
<file path=[Content_Types].xml><?xml version="1.0" encoding="utf-8"?>
<Types xmlns="http://schemas.openxmlformats.org/package/2006/content-types">
  <Default ContentType="application/vnd.openxmlformats-officedocument.oleObject" Extension="bin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vmlDrawing" Extension="vml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69" r:id="rId4"/>
    <p:sldId id="259" r:id="rId5"/>
    <p:sldId id="270" r:id="rId6"/>
    <p:sldId id="276" r:id="rId7"/>
    <p:sldId id="277" r:id="rId8"/>
    <p:sldId id="275" r:id="rId9"/>
    <p:sldId id="278" r:id="rId10"/>
    <p:sldId id="274" r:id="rId11"/>
    <p:sldId id="284" r:id="rId12"/>
    <p:sldId id="279" r:id="rId13"/>
    <p:sldId id="280" r:id="rId14"/>
    <p:sldId id="271" r:id="rId15"/>
    <p:sldId id="281" r:id="rId16"/>
    <p:sldId id="282" r:id="rId17"/>
    <p:sldId id="283" r:id="rId18"/>
    <p:sldId id="273" r:id="rId19"/>
    <p:sldId id="285" r:id="rId20"/>
    <p:sldId id="286" r:id="rId21"/>
    <p:sldId id="287" r:id="rId22"/>
    <p:sldId id="288" r:id="rId23"/>
    <p:sldId id="295" r:id="rId24"/>
    <p:sldId id="290" r:id="rId25"/>
    <p:sldId id="291" r:id="rId26"/>
    <p:sldId id="296" r:id="rId27"/>
    <p:sldId id="294" r:id="rId28"/>
    <p:sldId id="293" r:id="rId29"/>
    <p:sldId id="292" r:id="rId30"/>
    <p:sldId id="297" r:id="rId31"/>
    <p:sldId id="289" r:id="rId32"/>
    <p:sldId id="260" r:id="rId33"/>
  </p:sldIdLst>
  <p:sldSz cx="12192000" cy="6858000"/>
  <p:notesSz cx="6858000" cy="9144000"/>
  <p:custDataLst>
    <p:tags r:id="rId34"/>
  </p:custDataLst>
  <p:defaultTextStyle>
    <a:defPPr>
      <a:defRPr lang="ko-K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맑은 고딕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맑은 고딕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맑은 고딕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맑은 고딕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맑은 고딕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맑은 고딕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맑은 고딕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맑은 고딕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맑은 고딕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7378">
          <p15:clr>
            <a:srgbClr val="A4A3A4"/>
          </p15:clr>
        </p15:guide>
        <p15:guide id="4" pos="302">
          <p15:clr>
            <a:srgbClr val="A4A3A4"/>
          </p15:clr>
        </p15:guide>
        <p15:guide id="5" pos="438">
          <p15:clr>
            <a:srgbClr val="A4A3A4"/>
          </p15:clr>
        </p15:guide>
        <p15:guide id="6" pos="7242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8" autoAdjust="0"/>
    <p:restoredTop sz="94662" autoAdjust="0"/>
  </p:normalViewPr>
  <p:slideViewPr>
    <p:cSldViewPr snapToGrid="0">
      <p:cViewPr varScale="1">
        <p:scale>
          <a:sx n="88" d="100"/>
          <a:sy n="88" d="100"/>
        </p:scale>
        <p:origin x="432" y="96"/>
      </p:cViewPr>
      <p:guideLst>
        <p:guide orient="horz" pos="2160"/>
        <p:guide pos="3840"/>
        <p:guide pos="7378"/>
        <p:guide pos="302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tags/tag1.xml" Type="http://schemas.openxmlformats.org/officeDocument/2006/relationships/tags"/><Relationship Id="rId35" Target="presProps.xml" Type="http://schemas.openxmlformats.org/officeDocument/2006/relationships/presProps"/><Relationship Id="rId36" Target="viewProps.xml" Type="http://schemas.openxmlformats.org/officeDocument/2006/relationships/viewProps"/><Relationship Id="rId37" Target="theme/theme1.xml" Type="http://schemas.openxmlformats.org/officeDocument/2006/relationships/theme"/><Relationship Id="rId38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drawings/_rels/vmlDrawing1.vml.rels><?xml version="1.0" encoding="UTF-8" standalone="yes"?><Relationships xmlns="http://schemas.openxmlformats.org/package/2006/relationships"><Relationship Id="rId1" Target="../media/image6.png" Type="http://schemas.openxmlformats.org/officeDocument/2006/relationships/image"/></Relationships>
</file>

<file path=ppt/drawings/_rels/vmlDrawing2.vml.rels><?xml version="1.0" encoding="UTF-8" standalone="yes"?><Relationships xmlns="http://schemas.openxmlformats.org/package/2006/relationships"><Relationship Id="rId1" Target="../media/image7.png" Type="http://schemas.openxmlformats.org/officeDocument/2006/relationships/image"/></Relationships>
</file>

<file path=ppt/drawings/_rels/vmlDrawing3.vml.rels><?xml version="1.0" encoding="UTF-8" standalone="yes"?><Relationships xmlns="http://schemas.openxmlformats.org/package/2006/relationships"><Relationship Id="rId1" Target="../media/image16.png" Type="http://schemas.openxmlformats.org/officeDocument/2006/relationships/image"/><Relationship Id="rId2" Target="../media/image17.png" Type="http://schemas.openxmlformats.org/officeDocument/2006/relationships/image"/></Relationships>
</file>

<file path=ppt/drawings/_rels/vmlDrawing4.vml.rels><?xml version="1.0" encoding="UTF-8" standalone="yes"?><Relationships xmlns="http://schemas.openxmlformats.org/package/2006/relationships"><Relationship Id="rId1" Target="../media/image18.png" Type="http://schemas.openxmlformats.org/officeDocument/2006/relationships/image"/><Relationship Id="rId2" Target="../media/image19.png" Type="http://schemas.openxmlformats.org/officeDocument/2006/relationships/image"/></Relationships>
</file>

<file path=ppt/drawings/_rels/vmlDrawing5.vml.rels><?xml version="1.0" encoding="UTF-8" standalone="yes"?><Relationships xmlns="http://schemas.openxmlformats.org/package/2006/relationships"><Relationship Id="rId1" Target="../media/image21.png" Type="http://schemas.openxmlformats.org/officeDocument/2006/relationships/image"/><Relationship Id="rId2" Target="../media/image22.png" Type="http://schemas.openxmlformats.org/officeDocument/2006/relationships/image"/><Relationship Id="rId3" Target="../media/image23.png" Type="http://schemas.openxmlformats.org/officeDocument/2006/relationships/image"/></Relationships>
</file>

<file path=ppt/drawings/_rels/vmlDrawing6.vml.rels><?xml version="1.0" encoding="UTF-8" standalone="yes"?><Relationships xmlns="http://schemas.openxmlformats.org/package/2006/relationships"><Relationship Id="rId1" Target="../media/image24.png" Type="http://schemas.openxmlformats.org/officeDocument/2006/relationships/image"/></Relationships>
</file>

<file path=ppt/drawings/_rels/vmlDrawing7.vml.rels><?xml version="1.0" encoding="UTF-8" standalone="yes"?><Relationships xmlns="http://schemas.openxmlformats.org/package/2006/relationships"><Relationship Id="rId1" Target="../media/image25.png" Type="http://schemas.openxmlformats.org/officeDocument/2006/relationships/image"/><Relationship Id="rId2" Target="../media/image26.png" Type="http://schemas.openxmlformats.org/officeDocument/2006/relationships/image"/></Relationships>
</file>

<file path=ppt/drawings/_rels/vmlDrawing8.vml.rels><?xml version="1.0" encoding="UTF-8" standalone="yes"?><Relationships xmlns="http://schemas.openxmlformats.org/package/2006/relationships"><Relationship Id="rId1" Target="../media/image29.png" Type="http://schemas.openxmlformats.org/officeDocument/2006/relationships/image"/><Relationship Id="rId2" Target="../media/image30.png" Type="http://schemas.openxmlformats.org/officeDocument/2006/relationships/image"/><Relationship Id="rId3" Target="../media/image31.png" Type="http://schemas.openxmlformats.org/officeDocument/2006/relationships/image"/></Relationships>
</file>

<file path=ppt/drawings/_rels/vmlDrawing9.vml.rels><?xml version="1.0" encoding="UTF-8" standalone="yes"?><Relationships xmlns="http://schemas.openxmlformats.org/package/2006/relationships"><Relationship Id="rId1" Target="../media/image35.png" Type="http://schemas.openxmlformats.org/officeDocument/2006/relationships/imag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717E4-620C-4EE7-9030-9557B30DE686}" type="datetimeFigureOut">
              <a:rPr lang="zh-CN" altLang="en-US" smtClean="0"/>
              <a:t>2017/1/22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E3ACE-7E26-41F4-8E9F-6093BA2856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22090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2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3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4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media/image5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19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9679933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6021663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4276976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5404743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8845642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872101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5161445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2890576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Contents titl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" name="Rectangle 2"/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Section slide_0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Section slide_0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3BFC9-37BC-400D-AD1A-8548763EB8E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9072676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6381485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31156939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slideLayouts/slideLayout16.xml" Type="http://schemas.openxmlformats.org/officeDocument/2006/relationships/slideLayout"/><Relationship Id="rId11" Target="../slideLayouts/slideLayout17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8.xml" Type="http://schemas.openxmlformats.org/officeDocument/2006/relationships/slideLayout"/><Relationship Id="rId3" Target="../slideLayouts/slideLayout9.xml" Type="http://schemas.openxmlformats.org/officeDocument/2006/relationships/slideLayout"/><Relationship Id="rId4" Target="../slideLayouts/slideLayout10.xml" Type="http://schemas.openxmlformats.org/officeDocument/2006/relationships/slideLayout"/><Relationship Id="rId5" Target="../slideLayouts/slideLayout11.xml" Type="http://schemas.openxmlformats.org/officeDocument/2006/relationships/slideLayout"/><Relationship Id="rId6" Target="../slideLayouts/slideLayout12.xml" Type="http://schemas.openxmlformats.org/officeDocument/2006/relationships/slideLayout"/><Relationship Id="rId7" Target="../slideLayouts/slideLayout13.xml" Type="http://schemas.openxmlformats.org/officeDocument/2006/relationships/slideLayout"/><Relationship Id="rId8" Target="../slideLayouts/slideLayout14.xml" Type="http://schemas.openxmlformats.org/officeDocument/2006/relationships/slideLayout"/><Relationship Id="rId9" Target="../slideLayouts/slideLayout15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1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C64BCCB-ADEB-4518-A4EE-F2D81D870D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4" r:id="rId5"/>
    <p:sldLayoutId id="2147483659" r:id="rId6"/>
  </p:sldLayoutIdLst>
  <p:transition/>
  <p:timing/>
  <p:txStyles>
    <p:titleStyle>
      <a:lvl1pPr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맑은 고딕"/>
        </a:defRPr>
      </a:lvl1pPr>
      <a:lvl2pPr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2pPr>
      <a:lvl3pPr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3pPr>
      <a:lvl4pPr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4pPr>
      <a:lvl5pPr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5pPr>
      <a:lvl6pPr marL="4572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6pPr>
      <a:lvl7pPr marL="9144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7pPr>
      <a:lvl8pPr marL="13716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8pPr>
      <a:lvl9pPr marL="18288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9pPr>
    </p:titleStyle>
    <p:bodyStyle>
      <a:lvl1pPr marL="228600" indent="-228600" algn="l" rtl="0" fontAlgn="base" latinLnBrk="1">
        <a:lnSpc>
          <a:spcPct val="90000"/>
        </a:lnSpc>
        <a:spcBef>
          <a:spcPts val="1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685800" indent="-228600" algn="l" rtl="0" fontAlgn="base" latinLnBrk="1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3000" indent="-228600" algn="l" rtl="0" fontAlgn="base" latinLnBrk="1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600200" indent="-228600" algn="l" rtl="0" fontAlgn="base" latinLnBrk="1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400" indent="-228600" algn="l" rtl="0" fontAlgn="base" latinLnBrk="1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2017/1/22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val="215102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embeddings/oleObject3.bin" Type="http://schemas.openxmlformats.org/officeDocument/2006/relationships/oleObject"/><Relationship Id="rId3" Target="../media/image16.png" Type="http://schemas.openxmlformats.org/officeDocument/2006/relationships/image"/><Relationship Id="rId4" Target="../embeddings/oleObject4.bin" Type="http://schemas.openxmlformats.org/officeDocument/2006/relationships/oleObject"/><Relationship Id="rId5" Target="../media/image17.png" Type="http://schemas.openxmlformats.org/officeDocument/2006/relationships/image"/><Relationship Id="rId6" Target="../drawings/vmlDrawing3.vml" Type="http://schemas.openxmlformats.org/officeDocument/2006/relationships/vmlDrawing"/></Relationships>
</file>

<file path=ppt/slides/_rels/slide1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embeddings/oleObject5.bin" Type="http://schemas.openxmlformats.org/officeDocument/2006/relationships/oleObject"/><Relationship Id="rId3" Target="../media/image18.png" Type="http://schemas.openxmlformats.org/officeDocument/2006/relationships/image"/><Relationship Id="rId4" Target="../embeddings/oleObject6.bin" Type="http://schemas.openxmlformats.org/officeDocument/2006/relationships/oleObject"/><Relationship Id="rId5" Target="../media/image19.png" Type="http://schemas.openxmlformats.org/officeDocument/2006/relationships/image"/><Relationship Id="rId6" Target="../drawings/vmlDrawing4.vml" Type="http://schemas.openxmlformats.org/officeDocument/2006/relationships/vmlDrawing"/></Relationships>
</file>

<file path=ppt/slides/_rels/slide15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20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embeddings/oleObject7.bin" Type="http://schemas.openxmlformats.org/officeDocument/2006/relationships/oleObject"/><Relationship Id="rId3" Target="../media/image21.png" Type="http://schemas.openxmlformats.org/officeDocument/2006/relationships/image"/><Relationship Id="rId4" Target="../embeddings/oleObject8.bin" Type="http://schemas.openxmlformats.org/officeDocument/2006/relationships/oleObject"/><Relationship Id="rId5" Target="../media/image22.png" Type="http://schemas.openxmlformats.org/officeDocument/2006/relationships/image"/><Relationship Id="rId6" Target="../embeddings/oleObject9.bin" Type="http://schemas.openxmlformats.org/officeDocument/2006/relationships/oleObject"/><Relationship Id="rId7" Target="../media/image23.png" Type="http://schemas.openxmlformats.org/officeDocument/2006/relationships/image"/><Relationship Id="rId8" Target="../drawings/vmlDrawing5.vml" Type="http://schemas.openxmlformats.org/officeDocument/2006/relationships/vmlDrawing"/></Relationships>
</file>

<file path=ppt/slides/_rels/slide19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embeddings/oleObject10.bin" Type="http://schemas.openxmlformats.org/officeDocument/2006/relationships/oleObject"/><Relationship Id="rId3" Target="../media/image24.png" Type="http://schemas.openxmlformats.org/officeDocument/2006/relationships/image"/><Relationship Id="rId4" Target="../drawings/vmlDrawing6.vml" Type="http://schemas.openxmlformats.org/officeDocument/2006/relationships/vmlDrawing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embeddings/oleObject11.bin" Type="http://schemas.openxmlformats.org/officeDocument/2006/relationships/oleObject"/><Relationship Id="rId3" Target="../media/image25.png" Type="http://schemas.openxmlformats.org/officeDocument/2006/relationships/image"/><Relationship Id="rId4" Target="../embeddings/oleObject12.bin" Type="http://schemas.openxmlformats.org/officeDocument/2006/relationships/oleObject"/><Relationship Id="rId5" Target="../media/image26.png" Type="http://schemas.openxmlformats.org/officeDocument/2006/relationships/image"/><Relationship Id="rId6" Target="../drawings/vmlDrawing7.vml" Type="http://schemas.openxmlformats.org/officeDocument/2006/relationships/vmlDrawing"/></Relationships>
</file>

<file path=ppt/slides/_rels/slide23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10" Target="../media/image32.png" Type="http://schemas.openxmlformats.org/officeDocument/2006/relationships/image"/><Relationship Id="rId11" Target="../drawings/vmlDrawing8.vml" Type="http://schemas.openxmlformats.org/officeDocument/2006/relationships/vmlDrawing"/><Relationship Id="rId2" Target="../media/image27.png" Type="http://schemas.openxmlformats.org/officeDocument/2006/relationships/image"/><Relationship Id="rId3" Target="../media/image28.png" Type="http://schemas.openxmlformats.org/officeDocument/2006/relationships/image"/><Relationship Id="rId4" Target="../embeddings/oleObject13.bin" Type="http://schemas.openxmlformats.org/officeDocument/2006/relationships/oleObject"/><Relationship Id="rId5" Target="../media/image29.png" Type="http://schemas.openxmlformats.org/officeDocument/2006/relationships/image"/><Relationship Id="rId6" Target="../embeddings/oleObject14.bin" Type="http://schemas.openxmlformats.org/officeDocument/2006/relationships/oleObject"/><Relationship Id="rId7" Target="../media/image30.png" Type="http://schemas.openxmlformats.org/officeDocument/2006/relationships/image"/><Relationship Id="rId8" Target="../embeddings/oleObject15.bin" Type="http://schemas.openxmlformats.org/officeDocument/2006/relationships/oleObject"/><Relationship Id="rId9" Target="../media/image31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26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33.png" Type="http://schemas.openxmlformats.org/officeDocument/2006/relationships/image"/><Relationship Id="rId3" Target="../media/image34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28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embeddings/oleObject16.bin" Type="http://schemas.openxmlformats.org/officeDocument/2006/relationships/oleObject"/><Relationship Id="rId3" Target="../media/image35.png" Type="http://schemas.openxmlformats.org/officeDocument/2006/relationships/image"/><Relationship Id="rId4" Target="../drawings/vmlDrawing9.vml" Type="http://schemas.openxmlformats.org/officeDocument/2006/relationships/vmlDrawing"/></Relationships>
</file>

<file path=ppt/slides/_rels/slide29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3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embeddings/oleObject1.bin" Type="http://schemas.openxmlformats.org/officeDocument/2006/relationships/oleObject"/><Relationship Id="rId3" Target="../media/image6.png" Type="http://schemas.openxmlformats.org/officeDocument/2006/relationships/image"/><Relationship Id="rId4" Target="../drawings/vmlDrawing1.vml" Type="http://schemas.openxmlformats.org/officeDocument/2006/relationships/vmlDrawing"/></Relationships>
</file>

<file path=ppt/slides/_rels/slide5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embeddings/oleObject2.bin" Type="http://schemas.openxmlformats.org/officeDocument/2006/relationships/oleObject"/><Relationship Id="rId3" Target="../media/image7.png" Type="http://schemas.openxmlformats.org/officeDocument/2006/relationships/image"/><Relationship Id="rId4" Target="../drawings/vmlDrawing2.vml" Type="http://schemas.openxmlformats.org/officeDocument/2006/relationships/vmlDrawing"/></Relationships>
</file>

<file path=ppt/slides/_rels/slide6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5"/>
          <p:cNvSpPr/>
          <p:nvPr/>
        </p:nvSpPr>
        <p:spPr>
          <a:xfrm>
            <a:off x="595313" y="4005263"/>
            <a:ext cx="6380162" cy="498475"/>
          </a:xfrm>
          <a:prstGeom prst="rect">
            <a:avLst/>
          </a:prstGeom>
          <a:solidFill>
            <a:srgbClr val="FF8A00"/>
          </a:solidFill>
          <a:ln>
            <a:noFill/>
          </a:ln>
          <a:effectLst>
            <a:outerShdw algn="tl" blurRad="25400" dir="2700000" dist="127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altLang="en-US" lang="ko-KR"/>
          </a:p>
        </p:txBody>
      </p:sp>
      <p:sp>
        <p:nvSpPr>
          <p:cNvPr id="8194" name="Rectangle 3"/>
          <p:cNvSpPr txBox="1">
            <a:spLocks noChangeArrowheads="1"/>
          </p:cNvSpPr>
          <p:nvPr/>
        </p:nvSpPr>
        <p:spPr bwMode="auto">
          <a:xfrm>
            <a:off x="568325" y="1897063"/>
            <a:ext cx="7900988" cy="13167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 lIns="0" rIns="0" tIns="0">
            <a:spAutoFit/>
          </a:bodyPr>
          <a:lstStyle/>
          <a:p>
            <a:pPr>
              <a:lnSpc>
                <a:spcPct val="80000"/>
              </a:lnSpc>
            </a:pPr>
            <a:r>
              <a:rPr altLang="ko-KR" b="1" lang="en-US" sz="5400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Company </a:t>
            </a:r>
          </a:p>
          <a:p>
            <a:pPr>
              <a:lnSpc>
                <a:spcPct val="80000"/>
              </a:lnSpc>
            </a:pPr>
            <a:r>
              <a:rPr altLang="ko-KR" b="1" lang="en-US" sz="5400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Presentation Template </a:t>
            </a:r>
          </a:p>
        </p:txBody>
      </p:sp>
      <p:sp>
        <p:nvSpPr>
          <p:cNvPr id="8195" name="Rectangle 3"/>
          <p:cNvSpPr txBox="1">
            <a:spLocks noChangeArrowheads="1"/>
          </p:cNvSpPr>
          <p:nvPr/>
        </p:nvSpPr>
        <p:spPr bwMode="auto">
          <a:xfrm>
            <a:off x="581025" y="3508375"/>
            <a:ext cx="5432425" cy="426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 lIns="0" rIns="0" tIns="0">
            <a:spAutoFit/>
          </a:bodyPr>
          <a:lstStyle/>
          <a:p>
            <a:r>
              <a:rPr altLang="ko-KR" lang="en-US" sz="2800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Presentation sub title</a:t>
            </a:r>
          </a:p>
        </p:txBody>
      </p:sp>
      <p:sp>
        <p:nvSpPr>
          <p:cNvPr id="8196" name="Rectangle 3"/>
          <p:cNvSpPr txBox="1">
            <a:spLocks noChangeArrowheads="1"/>
          </p:cNvSpPr>
          <p:nvPr/>
        </p:nvSpPr>
        <p:spPr bwMode="auto">
          <a:xfrm>
            <a:off x="698500" y="4059238"/>
            <a:ext cx="6173788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 lIns="0" rIns="0" tIns="0">
            <a:spAutoFit/>
          </a:bodyPr>
          <a:lstStyle/>
          <a:p>
            <a:r>
              <a:rPr altLang="ko-KR" lang="en-US" sz="1200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Powerpoint is a complete presentation graphic package it gives you everything you need to produce a professional-looking presentation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algn="tl" blurRad="25400" dir="2700000" dist="127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altLang="en-US" lang="ko-KR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36448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>
              <a:lnSpc>
                <a:spcPct val="80000"/>
              </a:lnSpc>
              <a:spcAft>
                <a:spcPct val="0"/>
              </a:spcAft>
              <a:defRPr/>
            </a:pPr>
            <a:r>
              <a:rPr altLang="ko-KR" 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Slide main title</a:t>
            </a: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4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 lIns="0" rIns="0" tIns="0">
            <a:spAutoFit/>
          </a:bodyPr>
          <a:lstStyle/>
          <a:p>
            <a:r>
              <a:rPr altLang="ko-KR" b="1" lang="en-US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Design inspiration For presentation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3360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 indent="-180975" marL="180975">
              <a:spcAft>
                <a:spcPct val="0"/>
              </a:spcAft>
              <a:buClr>
                <a:srgbClr val="FF8A00"/>
              </a:buClr>
              <a:buFont charset="0" panose="020b0604020202020204" pitchFamily="34" typeface="Arial"/>
              <a:buChar char="•"/>
              <a:defRPr/>
            </a:pPr>
            <a:r>
              <a:rPr altLang="ko-KR" b="0" lang="en-US" sz="1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Our user-friendly and functional search engine helps you locate the right templates, effectively saving your time.</a:t>
            </a:r>
          </a:p>
        </p:txBody>
      </p:sp>
      <p:grpSp>
        <p:nvGrpSpPr>
          <p:cNvPr id="17413" name="Group 6"/>
          <p:cNvGrpSpPr/>
          <p:nvPr/>
        </p:nvGrpSpPr>
        <p:grpSpPr>
          <a:xfrm>
            <a:off x="3340100" y="2022475"/>
            <a:ext cx="5511800" cy="684213"/>
            <a:chOff x="6241217" y="2285958"/>
            <a:chExt cx="5510673" cy="858846"/>
          </a:xfrm>
        </p:grpSpPr>
        <p:sp>
          <p:nvSpPr>
            <p:cNvPr id="17447" name="Freeform 5"/>
            <p:cNvSpPr/>
            <p:nvPr/>
          </p:nvSpPr>
          <p:spPr bwMode="auto">
            <a:xfrm>
              <a:off x="6241217" y="2285958"/>
              <a:ext cx="133523" cy="858846"/>
            </a:xfrm>
            <a:custGeom>
              <a:gdLst>
                <a:gd fmla="*/ 0 w 186" name="T0"/>
                <a:gd fmla="*/ 0 h 953" name="T1"/>
                <a:gd fmla="*/ 179 w 186" name="T2"/>
                <a:gd fmla="*/ 0 h 953" name="T3"/>
                <a:gd fmla="*/ 185 w 186" name="T4"/>
                <a:gd fmla="*/ 2 h 953" name="T5"/>
                <a:gd fmla="*/ 186 w 186" name="T6"/>
                <a:gd fmla="*/ 7 h 953" name="T7"/>
                <a:gd fmla="*/ 185 w 186" name="T8"/>
                <a:gd fmla="*/ 13 h 953" name="T9"/>
                <a:gd fmla="*/ 179 w 186" name="T10"/>
                <a:gd fmla="*/ 15 h 953" name="T11"/>
                <a:gd fmla="*/ 114 w 186" name="T12"/>
                <a:gd fmla="*/ 15 h 953" name="T13"/>
                <a:gd fmla="*/ 114 w 186" name="T14"/>
                <a:gd fmla="*/ 935 h 953" name="T15"/>
                <a:gd fmla="*/ 179 w 186" name="T16"/>
                <a:gd fmla="*/ 935 h 953" name="T17"/>
                <a:gd fmla="*/ 183 w 186" name="T18"/>
                <a:gd fmla="*/ 936 h 953" name="T19"/>
                <a:gd fmla="*/ 185 w 186" name="T20"/>
                <a:gd fmla="*/ 943 h 953" name="T21"/>
                <a:gd fmla="*/ 179 w 186" name="T22"/>
                <a:gd fmla="*/ 953 h 953" name="T23"/>
                <a:gd fmla="*/ 0 w 186" name="T24"/>
                <a:gd fmla="*/ 953 h 953" name="T25"/>
                <a:gd fmla="*/ 0 w 186" name="T26"/>
                <a:gd fmla="*/ 0 h 953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186" name="T42"/>
                <a:gd fmla="*/ 0 h 953" name="T43"/>
                <a:gd fmla="*/ 186 w 186" name="T44"/>
                <a:gd fmla="*/ 953 h 953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953" w="186">
                  <a:moveTo>
                    <a:pt x="0" y="0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82" y="0"/>
                    <a:pt x="183" y="1"/>
                    <a:pt x="185" y="2"/>
                  </a:cubicBezTo>
                  <a:cubicBezTo>
                    <a:pt x="186" y="3"/>
                    <a:pt x="186" y="5"/>
                    <a:pt x="186" y="7"/>
                  </a:cubicBezTo>
                  <a:cubicBezTo>
                    <a:pt x="186" y="10"/>
                    <a:pt x="186" y="12"/>
                    <a:pt x="185" y="13"/>
                  </a:cubicBezTo>
                  <a:cubicBezTo>
                    <a:pt x="183" y="15"/>
                    <a:pt x="182" y="15"/>
                    <a:pt x="179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935"/>
                    <a:pt x="114" y="935"/>
                    <a:pt x="114" y="935"/>
                  </a:cubicBezTo>
                  <a:cubicBezTo>
                    <a:pt x="179" y="935"/>
                    <a:pt x="179" y="935"/>
                    <a:pt x="179" y="935"/>
                  </a:cubicBezTo>
                  <a:cubicBezTo>
                    <a:pt x="183" y="936"/>
                    <a:pt x="183" y="936"/>
                    <a:pt x="183" y="936"/>
                  </a:cubicBezTo>
                  <a:cubicBezTo>
                    <a:pt x="184" y="938"/>
                    <a:pt x="185" y="940"/>
                    <a:pt x="185" y="943"/>
                  </a:cubicBezTo>
                  <a:cubicBezTo>
                    <a:pt x="185" y="947"/>
                    <a:pt x="183" y="950"/>
                    <a:pt x="179" y="953"/>
                  </a:cubicBezTo>
                  <a:cubicBezTo>
                    <a:pt x="0" y="953"/>
                    <a:pt x="0" y="953"/>
                    <a:pt x="0" y="9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8A00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48" name="Freeform 8"/>
            <p:cNvSpPr/>
            <p:nvPr/>
          </p:nvSpPr>
          <p:spPr bwMode="auto">
            <a:xfrm>
              <a:off x="11615567" y="2285958"/>
              <a:ext cx="136323" cy="858846"/>
            </a:xfrm>
            <a:custGeom>
              <a:gdLst>
                <a:gd fmla="*/ 77 w 190" name="T0"/>
                <a:gd fmla="*/ 15 h 953" name="T1"/>
                <a:gd fmla="*/ 8 w 190" name="T2"/>
                <a:gd fmla="*/ 15 h 953" name="T3"/>
                <a:gd fmla="*/ 4 w 190" name="T4"/>
                <a:gd fmla="*/ 8 h 953" name="T5"/>
                <a:gd fmla="*/ 8 w 190" name="T6"/>
                <a:gd fmla="*/ 0 h 953" name="T7"/>
                <a:gd fmla="*/ 190 w 190" name="T8"/>
                <a:gd fmla="*/ 0 h 953" name="T9"/>
                <a:gd fmla="*/ 190 w 190" name="T10"/>
                <a:gd fmla="*/ 953 h 953" name="T11"/>
                <a:gd fmla="*/ 8 w 190" name="T12"/>
                <a:gd fmla="*/ 953 h 953" name="T13"/>
                <a:gd fmla="*/ 2 w 190" name="T14"/>
                <a:gd fmla="*/ 950 h 953" name="T15"/>
                <a:gd fmla="*/ 0 w 190" name="T16"/>
                <a:gd fmla="*/ 944 h 953" name="T17"/>
                <a:gd fmla="*/ 2 w 190" name="T18"/>
                <a:gd fmla="*/ 937 h 953" name="T19"/>
                <a:gd fmla="*/ 8 w 190" name="T20"/>
                <a:gd fmla="*/ 935 h 953" name="T21"/>
                <a:gd fmla="*/ 77 w 190" name="T22"/>
                <a:gd fmla="*/ 935 h 953" name="T23"/>
                <a:gd fmla="*/ 77 w 190" name="T24"/>
                <a:gd fmla="*/ 15 h 953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90" name="T39"/>
                <a:gd fmla="*/ 0 h 953" name="T40"/>
                <a:gd fmla="*/ 190 w 190" name="T41"/>
                <a:gd fmla="*/ 953 h 953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953" w="190">
                  <a:moveTo>
                    <a:pt x="77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6" y="13"/>
                    <a:pt x="4" y="10"/>
                    <a:pt x="4" y="8"/>
                  </a:cubicBezTo>
                  <a:cubicBezTo>
                    <a:pt x="4" y="5"/>
                    <a:pt x="6" y="2"/>
                    <a:pt x="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953"/>
                    <a:pt x="190" y="953"/>
                    <a:pt x="190" y="953"/>
                  </a:cubicBezTo>
                  <a:cubicBezTo>
                    <a:pt x="8" y="953"/>
                    <a:pt x="8" y="953"/>
                    <a:pt x="8" y="953"/>
                  </a:cubicBezTo>
                  <a:cubicBezTo>
                    <a:pt x="6" y="953"/>
                    <a:pt x="4" y="952"/>
                    <a:pt x="2" y="950"/>
                  </a:cubicBezTo>
                  <a:cubicBezTo>
                    <a:pt x="1" y="949"/>
                    <a:pt x="0" y="947"/>
                    <a:pt x="0" y="944"/>
                  </a:cubicBezTo>
                  <a:cubicBezTo>
                    <a:pt x="0" y="941"/>
                    <a:pt x="1" y="939"/>
                    <a:pt x="2" y="937"/>
                  </a:cubicBezTo>
                  <a:cubicBezTo>
                    <a:pt x="4" y="935"/>
                    <a:pt x="6" y="935"/>
                    <a:pt x="8" y="935"/>
                  </a:cubicBezTo>
                  <a:cubicBezTo>
                    <a:pt x="77" y="935"/>
                    <a:pt x="77" y="935"/>
                    <a:pt x="77" y="935"/>
                  </a:cubicBezTo>
                  <a:lnTo>
                    <a:pt x="77" y="15"/>
                  </a:lnTo>
                  <a:close/>
                </a:path>
              </a:pathLst>
            </a:custGeom>
            <a:solidFill>
              <a:srgbClr val="FF8A00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12" name="speed"/>
          <p:cNvSpPr txBox="1">
            <a:spLocks noChangeArrowheads="1"/>
          </p:cNvSpPr>
          <p:nvPr/>
        </p:nvSpPr>
        <p:spPr bwMode="auto">
          <a:xfrm>
            <a:off x="4452876" y="2171007"/>
            <a:ext cx="3286249" cy="38404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  <a:sp3d prstMaterial="matte">
            <a:bevelT h="1270" w="1270"/>
          </a:sp3d>
        </p:spPr>
        <p:txBody>
          <a:bodyPr bIns="0" lIns="0" rIns="0" tIns="0" wrap="none">
            <a:spAutoFit/>
            <a:sp3d/>
          </a:bodyPr>
          <a:lstStyle>
            <a:defPPr>
              <a:defRPr lang="ko-KR"/>
            </a:defPPr>
            <a:lvl1pPr algn="l" fontAlgn="base" latinLnBrk="1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1pPr>
            <a:lvl2pPr algn="l" fontAlgn="base" latinLnBrk="1" marL="4572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2pPr>
            <a:lvl3pPr algn="l" fontAlgn="base" latinLnBrk="1" marL="9144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3pPr>
            <a:lvl4pPr algn="l" fontAlgn="base" latinLnBrk="1" marL="13716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4pPr>
            <a:lvl5pPr algn="l" fontAlgn="base" latinLnBrk="1" marL="18288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5pPr>
            <a:lvl6pPr algn="l" defTabSz="914400" eaLnBrk="1" hangingPunct="1" latinLnBrk="1" marL="22860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6pPr>
            <a:lvl7pPr algn="l" defTabSz="914400" eaLnBrk="1" hangingPunct="1" latinLnBrk="1" marL="27432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7pPr>
            <a:lvl8pPr algn="l" defTabSz="914400" eaLnBrk="1" hangingPunct="1" latinLnBrk="1" marL="32004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8pPr>
            <a:lvl9pPr algn="l" defTabSz="914400" eaLnBrk="1" hangingPunct="1" latinLnBrk="1" marL="36576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altLang="ko-KR" b="1" lang="en-US" sz="2800">
                <a:solidFill>
                  <a:srgbClr val="FF8A00"/>
                </a:solidFill>
                <a:latin charset="0" pitchFamily="34" typeface="Calibri"/>
                <a:ea charset="0" pitchFamily="34" typeface="Tahoma"/>
                <a:cs charset="0" panose="020b0604020202020204" pitchFamily="34" typeface="Arial"/>
              </a:rPr>
              <a:t>Sleek Diagram &amp; chart</a:t>
            </a:r>
          </a:p>
        </p:txBody>
      </p:sp>
      <p:grpSp>
        <p:nvGrpSpPr>
          <p:cNvPr id="17415" name="Group 41"/>
          <p:cNvGrpSpPr/>
          <p:nvPr/>
        </p:nvGrpSpPr>
        <p:grpSpPr>
          <a:xfrm>
            <a:off x="1811338" y="2824163"/>
            <a:ext cx="1849437" cy="1849437"/>
            <a:chOff x="1810694" y="2823508"/>
            <a:chExt cx="1849920" cy="1849918"/>
          </a:xfrm>
        </p:grpSpPr>
        <p:sp>
          <p:nvSpPr>
            <p:cNvPr id="38" name="Oval 37"/>
            <p:cNvSpPr/>
            <p:nvPr/>
          </p:nvSpPr>
          <p:spPr>
            <a:xfrm>
              <a:off x="1888501" y="2901315"/>
              <a:ext cx="1694305" cy="1694304"/>
            </a:xfrm>
            <a:prstGeom prst="ellipse">
              <a:avLst/>
            </a:prstGeom>
            <a:blipFill>
              <a:blip r:embed="rId2">
                <a:extLst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/>
            </a:p>
          </p:txBody>
        </p:sp>
        <p:sp>
          <p:nvSpPr>
            <p:cNvPr id="17" name="Oval 16"/>
            <p:cNvSpPr/>
            <p:nvPr/>
          </p:nvSpPr>
          <p:spPr>
            <a:xfrm>
              <a:off x="1810694" y="2823508"/>
              <a:ext cx="1849920" cy="1849918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712913" y="4975225"/>
            <a:ext cx="2046287" cy="120808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altLang="en-US" lang="ko-KR"/>
          </a:p>
        </p:txBody>
      </p:sp>
      <p:grpSp>
        <p:nvGrpSpPr>
          <p:cNvPr id="17417" name="Group 42"/>
          <p:cNvGrpSpPr/>
          <p:nvPr/>
        </p:nvGrpSpPr>
        <p:grpSpPr>
          <a:xfrm>
            <a:off x="4051300" y="2824163"/>
            <a:ext cx="1849438" cy="1849437"/>
            <a:chOff x="4050925" y="2823508"/>
            <a:chExt cx="1849920" cy="1849918"/>
          </a:xfrm>
        </p:grpSpPr>
        <p:sp>
          <p:nvSpPr>
            <p:cNvPr id="39" name="Oval 38"/>
            <p:cNvSpPr/>
            <p:nvPr/>
          </p:nvSpPr>
          <p:spPr>
            <a:xfrm>
              <a:off x="4128733" y="2901315"/>
              <a:ext cx="1694303" cy="1694304"/>
            </a:xfrm>
            <a:prstGeom prst="ellipse">
              <a:avLst/>
            </a:prstGeom>
            <a:blipFill>
              <a:blip r:embed="rId3">
                <a:extLst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/>
            </a:p>
          </p:txBody>
        </p:sp>
        <p:sp>
          <p:nvSpPr>
            <p:cNvPr id="18" name="Oval 17"/>
            <p:cNvSpPr/>
            <p:nvPr/>
          </p:nvSpPr>
          <p:spPr>
            <a:xfrm>
              <a:off x="4050925" y="2823508"/>
              <a:ext cx="1849920" cy="1849918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3952875" y="4975225"/>
            <a:ext cx="2046288" cy="120808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altLang="en-US" lang="ko-KR"/>
          </a:p>
        </p:txBody>
      </p:sp>
      <p:grpSp>
        <p:nvGrpSpPr>
          <p:cNvPr id="17419" name="Group 43"/>
          <p:cNvGrpSpPr/>
          <p:nvPr/>
        </p:nvGrpSpPr>
        <p:grpSpPr>
          <a:xfrm>
            <a:off x="6291263" y="2824163"/>
            <a:ext cx="1849437" cy="1849437"/>
            <a:chOff x="6291156" y="2823508"/>
            <a:chExt cx="1849920" cy="1849918"/>
          </a:xfrm>
        </p:grpSpPr>
        <p:sp>
          <p:nvSpPr>
            <p:cNvPr id="40" name="Oval 39"/>
            <p:cNvSpPr/>
            <p:nvPr/>
          </p:nvSpPr>
          <p:spPr>
            <a:xfrm>
              <a:off x="6368963" y="2901315"/>
              <a:ext cx="1694305" cy="1694304"/>
            </a:xfrm>
            <a:prstGeom prst="ellipse">
              <a:avLst/>
            </a:prstGeom>
            <a:blipFill>
              <a:blip r:embed="rId4">
                <a:extLst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/>
            </a:p>
          </p:txBody>
        </p:sp>
        <p:sp>
          <p:nvSpPr>
            <p:cNvPr id="19" name="Oval 18"/>
            <p:cNvSpPr/>
            <p:nvPr/>
          </p:nvSpPr>
          <p:spPr>
            <a:xfrm>
              <a:off x="6291156" y="2823508"/>
              <a:ext cx="1849920" cy="1849918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6192838" y="4975225"/>
            <a:ext cx="2046287" cy="120808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altLang="en-US" lang="ko-KR"/>
          </a:p>
        </p:txBody>
      </p:sp>
      <p:grpSp>
        <p:nvGrpSpPr>
          <p:cNvPr id="17421" name="Group 44"/>
          <p:cNvGrpSpPr/>
          <p:nvPr/>
        </p:nvGrpSpPr>
        <p:grpSpPr>
          <a:xfrm>
            <a:off x="8531225" y="2824163"/>
            <a:ext cx="1849438" cy="1849437"/>
            <a:chOff x="8531386" y="2823508"/>
            <a:chExt cx="1849920" cy="1849918"/>
          </a:xfrm>
        </p:grpSpPr>
        <p:sp>
          <p:nvSpPr>
            <p:cNvPr id="41" name="Oval 40"/>
            <p:cNvSpPr/>
            <p:nvPr/>
          </p:nvSpPr>
          <p:spPr>
            <a:xfrm>
              <a:off x="8609194" y="2901315"/>
              <a:ext cx="1694303" cy="1694304"/>
            </a:xfrm>
            <a:prstGeom prst="ellipse">
              <a:avLst/>
            </a:prstGeom>
            <a:blipFill>
              <a:blip r:embed="rId5">
                <a:extLst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/>
            </a:p>
          </p:txBody>
        </p:sp>
        <p:sp>
          <p:nvSpPr>
            <p:cNvPr id="20" name="Oval 19"/>
            <p:cNvSpPr/>
            <p:nvPr/>
          </p:nvSpPr>
          <p:spPr>
            <a:xfrm>
              <a:off x="8531386" y="2823508"/>
              <a:ext cx="1849920" cy="1849918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8432800" y="4975225"/>
            <a:ext cx="2046288" cy="120808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altLang="en-US" lang="ko-KR"/>
          </a:p>
        </p:txBody>
      </p:sp>
      <p:sp>
        <p:nvSpPr>
          <p:cNvPr id="30" name="Isosceles Triangle 29"/>
          <p:cNvSpPr/>
          <p:nvPr/>
        </p:nvSpPr>
        <p:spPr>
          <a:xfrm flipV="1">
            <a:off x="2636838" y="4778375"/>
            <a:ext cx="198437" cy="11430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altLang="en-US" lang="ko-KR"/>
          </a:p>
        </p:txBody>
      </p:sp>
      <p:sp>
        <p:nvSpPr>
          <p:cNvPr id="31" name="Isosceles Triangle 30"/>
          <p:cNvSpPr/>
          <p:nvPr/>
        </p:nvSpPr>
        <p:spPr>
          <a:xfrm flipV="1">
            <a:off x="4876800" y="4778375"/>
            <a:ext cx="198438" cy="11430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altLang="en-US" lang="ko-KR"/>
          </a:p>
        </p:txBody>
      </p:sp>
      <p:sp>
        <p:nvSpPr>
          <p:cNvPr id="32" name="Isosceles Triangle 31"/>
          <p:cNvSpPr/>
          <p:nvPr/>
        </p:nvSpPr>
        <p:spPr>
          <a:xfrm flipV="1">
            <a:off x="7116763" y="4778375"/>
            <a:ext cx="198437" cy="11430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altLang="en-US" lang="ko-KR"/>
          </a:p>
        </p:txBody>
      </p:sp>
      <p:sp>
        <p:nvSpPr>
          <p:cNvPr id="33" name="Isosceles Triangle 32"/>
          <p:cNvSpPr/>
          <p:nvPr/>
        </p:nvSpPr>
        <p:spPr>
          <a:xfrm flipV="1">
            <a:off x="9356725" y="4778375"/>
            <a:ext cx="198438" cy="11430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altLang="en-US" lang="ko-KR"/>
          </a:p>
        </p:txBody>
      </p:sp>
      <p:grpSp>
        <p:nvGrpSpPr>
          <p:cNvPr id="17427" name="Group 47"/>
          <p:cNvGrpSpPr/>
          <p:nvPr/>
        </p:nvGrpSpPr>
        <p:grpSpPr>
          <a:xfrm>
            <a:off x="1966913" y="5116513"/>
            <a:ext cx="1536700" cy="923925"/>
            <a:chOff x="1967688" y="5092767"/>
            <a:chExt cx="1535933" cy="925215"/>
          </a:xfrm>
        </p:grpSpPr>
        <p:sp>
          <p:nvSpPr>
            <p:cNvPr id="46" name="speed"/>
            <p:cNvSpPr txBox="1">
              <a:spLocks noChangeArrowheads="1"/>
            </p:cNvSpPr>
            <p:nvPr/>
          </p:nvSpPr>
          <p:spPr bwMode="auto">
            <a:xfrm>
              <a:off x="1976217" y="5525539"/>
              <a:ext cx="1518876" cy="4883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0" lIns="0" rIns="0" tIns="0" wrap="none">
              <a:spAutoFit/>
              <a:scene3d>
                <a:camera prst="orthographicFront"/>
                <a:lightRig dir="t" rig="threePt"/>
              </a:scene3d>
              <a:sp3d/>
            </a:bodyPr>
            <a:lstStyle>
              <a:defPPr>
                <a:defRPr lang="ko-KR"/>
              </a:defPPr>
              <a:lvl1pPr fontAlgn="auto">
                <a:spcBef>
                  <a:spcPct val="0"/>
                </a:spcBef>
                <a:spcAft>
                  <a:spcPct val="0"/>
                </a:spcAft>
                <a:buFont typeface="Arial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ctr" latinLnBrk="1">
                <a:defRPr/>
              </a:pPr>
              <a:r>
                <a:rPr altLang="ko-KR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rPr>
                <a:t>Design inspiration </a:t>
              </a:r>
            </a:p>
            <a:p>
              <a:pPr algn="ctr" latinLnBrk="1">
                <a:defRPr/>
              </a:pPr>
              <a:r>
                <a:rPr altLang="ko-KR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rPr>
                <a:t>for presentation</a:t>
              </a:r>
            </a:p>
          </p:txBody>
        </p:sp>
        <p:sp>
          <p:nvSpPr>
            <p:cNvPr id="47" name="speed"/>
            <p:cNvSpPr txBox="1">
              <a:spLocks noChangeArrowheads="1"/>
            </p:cNvSpPr>
            <p:nvPr/>
          </p:nvSpPr>
          <p:spPr bwMode="auto">
            <a:xfrm>
              <a:off x="2529383" y="5092768"/>
              <a:ext cx="412544" cy="43952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 wrap="none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b="1" kumimoji="1" sz="1200">
                  <a:solidFill>
                    <a:schemeClr val="bg1"/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5pPr>
              <a:lvl6pPr>
                <a:defRPr kumimoji="1">
                  <a:latin charset="-127" pitchFamily="50" typeface="굴림"/>
                  <a:ea charset="-127" pitchFamily="50" typeface="굴림"/>
                </a:defRPr>
              </a:lvl6pPr>
              <a:lvl7pPr>
                <a:defRPr kumimoji="1">
                  <a:latin charset="-127" pitchFamily="50" typeface="굴림"/>
                  <a:ea charset="-127" pitchFamily="50" typeface="굴림"/>
                </a:defRPr>
              </a:lvl7pPr>
              <a:lvl8pPr>
                <a:defRPr kumimoji="1">
                  <a:latin charset="-127" pitchFamily="50" typeface="굴림"/>
                  <a:ea charset="-127" pitchFamily="50" typeface="굴림"/>
                </a:defRPr>
              </a:lvl8pPr>
              <a:lvl9pPr>
                <a:defRPr kumimoji="1">
                  <a:latin charset="-127" pitchFamily="50" typeface="굴림"/>
                  <a:ea charset="-127" pitchFamily="50" typeface="굴림"/>
                </a:defRPr>
              </a:lvl9pPr>
            </a:lstStyle>
            <a:p>
              <a:pPr algn="ctr" latinLnBrk="1">
                <a:defRPr/>
              </a:pPr>
              <a:r>
                <a:rPr altLang="ko-KR" lang="en-US" sz="3200">
                  <a:solidFill>
                    <a:srgbClr val="415463"/>
                  </a:solidFill>
                  <a:latin charset="0" pitchFamily="34" typeface="Calibri"/>
                </a:rPr>
                <a:t>01</a:t>
              </a:r>
            </a:p>
          </p:txBody>
        </p:sp>
      </p:grpSp>
      <p:grpSp>
        <p:nvGrpSpPr>
          <p:cNvPr id="17428" name="Group 48"/>
          <p:cNvGrpSpPr/>
          <p:nvPr/>
        </p:nvGrpSpPr>
        <p:grpSpPr>
          <a:xfrm>
            <a:off x="4208463" y="5116513"/>
            <a:ext cx="1535112" cy="923925"/>
            <a:chOff x="1967688" y="5092767"/>
            <a:chExt cx="1535933" cy="925215"/>
          </a:xfrm>
        </p:grpSpPr>
        <p:sp>
          <p:nvSpPr>
            <p:cNvPr id="50" name="speed"/>
            <p:cNvSpPr txBox="1">
              <a:spLocks noChangeArrowheads="1"/>
            </p:cNvSpPr>
            <p:nvPr/>
          </p:nvSpPr>
          <p:spPr bwMode="auto">
            <a:xfrm>
              <a:off x="1975431" y="5525539"/>
              <a:ext cx="1520447" cy="4883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0" lIns="0" rIns="0" tIns="0" wrap="none">
              <a:spAutoFit/>
              <a:scene3d>
                <a:camera prst="orthographicFront"/>
                <a:lightRig dir="t" rig="threePt"/>
              </a:scene3d>
              <a:sp3d/>
            </a:bodyPr>
            <a:lstStyle>
              <a:defPPr>
                <a:defRPr lang="ko-KR"/>
              </a:defPPr>
              <a:lvl1pPr fontAlgn="auto">
                <a:spcBef>
                  <a:spcPct val="0"/>
                </a:spcBef>
                <a:spcAft>
                  <a:spcPct val="0"/>
                </a:spcAft>
                <a:buFont typeface="Arial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ctr" latinLnBrk="1">
                <a:defRPr/>
              </a:pPr>
              <a:r>
                <a:rPr altLang="ko-KR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rPr>
                <a:t>Design inspiration </a:t>
              </a:r>
            </a:p>
            <a:p>
              <a:pPr algn="ctr" latinLnBrk="1">
                <a:defRPr/>
              </a:pPr>
              <a:r>
                <a:rPr altLang="ko-KR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rPr>
                <a:t>for presentation</a:t>
              </a:r>
            </a:p>
          </p:txBody>
        </p:sp>
        <p:sp>
          <p:nvSpPr>
            <p:cNvPr id="51" name="speed"/>
            <p:cNvSpPr txBox="1">
              <a:spLocks noChangeArrowheads="1"/>
            </p:cNvSpPr>
            <p:nvPr/>
          </p:nvSpPr>
          <p:spPr bwMode="auto">
            <a:xfrm>
              <a:off x="2529169" y="5092768"/>
              <a:ext cx="412971" cy="43952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 wrap="none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b="1" kumimoji="1" sz="1200">
                  <a:solidFill>
                    <a:schemeClr val="bg1"/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5pPr>
              <a:lvl6pPr>
                <a:defRPr kumimoji="1">
                  <a:latin charset="-127" pitchFamily="50" typeface="굴림"/>
                  <a:ea charset="-127" pitchFamily="50" typeface="굴림"/>
                </a:defRPr>
              </a:lvl6pPr>
              <a:lvl7pPr>
                <a:defRPr kumimoji="1">
                  <a:latin charset="-127" pitchFamily="50" typeface="굴림"/>
                  <a:ea charset="-127" pitchFamily="50" typeface="굴림"/>
                </a:defRPr>
              </a:lvl7pPr>
              <a:lvl8pPr>
                <a:defRPr kumimoji="1">
                  <a:latin charset="-127" pitchFamily="50" typeface="굴림"/>
                  <a:ea charset="-127" pitchFamily="50" typeface="굴림"/>
                </a:defRPr>
              </a:lvl8pPr>
              <a:lvl9pPr>
                <a:defRPr kumimoji="1">
                  <a:latin charset="-127" pitchFamily="50" typeface="굴림"/>
                  <a:ea charset="-127" pitchFamily="50" typeface="굴림"/>
                </a:defRPr>
              </a:lvl9pPr>
            </a:lstStyle>
            <a:p>
              <a:pPr algn="ctr" latinLnBrk="1">
                <a:defRPr/>
              </a:pPr>
              <a:r>
                <a:rPr altLang="ko-KR" lang="en-US" sz="3200">
                  <a:solidFill>
                    <a:srgbClr val="415463"/>
                  </a:solidFill>
                  <a:latin charset="0" pitchFamily="34" typeface="Calibri"/>
                </a:rPr>
                <a:t>02</a:t>
              </a:r>
            </a:p>
          </p:txBody>
        </p:sp>
      </p:grpSp>
      <p:grpSp>
        <p:nvGrpSpPr>
          <p:cNvPr id="17429" name="Group 52"/>
          <p:cNvGrpSpPr/>
          <p:nvPr/>
        </p:nvGrpSpPr>
        <p:grpSpPr>
          <a:xfrm>
            <a:off x="6448425" y="5116513"/>
            <a:ext cx="1535113" cy="923925"/>
            <a:chOff x="1967688" y="5092767"/>
            <a:chExt cx="1535933" cy="925215"/>
          </a:xfrm>
        </p:grpSpPr>
        <p:sp>
          <p:nvSpPr>
            <p:cNvPr id="54" name="speed"/>
            <p:cNvSpPr txBox="1">
              <a:spLocks noChangeArrowheads="1"/>
            </p:cNvSpPr>
            <p:nvPr/>
          </p:nvSpPr>
          <p:spPr bwMode="auto">
            <a:xfrm>
              <a:off x="1975431" y="5525539"/>
              <a:ext cx="1520446" cy="4883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0" lIns="0" rIns="0" tIns="0" wrap="none">
              <a:spAutoFit/>
              <a:scene3d>
                <a:camera prst="orthographicFront"/>
                <a:lightRig dir="t" rig="threePt"/>
              </a:scene3d>
              <a:sp3d/>
            </a:bodyPr>
            <a:lstStyle>
              <a:defPPr>
                <a:defRPr lang="ko-KR"/>
              </a:defPPr>
              <a:lvl1pPr fontAlgn="auto">
                <a:spcBef>
                  <a:spcPct val="0"/>
                </a:spcBef>
                <a:spcAft>
                  <a:spcPct val="0"/>
                </a:spcAft>
                <a:buFont typeface="Arial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ctr" latinLnBrk="1">
                <a:defRPr/>
              </a:pPr>
              <a:r>
                <a:rPr altLang="ko-KR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rPr>
                <a:t>Design inspiration </a:t>
              </a:r>
            </a:p>
            <a:p>
              <a:pPr algn="ctr" latinLnBrk="1">
                <a:defRPr/>
              </a:pPr>
              <a:r>
                <a:rPr altLang="ko-KR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rPr>
                <a:t>for presentation</a:t>
              </a:r>
            </a:p>
          </p:txBody>
        </p:sp>
        <p:sp>
          <p:nvSpPr>
            <p:cNvPr id="55" name="speed"/>
            <p:cNvSpPr txBox="1">
              <a:spLocks noChangeArrowheads="1"/>
            </p:cNvSpPr>
            <p:nvPr/>
          </p:nvSpPr>
          <p:spPr bwMode="auto">
            <a:xfrm>
              <a:off x="2529170" y="5092768"/>
              <a:ext cx="412970" cy="43952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 wrap="none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b="1" kumimoji="1" sz="1200">
                  <a:solidFill>
                    <a:schemeClr val="bg1"/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5pPr>
              <a:lvl6pPr>
                <a:defRPr kumimoji="1">
                  <a:latin charset="-127" pitchFamily="50" typeface="굴림"/>
                  <a:ea charset="-127" pitchFamily="50" typeface="굴림"/>
                </a:defRPr>
              </a:lvl6pPr>
              <a:lvl7pPr>
                <a:defRPr kumimoji="1">
                  <a:latin charset="-127" pitchFamily="50" typeface="굴림"/>
                  <a:ea charset="-127" pitchFamily="50" typeface="굴림"/>
                </a:defRPr>
              </a:lvl7pPr>
              <a:lvl8pPr>
                <a:defRPr kumimoji="1">
                  <a:latin charset="-127" pitchFamily="50" typeface="굴림"/>
                  <a:ea charset="-127" pitchFamily="50" typeface="굴림"/>
                </a:defRPr>
              </a:lvl8pPr>
              <a:lvl9pPr>
                <a:defRPr kumimoji="1">
                  <a:latin charset="-127" pitchFamily="50" typeface="굴림"/>
                  <a:ea charset="-127" pitchFamily="50" typeface="굴림"/>
                </a:defRPr>
              </a:lvl9pPr>
            </a:lstStyle>
            <a:p>
              <a:pPr algn="ctr" latinLnBrk="1">
                <a:defRPr/>
              </a:pPr>
              <a:r>
                <a:rPr altLang="ko-KR" lang="en-US" sz="3200">
                  <a:solidFill>
                    <a:srgbClr val="415463"/>
                  </a:solidFill>
                  <a:latin charset="0" pitchFamily="34" typeface="Calibri"/>
                </a:rPr>
                <a:t>03</a:t>
              </a:r>
            </a:p>
          </p:txBody>
        </p:sp>
      </p:grpSp>
      <p:grpSp>
        <p:nvGrpSpPr>
          <p:cNvPr id="17430" name="Group 55"/>
          <p:cNvGrpSpPr/>
          <p:nvPr/>
        </p:nvGrpSpPr>
        <p:grpSpPr>
          <a:xfrm>
            <a:off x="8688388" y="5116513"/>
            <a:ext cx="1536700" cy="923925"/>
            <a:chOff x="1967688" y="5092767"/>
            <a:chExt cx="1535933" cy="925215"/>
          </a:xfrm>
        </p:grpSpPr>
        <p:sp>
          <p:nvSpPr>
            <p:cNvPr id="57" name="speed"/>
            <p:cNvSpPr txBox="1">
              <a:spLocks noChangeArrowheads="1"/>
            </p:cNvSpPr>
            <p:nvPr/>
          </p:nvSpPr>
          <p:spPr bwMode="auto">
            <a:xfrm>
              <a:off x="1976217" y="5525539"/>
              <a:ext cx="1518876" cy="4883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0" lIns="0" rIns="0" tIns="0" wrap="none">
              <a:spAutoFit/>
              <a:scene3d>
                <a:camera prst="orthographicFront"/>
                <a:lightRig dir="t" rig="threePt"/>
              </a:scene3d>
              <a:sp3d/>
            </a:bodyPr>
            <a:lstStyle>
              <a:defPPr>
                <a:defRPr lang="ko-KR"/>
              </a:defPPr>
              <a:lvl1pPr fontAlgn="auto">
                <a:spcBef>
                  <a:spcPct val="0"/>
                </a:spcBef>
                <a:spcAft>
                  <a:spcPct val="0"/>
                </a:spcAft>
                <a:buFont typeface="Arial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ctr" latinLnBrk="1">
                <a:defRPr/>
              </a:pPr>
              <a:r>
                <a:rPr altLang="ko-KR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rPr>
                <a:t>Design inspiration </a:t>
              </a:r>
            </a:p>
            <a:p>
              <a:pPr algn="ctr" latinLnBrk="1">
                <a:defRPr/>
              </a:pPr>
              <a:r>
                <a:rPr altLang="ko-KR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rPr>
                <a:t>for presentation</a:t>
              </a:r>
            </a:p>
          </p:txBody>
        </p:sp>
        <p:sp>
          <p:nvSpPr>
            <p:cNvPr id="58" name="speed"/>
            <p:cNvSpPr txBox="1">
              <a:spLocks noChangeArrowheads="1"/>
            </p:cNvSpPr>
            <p:nvPr/>
          </p:nvSpPr>
          <p:spPr bwMode="auto">
            <a:xfrm>
              <a:off x="2529383" y="5092768"/>
              <a:ext cx="412544" cy="43952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 wrap="none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b="1" kumimoji="1" sz="1200">
                  <a:solidFill>
                    <a:schemeClr val="bg1"/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5pPr>
              <a:lvl6pPr>
                <a:defRPr kumimoji="1">
                  <a:latin charset="-127" pitchFamily="50" typeface="굴림"/>
                  <a:ea charset="-127" pitchFamily="50" typeface="굴림"/>
                </a:defRPr>
              </a:lvl6pPr>
              <a:lvl7pPr>
                <a:defRPr kumimoji="1">
                  <a:latin charset="-127" pitchFamily="50" typeface="굴림"/>
                  <a:ea charset="-127" pitchFamily="50" typeface="굴림"/>
                </a:defRPr>
              </a:lvl7pPr>
              <a:lvl8pPr>
                <a:defRPr kumimoji="1">
                  <a:latin charset="-127" pitchFamily="50" typeface="굴림"/>
                  <a:ea charset="-127" pitchFamily="50" typeface="굴림"/>
                </a:defRPr>
              </a:lvl8pPr>
              <a:lvl9pPr>
                <a:defRPr kumimoji="1">
                  <a:latin charset="-127" pitchFamily="50" typeface="굴림"/>
                  <a:ea charset="-127" pitchFamily="50" typeface="굴림"/>
                </a:defRPr>
              </a:lvl9pPr>
            </a:lstStyle>
            <a:p>
              <a:pPr algn="ctr" latinLnBrk="1">
                <a:defRPr/>
              </a:pPr>
              <a:r>
                <a:rPr altLang="ko-KR" lang="en-US" sz="3200">
                  <a:solidFill>
                    <a:srgbClr val="415463"/>
                  </a:solidFill>
                  <a:latin charset="0" pitchFamily="34" typeface="Calibri"/>
                </a:rPr>
                <a:t>04</a:t>
              </a:r>
            </a:p>
          </p:txBody>
        </p:sp>
      </p:grp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433" name="Group 38"/>
          <p:cNvGrpSpPr/>
          <p:nvPr/>
        </p:nvGrpSpPr>
        <p:grpSpPr>
          <a:xfrm>
            <a:off x="1319213" y="2085975"/>
            <a:ext cx="4575175" cy="4029075"/>
            <a:chOff x="1319660" y="2085975"/>
            <a:chExt cx="4574109" cy="4029075"/>
          </a:xfrm>
        </p:grpSpPr>
        <p:sp>
          <p:nvSpPr>
            <p:cNvPr id="8" name="Rectangle 7"/>
            <p:cNvSpPr/>
            <p:nvPr/>
          </p:nvSpPr>
          <p:spPr>
            <a:xfrm>
              <a:off x="1319660" y="2295525"/>
              <a:ext cx="4574109" cy="38195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/>
            </a:p>
          </p:txBody>
        </p:sp>
        <p:grpSp>
          <p:nvGrpSpPr>
            <p:cNvPr id="18458" name="Group 36"/>
            <p:cNvGrpSpPr/>
            <p:nvPr/>
          </p:nvGrpSpPr>
          <p:grpSpPr>
            <a:xfrm>
              <a:off x="1566862" y="2085975"/>
              <a:ext cx="4079704" cy="419100"/>
              <a:chOff x="1566862" y="2085975"/>
              <a:chExt cx="4079704" cy="4191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567252" y="2085975"/>
                <a:ext cx="4078924" cy="419100"/>
              </a:xfrm>
              <a:prstGeom prst="rect">
                <a:avLst/>
              </a:prstGeom>
              <a:solidFill>
                <a:srgbClr val="4154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/>
              </a:p>
            </p:txBody>
          </p:sp>
          <p:grpSp>
            <p:nvGrpSpPr>
              <p:cNvPr id="18460" name="Group 31"/>
              <p:cNvGrpSpPr/>
              <p:nvPr/>
            </p:nvGrpSpPr>
            <p:grpSpPr>
              <a:xfrm>
                <a:off x="1701714" y="2243138"/>
                <a:ext cx="3810000" cy="104775"/>
                <a:chOff x="1704975" y="2243138"/>
                <a:chExt cx="3810000" cy="104775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705419" y="2243138"/>
                  <a:ext cx="104751" cy="1047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5409781" y="2243138"/>
                  <a:ext cx="104751" cy="1047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/>
                </a:p>
              </p:txBody>
            </p:sp>
          </p:grpSp>
        </p:grpSp>
      </p:grpSp>
      <p:grpSp>
        <p:nvGrpSpPr>
          <p:cNvPr id="18434" name="Group 37"/>
          <p:cNvGrpSpPr/>
          <p:nvPr/>
        </p:nvGrpSpPr>
        <p:grpSpPr>
          <a:xfrm>
            <a:off x="6297613" y="2085975"/>
            <a:ext cx="4575175" cy="4029075"/>
            <a:chOff x="6298232" y="2085975"/>
            <a:chExt cx="4574109" cy="4029075"/>
          </a:xfrm>
        </p:grpSpPr>
        <p:sp>
          <p:nvSpPr>
            <p:cNvPr id="11" name="Rectangle 10"/>
            <p:cNvSpPr/>
            <p:nvPr/>
          </p:nvSpPr>
          <p:spPr>
            <a:xfrm>
              <a:off x="6298232" y="2295525"/>
              <a:ext cx="4574109" cy="38195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/>
            </a:p>
          </p:txBody>
        </p:sp>
        <p:grpSp>
          <p:nvGrpSpPr>
            <p:cNvPr id="18452" name="Group 35"/>
            <p:cNvGrpSpPr/>
            <p:nvPr/>
          </p:nvGrpSpPr>
          <p:grpSpPr>
            <a:xfrm>
              <a:off x="6545434" y="2085975"/>
              <a:ext cx="4079704" cy="419100"/>
              <a:chOff x="6545434" y="2085975"/>
              <a:chExt cx="4079704" cy="4191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6545824" y="2085975"/>
                <a:ext cx="4078924" cy="419100"/>
              </a:xfrm>
              <a:prstGeom prst="rect">
                <a:avLst/>
              </a:prstGeom>
              <a:solidFill>
                <a:srgbClr val="4154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/>
              </a:p>
            </p:txBody>
          </p:sp>
          <p:grpSp>
            <p:nvGrpSpPr>
              <p:cNvPr id="18454" name="Group 32"/>
              <p:cNvGrpSpPr/>
              <p:nvPr/>
            </p:nvGrpSpPr>
            <p:grpSpPr>
              <a:xfrm>
                <a:off x="6680286" y="2243138"/>
                <a:ext cx="3810000" cy="104775"/>
                <a:chOff x="1704975" y="2243138"/>
                <a:chExt cx="3810000" cy="104775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1705419" y="2243138"/>
                  <a:ext cx="104751" cy="1047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5409781" y="2243138"/>
                  <a:ext cx="104751" cy="1047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/>
                </a:p>
              </p:txBody>
            </p:sp>
          </p:grpSp>
        </p:grpSp>
      </p:grpSp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algn="tl" blurRad="25400" dir="2700000" dist="127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altLang="en-US" lang="ko-KR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36448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>
              <a:lnSpc>
                <a:spcPct val="80000"/>
              </a:lnSpc>
              <a:spcAft>
                <a:spcPct val="0"/>
              </a:spcAft>
              <a:defRPr/>
            </a:pPr>
            <a:r>
              <a:rPr altLang="ko-KR" 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Slide main title</a:t>
            </a:r>
          </a:p>
        </p:txBody>
      </p:sp>
      <p:sp>
        <p:nvSpPr>
          <p:cNvPr id="18437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4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 lIns="0" rIns="0" tIns="0">
            <a:spAutoFit/>
          </a:bodyPr>
          <a:lstStyle/>
          <a:p>
            <a:r>
              <a:rPr altLang="ko-KR" b="1" lang="en-US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Design inspiration For presentation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3360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 indent="-180975" marL="180975">
              <a:spcAft>
                <a:spcPct val="0"/>
              </a:spcAft>
              <a:buClr>
                <a:srgbClr val="FF8A00"/>
              </a:buClr>
              <a:buFont charset="0" panose="020b0604020202020204" pitchFamily="34" typeface="Arial"/>
              <a:buChar char="•"/>
              <a:defRPr/>
            </a:pPr>
            <a:r>
              <a:rPr altLang="ko-KR" b="0" lang="en-US" sz="1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392363" y="2728913"/>
            <a:ext cx="3146357" cy="554736"/>
          </a:xfrm>
          <a:prstGeom prst="rect">
            <a:avLst/>
          </a:prstGeom>
        </p:spPr>
        <p:txBody>
          <a:bodyPr bIns="0" lIns="0" rIns="0" tIns="0" wrap="none">
            <a:spAutoFit/>
          </a:bodyPr>
          <a:lstStyle>
            <a:lvl1pPr eaLnBrk="0" hangingPunct="0" indent="-342900" marL="342900">
              <a:spcBef>
                <a:spcPct val="20000"/>
              </a:spcBef>
              <a:buFont typeface="Arial"/>
              <a:buNone/>
              <a:defRPr altLang="ko-KR" lang="en-US" smtClean="0" sz="2000">
                <a:latin charset="0" pitchFamily="34" typeface="Microsoft Sans Serif"/>
                <a:ea typeface="+mj-ea"/>
                <a:cs charset="0" pitchFamily="34" typeface="Microsoft Sans Serif"/>
              </a:defRPr>
            </a:lvl1pPr>
            <a:lvl2pPr eaLnBrk="0" hangingPunct="0" indent="-285750" marL="742950">
              <a:spcBef>
                <a:spcPct val="20000"/>
              </a:spcBef>
              <a:buFont typeface="Arial"/>
              <a:buChar char="–"/>
              <a:defRPr sz="2800">
                <a:latin typeface="+mn-lt"/>
                <a:ea typeface="+mn-ea"/>
              </a:defRPr>
            </a:lvl2pPr>
            <a:lvl3pPr eaLnBrk="0" hangingPunct="0" indent="-228600" marL="1143000">
              <a:spcBef>
                <a:spcPct val="20000"/>
              </a:spcBef>
              <a:buFont typeface="Arial"/>
              <a:buChar char="•"/>
              <a:defRPr sz="2400">
                <a:latin typeface="+mn-lt"/>
                <a:ea typeface="+mn-ea"/>
              </a:defRPr>
            </a:lvl3pPr>
            <a:lvl4pPr eaLnBrk="0" hangingPunct="0" indent="-228600" marL="1600200">
              <a:spcBef>
                <a:spcPct val="20000"/>
              </a:spcBef>
              <a:buFont typeface="Arial"/>
              <a:buChar char="–"/>
              <a:defRPr sz="2000">
                <a:latin typeface="+mn-lt"/>
                <a:ea typeface="+mn-ea"/>
              </a:defRPr>
            </a:lvl4pPr>
            <a:lvl5pPr eaLnBrk="0" hangingPunct="0" indent="-228600" marL="2057400">
              <a:spcBef>
                <a:spcPct val="20000"/>
              </a:spcBef>
              <a:buFont typeface="Arial"/>
              <a:buChar char="»"/>
              <a:defRPr sz="2000">
                <a:latin typeface="+mn-lt"/>
                <a:ea typeface="+mn-ea"/>
              </a:defRPr>
            </a:lvl5pPr>
            <a:lvl6pPr indent="-228600" marL="2514600">
              <a:spcBef>
                <a:spcPct val="20000"/>
              </a:spcBef>
              <a:buFont charset="0" panose="020b0604020202020204" pitchFamily="34" typeface="Arial"/>
              <a:buChar char="•"/>
              <a:defRPr sz="2000">
                <a:latin typeface="+mn-lt"/>
                <a:ea typeface="+mn-ea"/>
              </a:defRPr>
            </a:lvl6pPr>
            <a:lvl7pPr indent="-228600" marL="2971800">
              <a:spcBef>
                <a:spcPct val="20000"/>
              </a:spcBef>
              <a:buFont charset="0" panose="020b0604020202020204" pitchFamily="34" typeface="Arial"/>
              <a:buChar char="•"/>
              <a:defRPr sz="2000">
                <a:latin typeface="+mn-lt"/>
                <a:ea typeface="+mn-ea"/>
              </a:defRPr>
            </a:lvl7pPr>
            <a:lvl8pPr indent="-228600" marL="3429000">
              <a:spcBef>
                <a:spcPct val="20000"/>
              </a:spcBef>
              <a:buFont charset="0" panose="020b0604020202020204" pitchFamily="34" typeface="Arial"/>
              <a:buChar char="•"/>
              <a:defRPr sz="2000">
                <a:latin typeface="+mn-lt"/>
                <a:ea typeface="+mn-ea"/>
              </a:defRPr>
            </a:lvl8pPr>
            <a:lvl9pPr indent="-228600" marL="3886200">
              <a:spcBef>
                <a:spcPct val="20000"/>
              </a:spcBef>
              <a:buFont charset="0" panose="020b0604020202020204" pitchFamily="34"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pPr eaLnBrk="1" fontAlgn="auto" hangingPunct="1" indent="0" latinLnBrk="1" marL="0">
              <a:lnSpc>
                <a:spcPct val="80000"/>
              </a:lnSpc>
              <a:spcAft>
                <a:spcPct val="0"/>
              </a:spcAft>
              <a:defRPr/>
            </a:pPr>
            <a:r>
              <a:rPr sz="1300">
                <a:solidFill>
                  <a:schemeClr val="tx1">
                    <a:lumMod val="85000"/>
                    <a:lumOff val="15000"/>
                  </a:schemeClr>
                </a:solidFill>
                <a:latin charset="0" pitchFamily="34" typeface="Calibri"/>
                <a:ea charset="0" pitchFamily="34" typeface="Tahoma"/>
                <a:cs charset="0" panose="020b0604020202020204" pitchFamily="34" typeface="Arial"/>
              </a:rPr>
              <a:t>We create PowerPoint presentations based on </a:t>
            </a:r>
          </a:p>
          <a:p>
            <a:pPr eaLnBrk="1" fontAlgn="auto" hangingPunct="1" indent="0" latinLnBrk="1" marL="0">
              <a:lnSpc>
                <a:spcPct val="80000"/>
              </a:lnSpc>
              <a:spcAft>
                <a:spcPct val="0"/>
              </a:spcAft>
              <a:defRPr/>
            </a:pPr>
            <a:r>
              <a:rPr sz="1300">
                <a:solidFill>
                  <a:schemeClr val="tx1">
                    <a:lumMod val="85000"/>
                    <a:lumOff val="15000"/>
                  </a:schemeClr>
                </a:solidFill>
                <a:latin charset="0" pitchFamily="34" typeface="Calibri"/>
                <a:ea charset="0" pitchFamily="34" typeface="Tahoma"/>
                <a:cs charset="0" panose="020b0604020202020204" pitchFamily="34" typeface="Arial"/>
              </a:rPr>
              <a:t>new visual trends that are fresh, relevant, and </a:t>
            </a:r>
          </a:p>
          <a:p>
            <a:pPr eaLnBrk="1" fontAlgn="auto" hangingPunct="1" indent="0" latinLnBrk="1" marL="0">
              <a:lnSpc>
                <a:spcPct val="80000"/>
              </a:lnSpc>
              <a:spcAft>
                <a:spcPct val="0"/>
              </a:spcAft>
              <a:defRPr/>
            </a:pPr>
            <a:r>
              <a:rPr sz="1300">
                <a:solidFill>
                  <a:schemeClr val="tx1">
                    <a:lumMod val="85000"/>
                    <a:lumOff val="15000"/>
                  </a:schemeClr>
                </a:solidFill>
                <a:latin charset="0" pitchFamily="34" typeface="Calibri"/>
                <a:ea charset="0" pitchFamily="34" typeface="Tahoma"/>
                <a:cs charset="0" panose="020b0604020202020204" pitchFamily="34" typeface="Arial"/>
              </a:rPr>
              <a:t>always on the cutting edge</a:t>
            </a:r>
          </a:p>
        </p:txBody>
      </p:sp>
      <p:sp>
        <p:nvSpPr>
          <p:cNvPr id="16" name="speed"/>
          <p:cNvSpPr txBox="1">
            <a:spLocks noChangeArrowheads="1"/>
          </p:cNvSpPr>
          <p:nvPr/>
        </p:nvSpPr>
        <p:spPr bwMode="auto">
          <a:xfrm>
            <a:off x="2434755" y="2151826"/>
            <a:ext cx="2343919" cy="27432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  <a:sp3d prstMaterial="matte">
            <a:bevelT h="1270" w="1270"/>
          </a:sp3d>
        </p:spPr>
        <p:txBody>
          <a:bodyPr bIns="0" lIns="0" rIns="0" tIns="0" wrap="none">
            <a:spAutoFit/>
            <a:sp3d/>
          </a:bodyPr>
          <a:lstStyle>
            <a:defPPr>
              <a:defRPr lang="ko-KR"/>
            </a:defPPr>
            <a:lvl1pPr algn="l" fontAlgn="base" latinLnBrk="1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1pPr>
            <a:lvl2pPr algn="l" fontAlgn="base" latinLnBrk="1" marL="4572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2pPr>
            <a:lvl3pPr algn="l" fontAlgn="base" latinLnBrk="1" marL="9144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3pPr>
            <a:lvl4pPr algn="l" fontAlgn="base" latinLnBrk="1" marL="13716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4pPr>
            <a:lvl5pPr algn="l" fontAlgn="base" latinLnBrk="1" marL="18288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5pPr>
            <a:lvl6pPr algn="l" defTabSz="914400" eaLnBrk="1" hangingPunct="1" latinLnBrk="1" marL="22860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6pPr>
            <a:lvl7pPr algn="l" defTabSz="914400" eaLnBrk="1" hangingPunct="1" latinLnBrk="1" marL="27432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7pPr>
            <a:lvl8pPr algn="l" defTabSz="914400" eaLnBrk="1" hangingPunct="1" latinLnBrk="1" marL="32004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8pPr>
            <a:lvl9pPr algn="l" defTabSz="914400" eaLnBrk="1" hangingPunct="1" latinLnBrk="1" marL="36576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altLang="ko-KR" b="1" lang="en-US" sz="2000">
                <a:solidFill>
                  <a:schemeClr val="bg1"/>
                </a:solidFill>
                <a:latin charset="0" pitchFamily="34" typeface="Calibri"/>
                <a:ea charset="0" pitchFamily="34" typeface="Tahoma"/>
                <a:cs charset="0" panose="020b0604020202020204" pitchFamily="34" typeface="Arial"/>
              </a:rPr>
              <a:t>Sleek Diagram &amp; chart</a:t>
            </a:r>
          </a:p>
        </p:txBody>
      </p:sp>
      <p:graphicFrame>
        <p:nvGraphicFramePr>
          <p:cNvPr id="18441" name="차트 4"/>
          <p:cNvGraphicFramePr>
            <a:graphicFrameLocks noChangeAspect="1"/>
          </p:cNvGraphicFramePr>
          <p:nvPr/>
        </p:nvGraphicFramePr>
        <p:xfrm>
          <a:off x="1614488" y="3378200"/>
          <a:ext cx="3984625" cy="2606675"/>
        </p:xfrm>
        <a:graphic>
          <a:graphicData uri="http://schemas.openxmlformats.org/presentationml/2006/ole">
            <mc:AlternateContent>
              <mc:Choice xmlns:v="urn:schemas-microsoft-com:vml" Requires="v">
                <p:oleObj imgH="2609314" imgW="3981033" progId="Excel.Chart.8" r:id="rId2" spid="_x0000_s1040">
                  <p:embed/>
                </p:oleObj>
              </mc:Choice>
              <mc:Fallback>
                <p:oleObj imgH="2609314" imgW="3981033" progId="Excel.Chart.8" r:id="rId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614488" y="3378200"/>
                        <a:ext cx="3984625" cy="2606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7370763" y="2725738"/>
            <a:ext cx="3208337" cy="554736"/>
          </a:xfrm>
          <a:prstGeom prst="rect">
            <a:avLst/>
          </a:prstGeom>
        </p:spPr>
        <p:txBody>
          <a:bodyPr bIns="0" lIns="0" rIns="0" tIns="0">
            <a:spAutoFit/>
          </a:bodyPr>
          <a:lstStyle>
            <a:lvl1pPr eaLnBrk="0" hangingPunct="0" indent="-342900" marL="342900">
              <a:spcBef>
                <a:spcPct val="20000"/>
              </a:spcBef>
              <a:buFont typeface="Arial"/>
              <a:buNone/>
              <a:defRPr altLang="ko-KR" lang="en-US" smtClean="0" sz="2000">
                <a:latin charset="0" pitchFamily="34" typeface="Microsoft Sans Serif"/>
                <a:ea typeface="+mj-ea"/>
                <a:cs charset="0" pitchFamily="34" typeface="Microsoft Sans Serif"/>
              </a:defRPr>
            </a:lvl1pPr>
            <a:lvl2pPr eaLnBrk="0" hangingPunct="0" indent="-285750" marL="742950">
              <a:spcBef>
                <a:spcPct val="20000"/>
              </a:spcBef>
              <a:buFont typeface="Arial"/>
              <a:buChar char="–"/>
              <a:defRPr sz="2800">
                <a:latin typeface="+mn-lt"/>
                <a:ea typeface="+mn-ea"/>
              </a:defRPr>
            </a:lvl2pPr>
            <a:lvl3pPr eaLnBrk="0" hangingPunct="0" indent="-228600" marL="1143000">
              <a:spcBef>
                <a:spcPct val="20000"/>
              </a:spcBef>
              <a:buFont typeface="Arial"/>
              <a:buChar char="•"/>
              <a:defRPr sz="2400">
                <a:latin typeface="+mn-lt"/>
                <a:ea typeface="+mn-ea"/>
              </a:defRPr>
            </a:lvl3pPr>
            <a:lvl4pPr eaLnBrk="0" hangingPunct="0" indent="-228600" marL="1600200">
              <a:spcBef>
                <a:spcPct val="20000"/>
              </a:spcBef>
              <a:buFont typeface="Arial"/>
              <a:buChar char="–"/>
              <a:defRPr sz="2000">
                <a:latin typeface="+mn-lt"/>
                <a:ea typeface="+mn-ea"/>
              </a:defRPr>
            </a:lvl4pPr>
            <a:lvl5pPr eaLnBrk="0" hangingPunct="0" indent="-228600" marL="2057400">
              <a:spcBef>
                <a:spcPct val="20000"/>
              </a:spcBef>
              <a:buFont typeface="Arial"/>
              <a:buChar char="»"/>
              <a:defRPr sz="2000">
                <a:latin typeface="+mn-lt"/>
                <a:ea typeface="+mn-ea"/>
              </a:defRPr>
            </a:lvl5pPr>
            <a:lvl6pPr indent="-228600" marL="2514600">
              <a:spcBef>
                <a:spcPct val="20000"/>
              </a:spcBef>
              <a:buFont charset="0" panose="020b0604020202020204" pitchFamily="34" typeface="Arial"/>
              <a:buChar char="•"/>
              <a:defRPr sz="2000">
                <a:latin typeface="+mn-lt"/>
                <a:ea typeface="+mn-ea"/>
              </a:defRPr>
            </a:lvl6pPr>
            <a:lvl7pPr indent="-228600" marL="2971800">
              <a:spcBef>
                <a:spcPct val="20000"/>
              </a:spcBef>
              <a:buFont charset="0" panose="020b0604020202020204" pitchFamily="34" typeface="Arial"/>
              <a:buChar char="•"/>
              <a:defRPr sz="2000">
                <a:latin typeface="+mn-lt"/>
                <a:ea typeface="+mn-ea"/>
              </a:defRPr>
            </a:lvl7pPr>
            <a:lvl8pPr indent="-228600" marL="3429000">
              <a:spcBef>
                <a:spcPct val="20000"/>
              </a:spcBef>
              <a:buFont charset="0" panose="020b0604020202020204" pitchFamily="34" typeface="Arial"/>
              <a:buChar char="•"/>
              <a:defRPr sz="2000">
                <a:latin typeface="+mn-lt"/>
                <a:ea typeface="+mn-ea"/>
              </a:defRPr>
            </a:lvl8pPr>
            <a:lvl9pPr indent="-228600" marL="3886200">
              <a:spcBef>
                <a:spcPct val="20000"/>
              </a:spcBef>
              <a:buFont charset="0" panose="020b0604020202020204" pitchFamily="34"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pPr eaLnBrk="1" fontAlgn="auto" hangingPunct="1" indent="0" latinLnBrk="1" marL="0">
              <a:lnSpc>
                <a:spcPct val="80000"/>
              </a:lnSpc>
              <a:spcAft>
                <a:spcPct val="0"/>
              </a:spcAft>
              <a:defRPr/>
            </a:pPr>
            <a:r>
              <a:rPr sz="1300">
                <a:solidFill>
                  <a:schemeClr val="tx1">
                    <a:lumMod val="85000"/>
                    <a:lumOff val="15000"/>
                  </a:schemeClr>
                </a:solidFill>
                <a:latin charset="0" pitchFamily="34" typeface="Calibri"/>
                <a:ea charset="0" pitchFamily="34" typeface="Tahoma"/>
                <a:cs charset="0" panose="020b0604020202020204" pitchFamily="34" typeface="Arial"/>
              </a:rPr>
              <a:t>We create PowerPoint presentations based on </a:t>
            </a:r>
          </a:p>
          <a:p>
            <a:pPr eaLnBrk="1" fontAlgn="auto" hangingPunct="1" indent="0" latinLnBrk="1" marL="0">
              <a:lnSpc>
                <a:spcPct val="80000"/>
              </a:lnSpc>
              <a:spcAft>
                <a:spcPct val="0"/>
              </a:spcAft>
              <a:defRPr/>
            </a:pPr>
            <a:r>
              <a:rPr sz="1300">
                <a:solidFill>
                  <a:schemeClr val="tx1">
                    <a:lumMod val="85000"/>
                    <a:lumOff val="15000"/>
                  </a:schemeClr>
                </a:solidFill>
                <a:latin charset="0" pitchFamily="34" typeface="Calibri"/>
                <a:ea charset="0" pitchFamily="34" typeface="Tahoma"/>
                <a:cs charset="0" panose="020b0604020202020204" pitchFamily="34" typeface="Arial"/>
              </a:rPr>
              <a:t>new visual trends that are fresh, relevant, and </a:t>
            </a:r>
          </a:p>
          <a:p>
            <a:pPr eaLnBrk="1" fontAlgn="auto" hangingPunct="1" indent="0" latinLnBrk="1" marL="0">
              <a:lnSpc>
                <a:spcPct val="80000"/>
              </a:lnSpc>
              <a:spcAft>
                <a:spcPct val="0"/>
              </a:spcAft>
              <a:defRPr/>
            </a:pPr>
            <a:r>
              <a:rPr sz="1300">
                <a:solidFill>
                  <a:schemeClr val="tx1">
                    <a:lumMod val="85000"/>
                    <a:lumOff val="15000"/>
                  </a:schemeClr>
                </a:solidFill>
                <a:latin charset="0" pitchFamily="34" typeface="Calibri"/>
                <a:ea charset="0" pitchFamily="34" typeface="Tahoma"/>
                <a:cs charset="0" panose="020b0604020202020204" pitchFamily="34" typeface="Arial"/>
              </a:rPr>
              <a:t>always on the cutting edge</a:t>
            </a:r>
          </a:p>
        </p:txBody>
      </p:sp>
      <p:sp>
        <p:nvSpPr>
          <p:cNvPr id="18" name="speed"/>
          <p:cNvSpPr txBox="1">
            <a:spLocks noChangeArrowheads="1"/>
          </p:cNvSpPr>
          <p:nvPr/>
        </p:nvSpPr>
        <p:spPr bwMode="auto">
          <a:xfrm>
            <a:off x="6847821" y="2151826"/>
            <a:ext cx="3474933" cy="27432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  <a:sp3d prstMaterial="matte">
            <a:bevelT h="1270" w="1270"/>
          </a:sp3d>
        </p:spPr>
        <p:txBody>
          <a:bodyPr bIns="0" lIns="0" rIns="0" tIns="0">
            <a:spAutoFit/>
            <a:sp3d/>
          </a:bodyPr>
          <a:lstStyle>
            <a:defPPr>
              <a:defRPr lang="ko-KR"/>
            </a:defPPr>
            <a:lvl1pPr algn="l" fontAlgn="base" latinLnBrk="1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1pPr>
            <a:lvl2pPr algn="l" fontAlgn="base" latinLnBrk="1" marL="4572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2pPr>
            <a:lvl3pPr algn="l" fontAlgn="base" latinLnBrk="1" marL="9144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3pPr>
            <a:lvl4pPr algn="l" fontAlgn="base" latinLnBrk="1" marL="13716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4pPr>
            <a:lvl5pPr algn="l" fontAlgn="base" latinLnBrk="1" marL="18288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5pPr>
            <a:lvl6pPr algn="l" defTabSz="914400" eaLnBrk="1" hangingPunct="1" latinLnBrk="1" marL="22860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6pPr>
            <a:lvl7pPr algn="l" defTabSz="914400" eaLnBrk="1" hangingPunct="1" latinLnBrk="1" marL="27432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7pPr>
            <a:lvl8pPr algn="l" defTabSz="914400" eaLnBrk="1" hangingPunct="1" latinLnBrk="1" marL="32004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8pPr>
            <a:lvl9pPr algn="l" defTabSz="914400" eaLnBrk="1" hangingPunct="1" latinLnBrk="1" marL="36576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altLang="ko-KR" b="1" lang="en-US" sz="2000">
                <a:solidFill>
                  <a:schemeClr val="bg1"/>
                </a:solidFill>
                <a:latin charset="0" pitchFamily="34" typeface="Calibri"/>
                <a:ea charset="0" pitchFamily="34" typeface="Tahoma"/>
                <a:cs charset="0" panose="020b0604020202020204" pitchFamily="34" typeface="Arial"/>
              </a:rPr>
              <a:t>Contemporary Colors</a:t>
            </a:r>
          </a:p>
        </p:txBody>
      </p:sp>
      <p:graphicFrame>
        <p:nvGraphicFramePr>
          <p:cNvPr id="18444" name="차트 4"/>
          <p:cNvGraphicFramePr>
            <a:graphicFrameLocks noChangeAspect="1"/>
          </p:cNvGraphicFramePr>
          <p:nvPr/>
        </p:nvGraphicFramePr>
        <p:xfrm>
          <a:off x="6592888" y="3378200"/>
          <a:ext cx="3984625" cy="2606675"/>
        </p:xfrm>
        <a:graphic>
          <a:graphicData uri="http://schemas.openxmlformats.org/presentationml/2006/ole">
            <mc:AlternateContent>
              <mc:Choice xmlns:v="urn:schemas-microsoft-com:vml" Requires="v">
                <p:oleObj imgH="2609314" imgW="3981033" progId="Excel.Chart.8" r:id="rId4" spid="_x0000_s1041">
                  <p:embed/>
                </p:oleObj>
              </mc:Choice>
              <mc:Fallback>
                <p:oleObj imgH="2609314" imgW="3981033" progId="Excel.Chart.8" r:id="rId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92888" y="3378200"/>
                        <a:ext cx="3984625" cy="2606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45" name="Group 39"/>
          <p:cNvGrpSpPr/>
          <p:nvPr/>
        </p:nvGrpSpPr>
        <p:grpSpPr>
          <a:xfrm>
            <a:off x="6594475" y="2674938"/>
            <a:ext cx="666750" cy="666750"/>
            <a:chOff x="7885195" y="3530085"/>
            <a:chExt cx="910390" cy="910390"/>
          </a:xfrm>
        </p:grpSpPr>
        <p:sp>
          <p:nvSpPr>
            <p:cNvPr id="41" name="Oval 40"/>
            <p:cNvSpPr/>
            <p:nvPr/>
          </p:nvSpPr>
          <p:spPr>
            <a:xfrm>
              <a:off x="7885195" y="3530085"/>
              <a:ext cx="910390" cy="910390"/>
            </a:xfrm>
            <a:prstGeom prst="ellipse">
              <a:avLst/>
            </a:prstGeom>
            <a:solidFill>
              <a:srgbClr val="FF8A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450" name="Freeform 17"/>
            <p:cNvSpPr>
              <a:spLocks noEditPoints="1"/>
            </p:cNvSpPr>
            <p:nvPr/>
          </p:nvSpPr>
          <p:spPr bwMode="auto">
            <a:xfrm>
              <a:off x="8129435" y="3743822"/>
              <a:ext cx="460011" cy="482916"/>
            </a:xfrm>
            <a:custGeom>
              <a:gdLst>
                <a:gd fmla="*/ 428516 w 482" name="T0"/>
                <a:gd fmla="*/ 31495 h 506" name="T1"/>
                <a:gd fmla="*/ 336896 w 482" name="T2"/>
                <a:gd fmla="*/ 114526 h 506" name="T3"/>
                <a:gd fmla="*/ 188013 w 482" name="T4"/>
                <a:gd fmla="*/ 77305 h 506" name="T5"/>
                <a:gd fmla="*/ 55354 w 482" name="T6"/>
                <a:gd fmla="*/ 131704 h 506" name="T7"/>
                <a:gd fmla="*/ 3818 w 482" name="T8"/>
                <a:gd fmla="*/ 300630 h 506" name="T9"/>
                <a:gd fmla="*/ 51537 w 482" name="T10"/>
                <a:gd fmla="*/ 482916 h 506" name="T11"/>
                <a:gd fmla="*/ 188013 w 482" name="T12"/>
                <a:gd fmla="*/ 453330 h 506" name="T13"/>
                <a:gd fmla="*/ 320672 w 482" name="T14"/>
                <a:gd fmla="*/ 398931 h 506" name="T15"/>
                <a:gd fmla="*/ 376980 w 482" name="T16"/>
                <a:gd fmla="*/ 266272 h 506" name="T17"/>
                <a:gd fmla="*/ 385569 w 482" name="T18"/>
                <a:gd fmla="*/ 129796 h 506" name="T19"/>
                <a:gd fmla="*/ 379843 w 482" name="T20"/>
                <a:gd fmla="*/ 70624 h 506" name="T21"/>
                <a:gd fmla="*/ 275816 w 482" name="T22"/>
                <a:gd fmla="*/ 469555 h 506" name="T23"/>
                <a:gd fmla="*/ 355984 w 482" name="T24"/>
                <a:gd fmla="*/ 315900 h 506" name="T25"/>
                <a:gd fmla="*/ 254819 w 482" name="T26"/>
                <a:gd fmla="*/ 426608 h 506" name="T27"/>
                <a:gd fmla="*/ 137431 w 482" name="T28"/>
                <a:gd fmla="*/ 433288 h 506" name="T29"/>
                <a:gd fmla="*/ 25768 w 482" name="T30"/>
                <a:gd fmla="*/ 331170 h 506" name="T31"/>
                <a:gd fmla="*/ 42947 w 482" name="T32"/>
                <a:gd fmla="*/ 168925 h 506" name="T33"/>
                <a:gd fmla="*/ 170834 w 482" name="T34"/>
                <a:gd fmla="*/ 91620 h 506" name="T35"/>
                <a:gd fmla="*/ 310173 w 482" name="T36"/>
                <a:gd fmla="*/ 141248 h 506" name="T37"/>
                <a:gd fmla="*/ 188013 w 482" name="T38"/>
                <a:gd fmla="*/ 124069 h 506" name="T39"/>
                <a:gd fmla="*/ 87803 w 482" name="T40"/>
                <a:gd fmla="*/ 165108 h 506" name="T41"/>
                <a:gd fmla="*/ 48673 w 482" name="T42"/>
                <a:gd fmla="*/ 292995 h 506" name="T43"/>
                <a:gd fmla="*/ 121206 w 482" name="T44"/>
                <a:gd fmla="*/ 390341 h 506" name="T45"/>
                <a:gd fmla="*/ 242412 w 482" name="T46"/>
                <a:gd fmla="*/ 397022 h 506" name="T47"/>
                <a:gd fmla="*/ 323535 w 482" name="T48"/>
                <a:gd fmla="*/ 307310 h 506" name="T49"/>
                <a:gd fmla="*/ 310173 w 482" name="T50"/>
                <a:gd fmla="*/ 193739 h 506" name="T51"/>
                <a:gd fmla="*/ 359801 w 482" name="T52"/>
                <a:gd fmla="*/ 233823 h 506" name="T53"/>
                <a:gd fmla="*/ 211872 w 482" name="T54"/>
                <a:gd fmla="*/ 289177 h 506" name="T55"/>
                <a:gd fmla="*/ 164153 w 482" name="T56"/>
                <a:gd fmla="*/ 289177 h 506" name="T57"/>
                <a:gd fmla="*/ 168925 w 482" name="T58"/>
                <a:gd fmla="*/ 236686 h 506" name="T59"/>
                <a:gd fmla="*/ 201374 w 482" name="T60"/>
                <a:gd fmla="*/ 250047 h 506" name="T61"/>
                <a:gd fmla="*/ 210918 w 482" name="T62"/>
                <a:gd fmla="*/ 259591 h 506" name="T63"/>
                <a:gd fmla="*/ 197557 w 482" name="T64"/>
                <a:gd fmla="*/ 219507 h 506" name="T65"/>
                <a:gd fmla="*/ 141248 w 482" name="T66"/>
                <a:gd fmla="*/ 256728 h 506" name="T67"/>
                <a:gd fmla="*/ 188013 w 482" name="T68"/>
                <a:gd fmla="*/ 312082 h 506" name="T69"/>
                <a:gd fmla="*/ 235732 w 482" name="T70"/>
                <a:gd fmla="*/ 266272 h 506" name="T71"/>
                <a:gd fmla="*/ 271998 w 482" name="T72"/>
                <a:gd fmla="*/ 251002 h 506" name="T73"/>
                <a:gd fmla="*/ 249093 w 482" name="T74"/>
                <a:gd fmla="*/ 325443 h 506" name="T75"/>
                <a:gd fmla="*/ 188013 w 482" name="T76"/>
                <a:gd fmla="*/ 351212 h 506" name="T77"/>
                <a:gd fmla="*/ 126933 w 482" name="T78"/>
                <a:gd fmla="*/ 325443 h 506" name="T79"/>
                <a:gd fmla="*/ 102119 w 482" name="T80"/>
                <a:gd fmla="*/ 257683 h 506" name="T81"/>
                <a:gd fmla="*/ 140294 w 482" name="T82"/>
                <a:gd fmla="*/ 193739 h 506" name="T83"/>
                <a:gd fmla="*/ 212827 w 482" name="T84"/>
                <a:gd fmla="*/ 183241 h 506" name="T85"/>
                <a:gd fmla="*/ 242412 w 482" name="T86"/>
                <a:gd fmla="*/ 182286 h 506" name="T87"/>
                <a:gd fmla="*/ 159381 w 482" name="T88"/>
                <a:gd fmla="*/ 169880 h 506" name="T89"/>
                <a:gd fmla="*/ 96392 w 482" name="T90"/>
                <a:gd fmla="*/ 228097 h 506" name="T91"/>
                <a:gd fmla="*/ 104982 w 482" name="T92"/>
                <a:gd fmla="*/ 320672 h 506" name="T93"/>
                <a:gd fmla="*/ 178469 w 482" name="T94"/>
                <a:gd fmla="*/ 363619 h 506" name="T95"/>
                <a:gd fmla="*/ 243367 w 482" name="T96"/>
                <a:gd fmla="*/ 348349 h 506" name="T97"/>
                <a:gd fmla="*/ 287268 w 482" name="T98"/>
                <a:gd fmla="*/ 274861 h 506" name="T99"/>
                <a:gd fmla="*/ 266272 w 482" name="T100"/>
                <a:gd fmla="*/ 204237 h 506" name="T101"/>
                <a:gd fmla="*/ 316854 w 482" name="T102"/>
                <a:gd fmla="*/ 266272 h 506" name="T103"/>
                <a:gd fmla="*/ 278679 w 482" name="T104"/>
                <a:gd fmla="*/ 356938 h 506" name="T105"/>
                <a:gd fmla="*/ 175606 w 482" name="T106"/>
                <a:gd fmla="*/ 393204 h 506" name="T107"/>
                <a:gd fmla="*/ 81122 w 482" name="T108"/>
                <a:gd fmla="*/ 335942 h 506" name="T109"/>
                <a:gd fmla="*/ 69670 w 482" name="T110"/>
                <a:gd fmla="*/ 217599 h 506" name="T111"/>
                <a:gd fmla="*/ 150792 w 482" name="T112"/>
                <a:gd fmla="*/ 142203 h 506" name="T113"/>
                <a:gd fmla="*/ 257683 w 482" name="T114"/>
                <a:gd fmla="*/ 157473 h 50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w 482" name="T174"/>
                <a:gd fmla="*/ 0 h 506" name="T175"/>
                <a:gd fmla="*/ 482 w 482" name="T176"/>
                <a:gd fmla="*/ 506 h 506" name="T177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T177" l="T174" r="T176" t="T175"/>
              <a:pathLst>
                <a:path h="506" w="482">
                  <a:moveTo>
                    <a:pt x="404" y="136"/>
                  </a:moveTo>
                  <a:lnTo>
                    <a:pt x="482" y="57"/>
                  </a:lnTo>
                  <a:lnTo>
                    <a:pt x="447" y="45"/>
                  </a:lnTo>
                  <a:lnTo>
                    <a:pt x="449" y="44"/>
                  </a:lnTo>
                  <a:lnTo>
                    <a:pt x="451" y="42"/>
                  </a:lnTo>
                  <a:lnTo>
                    <a:pt x="451" y="39"/>
                  </a:lnTo>
                  <a:lnTo>
                    <a:pt x="451" y="37"/>
                  </a:lnTo>
                  <a:lnTo>
                    <a:pt x="449" y="33"/>
                  </a:lnTo>
                  <a:lnTo>
                    <a:pt x="446" y="32"/>
                  </a:lnTo>
                  <a:lnTo>
                    <a:pt x="444" y="32"/>
                  </a:lnTo>
                  <a:lnTo>
                    <a:pt x="441" y="32"/>
                  </a:lnTo>
                  <a:lnTo>
                    <a:pt x="439" y="33"/>
                  </a:lnTo>
                  <a:lnTo>
                    <a:pt x="437" y="36"/>
                  </a:lnTo>
                  <a:lnTo>
                    <a:pt x="425" y="0"/>
                  </a:lnTo>
                  <a:lnTo>
                    <a:pt x="346" y="79"/>
                  </a:lnTo>
                  <a:lnTo>
                    <a:pt x="358" y="114"/>
                  </a:lnTo>
                  <a:lnTo>
                    <a:pt x="353" y="119"/>
                  </a:lnTo>
                  <a:lnTo>
                    <a:pt x="353" y="120"/>
                  </a:lnTo>
                  <a:lnTo>
                    <a:pt x="335" y="137"/>
                  </a:lnTo>
                  <a:lnTo>
                    <a:pt x="321" y="124"/>
                  </a:lnTo>
                  <a:lnTo>
                    <a:pt x="305" y="113"/>
                  </a:lnTo>
                  <a:lnTo>
                    <a:pt x="289" y="104"/>
                  </a:lnTo>
                  <a:lnTo>
                    <a:pt x="271" y="95"/>
                  </a:lnTo>
                  <a:lnTo>
                    <a:pt x="254" y="90"/>
                  </a:lnTo>
                  <a:lnTo>
                    <a:pt x="236" y="84"/>
                  </a:lnTo>
                  <a:lnTo>
                    <a:pt x="216" y="82"/>
                  </a:lnTo>
                  <a:lnTo>
                    <a:pt x="197" y="81"/>
                  </a:lnTo>
                  <a:lnTo>
                    <a:pt x="177" y="82"/>
                  </a:lnTo>
                  <a:lnTo>
                    <a:pt x="158" y="84"/>
                  </a:lnTo>
                  <a:lnTo>
                    <a:pt x="140" y="90"/>
                  </a:lnTo>
                  <a:lnTo>
                    <a:pt x="121" y="96"/>
                  </a:lnTo>
                  <a:lnTo>
                    <a:pt x="104" y="104"/>
                  </a:lnTo>
                  <a:lnTo>
                    <a:pt x="88" y="114"/>
                  </a:lnTo>
                  <a:lnTo>
                    <a:pt x="72" y="125"/>
                  </a:lnTo>
                  <a:lnTo>
                    <a:pt x="58" y="138"/>
                  </a:lnTo>
                  <a:lnTo>
                    <a:pt x="44" y="153"/>
                  </a:lnTo>
                  <a:lnTo>
                    <a:pt x="33" y="169"/>
                  </a:lnTo>
                  <a:lnTo>
                    <a:pt x="22" y="187"/>
                  </a:lnTo>
                  <a:lnTo>
                    <a:pt x="14" y="204"/>
                  </a:lnTo>
                  <a:lnTo>
                    <a:pt x="8" y="221"/>
                  </a:lnTo>
                  <a:lnTo>
                    <a:pt x="4" y="241"/>
                  </a:lnTo>
                  <a:lnTo>
                    <a:pt x="0" y="259"/>
                  </a:lnTo>
                  <a:lnTo>
                    <a:pt x="0" y="279"/>
                  </a:lnTo>
                  <a:lnTo>
                    <a:pt x="0" y="297"/>
                  </a:lnTo>
                  <a:lnTo>
                    <a:pt x="4" y="315"/>
                  </a:lnTo>
                  <a:lnTo>
                    <a:pt x="8" y="335"/>
                  </a:lnTo>
                  <a:lnTo>
                    <a:pt x="14" y="352"/>
                  </a:lnTo>
                  <a:lnTo>
                    <a:pt x="22" y="369"/>
                  </a:lnTo>
                  <a:lnTo>
                    <a:pt x="33" y="387"/>
                  </a:lnTo>
                  <a:lnTo>
                    <a:pt x="44" y="403"/>
                  </a:lnTo>
                  <a:lnTo>
                    <a:pt x="58" y="418"/>
                  </a:lnTo>
                  <a:lnTo>
                    <a:pt x="66" y="425"/>
                  </a:lnTo>
                  <a:lnTo>
                    <a:pt x="76" y="433"/>
                  </a:lnTo>
                  <a:lnTo>
                    <a:pt x="54" y="506"/>
                  </a:lnTo>
                  <a:lnTo>
                    <a:pt x="115" y="506"/>
                  </a:lnTo>
                  <a:lnTo>
                    <a:pt x="128" y="462"/>
                  </a:lnTo>
                  <a:lnTo>
                    <a:pt x="144" y="469"/>
                  </a:lnTo>
                  <a:lnTo>
                    <a:pt x="161" y="472"/>
                  </a:lnTo>
                  <a:lnTo>
                    <a:pt x="180" y="474"/>
                  </a:lnTo>
                  <a:lnTo>
                    <a:pt x="197" y="475"/>
                  </a:lnTo>
                  <a:lnTo>
                    <a:pt x="215" y="474"/>
                  </a:lnTo>
                  <a:lnTo>
                    <a:pt x="233" y="472"/>
                  </a:lnTo>
                  <a:lnTo>
                    <a:pt x="249" y="469"/>
                  </a:lnTo>
                  <a:lnTo>
                    <a:pt x="266" y="463"/>
                  </a:lnTo>
                  <a:lnTo>
                    <a:pt x="278" y="506"/>
                  </a:lnTo>
                  <a:lnTo>
                    <a:pt x="338" y="506"/>
                  </a:lnTo>
                  <a:lnTo>
                    <a:pt x="318" y="434"/>
                  </a:lnTo>
                  <a:lnTo>
                    <a:pt x="328" y="427"/>
                  </a:lnTo>
                  <a:lnTo>
                    <a:pt x="336" y="418"/>
                  </a:lnTo>
                  <a:lnTo>
                    <a:pt x="350" y="403"/>
                  </a:lnTo>
                  <a:lnTo>
                    <a:pt x="361" y="388"/>
                  </a:lnTo>
                  <a:lnTo>
                    <a:pt x="371" y="371"/>
                  </a:lnTo>
                  <a:lnTo>
                    <a:pt x="379" y="354"/>
                  </a:lnTo>
                  <a:lnTo>
                    <a:pt x="386" y="336"/>
                  </a:lnTo>
                  <a:lnTo>
                    <a:pt x="390" y="316"/>
                  </a:lnTo>
                  <a:lnTo>
                    <a:pt x="393" y="298"/>
                  </a:lnTo>
                  <a:lnTo>
                    <a:pt x="395" y="279"/>
                  </a:lnTo>
                  <a:lnTo>
                    <a:pt x="393" y="260"/>
                  </a:lnTo>
                  <a:lnTo>
                    <a:pt x="391" y="242"/>
                  </a:lnTo>
                  <a:lnTo>
                    <a:pt x="387" y="225"/>
                  </a:lnTo>
                  <a:lnTo>
                    <a:pt x="382" y="208"/>
                  </a:lnTo>
                  <a:lnTo>
                    <a:pt x="375" y="192"/>
                  </a:lnTo>
                  <a:lnTo>
                    <a:pt x="366" y="176"/>
                  </a:lnTo>
                  <a:lnTo>
                    <a:pt x="357" y="162"/>
                  </a:lnTo>
                  <a:lnTo>
                    <a:pt x="345" y="148"/>
                  </a:lnTo>
                  <a:lnTo>
                    <a:pt x="369" y="124"/>
                  </a:lnTo>
                  <a:lnTo>
                    <a:pt x="404" y="136"/>
                  </a:lnTo>
                  <a:close/>
                  <a:moveTo>
                    <a:pt x="456" y="64"/>
                  </a:moveTo>
                  <a:lnTo>
                    <a:pt x="400" y="120"/>
                  </a:lnTo>
                  <a:lnTo>
                    <a:pt x="379" y="113"/>
                  </a:lnTo>
                  <a:lnTo>
                    <a:pt x="436" y="57"/>
                  </a:lnTo>
                  <a:lnTo>
                    <a:pt x="456" y="64"/>
                  </a:lnTo>
                  <a:close/>
                  <a:moveTo>
                    <a:pt x="370" y="103"/>
                  </a:moveTo>
                  <a:lnTo>
                    <a:pt x="362" y="82"/>
                  </a:lnTo>
                  <a:lnTo>
                    <a:pt x="418" y="26"/>
                  </a:lnTo>
                  <a:lnTo>
                    <a:pt x="426" y="46"/>
                  </a:lnTo>
                  <a:lnTo>
                    <a:pt x="398" y="74"/>
                  </a:lnTo>
                  <a:lnTo>
                    <a:pt x="370" y="103"/>
                  </a:lnTo>
                  <a:close/>
                  <a:moveTo>
                    <a:pt x="104" y="492"/>
                  </a:moveTo>
                  <a:lnTo>
                    <a:pt x="74" y="492"/>
                  </a:lnTo>
                  <a:lnTo>
                    <a:pt x="88" y="443"/>
                  </a:lnTo>
                  <a:lnTo>
                    <a:pt x="101" y="450"/>
                  </a:lnTo>
                  <a:lnTo>
                    <a:pt x="114" y="457"/>
                  </a:lnTo>
                  <a:lnTo>
                    <a:pt x="104" y="492"/>
                  </a:lnTo>
                  <a:close/>
                  <a:moveTo>
                    <a:pt x="319" y="492"/>
                  </a:moveTo>
                  <a:lnTo>
                    <a:pt x="289" y="492"/>
                  </a:lnTo>
                  <a:lnTo>
                    <a:pt x="279" y="458"/>
                  </a:lnTo>
                  <a:lnTo>
                    <a:pt x="292" y="451"/>
                  </a:lnTo>
                  <a:lnTo>
                    <a:pt x="305" y="443"/>
                  </a:lnTo>
                  <a:lnTo>
                    <a:pt x="319" y="492"/>
                  </a:lnTo>
                  <a:close/>
                  <a:moveTo>
                    <a:pt x="380" y="279"/>
                  </a:moveTo>
                  <a:lnTo>
                    <a:pt x="380" y="279"/>
                  </a:lnTo>
                  <a:lnTo>
                    <a:pt x="379" y="296"/>
                  </a:lnTo>
                  <a:lnTo>
                    <a:pt x="377" y="314"/>
                  </a:lnTo>
                  <a:lnTo>
                    <a:pt x="373" y="331"/>
                  </a:lnTo>
                  <a:lnTo>
                    <a:pt x="366" y="348"/>
                  </a:lnTo>
                  <a:lnTo>
                    <a:pt x="359" y="364"/>
                  </a:lnTo>
                  <a:lnTo>
                    <a:pt x="349" y="380"/>
                  </a:lnTo>
                  <a:lnTo>
                    <a:pt x="338" y="394"/>
                  </a:lnTo>
                  <a:lnTo>
                    <a:pt x="326" y="407"/>
                  </a:lnTo>
                  <a:lnTo>
                    <a:pt x="314" y="420"/>
                  </a:lnTo>
                  <a:lnTo>
                    <a:pt x="298" y="431"/>
                  </a:lnTo>
                  <a:lnTo>
                    <a:pt x="283" y="439"/>
                  </a:lnTo>
                  <a:lnTo>
                    <a:pt x="267" y="447"/>
                  </a:lnTo>
                  <a:lnTo>
                    <a:pt x="251" y="454"/>
                  </a:lnTo>
                  <a:lnTo>
                    <a:pt x="234" y="458"/>
                  </a:lnTo>
                  <a:lnTo>
                    <a:pt x="215" y="460"/>
                  </a:lnTo>
                  <a:lnTo>
                    <a:pt x="197" y="461"/>
                  </a:lnTo>
                  <a:lnTo>
                    <a:pt x="179" y="460"/>
                  </a:lnTo>
                  <a:lnTo>
                    <a:pt x="161" y="458"/>
                  </a:lnTo>
                  <a:lnTo>
                    <a:pt x="144" y="454"/>
                  </a:lnTo>
                  <a:lnTo>
                    <a:pt x="127" y="447"/>
                  </a:lnTo>
                  <a:lnTo>
                    <a:pt x="110" y="439"/>
                  </a:lnTo>
                  <a:lnTo>
                    <a:pt x="95" y="431"/>
                  </a:lnTo>
                  <a:lnTo>
                    <a:pt x="81" y="420"/>
                  </a:lnTo>
                  <a:lnTo>
                    <a:pt x="67" y="407"/>
                  </a:lnTo>
                  <a:lnTo>
                    <a:pt x="55" y="394"/>
                  </a:lnTo>
                  <a:lnTo>
                    <a:pt x="45" y="379"/>
                  </a:lnTo>
                  <a:lnTo>
                    <a:pt x="35" y="363"/>
                  </a:lnTo>
                  <a:lnTo>
                    <a:pt x="27" y="347"/>
                  </a:lnTo>
                  <a:lnTo>
                    <a:pt x="22" y="330"/>
                  </a:lnTo>
                  <a:lnTo>
                    <a:pt x="18" y="313"/>
                  </a:lnTo>
                  <a:lnTo>
                    <a:pt x="14" y="296"/>
                  </a:lnTo>
                  <a:lnTo>
                    <a:pt x="14" y="279"/>
                  </a:lnTo>
                  <a:lnTo>
                    <a:pt x="14" y="260"/>
                  </a:lnTo>
                  <a:lnTo>
                    <a:pt x="18" y="243"/>
                  </a:lnTo>
                  <a:lnTo>
                    <a:pt x="22" y="226"/>
                  </a:lnTo>
                  <a:lnTo>
                    <a:pt x="27" y="209"/>
                  </a:lnTo>
                  <a:lnTo>
                    <a:pt x="35" y="193"/>
                  </a:lnTo>
                  <a:lnTo>
                    <a:pt x="45" y="177"/>
                  </a:lnTo>
                  <a:lnTo>
                    <a:pt x="55" y="163"/>
                  </a:lnTo>
                  <a:lnTo>
                    <a:pt x="67" y="149"/>
                  </a:lnTo>
                  <a:lnTo>
                    <a:pt x="81" y="136"/>
                  </a:lnTo>
                  <a:lnTo>
                    <a:pt x="95" y="125"/>
                  </a:lnTo>
                  <a:lnTo>
                    <a:pt x="110" y="117"/>
                  </a:lnTo>
                  <a:lnTo>
                    <a:pt x="127" y="109"/>
                  </a:lnTo>
                  <a:lnTo>
                    <a:pt x="144" y="103"/>
                  </a:lnTo>
                  <a:lnTo>
                    <a:pt x="161" y="98"/>
                  </a:lnTo>
                  <a:lnTo>
                    <a:pt x="179" y="96"/>
                  </a:lnTo>
                  <a:lnTo>
                    <a:pt x="197" y="95"/>
                  </a:lnTo>
                  <a:lnTo>
                    <a:pt x="215" y="96"/>
                  </a:lnTo>
                  <a:lnTo>
                    <a:pt x="233" y="98"/>
                  </a:lnTo>
                  <a:lnTo>
                    <a:pt x="250" y="103"/>
                  </a:lnTo>
                  <a:lnTo>
                    <a:pt x="266" y="109"/>
                  </a:lnTo>
                  <a:lnTo>
                    <a:pt x="282" y="115"/>
                  </a:lnTo>
                  <a:lnTo>
                    <a:pt x="297" y="125"/>
                  </a:lnTo>
                  <a:lnTo>
                    <a:pt x="311" y="135"/>
                  </a:lnTo>
                  <a:lnTo>
                    <a:pt x="325" y="148"/>
                  </a:lnTo>
                  <a:lnTo>
                    <a:pt x="301" y="172"/>
                  </a:lnTo>
                  <a:lnTo>
                    <a:pt x="290" y="162"/>
                  </a:lnTo>
                  <a:lnTo>
                    <a:pt x="279" y="153"/>
                  </a:lnTo>
                  <a:lnTo>
                    <a:pt x="266" y="147"/>
                  </a:lnTo>
                  <a:lnTo>
                    <a:pt x="253" y="140"/>
                  </a:lnTo>
                  <a:lnTo>
                    <a:pt x="240" y="136"/>
                  </a:lnTo>
                  <a:lnTo>
                    <a:pt x="226" y="132"/>
                  </a:lnTo>
                  <a:lnTo>
                    <a:pt x="212" y="131"/>
                  </a:lnTo>
                  <a:lnTo>
                    <a:pt x="197" y="130"/>
                  </a:lnTo>
                  <a:lnTo>
                    <a:pt x="183" y="131"/>
                  </a:lnTo>
                  <a:lnTo>
                    <a:pt x="168" y="133"/>
                  </a:lnTo>
                  <a:lnTo>
                    <a:pt x="154" y="136"/>
                  </a:lnTo>
                  <a:lnTo>
                    <a:pt x="140" y="140"/>
                  </a:lnTo>
                  <a:lnTo>
                    <a:pt x="127" y="147"/>
                  </a:lnTo>
                  <a:lnTo>
                    <a:pt x="115" y="154"/>
                  </a:lnTo>
                  <a:lnTo>
                    <a:pt x="103" y="163"/>
                  </a:lnTo>
                  <a:lnTo>
                    <a:pt x="92" y="173"/>
                  </a:lnTo>
                  <a:lnTo>
                    <a:pt x="81" y="185"/>
                  </a:lnTo>
                  <a:lnTo>
                    <a:pt x="73" y="196"/>
                  </a:lnTo>
                  <a:lnTo>
                    <a:pt x="65" y="208"/>
                  </a:lnTo>
                  <a:lnTo>
                    <a:pt x="60" y="222"/>
                  </a:lnTo>
                  <a:lnTo>
                    <a:pt x="54" y="235"/>
                  </a:lnTo>
                  <a:lnTo>
                    <a:pt x="51" y="249"/>
                  </a:lnTo>
                  <a:lnTo>
                    <a:pt x="49" y="263"/>
                  </a:lnTo>
                  <a:lnTo>
                    <a:pt x="49" y="279"/>
                  </a:lnTo>
                  <a:lnTo>
                    <a:pt x="49" y="293"/>
                  </a:lnTo>
                  <a:lnTo>
                    <a:pt x="51" y="307"/>
                  </a:lnTo>
                  <a:lnTo>
                    <a:pt x="54" y="321"/>
                  </a:lnTo>
                  <a:lnTo>
                    <a:pt x="60" y="334"/>
                  </a:lnTo>
                  <a:lnTo>
                    <a:pt x="65" y="348"/>
                  </a:lnTo>
                  <a:lnTo>
                    <a:pt x="73" y="360"/>
                  </a:lnTo>
                  <a:lnTo>
                    <a:pt x="81" y="371"/>
                  </a:lnTo>
                  <a:lnTo>
                    <a:pt x="92" y="383"/>
                  </a:lnTo>
                  <a:lnTo>
                    <a:pt x="103" y="393"/>
                  </a:lnTo>
                  <a:lnTo>
                    <a:pt x="115" y="402"/>
                  </a:lnTo>
                  <a:lnTo>
                    <a:pt x="127" y="409"/>
                  </a:lnTo>
                  <a:lnTo>
                    <a:pt x="140" y="416"/>
                  </a:lnTo>
                  <a:lnTo>
                    <a:pt x="154" y="420"/>
                  </a:lnTo>
                  <a:lnTo>
                    <a:pt x="168" y="424"/>
                  </a:lnTo>
                  <a:lnTo>
                    <a:pt x="183" y="427"/>
                  </a:lnTo>
                  <a:lnTo>
                    <a:pt x="197" y="427"/>
                  </a:lnTo>
                  <a:lnTo>
                    <a:pt x="212" y="427"/>
                  </a:lnTo>
                  <a:lnTo>
                    <a:pt x="226" y="424"/>
                  </a:lnTo>
                  <a:lnTo>
                    <a:pt x="240" y="420"/>
                  </a:lnTo>
                  <a:lnTo>
                    <a:pt x="254" y="416"/>
                  </a:lnTo>
                  <a:lnTo>
                    <a:pt x="267" y="409"/>
                  </a:lnTo>
                  <a:lnTo>
                    <a:pt x="280" y="402"/>
                  </a:lnTo>
                  <a:lnTo>
                    <a:pt x="291" y="393"/>
                  </a:lnTo>
                  <a:lnTo>
                    <a:pt x="303" y="383"/>
                  </a:lnTo>
                  <a:lnTo>
                    <a:pt x="312" y="373"/>
                  </a:lnTo>
                  <a:lnTo>
                    <a:pt x="321" y="361"/>
                  </a:lnTo>
                  <a:lnTo>
                    <a:pt x="329" y="348"/>
                  </a:lnTo>
                  <a:lnTo>
                    <a:pt x="335" y="335"/>
                  </a:lnTo>
                  <a:lnTo>
                    <a:pt x="339" y="322"/>
                  </a:lnTo>
                  <a:lnTo>
                    <a:pt x="343" y="308"/>
                  </a:lnTo>
                  <a:lnTo>
                    <a:pt x="345" y="293"/>
                  </a:lnTo>
                  <a:lnTo>
                    <a:pt x="346" y="279"/>
                  </a:lnTo>
                  <a:lnTo>
                    <a:pt x="345" y="265"/>
                  </a:lnTo>
                  <a:lnTo>
                    <a:pt x="344" y="252"/>
                  </a:lnTo>
                  <a:lnTo>
                    <a:pt x="341" y="240"/>
                  </a:lnTo>
                  <a:lnTo>
                    <a:pt x="337" y="227"/>
                  </a:lnTo>
                  <a:lnTo>
                    <a:pt x="332" y="215"/>
                  </a:lnTo>
                  <a:lnTo>
                    <a:pt x="325" y="203"/>
                  </a:lnTo>
                  <a:lnTo>
                    <a:pt x="319" y="192"/>
                  </a:lnTo>
                  <a:lnTo>
                    <a:pt x="310" y="182"/>
                  </a:lnTo>
                  <a:lnTo>
                    <a:pt x="335" y="158"/>
                  </a:lnTo>
                  <a:lnTo>
                    <a:pt x="345" y="171"/>
                  </a:lnTo>
                  <a:lnTo>
                    <a:pt x="355" y="185"/>
                  </a:lnTo>
                  <a:lnTo>
                    <a:pt x="362" y="199"/>
                  </a:lnTo>
                  <a:lnTo>
                    <a:pt x="369" y="214"/>
                  </a:lnTo>
                  <a:lnTo>
                    <a:pt x="374" y="229"/>
                  </a:lnTo>
                  <a:lnTo>
                    <a:pt x="377" y="245"/>
                  </a:lnTo>
                  <a:lnTo>
                    <a:pt x="379" y="261"/>
                  </a:lnTo>
                  <a:lnTo>
                    <a:pt x="380" y="279"/>
                  </a:lnTo>
                  <a:close/>
                  <a:moveTo>
                    <a:pt x="233" y="279"/>
                  </a:moveTo>
                  <a:lnTo>
                    <a:pt x="233" y="279"/>
                  </a:lnTo>
                  <a:lnTo>
                    <a:pt x="231" y="285"/>
                  </a:lnTo>
                  <a:lnTo>
                    <a:pt x="230" y="292"/>
                  </a:lnTo>
                  <a:lnTo>
                    <a:pt x="226" y="298"/>
                  </a:lnTo>
                  <a:lnTo>
                    <a:pt x="222" y="303"/>
                  </a:lnTo>
                  <a:lnTo>
                    <a:pt x="216" y="308"/>
                  </a:lnTo>
                  <a:lnTo>
                    <a:pt x="211" y="311"/>
                  </a:lnTo>
                  <a:lnTo>
                    <a:pt x="204" y="313"/>
                  </a:lnTo>
                  <a:lnTo>
                    <a:pt x="197" y="313"/>
                  </a:lnTo>
                  <a:lnTo>
                    <a:pt x="190" y="313"/>
                  </a:lnTo>
                  <a:lnTo>
                    <a:pt x="184" y="311"/>
                  </a:lnTo>
                  <a:lnTo>
                    <a:pt x="177" y="308"/>
                  </a:lnTo>
                  <a:lnTo>
                    <a:pt x="172" y="303"/>
                  </a:lnTo>
                  <a:lnTo>
                    <a:pt x="168" y="298"/>
                  </a:lnTo>
                  <a:lnTo>
                    <a:pt x="164" y="292"/>
                  </a:lnTo>
                  <a:lnTo>
                    <a:pt x="162" y="285"/>
                  </a:lnTo>
                  <a:lnTo>
                    <a:pt x="161" y="279"/>
                  </a:lnTo>
                  <a:lnTo>
                    <a:pt x="162" y="271"/>
                  </a:lnTo>
                  <a:lnTo>
                    <a:pt x="164" y="265"/>
                  </a:lnTo>
                  <a:lnTo>
                    <a:pt x="168" y="259"/>
                  </a:lnTo>
                  <a:lnTo>
                    <a:pt x="172" y="253"/>
                  </a:lnTo>
                  <a:lnTo>
                    <a:pt x="177" y="248"/>
                  </a:lnTo>
                  <a:lnTo>
                    <a:pt x="184" y="245"/>
                  </a:lnTo>
                  <a:lnTo>
                    <a:pt x="190" y="243"/>
                  </a:lnTo>
                  <a:lnTo>
                    <a:pt x="197" y="243"/>
                  </a:lnTo>
                  <a:lnTo>
                    <a:pt x="203" y="243"/>
                  </a:lnTo>
                  <a:lnTo>
                    <a:pt x="210" y="245"/>
                  </a:lnTo>
                  <a:lnTo>
                    <a:pt x="215" y="248"/>
                  </a:lnTo>
                  <a:lnTo>
                    <a:pt x="221" y="252"/>
                  </a:lnTo>
                  <a:lnTo>
                    <a:pt x="211" y="262"/>
                  </a:lnTo>
                  <a:lnTo>
                    <a:pt x="209" y="265"/>
                  </a:lnTo>
                  <a:lnTo>
                    <a:pt x="209" y="267"/>
                  </a:lnTo>
                  <a:lnTo>
                    <a:pt x="209" y="270"/>
                  </a:lnTo>
                  <a:lnTo>
                    <a:pt x="211" y="272"/>
                  </a:lnTo>
                  <a:lnTo>
                    <a:pt x="213" y="273"/>
                  </a:lnTo>
                  <a:lnTo>
                    <a:pt x="215" y="274"/>
                  </a:lnTo>
                  <a:lnTo>
                    <a:pt x="218" y="273"/>
                  </a:lnTo>
                  <a:lnTo>
                    <a:pt x="221" y="272"/>
                  </a:lnTo>
                  <a:lnTo>
                    <a:pt x="229" y="263"/>
                  </a:lnTo>
                  <a:lnTo>
                    <a:pt x="231" y="271"/>
                  </a:lnTo>
                  <a:lnTo>
                    <a:pt x="233" y="279"/>
                  </a:lnTo>
                  <a:close/>
                  <a:moveTo>
                    <a:pt x="230" y="242"/>
                  </a:moveTo>
                  <a:lnTo>
                    <a:pt x="230" y="242"/>
                  </a:lnTo>
                  <a:lnTo>
                    <a:pt x="224" y="236"/>
                  </a:lnTo>
                  <a:lnTo>
                    <a:pt x="215" y="232"/>
                  </a:lnTo>
                  <a:lnTo>
                    <a:pt x="207" y="230"/>
                  </a:lnTo>
                  <a:lnTo>
                    <a:pt x="197" y="229"/>
                  </a:lnTo>
                  <a:lnTo>
                    <a:pt x="187" y="230"/>
                  </a:lnTo>
                  <a:lnTo>
                    <a:pt x="179" y="232"/>
                  </a:lnTo>
                  <a:lnTo>
                    <a:pt x="170" y="236"/>
                  </a:lnTo>
                  <a:lnTo>
                    <a:pt x="162" y="243"/>
                  </a:lnTo>
                  <a:lnTo>
                    <a:pt x="156" y="250"/>
                  </a:lnTo>
                  <a:lnTo>
                    <a:pt x="152" y="259"/>
                  </a:lnTo>
                  <a:lnTo>
                    <a:pt x="148" y="269"/>
                  </a:lnTo>
                  <a:lnTo>
                    <a:pt x="147" y="279"/>
                  </a:lnTo>
                  <a:lnTo>
                    <a:pt x="148" y="287"/>
                  </a:lnTo>
                  <a:lnTo>
                    <a:pt x="152" y="297"/>
                  </a:lnTo>
                  <a:lnTo>
                    <a:pt x="156" y="306"/>
                  </a:lnTo>
                  <a:lnTo>
                    <a:pt x="162" y="313"/>
                  </a:lnTo>
                  <a:lnTo>
                    <a:pt x="170" y="320"/>
                  </a:lnTo>
                  <a:lnTo>
                    <a:pt x="179" y="324"/>
                  </a:lnTo>
                  <a:lnTo>
                    <a:pt x="187" y="327"/>
                  </a:lnTo>
                  <a:lnTo>
                    <a:pt x="197" y="327"/>
                  </a:lnTo>
                  <a:lnTo>
                    <a:pt x="207" y="327"/>
                  </a:lnTo>
                  <a:lnTo>
                    <a:pt x="216" y="324"/>
                  </a:lnTo>
                  <a:lnTo>
                    <a:pt x="225" y="320"/>
                  </a:lnTo>
                  <a:lnTo>
                    <a:pt x="233" y="313"/>
                  </a:lnTo>
                  <a:lnTo>
                    <a:pt x="238" y="306"/>
                  </a:lnTo>
                  <a:lnTo>
                    <a:pt x="243" y="297"/>
                  </a:lnTo>
                  <a:lnTo>
                    <a:pt x="245" y="288"/>
                  </a:lnTo>
                  <a:lnTo>
                    <a:pt x="247" y="279"/>
                  </a:lnTo>
                  <a:lnTo>
                    <a:pt x="247" y="271"/>
                  </a:lnTo>
                  <a:lnTo>
                    <a:pt x="244" y="265"/>
                  </a:lnTo>
                  <a:lnTo>
                    <a:pt x="242" y="259"/>
                  </a:lnTo>
                  <a:lnTo>
                    <a:pt x="240" y="253"/>
                  </a:lnTo>
                  <a:lnTo>
                    <a:pt x="268" y="223"/>
                  </a:lnTo>
                  <a:lnTo>
                    <a:pt x="277" y="236"/>
                  </a:lnTo>
                  <a:lnTo>
                    <a:pt x="282" y="249"/>
                  </a:lnTo>
                  <a:lnTo>
                    <a:pt x="285" y="263"/>
                  </a:lnTo>
                  <a:lnTo>
                    <a:pt x="287" y="279"/>
                  </a:lnTo>
                  <a:lnTo>
                    <a:pt x="287" y="287"/>
                  </a:lnTo>
                  <a:lnTo>
                    <a:pt x="285" y="296"/>
                  </a:lnTo>
                  <a:lnTo>
                    <a:pt x="283" y="304"/>
                  </a:lnTo>
                  <a:lnTo>
                    <a:pt x="280" y="312"/>
                  </a:lnTo>
                  <a:lnTo>
                    <a:pt x="277" y="321"/>
                  </a:lnTo>
                  <a:lnTo>
                    <a:pt x="271" y="328"/>
                  </a:lnTo>
                  <a:lnTo>
                    <a:pt x="267" y="335"/>
                  </a:lnTo>
                  <a:lnTo>
                    <a:pt x="261" y="341"/>
                  </a:lnTo>
                  <a:lnTo>
                    <a:pt x="254" y="348"/>
                  </a:lnTo>
                  <a:lnTo>
                    <a:pt x="247" y="353"/>
                  </a:lnTo>
                  <a:lnTo>
                    <a:pt x="239" y="357"/>
                  </a:lnTo>
                  <a:lnTo>
                    <a:pt x="231" y="361"/>
                  </a:lnTo>
                  <a:lnTo>
                    <a:pt x="223" y="364"/>
                  </a:lnTo>
                  <a:lnTo>
                    <a:pt x="215" y="366"/>
                  </a:lnTo>
                  <a:lnTo>
                    <a:pt x="206" y="367"/>
                  </a:lnTo>
                  <a:lnTo>
                    <a:pt x="197" y="368"/>
                  </a:lnTo>
                  <a:lnTo>
                    <a:pt x="188" y="367"/>
                  </a:lnTo>
                  <a:lnTo>
                    <a:pt x="180" y="366"/>
                  </a:lnTo>
                  <a:lnTo>
                    <a:pt x="171" y="364"/>
                  </a:lnTo>
                  <a:lnTo>
                    <a:pt x="162" y="361"/>
                  </a:lnTo>
                  <a:lnTo>
                    <a:pt x="155" y="357"/>
                  </a:lnTo>
                  <a:lnTo>
                    <a:pt x="147" y="353"/>
                  </a:lnTo>
                  <a:lnTo>
                    <a:pt x="140" y="348"/>
                  </a:lnTo>
                  <a:lnTo>
                    <a:pt x="133" y="341"/>
                  </a:lnTo>
                  <a:lnTo>
                    <a:pt x="128" y="335"/>
                  </a:lnTo>
                  <a:lnTo>
                    <a:pt x="122" y="327"/>
                  </a:lnTo>
                  <a:lnTo>
                    <a:pt x="118" y="320"/>
                  </a:lnTo>
                  <a:lnTo>
                    <a:pt x="114" y="312"/>
                  </a:lnTo>
                  <a:lnTo>
                    <a:pt x="110" y="303"/>
                  </a:lnTo>
                  <a:lnTo>
                    <a:pt x="109" y="295"/>
                  </a:lnTo>
                  <a:lnTo>
                    <a:pt x="107" y="287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9" y="261"/>
                  </a:lnTo>
                  <a:lnTo>
                    <a:pt x="110" y="253"/>
                  </a:lnTo>
                  <a:lnTo>
                    <a:pt x="114" y="244"/>
                  </a:lnTo>
                  <a:lnTo>
                    <a:pt x="118" y="236"/>
                  </a:lnTo>
                  <a:lnTo>
                    <a:pt x="122" y="229"/>
                  </a:lnTo>
                  <a:lnTo>
                    <a:pt x="128" y="221"/>
                  </a:lnTo>
                  <a:lnTo>
                    <a:pt x="133" y="215"/>
                  </a:lnTo>
                  <a:lnTo>
                    <a:pt x="141" y="208"/>
                  </a:lnTo>
                  <a:lnTo>
                    <a:pt x="147" y="203"/>
                  </a:lnTo>
                  <a:lnTo>
                    <a:pt x="155" y="199"/>
                  </a:lnTo>
                  <a:lnTo>
                    <a:pt x="162" y="195"/>
                  </a:lnTo>
                  <a:lnTo>
                    <a:pt x="171" y="192"/>
                  </a:lnTo>
                  <a:lnTo>
                    <a:pt x="180" y="190"/>
                  </a:lnTo>
                  <a:lnTo>
                    <a:pt x="188" y="189"/>
                  </a:lnTo>
                  <a:lnTo>
                    <a:pt x="197" y="188"/>
                  </a:lnTo>
                  <a:lnTo>
                    <a:pt x="206" y="189"/>
                  </a:lnTo>
                  <a:lnTo>
                    <a:pt x="214" y="190"/>
                  </a:lnTo>
                  <a:lnTo>
                    <a:pt x="223" y="192"/>
                  </a:lnTo>
                  <a:lnTo>
                    <a:pt x="230" y="194"/>
                  </a:lnTo>
                  <a:lnTo>
                    <a:pt x="238" y="199"/>
                  </a:lnTo>
                  <a:lnTo>
                    <a:pt x="245" y="203"/>
                  </a:lnTo>
                  <a:lnTo>
                    <a:pt x="253" y="207"/>
                  </a:lnTo>
                  <a:lnTo>
                    <a:pt x="260" y="214"/>
                  </a:lnTo>
                  <a:lnTo>
                    <a:pt x="230" y="242"/>
                  </a:lnTo>
                  <a:close/>
                  <a:moveTo>
                    <a:pt x="269" y="203"/>
                  </a:moveTo>
                  <a:lnTo>
                    <a:pt x="269" y="203"/>
                  </a:lnTo>
                  <a:lnTo>
                    <a:pt x="262" y="196"/>
                  </a:lnTo>
                  <a:lnTo>
                    <a:pt x="254" y="191"/>
                  </a:lnTo>
                  <a:lnTo>
                    <a:pt x="245" y="186"/>
                  </a:lnTo>
                  <a:lnTo>
                    <a:pt x="236" y="181"/>
                  </a:lnTo>
                  <a:lnTo>
                    <a:pt x="227" y="178"/>
                  </a:lnTo>
                  <a:lnTo>
                    <a:pt x="217" y="176"/>
                  </a:lnTo>
                  <a:lnTo>
                    <a:pt x="208" y="175"/>
                  </a:lnTo>
                  <a:lnTo>
                    <a:pt x="197" y="174"/>
                  </a:lnTo>
                  <a:lnTo>
                    <a:pt x="187" y="175"/>
                  </a:lnTo>
                  <a:lnTo>
                    <a:pt x="176" y="176"/>
                  </a:lnTo>
                  <a:lnTo>
                    <a:pt x="167" y="178"/>
                  </a:lnTo>
                  <a:lnTo>
                    <a:pt x="157" y="182"/>
                  </a:lnTo>
                  <a:lnTo>
                    <a:pt x="148" y="187"/>
                  </a:lnTo>
                  <a:lnTo>
                    <a:pt x="140" y="191"/>
                  </a:lnTo>
                  <a:lnTo>
                    <a:pt x="131" y="198"/>
                  </a:lnTo>
                  <a:lnTo>
                    <a:pt x="123" y="205"/>
                  </a:lnTo>
                  <a:lnTo>
                    <a:pt x="117" y="213"/>
                  </a:lnTo>
                  <a:lnTo>
                    <a:pt x="110" y="221"/>
                  </a:lnTo>
                  <a:lnTo>
                    <a:pt x="105" y="230"/>
                  </a:lnTo>
                  <a:lnTo>
                    <a:pt x="101" y="239"/>
                  </a:lnTo>
                  <a:lnTo>
                    <a:pt x="98" y="248"/>
                  </a:lnTo>
                  <a:lnTo>
                    <a:pt x="95" y="258"/>
                  </a:lnTo>
                  <a:lnTo>
                    <a:pt x="93" y="268"/>
                  </a:lnTo>
                  <a:lnTo>
                    <a:pt x="93" y="279"/>
                  </a:lnTo>
                  <a:lnTo>
                    <a:pt x="93" y="288"/>
                  </a:lnTo>
                  <a:lnTo>
                    <a:pt x="95" y="298"/>
                  </a:lnTo>
                  <a:lnTo>
                    <a:pt x="98" y="308"/>
                  </a:lnTo>
                  <a:lnTo>
                    <a:pt x="101" y="317"/>
                  </a:lnTo>
                  <a:lnTo>
                    <a:pt x="105" y="326"/>
                  </a:lnTo>
                  <a:lnTo>
                    <a:pt x="110" y="336"/>
                  </a:lnTo>
                  <a:lnTo>
                    <a:pt x="117" y="343"/>
                  </a:lnTo>
                  <a:lnTo>
                    <a:pt x="123" y="352"/>
                  </a:lnTo>
                  <a:lnTo>
                    <a:pt x="131" y="358"/>
                  </a:lnTo>
                  <a:lnTo>
                    <a:pt x="140" y="365"/>
                  </a:lnTo>
                  <a:lnTo>
                    <a:pt x="148" y="370"/>
                  </a:lnTo>
                  <a:lnTo>
                    <a:pt x="157" y="375"/>
                  </a:lnTo>
                  <a:lnTo>
                    <a:pt x="167" y="378"/>
                  </a:lnTo>
                  <a:lnTo>
                    <a:pt x="176" y="380"/>
                  </a:lnTo>
                  <a:lnTo>
                    <a:pt x="187" y="381"/>
                  </a:lnTo>
                  <a:lnTo>
                    <a:pt x="197" y="382"/>
                  </a:lnTo>
                  <a:lnTo>
                    <a:pt x="208" y="381"/>
                  </a:lnTo>
                  <a:lnTo>
                    <a:pt x="217" y="380"/>
                  </a:lnTo>
                  <a:lnTo>
                    <a:pt x="227" y="378"/>
                  </a:lnTo>
                  <a:lnTo>
                    <a:pt x="237" y="375"/>
                  </a:lnTo>
                  <a:lnTo>
                    <a:pt x="247" y="370"/>
                  </a:lnTo>
                  <a:lnTo>
                    <a:pt x="255" y="365"/>
                  </a:lnTo>
                  <a:lnTo>
                    <a:pt x="263" y="358"/>
                  </a:lnTo>
                  <a:lnTo>
                    <a:pt x="270" y="352"/>
                  </a:lnTo>
                  <a:lnTo>
                    <a:pt x="278" y="344"/>
                  </a:lnTo>
                  <a:lnTo>
                    <a:pt x="283" y="336"/>
                  </a:lnTo>
                  <a:lnTo>
                    <a:pt x="289" y="327"/>
                  </a:lnTo>
                  <a:lnTo>
                    <a:pt x="293" y="317"/>
                  </a:lnTo>
                  <a:lnTo>
                    <a:pt x="296" y="309"/>
                  </a:lnTo>
                  <a:lnTo>
                    <a:pt x="299" y="299"/>
                  </a:lnTo>
                  <a:lnTo>
                    <a:pt x="301" y="288"/>
                  </a:lnTo>
                  <a:lnTo>
                    <a:pt x="301" y="279"/>
                  </a:lnTo>
                  <a:lnTo>
                    <a:pt x="301" y="269"/>
                  </a:lnTo>
                  <a:lnTo>
                    <a:pt x="299" y="260"/>
                  </a:lnTo>
                  <a:lnTo>
                    <a:pt x="297" y="253"/>
                  </a:lnTo>
                  <a:lnTo>
                    <a:pt x="295" y="244"/>
                  </a:lnTo>
                  <a:lnTo>
                    <a:pt x="292" y="236"/>
                  </a:lnTo>
                  <a:lnTo>
                    <a:pt x="289" y="228"/>
                  </a:lnTo>
                  <a:lnTo>
                    <a:pt x="284" y="221"/>
                  </a:lnTo>
                  <a:lnTo>
                    <a:pt x="279" y="214"/>
                  </a:lnTo>
                  <a:lnTo>
                    <a:pt x="301" y="192"/>
                  </a:lnTo>
                  <a:lnTo>
                    <a:pt x="308" y="202"/>
                  </a:lnTo>
                  <a:lnTo>
                    <a:pt x="314" y="212"/>
                  </a:lnTo>
                  <a:lnTo>
                    <a:pt x="319" y="221"/>
                  </a:lnTo>
                  <a:lnTo>
                    <a:pt x="323" y="232"/>
                  </a:lnTo>
                  <a:lnTo>
                    <a:pt x="328" y="243"/>
                  </a:lnTo>
                  <a:lnTo>
                    <a:pt x="330" y="255"/>
                  </a:lnTo>
                  <a:lnTo>
                    <a:pt x="331" y="267"/>
                  </a:lnTo>
                  <a:lnTo>
                    <a:pt x="332" y="279"/>
                  </a:lnTo>
                  <a:lnTo>
                    <a:pt x="331" y="292"/>
                  </a:lnTo>
                  <a:lnTo>
                    <a:pt x="329" y="304"/>
                  </a:lnTo>
                  <a:lnTo>
                    <a:pt x="326" y="317"/>
                  </a:lnTo>
                  <a:lnTo>
                    <a:pt x="321" y="329"/>
                  </a:lnTo>
                  <a:lnTo>
                    <a:pt x="316" y="341"/>
                  </a:lnTo>
                  <a:lnTo>
                    <a:pt x="309" y="353"/>
                  </a:lnTo>
                  <a:lnTo>
                    <a:pt x="302" y="364"/>
                  </a:lnTo>
                  <a:lnTo>
                    <a:pt x="292" y="374"/>
                  </a:lnTo>
                  <a:lnTo>
                    <a:pt x="282" y="382"/>
                  </a:lnTo>
                  <a:lnTo>
                    <a:pt x="271" y="390"/>
                  </a:lnTo>
                  <a:lnTo>
                    <a:pt x="261" y="397"/>
                  </a:lnTo>
                  <a:lnTo>
                    <a:pt x="249" y="403"/>
                  </a:lnTo>
                  <a:lnTo>
                    <a:pt x="237" y="407"/>
                  </a:lnTo>
                  <a:lnTo>
                    <a:pt x="224" y="410"/>
                  </a:lnTo>
                  <a:lnTo>
                    <a:pt x="211" y="412"/>
                  </a:lnTo>
                  <a:lnTo>
                    <a:pt x="197" y="412"/>
                  </a:lnTo>
                  <a:lnTo>
                    <a:pt x="184" y="412"/>
                  </a:lnTo>
                  <a:lnTo>
                    <a:pt x="171" y="410"/>
                  </a:lnTo>
                  <a:lnTo>
                    <a:pt x="158" y="407"/>
                  </a:lnTo>
                  <a:lnTo>
                    <a:pt x="146" y="403"/>
                  </a:lnTo>
                  <a:lnTo>
                    <a:pt x="134" y="397"/>
                  </a:lnTo>
                  <a:lnTo>
                    <a:pt x="122" y="390"/>
                  </a:lnTo>
                  <a:lnTo>
                    <a:pt x="112" y="382"/>
                  </a:lnTo>
                  <a:lnTo>
                    <a:pt x="102" y="374"/>
                  </a:lnTo>
                  <a:lnTo>
                    <a:pt x="93" y="363"/>
                  </a:lnTo>
                  <a:lnTo>
                    <a:pt x="85" y="352"/>
                  </a:lnTo>
                  <a:lnTo>
                    <a:pt x="78" y="341"/>
                  </a:lnTo>
                  <a:lnTo>
                    <a:pt x="73" y="328"/>
                  </a:lnTo>
                  <a:lnTo>
                    <a:pt x="68" y="316"/>
                  </a:lnTo>
                  <a:lnTo>
                    <a:pt x="65" y="303"/>
                  </a:lnTo>
                  <a:lnTo>
                    <a:pt x="63" y="290"/>
                  </a:lnTo>
                  <a:lnTo>
                    <a:pt x="63" y="279"/>
                  </a:lnTo>
                  <a:lnTo>
                    <a:pt x="63" y="266"/>
                  </a:lnTo>
                  <a:lnTo>
                    <a:pt x="65" y="253"/>
                  </a:lnTo>
                  <a:lnTo>
                    <a:pt x="68" y="240"/>
                  </a:lnTo>
                  <a:lnTo>
                    <a:pt x="73" y="228"/>
                  </a:lnTo>
                  <a:lnTo>
                    <a:pt x="78" y="216"/>
                  </a:lnTo>
                  <a:lnTo>
                    <a:pt x="85" y="204"/>
                  </a:lnTo>
                  <a:lnTo>
                    <a:pt x="93" y="193"/>
                  </a:lnTo>
                  <a:lnTo>
                    <a:pt x="102" y="182"/>
                  </a:lnTo>
                  <a:lnTo>
                    <a:pt x="112" y="174"/>
                  </a:lnTo>
                  <a:lnTo>
                    <a:pt x="122" y="166"/>
                  </a:lnTo>
                  <a:lnTo>
                    <a:pt x="134" y="160"/>
                  </a:lnTo>
                  <a:lnTo>
                    <a:pt x="145" y="153"/>
                  </a:lnTo>
                  <a:lnTo>
                    <a:pt x="158" y="149"/>
                  </a:lnTo>
                  <a:lnTo>
                    <a:pt x="171" y="146"/>
                  </a:lnTo>
                  <a:lnTo>
                    <a:pt x="184" y="145"/>
                  </a:lnTo>
                  <a:lnTo>
                    <a:pt x="197" y="144"/>
                  </a:lnTo>
                  <a:lnTo>
                    <a:pt x="210" y="145"/>
                  </a:lnTo>
                  <a:lnTo>
                    <a:pt x="223" y="146"/>
                  </a:lnTo>
                  <a:lnTo>
                    <a:pt x="236" y="149"/>
                  </a:lnTo>
                  <a:lnTo>
                    <a:pt x="248" y="153"/>
                  </a:lnTo>
                  <a:lnTo>
                    <a:pt x="260" y="159"/>
                  </a:lnTo>
                  <a:lnTo>
                    <a:pt x="270" y="165"/>
                  </a:lnTo>
                  <a:lnTo>
                    <a:pt x="281" y="173"/>
                  </a:lnTo>
                  <a:lnTo>
                    <a:pt x="291" y="181"/>
                  </a:lnTo>
                  <a:lnTo>
                    <a:pt x="269" y="20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8446" name="Group 42"/>
          <p:cNvGrpSpPr/>
          <p:nvPr/>
        </p:nvGrpSpPr>
        <p:grpSpPr>
          <a:xfrm>
            <a:off x="1644650" y="2674938"/>
            <a:ext cx="665163" cy="666750"/>
            <a:chOff x="3396415" y="3530085"/>
            <a:chExt cx="910390" cy="910390"/>
          </a:xfrm>
        </p:grpSpPr>
        <p:sp>
          <p:nvSpPr>
            <p:cNvPr id="44" name="Oval 43"/>
            <p:cNvSpPr/>
            <p:nvPr/>
          </p:nvSpPr>
          <p:spPr>
            <a:xfrm>
              <a:off x="3396415" y="3530085"/>
              <a:ext cx="910390" cy="910390"/>
            </a:xfrm>
            <a:prstGeom prst="ellipse">
              <a:avLst/>
            </a:prstGeom>
            <a:solidFill>
              <a:srgbClr val="91B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628286" y="3738611"/>
              <a:ext cx="446649" cy="455238"/>
              <a:chOff x="7427913" y="5637213"/>
              <a:chExt cx="742950" cy="757237"/>
            </a:xfrm>
            <a:solidFill>
              <a:schemeClr val="bg1"/>
            </a:solidFill>
          </p:grpSpPr>
          <p:sp>
            <p:nvSpPr>
              <p:cNvPr id="46" name="Freeform 111"/>
              <p:cNvSpPr>
                <a:spLocks noEditPoints="1"/>
              </p:cNvSpPr>
              <p:nvPr/>
            </p:nvSpPr>
            <p:spPr bwMode="auto">
              <a:xfrm>
                <a:off x="7689850" y="5637213"/>
                <a:ext cx="220663" cy="279400"/>
              </a:xfrm>
              <a:custGeom>
                <a:gdLst>
                  <a:gd fmla="*/ 139 w 139" name="T0"/>
                  <a:gd fmla="*/ 100 h 176" name="T1"/>
                  <a:gd fmla="*/ 136 w 139" name="T2"/>
                  <a:gd fmla="*/ 91 h 176" name="T3"/>
                  <a:gd fmla="*/ 132 w 139" name="T4"/>
                  <a:gd fmla="*/ 82 h 176" name="T5"/>
                  <a:gd fmla="*/ 126 w 139" name="T6"/>
                  <a:gd fmla="*/ 76 h 176" name="T7"/>
                  <a:gd fmla="*/ 118 w 139" name="T8"/>
                  <a:gd fmla="*/ 71 h 176" name="T9"/>
                  <a:gd fmla="*/ 107 w 139" name="T10"/>
                  <a:gd fmla="*/ 69 h 176" name="T11"/>
                  <a:gd fmla="*/ 95 w 139" name="T12"/>
                  <a:gd fmla="*/ 67 h 176" name="T13"/>
                  <a:gd fmla="*/ 104 w 139" name="T14"/>
                  <a:gd fmla="*/ 54 h 176" name="T15"/>
                  <a:gd fmla="*/ 107 w 139" name="T16"/>
                  <a:gd fmla="*/ 39 h 176" name="T17"/>
                  <a:gd fmla="*/ 107 w 139" name="T18"/>
                  <a:gd fmla="*/ 31 h 176" name="T19"/>
                  <a:gd fmla="*/ 101 w 139" name="T20"/>
                  <a:gd fmla="*/ 17 h 176" name="T21"/>
                  <a:gd fmla="*/ 91 w 139" name="T22"/>
                  <a:gd fmla="*/ 7 h 176" name="T23"/>
                  <a:gd fmla="*/ 77 w 139" name="T24"/>
                  <a:gd fmla="*/ 1 h 176" name="T25"/>
                  <a:gd fmla="*/ 70 w 139" name="T26"/>
                  <a:gd fmla="*/ 0 h 176" name="T27"/>
                  <a:gd fmla="*/ 54 w 139" name="T28"/>
                  <a:gd fmla="*/ 3 h 176" name="T29"/>
                  <a:gd fmla="*/ 41 w 139" name="T30"/>
                  <a:gd fmla="*/ 12 h 176" name="T31"/>
                  <a:gd fmla="*/ 34 w 139" name="T32"/>
                  <a:gd fmla="*/ 24 h 176" name="T33"/>
                  <a:gd fmla="*/ 31 w 139" name="T34"/>
                  <a:gd fmla="*/ 39 h 176" name="T35"/>
                  <a:gd fmla="*/ 32 w 139" name="T36"/>
                  <a:gd fmla="*/ 46 h 176" name="T37"/>
                  <a:gd fmla="*/ 37 w 139" name="T38"/>
                  <a:gd fmla="*/ 61 h 176" name="T39"/>
                  <a:gd fmla="*/ 43 w 139" name="T40"/>
                  <a:gd fmla="*/ 67 h 176" name="T41"/>
                  <a:gd fmla="*/ 21 w 139" name="T42"/>
                  <a:gd fmla="*/ 71 h 176" name="T43"/>
                  <a:gd fmla="*/ 17 w 139" name="T44"/>
                  <a:gd fmla="*/ 73 h 176" name="T45"/>
                  <a:gd fmla="*/ 9 w 139" name="T46"/>
                  <a:gd fmla="*/ 79 h 176" name="T47"/>
                  <a:gd fmla="*/ 4 w 139" name="T48"/>
                  <a:gd fmla="*/ 86 h 176" name="T49"/>
                  <a:gd fmla="*/ 0 w 139" name="T50"/>
                  <a:gd fmla="*/ 95 h 176" name="T51"/>
                  <a:gd fmla="*/ 0 w 139" name="T52"/>
                  <a:gd fmla="*/ 176 h 176" name="T53"/>
                  <a:gd fmla="*/ 139 w 139" name="T54"/>
                  <a:gd fmla="*/ 100 h 176" name="T55"/>
                  <a:gd fmla="*/ 70 w 139" name="T56"/>
                  <a:gd fmla="*/ 14 h 176" name="T57"/>
                  <a:gd fmla="*/ 78 w 139" name="T58"/>
                  <a:gd fmla="*/ 16 h 176" name="T59"/>
                  <a:gd fmla="*/ 87 w 139" name="T60"/>
                  <a:gd fmla="*/ 22 h 176" name="T61"/>
                  <a:gd fmla="*/ 92 w 139" name="T62"/>
                  <a:gd fmla="*/ 29 h 176" name="T63"/>
                  <a:gd fmla="*/ 93 w 139" name="T64"/>
                  <a:gd fmla="*/ 39 h 176" name="T65"/>
                  <a:gd fmla="*/ 93 w 139" name="T66"/>
                  <a:gd fmla="*/ 43 h 176" name="T67"/>
                  <a:gd fmla="*/ 89 w 139" name="T68"/>
                  <a:gd fmla="*/ 53 h 176" name="T69"/>
                  <a:gd fmla="*/ 82 w 139" name="T70"/>
                  <a:gd fmla="*/ 59 h 176" name="T71"/>
                  <a:gd fmla="*/ 74 w 139" name="T72"/>
                  <a:gd fmla="*/ 63 h 176" name="T73"/>
                  <a:gd fmla="*/ 70 w 139" name="T74"/>
                  <a:gd fmla="*/ 64 h 176" name="T75"/>
                  <a:gd fmla="*/ 60 w 139" name="T76"/>
                  <a:gd fmla="*/ 62 h 176" name="T77"/>
                  <a:gd fmla="*/ 52 w 139" name="T78"/>
                  <a:gd fmla="*/ 56 h 176" name="T79"/>
                  <a:gd fmla="*/ 47 w 139" name="T80"/>
                  <a:gd fmla="*/ 49 h 176" name="T81"/>
                  <a:gd fmla="*/ 45 w 139" name="T82"/>
                  <a:gd fmla="*/ 39 h 176" name="T83"/>
                  <a:gd fmla="*/ 45 w 139" name="T84"/>
                  <a:gd fmla="*/ 34 h 176" name="T85"/>
                  <a:gd fmla="*/ 49 w 139" name="T86"/>
                  <a:gd fmla="*/ 25 h 176" name="T87"/>
                  <a:gd fmla="*/ 55 w 139" name="T88"/>
                  <a:gd fmla="*/ 18 h 176" name="T89"/>
                  <a:gd fmla="*/ 64 w 139" name="T90"/>
                  <a:gd fmla="*/ 15 h 176" name="T91"/>
                  <a:gd fmla="*/ 70 w 139" name="T92"/>
                  <a:gd fmla="*/ 14 h 176" name="T93"/>
                  <a:gd fmla="*/ 109 w 139" name="T94"/>
                  <a:gd fmla="*/ 162 h 176" name="T95"/>
                  <a:gd fmla="*/ 95 w 139" name="T96"/>
                  <a:gd fmla="*/ 106 h 176" name="T97"/>
                  <a:gd fmla="*/ 43 w 139" name="T98"/>
                  <a:gd fmla="*/ 162 h 176" name="T99"/>
                  <a:gd fmla="*/ 28 w 139" name="T100"/>
                  <a:gd fmla="*/ 106 h 176" name="T101"/>
                  <a:gd fmla="*/ 14 w 139" name="T102"/>
                  <a:gd fmla="*/ 162 h 176" name="T103"/>
                  <a:gd fmla="*/ 14 w 139" name="T104"/>
                  <a:gd fmla="*/ 100 h 176" name="T105"/>
                  <a:gd fmla="*/ 18 w 139" name="T106"/>
                  <a:gd fmla="*/ 91 h 176" name="T107"/>
                  <a:gd fmla="*/ 25 w 139" name="T108"/>
                  <a:gd fmla="*/ 85 h 176" name="T109"/>
                  <a:gd fmla="*/ 36 w 139" name="T110"/>
                  <a:gd fmla="*/ 82 h 176" name="T111"/>
                  <a:gd fmla="*/ 58 w 139" name="T112"/>
                  <a:gd fmla="*/ 79 h 176" name="T113"/>
                  <a:gd fmla="*/ 80 w 139" name="T114"/>
                  <a:gd fmla="*/ 79 h 176" name="T115"/>
                  <a:gd fmla="*/ 103 w 139" name="T116"/>
                  <a:gd fmla="*/ 82 h 176" name="T117"/>
                  <a:gd fmla="*/ 114 w 139" name="T118"/>
                  <a:gd fmla="*/ 85 h 176" name="T119"/>
                  <a:gd fmla="*/ 121 w 139" name="T120"/>
                  <a:gd fmla="*/ 91 h 176" name="T121"/>
                  <a:gd fmla="*/ 125 w 139" name="T122"/>
                  <a:gd fmla="*/ 100 h 176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176" w="139">
                    <a:moveTo>
                      <a:pt x="139" y="100"/>
                    </a:moveTo>
                    <a:lnTo>
                      <a:pt x="139" y="100"/>
                    </a:lnTo>
                    <a:lnTo>
                      <a:pt x="138" y="95"/>
                    </a:lnTo>
                    <a:lnTo>
                      <a:pt x="136" y="91"/>
                    </a:lnTo>
                    <a:lnTo>
                      <a:pt x="134" y="86"/>
                    </a:lnTo>
                    <a:lnTo>
                      <a:pt x="132" y="82"/>
                    </a:lnTo>
                    <a:lnTo>
                      <a:pt x="129" y="79"/>
                    </a:lnTo>
                    <a:lnTo>
                      <a:pt x="126" y="76"/>
                    </a:lnTo>
                    <a:lnTo>
                      <a:pt x="121" y="73"/>
                    </a:lnTo>
                    <a:lnTo>
                      <a:pt x="118" y="71"/>
                    </a:lnTo>
                    <a:lnTo>
                      <a:pt x="118" y="71"/>
                    </a:lnTo>
                    <a:lnTo>
                      <a:pt x="107" y="69"/>
                    </a:lnTo>
                    <a:lnTo>
                      <a:pt x="95" y="67"/>
                    </a:lnTo>
                    <a:lnTo>
                      <a:pt x="95" y="67"/>
                    </a:lnTo>
                    <a:lnTo>
                      <a:pt x="101" y="61"/>
                    </a:lnTo>
                    <a:lnTo>
                      <a:pt x="104" y="54"/>
                    </a:lnTo>
                    <a:lnTo>
                      <a:pt x="107" y="46"/>
                    </a:lnTo>
                    <a:lnTo>
                      <a:pt x="107" y="39"/>
                    </a:lnTo>
                    <a:lnTo>
                      <a:pt x="107" y="39"/>
                    </a:lnTo>
                    <a:lnTo>
                      <a:pt x="107" y="31"/>
                    </a:lnTo>
                    <a:lnTo>
                      <a:pt x="105" y="24"/>
                    </a:lnTo>
                    <a:lnTo>
                      <a:pt x="101" y="17"/>
                    </a:lnTo>
                    <a:lnTo>
                      <a:pt x="97" y="12"/>
                    </a:lnTo>
                    <a:lnTo>
                      <a:pt x="91" y="7"/>
                    </a:lnTo>
                    <a:lnTo>
                      <a:pt x="85" y="3"/>
                    </a:lnTo>
                    <a:lnTo>
                      <a:pt x="77" y="1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1" y="1"/>
                    </a:lnTo>
                    <a:lnTo>
                      <a:pt x="54" y="3"/>
                    </a:lnTo>
                    <a:lnTo>
                      <a:pt x="48" y="7"/>
                    </a:lnTo>
                    <a:lnTo>
                      <a:pt x="41" y="12"/>
                    </a:lnTo>
                    <a:lnTo>
                      <a:pt x="37" y="17"/>
                    </a:lnTo>
                    <a:lnTo>
                      <a:pt x="34" y="24"/>
                    </a:lnTo>
                    <a:lnTo>
                      <a:pt x="32" y="31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2" y="46"/>
                    </a:lnTo>
                    <a:lnTo>
                      <a:pt x="34" y="54"/>
                    </a:lnTo>
                    <a:lnTo>
                      <a:pt x="37" y="61"/>
                    </a:lnTo>
                    <a:lnTo>
                      <a:pt x="43" y="67"/>
                    </a:lnTo>
                    <a:lnTo>
                      <a:pt x="43" y="67"/>
                    </a:lnTo>
                    <a:lnTo>
                      <a:pt x="32" y="69"/>
                    </a:lnTo>
                    <a:lnTo>
                      <a:pt x="21" y="71"/>
                    </a:lnTo>
                    <a:lnTo>
                      <a:pt x="21" y="71"/>
                    </a:lnTo>
                    <a:lnTo>
                      <a:pt x="17" y="73"/>
                    </a:lnTo>
                    <a:lnTo>
                      <a:pt x="12" y="76"/>
                    </a:lnTo>
                    <a:lnTo>
                      <a:pt x="9" y="79"/>
                    </a:lnTo>
                    <a:lnTo>
                      <a:pt x="6" y="82"/>
                    </a:lnTo>
                    <a:lnTo>
                      <a:pt x="4" y="86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0" y="176"/>
                    </a:lnTo>
                    <a:lnTo>
                      <a:pt x="139" y="176"/>
                    </a:lnTo>
                    <a:lnTo>
                      <a:pt x="139" y="100"/>
                    </a:lnTo>
                    <a:close/>
                    <a:moveTo>
                      <a:pt x="70" y="14"/>
                    </a:moveTo>
                    <a:lnTo>
                      <a:pt x="70" y="14"/>
                    </a:lnTo>
                    <a:lnTo>
                      <a:pt x="74" y="15"/>
                    </a:lnTo>
                    <a:lnTo>
                      <a:pt x="78" y="16"/>
                    </a:lnTo>
                    <a:lnTo>
                      <a:pt x="82" y="18"/>
                    </a:lnTo>
                    <a:lnTo>
                      <a:pt x="87" y="22"/>
                    </a:lnTo>
                    <a:lnTo>
                      <a:pt x="89" y="25"/>
                    </a:lnTo>
                    <a:lnTo>
                      <a:pt x="92" y="29"/>
                    </a:lnTo>
                    <a:lnTo>
                      <a:pt x="93" y="34"/>
                    </a:lnTo>
                    <a:lnTo>
                      <a:pt x="93" y="39"/>
                    </a:lnTo>
                    <a:lnTo>
                      <a:pt x="93" y="39"/>
                    </a:lnTo>
                    <a:lnTo>
                      <a:pt x="93" y="43"/>
                    </a:lnTo>
                    <a:lnTo>
                      <a:pt x="92" y="49"/>
                    </a:lnTo>
                    <a:lnTo>
                      <a:pt x="89" y="53"/>
                    </a:lnTo>
                    <a:lnTo>
                      <a:pt x="87" y="56"/>
                    </a:lnTo>
                    <a:lnTo>
                      <a:pt x="82" y="59"/>
                    </a:lnTo>
                    <a:lnTo>
                      <a:pt x="78" y="62"/>
                    </a:lnTo>
                    <a:lnTo>
                      <a:pt x="74" y="63"/>
                    </a:lnTo>
                    <a:lnTo>
                      <a:pt x="70" y="64"/>
                    </a:lnTo>
                    <a:lnTo>
                      <a:pt x="70" y="64"/>
                    </a:lnTo>
                    <a:lnTo>
                      <a:pt x="64" y="63"/>
                    </a:lnTo>
                    <a:lnTo>
                      <a:pt x="60" y="62"/>
                    </a:lnTo>
                    <a:lnTo>
                      <a:pt x="55" y="59"/>
                    </a:lnTo>
                    <a:lnTo>
                      <a:pt x="52" y="56"/>
                    </a:lnTo>
                    <a:lnTo>
                      <a:pt x="49" y="53"/>
                    </a:lnTo>
                    <a:lnTo>
                      <a:pt x="47" y="49"/>
                    </a:lnTo>
                    <a:lnTo>
                      <a:pt x="45" y="43"/>
                    </a:lnTo>
                    <a:lnTo>
                      <a:pt x="45" y="39"/>
                    </a:lnTo>
                    <a:lnTo>
                      <a:pt x="45" y="39"/>
                    </a:lnTo>
                    <a:lnTo>
                      <a:pt x="45" y="34"/>
                    </a:lnTo>
                    <a:lnTo>
                      <a:pt x="47" y="29"/>
                    </a:lnTo>
                    <a:lnTo>
                      <a:pt x="49" y="25"/>
                    </a:lnTo>
                    <a:lnTo>
                      <a:pt x="52" y="22"/>
                    </a:lnTo>
                    <a:lnTo>
                      <a:pt x="55" y="18"/>
                    </a:lnTo>
                    <a:lnTo>
                      <a:pt x="60" y="16"/>
                    </a:lnTo>
                    <a:lnTo>
                      <a:pt x="64" y="15"/>
                    </a:lnTo>
                    <a:lnTo>
                      <a:pt x="70" y="14"/>
                    </a:lnTo>
                    <a:lnTo>
                      <a:pt x="70" y="14"/>
                    </a:lnTo>
                    <a:close/>
                    <a:moveTo>
                      <a:pt x="125" y="162"/>
                    </a:moveTo>
                    <a:lnTo>
                      <a:pt x="109" y="162"/>
                    </a:lnTo>
                    <a:lnTo>
                      <a:pt x="109" y="106"/>
                    </a:lnTo>
                    <a:lnTo>
                      <a:pt x="95" y="106"/>
                    </a:lnTo>
                    <a:lnTo>
                      <a:pt x="95" y="162"/>
                    </a:lnTo>
                    <a:lnTo>
                      <a:pt x="43" y="162"/>
                    </a:lnTo>
                    <a:lnTo>
                      <a:pt x="43" y="106"/>
                    </a:lnTo>
                    <a:lnTo>
                      <a:pt x="28" y="106"/>
                    </a:lnTo>
                    <a:lnTo>
                      <a:pt x="28" y="162"/>
                    </a:lnTo>
                    <a:lnTo>
                      <a:pt x="14" y="162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14" y="95"/>
                    </a:lnTo>
                    <a:lnTo>
                      <a:pt x="18" y="91"/>
                    </a:lnTo>
                    <a:lnTo>
                      <a:pt x="21" y="88"/>
                    </a:lnTo>
                    <a:lnTo>
                      <a:pt x="25" y="85"/>
                    </a:lnTo>
                    <a:lnTo>
                      <a:pt x="25" y="85"/>
                    </a:lnTo>
                    <a:lnTo>
                      <a:pt x="36" y="82"/>
                    </a:lnTo>
                    <a:lnTo>
                      <a:pt x="47" y="80"/>
                    </a:lnTo>
                    <a:lnTo>
                      <a:pt x="58" y="79"/>
                    </a:lnTo>
                    <a:lnTo>
                      <a:pt x="70" y="79"/>
                    </a:lnTo>
                    <a:lnTo>
                      <a:pt x="80" y="79"/>
                    </a:lnTo>
                    <a:lnTo>
                      <a:pt x="91" y="80"/>
                    </a:lnTo>
                    <a:lnTo>
                      <a:pt x="103" y="82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7" y="88"/>
                    </a:lnTo>
                    <a:lnTo>
                      <a:pt x="121" y="91"/>
                    </a:lnTo>
                    <a:lnTo>
                      <a:pt x="124" y="95"/>
                    </a:lnTo>
                    <a:lnTo>
                      <a:pt x="125" y="100"/>
                    </a:lnTo>
                    <a:lnTo>
                      <a:pt x="125" y="16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7" name="Freeform 112"/>
              <p:cNvSpPr>
                <a:spLocks noEditPoints="1"/>
              </p:cNvSpPr>
              <p:nvPr/>
            </p:nvSpPr>
            <p:spPr bwMode="auto">
              <a:xfrm>
                <a:off x="7689850" y="6115050"/>
                <a:ext cx="220663" cy="279400"/>
              </a:xfrm>
              <a:custGeom>
                <a:gdLst>
                  <a:gd fmla="*/ 118 w 139" name="T0"/>
                  <a:gd fmla="*/ 72 h 176" name="T1"/>
                  <a:gd fmla="*/ 95 w 139" name="T2"/>
                  <a:gd fmla="*/ 66 h 176" name="T3"/>
                  <a:gd fmla="*/ 101 w 139" name="T4"/>
                  <a:gd fmla="*/ 61 h 176" name="T5"/>
                  <a:gd fmla="*/ 107 w 139" name="T6"/>
                  <a:gd fmla="*/ 47 h 176" name="T7"/>
                  <a:gd fmla="*/ 107 w 139" name="T8"/>
                  <a:gd fmla="*/ 39 h 176" name="T9"/>
                  <a:gd fmla="*/ 105 w 139" name="T10"/>
                  <a:gd fmla="*/ 24 h 176" name="T11"/>
                  <a:gd fmla="*/ 97 w 139" name="T12"/>
                  <a:gd fmla="*/ 11 h 176" name="T13"/>
                  <a:gd fmla="*/ 85 w 139" name="T14"/>
                  <a:gd fmla="*/ 4 h 176" name="T15"/>
                  <a:gd fmla="*/ 70 w 139" name="T16"/>
                  <a:gd fmla="*/ 0 h 176" name="T17"/>
                  <a:gd fmla="*/ 61 w 139" name="T18"/>
                  <a:gd fmla="*/ 1 h 176" name="T19"/>
                  <a:gd fmla="*/ 48 w 139" name="T20"/>
                  <a:gd fmla="*/ 7 h 176" name="T21"/>
                  <a:gd fmla="*/ 37 w 139" name="T22"/>
                  <a:gd fmla="*/ 18 h 176" name="T23"/>
                  <a:gd fmla="*/ 32 w 139" name="T24"/>
                  <a:gd fmla="*/ 31 h 176" name="T25"/>
                  <a:gd fmla="*/ 31 w 139" name="T26"/>
                  <a:gd fmla="*/ 39 h 176" name="T27"/>
                  <a:gd fmla="*/ 34 w 139" name="T28"/>
                  <a:gd fmla="*/ 54 h 176" name="T29"/>
                  <a:gd fmla="*/ 43 w 139" name="T30"/>
                  <a:gd fmla="*/ 66 h 176" name="T31"/>
                  <a:gd fmla="*/ 32 w 139" name="T32"/>
                  <a:gd fmla="*/ 68 h 176" name="T33"/>
                  <a:gd fmla="*/ 21 w 139" name="T34"/>
                  <a:gd fmla="*/ 72 h 176" name="T35"/>
                  <a:gd fmla="*/ 12 w 139" name="T36"/>
                  <a:gd fmla="*/ 76 h 176" name="T37"/>
                  <a:gd fmla="*/ 6 w 139" name="T38"/>
                  <a:gd fmla="*/ 82 h 176" name="T39"/>
                  <a:gd fmla="*/ 1 w 139" name="T40"/>
                  <a:gd fmla="*/ 91 h 176" name="T41"/>
                  <a:gd fmla="*/ 0 w 139" name="T42"/>
                  <a:gd fmla="*/ 100 h 176" name="T43"/>
                  <a:gd fmla="*/ 139 w 139" name="T44"/>
                  <a:gd fmla="*/ 176 h 176" name="T45"/>
                  <a:gd fmla="*/ 139 w 139" name="T46"/>
                  <a:gd fmla="*/ 100 h 176" name="T47"/>
                  <a:gd fmla="*/ 136 w 139" name="T48"/>
                  <a:gd fmla="*/ 91 h 176" name="T49"/>
                  <a:gd fmla="*/ 132 w 139" name="T50"/>
                  <a:gd fmla="*/ 82 h 176" name="T51"/>
                  <a:gd fmla="*/ 126 w 139" name="T52"/>
                  <a:gd fmla="*/ 76 h 176" name="T53"/>
                  <a:gd fmla="*/ 118 w 139" name="T54"/>
                  <a:gd fmla="*/ 72 h 176" name="T55"/>
                  <a:gd fmla="*/ 70 w 139" name="T56"/>
                  <a:gd fmla="*/ 14 h 176" name="T57"/>
                  <a:gd fmla="*/ 74 w 139" name="T58"/>
                  <a:gd fmla="*/ 14 h 176" name="T59"/>
                  <a:gd fmla="*/ 82 w 139" name="T60"/>
                  <a:gd fmla="*/ 19 h 176" name="T61"/>
                  <a:gd fmla="*/ 89 w 139" name="T62"/>
                  <a:gd fmla="*/ 25 h 176" name="T63"/>
                  <a:gd fmla="*/ 93 w 139" name="T64"/>
                  <a:gd fmla="*/ 34 h 176" name="T65"/>
                  <a:gd fmla="*/ 93 w 139" name="T66"/>
                  <a:gd fmla="*/ 39 h 176" name="T67"/>
                  <a:gd fmla="*/ 92 w 139" name="T68"/>
                  <a:gd fmla="*/ 48 h 176" name="T69"/>
                  <a:gd fmla="*/ 87 w 139" name="T70"/>
                  <a:gd fmla="*/ 57 h 176" name="T71"/>
                  <a:gd fmla="*/ 78 w 139" name="T72"/>
                  <a:gd fmla="*/ 61 h 176" name="T73"/>
                  <a:gd fmla="*/ 70 w 139" name="T74"/>
                  <a:gd fmla="*/ 63 h 176" name="T75"/>
                  <a:gd fmla="*/ 64 w 139" name="T76"/>
                  <a:gd fmla="*/ 63 h 176" name="T77"/>
                  <a:gd fmla="*/ 55 w 139" name="T78"/>
                  <a:gd fmla="*/ 59 h 176" name="T79"/>
                  <a:gd fmla="*/ 49 w 139" name="T80"/>
                  <a:gd fmla="*/ 52 h 176" name="T81"/>
                  <a:gd fmla="*/ 45 w 139" name="T82"/>
                  <a:gd fmla="*/ 44 h 176" name="T83"/>
                  <a:gd fmla="*/ 45 w 139" name="T84"/>
                  <a:gd fmla="*/ 39 h 176" name="T85"/>
                  <a:gd fmla="*/ 47 w 139" name="T86"/>
                  <a:gd fmla="*/ 30 h 176" name="T87"/>
                  <a:gd fmla="*/ 52 w 139" name="T88"/>
                  <a:gd fmla="*/ 22 h 176" name="T89"/>
                  <a:gd fmla="*/ 60 w 139" name="T90"/>
                  <a:gd fmla="*/ 17 h 176" name="T91"/>
                  <a:gd fmla="*/ 70 w 139" name="T92"/>
                  <a:gd fmla="*/ 14 h 176" name="T93"/>
                  <a:gd fmla="*/ 125 w 139" name="T94"/>
                  <a:gd fmla="*/ 162 h 176" name="T95"/>
                  <a:gd fmla="*/ 109 w 139" name="T96"/>
                  <a:gd fmla="*/ 105 h 176" name="T97"/>
                  <a:gd fmla="*/ 95 w 139" name="T98"/>
                  <a:gd fmla="*/ 162 h 176" name="T99"/>
                  <a:gd fmla="*/ 43 w 139" name="T100"/>
                  <a:gd fmla="*/ 105 h 176" name="T101"/>
                  <a:gd fmla="*/ 28 w 139" name="T102"/>
                  <a:gd fmla="*/ 162 h 176" name="T103"/>
                  <a:gd fmla="*/ 14 w 139" name="T104"/>
                  <a:gd fmla="*/ 100 h 176" name="T105"/>
                  <a:gd fmla="*/ 14 w 139" name="T106"/>
                  <a:gd fmla="*/ 95 h 176" name="T107"/>
                  <a:gd fmla="*/ 21 w 139" name="T108"/>
                  <a:gd fmla="*/ 87 h 176" name="T109"/>
                  <a:gd fmla="*/ 25 w 139" name="T110"/>
                  <a:gd fmla="*/ 85 h 176" name="T111"/>
                  <a:gd fmla="*/ 47 w 139" name="T112"/>
                  <a:gd fmla="*/ 80 h 176" name="T113"/>
                  <a:gd fmla="*/ 70 w 139" name="T114"/>
                  <a:gd fmla="*/ 78 h 176" name="T115"/>
                  <a:gd fmla="*/ 91 w 139" name="T116"/>
                  <a:gd fmla="*/ 80 h 176" name="T117"/>
                  <a:gd fmla="*/ 114 w 139" name="T118"/>
                  <a:gd fmla="*/ 85 h 176" name="T119"/>
                  <a:gd fmla="*/ 117 w 139" name="T120"/>
                  <a:gd fmla="*/ 87 h 176" name="T121"/>
                  <a:gd fmla="*/ 124 w 139" name="T122"/>
                  <a:gd fmla="*/ 95 h 176" name="T123"/>
                  <a:gd fmla="*/ 125 w 139" name="T124"/>
                  <a:gd fmla="*/ 162 h 176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176" w="139">
                    <a:moveTo>
                      <a:pt x="118" y="72"/>
                    </a:moveTo>
                    <a:lnTo>
                      <a:pt x="118" y="72"/>
                    </a:lnTo>
                    <a:lnTo>
                      <a:pt x="107" y="68"/>
                    </a:lnTo>
                    <a:lnTo>
                      <a:pt x="95" y="66"/>
                    </a:lnTo>
                    <a:lnTo>
                      <a:pt x="95" y="66"/>
                    </a:lnTo>
                    <a:lnTo>
                      <a:pt x="101" y="61"/>
                    </a:lnTo>
                    <a:lnTo>
                      <a:pt x="104" y="54"/>
                    </a:lnTo>
                    <a:lnTo>
                      <a:pt x="107" y="47"/>
                    </a:lnTo>
                    <a:lnTo>
                      <a:pt x="107" y="39"/>
                    </a:lnTo>
                    <a:lnTo>
                      <a:pt x="107" y="39"/>
                    </a:lnTo>
                    <a:lnTo>
                      <a:pt x="107" y="31"/>
                    </a:lnTo>
                    <a:lnTo>
                      <a:pt x="105" y="24"/>
                    </a:lnTo>
                    <a:lnTo>
                      <a:pt x="101" y="18"/>
                    </a:lnTo>
                    <a:lnTo>
                      <a:pt x="97" y="11"/>
                    </a:lnTo>
                    <a:lnTo>
                      <a:pt x="91" y="7"/>
                    </a:lnTo>
                    <a:lnTo>
                      <a:pt x="85" y="4"/>
                    </a:lnTo>
                    <a:lnTo>
                      <a:pt x="77" y="1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1" y="1"/>
                    </a:lnTo>
                    <a:lnTo>
                      <a:pt x="54" y="4"/>
                    </a:lnTo>
                    <a:lnTo>
                      <a:pt x="48" y="7"/>
                    </a:lnTo>
                    <a:lnTo>
                      <a:pt x="41" y="11"/>
                    </a:lnTo>
                    <a:lnTo>
                      <a:pt x="37" y="18"/>
                    </a:lnTo>
                    <a:lnTo>
                      <a:pt x="34" y="24"/>
                    </a:lnTo>
                    <a:lnTo>
                      <a:pt x="32" y="31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2" y="47"/>
                    </a:lnTo>
                    <a:lnTo>
                      <a:pt x="34" y="54"/>
                    </a:lnTo>
                    <a:lnTo>
                      <a:pt x="37" y="61"/>
                    </a:lnTo>
                    <a:lnTo>
                      <a:pt x="43" y="66"/>
                    </a:lnTo>
                    <a:lnTo>
                      <a:pt x="43" y="66"/>
                    </a:lnTo>
                    <a:lnTo>
                      <a:pt x="32" y="68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17" y="73"/>
                    </a:lnTo>
                    <a:lnTo>
                      <a:pt x="12" y="76"/>
                    </a:lnTo>
                    <a:lnTo>
                      <a:pt x="9" y="79"/>
                    </a:lnTo>
                    <a:lnTo>
                      <a:pt x="6" y="82"/>
                    </a:lnTo>
                    <a:lnTo>
                      <a:pt x="4" y="87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0" y="176"/>
                    </a:lnTo>
                    <a:lnTo>
                      <a:pt x="139" y="176"/>
                    </a:lnTo>
                    <a:lnTo>
                      <a:pt x="139" y="100"/>
                    </a:lnTo>
                    <a:lnTo>
                      <a:pt x="139" y="100"/>
                    </a:lnTo>
                    <a:lnTo>
                      <a:pt x="138" y="95"/>
                    </a:lnTo>
                    <a:lnTo>
                      <a:pt x="136" y="91"/>
                    </a:lnTo>
                    <a:lnTo>
                      <a:pt x="134" y="87"/>
                    </a:lnTo>
                    <a:lnTo>
                      <a:pt x="132" y="82"/>
                    </a:lnTo>
                    <a:lnTo>
                      <a:pt x="129" y="79"/>
                    </a:lnTo>
                    <a:lnTo>
                      <a:pt x="126" y="76"/>
                    </a:lnTo>
                    <a:lnTo>
                      <a:pt x="121" y="73"/>
                    </a:lnTo>
                    <a:lnTo>
                      <a:pt x="118" y="72"/>
                    </a:lnTo>
                    <a:lnTo>
                      <a:pt x="118" y="72"/>
                    </a:lnTo>
                    <a:close/>
                    <a:moveTo>
                      <a:pt x="70" y="14"/>
                    </a:moveTo>
                    <a:lnTo>
                      <a:pt x="70" y="14"/>
                    </a:lnTo>
                    <a:lnTo>
                      <a:pt x="74" y="14"/>
                    </a:lnTo>
                    <a:lnTo>
                      <a:pt x="78" y="17"/>
                    </a:lnTo>
                    <a:lnTo>
                      <a:pt x="82" y="19"/>
                    </a:lnTo>
                    <a:lnTo>
                      <a:pt x="87" y="22"/>
                    </a:lnTo>
                    <a:lnTo>
                      <a:pt x="89" y="25"/>
                    </a:lnTo>
                    <a:lnTo>
                      <a:pt x="92" y="30"/>
                    </a:lnTo>
                    <a:lnTo>
                      <a:pt x="93" y="34"/>
                    </a:lnTo>
                    <a:lnTo>
                      <a:pt x="93" y="39"/>
                    </a:lnTo>
                    <a:lnTo>
                      <a:pt x="93" y="39"/>
                    </a:lnTo>
                    <a:lnTo>
                      <a:pt x="93" y="44"/>
                    </a:lnTo>
                    <a:lnTo>
                      <a:pt x="92" y="48"/>
                    </a:lnTo>
                    <a:lnTo>
                      <a:pt x="89" y="52"/>
                    </a:lnTo>
                    <a:lnTo>
                      <a:pt x="87" y="57"/>
                    </a:lnTo>
                    <a:lnTo>
                      <a:pt x="82" y="59"/>
                    </a:lnTo>
                    <a:lnTo>
                      <a:pt x="78" y="61"/>
                    </a:lnTo>
                    <a:lnTo>
                      <a:pt x="74" y="63"/>
                    </a:lnTo>
                    <a:lnTo>
                      <a:pt x="70" y="63"/>
                    </a:lnTo>
                    <a:lnTo>
                      <a:pt x="70" y="63"/>
                    </a:lnTo>
                    <a:lnTo>
                      <a:pt x="64" y="63"/>
                    </a:lnTo>
                    <a:lnTo>
                      <a:pt x="60" y="61"/>
                    </a:lnTo>
                    <a:lnTo>
                      <a:pt x="55" y="59"/>
                    </a:lnTo>
                    <a:lnTo>
                      <a:pt x="52" y="57"/>
                    </a:lnTo>
                    <a:lnTo>
                      <a:pt x="49" y="52"/>
                    </a:lnTo>
                    <a:lnTo>
                      <a:pt x="47" y="48"/>
                    </a:lnTo>
                    <a:lnTo>
                      <a:pt x="45" y="44"/>
                    </a:lnTo>
                    <a:lnTo>
                      <a:pt x="45" y="39"/>
                    </a:lnTo>
                    <a:lnTo>
                      <a:pt x="45" y="39"/>
                    </a:lnTo>
                    <a:lnTo>
                      <a:pt x="45" y="34"/>
                    </a:lnTo>
                    <a:lnTo>
                      <a:pt x="47" y="30"/>
                    </a:lnTo>
                    <a:lnTo>
                      <a:pt x="49" y="25"/>
                    </a:lnTo>
                    <a:lnTo>
                      <a:pt x="52" y="22"/>
                    </a:lnTo>
                    <a:lnTo>
                      <a:pt x="55" y="19"/>
                    </a:lnTo>
                    <a:lnTo>
                      <a:pt x="60" y="17"/>
                    </a:lnTo>
                    <a:lnTo>
                      <a:pt x="64" y="14"/>
                    </a:lnTo>
                    <a:lnTo>
                      <a:pt x="70" y="14"/>
                    </a:lnTo>
                    <a:lnTo>
                      <a:pt x="70" y="14"/>
                    </a:lnTo>
                    <a:close/>
                    <a:moveTo>
                      <a:pt x="125" y="162"/>
                    </a:moveTo>
                    <a:lnTo>
                      <a:pt x="109" y="162"/>
                    </a:lnTo>
                    <a:lnTo>
                      <a:pt x="109" y="105"/>
                    </a:lnTo>
                    <a:lnTo>
                      <a:pt x="95" y="105"/>
                    </a:lnTo>
                    <a:lnTo>
                      <a:pt x="95" y="162"/>
                    </a:lnTo>
                    <a:lnTo>
                      <a:pt x="43" y="162"/>
                    </a:lnTo>
                    <a:lnTo>
                      <a:pt x="43" y="105"/>
                    </a:lnTo>
                    <a:lnTo>
                      <a:pt x="28" y="105"/>
                    </a:lnTo>
                    <a:lnTo>
                      <a:pt x="28" y="162"/>
                    </a:lnTo>
                    <a:lnTo>
                      <a:pt x="14" y="162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14" y="95"/>
                    </a:lnTo>
                    <a:lnTo>
                      <a:pt x="18" y="91"/>
                    </a:lnTo>
                    <a:lnTo>
                      <a:pt x="21" y="87"/>
                    </a:lnTo>
                    <a:lnTo>
                      <a:pt x="25" y="85"/>
                    </a:lnTo>
                    <a:lnTo>
                      <a:pt x="25" y="85"/>
                    </a:lnTo>
                    <a:lnTo>
                      <a:pt x="36" y="82"/>
                    </a:lnTo>
                    <a:lnTo>
                      <a:pt x="47" y="80"/>
                    </a:lnTo>
                    <a:lnTo>
                      <a:pt x="58" y="79"/>
                    </a:lnTo>
                    <a:lnTo>
                      <a:pt x="70" y="78"/>
                    </a:lnTo>
                    <a:lnTo>
                      <a:pt x="80" y="79"/>
                    </a:lnTo>
                    <a:lnTo>
                      <a:pt x="91" y="80"/>
                    </a:lnTo>
                    <a:lnTo>
                      <a:pt x="103" y="82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7" y="87"/>
                    </a:lnTo>
                    <a:lnTo>
                      <a:pt x="121" y="91"/>
                    </a:lnTo>
                    <a:lnTo>
                      <a:pt x="124" y="95"/>
                    </a:lnTo>
                    <a:lnTo>
                      <a:pt x="125" y="100"/>
                    </a:lnTo>
                    <a:lnTo>
                      <a:pt x="125" y="16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8" name="Freeform 113"/>
              <p:cNvSpPr>
                <a:spLocks noEditPoints="1"/>
              </p:cNvSpPr>
              <p:nvPr/>
            </p:nvSpPr>
            <p:spPr bwMode="auto">
              <a:xfrm>
                <a:off x="7427913" y="6115050"/>
                <a:ext cx="219075" cy="279400"/>
              </a:xfrm>
              <a:custGeom>
                <a:gdLst>
                  <a:gd fmla="*/ 118 w 138" name="T0"/>
                  <a:gd fmla="*/ 72 h 176" name="T1"/>
                  <a:gd fmla="*/ 96 w 138" name="T2"/>
                  <a:gd fmla="*/ 66 h 176" name="T3"/>
                  <a:gd fmla="*/ 102 w 138" name="T4"/>
                  <a:gd fmla="*/ 61 h 176" name="T5"/>
                  <a:gd fmla="*/ 107 w 138" name="T6"/>
                  <a:gd fmla="*/ 47 h 176" name="T7"/>
                  <a:gd fmla="*/ 108 w 138" name="T8"/>
                  <a:gd fmla="*/ 39 h 176" name="T9"/>
                  <a:gd fmla="*/ 105 w 138" name="T10"/>
                  <a:gd fmla="*/ 24 h 176" name="T11"/>
                  <a:gd fmla="*/ 96 w 138" name="T12"/>
                  <a:gd fmla="*/ 11 h 176" name="T13"/>
                  <a:gd fmla="*/ 84 w 138" name="T14"/>
                  <a:gd fmla="*/ 4 h 176" name="T15"/>
                  <a:gd fmla="*/ 69 w 138" name="T16"/>
                  <a:gd fmla="*/ 0 h 176" name="T17"/>
                  <a:gd fmla="*/ 62 w 138" name="T18"/>
                  <a:gd fmla="*/ 1 h 176" name="T19"/>
                  <a:gd fmla="*/ 48 w 138" name="T20"/>
                  <a:gd fmla="*/ 7 h 176" name="T21"/>
                  <a:gd fmla="*/ 38 w 138" name="T22"/>
                  <a:gd fmla="*/ 18 h 176" name="T23"/>
                  <a:gd fmla="*/ 31 w 138" name="T24"/>
                  <a:gd fmla="*/ 31 h 176" name="T25"/>
                  <a:gd fmla="*/ 30 w 138" name="T26"/>
                  <a:gd fmla="*/ 39 h 176" name="T27"/>
                  <a:gd fmla="*/ 34 w 138" name="T28"/>
                  <a:gd fmla="*/ 54 h 176" name="T29"/>
                  <a:gd fmla="*/ 42 w 138" name="T30"/>
                  <a:gd fmla="*/ 66 h 176" name="T31"/>
                  <a:gd fmla="*/ 31 w 138" name="T32"/>
                  <a:gd fmla="*/ 68 h 176" name="T33"/>
                  <a:gd fmla="*/ 21 w 138" name="T34"/>
                  <a:gd fmla="*/ 72 h 176" name="T35"/>
                  <a:gd fmla="*/ 13 w 138" name="T36"/>
                  <a:gd fmla="*/ 76 h 176" name="T37"/>
                  <a:gd fmla="*/ 7 w 138" name="T38"/>
                  <a:gd fmla="*/ 82 h 176" name="T39"/>
                  <a:gd fmla="*/ 2 w 138" name="T40"/>
                  <a:gd fmla="*/ 91 h 176" name="T41"/>
                  <a:gd fmla="*/ 0 w 138" name="T42"/>
                  <a:gd fmla="*/ 100 h 176" name="T43"/>
                  <a:gd fmla="*/ 138 w 138" name="T44"/>
                  <a:gd fmla="*/ 176 h 176" name="T45"/>
                  <a:gd fmla="*/ 138 w 138" name="T46"/>
                  <a:gd fmla="*/ 100 h 176" name="T47"/>
                  <a:gd fmla="*/ 137 w 138" name="T48"/>
                  <a:gd fmla="*/ 91 h 176" name="T49"/>
                  <a:gd fmla="*/ 133 w 138" name="T50"/>
                  <a:gd fmla="*/ 82 h 176" name="T51"/>
                  <a:gd fmla="*/ 127 w 138" name="T52"/>
                  <a:gd fmla="*/ 76 h 176" name="T53"/>
                  <a:gd fmla="*/ 118 w 138" name="T54"/>
                  <a:gd fmla="*/ 72 h 176" name="T55"/>
                  <a:gd fmla="*/ 69 w 138" name="T56"/>
                  <a:gd fmla="*/ 14 h 176" name="T57"/>
                  <a:gd fmla="*/ 75 w 138" name="T58"/>
                  <a:gd fmla="*/ 14 h 176" name="T59"/>
                  <a:gd fmla="*/ 83 w 138" name="T60"/>
                  <a:gd fmla="*/ 19 h 176" name="T61"/>
                  <a:gd fmla="*/ 90 w 138" name="T62"/>
                  <a:gd fmla="*/ 25 h 176" name="T63"/>
                  <a:gd fmla="*/ 93 w 138" name="T64"/>
                  <a:gd fmla="*/ 34 h 176" name="T65"/>
                  <a:gd fmla="*/ 94 w 138" name="T66"/>
                  <a:gd fmla="*/ 39 h 176" name="T67"/>
                  <a:gd fmla="*/ 92 w 138" name="T68"/>
                  <a:gd fmla="*/ 48 h 176" name="T69"/>
                  <a:gd fmla="*/ 87 w 138" name="T70"/>
                  <a:gd fmla="*/ 57 h 176" name="T71"/>
                  <a:gd fmla="*/ 79 w 138" name="T72"/>
                  <a:gd fmla="*/ 61 h 176" name="T73"/>
                  <a:gd fmla="*/ 69 w 138" name="T74"/>
                  <a:gd fmla="*/ 63 h 176" name="T75"/>
                  <a:gd fmla="*/ 65 w 138" name="T76"/>
                  <a:gd fmla="*/ 63 h 176" name="T77"/>
                  <a:gd fmla="*/ 56 w 138" name="T78"/>
                  <a:gd fmla="*/ 59 h 176" name="T79"/>
                  <a:gd fmla="*/ 49 w 138" name="T80"/>
                  <a:gd fmla="*/ 52 h 176" name="T81"/>
                  <a:gd fmla="*/ 46 w 138" name="T82"/>
                  <a:gd fmla="*/ 44 h 176" name="T83"/>
                  <a:gd fmla="*/ 46 w 138" name="T84"/>
                  <a:gd fmla="*/ 39 h 176" name="T85"/>
                  <a:gd fmla="*/ 47 w 138" name="T86"/>
                  <a:gd fmla="*/ 30 h 176" name="T87"/>
                  <a:gd fmla="*/ 52 w 138" name="T88"/>
                  <a:gd fmla="*/ 22 h 176" name="T89"/>
                  <a:gd fmla="*/ 60 w 138" name="T90"/>
                  <a:gd fmla="*/ 17 h 176" name="T91"/>
                  <a:gd fmla="*/ 69 w 138" name="T92"/>
                  <a:gd fmla="*/ 14 h 176" name="T93"/>
                  <a:gd fmla="*/ 124 w 138" name="T94"/>
                  <a:gd fmla="*/ 162 h 176" name="T95"/>
                  <a:gd fmla="*/ 110 w 138" name="T96"/>
                  <a:gd fmla="*/ 105 h 176" name="T97"/>
                  <a:gd fmla="*/ 96 w 138" name="T98"/>
                  <a:gd fmla="*/ 162 h 176" name="T99"/>
                  <a:gd fmla="*/ 43 w 138" name="T100"/>
                  <a:gd fmla="*/ 105 h 176" name="T101"/>
                  <a:gd fmla="*/ 29 w 138" name="T102"/>
                  <a:gd fmla="*/ 162 h 176" name="T103"/>
                  <a:gd fmla="*/ 14 w 138" name="T104"/>
                  <a:gd fmla="*/ 100 h 176" name="T105"/>
                  <a:gd fmla="*/ 15 w 138" name="T106"/>
                  <a:gd fmla="*/ 95 h 176" name="T107"/>
                  <a:gd fmla="*/ 21 w 138" name="T108"/>
                  <a:gd fmla="*/ 87 h 176" name="T109"/>
                  <a:gd fmla="*/ 25 w 138" name="T110"/>
                  <a:gd fmla="*/ 85 h 176" name="T111"/>
                  <a:gd fmla="*/ 47 w 138" name="T112"/>
                  <a:gd fmla="*/ 80 h 176" name="T113"/>
                  <a:gd fmla="*/ 69 w 138" name="T114"/>
                  <a:gd fmla="*/ 78 h 176" name="T115"/>
                  <a:gd fmla="*/ 92 w 138" name="T116"/>
                  <a:gd fmla="*/ 80 h 176" name="T117"/>
                  <a:gd fmla="*/ 114 w 138" name="T118"/>
                  <a:gd fmla="*/ 85 h 176" name="T119"/>
                  <a:gd fmla="*/ 118 w 138" name="T120"/>
                  <a:gd fmla="*/ 87 h 176" name="T121"/>
                  <a:gd fmla="*/ 123 w 138" name="T122"/>
                  <a:gd fmla="*/ 95 h 176" name="T123"/>
                  <a:gd fmla="*/ 124 w 138" name="T124"/>
                  <a:gd fmla="*/ 162 h 176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176" w="138">
                    <a:moveTo>
                      <a:pt x="118" y="72"/>
                    </a:moveTo>
                    <a:lnTo>
                      <a:pt x="118" y="72"/>
                    </a:lnTo>
                    <a:lnTo>
                      <a:pt x="107" y="68"/>
                    </a:lnTo>
                    <a:lnTo>
                      <a:pt x="96" y="66"/>
                    </a:lnTo>
                    <a:lnTo>
                      <a:pt x="96" y="66"/>
                    </a:lnTo>
                    <a:lnTo>
                      <a:pt x="102" y="61"/>
                    </a:lnTo>
                    <a:lnTo>
                      <a:pt x="105" y="54"/>
                    </a:lnTo>
                    <a:lnTo>
                      <a:pt x="107" y="47"/>
                    </a:lnTo>
                    <a:lnTo>
                      <a:pt x="108" y="39"/>
                    </a:lnTo>
                    <a:lnTo>
                      <a:pt x="108" y="39"/>
                    </a:lnTo>
                    <a:lnTo>
                      <a:pt x="107" y="31"/>
                    </a:lnTo>
                    <a:lnTo>
                      <a:pt x="105" y="24"/>
                    </a:lnTo>
                    <a:lnTo>
                      <a:pt x="102" y="18"/>
                    </a:lnTo>
                    <a:lnTo>
                      <a:pt x="96" y="11"/>
                    </a:lnTo>
                    <a:lnTo>
                      <a:pt x="91" y="7"/>
                    </a:lnTo>
                    <a:lnTo>
                      <a:pt x="84" y="4"/>
                    </a:lnTo>
                    <a:lnTo>
                      <a:pt x="77" y="1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2" y="1"/>
                    </a:lnTo>
                    <a:lnTo>
                      <a:pt x="54" y="4"/>
                    </a:lnTo>
                    <a:lnTo>
                      <a:pt x="48" y="7"/>
                    </a:lnTo>
                    <a:lnTo>
                      <a:pt x="42" y="11"/>
                    </a:lnTo>
                    <a:lnTo>
                      <a:pt x="38" y="18"/>
                    </a:lnTo>
                    <a:lnTo>
                      <a:pt x="34" y="24"/>
                    </a:lnTo>
                    <a:lnTo>
                      <a:pt x="31" y="31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1" y="47"/>
                    </a:lnTo>
                    <a:lnTo>
                      <a:pt x="34" y="54"/>
                    </a:lnTo>
                    <a:lnTo>
                      <a:pt x="38" y="61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31" y="68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16" y="73"/>
                    </a:lnTo>
                    <a:lnTo>
                      <a:pt x="13" y="76"/>
                    </a:lnTo>
                    <a:lnTo>
                      <a:pt x="10" y="79"/>
                    </a:lnTo>
                    <a:lnTo>
                      <a:pt x="7" y="82"/>
                    </a:lnTo>
                    <a:lnTo>
                      <a:pt x="3" y="8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0" y="176"/>
                    </a:lnTo>
                    <a:lnTo>
                      <a:pt x="138" y="176"/>
                    </a:lnTo>
                    <a:lnTo>
                      <a:pt x="138" y="100"/>
                    </a:lnTo>
                    <a:lnTo>
                      <a:pt x="138" y="100"/>
                    </a:lnTo>
                    <a:lnTo>
                      <a:pt x="138" y="95"/>
                    </a:lnTo>
                    <a:lnTo>
                      <a:pt x="137" y="91"/>
                    </a:lnTo>
                    <a:lnTo>
                      <a:pt x="135" y="87"/>
                    </a:lnTo>
                    <a:lnTo>
                      <a:pt x="133" y="82"/>
                    </a:lnTo>
                    <a:lnTo>
                      <a:pt x="130" y="79"/>
                    </a:lnTo>
                    <a:lnTo>
                      <a:pt x="127" y="76"/>
                    </a:lnTo>
                    <a:lnTo>
                      <a:pt x="122" y="73"/>
                    </a:lnTo>
                    <a:lnTo>
                      <a:pt x="118" y="72"/>
                    </a:lnTo>
                    <a:lnTo>
                      <a:pt x="118" y="72"/>
                    </a:lnTo>
                    <a:close/>
                    <a:moveTo>
                      <a:pt x="69" y="14"/>
                    </a:moveTo>
                    <a:lnTo>
                      <a:pt x="69" y="14"/>
                    </a:lnTo>
                    <a:lnTo>
                      <a:pt x="75" y="14"/>
                    </a:lnTo>
                    <a:lnTo>
                      <a:pt x="79" y="17"/>
                    </a:lnTo>
                    <a:lnTo>
                      <a:pt x="83" y="19"/>
                    </a:lnTo>
                    <a:lnTo>
                      <a:pt x="87" y="22"/>
                    </a:lnTo>
                    <a:lnTo>
                      <a:pt x="90" y="25"/>
                    </a:lnTo>
                    <a:lnTo>
                      <a:pt x="92" y="30"/>
                    </a:lnTo>
                    <a:lnTo>
                      <a:pt x="93" y="34"/>
                    </a:lnTo>
                    <a:lnTo>
                      <a:pt x="94" y="39"/>
                    </a:lnTo>
                    <a:lnTo>
                      <a:pt x="94" y="39"/>
                    </a:lnTo>
                    <a:lnTo>
                      <a:pt x="93" y="44"/>
                    </a:lnTo>
                    <a:lnTo>
                      <a:pt x="92" y="48"/>
                    </a:lnTo>
                    <a:lnTo>
                      <a:pt x="90" y="52"/>
                    </a:lnTo>
                    <a:lnTo>
                      <a:pt x="87" y="57"/>
                    </a:lnTo>
                    <a:lnTo>
                      <a:pt x="83" y="59"/>
                    </a:lnTo>
                    <a:lnTo>
                      <a:pt x="79" y="61"/>
                    </a:lnTo>
                    <a:lnTo>
                      <a:pt x="75" y="63"/>
                    </a:lnTo>
                    <a:lnTo>
                      <a:pt x="69" y="63"/>
                    </a:lnTo>
                    <a:lnTo>
                      <a:pt x="69" y="63"/>
                    </a:lnTo>
                    <a:lnTo>
                      <a:pt x="65" y="63"/>
                    </a:lnTo>
                    <a:lnTo>
                      <a:pt x="60" y="61"/>
                    </a:lnTo>
                    <a:lnTo>
                      <a:pt x="56" y="59"/>
                    </a:lnTo>
                    <a:lnTo>
                      <a:pt x="52" y="57"/>
                    </a:lnTo>
                    <a:lnTo>
                      <a:pt x="49" y="52"/>
                    </a:lnTo>
                    <a:lnTo>
                      <a:pt x="47" y="48"/>
                    </a:lnTo>
                    <a:lnTo>
                      <a:pt x="46" y="44"/>
                    </a:lnTo>
                    <a:lnTo>
                      <a:pt x="46" y="39"/>
                    </a:lnTo>
                    <a:lnTo>
                      <a:pt x="46" y="39"/>
                    </a:lnTo>
                    <a:lnTo>
                      <a:pt x="46" y="34"/>
                    </a:lnTo>
                    <a:lnTo>
                      <a:pt x="47" y="30"/>
                    </a:lnTo>
                    <a:lnTo>
                      <a:pt x="49" y="25"/>
                    </a:lnTo>
                    <a:lnTo>
                      <a:pt x="52" y="22"/>
                    </a:lnTo>
                    <a:lnTo>
                      <a:pt x="56" y="19"/>
                    </a:lnTo>
                    <a:lnTo>
                      <a:pt x="60" y="17"/>
                    </a:lnTo>
                    <a:lnTo>
                      <a:pt x="65" y="14"/>
                    </a:lnTo>
                    <a:lnTo>
                      <a:pt x="69" y="14"/>
                    </a:lnTo>
                    <a:lnTo>
                      <a:pt x="69" y="14"/>
                    </a:lnTo>
                    <a:close/>
                    <a:moveTo>
                      <a:pt x="124" y="162"/>
                    </a:moveTo>
                    <a:lnTo>
                      <a:pt x="110" y="162"/>
                    </a:lnTo>
                    <a:lnTo>
                      <a:pt x="110" y="105"/>
                    </a:lnTo>
                    <a:lnTo>
                      <a:pt x="96" y="105"/>
                    </a:lnTo>
                    <a:lnTo>
                      <a:pt x="96" y="162"/>
                    </a:lnTo>
                    <a:lnTo>
                      <a:pt x="43" y="162"/>
                    </a:lnTo>
                    <a:lnTo>
                      <a:pt x="43" y="105"/>
                    </a:lnTo>
                    <a:lnTo>
                      <a:pt x="29" y="105"/>
                    </a:lnTo>
                    <a:lnTo>
                      <a:pt x="29" y="162"/>
                    </a:lnTo>
                    <a:lnTo>
                      <a:pt x="14" y="162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15" y="95"/>
                    </a:lnTo>
                    <a:lnTo>
                      <a:pt x="17" y="91"/>
                    </a:lnTo>
                    <a:lnTo>
                      <a:pt x="21" y="87"/>
                    </a:lnTo>
                    <a:lnTo>
                      <a:pt x="25" y="85"/>
                    </a:lnTo>
                    <a:lnTo>
                      <a:pt x="25" y="85"/>
                    </a:lnTo>
                    <a:lnTo>
                      <a:pt x="36" y="82"/>
                    </a:lnTo>
                    <a:lnTo>
                      <a:pt x="47" y="80"/>
                    </a:lnTo>
                    <a:lnTo>
                      <a:pt x="58" y="79"/>
                    </a:lnTo>
                    <a:lnTo>
                      <a:pt x="69" y="78"/>
                    </a:lnTo>
                    <a:lnTo>
                      <a:pt x="81" y="79"/>
                    </a:lnTo>
                    <a:lnTo>
                      <a:pt x="92" y="80"/>
                    </a:lnTo>
                    <a:lnTo>
                      <a:pt x="103" y="82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8" y="87"/>
                    </a:lnTo>
                    <a:lnTo>
                      <a:pt x="121" y="91"/>
                    </a:lnTo>
                    <a:lnTo>
                      <a:pt x="123" y="95"/>
                    </a:lnTo>
                    <a:lnTo>
                      <a:pt x="124" y="100"/>
                    </a:lnTo>
                    <a:lnTo>
                      <a:pt x="124" y="16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9" name="Freeform 114"/>
              <p:cNvSpPr>
                <a:spLocks noEditPoints="1"/>
              </p:cNvSpPr>
              <p:nvPr/>
            </p:nvSpPr>
            <p:spPr bwMode="auto">
              <a:xfrm>
                <a:off x="7951788" y="6115050"/>
                <a:ext cx="219075" cy="279400"/>
              </a:xfrm>
              <a:custGeom>
                <a:gdLst>
                  <a:gd fmla="*/ 117 w 138" name="T0"/>
                  <a:gd fmla="*/ 72 h 176" name="T1"/>
                  <a:gd fmla="*/ 96 w 138" name="T2"/>
                  <a:gd fmla="*/ 66 h 176" name="T3"/>
                  <a:gd fmla="*/ 100 w 138" name="T4"/>
                  <a:gd fmla="*/ 61 h 176" name="T5"/>
                  <a:gd fmla="*/ 106 w 138" name="T6"/>
                  <a:gd fmla="*/ 47 h 176" name="T7"/>
                  <a:gd fmla="*/ 108 w 138" name="T8"/>
                  <a:gd fmla="*/ 39 h 176" name="T9"/>
                  <a:gd fmla="*/ 104 w 138" name="T10"/>
                  <a:gd fmla="*/ 24 h 176" name="T11"/>
                  <a:gd fmla="*/ 96 w 138" name="T12"/>
                  <a:gd fmla="*/ 11 h 176" name="T13"/>
                  <a:gd fmla="*/ 84 w 138" name="T14"/>
                  <a:gd fmla="*/ 4 h 176" name="T15"/>
                  <a:gd fmla="*/ 69 w 138" name="T16"/>
                  <a:gd fmla="*/ 0 h 176" name="T17"/>
                  <a:gd fmla="*/ 61 w 138" name="T18"/>
                  <a:gd fmla="*/ 1 h 176" name="T19"/>
                  <a:gd fmla="*/ 47 w 138" name="T20"/>
                  <a:gd fmla="*/ 7 h 176" name="T21"/>
                  <a:gd fmla="*/ 36 w 138" name="T22"/>
                  <a:gd fmla="*/ 18 h 176" name="T23"/>
                  <a:gd fmla="*/ 31 w 138" name="T24"/>
                  <a:gd fmla="*/ 31 h 176" name="T25"/>
                  <a:gd fmla="*/ 30 w 138" name="T26"/>
                  <a:gd fmla="*/ 39 h 176" name="T27"/>
                  <a:gd fmla="*/ 33 w 138" name="T28"/>
                  <a:gd fmla="*/ 54 h 176" name="T29"/>
                  <a:gd fmla="*/ 42 w 138" name="T30"/>
                  <a:gd fmla="*/ 66 h 176" name="T31"/>
                  <a:gd fmla="*/ 31 w 138" name="T32"/>
                  <a:gd fmla="*/ 68 h 176" name="T33"/>
                  <a:gd fmla="*/ 20 w 138" name="T34"/>
                  <a:gd fmla="*/ 72 h 176" name="T35"/>
                  <a:gd fmla="*/ 13 w 138" name="T36"/>
                  <a:gd fmla="*/ 76 h 176" name="T37"/>
                  <a:gd fmla="*/ 6 w 138" name="T38"/>
                  <a:gd fmla="*/ 82 h 176" name="T39"/>
                  <a:gd fmla="*/ 2 w 138" name="T40"/>
                  <a:gd fmla="*/ 91 h 176" name="T41"/>
                  <a:gd fmla="*/ 0 w 138" name="T42"/>
                  <a:gd fmla="*/ 100 h 176" name="T43"/>
                  <a:gd fmla="*/ 138 w 138" name="T44"/>
                  <a:gd fmla="*/ 176 h 176" name="T45"/>
                  <a:gd fmla="*/ 138 w 138" name="T46"/>
                  <a:gd fmla="*/ 100 h 176" name="T47"/>
                  <a:gd fmla="*/ 137 w 138" name="T48"/>
                  <a:gd fmla="*/ 91 h 176" name="T49"/>
                  <a:gd fmla="*/ 132 w 138" name="T50"/>
                  <a:gd fmla="*/ 82 h 176" name="T51"/>
                  <a:gd fmla="*/ 125 w 138" name="T52"/>
                  <a:gd fmla="*/ 76 h 176" name="T53"/>
                  <a:gd fmla="*/ 117 w 138" name="T54"/>
                  <a:gd fmla="*/ 72 h 176" name="T55"/>
                  <a:gd fmla="*/ 69 w 138" name="T56"/>
                  <a:gd fmla="*/ 14 h 176" name="T57"/>
                  <a:gd fmla="*/ 74 w 138" name="T58"/>
                  <a:gd fmla="*/ 14 h 176" name="T59"/>
                  <a:gd fmla="*/ 83 w 138" name="T60"/>
                  <a:gd fmla="*/ 19 h 176" name="T61"/>
                  <a:gd fmla="*/ 89 w 138" name="T62"/>
                  <a:gd fmla="*/ 25 h 176" name="T63"/>
                  <a:gd fmla="*/ 92 w 138" name="T64"/>
                  <a:gd fmla="*/ 34 h 176" name="T65"/>
                  <a:gd fmla="*/ 94 w 138" name="T66"/>
                  <a:gd fmla="*/ 39 h 176" name="T67"/>
                  <a:gd fmla="*/ 91 w 138" name="T68"/>
                  <a:gd fmla="*/ 48 h 176" name="T69"/>
                  <a:gd fmla="*/ 86 w 138" name="T70"/>
                  <a:gd fmla="*/ 57 h 176" name="T71"/>
                  <a:gd fmla="*/ 78 w 138" name="T72"/>
                  <a:gd fmla="*/ 61 h 176" name="T73"/>
                  <a:gd fmla="*/ 69 w 138" name="T74"/>
                  <a:gd fmla="*/ 63 h 176" name="T75"/>
                  <a:gd fmla="*/ 64 w 138" name="T76"/>
                  <a:gd fmla="*/ 63 h 176" name="T77"/>
                  <a:gd fmla="*/ 55 w 138" name="T78"/>
                  <a:gd fmla="*/ 59 h 176" name="T79"/>
                  <a:gd fmla="*/ 48 w 138" name="T80"/>
                  <a:gd fmla="*/ 52 h 176" name="T81"/>
                  <a:gd fmla="*/ 45 w 138" name="T82"/>
                  <a:gd fmla="*/ 44 h 176" name="T83"/>
                  <a:gd fmla="*/ 44 w 138" name="T84"/>
                  <a:gd fmla="*/ 39 h 176" name="T85"/>
                  <a:gd fmla="*/ 46 w 138" name="T86"/>
                  <a:gd fmla="*/ 30 h 176" name="T87"/>
                  <a:gd fmla="*/ 51 w 138" name="T88"/>
                  <a:gd fmla="*/ 22 h 176" name="T89"/>
                  <a:gd fmla="*/ 59 w 138" name="T90"/>
                  <a:gd fmla="*/ 17 h 176" name="T91"/>
                  <a:gd fmla="*/ 69 w 138" name="T92"/>
                  <a:gd fmla="*/ 14 h 176" name="T93"/>
                  <a:gd fmla="*/ 124 w 138" name="T94"/>
                  <a:gd fmla="*/ 162 h 176" name="T95"/>
                  <a:gd fmla="*/ 110 w 138" name="T96"/>
                  <a:gd fmla="*/ 105 h 176" name="T97"/>
                  <a:gd fmla="*/ 96 w 138" name="T98"/>
                  <a:gd fmla="*/ 162 h 176" name="T99"/>
                  <a:gd fmla="*/ 43 w 138" name="T100"/>
                  <a:gd fmla="*/ 105 h 176" name="T101"/>
                  <a:gd fmla="*/ 28 w 138" name="T102"/>
                  <a:gd fmla="*/ 162 h 176" name="T103"/>
                  <a:gd fmla="*/ 14 w 138" name="T104"/>
                  <a:gd fmla="*/ 100 h 176" name="T105"/>
                  <a:gd fmla="*/ 15 w 138" name="T106"/>
                  <a:gd fmla="*/ 95 h 176" name="T107"/>
                  <a:gd fmla="*/ 20 w 138" name="T108"/>
                  <a:gd fmla="*/ 87 h 176" name="T109"/>
                  <a:gd fmla="*/ 24 w 138" name="T110"/>
                  <a:gd fmla="*/ 85 h 176" name="T111"/>
                  <a:gd fmla="*/ 46 w 138" name="T112"/>
                  <a:gd fmla="*/ 80 h 176" name="T113"/>
                  <a:gd fmla="*/ 69 w 138" name="T114"/>
                  <a:gd fmla="*/ 78 h 176" name="T115"/>
                  <a:gd fmla="*/ 91 w 138" name="T116"/>
                  <a:gd fmla="*/ 80 h 176" name="T117"/>
                  <a:gd fmla="*/ 113 w 138" name="T118"/>
                  <a:gd fmla="*/ 85 h 176" name="T119"/>
                  <a:gd fmla="*/ 117 w 138" name="T120"/>
                  <a:gd fmla="*/ 87 h 176" name="T121"/>
                  <a:gd fmla="*/ 123 w 138" name="T122"/>
                  <a:gd fmla="*/ 95 h 176" name="T123"/>
                  <a:gd fmla="*/ 124 w 138" name="T124"/>
                  <a:gd fmla="*/ 162 h 176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176" w="138">
                    <a:moveTo>
                      <a:pt x="117" y="72"/>
                    </a:moveTo>
                    <a:lnTo>
                      <a:pt x="117" y="72"/>
                    </a:lnTo>
                    <a:lnTo>
                      <a:pt x="106" y="68"/>
                    </a:lnTo>
                    <a:lnTo>
                      <a:pt x="96" y="66"/>
                    </a:lnTo>
                    <a:lnTo>
                      <a:pt x="96" y="66"/>
                    </a:lnTo>
                    <a:lnTo>
                      <a:pt x="100" y="61"/>
                    </a:lnTo>
                    <a:lnTo>
                      <a:pt x="104" y="54"/>
                    </a:lnTo>
                    <a:lnTo>
                      <a:pt x="106" y="47"/>
                    </a:lnTo>
                    <a:lnTo>
                      <a:pt x="108" y="39"/>
                    </a:lnTo>
                    <a:lnTo>
                      <a:pt x="108" y="39"/>
                    </a:lnTo>
                    <a:lnTo>
                      <a:pt x="106" y="31"/>
                    </a:lnTo>
                    <a:lnTo>
                      <a:pt x="104" y="24"/>
                    </a:lnTo>
                    <a:lnTo>
                      <a:pt x="101" y="18"/>
                    </a:lnTo>
                    <a:lnTo>
                      <a:pt x="96" y="11"/>
                    </a:lnTo>
                    <a:lnTo>
                      <a:pt x="90" y="7"/>
                    </a:lnTo>
                    <a:lnTo>
                      <a:pt x="84" y="4"/>
                    </a:lnTo>
                    <a:lnTo>
                      <a:pt x="76" y="1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1" y="1"/>
                    </a:lnTo>
                    <a:lnTo>
                      <a:pt x="54" y="4"/>
                    </a:lnTo>
                    <a:lnTo>
                      <a:pt x="47" y="7"/>
                    </a:lnTo>
                    <a:lnTo>
                      <a:pt x="42" y="11"/>
                    </a:lnTo>
                    <a:lnTo>
                      <a:pt x="36" y="18"/>
                    </a:lnTo>
                    <a:lnTo>
                      <a:pt x="33" y="24"/>
                    </a:lnTo>
                    <a:lnTo>
                      <a:pt x="31" y="31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1" y="47"/>
                    </a:lnTo>
                    <a:lnTo>
                      <a:pt x="33" y="54"/>
                    </a:lnTo>
                    <a:lnTo>
                      <a:pt x="37" y="61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31" y="68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16" y="73"/>
                    </a:lnTo>
                    <a:lnTo>
                      <a:pt x="13" y="76"/>
                    </a:lnTo>
                    <a:lnTo>
                      <a:pt x="8" y="79"/>
                    </a:lnTo>
                    <a:lnTo>
                      <a:pt x="6" y="82"/>
                    </a:lnTo>
                    <a:lnTo>
                      <a:pt x="3" y="8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0" y="176"/>
                    </a:lnTo>
                    <a:lnTo>
                      <a:pt x="138" y="176"/>
                    </a:lnTo>
                    <a:lnTo>
                      <a:pt x="138" y="100"/>
                    </a:lnTo>
                    <a:lnTo>
                      <a:pt x="138" y="100"/>
                    </a:lnTo>
                    <a:lnTo>
                      <a:pt x="138" y="95"/>
                    </a:lnTo>
                    <a:lnTo>
                      <a:pt x="137" y="91"/>
                    </a:lnTo>
                    <a:lnTo>
                      <a:pt x="135" y="87"/>
                    </a:lnTo>
                    <a:lnTo>
                      <a:pt x="132" y="82"/>
                    </a:lnTo>
                    <a:lnTo>
                      <a:pt x="129" y="79"/>
                    </a:lnTo>
                    <a:lnTo>
                      <a:pt x="125" y="76"/>
                    </a:lnTo>
                    <a:lnTo>
                      <a:pt x="122" y="73"/>
                    </a:lnTo>
                    <a:lnTo>
                      <a:pt x="117" y="72"/>
                    </a:lnTo>
                    <a:lnTo>
                      <a:pt x="117" y="72"/>
                    </a:lnTo>
                    <a:close/>
                    <a:moveTo>
                      <a:pt x="69" y="14"/>
                    </a:moveTo>
                    <a:lnTo>
                      <a:pt x="69" y="14"/>
                    </a:lnTo>
                    <a:lnTo>
                      <a:pt x="74" y="14"/>
                    </a:lnTo>
                    <a:lnTo>
                      <a:pt x="78" y="17"/>
                    </a:lnTo>
                    <a:lnTo>
                      <a:pt x="83" y="19"/>
                    </a:lnTo>
                    <a:lnTo>
                      <a:pt x="86" y="22"/>
                    </a:lnTo>
                    <a:lnTo>
                      <a:pt x="89" y="25"/>
                    </a:lnTo>
                    <a:lnTo>
                      <a:pt x="91" y="30"/>
                    </a:lnTo>
                    <a:lnTo>
                      <a:pt x="92" y="34"/>
                    </a:lnTo>
                    <a:lnTo>
                      <a:pt x="94" y="39"/>
                    </a:lnTo>
                    <a:lnTo>
                      <a:pt x="94" y="39"/>
                    </a:lnTo>
                    <a:lnTo>
                      <a:pt x="92" y="44"/>
                    </a:lnTo>
                    <a:lnTo>
                      <a:pt x="91" y="48"/>
                    </a:lnTo>
                    <a:lnTo>
                      <a:pt x="89" y="52"/>
                    </a:lnTo>
                    <a:lnTo>
                      <a:pt x="86" y="57"/>
                    </a:lnTo>
                    <a:lnTo>
                      <a:pt x="83" y="59"/>
                    </a:lnTo>
                    <a:lnTo>
                      <a:pt x="78" y="61"/>
                    </a:lnTo>
                    <a:lnTo>
                      <a:pt x="74" y="63"/>
                    </a:lnTo>
                    <a:lnTo>
                      <a:pt x="69" y="63"/>
                    </a:lnTo>
                    <a:lnTo>
                      <a:pt x="69" y="63"/>
                    </a:lnTo>
                    <a:lnTo>
                      <a:pt x="64" y="63"/>
                    </a:lnTo>
                    <a:lnTo>
                      <a:pt x="59" y="61"/>
                    </a:lnTo>
                    <a:lnTo>
                      <a:pt x="55" y="59"/>
                    </a:lnTo>
                    <a:lnTo>
                      <a:pt x="51" y="57"/>
                    </a:lnTo>
                    <a:lnTo>
                      <a:pt x="48" y="52"/>
                    </a:lnTo>
                    <a:lnTo>
                      <a:pt x="46" y="48"/>
                    </a:lnTo>
                    <a:lnTo>
                      <a:pt x="45" y="44"/>
                    </a:lnTo>
                    <a:lnTo>
                      <a:pt x="44" y="39"/>
                    </a:lnTo>
                    <a:lnTo>
                      <a:pt x="44" y="39"/>
                    </a:lnTo>
                    <a:lnTo>
                      <a:pt x="45" y="34"/>
                    </a:lnTo>
                    <a:lnTo>
                      <a:pt x="46" y="30"/>
                    </a:lnTo>
                    <a:lnTo>
                      <a:pt x="48" y="25"/>
                    </a:lnTo>
                    <a:lnTo>
                      <a:pt x="51" y="22"/>
                    </a:lnTo>
                    <a:lnTo>
                      <a:pt x="55" y="19"/>
                    </a:lnTo>
                    <a:lnTo>
                      <a:pt x="59" y="17"/>
                    </a:lnTo>
                    <a:lnTo>
                      <a:pt x="64" y="14"/>
                    </a:lnTo>
                    <a:lnTo>
                      <a:pt x="69" y="14"/>
                    </a:lnTo>
                    <a:lnTo>
                      <a:pt x="69" y="14"/>
                    </a:lnTo>
                    <a:close/>
                    <a:moveTo>
                      <a:pt x="124" y="162"/>
                    </a:moveTo>
                    <a:lnTo>
                      <a:pt x="110" y="162"/>
                    </a:lnTo>
                    <a:lnTo>
                      <a:pt x="110" y="105"/>
                    </a:lnTo>
                    <a:lnTo>
                      <a:pt x="96" y="105"/>
                    </a:lnTo>
                    <a:lnTo>
                      <a:pt x="96" y="162"/>
                    </a:lnTo>
                    <a:lnTo>
                      <a:pt x="43" y="162"/>
                    </a:lnTo>
                    <a:lnTo>
                      <a:pt x="43" y="105"/>
                    </a:lnTo>
                    <a:lnTo>
                      <a:pt x="28" y="105"/>
                    </a:lnTo>
                    <a:lnTo>
                      <a:pt x="28" y="162"/>
                    </a:lnTo>
                    <a:lnTo>
                      <a:pt x="14" y="162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15" y="95"/>
                    </a:lnTo>
                    <a:lnTo>
                      <a:pt x="17" y="91"/>
                    </a:lnTo>
                    <a:lnTo>
                      <a:pt x="20" y="87"/>
                    </a:lnTo>
                    <a:lnTo>
                      <a:pt x="24" y="85"/>
                    </a:lnTo>
                    <a:lnTo>
                      <a:pt x="24" y="85"/>
                    </a:lnTo>
                    <a:lnTo>
                      <a:pt x="35" y="82"/>
                    </a:lnTo>
                    <a:lnTo>
                      <a:pt x="46" y="80"/>
                    </a:lnTo>
                    <a:lnTo>
                      <a:pt x="58" y="79"/>
                    </a:lnTo>
                    <a:lnTo>
                      <a:pt x="69" y="78"/>
                    </a:lnTo>
                    <a:lnTo>
                      <a:pt x="79" y="79"/>
                    </a:lnTo>
                    <a:lnTo>
                      <a:pt x="91" y="80"/>
                    </a:lnTo>
                    <a:lnTo>
                      <a:pt x="102" y="82"/>
                    </a:lnTo>
                    <a:lnTo>
                      <a:pt x="113" y="85"/>
                    </a:lnTo>
                    <a:lnTo>
                      <a:pt x="113" y="85"/>
                    </a:lnTo>
                    <a:lnTo>
                      <a:pt x="117" y="87"/>
                    </a:lnTo>
                    <a:lnTo>
                      <a:pt x="121" y="91"/>
                    </a:lnTo>
                    <a:lnTo>
                      <a:pt x="123" y="95"/>
                    </a:lnTo>
                    <a:lnTo>
                      <a:pt x="124" y="100"/>
                    </a:lnTo>
                    <a:lnTo>
                      <a:pt x="124" y="16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0" name="Freeform 115"/>
              <p:cNvSpPr/>
              <p:nvPr/>
            </p:nvSpPr>
            <p:spPr bwMode="auto">
              <a:xfrm>
                <a:off x="7519988" y="5938838"/>
                <a:ext cx="557213" cy="138113"/>
              </a:xfrm>
              <a:custGeom>
                <a:gdLst>
                  <a:gd fmla="*/ 15 w 351" name="T0"/>
                  <a:gd fmla="*/ 55 h 87" name="T1"/>
                  <a:gd fmla="*/ 15 w 351" name="T2"/>
                  <a:gd fmla="*/ 55 h 87" name="T3"/>
                  <a:gd fmla="*/ 16 w 351" name="T4"/>
                  <a:gd fmla="*/ 51 h 87" name="T5"/>
                  <a:gd fmla="*/ 19 w 351" name="T6"/>
                  <a:gd fmla="*/ 47 h 87" name="T7"/>
                  <a:gd fmla="*/ 22 w 351" name="T8"/>
                  <a:gd fmla="*/ 44 h 87" name="T9"/>
                  <a:gd fmla="*/ 26 w 351" name="T10"/>
                  <a:gd fmla="*/ 43 h 87" name="T11"/>
                  <a:gd fmla="*/ 169 w 351" name="T12"/>
                  <a:gd fmla="*/ 43 h 87" name="T13"/>
                  <a:gd fmla="*/ 169 w 351" name="T14"/>
                  <a:gd fmla="*/ 85 h 87" name="T15"/>
                  <a:gd fmla="*/ 183 w 351" name="T16"/>
                  <a:gd fmla="*/ 85 h 87" name="T17"/>
                  <a:gd fmla="*/ 183 w 351" name="T18"/>
                  <a:gd fmla="*/ 43 h 87" name="T19"/>
                  <a:gd fmla="*/ 326 w 351" name="T20"/>
                  <a:gd fmla="*/ 43 h 87" name="T21"/>
                  <a:gd fmla="*/ 326 w 351" name="T22"/>
                  <a:gd fmla="*/ 43 h 87" name="T23"/>
                  <a:gd fmla="*/ 330 w 351" name="T24"/>
                  <a:gd fmla="*/ 44 h 87" name="T25"/>
                  <a:gd fmla="*/ 334 w 351" name="T26"/>
                  <a:gd fmla="*/ 47 h 87" name="T27"/>
                  <a:gd fmla="*/ 336 w 351" name="T28"/>
                  <a:gd fmla="*/ 51 h 87" name="T29"/>
                  <a:gd fmla="*/ 337 w 351" name="T30"/>
                  <a:gd fmla="*/ 55 h 87" name="T31"/>
                  <a:gd fmla="*/ 337 w 351" name="T32"/>
                  <a:gd fmla="*/ 87 h 87" name="T33"/>
                  <a:gd fmla="*/ 351 w 351" name="T34"/>
                  <a:gd fmla="*/ 87 h 87" name="T35"/>
                  <a:gd fmla="*/ 351 w 351" name="T36"/>
                  <a:gd fmla="*/ 55 h 87" name="T37"/>
                  <a:gd fmla="*/ 351 w 351" name="T38"/>
                  <a:gd fmla="*/ 55 h 87" name="T39"/>
                  <a:gd fmla="*/ 350 w 351" name="T40"/>
                  <a:gd fmla="*/ 50 h 87" name="T41"/>
                  <a:gd fmla="*/ 349 w 351" name="T42"/>
                  <a:gd fmla="*/ 45 h 87" name="T43"/>
                  <a:gd fmla="*/ 347 w 351" name="T44"/>
                  <a:gd fmla="*/ 40 h 87" name="T45"/>
                  <a:gd fmla="*/ 344 w 351" name="T46"/>
                  <a:gd fmla="*/ 37 h 87" name="T47"/>
                  <a:gd fmla="*/ 340 w 351" name="T48"/>
                  <a:gd fmla="*/ 34 h 87" name="T49"/>
                  <a:gd fmla="*/ 335 w 351" name="T50"/>
                  <a:gd fmla="*/ 31 h 87" name="T51"/>
                  <a:gd fmla="*/ 331 w 351" name="T52"/>
                  <a:gd fmla="*/ 29 h 87" name="T53"/>
                  <a:gd fmla="*/ 326 w 351" name="T54"/>
                  <a:gd fmla="*/ 29 h 87" name="T55"/>
                  <a:gd fmla="*/ 183 w 351" name="T56"/>
                  <a:gd fmla="*/ 29 h 87" name="T57"/>
                  <a:gd fmla="*/ 183 w 351" name="T58"/>
                  <a:gd fmla="*/ 0 h 87" name="T59"/>
                  <a:gd fmla="*/ 169 w 351" name="T60"/>
                  <a:gd fmla="*/ 0 h 87" name="T61"/>
                  <a:gd fmla="*/ 169 w 351" name="T62"/>
                  <a:gd fmla="*/ 29 h 87" name="T63"/>
                  <a:gd fmla="*/ 26 w 351" name="T64"/>
                  <a:gd fmla="*/ 29 h 87" name="T65"/>
                  <a:gd fmla="*/ 26 w 351" name="T66"/>
                  <a:gd fmla="*/ 29 h 87" name="T67"/>
                  <a:gd fmla="*/ 22 w 351" name="T68"/>
                  <a:gd fmla="*/ 29 h 87" name="T69"/>
                  <a:gd fmla="*/ 17 w 351" name="T70"/>
                  <a:gd fmla="*/ 31 h 87" name="T71"/>
                  <a:gd fmla="*/ 12 w 351" name="T72"/>
                  <a:gd fmla="*/ 34 h 87" name="T73"/>
                  <a:gd fmla="*/ 8 w 351" name="T74"/>
                  <a:gd fmla="*/ 37 h 87" name="T75"/>
                  <a:gd fmla="*/ 5 w 351" name="T76"/>
                  <a:gd fmla="*/ 40 h 87" name="T77"/>
                  <a:gd fmla="*/ 3 w 351" name="T78"/>
                  <a:gd fmla="*/ 45 h 87" name="T79"/>
                  <a:gd fmla="*/ 2 w 351" name="T80"/>
                  <a:gd fmla="*/ 50 h 87" name="T81"/>
                  <a:gd fmla="*/ 0 w 351" name="T82"/>
                  <a:gd fmla="*/ 55 h 87" name="T83"/>
                  <a:gd fmla="*/ 0 w 351" name="T84"/>
                  <a:gd fmla="*/ 87 h 87" name="T85"/>
                  <a:gd fmla="*/ 15 w 351" name="T86"/>
                  <a:gd fmla="*/ 87 h 87" name="T87"/>
                  <a:gd fmla="*/ 15 w 351" name="T88"/>
                  <a:gd fmla="*/ 55 h 87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87" w="351">
                    <a:moveTo>
                      <a:pt x="15" y="55"/>
                    </a:moveTo>
                    <a:lnTo>
                      <a:pt x="15" y="55"/>
                    </a:lnTo>
                    <a:lnTo>
                      <a:pt x="16" y="51"/>
                    </a:lnTo>
                    <a:lnTo>
                      <a:pt x="19" y="47"/>
                    </a:lnTo>
                    <a:lnTo>
                      <a:pt x="22" y="44"/>
                    </a:lnTo>
                    <a:lnTo>
                      <a:pt x="26" y="43"/>
                    </a:lnTo>
                    <a:lnTo>
                      <a:pt x="169" y="43"/>
                    </a:lnTo>
                    <a:lnTo>
                      <a:pt x="169" y="85"/>
                    </a:lnTo>
                    <a:lnTo>
                      <a:pt x="183" y="85"/>
                    </a:lnTo>
                    <a:lnTo>
                      <a:pt x="183" y="43"/>
                    </a:lnTo>
                    <a:lnTo>
                      <a:pt x="326" y="43"/>
                    </a:lnTo>
                    <a:lnTo>
                      <a:pt x="326" y="43"/>
                    </a:lnTo>
                    <a:lnTo>
                      <a:pt x="330" y="44"/>
                    </a:lnTo>
                    <a:lnTo>
                      <a:pt x="334" y="47"/>
                    </a:lnTo>
                    <a:lnTo>
                      <a:pt x="336" y="51"/>
                    </a:lnTo>
                    <a:lnTo>
                      <a:pt x="337" y="55"/>
                    </a:lnTo>
                    <a:lnTo>
                      <a:pt x="337" y="87"/>
                    </a:lnTo>
                    <a:lnTo>
                      <a:pt x="351" y="87"/>
                    </a:lnTo>
                    <a:lnTo>
                      <a:pt x="351" y="55"/>
                    </a:lnTo>
                    <a:lnTo>
                      <a:pt x="351" y="55"/>
                    </a:lnTo>
                    <a:lnTo>
                      <a:pt x="350" y="50"/>
                    </a:lnTo>
                    <a:lnTo>
                      <a:pt x="349" y="45"/>
                    </a:lnTo>
                    <a:lnTo>
                      <a:pt x="347" y="40"/>
                    </a:lnTo>
                    <a:lnTo>
                      <a:pt x="344" y="37"/>
                    </a:lnTo>
                    <a:lnTo>
                      <a:pt x="340" y="34"/>
                    </a:lnTo>
                    <a:lnTo>
                      <a:pt x="335" y="31"/>
                    </a:lnTo>
                    <a:lnTo>
                      <a:pt x="331" y="29"/>
                    </a:lnTo>
                    <a:lnTo>
                      <a:pt x="326" y="29"/>
                    </a:lnTo>
                    <a:lnTo>
                      <a:pt x="183" y="29"/>
                    </a:lnTo>
                    <a:lnTo>
                      <a:pt x="183" y="0"/>
                    </a:lnTo>
                    <a:lnTo>
                      <a:pt x="169" y="0"/>
                    </a:lnTo>
                    <a:lnTo>
                      <a:pt x="169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2" y="29"/>
                    </a:lnTo>
                    <a:lnTo>
                      <a:pt x="17" y="31"/>
                    </a:lnTo>
                    <a:lnTo>
                      <a:pt x="12" y="34"/>
                    </a:lnTo>
                    <a:lnTo>
                      <a:pt x="8" y="37"/>
                    </a:lnTo>
                    <a:lnTo>
                      <a:pt x="5" y="40"/>
                    </a:lnTo>
                    <a:lnTo>
                      <a:pt x="3" y="45"/>
                    </a:lnTo>
                    <a:lnTo>
                      <a:pt x="2" y="50"/>
                    </a:lnTo>
                    <a:lnTo>
                      <a:pt x="0" y="55"/>
                    </a:lnTo>
                    <a:lnTo>
                      <a:pt x="0" y="87"/>
                    </a:lnTo>
                    <a:lnTo>
                      <a:pt x="15" y="87"/>
                    </a:lnTo>
                    <a:lnTo>
                      <a:pt x="15" y="5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/>
          <p:nvPr/>
        </p:nvSpPr>
        <p:spPr>
          <a:xfrm>
            <a:off x="1022350" y="2659063"/>
            <a:ext cx="5546725" cy="420687"/>
          </a:xfrm>
          <a:prstGeom prst="rect">
            <a:avLst/>
          </a:prstGeom>
          <a:solidFill>
            <a:srgbClr val="FF8A00"/>
          </a:solidFill>
          <a:ln>
            <a:noFill/>
          </a:ln>
          <a:effectLst>
            <a:outerShdw algn="tl" blurRad="25400" dir="2700000" dist="127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altLang="en-US" lang="ko-KR" sz="140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95363" y="1952625"/>
            <a:ext cx="7089775" cy="640080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>
              <a:lnSpc>
                <a:spcPct val="70000"/>
              </a:lnSpc>
              <a:spcAft>
                <a:spcPct val="0"/>
              </a:spcAft>
              <a:defRPr/>
            </a:pPr>
            <a:r>
              <a:rPr altLang="ko-KR" lang="en-US" spc="-150" sz="6000">
                <a:effectLst/>
                <a:latin charset="0" pitchFamily="34" typeface="Calibri"/>
              </a:rPr>
              <a:t>Section cover slide</a:t>
            </a: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1125538" y="2727325"/>
            <a:ext cx="5346700" cy="274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 lIns="0" rIns="0" tIns="0">
            <a:spAutoFit/>
          </a:bodyPr>
          <a:lstStyle/>
          <a:p>
            <a:r>
              <a:rPr altLang="ko-KR" b="1" lang="en-US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Design inspiration For presentation</a:t>
            </a:r>
          </a:p>
        </p:txBody>
      </p:sp>
      <p:sp>
        <p:nvSpPr>
          <p:cNvPr id="19460" name="Rectangle 3"/>
          <p:cNvSpPr txBox="1">
            <a:spLocks noChangeArrowheads="1"/>
          </p:cNvSpPr>
          <p:nvPr/>
        </p:nvSpPr>
        <p:spPr bwMode="auto">
          <a:xfrm>
            <a:off x="1022350" y="3616325"/>
            <a:ext cx="5367338" cy="853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 lIns="0" rIns="0" tIns="0">
            <a:spAutoFit/>
          </a:bodyPr>
          <a:lstStyle/>
          <a:p>
            <a:r>
              <a:rPr altLang="ko-KR" lang="en-US" sz="1400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87245" y="4645893"/>
            <a:ext cx="547259" cy="623772"/>
            <a:chOff x="4021138" y="1814513"/>
            <a:chExt cx="669925" cy="763588"/>
          </a:xfrm>
          <a:solidFill>
            <a:schemeClr val="bg1"/>
          </a:solidFill>
        </p:grpSpPr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4140200" y="1938338"/>
              <a:ext cx="431800" cy="639763"/>
            </a:xfrm>
            <a:custGeom>
              <a:gdLst>
                <a:gd fmla="*/ 96 w 272" name="T0"/>
                <a:gd fmla="*/ 7 h 403" name="T1"/>
                <a:gd fmla="*/ 40 w 272" name="T2"/>
                <a:gd fmla="*/ 40 h 403" name="T3"/>
                <a:gd fmla="*/ 5 w 272" name="T4"/>
                <a:gd fmla="*/ 97 h 403" name="T5"/>
                <a:gd fmla="*/ 1 w 272" name="T6"/>
                <a:gd fmla="*/ 148 h 403" name="T7"/>
                <a:gd fmla="*/ 29 w 272" name="T8"/>
                <a:gd fmla="*/ 232 h 403" name="T9"/>
                <a:gd fmla="*/ 55 w 272" name="T10"/>
                <a:gd fmla="*/ 273 h 403" name="T11"/>
                <a:gd fmla="*/ 63 w 272" name="T12"/>
                <a:gd fmla="*/ 314 h 403" name="T13"/>
                <a:gd fmla="*/ 55 w 272" name="T14"/>
                <a:gd fmla="*/ 329 h 403" name="T15"/>
                <a:gd fmla="*/ 55 w 272" name="T16"/>
                <a:gd fmla="*/ 349 h 403" name="T17"/>
                <a:gd fmla="*/ 55 w 272" name="T18"/>
                <a:gd fmla="*/ 364 h 403" name="T19"/>
                <a:gd fmla="*/ 61 w 272" name="T20"/>
                <a:gd fmla="*/ 384 h 403" name="T21"/>
                <a:gd fmla="*/ 80 w 272" name="T22"/>
                <a:gd fmla="*/ 402 h 403" name="T23"/>
                <a:gd fmla="*/ 189 w 272" name="T24"/>
                <a:gd fmla="*/ 403 h 403" name="T25"/>
                <a:gd fmla="*/ 206 w 272" name="T26"/>
                <a:gd fmla="*/ 387 h 403" name="T27"/>
                <a:gd fmla="*/ 217 w 272" name="T28"/>
                <a:gd fmla="*/ 370 h 403" name="T29"/>
                <a:gd fmla="*/ 217 w 272" name="T30"/>
                <a:gd fmla="*/ 349 h 403" name="T31"/>
                <a:gd fmla="*/ 217 w 272" name="T32"/>
                <a:gd fmla="*/ 334 h 403" name="T33"/>
                <a:gd fmla="*/ 212 w 272" name="T34"/>
                <a:gd fmla="*/ 316 h 403" name="T35"/>
                <a:gd fmla="*/ 214 w 272" name="T36"/>
                <a:gd fmla="*/ 278 h 403" name="T37"/>
                <a:gd fmla="*/ 236 w 272" name="T38"/>
                <a:gd fmla="*/ 243 h 403" name="T39"/>
                <a:gd fmla="*/ 269 w 272" name="T40"/>
                <a:gd fmla="*/ 161 h 403" name="T41"/>
                <a:gd fmla="*/ 270 w 272" name="T42"/>
                <a:gd fmla="*/ 110 h 403" name="T43"/>
                <a:gd fmla="*/ 241 w 272" name="T44"/>
                <a:gd fmla="*/ 50 h 403" name="T45"/>
                <a:gd fmla="*/ 189 w 272" name="T46"/>
                <a:gd fmla="*/ 11 h 403" name="T47"/>
                <a:gd fmla="*/ 136 w 272" name="T48"/>
                <a:gd fmla="*/ 0 h 403" name="T49"/>
                <a:gd fmla="*/ 201 w 272" name="T50"/>
                <a:gd fmla="*/ 367 h 403" name="T51"/>
                <a:gd fmla="*/ 202 w 272" name="T52"/>
                <a:gd fmla="*/ 373 h 403" name="T53"/>
                <a:gd fmla="*/ 192 w 272" name="T54"/>
                <a:gd fmla="*/ 385 h 403" name="T55"/>
                <a:gd fmla="*/ 87 w 272" name="T56"/>
                <a:gd fmla="*/ 389 h 403" name="T57"/>
                <a:gd fmla="*/ 79 w 272" name="T58"/>
                <a:gd fmla="*/ 381 h 403" name="T59"/>
                <a:gd fmla="*/ 69 w 272" name="T60"/>
                <a:gd fmla="*/ 370 h 403" name="T61"/>
                <a:gd fmla="*/ 71 w 272" name="T62"/>
                <a:gd fmla="*/ 353 h 403" name="T63"/>
                <a:gd fmla="*/ 70 w 272" name="T64"/>
                <a:gd fmla="*/ 347 h 403" name="T65"/>
                <a:gd fmla="*/ 70 w 272" name="T66"/>
                <a:gd fmla="*/ 332 h 403" name="T67"/>
                <a:gd fmla="*/ 72 w 272" name="T68"/>
                <a:gd fmla="*/ 324 h 403" name="T69"/>
                <a:gd fmla="*/ 203 w 272" name="T70"/>
                <a:gd fmla="*/ 329 h 403" name="T71"/>
                <a:gd fmla="*/ 203 w 272" name="T72"/>
                <a:gd fmla="*/ 347 h 403" name="T73"/>
                <a:gd fmla="*/ 92 w 272" name="T74"/>
                <a:gd fmla="*/ 196 h 403" name="T75"/>
                <a:gd fmla="*/ 148 w 272" name="T76"/>
                <a:gd fmla="*/ 186 h 403" name="T77"/>
                <a:gd fmla="*/ 109 w 272" name="T78"/>
                <a:gd fmla="*/ 310 h 403" name="T79"/>
                <a:gd fmla="*/ 197 w 272" name="T80"/>
                <a:gd fmla="*/ 285 h 403" name="T81"/>
                <a:gd fmla="*/ 185 w 272" name="T82"/>
                <a:gd fmla="*/ 170 h 403" name="T83"/>
                <a:gd fmla="*/ 148 w 272" name="T84"/>
                <a:gd fmla="*/ 168 h 403" name="T85"/>
                <a:gd fmla="*/ 92 w 272" name="T86"/>
                <a:gd fmla="*/ 178 h 403" name="T87"/>
                <a:gd fmla="*/ 77 w 272" name="T88"/>
                <a:gd fmla="*/ 310 h 403" name="T89"/>
                <a:gd fmla="*/ 68 w 272" name="T90"/>
                <a:gd fmla="*/ 265 h 403" name="T91"/>
                <a:gd fmla="*/ 41 w 272" name="T92"/>
                <a:gd fmla="*/ 225 h 403" name="T93"/>
                <a:gd fmla="*/ 15 w 272" name="T94"/>
                <a:gd fmla="*/ 147 h 403" name="T95"/>
                <a:gd fmla="*/ 19 w 272" name="T96"/>
                <a:gd fmla="*/ 101 h 403" name="T97"/>
                <a:gd fmla="*/ 49 w 272" name="T98"/>
                <a:gd fmla="*/ 51 h 403" name="T99"/>
                <a:gd fmla="*/ 99 w 272" name="T100"/>
                <a:gd fmla="*/ 21 h 403" name="T101"/>
                <a:gd fmla="*/ 149 w 272" name="T102"/>
                <a:gd fmla="*/ 16 h 403" name="T103"/>
                <a:gd fmla="*/ 204 w 272" name="T104"/>
                <a:gd fmla="*/ 36 h 403" name="T105"/>
                <a:gd fmla="*/ 244 w 272" name="T106"/>
                <a:gd fmla="*/ 79 h 403" name="T107"/>
                <a:gd fmla="*/ 258 w 272" name="T108"/>
                <a:gd fmla="*/ 138 h 403" name="T109"/>
                <a:gd fmla="*/ 245 w 272" name="T110"/>
                <a:gd fmla="*/ 194 h 403" name="T111"/>
                <a:gd fmla="*/ 208 w 272" name="T112"/>
                <a:gd fmla="*/ 260 h 403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402" w="272">
                  <a:moveTo>
                    <a:pt x="136" y="0"/>
                  </a:moveTo>
                  <a:lnTo>
                    <a:pt x="136" y="0"/>
                  </a:lnTo>
                  <a:lnTo>
                    <a:pt x="122" y="2"/>
                  </a:lnTo>
                  <a:lnTo>
                    <a:pt x="109" y="4"/>
                  </a:lnTo>
                  <a:lnTo>
                    <a:pt x="96" y="7"/>
                  </a:lnTo>
                  <a:lnTo>
                    <a:pt x="83" y="11"/>
                  </a:lnTo>
                  <a:lnTo>
                    <a:pt x="71" y="18"/>
                  </a:lnTo>
                  <a:lnTo>
                    <a:pt x="59" y="24"/>
                  </a:lnTo>
                  <a:lnTo>
                    <a:pt x="49" y="32"/>
                  </a:lnTo>
                  <a:lnTo>
                    <a:pt x="40" y="40"/>
                  </a:lnTo>
                  <a:lnTo>
                    <a:pt x="31" y="50"/>
                  </a:lnTo>
                  <a:lnTo>
                    <a:pt x="22" y="61"/>
                  </a:lnTo>
                  <a:lnTo>
                    <a:pt x="16" y="73"/>
                  </a:lnTo>
                  <a:lnTo>
                    <a:pt x="11" y="85"/>
                  </a:lnTo>
                  <a:lnTo>
                    <a:pt x="5" y="97"/>
                  </a:lnTo>
                  <a:lnTo>
                    <a:pt x="2" y="110"/>
                  </a:lnTo>
                  <a:lnTo>
                    <a:pt x="0" y="124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1" y="148"/>
                  </a:lnTo>
                  <a:lnTo>
                    <a:pt x="3" y="161"/>
                  </a:lnTo>
                  <a:lnTo>
                    <a:pt x="6" y="178"/>
                  </a:lnTo>
                  <a:lnTo>
                    <a:pt x="13" y="198"/>
                  </a:lnTo>
                  <a:lnTo>
                    <a:pt x="22" y="220"/>
                  </a:lnTo>
                  <a:lnTo>
                    <a:pt x="29" y="232"/>
                  </a:lnTo>
                  <a:lnTo>
                    <a:pt x="35" y="243"/>
                  </a:lnTo>
                  <a:lnTo>
                    <a:pt x="44" y="255"/>
                  </a:lnTo>
                  <a:lnTo>
                    <a:pt x="53" y="268"/>
                  </a:lnTo>
                  <a:lnTo>
                    <a:pt x="53" y="268"/>
                  </a:lnTo>
                  <a:lnTo>
                    <a:pt x="55" y="273"/>
                  </a:lnTo>
                  <a:lnTo>
                    <a:pt x="58" y="277"/>
                  </a:lnTo>
                  <a:lnTo>
                    <a:pt x="60" y="289"/>
                  </a:lnTo>
                  <a:lnTo>
                    <a:pt x="62" y="301"/>
                  </a:lnTo>
                  <a:lnTo>
                    <a:pt x="63" y="314"/>
                  </a:lnTo>
                  <a:lnTo>
                    <a:pt x="63" y="314"/>
                  </a:lnTo>
                  <a:lnTo>
                    <a:pt x="59" y="316"/>
                  </a:lnTo>
                  <a:lnTo>
                    <a:pt x="57" y="319"/>
                  </a:lnTo>
                  <a:lnTo>
                    <a:pt x="55" y="323"/>
                  </a:lnTo>
                  <a:lnTo>
                    <a:pt x="55" y="329"/>
                  </a:lnTo>
                  <a:lnTo>
                    <a:pt x="55" y="329"/>
                  </a:lnTo>
                  <a:lnTo>
                    <a:pt x="55" y="334"/>
                  </a:lnTo>
                  <a:lnTo>
                    <a:pt x="58" y="339"/>
                  </a:lnTo>
                  <a:lnTo>
                    <a:pt x="58" y="339"/>
                  </a:lnTo>
                  <a:lnTo>
                    <a:pt x="55" y="344"/>
                  </a:lnTo>
                  <a:lnTo>
                    <a:pt x="55" y="349"/>
                  </a:lnTo>
                  <a:lnTo>
                    <a:pt x="55" y="349"/>
                  </a:lnTo>
                  <a:lnTo>
                    <a:pt x="55" y="355"/>
                  </a:lnTo>
                  <a:lnTo>
                    <a:pt x="58" y="360"/>
                  </a:lnTo>
                  <a:lnTo>
                    <a:pt x="58" y="360"/>
                  </a:lnTo>
                  <a:lnTo>
                    <a:pt x="55" y="364"/>
                  </a:lnTo>
                  <a:lnTo>
                    <a:pt x="55" y="370"/>
                  </a:lnTo>
                  <a:lnTo>
                    <a:pt x="55" y="370"/>
                  </a:lnTo>
                  <a:lnTo>
                    <a:pt x="55" y="375"/>
                  </a:lnTo>
                  <a:lnTo>
                    <a:pt x="57" y="381"/>
                  </a:lnTo>
                  <a:lnTo>
                    <a:pt x="61" y="384"/>
                  </a:lnTo>
                  <a:lnTo>
                    <a:pt x="66" y="387"/>
                  </a:lnTo>
                  <a:lnTo>
                    <a:pt x="66" y="387"/>
                  </a:lnTo>
                  <a:lnTo>
                    <a:pt x="68" y="394"/>
                  </a:lnTo>
                  <a:lnTo>
                    <a:pt x="73" y="399"/>
                  </a:lnTo>
                  <a:lnTo>
                    <a:pt x="80" y="402"/>
                  </a:lnTo>
                  <a:lnTo>
                    <a:pt x="83" y="403"/>
                  </a:lnTo>
                  <a:lnTo>
                    <a:pt x="87" y="403"/>
                  </a:lnTo>
                  <a:lnTo>
                    <a:pt x="185" y="403"/>
                  </a:lnTo>
                  <a:lnTo>
                    <a:pt x="185" y="403"/>
                  </a:lnTo>
                  <a:lnTo>
                    <a:pt x="189" y="403"/>
                  </a:lnTo>
                  <a:lnTo>
                    <a:pt x="192" y="402"/>
                  </a:lnTo>
                  <a:lnTo>
                    <a:pt x="198" y="399"/>
                  </a:lnTo>
                  <a:lnTo>
                    <a:pt x="204" y="394"/>
                  </a:lnTo>
                  <a:lnTo>
                    <a:pt x="206" y="387"/>
                  </a:lnTo>
                  <a:lnTo>
                    <a:pt x="206" y="387"/>
                  </a:lnTo>
                  <a:lnTo>
                    <a:pt x="210" y="384"/>
                  </a:lnTo>
                  <a:lnTo>
                    <a:pt x="215" y="381"/>
                  </a:lnTo>
                  <a:lnTo>
                    <a:pt x="217" y="375"/>
                  </a:lnTo>
                  <a:lnTo>
                    <a:pt x="217" y="370"/>
                  </a:lnTo>
                  <a:lnTo>
                    <a:pt x="217" y="370"/>
                  </a:lnTo>
                  <a:lnTo>
                    <a:pt x="217" y="364"/>
                  </a:lnTo>
                  <a:lnTo>
                    <a:pt x="214" y="360"/>
                  </a:lnTo>
                  <a:lnTo>
                    <a:pt x="214" y="360"/>
                  </a:lnTo>
                  <a:lnTo>
                    <a:pt x="217" y="355"/>
                  </a:lnTo>
                  <a:lnTo>
                    <a:pt x="217" y="349"/>
                  </a:lnTo>
                  <a:lnTo>
                    <a:pt x="217" y="349"/>
                  </a:lnTo>
                  <a:lnTo>
                    <a:pt x="217" y="344"/>
                  </a:lnTo>
                  <a:lnTo>
                    <a:pt x="214" y="339"/>
                  </a:lnTo>
                  <a:lnTo>
                    <a:pt x="214" y="339"/>
                  </a:lnTo>
                  <a:lnTo>
                    <a:pt x="217" y="334"/>
                  </a:lnTo>
                  <a:lnTo>
                    <a:pt x="217" y="329"/>
                  </a:lnTo>
                  <a:lnTo>
                    <a:pt x="217" y="329"/>
                  </a:lnTo>
                  <a:lnTo>
                    <a:pt x="217" y="323"/>
                  </a:lnTo>
                  <a:lnTo>
                    <a:pt x="215" y="319"/>
                  </a:lnTo>
                  <a:lnTo>
                    <a:pt x="212" y="316"/>
                  </a:lnTo>
                  <a:lnTo>
                    <a:pt x="208" y="313"/>
                  </a:lnTo>
                  <a:lnTo>
                    <a:pt x="208" y="313"/>
                  </a:lnTo>
                  <a:lnTo>
                    <a:pt x="209" y="303"/>
                  </a:lnTo>
                  <a:lnTo>
                    <a:pt x="210" y="290"/>
                  </a:lnTo>
                  <a:lnTo>
                    <a:pt x="214" y="278"/>
                  </a:lnTo>
                  <a:lnTo>
                    <a:pt x="216" y="273"/>
                  </a:lnTo>
                  <a:lnTo>
                    <a:pt x="219" y="268"/>
                  </a:lnTo>
                  <a:lnTo>
                    <a:pt x="219" y="268"/>
                  </a:lnTo>
                  <a:lnTo>
                    <a:pt x="228" y="255"/>
                  </a:lnTo>
                  <a:lnTo>
                    <a:pt x="236" y="243"/>
                  </a:lnTo>
                  <a:lnTo>
                    <a:pt x="243" y="232"/>
                  </a:lnTo>
                  <a:lnTo>
                    <a:pt x="249" y="220"/>
                  </a:lnTo>
                  <a:lnTo>
                    <a:pt x="259" y="198"/>
                  </a:lnTo>
                  <a:lnTo>
                    <a:pt x="265" y="178"/>
                  </a:lnTo>
                  <a:lnTo>
                    <a:pt x="269" y="161"/>
                  </a:lnTo>
                  <a:lnTo>
                    <a:pt x="271" y="148"/>
                  </a:lnTo>
                  <a:lnTo>
                    <a:pt x="272" y="138"/>
                  </a:lnTo>
                  <a:lnTo>
                    <a:pt x="272" y="138"/>
                  </a:lnTo>
                  <a:lnTo>
                    <a:pt x="272" y="124"/>
                  </a:lnTo>
                  <a:lnTo>
                    <a:pt x="270" y="110"/>
                  </a:lnTo>
                  <a:lnTo>
                    <a:pt x="266" y="97"/>
                  </a:lnTo>
                  <a:lnTo>
                    <a:pt x="261" y="85"/>
                  </a:lnTo>
                  <a:lnTo>
                    <a:pt x="256" y="73"/>
                  </a:lnTo>
                  <a:lnTo>
                    <a:pt x="249" y="61"/>
                  </a:lnTo>
                  <a:lnTo>
                    <a:pt x="241" y="50"/>
                  </a:lnTo>
                  <a:lnTo>
                    <a:pt x="232" y="40"/>
                  </a:lnTo>
                  <a:lnTo>
                    <a:pt x="222" y="32"/>
                  </a:lnTo>
                  <a:lnTo>
                    <a:pt x="212" y="24"/>
                  </a:lnTo>
                  <a:lnTo>
                    <a:pt x="201" y="18"/>
                  </a:lnTo>
                  <a:lnTo>
                    <a:pt x="189" y="11"/>
                  </a:lnTo>
                  <a:lnTo>
                    <a:pt x="177" y="7"/>
                  </a:lnTo>
                  <a:lnTo>
                    <a:pt x="163" y="4"/>
                  </a:lnTo>
                  <a:lnTo>
                    <a:pt x="150" y="2"/>
                  </a:lnTo>
                  <a:lnTo>
                    <a:pt x="136" y="0"/>
                  </a:lnTo>
                  <a:lnTo>
                    <a:pt x="136" y="0"/>
                  </a:lnTo>
                  <a:close/>
                  <a:moveTo>
                    <a:pt x="203" y="349"/>
                  </a:moveTo>
                  <a:lnTo>
                    <a:pt x="203" y="349"/>
                  </a:lnTo>
                  <a:lnTo>
                    <a:pt x="203" y="351"/>
                  </a:lnTo>
                  <a:lnTo>
                    <a:pt x="201" y="353"/>
                  </a:lnTo>
                  <a:lnTo>
                    <a:pt x="201" y="367"/>
                  </a:lnTo>
                  <a:lnTo>
                    <a:pt x="201" y="367"/>
                  </a:lnTo>
                  <a:lnTo>
                    <a:pt x="203" y="368"/>
                  </a:lnTo>
                  <a:lnTo>
                    <a:pt x="203" y="370"/>
                  </a:lnTo>
                  <a:lnTo>
                    <a:pt x="203" y="370"/>
                  </a:lnTo>
                  <a:lnTo>
                    <a:pt x="202" y="373"/>
                  </a:lnTo>
                  <a:lnTo>
                    <a:pt x="200" y="374"/>
                  </a:lnTo>
                  <a:lnTo>
                    <a:pt x="193" y="381"/>
                  </a:lnTo>
                  <a:lnTo>
                    <a:pt x="193" y="382"/>
                  </a:lnTo>
                  <a:lnTo>
                    <a:pt x="193" y="382"/>
                  </a:lnTo>
                  <a:lnTo>
                    <a:pt x="192" y="385"/>
                  </a:lnTo>
                  <a:lnTo>
                    <a:pt x="191" y="387"/>
                  </a:lnTo>
                  <a:lnTo>
                    <a:pt x="188" y="389"/>
                  </a:lnTo>
                  <a:lnTo>
                    <a:pt x="185" y="389"/>
                  </a:lnTo>
                  <a:lnTo>
                    <a:pt x="87" y="389"/>
                  </a:lnTo>
                  <a:lnTo>
                    <a:pt x="87" y="389"/>
                  </a:lnTo>
                  <a:lnTo>
                    <a:pt x="84" y="389"/>
                  </a:lnTo>
                  <a:lnTo>
                    <a:pt x="82" y="387"/>
                  </a:lnTo>
                  <a:lnTo>
                    <a:pt x="80" y="385"/>
                  </a:lnTo>
                  <a:lnTo>
                    <a:pt x="79" y="382"/>
                  </a:lnTo>
                  <a:lnTo>
                    <a:pt x="79" y="381"/>
                  </a:lnTo>
                  <a:lnTo>
                    <a:pt x="72" y="374"/>
                  </a:lnTo>
                  <a:lnTo>
                    <a:pt x="72" y="374"/>
                  </a:lnTo>
                  <a:lnTo>
                    <a:pt x="70" y="373"/>
                  </a:lnTo>
                  <a:lnTo>
                    <a:pt x="69" y="370"/>
                  </a:lnTo>
                  <a:lnTo>
                    <a:pt x="69" y="370"/>
                  </a:lnTo>
                  <a:lnTo>
                    <a:pt x="69" y="369"/>
                  </a:lnTo>
                  <a:lnTo>
                    <a:pt x="71" y="367"/>
                  </a:lnTo>
                  <a:lnTo>
                    <a:pt x="176" y="367"/>
                  </a:lnTo>
                  <a:lnTo>
                    <a:pt x="176" y="353"/>
                  </a:lnTo>
                  <a:lnTo>
                    <a:pt x="71" y="353"/>
                  </a:lnTo>
                  <a:lnTo>
                    <a:pt x="71" y="353"/>
                  </a:lnTo>
                  <a:lnTo>
                    <a:pt x="69" y="351"/>
                  </a:lnTo>
                  <a:lnTo>
                    <a:pt x="69" y="349"/>
                  </a:lnTo>
                  <a:lnTo>
                    <a:pt x="69" y="349"/>
                  </a:lnTo>
                  <a:lnTo>
                    <a:pt x="70" y="347"/>
                  </a:lnTo>
                  <a:lnTo>
                    <a:pt x="71" y="346"/>
                  </a:lnTo>
                  <a:lnTo>
                    <a:pt x="176" y="346"/>
                  </a:lnTo>
                  <a:lnTo>
                    <a:pt x="176" y="332"/>
                  </a:lnTo>
                  <a:lnTo>
                    <a:pt x="70" y="332"/>
                  </a:lnTo>
                  <a:lnTo>
                    <a:pt x="70" y="332"/>
                  </a:lnTo>
                  <a:lnTo>
                    <a:pt x="69" y="330"/>
                  </a:lnTo>
                  <a:lnTo>
                    <a:pt x="69" y="329"/>
                  </a:lnTo>
                  <a:lnTo>
                    <a:pt x="69" y="329"/>
                  </a:lnTo>
                  <a:lnTo>
                    <a:pt x="70" y="326"/>
                  </a:lnTo>
                  <a:lnTo>
                    <a:pt x="72" y="324"/>
                  </a:lnTo>
                  <a:lnTo>
                    <a:pt x="200" y="324"/>
                  </a:lnTo>
                  <a:lnTo>
                    <a:pt x="200" y="324"/>
                  </a:lnTo>
                  <a:lnTo>
                    <a:pt x="202" y="326"/>
                  </a:lnTo>
                  <a:lnTo>
                    <a:pt x="203" y="329"/>
                  </a:lnTo>
                  <a:lnTo>
                    <a:pt x="203" y="329"/>
                  </a:lnTo>
                  <a:lnTo>
                    <a:pt x="203" y="331"/>
                  </a:lnTo>
                  <a:lnTo>
                    <a:pt x="201" y="332"/>
                  </a:lnTo>
                  <a:lnTo>
                    <a:pt x="201" y="346"/>
                  </a:lnTo>
                  <a:lnTo>
                    <a:pt x="201" y="346"/>
                  </a:lnTo>
                  <a:lnTo>
                    <a:pt x="203" y="347"/>
                  </a:lnTo>
                  <a:lnTo>
                    <a:pt x="203" y="349"/>
                  </a:lnTo>
                  <a:lnTo>
                    <a:pt x="203" y="349"/>
                  </a:lnTo>
                  <a:close/>
                  <a:moveTo>
                    <a:pt x="109" y="310"/>
                  </a:moveTo>
                  <a:lnTo>
                    <a:pt x="90" y="195"/>
                  </a:lnTo>
                  <a:lnTo>
                    <a:pt x="92" y="196"/>
                  </a:lnTo>
                  <a:lnTo>
                    <a:pt x="103" y="186"/>
                  </a:lnTo>
                  <a:lnTo>
                    <a:pt x="114" y="196"/>
                  </a:lnTo>
                  <a:lnTo>
                    <a:pt x="125" y="186"/>
                  </a:lnTo>
                  <a:lnTo>
                    <a:pt x="137" y="196"/>
                  </a:lnTo>
                  <a:lnTo>
                    <a:pt x="148" y="186"/>
                  </a:lnTo>
                  <a:lnTo>
                    <a:pt x="158" y="196"/>
                  </a:lnTo>
                  <a:lnTo>
                    <a:pt x="170" y="186"/>
                  </a:lnTo>
                  <a:lnTo>
                    <a:pt x="181" y="196"/>
                  </a:lnTo>
                  <a:lnTo>
                    <a:pt x="163" y="310"/>
                  </a:lnTo>
                  <a:lnTo>
                    <a:pt x="109" y="310"/>
                  </a:lnTo>
                  <a:close/>
                  <a:moveTo>
                    <a:pt x="208" y="260"/>
                  </a:moveTo>
                  <a:lnTo>
                    <a:pt x="208" y="260"/>
                  </a:lnTo>
                  <a:lnTo>
                    <a:pt x="204" y="265"/>
                  </a:lnTo>
                  <a:lnTo>
                    <a:pt x="202" y="272"/>
                  </a:lnTo>
                  <a:lnTo>
                    <a:pt x="197" y="285"/>
                  </a:lnTo>
                  <a:lnTo>
                    <a:pt x="195" y="299"/>
                  </a:lnTo>
                  <a:lnTo>
                    <a:pt x="194" y="310"/>
                  </a:lnTo>
                  <a:lnTo>
                    <a:pt x="177" y="310"/>
                  </a:lnTo>
                  <a:lnTo>
                    <a:pt x="200" y="172"/>
                  </a:lnTo>
                  <a:lnTo>
                    <a:pt x="185" y="170"/>
                  </a:lnTo>
                  <a:lnTo>
                    <a:pt x="184" y="174"/>
                  </a:lnTo>
                  <a:lnTo>
                    <a:pt x="181" y="178"/>
                  </a:lnTo>
                  <a:lnTo>
                    <a:pt x="170" y="168"/>
                  </a:lnTo>
                  <a:lnTo>
                    <a:pt x="158" y="178"/>
                  </a:lnTo>
                  <a:lnTo>
                    <a:pt x="148" y="168"/>
                  </a:lnTo>
                  <a:lnTo>
                    <a:pt x="137" y="178"/>
                  </a:lnTo>
                  <a:lnTo>
                    <a:pt x="125" y="168"/>
                  </a:lnTo>
                  <a:lnTo>
                    <a:pt x="114" y="178"/>
                  </a:lnTo>
                  <a:lnTo>
                    <a:pt x="103" y="168"/>
                  </a:lnTo>
                  <a:lnTo>
                    <a:pt x="92" y="178"/>
                  </a:lnTo>
                  <a:lnTo>
                    <a:pt x="86" y="173"/>
                  </a:lnTo>
                  <a:lnTo>
                    <a:pt x="86" y="170"/>
                  </a:lnTo>
                  <a:lnTo>
                    <a:pt x="72" y="172"/>
                  </a:lnTo>
                  <a:lnTo>
                    <a:pt x="95" y="310"/>
                  </a:lnTo>
                  <a:lnTo>
                    <a:pt x="77" y="310"/>
                  </a:lnTo>
                  <a:lnTo>
                    <a:pt x="77" y="310"/>
                  </a:lnTo>
                  <a:lnTo>
                    <a:pt x="76" y="299"/>
                  </a:lnTo>
                  <a:lnTo>
                    <a:pt x="74" y="285"/>
                  </a:lnTo>
                  <a:lnTo>
                    <a:pt x="71" y="272"/>
                  </a:lnTo>
                  <a:lnTo>
                    <a:pt x="68" y="265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55" y="248"/>
                  </a:lnTo>
                  <a:lnTo>
                    <a:pt x="47" y="236"/>
                  </a:lnTo>
                  <a:lnTo>
                    <a:pt x="41" y="225"/>
                  </a:lnTo>
                  <a:lnTo>
                    <a:pt x="35" y="214"/>
                  </a:lnTo>
                  <a:lnTo>
                    <a:pt x="27" y="194"/>
                  </a:lnTo>
                  <a:lnTo>
                    <a:pt x="20" y="175"/>
                  </a:lnTo>
                  <a:lnTo>
                    <a:pt x="17" y="159"/>
                  </a:lnTo>
                  <a:lnTo>
                    <a:pt x="15" y="147"/>
                  </a:lnTo>
                  <a:lnTo>
                    <a:pt x="14" y="138"/>
                  </a:lnTo>
                  <a:lnTo>
                    <a:pt x="14" y="138"/>
                  </a:lnTo>
                  <a:lnTo>
                    <a:pt x="14" y="125"/>
                  </a:lnTo>
                  <a:lnTo>
                    <a:pt x="16" y="113"/>
                  </a:lnTo>
                  <a:lnTo>
                    <a:pt x="19" y="101"/>
                  </a:lnTo>
                  <a:lnTo>
                    <a:pt x="23" y="90"/>
                  </a:lnTo>
                  <a:lnTo>
                    <a:pt x="29" y="79"/>
                  </a:lnTo>
                  <a:lnTo>
                    <a:pt x="34" y="69"/>
                  </a:lnTo>
                  <a:lnTo>
                    <a:pt x="42" y="60"/>
                  </a:lnTo>
                  <a:lnTo>
                    <a:pt x="49" y="51"/>
                  </a:lnTo>
                  <a:lnTo>
                    <a:pt x="58" y="43"/>
                  </a:lnTo>
                  <a:lnTo>
                    <a:pt x="68" y="36"/>
                  </a:lnTo>
                  <a:lnTo>
                    <a:pt x="77" y="30"/>
                  </a:lnTo>
                  <a:lnTo>
                    <a:pt x="88" y="24"/>
                  </a:lnTo>
                  <a:lnTo>
                    <a:pt x="99" y="21"/>
                  </a:lnTo>
                  <a:lnTo>
                    <a:pt x="111" y="18"/>
                  </a:lnTo>
                  <a:lnTo>
                    <a:pt x="123" y="16"/>
                  </a:lnTo>
                  <a:lnTo>
                    <a:pt x="136" y="16"/>
                  </a:lnTo>
                  <a:lnTo>
                    <a:pt x="136" y="16"/>
                  </a:lnTo>
                  <a:lnTo>
                    <a:pt x="149" y="16"/>
                  </a:lnTo>
                  <a:lnTo>
                    <a:pt x="161" y="18"/>
                  </a:lnTo>
                  <a:lnTo>
                    <a:pt x="173" y="21"/>
                  </a:lnTo>
                  <a:lnTo>
                    <a:pt x="183" y="24"/>
                  </a:lnTo>
                  <a:lnTo>
                    <a:pt x="194" y="30"/>
                  </a:lnTo>
                  <a:lnTo>
                    <a:pt x="204" y="36"/>
                  </a:lnTo>
                  <a:lnTo>
                    <a:pt x="214" y="43"/>
                  </a:lnTo>
                  <a:lnTo>
                    <a:pt x="222" y="51"/>
                  </a:lnTo>
                  <a:lnTo>
                    <a:pt x="230" y="60"/>
                  </a:lnTo>
                  <a:lnTo>
                    <a:pt x="237" y="69"/>
                  </a:lnTo>
                  <a:lnTo>
                    <a:pt x="244" y="79"/>
                  </a:lnTo>
                  <a:lnTo>
                    <a:pt x="248" y="90"/>
                  </a:lnTo>
                  <a:lnTo>
                    <a:pt x="252" y="101"/>
                  </a:lnTo>
                  <a:lnTo>
                    <a:pt x="256" y="113"/>
                  </a:lnTo>
                  <a:lnTo>
                    <a:pt x="258" y="125"/>
                  </a:lnTo>
                  <a:lnTo>
                    <a:pt x="258" y="138"/>
                  </a:lnTo>
                  <a:lnTo>
                    <a:pt x="258" y="138"/>
                  </a:lnTo>
                  <a:lnTo>
                    <a:pt x="257" y="147"/>
                  </a:lnTo>
                  <a:lnTo>
                    <a:pt x="255" y="159"/>
                  </a:lnTo>
                  <a:lnTo>
                    <a:pt x="251" y="175"/>
                  </a:lnTo>
                  <a:lnTo>
                    <a:pt x="245" y="194"/>
                  </a:lnTo>
                  <a:lnTo>
                    <a:pt x="236" y="214"/>
                  </a:lnTo>
                  <a:lnTo>
                    <a:pt x="231" y="225"/>
                  </a:lnTo>
                  <a:lnTo>
                    <a:pt x="224" y="236"/>
                  </a:lnTo>
                  <a:lnTo>
                    <a:pt x="217" y="248"/>
                  </a:lnTo>
                  <a:lnTo>
                    <a:pt x="208" y="260"/>
                  </a:lnTo>
                  <a:lnTo>
                    <a:pt x="208" y="26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4338638" y="1814513"/>
              <a:ext cx="23813" cy="682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4173538" y="1855788"/>
              <a:ext cx="55563" cy="71438"/>
            </a:xfrm>
            <a:custGeom>
              <a:gdLst>
                <a:gd fmla="*/ 35 w 35" name="T0"/>
                <a:gd fmla="*/ 37 h 45" name="T1"/>
                <a:gd fmla="*/ 12 w 35" name="T2"/>
                <a:gd fmla="*/ 0 h 45" name="T3"/>
                <a:gd fmla="*/ 0 w 35" name="T4"/>
                <a:gd fmla="*/ 7 h 45" name="T5"/>
                <a:gd fmla="*/ 22 w 35" name="T6"/>
                <a:gd fmla="*/ 45 h 45" name="T7"/>
                <a:gd fmla="*/ 35 w 35" name="T8"/>
                <a:gd fmla="*/ 37 h 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5" w="35">
                  <a:moveTo>
                    <a:pt x="35" y="37"/>
                  </a:moveTo>
                  <a:lnTo>
                    <a:pt x="12" y="0"/>
                  </a:lnTo>
                  <a:lnTo>
                    <a:pt x="0" y="7"/>
                  </a:lnTo>
                  <a:lnTo>
                    <a:pt x="22" y="45"/>
                  </a:lnTo>
                  <a:lnTo>
                    <a:pt x="35" y="3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4057650" y="1976438"/>
              <a:ext cx="69850" cy="53975"/>
            </a:xfrm>
            <a:custGeom>
              <a:gdLst>
                <a:gd fmla="*/ 44 w 44" name="T0"/>
                <a:gd fmla="*/ 22 h 34" name="T1"/>
                <a:gd fmla="*/ 7 w 44" name="T2"/>
                <a:gd fmla="*/ 0 h 34" name="T3"/>
                <a:gd fmla="*/ 0 w 44" name="T4"/>
                <a:gd fmla="*/ 12 h 34" name="T5"/>
                <a:gd fmla="*/ 38 w 44" name="T6"/>
                <a:gd fmla="*/ 34 h 34" name="T7"/>
                <a:gd fmla="*/ 44 w 44" name="T8"/>
                <a:gd fmla="*/ 22 h 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4" w="44">
                  <a:moveTo>
                    <a:pt x="44" y="22"/>
                  </a:moveTo>
                  <a:lnTo>
                    <a:pt x="7" y="0"/>
                  </a:lnTo>
                  <a:lnTo>
                    <a:pt x="0" y="12"/>
                  </a:lnTo>
                  <a:lnTo>
                    <a:pt x="38" y="34"/>
                  </a:lnTo>
                  <a:lnTo>
                    <a:pt x="44" y="2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4021138" y="2143125"/>
              <a:ext cx="68263" cy="2222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4621213" y="2133600"/>
              <a:ext cx="69850" cy="2222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4578350" y="1966913"/>
              <a:ext cx="69850" cy="53975"/>
            </a:xfrm>
            <a:custGeom>
              <a:gdLst>
                <a:gd fmla="*/ 44 w 44" name="T0"/>
                <a:gd fmla="*/ 13 h 34" name="T1"/>
                <a:gd fmla="*/ 38 w 44" name="T2"/>
                <a:gd fmla="*/ 0 h 34" name="T3"/>
                <a:gd fmla="*/ 0 w 44" name="T4"/>
                <a:gd fmla="*/ 22 h 34" name="T5"/>
                <a:gd fmla="*/ 7 w 44" name="T6"/>
                <a:gd fmla="*/ 34 h 34" name="T7"/>
                <a:gd fmla="*/ 44 w 44" name="T8"/>
                <a:gd fmla="*/ 13 h 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4" w="44">
                  <a:moveTo>
                    <a:pt x="44" y="13"/>
                  </a:moveTo>
                  <a:lnTo>
                    <a:pt x="38" y="0"/>
                  </a:lnTo>
                  <a:lnTo>
                    <a:pt x="0" y="22"/>
                  </a:lnTo>
                  <a:lnTo>
                    <a:pt x="7" y="34"/>
                  </a:lnTo>
                  <a:lnTo>
                    <a:pt x="44" y="1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4473575" y="1849438"/>
              <a:ext cx="55563" cy="73025"/>
            </a:xfrm>
            <a:custGeom>
              <a:gdLst>
                <a:gd fmla="*/ 35 w 35" name="T0"/>
                <a:gd fmla="*/ 8 h 46" name="T1"/>
                <a:gd fmla="*/ 23 w 35" name="T2"/>
                <a:gd fmla="*/ 0 h 46" name="T3"/>
                <a:gd fmla="*/ 0 w 35" name="T4"/>
                <a:gd fmla="*/ 38 h 46" name="T5"/>
                <a:gd fmla="*/ 13 w 35" name="T6"/>
                <a:gd fmla="*/ 46 h 46" name="T7"/>
                <a:gd fmla="*/ 35 w 35" name="T8"/>
                <a:gd fmla="*/ 8 h 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6" w="35">
                  <a:moveTo>
                    <a:pt x="35" y="8"/>
                  </a:moveTo>
                  <a:lnTo>
                    <a:pt x="23" y="0"/>
                  </a:lnTo>
                  <a:lnTo>
                    <a:pt x="0" y="38"/>
                  </a:lnTo>
                  <a:lnTo>
                    <a:pt x="13" y="46"/>
                  </a:lnTo>
                  <a:lnTo>
                    <a:pt x="35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4579938" y="2271713"/>
              <a:ext cx="73025" cy="52388"/>
            </a:xfrm>
            <a:custGeom>
              <a:gdLst>
                <a:gd fmla="*/ 0 w 46" name="T0"/>
                <a:gd fmla="*/ 12 h 33" name="T1"/>
                <a:gd fmla="*/ 38 w 46" name="T2"/>
                <a:gd fmla="*/ 33 h 33" name="T3"/>
                <a:gd fmla="*/ 46 w 46" name="T4"/>
                <a:gd fmla="*/ 22 h 33" name="T5"/>
                <a:gd fmla="*/ 8 w 46" name="T6"/>
                <a:gd fmla="*/ 0 h 33" name="T7"/>
                <a:gd fmla="*/ 0 w 46" name="T8"/>
                <a:gd fmla="*/ 12 h 3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3" w="46">
                  <a:moveTo>
                    <a:pt x="0" y="12"/>
                  </a:moveTo>
                  <a:lnTo>
                    <a:pt x="38" y="33"/>
                  </a:lnTo>
                  <a:lnTo>
                    <a:pt x="46" y="22"/>
                  </a:lnTo>
                  <a:lnTo>
                    <a:pt x="8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5"/>
            <p:cNvSpPr/>
            <p:nvPr/>
          </p:nvSpPr>
          <p:spPr bwMode="auto">
            <a:xfrm>
              <a:off x="4059238" y="2279650"/>
              <a:ext cx="71438" cy="53975"/>
            </a:xfrm>
            <a:custGeom>
              <a:gdLst>
                <a:gd fmla="*/ 0 w 45" name="T0"/>
                <a:gd fmla="*/ 22 h 34" name="T1"/>
                <a:gd fmla="*/ 8 w 45" name="T2"/>
                <a:gd fmla="*/ 34 h 34" name="T3"/>
                <a:gd fmla="*/ 45 w 45" name="T4"/>
                <a:gd fmla="*/ 12 h 34" name="T5"/>
                <a:gd fmla="*/ 38 w 45" name="T6"/>
                <a:gd fmla="*/ 0 h 34" name="T7"/>
                <a:gd fmla="*/ 0 w 45" name="T8"/>
                <a:gd fmla="*/ 22 h 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4" w="45">
                  <a:moveTo>
                    <a:pt x="0" y="22"/>
                  </a:moveTo>
                  <a:lnTo>
                    <a:pt x="8" y="34"/>
                  </a:lnTo>
                  <a:lnTo>
                    <a:pt x="45" y="12"/>
                  </a:lnTo>
                  <a:lnTo>
                    <a:pt x="38" y="0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830537" y="4713977"/>
            <a:ext cx="601726" cy="487605"/>
            <a:chOff x="5145088" y="3205163"/>
            <a:chExt cx="736600" cy="596900"/>
          </a:xfrm>
          <a:solidFill>
            <a:schemeClr val="bg1"/>
          </a:solidFill>
        </p:grpSpPr>
        <p:sp>
          <p:nvSpPr>
            <p:cNvPr id="24" name="Freeform 26"/>
            <p:cNvSpPr>
              <a:spLocks noEditPoints="1"/>
            </p:cNvSpPr>
            <p:nvPr/>
          </p:nvSpPr>
          <p:spPr bwMode="auto">
            <a:xfrm>
              <a:off x="5145088" y="3205163"/>
              <a:ext cx="736600" cy="596900"/>
            </a:xfrm>
            <a:custGeom>
              <a:gdLst>
                <a:gd fmla="*/ 464 w 464" name="T0"/>
                <a:gd fmla="*/ 52 h 376" name="T1"/>
                <a:gd fmla="*/ 464 w 464" name="T2"/>
                <a:gd fmla="*/ 0 h 376" name="T3"/>
                <a:gd fmla="*/ 0 w 464" name="T4"/>
                <a:gd fmla="*/ 0 h 376" name="T5"/>
                <a:gd fmla="*/ 0 w 464" name="T6"/>
                <a:gd fmla="*/ 52 h 376" name="T7"/>
                <a:gd fmla="*/ 10 w 464" name="T8"/>
                <a:gd fmla="*/ 52 h 376" name="T9"/>
                <a:gd fmla="*/ 10 w 464" name="T10"/>
                <a:gd fmla="*/ 281 h 376" name="T11"/>
                <a:gd fmla="*/ 0 w 464" name="T12"/>
                <a:gd fmla="*/ 281 h 376" name="T13"/>
                <a:gd fmla="*/ 0 w 464" name="T14"/>
                <a:gd fmla="*/ 320 h 376" name="T15"/>
                <a:gd fmla="*/ 153 w 464" name="T16"/>
                <a:gd fmla="*/ 320 h 376" name="T17"/>
                <a:gd fmla="*/ 115 w 464" name="T18"/>
                <a:gd fmla="*/ 368 h 376" name="T19"/>
                <a:gd fmla="*/ 126 w 464" name="T20"/>
                <a:gd fmla="*/ 376 h 376" name="T21"/>
                <a:gd fmla="*/ 171 w 464" name="T22"/>
                <a:gd fmla="*/ 320 h 376" name="T23"/>
                <a:gd fmla="*/ 224 w 464" name="T24"/>
                <a:gd fmla="*/ 320 h 376" name="T25"/>
                <a:gd fmla="*/ 224 w 464" name="T26"/>
                <a:gd fmla="*/ 372 h 376" name="T27"/>
                <a:gd fmla="*/ 238 w 464" name="T28"/>
                <a:gd fmla="*/ 372 h 376" name="T29"/>
                <a:gd fmla="*/ 238 w 464" name="T30"/>
                <a:gd fmla="*/ 320 h 376" name="T31"/>
                <a:gd fmla="*/ 292 w 464" name="T32"/>
                <a:gd fmla="*/ 320 h 376" name="T33"/>
                <a:gd fmla="*/ 337 w 464" name="T34"/>
                <a:gd fmla="*/ 376 h 376" name="T35"/>
                <a:gd fmla="*/ 348 w 464" name="T36"/>
                <a:gd fmla="*/ 368 h 376" name="T37"/>
                <a:gd fmla="*/ 310 w 464" name="T38"/>
                <a:gd fmla="*/ 320 h 376" name="T39"/>
                <a:gd fmla="*/ 464 w 464" name="T40"/>
                <a:gd fmla="*/ 320 h 376" name="T41"/>
                <a:gd fmla="*/ 464 w 464" name="T42"/>
                <a:gd fmla="*/ 281 h 376" name="T43"/>
                <a:gd fmla="*/ 452 w 464" name="T44"/>
                <a:gd fmla="*/ 281 h 376" name="T45"/>
                <a:gd fmla="*/ 452 w 464" name="T46"/>
                <a:gd fmla="*/ 52 h 376" name="T47"/>
                <a:gd fmla="*/ 464 w 464" name="T48"/>
                <a:gd fmla="*/ 52 h 376" name="T49"/>
                <a:gd fmla="*/ 449 w 464" name="T50"/>
                <a:gd fmla="*/ 306 h 376" name="T51"/>
                <a:gd fmla="*/ 14 w 464" name="T52"/>
                <a:gd fmla="*/ 306 h 376" name="T53"/>
                <a:gd fmla="*/ 14 w 464" name="T54"/>
                <a:gd fmla="*/ 295 h 376" name="T55"/>
                <a:gd fmla="*/ 449 w 464" name="T56"/>
                <a:gd fmla="*/ 295 h 376" name="T57"/>
                <a:gd fmla="*/ 449 w 464" name="T58"/>
                <a:gd fmla="*/ 306 h 376" name="T59"/>
                <a:gd fmla="*/ 14 w 464" name="T60"/>
                <a:gd fmla="*/ 14 h 376" name="T61"/>
                <a:gd fmla="*/ 449 w 464" name="T62"/>
                <a:gd fmla="*/ 14 h 376" name="T63"/>
                <a:gd fmla="*/ 449 w 464" name="T64"/>
                <a:gd fmla="*/ 38 h 376" name="T65"/>
                <a:gd fmla="*/ 14 w 464" name="T66"/>
                <a:gd fmla="*/ 38 h 376" name="T67"/>
                <a:gd fmla="*/ 14 w 464" name="T68"/>
                <a:gd fmla="*/ 14 h 376" name="T69"/>
                <a:gd fmla="*/ 438 w 464" name="T70"/>
                <a:gd fmla="*/ 280 h 376" name="T71"/>
                <a:gd fmla="*/ 26 w 464" name="T72"/>
                <a:gd fmla="*/ 280 h 376" name="T73"/>
                <a:gd fmla="*/ 26 w 464" name="T74"/>
                <a:gd fmla="*/ 52 h 376" name="T75"/>
                <a:gd fmla="*/ 438 w 464" name="T76"/>
                <a:gd fmla="*/ 52 h 376" name="T77"/>
                <a:gd fmla="*/ 438 w 464" name="T78"/>
                <a:gd fmla="*/ 280 h 376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376" w="462">
                  <a:moveTo>
                    <a:pt x="464" y="52"/>
                  </a:moveTo>
                  <a:lnTo>
                    <a:pt x="464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10" y="52"/>
                  </a:lnTo>
                  <a:lnTo>
                    <a:pt x="10" y="281"/>
                  </a:lnTo>
                  <a:lnTo>
                    <a:pt x="0" y="281"/>
                  </a:lnTo>
                  <a:lnTo>
                    <a:pt x="0" y="320"/>
                  </a:lnTo>
                  <a:lnTo>
                    <a:pt x="153" y="320"/>
                  </a:lnTo>
                  <a:lnTo>
                    <a:pt x="115" y="368"/>
                  </a:lnTo>
                  <a:lnTo>
                    <a:pt x="126" y="376"/>
                  </a:lnTo>
                  <a:lnTo>
                    <a:pt x="171" y="320"/>
                  </a:lnTo>
                  <a:lnTo>
                    <a:pt x="224" y="320"/>
                  </a:lnTo>
                  <a:lnTo>
                    <a:pt x="224" y="372"/>
                  </a:lnTo>
                  <a:lnTo>
                    <a:pt x="238" y="372"/>
                  </a:lnTo>
                  <a:lnTo>
                    <a:pt x="238" y="320"/>
                  </a:lnTo>
                  <a:lnTo>
                    <a:pt x="292" y="320"/>
                  </a:lnTo>
                  <a:lnTo>
                    <a:pt x="337" y="376"/>
                  </a:lnTo>
                  <a:lnTo>
                    <a:pt x="348" y="368"/>
                  </a:lnTo>
                  <a:lnTo>
                    <a:pt x="310" y="320"/>
                  </a:lnTo>
                  <a:lnTo>
                    <a:pt x="464" y="320"/>
                  </a:lnTo>
                  <a:lnTo>
                    <a:pt x="464" y="281"/>
                  </a:lnTo>
                  <a:lnTo>
                    <a:pt x="452" y="281"/>
                  </a:lnTo>
                  <a:lnTo>
                    <a:pt x="452" y="52"/>
                  </a:lnTo>
                  <a:lnTo>
                    <a:pt x="464" y="52"/>
                  </a:lnTo>
                  <a:close/>
                  <a:moveTo>
                    <a:pt x="449" y="306"/>
                  </a:moveTo>
                  <a:lnTo>
                    <a:pt x="14" y="306"/>
                  </a:lnTo>
                  <a:lnTo>
                    <a:pt x="14" y="295"/>
                  </a:lnTo>
                  <a:lnTo>
                    <a:pt x="449" y="295"/>
                  </a:lnTo>
                  <a:lnTo>
                    <a:pt x="449" y="306"/>
                  </a:lnTo>
                  <a:close/>
                  <a:moveTo>
                    <a:pt x="14" y="14"/>
                  </a:moveTo>
                  <a:lnTo>
                    <a:pt x="449" y="14"/>
                  </a:lnTo>
                  <a:lnTo>
                    <a:pt x="449" y="38"/>
                  </a:lnTo>
                  <a:lnTo>
                    <a:pt x="14" y="38"/>
                  </a:lnTo>
                  <a:lnTo>
                    <a:pt x="14" y="14"/>
                  </a:lnTo>
                  <a:close/>
                  <a:moveTo>
                    <a:pt x="438" y="280"/>
                  </a:moveTo>
                  <a:lnTo>
                    <a:pt x="26" y="280"/>
                  </a:lnTo>
                  <a:lnTo>
                    <a:pt x="26" y="52"/>
                  </a:lnTo>
                  <a:lnTo>
                    <a:pt x="438" y="52"/>
                  </a:lnTo>
                  <a:lnTo>
                    <a:pt x="438" y="28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27"/>
            <p:cNvSpPr>
              <a:spLocks noEditPoints="1"/>
            </p:cNvSpPr>
            <p:nvPr/>
          </p:nvSpPr>
          <p:spPr bwMode="auto">
            <a:xfrm>
              <a:off x="5221288" y="3425825"/>
              <a:ext cx="174625" cy="188913"/>
            </a:xfrm>
            <a:custGeom>
              <a:gdLst>
                <a:gd fmla="*/ 46 w 110" name="T0"/>
                <a:gd fmla="*/ 119 h 119" name="T1"/>
                <a:gd fmla="*/ 65 w 110" name="T2"/>
                <a:gd fmla="*/ 119 h 119" name="T3"/>
                <a:gd fmla="*/ 78 w 110" name="T4"/>
                <a:gd fmla="*/ 119 h 119" name="T5"/>
                <a:gd fmla="*/ 110 w 110" name="T6"/>
                <a:gd fmla="*/ 119 h 119" name="T7"/>
                <a:gd fmla="*/ 110 w 110" name="T8"/>
                <a:gd fmla="*/ 29 h 119" name="T9"/>
                <a:gd fmla="*/ 78 w 110" name="T10"/>
                <a:gd fmla="*/ 29 h 119" name="T11"/>
                <a:gd fmla="*/ 78 w 110" name="T12"/>
                <a:gd fmla="*/ 0 h 119" name="T13"/>
                <a:gd fmla="*/ 33 w 110" name="T14"/>
                <a:gd fmla="*/ 0 h 119" name="T15"/>
                <a:gd fmla="*/ 33 w 110" name="T16"/>
                <a:gd fmla="*/ 53 h 119" name="T17"/>
                <a:gd fmla="*/ 0 w 110" name="T18"/>
                <a:gd fmla="*/ 53 h 119" name="T19"/>
                <a:gd fmla="*/ 0 w 110" name="T20"/>
                <a:gd fmla="*/ 119 h 119" name="T21"/>
                <a:gd fmla="*/ 33 w 110" name="T22"/>
                <a:gd fmla="*/ 119 h 119" name="T23"/>
                <a:gd fmla="*/ 46 w 110" name="T24"/>
                <a:gd fmla="*/ 119 h 119" name="T25"/>
                <a:gd fmla="*/ 80 w 110" name="T26"/>
                <a:gd fmla="*/ 43 h 119" name="T27"/>
                <a:gd fmla="*/ 96 w 110" name="T28"/>
                <a:gd fmla="*/ 43 h 119" name="T29"/>
                <a:gd fmla="*/ 96 w 110" name="T30"/>
                <a:gd fmla="*/ 105 h 119" name="T31"/>
                <a:gd fmla="*/ 80 w 110" name="T32"/>
                <a:gd fmla="*/ 105 h 119" name="T33"/>
                <a:gd fmla="*/ 80 w 110" name="T34"/>
                <a:gd fmla="*/ 43 h 119" name="T35"/>
                <a:gd fmla="*/ 47 w 110" name="T36"/>
                <a:gd fmla="*/ 14 h 119" name="T37"/>
                <a:gd fmla="*/ 64 w 110" name="T38"/>
                <a:gd fmla="*/ 14 h 119" name="T39"/>
                <a:gd fmla="*/ 64 w 110" name="T40"/>
                <a:gd fmla="*/ 105 h 119" name="T41"/>
                <a:gd fmla="*/ 47 w 110" name="T42"/>
                <a:gd fmla="*/ 105 h 119" name="T43"/>
                <a:gd fmla="*/ 47 w 110" name="T44"/>
                <a:gd fmla="*/ 14 h 119" name="T45"/>
                <a:gd fmla="*/ 32 w 110" name="T46"/>
                <a:gd fmla="*/ 105 h 119" name="T47"/>
                <a:gd fmla="*/ 14 w 110" name="T48"/>
                <a:gd fmla="*/ 105 h 119" name="T49"/>
                <a:gd fmla="*/ 14 w 110" name="T50"/>
                <a:gd fmla="*/ 67 h 119" name="T51"/>
                <a:gd fmla="*/ 32 w 110" name="T52"/>
                <a:gd fmla="*/ 67 h 119" name="T53"/>
                <a:gd fmla="*/ 32 w 110" name="T54"/>
                <a:gd fmla="*/ 105 h 119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19" w="110">
                  <a:moveTo>
                    <a:pt x="46" y="119"/>
                  </a:moveTo>
                  <a:lnTo>
                    <a:pt x="65" y="119"/>
                  </a:lnTo>
                  <a:lnTo>
                    <a:pt x="78" y="119"/>
                  </a:lnTo>
                  <a:lnTo>
                    <a:pt x="110" y="119"/>
                  </a:lnTo>
                  <a:lnTo>
                    <a:pt x="110" y="29"/>
                  </a:lnTo>
                  <a:lnTo>
                    <a:pt x="78" y="29"/>
                  </a:lnTo>
                  <a:lnTo>
                    <a:pt x="78" y="0"/>
                  </a:lnTo>
                  <a:lnTo>
                    <a:pt x="33" y="0"/>
                  </a:lnTo>
                  <a:lnTo>
                    <a:pt x="33" y="53"/>
                  </a:lnTo>
                  <a:lnTo>
                    <a:pt x="0" y="53"/>
                  </a:lnTo>
                  <a:lnTo>
                    <a:pt x="0" y="119"/>
                  </a:lnTo>
                  <a:lnTo>
                    <a:pt x="33" y="119"/>
                  </a:lnTo>
                  <a:lnTo>
                    <a:pt x="46" y="119"/>
                  </a:lnTo>
                  <a:close/>
                  <a:moveTo>
                    <a:pt x="80" y="43"/>
                  </a:moveTo>
                  <a:lnTo>
                    <a:pt x="96" y="43"/>
                  </a:lnTo>
                  <a:lnTo>
                    <a:pt x="96" y="105"/>
                  </a:lnTo>
                  <a:lnTo>
                    <a:pt x="80" y="105"/>
                  </a:lnTo>
                  <a:lnTo>
                    <a:pt x="80" y="43"/>
                  </a:lnTo>
                  <a:close/>
                  <a:moveTo>
                    <a:pt x="47" y="14"/>
                  </a:moveTo>
                  <a:lnTo>
                    <a:pt x="64" y="14"/>
                  </a:lnTo>
                  <a:lnTo>
                    <a:pt x="64" y="105"/>
                  </a:lnTo>
                  <a:lnTo>
                    <a:pt x="47" y="105"/>
                  </a:lnTo>
                  <a:lnTo>
                    <a:pt x="47" y="14"/>
                  </a:lnTo>
                  <a:close/>
                  <a:moveTo>
                    <a:pt x="32" y="105"/>
                  </a:moveTo>
                  <a:lnTo>
                    <a:pt x="14" y="105"/>
                  </a:lnTo>
                  <a:lnTo>
                    <a:pt x="14" y="67"/>
                  </a:lnTo>
                  <a:lnTo>
                    <a:pt x="32" y="67"/>
                  </a:lnTo>
                  <a:lnTo>
                    <a:pt x="32" y="10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28"/>
            <p:cNvSpPr>
              <a:spLocks noEditPoints="1"/>
            </p:cNvSpPr>
            <p:nvPr/>
          </p:nvSpPr>
          <p:spPr bwMode="auto">
            <a:xfrm>
              <a:off x="5424488" y="3427413"/>
              <a:ext cx="174625" cy="187325"/>
            </a:xfrm>
            <a:custGeom>
              <a:gdLst>
                <a:gd fmla="*/ 45 w 110" name="T0"/>
                <a:gd fmla="*/ 118 h 118" name="T1"/>
                <a:gd fmla="*/ 77 w 110" name="T2"/>
                <a:gd fmla="*/ 118 h 118" name="T3"/>
                <a:gd fmla="*/ 77 w 110" name="T4"/>
                <a:gd fmla="*/ 118 h 118" name="T5"/>
                <a:gd fmla="*/ 110 w 110" name="T6"/>
                <a:gd fmla="*/ 118 h 118" name="T7"/>
                <a:gd fmla="*/ 110 w 110" name="T8"/>
                <a:gd fmla="*/ 0 h 118" name="T9"/>
                <a:gd fmla="*/ 64 w 110" name="T10"/>
                <a:gd fmla="*/ 0 h 118" name="T11"/>
                <a:gd fmla="*/ 64 w 110" name="T12"/>
                <a:gd fmla="*/ 39 h 118" name="T13"/>
                <a:gd fmla="*/ 32 w 110" name="T14"/>
                <a:gd fmla="*/ 39 h 118" name="T15"/>
                <a:gd fmla="*/ 32 w 110" name="T16"/>
                <a:gd fmla="*/ 73 h 118" name="T17"/>
                <a:gd fmla="*/ 0 w 110" name="T18"/>
                <a:gd fmla="*/ 73 h 118" name="T19"/>
                <a:gd fmla="*/ 0 w 110" name="T20"/>
                <a:gd fmla="*/ 118 h 118" name="T21"/>
                <a:gd fmla="*/ 32 w 110" name="T22"/>
                <a:gd fmla="*/ 118 h 118" name="T23"/>
                <a:gd fmla="*/ 45 w 110" name="T24"/>
                <a:gd fmla="*/ 118 h 118" name="T25"/>
                <a:gd fmla="*/ 80 w 110" name="T26"/>
                <a:gd fmla="*/ 14 h 118" name="T27"/>
                <a:gd fmla="*/ 96 w 110" name="T28"/>
                <a:gd fmla="*/ 14 h 118" name="T29"/>
                <a:gd fmla="*/ 96 w 110" name="T30"/>
                <a:gd fmla="*/ 104 h 118" name="T31"/>
                <a:gd fmla="*/ 80 w 110" name="T32"/>
                <a:gd fmla="*/ 104 h 118" name="T33"/>
                <a:gd fmla="*/ 80 w 110" name="T34"/>
                <a:gd fmla="*/ 14 h 118" name="T35"/>
                <a:gd fmla="*/ 46 w 110" name="T36"/>
                <a:gd fmla="*/ 53 h 118" name="T37"/>
                <a:gd fmla="*/ 63 w 110" name="T38"/>
                <a:gd fmla="*/ 53 h 118" name="T39"/>
                <a:gd fmla="*/ 63 w 110" name="T40"/>
                <a:gd fmla="*/ 104 h 118" name="T41"/>
                <a:gd fmla="*/ 46 w 110" name="T42"/>
                <a:gd fmla="*/ 104 h 118" name="T43"/>
                <a:gd fmla="*/ 46 w 110" name="T44"/>
                <a:gd fmla="*/ 53 h 118" name="T45"/>
                <a:gd fmla="*/ 31 w 110" name="T46"/>
                <a:gd fmla="*/ 104 h 118" name="T47"/>
                <a:gd fmla="*/ 14 w 110" name="T48"/>
                <a:gd fmla="*/ 104 h 118" name="T49"/>
                <a:gd fmla="*/ 14 w 110" name="T50"/>
                <a:gd fmla="*/ 87 h 118" name="T51"/>
                <a:gd fmla="*/ 31 w 110" name="T52"/>
                <a:gd fmla="*/ 87 h 118" name="T53"/>
                <a:gd fmla="*/ 31 w 110" name="T54"/>
                <a:gd fmla="*/ 104 h 118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18" w="110">
                  <a:moveTo>
                    <a:pt x="45" y="118"/>
                  </a:moveTo>
                  <a:lnTo>
                    <a:pt x="77" y="118"/>
                  </a:lnTo>
                  <a:lnTo>
                    <a:pt x="77" y="118"/>
                  </a:lnTo>
                  <a:lnTo>
                    <a:pt x="110" y="118"/>
                  </a:lnTo>
                  <a:lnTo>
                    <a:pt x="110" y="0"/>
                  </a:lnTo>
                  <a:lnTo>
                    <a:pt x="64" y="0"/>
                  </a:lnTo>
                  <a:lnTo>
                    <a:pt x="64" y="39"/>
                  </a:lnTo>
                  <a:lnTo>
                    <a:pt x="32" y="39"/>
                  </a:lnTo>
                  <a:lnTo>
                    <a:pt x="32" y="73"/>
                  </a:lnTo>
                  <a:lnTo>
                    <a:pt x="0" y="73"/>
                  </a:lnTo>
                  <a:lnTo>
                    <a:pt x="0" y="118"/>
                  </a:lnTo>
                  <a:lnTo>
                    <a:pt x="32" y="118"/>
                  </a:lnTo>
                  <a:lnTo>
                    <a:pt x="45" y="118"/>
                  </a:lnTo>
                  <a:close/>
                  <a:moveTo>
                    <a:pt x="80" y="14"/>
                  </a:moveTo>
                  <a:lnTo>
                    <a:pt x="96" y="14"/>
                  </a:lnTo>
                  <a:lnTo>
                    <a:pt x="96" y="104"/>
                  </a:lnTo>
                  <a:lnTo>
                    <a:pt x="80" y="104"/>
                  </a:lnTo>
                  <a:lnTo>
                    <a:pt x="80" y="14"/>
                  </a:lnTo>
                  <a:close/>
                  <a:moveTo>
                    <a:pt x="46" y="53"/>
                  </a:moveTo>
                  <a:lnTo>
                    <a:pt x="63" y="53"/>
                  </a:lnTo>
                  <a:lnTo>
                    <a:pt x="63" y="104"/>
                  </a:lnTo>
                  <a:lnTo>
                    <a:pt x="46" y="104"/>
                  </a:lnTo>
                  <a:lnTo>
                    <a:pt x="46" y="53"/>
                  </a:lnTo>
                  <a:close/>
                  <a:moveTo>
                    <a:pt x="31" y="104"/>
                  </a:moveTo>
                  <a:lnTo>
                    <a:pt x="14" y="104"/>
                  </a:lnTo>
                  <a:lnTo>
                    <a:pt x="14" y="87"/>
                  </a:lnTo>
                  <a:lnTo>
                    <a:pt x="31" y="87"/>
                  </a:lnTo>
                  <a:lnTo>
                    <a:pt x="31" y="10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29"/>
            <p:cNvSpPr>
              <a:spLocks noEditPoints="1"/>
            </p:cNvSpPr>
            <p:nvPr/>
          </p:nvSpPr>
          <p:spPr bwMode="auto">
            <a:xfrm>
              <a:off x="5626100" y="3409950"/>
              <a:ext cx="174625" cy="204788"/>
            </a:xfrm>
            <a:custGeom>
              <a:gdLst>
                <a:gd fmla="*/ 45 w 110" name="T0"/>
                <a:gd fmla="*/ 129 h 129" name="T1"/>
                <a:gd fmla="*/ 65 w 110" name="T2"/>
                <a:gd fmla="*/ 129 h 129" name="T3"/>
                <a:gd fmla="*/ 78 w 110" name="T4"/>
                <a:gd fmla="*/ 129 h 129" name="T5"/>
                <a:gd fmla="*/ 110 w 110" name="T6"/>
                <a:gd fmla="*/ 129 h 129" name="T7"/>
                <a:gd fmla="*/ 110 w 110" name="T8"/>
                <a:gd fmla="*/ 0 h 129" name="T9"/>
                <a:gd fmla="*/ 65 w 110" name="T10"/>
                <a:gd fmla="*/ 0 h 129" name="T11"/>
                <a:gd fmla="*/ 65 w 110" name="T12"/>
                <a:gd fmla="*/ 80 h 129" name="T13"/>
                <a:gd fmla="*/ 45 w 110" name="T14"/>
                <a:gd fmla="*/ 80 h 129" name="T15"/>
                <a:gd fmla="*/ 45 w 110" name="T16"/>
                <a:gd fmla="*/ 47 h 129" name="T17"/>
                <a:gd fmla="*/ 0 w 110" name="T18"/>
                <a:gd fmla="*/ 47 h 129" name="T19"/>
                <a:gd fmla="*/ 0 w 110" name="T20"/>
                <a:gd fmla="*/ 129 h 129" name="T21"/>
                <a:gd fmla="*/ 32 w 110" name="T22"/>
                <a:gd fmla="*/ 129 h 129" name="T23"/>
                <a:gd fmla="*/ 45 w 110" name="T24"/>
                <a:gd fmla="*/ 129 h 129" name="T25"/>
                <a:gd fmla="*/ 80 w 110" name="T26"/>
                <a:gd fmla="*/ 14 h 129" name="T27"/>
                <a:gd fmla="*/ 96 w 110" name="T28"/>
                <a:gd fmla="*/ 14 h 129" name="T29"/>
                <a:gd fmla="*/ 96 w 110" name="T30"/>
                <a:gd fmla="*/ 115 h 129" name="T31"/>
                <a:gd fmla="*/ 80 w 110" name="T32"/>
                <a:gd fmla="*/ 115 h 129" name="T33"/>
                <a:gd fmla="*/ 80 w 110" name="T34"/>
                <a:gd fmla="*/ 14 h 129" name="T35"/>
                <a:gd fmla="*/ 47 w 110" name="T36"/>
                <a:gd fmla="*/ 94 h 129" name="T37"/>
                <a:gd fmla="*/ 64 w 110" name="T38"/>
                <a:gd fmla="*/ 94 h 129" name="T39"/>
                <a:gd fmla="*/ 64 w 110" name="T40"/>
                <a:gd fmla="*/ 115 h 129" name="T41"/>
                <a:gd fmla="*/ 47 w 110" name="T42"/>
                <a:gd fmla="*/ 115 h 129" name="T43"/>
                <a:gd fmla="*/ 47 w 110" name="T44"/>
                <a:gd fmla="*/ 94 h 129" name="T45"/>
                <a:gd fmla="*/ 31 w 110" name="T46"/>
                <a:gd fmla="*/ 115 h 129" name="T47"/>
                <a:gd fmla="*/ 14 w 110" name="T48"/>
                <a:gd fmla="*/ 115 h 129" name="T49"/>
                <a:gd fmla="*/ 14 w 110" name="T50"/>
                <a:gd fmla="*/ 61 h 129" name="T51"/>
                <a:gd fmla="*/ 31 w 110" name="T52"/>
                <a:gd fmla="*/ 61 h 129" name="T53"/>
                <a:gd fmla="*/ 31 w 110" name="T54"/>
                <a:gd fmla="*/ 115 h 129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29" w="110">
                  <a:moveTo>
                    <a:pt x="45" y="129"/>
                  </a:moveTo>
                  <a:lnTo>
                    <a:pt x="65" y="129"/>
                  </a:lnTo>
                  <a:lnTo>
                    <a:pt x="78" y="129"/>
                  </a:lnTo>
                  <a:lnTo>
                    <a:pt x="110" y="129"/>
                  </a:lnTo>
                  <a:lnTo>
                    <a:pt x="110" y="0"/>
                  </a:lnTo>
                  <a:lnTo>
                    <a:pt x="65" y="0"/>
                  </a:lnTo>
                  <a:lnTo>
                    <a:pt x="65" y="80"/>
                  </a:lnTo>
                  <a:lnTo>
                    <a:pt x="45" y="80"/>
                  </a:lnTo>
                  <a:lnTo>
                    <a:pt x="45" y="47"/>
                  </a:lnTo>
                  <a:lnTo>
                    <a:pt x="0" y="47"/>
                  </a:lnTo>
                  <a:lnTo>
                    <a:pt x="0" y="129"/>
                  </a:lnTo>
                  <a:lnTo>
                    <a:pt x="32" y="129"/>
                  </a:lnTo>
                  <a:lnTo>
                    <a:pt x="45" y="129"/>
                  </a:lnTo>
                  <a:close/>
                  <a:moveTo>
                    <a:pt x="80" y="14"/>
                  </a:moveTo>
                  <a:lnTo>
                    <a:pt x="96" y="14"/>
                  </a:lnTo>
                  <a:lnTo>
                    <a:pt x="96" y="115"/>
                  </a:lnTo>
                  <a:lnTo>
                    <a:pt x="80" y="115"/>
                  </a:lnTo>
                  <a:lnTo>
                    <a:pt x="80" y="14"/>
                  </a:lnTo>
                  <a:close/>
                  <a:moveTo>
                    <a:pt x="47" y="94"/>
                  </a:moveTo>
                  <a:lnTo>
                    <a:pt x="64" y="94"/>
                  </a:lnTo>
                  <a:lnTo>
                    <a:pt x="64" y="115"/>
                  </a:lnTo>
                  <a:lnTo>
                    <a:pt x="47" y="115"/>
                  </a:lnTo>
                  <a:lnTo>
                    <a:pt x="47" y="94"/>
                  </a:lnTo>
                  <a:close/>
                  <a:moveTo>
                    <a:pt x="31" y="115"/>
                  </a:moveTo>
                  <a:lnTo>
                    <a:pt x="14" y="115"/>
                  </a:lnTo>
                  <a:lnTo>
                    <a:pt x="14" y="61"/>
                  </a:lnTo>
                  <a:lnTo>
                    <a:pt x="31" y="61"/>
                  </a:lnTo>
                  <a:lnTo>
                    <a:pt x="31" y="1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5226050" y="3333750"/>
              <a:ext cx="176213" cy="2222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5226050" y="3373438"/>
              <a:ext cx="71438" cy="2540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463" name="Freeform 67"/>
          <p:cNvSpPr>
            <a:spLocks noEditPoints="1"/>
          </p:cNvSpPr>
          <p:nvPr/>
        </p:nvSpPr>
        <p:spPr bwMode="auto">
          <a:xfrm>
            <a:off x="2728913" y="4664075"/>
            <a:ext cx="644525" cy="587375"/>
          </a:xfrm>
          <a:custGeom>
            <a:gdLst>
              <a:gd fmla="*/ 451295 w 498" name="T0"/>
              <a:gd fmla="*/ 325503 h 453" name="T1"/>
              <a:gd fmla="*/ 440920 w 498" name="T2"/>
              <a:gd fmla="*/ 326799 h 453" name="T3"/>
              <a:gd fmla="*/ 487606 w 498" name="T4"/>
              <a:gd fmla="*/ 239912 h 453" name="T5"/>
              <a:gd fmla="*/ 527807 w 498" name="T6"/>
              <a:gd fmla="*/ 251584 h 453" name="T7"/>
              <a:gd fmla="*/ 609507 w 498" name="T8"/>
              <a:gd fmla="*/ 133573 h 453" name="T9"/>
              <a:gd fmla="*/ 641928 w 498" name="T10"/>
              <a:gd fmla="*/ 120605 h 453" name="T11"/>
              <a:gd fmla="*/ 627662 w 498" name="T12"/>
              <a:gd fmla="*/ 88184 h 453" name="T13"/>
              <a:gd fmla="*/ 595242 w 498" name="T14"/>
              <a:gd fmla="*/ 102449 h 453" name="T15"/>
              <a:gd fmla="*/ 510948 w 498" name="T16"/>
              <a:gd fmla="*/ 210085 h 453" name="T17"/>
              <a:gd fmla="*/ 461669 w 498" name="T18"/>
              <a:gd fmla="*/ 181555 h 453" name="T19"/>
              <a:gd fmla="*/ 389047 w 498" name="T20"/>
              <a:gd fmla="*/ 44092 h 453" name="T21"/>
              <a:gd fmla="*/ 239912 w 498" name="T22"/>
              <a:gd fmla="*/ 0 h 453" name="T23"/>
              <a:gd fmla="*/ 102449 w 498" name="T24"/>
              <a:gd fmla="*/ 73919 h 453" name="T25"/>
              <a:gd fmla="*/ 57060 w 498" name="T26"/>
              <a:gd fmla="*/ 226944 h 453" name="T27"/>
              <a:gd fmla="*/ 114120 w 498" name="T28"/>
              <a:gd fmla="*/ 396828 h 453" name="T29"/>
              <a:gd fmla="*/ 49279 w 498" name="T30"/>
              <a:gd fmla="*/ 363111 h 453" name="T31"/>
              <a:gd fmla="*/ 19452 w 498" name="T32"/>
              <a:gd fmla="*/ 344955 h 453" name="T33"/>
              <a:gd fmla="*/ 0 w 498" name="T34"/>
              <a:gd fmla="*/ 373485 h 453" name="T35"/>
              <a:gd fmla="*/ 32421 w 498" name="T36"/>
              <a:gd fmla="*/ 391641 h 453" name="T37"/>
              <a:gd fmla="*/ 89481 w 498" name="T38"/>
              <a:gd fmla="*/ 438326 h 453" name="T39"/>
              <a:gd fmla="*/ 124495 w 498" name="T40"/>
              <a:gd fmla="*/ 438326 h 453" name="T41"/>
              <a:gd fmla="*/ 151728 w 498" name="T42"/>
              <a:gd fmla="*/ 374782 h 453" name="T43"/>
              <a:gd fmla="*/ 260661 w 498" name="T44"/>
              <a:gd fmla="*/ 405906 h 453" name="T45"/>
              <a:gd fmla="*/ 378672 w 498" name="T46"/>
              <a:gd fmla="*/ 368298 h 453" name="T47"/>
              <a:gd fmla="*/ 382563 w 498" name="T48"/>
              <a:gd fmla="*/ 390344 h 453" name="T49"/>
              <a:gd fmla="*/ 385157 w 498" name="T50"/>
              <a:gd fmla="*/ 395531 h 453" name="T51"/>
              <a:gd fmla="*/ 579680 w 498" name="T52"/>
              <a:gd fmla="*/ 587461 h 453" name="T53"/>
              <a:gd fmla="*/ 644521 w 498" name="T54"/>
              <a:gd fmla="*/ 535588 h 453" name="T55"/>
              <a:gd fmla="*/ 623772 w 498" name="T56"/>
              <a:gd fmla="*/ 107636 h 453" name="T57"/>
              <a:gd fmla="*/ 448701 w 498" name="T58"/>
              <a:gd fmla="*/ 347549 h 453" name="T59"/>
              <a:gd fmla="*/ 88184 w 498" name="T60"/>
              <a:gd fmla="*/ 130979 h 453" name="T61"/>
              <a:gd fmla="*/ 189336 w 498" name="T62"/>
              <a:gd fmla="*/ 32421 h 453" name="T63"/>
              <a:gd fmla="*/ 330690 w 498" name="T64"/>
              <a:gd fmla="*/ 32421 h 453" name="T65"/>
              <a:gd fmla="*/ 431842 w 498" name="T66"/>
              <a:gd fmla="*/ 130979 h 453" name="T67"/>
              <a:gd fmla="*/ 426655 w 498" name="T68"/>
              <a:gd fmla="*/ 202304 h 453" name="T69"/>
              <a:gd fmla="*/ 378672 w 498" name="T70"/>
              <a:gd fmla="*/ 82997 h 453" name="T71"/>
              <a:gd fmla="*/ 260661 w 498" name="T72"/>
              <a:gd fmla="*/ 35014 h 453" name="T73"/>
              <a:gd fmla="*/ 141354 w 498" name="T74"/>
              <a:gd fmla="*/ 85590 h 453" name="T75"/>
              <a:gd fmla="*/ 92074 w 498" name="T76"/>
              <a:gd fmla="*/ 202304 h 453" name="T77"/>
              <a:gd fmla="*/ 141354 w 498" name="T78"/>
              <a:gd fmla="*/ 320315 h 453" name="T79"/>
              <a:gd fmla="*/ 86887 w 498" name="T80"/>
              <a:gd fmla="*/ 265849 h 453" name="T81"/>
              <a:gd fmla="*/ 264552 w 498" name="T82"/>
              <a:gd fmla="*/ 226944 h 453" name="T83"/>
              <a:gd fmla="*/ 381266 w 498" name="T84"/>
              <a:gd fmla="*/ 290488 h 453" name="T85"/>
              <a:gd fmla="*/ 274927 w 498" name="T86"/>
              <a:gd fmla="*/ 351439 h 453" name="T87"/>
              <a:gd fmla="*/ 181555 w 498" name="T88"/>
              <a:gd fmla="*/ 330690 h 453" name="T89"/>
              <a:gd fmla="*/ 255474 w 498" name="T90"/>
              <a:gd fmla="*/ 180258 h 453" name="T91"/>
              <a:gd fmla="*/ 242506 w 498" name="T92"/>
              <a:gd fmla="*/ 212679 h 453" name="T93"/>
              <a:gd fmla="*/ 118011 w 498" name="T94"/>
              <a:gd fmla="*/ 246396 h 453" name="T95"/>
              <a:gd fmla="*/ 128386 w 498" name="T96"/>
              <a:gd fmla="*/ 132276 h 453" name="T97"/>
              <a:gd fmla="*/ 216570 w 498" name="T98"/>
              <a:gd fmla="*/ 59654 h 453" name="T99"/>
              <a:gd fmla="*/ 330690 w 498" name="T100"/>
              <a:gd fmla="*/ 71325 h 453" name="T101"/>
              <a:gd fmla="*/ 403312 w 498" name="T102"/>
              <a:gd fmla="*/ 159509 h 453" name="T103"/>
              <a:gd fmla="*/ 260661 w 498" name="T104"/>
              <a:gd fmla="*/ 387750 h 453" name="T105"/>
              <a:gd fmla="*/ 162103 w 498" name="T106"/>
              <a:gd fmla="*/ 359220 h 453" name="T107"/>
              <a:gd fmla="*/ 277520 w 498" name="T108"/>
              <a:gd fmla="*/ 369595 h 453" name="T109"/>
              <a:gd fmla="*/ 387750 w 498" name="T110"/>
              <a:gd fmla="*/ 309941 h 453" name="T111"/>
              <a:gd fmla="*/ 442217 w 498" name="T112"/>
              <a:gd fmla="*/ 234725 h 453" name="T113"/>
              <a:gd fmla="*/ 399422 w 498" name="T114"/>
              <a:gd fmla="*/ 324206 h 453" name="T115"/>
              <a:gd fmla="*/ 373485 w 498" name="T116"/>
              <a:gd fmla="*/ 348846 h 453" name="T117"/>
              <a:gd fmla="*/ 291785 w 498" name="T118"/>
              <a:gd fmla="*/ 385157 h 453" name="T119"/>
              <a:gd fmla="*/ 398125 w 498" name="T120"/>
              <a:gd fmla="*/ 352736 h 453" name="T121"/>
              <a:gd fmla="*/ 402015 w 498" name="T122"/>
              <a:gd fmla="*/ 367001 h 453" name="T123"/>
              <a:gd fmla="*/ 626366 w 498" name="T124"/>
              <a:gd fmla="*/ 534291 h 453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  <a:gd fmla="*/ 0 w 498" name="T189"/>
              <a:gd fmla="*/ 0 h 453" name="T190"/>
              <a:gd fmla="*/ 498 w 498" name="T191"/>
              <a:gd fmla="*/ 453 h 453" name="T192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T192" l="T189" r="T191" t="T190"/>
            <a:pathLst>
              <a:path h="452" w="498">
                <a:moveTo>
                  <a:pt x="496" y="398"/>
                </a:moveTo>
                <a:lnTo>
                  <a:pt x="496" y="398"/>
                </a:lnTo>
                <a:lnTo>
                  <a:pt x="485" y="387"/>
                </a:lnTo>
                <a:lnTo>
                  <a:pt x="350" y="252"/>
                </a:lnTo>
                <a:lnTo>
                  <a:pt x="348" y="251"/>
                </a:lnTo>
                <a:lnTo>
                  <a:pt x="346" y="250"/>
                </a:lnTo>
                <a:lnTo>
                  <a:pt x="342" y="251"/>
                </a:lnTo>
                <a:lnTo>
                  <a:pt x="340" y="252"/>
                </a:lnTo>
                <a:lnTo>
                  <a:pt x="337" y="256"/>
                </a:lnTo>
                <a:lnTo>
                  <a:pt x="328" y="247"/>
                </a:lnTo>
                <a:lnTo>
                  <a:pt x="338" y="232"/>
                </a:lnTo>
                <a:lnTo>
                  <a:pt x="346" y="217"/>
                </a:lnTo>
                <a:lnTo>
                  <a:pt x="351" y="199"/>
                </a:lnTo>
                <a:lnTo>
                  <a:pt x="355" y="183"/>
                </a:lnTo>
                <a:lnTo>
                  <a:pt x="376" y="185"/>
                </a:lnTo>
                <a:lnTo>
                  <a:pt x="379" y="191"/>
                </a:lnTo>
                <a:lnTo>
                  <a:pt x="382" y="195"/>
                </a:lnTo>
                <a:lnTo>
                  <a:pt x="388" y="198"/>
                </a:lnTo>
                <a:lnTo>
                  <a:pt x="394" y="199"/>
                </a:lnTo>
                <a:lnTo>
                  <a:pt x="399" y="199"/>
                </a:lnTo>
                <a:lnTo>
                  <a:pt x="402" y="198"/>
                </a:lnTo>
                <a:lnTo>
                  <a:pt x="405" y="196"/>
                </a:lnTo>
                <a:lnTo>
                  <a:pt x="407" y="194"/>
                </a:lnTo>
                <a:lnTo>
                  <a:pt x="410" y="191"/>
                </a:lnTo>
                <a:lnTo>
                  <a:pt x="412" y="188"/>
                </a:lnTo>
                <a:lnTo>
                  <a:pt x="413" y="184"/>
                </a:lnTo>
                <a:lnTo>
                  <a:pt x="414" y="181"/>
                </a:lnTo>
                <a:lnTo>
                  <a:pt x="413" y="176"/>
                </a:lnTo>
                <a:lnTo>
                  <a:pt x="412" y="172"/>
                </a:lnTo>
                <a:lnTo>
                  <a:pt x="470" y="103"/>
                </a:lnTo>
                <a:lnTo>
                  <a:pt x="473" y="104"/>
                </a:lnTo>
                <a:lnTo>
                  <a:pt x="477" y="104"/>
                </a:lnTo>
                <a:lnTo>
                  <a:pt x="481" y="104"/>
                </a:lnTo>
                <a:lnTo>
                  <a:pt x="484" y="103"/>
                </a:lnTo>
                <a:lnTo>
                  <a:pt x="487" y="101"/>
                </a:lnTo>
                <a:lnTo>
                  <a:pt x="490" y="99"/>
                </a:lnTo>
                <a:lnTo>
                  <a:pt x="493" y="96"/>
                </a:lnTo>
                <a:lnTo>
                  <a:pt x="495" y="93"/>
                </a:lnTo>
                <a:lnTo>
                  <a:pt x="496" y="89"/>
                </a:lnTo>
                <a:lnTo>
                  <a:pt x="496" y="86"/>
                </a:lnTo>
                <a:lnTo>
                  <a:pt x="496" y="82"/>
                </a:lnTo>
                <a:lnTo>
                  <a:pt x="495" y="79"/>
                </a:lnTo>
                <a:lnTo>
                  <a:pt x="493" y="75"/>
                </a:lnTo>
                <a:lnTo>
                  <a:pt x="490" y="72"/>
                </a:lnTo>
                <a:lnTo>
                  <a:pt x="487" y="70"/>
                </a:lnTo>
                <a:lnTo>
                  <a:pt x="484" y="68"/>
                </a:lnTo>
                <a:lnTo>
                  <a:pt x="481" y="67"/>
                </a:lnTo>
                <a:lnTo>
                  <a:pt x="477" y="67"/>
                </a:lnTo>
                <a:lnTo>
                  <a:pt x="473" y="67"/>
                </a:lnTo>
                <a:lnTo>
                  <a:pt x="470" y="68"/>
                </a:lnTo>
                <a:lnTo>
                  <a:pt x="467" y="70"/>
                </a:lnTo>
                <a:lnTo>
                  <a:pt x="463" y="72"/>
                </a:lnTo>
                <a:lnTo>
                  <a:pt x="461" y="75"/>
                </a:lnTo>
                <a:lnTo>
                  <a:pt x="459" y="79"/>
                </a:lnTo>
                <a:lnTo>
                  <a:pt x="458" y="82"/>
                </a:lnTo>
                <a:lnTo>
                  <a:pt x="458" y="86"/>
                </a:lnTo>
                <a:lnTo>
                  <a:pt x="459" y="89"/>
                </a:lnTo>
                <a:lnTo>
                  <a:pt x="460" y="94"/>
                </a:lnTo>
                <a:lnTo>
                  <a:pt x="401" y="163"/>
                </a:lnTo>
                <a:lnTo>
                  <a:pt x="394" y="162"/>
                </a:lnTo>
                <a:lnTo>
                  <a:pt x="389" y="163"/>
                </a:lnTo>
                <a:lnTo>
                  <a:pt x="385" y="165"/>
                </a:lnTo>
                <a:lnTo>
                  <a:pt x="381" y="167"/>
                </a:lnTo>
                <a:lnTo>
                  <a:pt x="378" y="171"/>
                </a:lnTo>
                <a:lnTo>
                  <a:pt x="358" y="169"/>
                </a:lnTo>
                <a:lnTo>
                  <a:pt x="358" y="156"/>
                </a:lnTo>
                <a:lnTo>
                  <a:pt x="356" y="140"/>
                </a:lnTo>
                <a:lnTo>
                  <a:pt x="354" y="125"/>
                </a:lnTo>
                <a:lnTo>
                  <a:pt x="351" y="111"/>
                </a:lnTo>
                <a:lnTo>
                  <a:pt x="346" y="96"/>
                </a:lnTo>
                <a:lnTo>
                  <a:pt x="339" y="82"/>
                </a:lnTo>
                <a:lnTo>
                  <a:pt x="332" y="69"/>
                </a:lnTo>
                <a:lnTo>
                  <a:pt x="322" y="57"/>
                </a:lnTo>
                <a:lnTo>
                  <a:pt x="312" y="45"/>
                </a:lnTo>
                <a:lnTo>
                  <a:pt x="300" y="34"/>
                </a:lnTo>
                <a:lnTo>
                  <a:pt x="287" y="26"/>
                </a:lnTo>
                <a:lnTo>
                  <a:pt x="274" y="18"/>
                </a:lnTo>
                <a:lnTo>
                  <a:pt x="260" y="12"/>
                </a:lnTo>
                <a:lnTo>
                  <a:pt x="246" y="6"/>
                </a:lnTo>
                <a:lnTo>
                  <a:pt x="231" y="2"/>
                </a:lnTo>
                <a:lnTo>
                  <a:pt x="216" y="0"/>
                </a:lnTo>
                <a:lnTo>
                  <a:pt x="201" y="0"/>
                </a:lnTo>
                <a:lnTo>
                  <a:pt x="185" y="0"/>
                </a:lnTo>
                <a:lnTo>
                  <a:pt x="170" y="2"/>
                </a:lnTo>
                <a:lnTo>
                  <a:pt x="155" y="6"/>
                </a:lnTo>
                <a:lnTo>
                  <a:pt x="140" y="12"/>
                </a:lnTo>
                <a:lnTo>
                  <a:pt x="126" y="18"/>
                </a:lnTo>
                <a:lnTo>
                  <a:pt x="113" y="26"/>
                </a:lnTo>
                <a:lnTo>
                  <a:pt x="102" y="35"/>
                </a:lnTo>
                <a:lnTo>
                  <a:pt x="90" y="45"/>
                </a:lnTo>
                <a:lnTo>
                  <a:pt x="79" y="57"/>
                </a:lnTo>
                <a:lnTo>
                  <a:pt x="70" y="70"/>
                </a:lnTo>
                <a:lnTo>
                  <a:pt x="62" y="83"/>
                </a:lnTo>
                <a:lnTo>
                  <a:pt x="55" y="96"/>
                </a:lnTo>
                <a:lnTo>
                  <a:pt x="51" y="111"/>
                </a:lnTo>
                <a:lnTo>
                  <a:pt x="47" y="125"/>
                </a:lnTo>
                <a:lnTo>
                  <a:pt x="44" y="141"/>
                </a:lnTo>
                <a:lnTo>
                  <a:pt x="43" y="156"/>
                </a:lnTo>
                <a:lnTo>
                  <a:pt x="44" y="175"/>
                </a:lnTo>
                <a:lnTo>
                  <a:pt x="48" y="193"/>
                </a:lnTo>
                <a:lnTo>
                  <a:pt x="53" y="210"/>
                </a:lnTo>
                <a:lnTo>
                  <a:pt x="61" y="226"/>
                </a:lnTo>
                <a:lnTo>
                  <a:pt x="69" y="242"/>
                </a:lnTo>
                <a:lnTo>
                  <a:pt x="80" y="256"/>
                </a:lnTo>
                <a:lnTo>
                  <a:pt x="92" y="269"/>
                </a:lnTo>
                <a:lnTo>
                  <a:pt x="105" y="280"/>
                </a:lnTo>
                <a:lnTo>
                  <a:pt x="88" y="306"/>
                </a:lnTo>
                <a:lnTo>
                  <a:pt x="83" y="305"/>
                </a:lnTo>
                <a:lnTo>
                  <a:pt x="77" y="306"/>
                </a:lnTo>
                <a:lnTo>
                  <a:pt x="71" y="310"/>
                </a:lnTo>
                <a:lnTo>
                  <a:pt x="38" y="288"/>
                </a:lnTo>
                <a:lnTo>
                  <a:pt x="38" y="285"/>
                </a:lnTo>
                <a:lnTo>
                  <a:pt x="38" y="280"/>
                </a:lnTo>
                <a:lnTo>
                  <a:pt x="37" y="277"/>
                </a:lnTo>
                <a:lnTo>
                  <a:pt x="35" y="274"/>
                </a:lnTo>
                <a:lnTo>
                  <a:pt x="32" y="271"/>
                </a:lnTo>
                <a:lnTo>
                  <a:pt x="29" y="269"/>
                </a:lnTo>
                <a:lnTo>
                  <a:pt x="26" y="268"/>
                </a:lnTo>
                <a:lnTo>
                  <a:pt x="23" y="266"/>
                </a:lnTo>
                <a:lnTo>
                  <a:pt x="20" y="265"/>
                </a:lnTo>
                <a:lnTo>
                  <a:pt x="15" y="266"/>
                </a:lnTo>
                <a:lnTo>
                  <a:pt x="12" y="268"/>
                </a:lnTo>
                <a:lnTo>
                  <a:pt x="9" y="269"/>
                </a:lnTo>
                <a:lnTo>
                  <a:pt x="5" y="271"/>
                </a:lnTo>
                <a:lnTo>
                  <a:pt x="3" y="274"/>
                </a:lnTo>
                <a:lnTo>
                  <a:pt x="1" y="277"/>
                </a:lnTo>
                <a:lnTo>
                  <a:pt x="0" y="280"/>
                </a:lnTo>
                <a:lnTo>
                  <a:pt x="0" y="285"/>
                </a:lnTo>
                <a:lnTo>
                  <a:pt x="0" y="288"/>
                </a:lnTo>
                <a:lnTo>
                  <a:pt x="1" y="292"/>
                </a:lnTo>
                <a:lnTo>
                  <a:pt x="3" y="295"/>
                </a:lnTo>
                <a:lnTo>
                  <a:pt x="5" y="298"/>
                </a:lnTo>
                <a:lnTo>
                  <a:pt x="9" y="300"/>
                </a:lnTo>
                <a:lnTo>
                  <a:pt x="12" y="302"/>
                </a:lnTo>
                <a:lnTo>
                  <a:pt x="15" y="303"/>
                </a:lnTo>
                <a:lnTo>
                  <a:pt x="20" y="303"/>
                </a:lnTo>
                <a:lnTo>
                  <a:pt x="25" y="302"/>
                </a:lnTo>
                <a:lnTo>
                  <a:pt x="29" y="300"/>
                </a:lnTo>
                <a:lnTo>
                  <a:pt x="64" y="322"/>
                </a:lnTo>
                <a:lnTo>
                  <a:pt x="64" y="325"/>
                </a:lnTo>
                <a:lnTo>
                  <a:pt x="64" y="328"/>
                </a:lnTo>
                <a:lnTo>
                  <a:pt x="65" y="332"/>
                </a:lnTo>
                <a:lnTo>
                  <a:pt x="67" y="336"/>
                </a:lnTo>
                <a:lnTo>
                  <a:pt x="69" y="338"/>
                </a:lnTo>
                <a:lnTo>
                  <a:pt x="72" y="340"/>
                </a:lnTo>
                <a:lnTo>
                  <a:pt x="76" y="342"/>
                </a:lnTo>
                <a:lnTo>
                  <a:pt x="79" y="343"/>
                </a:lnTo>
                <a:lnTo>
                  <a:pt x="83" y="343"/>
                </a:lnTo>
                <a:lnTo>
                  <a:pt x="86" y="343"/>
                </a:lnTo>
                <a:lnTo>
                  <a:pt x="90" y="342"/>
                </a:lnTo>
                <a:lnTo>
                  <a:pt x="93" y="340"/>
                </a:lnTo>
                <a:lnTo>
                  <a:pt x="96" y="338"/>
                </a:lnTo>
                <a:lnTo>
                  <a:pt x="98" y="336"/>
                </a:lnTo>
                <a:lnTo>
                  <a:pt x="101" y="332"/>
                </a:lnTo>
                <a:lnTo>
                  <a:pt x="102" y="328"/>
                </a:lnTo>
                <a:lnTo>
                  <a:pt x="102" y="325"/>
                </a:lnTo>
                <a:lnTo>
                  <a:pt x="101" y="319"/>
                </a:lnTo>
                <a:lnTo>
                  <a:pt x="98" y="314"/>
                </a:lnTo>
                <a:lnTo>
                  <a:pt x="117" y="289"/>
                </a:lnTo>
                <a:lnTo>
                  <a:pt x="126" y="295"/>
                </a:lnTo>
                <a:lnTo>
                  <a:pt x="136" y="299"/>
                </a:lnTo>
                <a:lnTo>
                  <a:pt x="146" y="303"/>
                </a:lnTo>
                <a:lnTo>
                  <a:pt x="157" y="306"/>
                </a:lnTo>
                <a:lnTo>
                  <a:pt x="166" y="310"/>
                </a:lnTo>
                <a:lnTo>
                  <a:pt x="178" y="312"/>
                </a:lnTo>
                <a:lnTo>
                  <a:pt x="189" y="313"/>
                </a:lnTo>
                <a:lnTo>
                  <a:pt x="201" y="313"/>
                </a:lnTo>
                <a:lnTo>
                  <a:pt x="213" y="313"/>
                </a:lnTo>
                <a:lnTo>
                  <a:pt x="225" y="311"/>
                </a:lnTo>
                <a:lnTo>
                  <a:pt x="237" y="309"/>
                </a:lnTo>
                <a:lnTo>
                  <a:pt x="248" y="305"/>
                </a:lnTo>
                <a:lnTo>
                  <a:pt x="260" y="302"/>
                </a:lnTo>
                <a:lnTo>
                  <a:pt x="271" y="297"/>
                </a:lnTo>
                <a:lnTo>
                  <a:pt x="282" y="291"/>
                </a:lnTo>
                <a:lnTo>
                  <a:pt x="292" y="284"/>
                </a:lnTo>
                <a:lnTo>
                  <a:pt x="300" y="292"/>
                </a:lnTo>
                <a:lnTo>
                  <a:pt x="297" y="296"/>
                </a:lnTo>
                <a:lnTo>
                  <a:pt x="295" y="298"/>
                </a:lnTo>
                <a:lnTo>
                  <a:pt x="295" y="301"/>
                </a:lnTo>
                <a:lnTo>
                  <a:pt x="295" y="303"/>
                </a:lnTo>
                <a:lnTo>
                  <a:pt x="297" y="305"/>
                </a:lnTo>
                <a:lnTo>
                  <a:pt x="312" y="322"/>
                </a:lnTo>
                <a:lnTo>
                  <a:pt x="432" y="440"/>
                </a:lnTo>
                <a:lnTo>
                  <a:pt x="443" y="451"/>
                </a:lnTo>
                <a:lnTo>
                  <a:pt x="445" y="452"/>
                </a:lnTo>
                <a:lnTo>
                  <a:pt x="447" y="453"/>
                </a:lnTo>
                <a:lnTo>
                  <a:pt x="458" y="452"/>
                </a:lnTo>
                <a:lnTo>
                  <a:pt x="467" y="449"/>
                </a:lnTo>
                <a:lnTo>
                  <a:pt x="475" y="445"/>
                </a:lnTo>
                <a:lnTo>
                  <a:pt x="483" y="438"/>
                </a:lnTo>
                <a:lnTo>
                  <a:pt x="489" y="431"/>
                </a:lnTo>
                <a:lnTo>
                  <a:pt x="494" y="422"/>
                </a:lnTo>
                <a:lnTo>
                  <a:pt x="497" y="413"/>
                </a:lnTo>
                <a:lnTo>
                  <a:pt x="498" y="403"/>
                </a:lnTo>
                <a:lnTo>
                  <a:pt x="497" y="400"/>
                </a:lnTo>
                <a:lnTo>
                  <a:pt x="496" y="398"/>
                </a:lnTo>
                <a:close/>
                <a:moveTo>
                  <a:pt x="481" y="83"/>
                </a:moveTo>
                <a:lnTo>
                  <a:pt x="480" y="82"/>
                </a:lnTo>
                <a:lnTo>
                  <a:pt x="481" y="83"/>
                </a:lnTo>
                <a:close/>
                <a:moveTo>
                  <a:pt x="327" y="316"/>
                </a:moveTo>
                <a:lnTo>
                  <a:pt x="361" y="283"/>
                </a:lnTo>
                <a:lnTo>
                  <a:pt x="470" y="393"/>
                </a:lnTo>
                <a:lnTo>
                  <a:pt x="437" y="426"/>
                </a:lnTo>
                <a:lnTo>
                  <a:pt x="327" y="316"/>
                </a:lnTo>
                <a:close/>
                <a:moveTo>
                  <a:pt x="312" y="301"/>
                </a:moveTo>
                <a:lnTo>
                  <a:pt x="346" y="268"/>
                </a:lnTo>
                <a:lnTo>
                  <a:pt x="351" y="273"/>
                </a:lnTo>
                <a:lnTo>
                  <a:pt x="318" y="306"/>
                </a:lnTo>
                <a:lnTo>
                  <a:pt x="312" y="301"/>
                </a:lnTo>
                <a:close/>
                <a:moveTo>
                  <a:pt x="58" y="156"/>
                </a:moveTo>
                <a:lnTo>
                  <a:pt x="58" y="156"/>
                </a:lnTo>
                <a:lnTo>
                  <a:pt x="58" y="142"/>
                </a:lnTo>
                <a:lnTo>
                  <a:pt x="61" y="128"/>
                </a:lnTo>
                <a:lnTo>
                  <a:pt x="64" y="115"/>
                </a:lnTo>
                <a:lnTo>
                  <a:pt x="68" y="101"/>
                </a:lnTo>
                <a:lnTo>
                  <a:pt x="75" y="89"/>
                </a:lnTo>
                <a:lnTo>
                  <a:pt x="82" y="77"/>
                </a:lnTo>
                <a:lnTo>
                  <a:pt x="90" y="66"/>
                </a:lnTo>
                <a:lnTo>
                  <a:pt x="99" y="56"/>
                </a:lnTo>
                <a:lnTo>
                  <a:pt x="110" y="46"/>
                </a:lnTo>
                <a:lnTo>
                  <a:pt x="121" y="37"/>
                </a:lnTo>
                <a:lnTo>
                  <a:pt x="133" y="30"/>
                </a:lnTo>
                <a:lnTo>
                  <a:pt x="146" y="25"/>
                </a:lnTo>
                <a:lnTo>
                  <a:pt x="159" y="19"/>
                </a:lnTo>
                <a:lnTo>
                  <a:pt x="173" y="16"/>
                </a:lnTo>
                <a:lnTo>
                  <a:pt x="187" y="14"/>
                </a:lnTo>
                <a:lnTo>
                  <a:pt x="201" y="14"/>
                </a:lnTo>
                <a:lnTo>
                  <a:pt x="215" y="14"/>
                </a:lnTo>
                <a:lnTo>
                  <a:pt x="229" y="16"/>
                </a:lnTo>
                <a:lnTo>
                  <a:pt x="242" y="19"/>
                </a:lnTo>
                <a:lnTo>
                  <a:pt x="255" y="25"/>
                </a:lnTo>
                <a:lnTo>
                  <a:pt x="268" y="30"/>
                </a:lnTo>
                <a:lnTo>
                  <a:pt x="280" y="37"/>
                </a:lnTo>
                <a:lnTo>
                  <a:pt x="291" y="46"/>
                </a:lnTo>
                <a:lnTo>
                  <a:pt x="301" y="55"/>
                </a:lnTo>
                <a:lnTo>
                  <a:pt x="311" y="66"/>
                </a:lnTo>
                <a:lnTo>
                  <a:pt x="320" y="77"/>
                </a:lnTo>
                <a:lnTo>
                  <a:pt x="327" y="89"/>
                </a:lnTo>
                <a:lnTo>
                  <a:pt x="333" y="101"/>
                </a:lnTo>
                <a:lnTo>
                  <a:pt x="337" y="114"/>
                </a:lnTo>
                <a:lnTo>
                  <a:pt x="340" y="128"/>
                </a:lnTo>
                <a:lnTo>
                  <a:pt x="342" y="142"/>
                </a:lnTo>
                <a:lnTo>
                  <a:pt x="344" y="156"/>
                </a:lnTo>
                <a:lnTo>
                  <a:pt x="344" y="167"/>
                </a:lnTo>
                <a:lnTo>
                  <a:pt x="329" y="165"/>
                </a:lnTo>
                <a:lnTo>
                  <a:pt x="329" y="156"/>
                </a:lnTo>
                <a:lnTo>
                  <a:pt x="329" y="143"/>
                </a:lnTo>
                <a:lnTo>
                  <a:pt x="327" y="130"/>
                </a:lnTo>
                <a:lnTo>
                  <a:pt x="324" y="118"/>
                </a:lnTo>
                <a:lnTo>
                  <a:pt x="320" y="107"/>
                </a:lnTo>
                <a:lnTo>
                  <a:pt x="314" y="96"/>
                </a:lnTo>
                <a:lnTo>
                  <a:pt x="308" y="85"/>
                </a:lnTo>
                <a:lnTo>
                  <a:pt x="300" y="74"/>
                </a:lnTo>
                <a:lnTo>
                  <a:pt x="292" y="64"/>
                </a:lnTo>
                <a:lnTo>
                  <a:pt x="282" y="56"/>
                </a:lnTo>
                <a:lnTo>
                  <a:pt x="272" y="48"/>
                </a:lnTo>
                <a:lnTo>
                  <a:pt x="261" y="42"/>
                </a:lnTo>
                <a:lnTo>
                  <a:pt x="250" y="36"/>
                </a:lnTo>
                <a:lnTo>
                  <a:pt x="239" y="33"/>
                </a:lnTo>
                <a:lnTo>
                  <a:pt x="226" y="30"/>
                </a:lnTo>
                <a:lnTo>
                  <a:pt x="214" y="28"/>
                </a:lnTo>
                <a:lnTo>
                  <a:pt x="201" y="27"/>
                </a:lnTo>
                <a:lnTo>
                  <a:pt x="188" y="28"/>
                </a:lnTo>
                <a:lnTo>
                  <a:pt x="175" y="30"/>
                </a:lnTo>
                <a:lnTo>
                  <a:pt x="163" y="33"/>
                </a:lnTo>
                <a:lnTo>
                  <a:pt x="151" y="37"/>
                </a:lnTo>
                <a:lnTo>
                  <a:pt x="139" y="43"/>
                </a:lnTo>
                <a:lnTo>
                  <a:pt x="129" y="49"/>
                </a:lnTo>
                <a:lnTo>
                  <a:pt x="119" y="57"/>
                </a:lnTo>
                <a:lnTo>
                  <a:pt x="109" y="66"/>
                </a:lnTo>
                <a:lnTo>
                  <a:pt x="101" y="74"/>
                </a:lnTo>
                <a:lnTo>
                  <a:pt x="93" y="85"/>
                </a:lnTo>
                <a:lnTo>
                  <a:pt x="86" y="96"/>
                </a:lnTo>
                <a:lnTo>
                  <a:pt x="81" y="107"/>
                </a:lnTo>
                <a:lnTo>
                  <a:pt x="77" y="118"/>
                </a:lnTo>
                <a:lnTo>
                  <a:pt x="75" y="131"/>
                </a:lnTo>
                <a:lnTo>
                  <a:pt x="72" y="143"/>
                </a:lnTo>
                <a:lnTo>
                  <a:pt x="71" y="156"/>
                </a:lnTo>
                <a:lnTo>
                  <a:pt x="72" y="169"/>
                </a:lnTo>
                <a:lnTo>
                  <a:pt x="75" y="181"/>
                </a:lnTo>
                <a:lnTo>
                  <a:pt x="77" y="194"/>
                </a:lnTo>
                <a:lnTo>
                  <a:pt x="81" y="206"/>
                </a:lnTo>
                <a:lnTo>
                  <a:pt x="86" y="217"/>
                </a:lnTo>
                <a:lnTo>
                  <a:pt x="93" y="228"/>
                </a:lnTo>
                <a:lnTo>
                  <a:pt x="101" y="238"/>
                </a:lnTo>
                <a:lnTo>
                  <a:pt x="109" y="247"/>
                </a:lnTo>
                <a:lnTo>
                  <a:pt x="121" y="258"/>
                </a:lnTo>
                <a:lnTo>
                  <a:pt x="113" y="269"/>
                </a:lnTo>
                <a:lnTo>
                  <a:pt x="102" y="259"/>
                </a:lnTo>
                <a:lnTo>
                  <a:pt x="91" y="247"/>
                </a:lnTo>
                <a:lnTo>
                  <a:pt x="81" y="234"/>
                </a:lnTo>
                <a:lnTo>
                  <a:pt x="72" y="220"/>
                </a:lnTo>
                <a:lnTo>
                  <a:pt x="67" y="205"/>
                </a:lnTo>
                <a:lnTo>
                  <a:pt x="62" y="190"/>
                </a:lnTo>
                <a:lnTo>
                  <a:pt x="58" y="174"/>
                </a:lnTo>
                <a:lnTo>
                  <a:pt x="58" y="156"/>
                </a:lnTo>
                <a:close/>
                <a:moveTo>
                  <a:pt x="140" y="255"/>
                </a:moveTo>
                <a:lnTo>
                  <a:pt x="198" y="174"/>
                </a:lnTo>
                <a:lnTo>
                  <a:pt x="204" y="175"/>
                </a:lnTo>
                <a:lnTo>
                  <a:pt x="209" y="175"/>
                </a:lnTo>
                <a:lnTo>
                  <a:pt x="213" y="172"/>
                </a:lnTo>
                <a:lnTo>
                  <a:pt x="217" y="169"/>
                </a:lnTo>
                <a:lnTo>
                  <a:pt x="220" y="166"/>
                </a:lnTo>
                <a:lnTo>
                  <a:pt x="313" y="178"/>
                </a:lnTo>
                <a:lnTo>
                  <a:pt x="309" y="194"/>
                </a:lnTo>
                <a:lnTo>
                  <a:pt x="302" y="209"/>
                </a:lnTo>
                <a:lnTo>
                  <a:pt x="294" y="224"/>
                </a:lnTo>
                <a:lnTo>
                  <a:pt x="282" y="237"/>
                </a:lnTo>
                <a:lnTo>
                  <a:pt x="273" y="245"/>
                </a:lnTo>
                <a:lnTo>
                  <a:pt x="265" y="251"/>
                </a:lnTo>
                <a:lnTo>
                  <a:pt x="255" y="258"/>
                </a:lnTo>
                <a:lnTo>
                  <a:pt x="245" y="262"/>
                </a:lnTo>
                <a:lnTo>
                  <a:pt x="234" y="266"/>
                </a:lnTo>
                <a:lnTo>
                  <a:pt x="224" y="269"/>
                </a:lnTo>
                <a:lnTo>
                  <a:pt x="212" y="271"/>
                </a:lnTo>
                <a:lnTo>
                  <a:pt x="201" y="271"/>
                </a:lnTo>
                <a:lnTo>
                  <a:pt x="201" y="278"/>
                </a:lnTo>
                <a:lnTo>
                  <a:pt x="201" y="271"/>
                </a:lnTo>
                <a:lnTo>
                  <a:pt x="185" y="270"/>
                </a:lnTo>
                <a:lnTo>
                  <a:pt x="170" y="266"/>
                </a:lnTo>
                <a:lnTo>
                  <a:pt x="155" y="261"/>
                </a:lnTo>
                <a:lnTo>
                  <a:pt x="140" y="255"/>
                </a:lnTo>
                <a:close/>
                <a:moveTo>
                  <a:pt x="223" y="152"/>
                </a:moveTo>
                <a:lnTo>
                  <a:pt x="223" y="152"/>
                </a:lnTo>
                <a:lnTo>
                  <a:pt x="220" y="147"/>
                </a:lnTo>
                <a:lnTo>
                  <a:pt x="216" y="141"/>
                </a:lnTo>
                <a:lnTo>
                  <a:pt x="211" y="139"/>
                </a:lnTo>
                <a:lnTo>
                  <a:pt x="204" y="137"/>
                </a:lnTo>
                <a:lnTo>
                  <a:pt x="200" y="138"/>
                </a:lnTo>
                <a:lnTo>
                  <a:pt x="197" y="139"/>
                </a:lnTo>
                <a:lnTo>
                  <a:pt x="193" y="140"/>
                </a:lnTo>
                <a:lnTo>
                  <a:pt x="190" y="143"/>
                </a:lnTo>
                <a:lnTo>
                  <a:pt x="188" y="145"/>
                </a:lnTo>
                <a:lnTo>
                  <a:pt x="187" y="149"/>
                </a:lnTo>
                <a:lnTo>
                  <a:pt x="186" y="152"/>
                </a:lnTo>
                <a:lnTo>
                  <a:pt x="185" y="156"/>
                </a:lnTo>
                <a:lnTo>
                  <a:pt x="186" y="161"/>
                </a:lnTo>
                <a:lnTo>
                  <a:pt x="187" y="164"/>
                </a:lnTo>
                <a:lnTo>
                  <a:pt x="130" y="246"/>
                </a:lnTo>
                <a:lnTo>
                  <a:pt x="120" y="237"/>
                </a:lnTo>
                <a:lnTo>
                  <a:pt x="111" y="229"/>
                </a:lnTo>
                <a:lnTo>
                  <a:pt x="105" y="220"/>
                </a:lnTo>
                <a:lnTo>
                  <a:pt x="99" y="210"/>
                </a:lnTo>
                <a:lnTo>
                  <a:pt x="94" y="201"/>
                </a:lnTo>
                <a:lnTo>
                  <a:pt x="91" y="190"/>
                </a:lnTo>
                <a:lnTo>
                  <a:pt x="88" y="179"/>
                </a:lnTo>
                <a:lnTo>
                  <a:pt x="86" y="167"/>
                </a:lnTo>
                <a:lnTo>
                  <a:pt x="85" y="156"/>
                </a:lnTo>
                <a:lnTo>
                  <a:pt x="86" y="144"/>
                </a:lnTo>
                <a:lnTo>
                  <a:pt x="88" y="134"/>
                </a:lnTo>
                <a:lnTo>
                  <a:pt x="91" y="123"/>
                </a:lnTo>
                <a:lnTo>
                  <a:pt x="94" y="112"/>
                </a:lnTo>
                <a:lnTo>
                  <a:pt x="99" y="102"/>
                </a:lnTo>
                <a:lnTo>
                  <a:pt x="105" y="93"/>
                </a:lnTo>
                <a:lnTo>
                  <a:pt x="111" y="84"/>
                </a:lnTo>
                <a:lnTo>
                  <a:pt x="119" y="75"/>
                </a:lnTo>
                <a:lnTo>
                  <a:pt x="128" y="68"/>
                </a:lnTo>
                <a:lnTo>
                  <a:pt x="137" y="60"/>
                </a:lnTo>
                <a:lnTo>
                  <a:pt x="147" y="55"/>
                </a:lnTo>
                <a:lnTo>
                  <a:pt x="157" y="50"/>
                </a:lnTo>
                <a:lnTo>
                  <a:pt x="167" y="46"/>
                </a:lnTo>
                <a:lnTo>
                  <a:pt x="178" y="44"/>
                </a:lnTo>
                <a:lnTo>
                  <a:pt x="189" y="42"/>
                </a:lnTo>
                <a:lnTo>
                  <a:pt x="201" y="42"/>
                </a:lnTo>
                <a:lnTo>
                  <a:pt x="212" y="42"/>
                </a:lnTo>
                <a:lnTo>
                  <a:pt x="224" y="44"/>
                </a:lnTo>
                <a:lnTo>
                  <a:pt x="234" y="46"/>
                </a:lnTo>
                <a:lnTo>
                  <a:pt x="244" y="50"/>
                </a:lnTo>
                <a:lnTo>
                  <a:pt x="255" y="55"/>
                </a:lnTo>
                <a:lnTo>
                  <a:pt x="265" y="60"/>
                </a:lnTo>
                <a:lnTo>
                  <a:pt x="273" y="68"/>
                </a:lnTo>
                <a:lnTo>
                  <a:pt x="282" y="75"/>
                </a:lnTo>
                <a:lnTo>
                  <a:pt x="290" y="84"/>
                </a:lnTo>
                <a:lnTo>
                  <a:pt x="296" y="93"/>
                </a:lnTo>
                <a:lnTo>
                  <a:pt x="302" y="102"/>
                </a:lnTo>
                <a:lnTo>
                  <a:pt x="307" y="112"/>
                </a:lnTo>
                <a:lnTo>
                  <a:pt x="311" y="123"/>
                </a:lnTo>
                <a:lnTo>
                  <a:pt x="313" y="134"/>
                </a:lnTo>
                <a:lnTo>
                  <a:pt x="315" y="144"/>
                </a:lnTo>
                <a:lnTo>
                  <a:pt x="315" y="156"/>
                </a:lnTo>
                <a:lnTo>
                  <a:pt x="315" y="164"/>
                </a:lnTo>
                <a:lnTo>
                  <a:pt x="223" y="152"/>
                </a:lnTo>
                <a:close/>
                <a:moveTo>
                  <a:pt x="201" y="299"/>
                </a:moveTo>
                <a:lnTo>
                  <a:pt x="201" y="306"/>
                </a:lnTo>
                <a:lnTo>
                  <a:pt x="201" y="299"/>
                </a:lnTo>
                <a:lnTo>
                  <a:pt x="190" y="299"/>
                </a:lnTo>
                <a:lnTo>
                  <a:pt x="180" y="298"/>
                </a:lnTo>
                <a:lnTo>
                  <a:pt x="171" y="296"/>
                </a:lnTo>
                <a:lnTo>
                  <a:pt x="161" y="293"/>
                </a:lnTo>
                <a:lnTo>
                  <a:pt x="151" y="290"/>
                </a:lnTo>
                <a:lnTo>
                  <a:pt x="142" y="286"/>
                </a:lnTo>
                <a:lnTo>
                  <a:pt x="133" y="282"/>
                </a:lnTo>
                <a:lnTo>
                  <a:pt x="125" y="277"/>
                </a:lnTo>
                <a:lnTo>
                  <a:pt x="133" y="265"/>
                </a:lnTo>
                <a:lnTo>
                  <a:pt x="148" y="274"/>
                </a:lnTo>
                <a:lnTo>
                  <a:pt x="165" y="280"/>
                </a:lnTo>
                <a:lnTo>
                  <a:pt x="183" y="284"/>
                </a:lnTo>
                <a:lnTo>
                  <a:pt x="201" y="285"/>
                </a:lnTo>
                <a:lnTo>
                  <a:pt x="214" y="285"/>
                </a:lnTo>
                <a:lnTo>
                  <a:pt x="226" y="283"/>
                </a:lnTo>
                <a:lnTo>
                  <a:pt x="239" y="279"/>
                </a:lnTo>
                <a:lnTo>
                  <a:pt x="251" y="275"/>
                </a:lnTo>
                <a:lnTo>
                  <a:pt x="261" y="270"/>
                </a:lnTo>
                <a:lnTo>
                  <a:pt x="272" y="263"/>
                </a:lnTo>
                <a:lnTo>
                  <a:pt x="283" y="256"/>
                </a:lnTo>
                <a:lnTo>
                  <a:pt x="292" y="247"/>
                </a:lnTo>
                <a:lnTo>
                  <a:pt x="299" y="239"/>
                </a:lnTo>
                <a:lnTo>
                  <a:pt x="305" y="232"/>
                </a:lnTo>
                <a:lnTo>
                  <a:pt x="310" y="224"/>
                </a:lnTo>
                <a:lnTo>
                  <a:pt x="315" y="216"/>
                </a:lnTo>
                <a:lnTo>
                  <a:pt x="320" y="207"/>
                </a:lnTo>
                <a:lnTo>
                  <a:pt x="323" y="198"/>
                </a:lnTo>
                <a:lnTo>
                  <a:pt x="325" y="189"/>
                </a:lnTo>
                <a:lnTo>
                  <a:pt x="327" y="179"/>
                </a:lnTo>
                <a:lnTo>
                  <a:pt x="341" y="181"/>
                </a:lnTo>
                <a:lnTo>
                  <a:pt x="337" y="197"/>
                </a:lnTo>
                <a:lnTo>
                  <a:pt x="332" y="214"/>
                </a:lnTo>
                <a:lnTo>
                  <a:pt x="324" y="229"/>
                </a:lnTo>
                <a:lnTo>
                  <a:pt x="314" y="243"/>
                </a:lnTo>
                <a:lnTo>
                  <a:pt x="314" y="244"/>
                </a:lnTo>
                <a:lnTo>
                  <a:pt x="308" y="250"/>
                </a:lnTo>
                <a:lnTo>
                  <a:pt x="301" y="257"/>
                </a:lnTo>
                <a:lnTo>
                  <a:pt x="295" y="263"/>
                </a:lnTo>
                <a:lnTo>
                  <a:pt x="288" y="269"/>
                </a:lnTo>
                <a:lnTo>
                  <a:pt x="288" y="270"/>
                </a:lnTo>
                <a:lnTo>
                  <a:pt x="279" y="276"/>
                </a:lnTo>
                <a:lnTo>
                  <a:pt x="268" y="282"/>
                </a:lnTo>
                <a:lnTo>
                  <a:pt x="258" y="287"/>
                </a:lnTo>
                <a:lnTo>
                  <a:pt x="247" y="291"/>
                </a:lnTo>
                <a:lnTo>
                  <a:pt x="236" y="295"/>
                </a:lnTo>
                <a:lnTo>
                  <a:pt x="225" y="297"/>
                </a:lnTo>
                <a:lnTo>
                  <a:pt x="213" y="299"/>
                </a:lnTo>
                <a:lnTo>
                  <a:pt x="201" y="299"/>
                </a:lnTo>
                <a:close/>
                <a:moveTo>
                  <a:pt x="302" y="275"/>
                </a:moveTo>
                <a:lnTo>
                  <a:pt x="302" y="275"/>
                </a:lnTo>
                <a:lnTo>
                  <a:pt x="304" y="275"/>
                </a:lnTo>
                <a:lnTo>
                  <a:pt x="307" y="272"/>
                </a:lnTo>
                <a:lnTo>
                  <a:pt x="311" y="268"/>
                </a:lnTo>
                <a:lnTo>
                  <a:pt x="312" y="266"/>
                </a:lnTo>
                <a:lnTo>
                  <a:pt x="320" y="259"/>
                </a:lnTo>
                <a:lnTo>
                  <a:pt x="320" y="258"/>
                </a:lnTo>
                <a:lnTo>
                  <a:pt x="327" y="265"/>
                </a:lnTo>
                <a:lnTo>
                  <a:pt x="310" y="283"/>
                </a:lnTo>
                <a:lnTo>
                  <a:pt x="302" y="275"/>
                </a:lnTo>
                <a:close/>
                <a:moveTo>
                  <a:pt x="450" y="439"/>
                </a:moveTo>
                <a:lnTo>
                  <a:pt x="447" y="436"/>
                </a:lnTo>
                <a:lnTo>
                  <a:pt x="481" y="403"/>
                </a:lnTo>
                <a:lnTo>
                  <a:pt x="484" y="406"/>
                </a:lnTo>
                <a:lnTo>
                  <a:pt x="483" y="412"/>
                </a:lnTo>
                <a:lnTo>
                  <a:pt x="481" y="418"/>
                </a:lnTo>
                <a:lnTo>
                  <a:pt x="477" y="424"/>
                </a:lnTo>
                <a:lnTo>
                  <a:pt x="473" y="428"/>
                </a:lnTo>
                <a:lnTo>
                  <a:pt x="468" y="433"/>
                </a:lnTo>
                <a:lnTo>
                  <a:pt x="462" y="436"/>
                </a:lnTo>
                <a:lnTo>
                  <a:pt x="457" y="438"/>
                </a:lnTo>
                <a:lnTo>
                  <a:pt x="450" y="43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algn="tl" blurRad="25400" dir="2700000" dist="127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altLang="en-US" lang="ko-KR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36448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>
              <a:lnSpc>
                <a:spcPct val="80000"/>
              </a:lnSpc>
              <a:spcAft>
                <a:spcPct val="0"/>
              </a:spcAft>
              <a:defRPr/>
            </a:pPr>
            <a:r>
              <a:rPr altLang="ko-KR" 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Slide main title</a:t>
            </a:r>
          </a:p>
        </p:txBody>
      </p:sp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4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 lIns="0" rIns="0" tIns="0">
            <a:spAutoFit/>
          </a:bodyPr>
          <a:lstStyle/>
          <a:p>
            <a:r>
              <a:rPr altLang="ko-KR" b="1" lang="en-US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Design inspiration For presentation</a:t>
            </a:r>
          </a:p>
        </p:txBody>
      </p:sp>
      <p:grpSp>
        <p:nvGrpSpPr>
          <p:cNvPr id="20484" name="Group 25"/>
          <p:cNvGrpSpPr/>
          <p:nvPr/>
        </p:nvGrpSpPr>
        <p:grpSpPr>
          <a:xfrm>
            <a:off x="4194175" y="2759075"/>
            <a:ext cx="833438" cy="2511425"/>
            <a:chOff x="4306805" y="2804076"/>
            <a:chExt cx="783809" cy="2362410"/>
          </a:xfrm>
        </p:grpSpPr>
        <p:cxnSp>
          <p:nvCxnSpPr>
            <p:cNvPr id="13" name="Straight Connector 12"/>
            <p:cNvCxnSpPr>
              <a:stCxn id="10" idx="6"/>
              <a:endCxn id="6" idx="2"/>
            </p:cNvCxnSpPr>
            <p:nvPr/>
          </p:nvCxnSpPr>
          <p:spPr>
            <a:xfrm>
              <a:off x="4306805" y="2804076"/>
              <a:ext cx="783809" cy="118120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2" idx="6"/>
              <a:endCxn id="6" idx="2"/>
            </p:cNvCxnSpPr>
            <p:nvPr/>
          </p:nvCxnSpPr>
          <p:spPr>
            <a:xfrm flipV="1">
              <a:off x="4306805" y="3985281"/>
              <a:ext cx="783809" cy="118120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306805" y="3985281"/>
              <a:ext cx="783809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85" name="Group 24"/>
          <p:cNvGrpSpPr/>
          <p:nvPr/>
        </p:nvGrpSpPr>
        <p:grpSpPr>
          <a:xfrm>
            <a:off x="7164388" y="2759075"/>
            <a:ext cx="833437" cy="2511425"/>
            <a:chOff x="7101387" y="2804076"/>
            <a:chExt cx="783808" cy="2362410"/>
          </a:xfrm>
        </p:grpSpPr>
        <p:cxnSp>
          <p:nvCxnSpPr>
            <p:cNvPr id="16" name="Straight Connector 15"/>
            <p:cNvCxnSpPr>
              <a:stCxn id="7" idx="2"/>
              <a:endCxn id="6" idx="6"/>
            </p:cNvCxnSpPr>
            <p:nvPr/>
          </p:nvCxnSpPr>
          <p:spPr>
            <a:xfrm flipH="1">
              <a:off x="7101387" y="2804076"/>
              <a:ext cx="783808" cy="118120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2"/>
              <a:endCxn id="6" idx="6"/>
            </p:cNvCxnSpPr>
            <p:nvPr/>
          </p:nvCxnSpPr>
          <p:spPr>
            <a:xfrm flipH="1" flipV="1">
              <a:off x="7101387" y="3985281"/>
              <a:ext cx="783808" cy="118120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7101387" y="3985281"/>
              <a:ext cx="783808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86" name="Group 91"/>
          <p:cNvGrpSpPr/>
          <p:nvPr/>
        </p:nvGrpSpPr>
        <p:grpSpPr>
          <a:xfrm>
            <a:off x="7997825" y="3530600"/>
            <a:ext cx="966788" cy="968375"/>
            <a:chOff x="7885195" y="3530085"/>
            <a:chExt cx="910390" cy="910390"/>
          </a:xfrm>
        </p:grpSpPr>
        <p:sp>
          <p:nvSpPr>
            <p:cNvPr id="8" name="Oval 7"/>
            <p:cNvSpPr/>
            <p:nvPr/>
          </p:nvSpPr>
          <p:spPr>
            <a:xfrm>
              <a:off x="7885195" y="3530085"/>
              <a:ext cx="910390" cy="910390"/>
            </a:xfrm>
            <a:prstGeom prst="ellipse">
              <a:avLst/>
            </a:prstGeom>
            <a:solidFill>
              <a:srgbClr val="41546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0528" name="Freeform 17"/>
            <p:cNvSpPr>
              <a:spLocks noEditPoints="1"/>
            </p:cNvSpPr>
            <p:nvPr/>
          </p:nvSpPr>
          <p:spPr bwMode="auto">
            <a:xfrm>
              <a:off x="8129435" y="3743822"/>
              <a:ext cx="460011" cy="482916"/>
            </a:xfrm>
            <a:custGeom>
              <a:gdLst>
                <a:gd fmla="*/ 428516 w 482" name="T0"/>
                <a:gd fmla="*/ 31495 h 506" name="T1"/>
                <a:gd fmla="*/ 336896 w 482" name="T2"/>
                <a:gd fmla="*/ 114526 h 506" name="T3"/>
                <a:gd fmla="*/ 188013 w 482" name="T4"/>
                <a:gd fmla="*/ 77305 h 506" name="T5"/>
                <a:gd fmla="*/ 55354 w 482" name="T6"/>
                <a:gd fmla="*/ 131704 h 506" name="T7"/>
                <a:gd fmla="*/ 3818 w 482" name="T8"/>
                <a:gd fmla="*/ 300630 h 506" name="T9"/>
                <a:gd fmla="*/ 51537 w 482" name="T10"/>
                <a:gd fmla="*/ 482916 h 506" name="T11"/>
                <a:gd fmla="*/ 188013 w 482" name="T12"/>
                <a:gd fmla="*/ 453330 h 506" name="T13"/>
                <a:gd fmla="*/ 320672 w 482" name="T14"/>
                <a:gd fmla="*/ 398931 h 506" name="T15"/>
                <a:gd fmla="*/ 376980 w 482" name="T16"/>
                <a:gd fmla="*/ 266272 h 506" name="T17"/>
                <a:gd fmla="*/ 385569 w 482" name="T18"/>
                <a:gd fmla="*/ 129796 h 506" name="T19"/>
                <a:gd fmla="*/ 379843 w 482" name="T20"/>
                <a:gd fmla="*/ 70624 h 506" name="T21"/>
                <a:gd fmla="*/ 275816 w 482" name="T22"/>
                <a:gd fmla="*/ 469555 h 506" name="T23"/>
                <a:gd fmla="*/ 355984 w 482" name="T24"/>
                <a:gd fmla="*/ 315900 h 506" name="T25"/>
                <a:gd fmla="*/ 254819 w 482" name="T26"/>
                <a:gd fmla="*/ 426608 h 506" name="T27"/>
                <a:gd fmla="*/ 137431 w 482" name="T28"/>
                <a:gd fmla="*/ 433288 h 506" name="T29"/>
                <a:gd fmla="*/ 25768 w 482" name="T30"/>
                <a:gd fmla="*/ 331170 h 506" name="T31"/>
                <a:gd fmla="*/ 42947 w 482" name="T32"/>
                <a:gd fmla="*/ 168925 h 506" name="T33"/>
                <a:gd fmla="*/ 170834 w 482" name="T34"/>
                <a:gd fmla="*/ 91620 h 506" name="T35"/>
                <a:gd fmla="*/ 310173 w 482" name="T36"/>
                <a:gd fmla="*/ 141248 h 506" name="T37"/>
                <a:gd fmla="*/ 188013 w 482" name="T38"/>
                <a:gd fmla="*/ 124069 h 506" name="T39"/>
                <a:gd fmla="*/ 87803 w 482" name="T40"/>
                <a:gd fmla="*/ 165108 h 506" name="T41"/>
                <a:gd fmla="*/ 48673 w 482" name="T42"/>
                <a:gd fmla="*/ 292995 h 506" name="T43"/>
                <a:gd fmla="*/ 121206 w 482" name="T44"/>
                <a:gd fmla="*/ 390341 h 506" name="T45"/>
                <a:gd fmla="*/ 242412 w 482" name="T46"/>
                <a:gd fmla="*/ 397022 h 506" name="T47"/>
                <a:gd fmla="*/ 323535 w 482" name="T48"/>
                <a:gd fmla="*/ 307310 h 506" name="T49"/>
                <a:gd fmla="*/ 310173 w 482" name="T50"/>
                <a:gd fmla="*/ 193739 h 506" name="T51"/>
                <a:gd fmla="*/ 359801 w 482" name="T52"/>
                <a:gd fmla="*/ 233823 h 506" name="T53"/>
                <a:gd fmla="*/ 211872 w 482" name="T54"/>
                <a:gd fmla="*/ 289177 h 506" name="T55"/>
                <a:gd fmla="*/ 164153 w 482" name="T56"/>
                <a:gd fmla="*/ 289177 h 506" name="T57"/>
                <a:gd fmla="*/ 168925 w 482" name="T58"/>
                <a:gd fmla="*/ 236686 h 506" name="T59"/>
                <a:gd fmla="*/ 201374 w 482" name="T60"/>
                <a:gd fmla="*/ 250047 h 506" name="T61"/>
                <a:gd fmla="*/ 210918 w 482" name="T62"/>
                <a:gd fmla="*/ 259591 h 506" name="T63"/>
                <a:gd fmla="*/ 197557 w 482" name="T64"/>
                <a:gd fmla="*/ 219507 h 506" name="T65"/>
                <a:gd fmla="*/ 141248 w 482" name="T66"/>
                <a:gd fmla="*/ 256728 h 506" name="T67"/>
                <a:gd fmla="*/ 188013 w 482" name="T68"/>
                <a:gd fmla="*/ 312082 h 506" name="T69"/>
                <a:gd fmla="*/ 235732 w 482" name="T70"/>
                <a:gd fmla="*/ 266272 h 506" name="T71"/>
                <a:gd fmla="*/ 271998 w 482" name="T72"/>
                <a:gd fmla="*/ 251002 h 506" name="T73"/>
                <a:gd fmla="*/ 249093 w 482" name="T74"/>
                <a:gd fmla="*/ 325443 h 506" name="T75"/>
                <a:gd fmla="*/ 188013 w 482" name="T76"/>
                <a:gd fmla="*/ 351212 h 506" name="T77"/>
                <a:gd fmla="*/ 126933 w 482" name="T78"/>
                <a:gd fmla="*/ 325443 h 506" name="T79"/>
                <a:gd fmla="*/ 102119 w 482" name="T80"/>
                <a:gd fmla="*/ 257683 h 506" name="T81"/>
                <a:gd fmla="*/ 140294 w 482" name="T82"/>
                <a:gd fmla="*/ 193739 h 506" name="T83"/>
                <a:gd fmla="*/ 212827 w 482" name="T84"/>
                <a:gd fmla="*/ 183241 h 506" name="T85"/>
                <a:gd fmla="*/ 242412 w 482" name="T86"/>
                <a:gd fmla="*/ 182286 h 506" name="T87"/>
                <a:gd fmla="*/ 159381 w 482" name="T88"/>
                <a:gd fmla="*/ 169880 h 506" name="T89"/>
                <a:gd fmla="*/ 96392 w 482" name="T90"/>
                <a:gd fmla="*/ 228097 h 506" name="T91"/>
                <a:gd fmla="*/ 104982 w 482" name="T92"/>
                <a:gd fmla="*/ 320672 h 506" name="T93"/>
                <a:gd fmla="*/ 178469 w 482" name="T94"/>
                <a:gd fmla="*/ 363619 h 506" name="T95"/>
                <a:gd fmla="*/ 243367 w 482" name="T96"/>
                <a:gd fmla="*/ 348349 h 506" name="T97"/>
                <a:gd fmla="*/ 287268 w 482" name="T98"/>
                <a:gd fmla="*/ 274861 h 506" name="T99"/>
                <a:gd fmla="*/ 266272 w 482" name="T100"/>
                <a:gd fmla="*/ 204237 h 506" name="T101"/>
                <a:gd fmla="*/ 316854 w 482" name="T102"/>
                <a:gd fmla="*/ 266272 h 506" name="T103"/>
                <a:gd fmla="*/ 278679 w 482" name="T104"/>
                <a:gd fmla="*/ 356938 h 506" name="T105"/>
                <a:gd fmla="*/ 175606 w 482" name="T106"/>
                <a:gd fmla="*/ 393204 h 506" name="T107"/>
                <a:gd fmla="*/ 81122 w 482" name="T108"/>
                <a:gd fmla="*/ 335942 h 506" name="T109"/>
                <a:gd fmla="*/ 69670 w 482" name="T110"/>
                <a:gd fmla="*/ 217599 h 506" name="T111"/>
                <a:gd fmla="*/ 150792 w 482" name="T112"/>
                <a:gd fmla="*/ 142203 h 506" name="T113"/>
                <a:gd fmla="*/ 257683 w 482" name="T114"/>
                <a:gd fmla="*/ 157473 h 50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w 482" name="T174"/>
                <a:gd fmla="*/ 0 h 506" name="T175"/>
                <a:gd fmla="*/ 482 w 482" name="T176"/>
                <a:gd fmla="*/ 506 h 506" name="T177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T177" l="T174" r="T176" t="T175"/>
              <a:pathLst>
                <a:path h="506" w="482">
                  <a:moveTo>
                    <a:pt x="404" y="136"/>
                  </a:moveTo>
                  <a:lnTo>
                    <a:pt x="482" y="57"/>
                  </a:lnTo>
                  <a:lnTo>
                    <a:pt x="447" y="45"/>
                  </a:lnTo>
                  <a:lnTo>
                    <a:pt x="449" y="44"/>
                  </a:lnTo>
                  <a:lnTo>
                    <a:pt x="451" y="42"/>
                  </a:lnTo>
                  <a:lnTo>
                    <a:pt x="451" y="39"/>
                  </a:lnTo>
                  <a:lnTo>
                    <a:pt x="451" y="37"/>
                  </a:lnTo>
                  <a:lnTo>
                    <a:pt x="449" y="33"/>
                  </a:lnTo>
                  <a:lnTo>
                    <a:pt x="446" y="32"/>
                  </a:lnTo>
                  <a:lnTo>
                    <a:pt x="444" y="32"/>
                  </a:lnTo>
                  <a:lnTo>
                    <a:pt x="441" y="32"/>
                  </a:lnTo>
                  <a:lnTo>
                    <a:pt x="439" y="33"/>
                  </a:lnTo>
                  <a:lnTo>
                    <a:pt x="437" y="36"/>
                  </a:lnTo>
                  <a:lnTo>
                    <a:pt x="425" y="0"/>
                  </a:lnTo>
                  <a:lnTo>
                    <a:pt x="346" y="79"/>
                  </a:lnTo>
                  <a:lnTo>
                    <a:pt x="358" y="114"/>
                  </a:lnTo>
                  <a:lnTo>
                    <a:pt x="353" y="119"/>
                  </a:lnTo>
                  <a:lnTo>
                    <a:pt x="353" y="120"/>
                  </a:lnTo>
                  <a:lnTo>
                    <a:pt x="335" y="137"/>
                  </a:lnTo>
                  <a:lnTo>
                    <a:pt x="321" y="124"/>
                  </a:lnTo>
                  <a:lnTo>
                    <a:pt x="305" y="113"/>
                  </a:lnTo>
                  <a:lnTo>
                    <a:pt x="289" y="104"/>
                  </a:lnTo>
                  <a:lnTo>
                    <a:pt x="271" y="95"/>
                  </a:lnTo>
                  <a:lnTo>
                    <a:pt x="254" y="90"/>
                  </a:lnTo>
                  <a:lnTo>
                    <a:pt x="236" y="84"/>
                  </a:lnTo>
                  <a:lnTo>
                    <a:pt x="216" y="82"/>
                  </a:lnTo>
                  <a:lnTo>
                    <a:pt x="197" y="81"/>
                  </a:lnTo>
                  <a:lnTo>
                    <a:pt x="177" y="82"/>
                  </a:lnTo>
                  <a:lnTo>
                    <a:pt x="158" y="84"/>
                  </a:lnTo>
                  <a:lnTo>
                    <a:pt x="140" y="90"/>
                  </a:lnTo>
                  <a:lnTo>
                    <a:pt x="121" y="96"/>
                  </a:lnTo>
                  <a:lnTo>
                    <a:pt x="104" y="104"/>
                  </a:lnTo>
                  <a:lnTo>
                    <a:pt x="88" y="114"/>
                  </a:lnTo>
                  <a:lnTo>
                    <a:pt x="72" y="125"/>
                  </a:lnTo>
                  <a:lnTo>
                    <a:pt x="58" y="138"/>
                  </a:lnTo>
                  <a:lnTo>
                    <a:pt x="44" y="153"/>
                  </a:lnTo>
                  <a:lnTo>
                    <a:pt x="33" y="169"/>
                  </a:lnTo>
                  <a:lnTo>
                    <a:pt x="22" y="187"/>
                  </a:lnTo>
                  <a:lnTo>
                    <a:pt x="14" y="204"/>
                  </a:lnTo>
                  <a:lnTo>
                    <a:pt x="8" y="221"/>
                  </a:lnTo>
                  <a:lnTo>
                    <a:pt x="4" y="241"/>
                  </a:lnTo>
                  <a:lnTo>
                    <a:pt x="0" y="259"/>
                  </a:lnTo>
                  <a:lnTo>
                    <a:pt x="0" y="279"/>
                  </a:lnTo>
                  <a:lnTo>
                    <a:pt x="0" y="297"/>
                  </a:lnTo>
                  <a:lnTo>
                    <a:pt x="4" y="315"/>
                  </a:lnTo>
                  <a:lnTo>
                    <a:pt x="8" y="335"/>
                  </a:lnTo>
                  <a:lnTo>
                    <a:pt x="14" y="352"/>
                  </a:lnTo>
                  <a:lnTo>
                    <a:pt x="22" y="369"/>
                  </a:lnTo>
                  <a:lnTo>
                    <a:pt x="33" y="387"/>
                  </a:lnTo>
                  <a:lnTo>
                    <a:pt x="44" y="403"/>
                  </a:lnTo>
                  <a:lnTo>
                    <a:pt x="58" y="418"/>
                  </a:lnTo>
                  <a:lnTo>
                    <a:pt x="66" y="425"/>
                  </a:lnTo>
                  <a:lnTo>
                    <a:pt x="76" y="433"/>
                  </a:lnTo>
                  <a:lnTo>
                    <a:pt x="54" y="506"/>
                  </a:lnTo>
                  <a:lnTo>
                    <a:pt x="115" y="506"/>
                  </a:lnTo>
                  <a:lnTo>
                    <a:pt x="128" y="462"/>
                  </a:lnTo>
                  <a:lnTo>
                    <a:pt x="144" y="469"/>
                  </a:lnTo>
                  <a:lnTo>
                    <a:pt x="161" y="472"/>
                  </a:lnTo>
                  <a:lnTo>
                    <a:pt x="180" y="474"/>
                  </a:lnTo>
                  <a:lnTo>
                    <a:pt x="197" y="475"/>
                  </a:lnTo>
                  <a:lnTo>
                    <a:pt x="215" y="474"/>
                  </a:lnTo>
                  <a:lnTo>
                    <a:pt x="233" y="472"/>
                  </a:lnTo>
                  <a:lnTo>
                    <a:pt x="249" y="469"/>
                  </a:lnTo>
                  <a:lnTo>
                    <a:pt x="266" y="463"/>
                  </a:lnTo>
                  <a:lnTo>
                    <a:pt x="278" y="506"/>
                  </a:lnTo>
                  <a:lnTo>
                    <a:pt x="338" y="506"/>
                  </a:lnTo>
                  <a:lnTo>
                    <a:pt x="318" y="434"/>
                  </a:lnTo>
                  <a:lnTo>
                    <a:pt x="328" y="427"/>
                  </a:lnTo>
                  <a:lnTo>
                    <a:pt x="336" y="418"/>
                  </a:lnTo>
                  <a:lnTo>
                    <a:pt x="350" y="403"/>
                  </a:lnTo>
                  <a:lnTo>
                    <a:pt x="361" y="388"/>
                  </a:lnTo>
                  <a:lnTo>
                    <a:pt x="371" y="371"/>
                  </a:lnTo>
                  <a:lnTo>
                    <a:pt x="379" y="354"/>
                  </a:lnTo>
                  <a:lnTo>
                    <a:pt x="386" y="336"/>
                  </a:lnTo>
                  <a:lnTo>
                    <a:pt x="390" y="316"/>
                  </a:lnTo>
                  <a:lnTo>
                    <a:pt x="393" y="298"/>
                  </a:lnTo>
                  <a:lnTo>
                    <a:pt x="395" y="279"/>
                  </a:lnTo>
                  <a:lnTo>
                    <a:pt x="393" y="260"/>
                  </a:lnTo>
                  <a:lnTo>
                    <a:pt x="391" y="242"/>
                  </a:lnTo>
                  <a:lnTo>
                    <a:pt x="387" y="225"/>
                  </a:lnTo>
                  <a:lnTo>
                    <a:pt x="382" y="208"/>
                  </a:lnTo>
                  <a:lnTo>
                    <a:pt x="375" y="192"/>
                  </a:lnTo>
                  <a:lnTo>
                    <a:pt x="366" y="176"/>
                  </a:lnTo>
                  <a:lnTo>
                    <a:pt x="357" y="162"/>
                  </a:lnTo>
                  <a:lnTo>
                    <a:pt x="345" y="148"/>
                  </a:lnTo>
                  <a:lnTo>
                    <a:pt x="369" y="124"/>
                  </a:lnTo>
                  <a:lnTo>
                    <a:pt x="404" y="136"/>
                  </a:lnTo>
                  <a:close/>
                  <a:moveTo>
                    <a:pt x="456" y="64"/>
                  </a:moveTo>
                  <a:lnTo>
                    <a:pt x="400" y="120"/>
                  </a:lnTo>
                  <a:lnTo>
                    <a:pt x="379" y="113"/>
                  </a:lnTo>
                  <a:lnTo>
                    <a:pt x="436" y="57"/>
                  </a:lnTo>
                  <a:lnTo>
                    <a:pt x="456" y="64"/>
                  </a:lnTo>
                  <a:close/>
                  <a:moveTo>
                    <a:pt x="370" y="103"/>
                  </a:moveTo>
                  <a:lnTo>
                    <a:pt x="362" y="82"/>
                  </a:lnTo>
                  <a:lnTo>
                    <a:pt x="418" y="26"/>
                  </a:lnTo>
                  <a:lnTo>
                    <a:pt x="426" y="46"/>
                  </a:lnTo>
                  <a:lnTo>
                    <a:pt x="398" y="74"/>
                  </a:lnTo>
                  <a:lnTo>
                    <a:pt x="370" y="103"/>
                  </a:lnTo>
                  <a:close/>
                  <a:moveTo>
                    <a:pt x="104" y="492"/>
                  </a:moveTo>
                  <a:lnTo>
                    <a:pt x="74" y="492"/>
                  </a:lnTo>
                  <a:lnTo>
                    <a:pt x="88" y="443"/>
                  </a:lnTo>
                  <a:lnTo>
                    <a:pt x="101" y="450"/>
                  </a:lnTo>
                  <a:lnTo>
                    <a:pt x="114" y="457"/>
                  </a:lnTo>
                  <a:lnTo>
                    <a:pt x="104" y="492"/>
                  </a:lnTo>
                  <a:close/>
                  <a:moveTo>
                    <a:pt x="319" y="492"/>
                  </a:moveTo>
                  <a:lnTo>
                    <a:pt x="289" y="492"/>
                  </a:lnTo>
                  <a:lnTo>
                    <a:pt x="279" y="458"/>
                  </a:lnTo>
                  <a:lnTo>
                    <a:pt x="292" y="451"/>
                  </a:lnTo>
                  <a:lnTo>
                    <a:pt x="305" y="443"/>
                  </a:lnTo>
                  <a:lnTo>
                    <a:pt x="319" y="492"/>
                  </a:lnTo>
                  <a:close/>
                  <a:moveTo>
                    <a:pt x="380" y="279"/>
                  </a:moveTo>
                  <a:lnTo>
                    <a:pt x="380" y="279"/>
                  </a:lnTo>
                  <a:lnTo>
                    <a:pt x="379" y="296"/>
                  </a:lnTo>
                  <a:lnTo>
                    <a:pt x="377" y="314"/>
                  </a:lnTo>
                  <a:lnTo>
                    <a:pt x="373" y="331"/>
                  </a:lnTo>
                  <a:lnTo>
                    <a:pt x="366" y="348"/>
                  </a:lnTo>
                  <a:lnTo>
                    <a:pt x="359" y="364"/>
                  </a:lnTo>
                  <a:lnTo>
                    <a:pt x="349" y="380"/>
                  </a:lnTo>
                  <a:lnTo>
                    <a:pt x="338" y="394"/>
                  </a:lnTo>
                  <a:lnTo>
                    <a:pt x="326" y="407"/>
                  </a:lnTo>
                  <a:lnTo>
                    <a:pt x="314" y="420"/>
                  </a:lnTo>
                  <a:lnTo>
                    <a:pt x="298" y="431"/>
                  </a:lnTo>
                  <a:lnTo>
                    <a:pt x="283" y="439"/>
                  </a:lnTo>
                  <a:lnTo>
                    <a:pt x="267" y="447"/>
                  </a:lnTo>
                  <a:lnTo>
                    <a:pt x="251" y="454"/>
                  </a:lnTo>
                  <a:lnTo>
                    <a:pt x="234" y="458"/>
                  </a:lnTo>
                  <a:lnTo>
                    <a:pt x="215" y="460"/>
                  </a:lnTo>
                  <a:lnTo>
                    <a:pt x="197" y="461"/>
                  </a:lnTo>
                  <a:lnTo>
                    <a:pt x="179" y="460"/>
                  </a:lnTo>
                  <a:lnTo>
                    <a:pt x="161" y="458"/>
                  </a:lnTo>
                  <a:lnTo>
                    <a:pt x="144" y="454"/>
                  </a:lnTo>
                  <a:lnTo>
                    <a:pt x="127" y="447"/>
                  </a:lnTo>
                  <a:lnTo>
                    <a:pt x="110" y="439"/>
                  </a:lnTo>
                  <a:lnTo>
                    <a:pt x="95" y="431"/>
                  </a:lnTo>
                  <a:lnTo>
                    <a:pt x="81" y="420"/>
                  </a:lnTo>
                  <a:lnTo>
                    <a:pt x="67" y="407"/>
                  </a:lnTo>
                  <a:lnTo>
                    <a:pt x="55" y="394"/>
                  </a:lnTo>
                  <a:lnTo>
                    <a:pt x="45" y="379"/>
                  </a:lnTo>
                  <a:lnTo>
                    <a:pt x="35" y="363"/>
                  </a:lnTo>
                  <a:lnTo>
                    <a:pt x="27" y="347"/>
                  </a:lnTo>
                  <a:lnTo>
                    <a:pt x="22" y="330"/>
                  </a:lnTo>
                  <a:lnTo>
                    <a:pt x="18" y="313"/>
                  </a:lnTo>
                  <a:lnTo>
                    <a:pt x="14" y="296"/>
                  </a:lnTo>
                  <a:lnTo>
                    <a:pt x="14" y="279"/>
                  </a:lnTo>
                  <a:lnTo>
                    <a:pt x="14" y="260"/>
                  </a:lnTo>
                  <a:lnTo>
                    <a:pt x="18" y="243"/>
                  </a:lnTo>
                  <a:lnTo>
                    <a:pt x="22" y="226"/>
                  </a:lnTo>
                  <a:lnTo>
                    <a:pt x="27" y="209"/>
                  </a:lnTo>
                  <a:lnTo>
                    <a:pt x="35" y="193"/>
                  </a:lnTo>
                  <a:lnTo>
                    <a:pt x="45" y="177"/>
                  </a:lnTo>
                  <a:lnTo>
                    <a:pt x="55" y="163"/>
                  </a:lnTo>
                  <a:lnTo>
                    <a:pt x="67" y="149"/>
                  </a:lnTo>
                  <a:lnTo>
                    <a:pt x="81" y="136"/>
                  </a:lnTo>
                  <a:lnTo>
                    <a:pt x="95" y="125"/>
                  </a:lnTo>
                  <a:lnTo>
                    <a:pt x="110" y="117"/>
                  </a:lnTo>
                  <a:lnTo>
                    <a:pt x="127" y="109"/>
                  </a:lnTo>
                  <a:lnTo>
                    <a:pt x="144" y="103"/>
                  </a:lnTo>
                  <a:lnTo>
                    <a:pt x="161" y="98"/>
                  </a:lnTo>
                  <a:lnTo>
                    <a:pt x="179" y="96"/>
                  </a:lnTo>
                  <a:lnTo>
                    <a:pt x="197" y="95"/>
                  </a:lnTo>
                  <a:lnTo>
                    <a:pt x="215" y="96"/>
                  </a:lnTo>
                  <a:lnTo>
                    <a:pt x="233" y="98"/>
                  </a:lnTo>
                  <a:lnTo>
                    <a:pt x="250" y="103"/>
                  </a:lnTo>
                  <a:lnTo>
                    <a:pt x="266" y="109"/>
                  </a:lnTo>
                  <a:lnTo>
                    <a:pt x="282" y="115"/>
                  </a:lnTo>
                  <a:lnTo>
                    <a:pt x="297" y="125"/>
                  </a:lnTo>
                  <a:lnTo>
                    <a:pt x="311" y="135"/>
                  </a:lnTo>
                  <a:lnTo>
                    <a:pt x="325" y="148"/>
                  </a:lnTo>
                  <a:lnTo>
                    <a:pt x="301" y="172"/>
                  </a:lnTo>
                  <a:lnTo>
                    <a:pt x="290" y="162"/>
                  </a:lnTo>
                  <a:lnTo>
                    <a:pt x="279" y="153"/>
                  </a:lnTo>
                  <a:lnTo>
                    <a:pt x="266" y="147"/>
                  </a:lnTo>
                  <a:lnTo>
                    <a:pt x="253" y="140"/>
                  </a:lnTo>
                  <a:lnTo>
                    <a:pt x="240" y="136"/>
                  </a:lnTo>
                  <a:lnTo>
                    <a:pt x="226" y="132"/>
                  </a:lnTo>
                  <a:lnTo>
                    <a:pt x="212" y="131"/>
                  </a:lnTo>
                  <a:lnTo>
                    <a:pt x="197" y="130"/>
                  </a:lnTo>
                  <a:lnTo>
                    <a:pt x="183" y="131"/>
                  </a:lnTo>
                  <a:lnTo>
                    <a:pt x="168" y="133"/>
                  </a:lnTo>
                  <a:lnTo>
                    <a:pt x="154" y="136"/>
                  </a:lnTo>
                  <a:lnTo>
                    <a:pt x="140" y="140"/>
                  </a:lnTo>
                  <a:lnTo>
                    <a:pt x="127" y="147"/>
                  </a:lnTo>
                  <a:lnTo>
                    <a:pt x="115" y="154"/>
                  </a:lnTo>
                  <a:lnTo>
                    <a:pt x="103" y="163"/>
                  </a:lnTo>
                  <a:lnTo>
                    <a:pt x="92" y="173"/>
                  </a:lnTo>
                  <a:lnTo>
                    <a:pt x="81" y="185"/>
                  </a:lnTo>
                  <a:lnTo>
                    <a:pt x="73" y="196"/>
                  </a:lnTo>
                  <a:lnTo>
                    <a:pt x="65" y="208"/>
                  </a:lnTo>
                  <a:lnTo>
                    <a:pt x="60" y="222"/>
                  </a:lnTo>
                  <a:lnTo>
                    <a:pt x="54" y="235"/>
                  </a:lnTo>
                  <a:lnTo>
                    <a:pt x="51" y="249"/>
                  </a:lnTo>
                  <a:lnTo>
                    <a:pt x="49" y="263"/>
                  </a:lnTo>
                  <a:lnTo>
                    <a:pt x="49" y="279"/>
                  </a:lnTo>
                  <a:lnTo>
                    <a:pt x="49" y="293"/>
                  </a:lnTo>
                  <a:lnTo>
                    <a:pt x="51" y="307"/>
                  </a:lnTo>
                  <a:lnTo>
                    <a:pt x="54" y="321"/>
                  </a:lnTo>
                  <a:lnTo>
                    <a:pt x="60" y="334"/>
                  </a:lnTo>
                  <a:lnTo>
                    <a:pt x="65" y="348"/>
                  </a:lnTo>
                  <a:lnTo>
                    <a:pt x="73" y="360"/>
                  </a:lnTo>
                  <a:lnTo>
                    <a:pt x="81" y="371"/>
                  </a:lnTo>
                  <a:lnTo>
                    <a:pt x="92" y="383"/>
                  </a:lnTo>
                  <a:lnTo>
                    <a:pt x="103" y="393"/>
                  </a:lnTo>
                  <a:lnTo>
                    <a:pt x="115" y="402"/>
                  </a:lnTo>
                  <a:lnTo>
                    <a:pt x="127" y="409"/>
                  </a:lnTo>
                  <a:lnTo>
                    <a:pt x="140" y="416"/>
                  </a:lnTo>
                  <a:lnTo>
                    <a:pt x="154" y="420"/>
                  </a:lnTo>
                  <a:lnTo>
                    <a:pt x="168" y="424"/>
                  </a:lnTo>
                  <a:lnTo>
                    <a:pt x="183" y="427"/>
                  </a:lnTo>
                  <a:lnTo>
                    <a:pt x="197" y="427"/>
                  </a:lnTo>
                  <a:lnTo>
                    <a:pt x="212" y="427"/>
                  </a:lnTo>
                  <a:lnTo>
                    <a:pt x="226" y="424"/>
                  </a:lnTo>
                  <a:lnTo>
                    <a:pt x="240" y="420"/>
                  </a:lnTo>
                  <a:lnTo>
                    <a:pt x="254" y="416"/>
                  </a:lnTo>
                  <a:lnTo>
                    <a:pt x="267" y="409"/>
                  </a:lnTo>
                  <a:lnTo>
                    <a:pt x="280" y="402"/>
                  </a:lnTo>
                  <a:lnTo>
                    <a:pt x="291" y="393"/>
                  </a:lnTo>
                  <a:lnTo>
                    <a:pt x="303" y="383"/>
                  </a:lnTo>
                  <a:lnTo>
                    <a:pt x="312" y="373"/>
                  </a:lnTo>
                  <a:lnTo>
                    <a:pt x="321" y="361"/>
                  </a:lnTo>
                  <a:lnTo>
                    <a:pt x="329" y="348"/>
                  </a:lnTo>
                  <a:lnTo>
                    <a:pt x="335" y="335"/>
                  </a:lnTo>
                  <a:lnTo>
                    <a:pt x="339" y="322"/>
                  </a:lnTo>
                  <a:lnTo>
                    <a:pt x="343" y="308"/>
                  </a:lnTo>
                  <a:lnTo>
                    <a:pt x="345" y="293"/>
                  </a:lnTo>
                  <a:lnTo>
                    <a:pt x="346" y="279"/>
                  </a:lnTo>
                  <a:lnTo>
                    <a:pt x="345" y="265"/>
                  </a:lnTo>
                  <a:lnTo>
                    <a:pt x="344" y="252"/>
                  </a:lnTo>
                  <a:lnTo>
                    <a:pt x="341" y="240"/>
                  </a:lnTo>
                  <a:lnTo>
                    <a:pt x="337" y="227"/>
                  </a:lnTo>
                  <a:lnTo>
                    <a:pt x="332" y="215"/>
                  </a:lnTo>
                  <a:lnTo>
                    <a:pt x="325" y="203"/>
                  </a:lnTo>
                  <a:lnTo>
                    <a:pt x="319" y="192"/>
                  </a:lnTo>
                  <a:lnTo>
                    <a:pt x="310" y="182"/>
                  </a:lnTo>
                  <a:lnTo>
                    <a:pt x="335" y="158"/>
                  </a:lnTo>
                  <a:lnTo>
                    <a:pt x="345" y="171"/>
                  </a:lnTo>
                  <a:lnTo>
                    <a:pt x="355" y="185"/>
                  </a:lnTo>
                  <a:lnTo>
                    <a:pt x="362" y="199"/>
                  </a:lnTo>
                  <a:lnTo>
                    <a:pt x="369" y="214"/>
                  </a:lnTo>
                  <a:lnTo>
                    <a:pt x="374" y="229"/>
                  </a:lnTo>
                  <a:lnTo>
                    <a:pt x="377" y="245"/>
                  </a:lnTo>
                  <a:lnTo>
                    <a:pt x="379" y="261"/>
                  </a:lnTo>
                  <a:lnTo>
                    <a:pt x="380" y="279"/>
                  </a:lnTo>
                  <a:close/>
                  <a:moveTo>
                    <a:pt x="233" y="279"/>
                  </a:moveTo>
                  <a:lnTo>
                    <a:pt x="233" y="279"/>
                  </a:lnTo>
                  <a:lnTo>
                    <a:pt x="231" y="285"/>
                  </a:lnTo>
                  <a:lnTo>
                    <a:pt x="230" y="292"/>
                  </a:lnTo>
                  <a:lnTo>
                    <a:pt x="226" y="298"/>
                  </a:lnTo>
                  <a:lnTo>
                    <a:pt x="222" y="303"/>
                  </a:lnTo>
                  <a:lnTo>
                    <a:pt x="216" y="308"/>
                  </a:lnTo>
                  <a:lnTo>
                    <a:pt x="211" y="311"/>
                  </a:lnTo>
                  <a:lnTo>
                    <a:pt x="204" y="313"/>
                  </a:lnTo>
                  <a:lnTo>
                    <a:pt x="197" y="313"/>
                  </a:lnTo>
                  <a:lnTo>
                    <a:pt x="190" y="313"/>
                  </a:lnTo>
                  <a:lnTo>
                    <a:pt x="184" y="311"/>
                  </a:lnTo>
                  <a:lnTo>
                    <a:pt x="177" y="308"/>
                  </a:lnTo>
                  <a:lnTo>
                    <a:pt x="172" y="303"/>
                  </a:lnTo>
                  <a:lnTo>
                    <a:pt x="168" y="298"/>
                  </a:lnTo>
                  <a:lnTo>
                    <a:pt x="164" y="292"/>
                  </a:lnTo>
                  <a:lnTo>
                    <a:pt x="162" y="285"/>
                  </a:lnTo>
                  <a:lnTo>
                    <a:pt x="161" y="279"/>
                  </a:lnTo>
                  <a:lnTo>
                    <a:pt x="162" y="271"/>
                  </a:lnTo>
                  <a:lnTo>
                    <a:pt x="164" y="265"/>
                  </a:lnTo>
                  <a:lnTo>
                    <a:pt x="168" y="259"/>
                  </a:lnTo>
                  <a:lnTo>
                    <a:pt x="172" y="253"/>
                  </a:lnTo>
                  <a:lnTo>
                    <a:pt x="177" y="248"/>
                  </a:lnTo>
                  <a:lnTo>
                    <a:pt x="184" y="245"/>
                  </a:lnTo>
                  <a:lnTo>
                    <a:pt x="190" y="243"/>
                  </a:lnTo>
                  <a:lnTo>
                    <a:pt x="197" y="243"/>
                  </a:lnTo>
                  <a:lnTo>
                    <a:pt x="203" y="243"/>
                  </a:lnTo>
                  <a:lnTo>
                    <a:pt x="210" y="245"/>
                  </a:lnTo>
                  <a:lnTo>
                    <a:pt x="215" y="248"/>
                  </a:lnTo>
                  <a:lnTo>
                    <a:pt x="221" y="252"/>
                  </a:lnTo>
                  <a:lnTo>
                    <a:pt x="211" y="262"/>
                  </a:lnTo>
                  <a:lnTo>
                    <a:pt x="209" y="265"/>
                  </a:lnTo>
                  <a:lnTo>
                    <a:pt x="209" y="267"/>
                  </a:lnTo>
                  <a:lnTo>
                    <a:pt x="209" y="270"/>
                  </a:lnTo>
                  <a:lnTo>
                    <a:pt x="211" y="272"/>
                  </a:lnTo>
                  <a:lnTo>
                    <a:pt x="213" y="273"/>
                  </a:lnTo>
                  <a:lnTo>
                    <a:pt x="215" y="274"/>
                  </a:lnTo>
                  <a:lnTo>
                    <a:pt x="218" y="273"/>
                  </a:lnTo>
                  <a:lnTo>
                    <a:pt x="221" y="272"/>
                  </a:lnTo>
                  <a:lnTo>
                    <a:pt x="229" y="263"/>
                  </a:lnTo>
                  <a:lnTo>
                    <a:pt x="231" y="271"/>
                  </a:lnTo>
                  <a:lnTo>
                    <a:pt x="233" y="279"/>
                  </a:lnTo>
                  <a:close/>
                  <a:moveTo>
                    <a:pt x="230" y="242"/>
                  </a:moveTo>
                  <a:lnTo>
                    <a:pt x="230" y="242"/>
                  </a:lnTo>
                  <a:lnTo>
                    <a:pt x="224" y="236"/>
                  </a:lnTo>
                  <a:lnTo>
                    <a:pt x="215" y="232"/>
                  </a:lnTo>
                  <a:lnTo>
                    <a:pt x="207" y="230"/>
                  </a:lnTo>
                  <a:lnTo>
                    <a:pt x="197" y="229"/>
                  </a:lnTo>
                  <a:lnTo>
                    <a:pt x="187" y="230"/>
                  </a:lnTo>
                  <a:lnTo>
                    <a:pt x="179" y="232"/>
                  </a:lnTo>
                  <a:lnTo>
                    <a:pt x="170" y="236"/>
                  </a:lnTo>
                  <a:lnTo>
                    <a:pt x="162" y="243"/>
                  </a:lnTo>
                  <a:lnTo>
                    <a:pt x="156" y="250"/>
                  </a:lnTo>
                  <a:lnTo>
                    <a:pt x="152" y="259"/>
                  </a:lnTo>
                  <a:lnTo>
                    <a:pt x="148" y="269"/>
                  </a:lnTo>
                  <a:lnTo>
                    <a:pt x="147" y="279"/>
                  </a:lnTo>
                  <a:lnTo>
                    <a:pt x="148" y="287"/>
                  </a:lnTo>
                  <a:lnTo>
                    <a:pt x="152" y="297"/>
                  </a:lnTo>
                  <a:lnTo>
                    <a:pt x="156" y="306"/>
                  </a:lnTo>
                  <a:lnTo>
                    <a:pt x="162" y="313"/>
                  </a:lnTo>
                  <a:lnTo>
                    <a:pt x="170" y="320"/>
                  </a:lnTo>
                  <a:lnTo>
                    <a:pt x="179" y="324"/>
                  </a:lnTo>
                  <a:lnTo>
                    <a:pt x="187" y="327"/>
                  </a:lnTo>
                  <a:lnTo>
                    <a:pt x="197" y="327"/>
                  </a:lnTo>
                  <a:lnTo>
                    <a:pt x="207" y="327"/>
                  </a:lnTo>
                  <a:lnTo>
                    <a:pt x="216" y="324"/>
                  </a:lnTo>
                  <a:lnTo>
                    <a:pt x="225" y="320"/>
                  </a:lnTo>
                  <a:lnTo>
                    <a:pt x="233" y="313"/>
                  </a:lnTo>
                  <a:lnTo>
                    <a:pt x="238" y="306"/>
                  </a:lnTo>
                  <a:lnTo>
                    <a:pt x="243" y="297"/>
                  </a:lnTo>
                  <a:lnTo>
                    <a:pt x="245" y="288"/>
                  </a:lnTo>
                  <a:lnTo>
                    <a:pt x="247" y="279"/>
                  </a:lnTo>
                  <a:lnTo>
                    <a:pt x="247" y="271"/>
                  </a:lnTo>
                  <a:lnTo>
                    <a:pt x="244" y="265"/>
                  </a:lnTo>
                  <a:lnTo>
                    <a:pt x="242" y="259"/>
                  </a:lnTo>
                  <a:lnTo>
                    <a:pt x="240" y="253"/>
                  </a:lnTo>
                  <a:lnTo>
                    <a:pt x="268" y="223"/>
                  </a:lnTo>
                  <a:lnTo>
                    <a:pt x="277" y="236"/>
                  </a:lnTo>
                  <a:lnTo>
                    <a:pt x="282" y="249"/>
                  </a:lnTo>
                  <a:lnTo>
                    <a:pt x="285" y="263"/>
                  </a:lnTo>
                  <a:lnTo>
                    <a:pt x="287" y="279"/>
                  </a:lnTo>
                  <a:lnTo>
                    <a:pt x="287" y="287"/>
                  </a:lnTo>
                  <a:lnTo>
                    <a:pt x="285" y="296"/>
                  </a:lnTo>
                  <a:lnTo>
                    <a:pt x="283" y="304"/>
                  </a:lnTo>
                  <a:lnTo>
                    <a:pt x="280" y="312"/>
                  </a:lnTo>
                  <a:lnTo>
                    <a:pt x="277" y="321"/>
                  </a:lnTo>
                  <a:lnTo>
                    <a:pt x="271" y="328"/>
                  </a:lnTo>
                  <a:lnTo>
                    <a:pt x="267" y="335"/>
                  </a:lnTo>
                  <a:lnTo>
                    <a:pt x="261" y="341"/>
                  </a:lnTo>
                  <a:lnTo>
                    <a:pt x="254" y="348"/>
                  </a:lnTo>
                  <a:lnTo>
                    <a:pt x="247" y="353"/>
                  </a:lnTo>
                  <a:lnTo>
                    <a:pt x="239" y="357"/>
                  </a:lnTo>
                  <a:lnTo>
                    <a:pt x="231" y="361"/>
                  </a:lnTo>
                  <a:lnTo>
                    <a:pt x="223" y="364"/>
                  </a:lnTo>
                  <a:lnTo>
                    <a:pt x="215" y="366"/>
                  </a:lnTo>
                  <a:lnTo>
                    <a:pt x="206" y="367"/>
                  </a:lnTo>
                  <a:lnTo>
                    <a:pt x="197" y="368"/>
                  </a:lnTo>
                  <a:lnTo>
                    <a:pt x="188" y="367"/>
                  </a:lnTo>
                  <a:lnTo>
                    <a:pt x="180" y="366"/>
                  </a:lnTo>
                  <a:lnTo>
                    <a:pt x="171" y="364"/>
                  </a:lnTo>
                  <a:lnTo>
                    <a:pt x="162" y="361"/>
                  </a:lnTo>
                  <a:lnTo>
                    <a:pt x="155" y="357"/>
                  </a:lnTo>
                  <a:lnTo>
                    <a:pt x="147" y="353"/>
                  </a:lnTo>
                  <a:lnTo>
                    <a:pt x="140" y="348"/>
                  </a:lnTo>
                  <a:lnTo>
                    <a:pt x="133" y="341"/>
                  </a:lnTo>
                  <a:lnTo>
                    <a:pt x="128" y="335"/>
                  </a:lnTo>
                  <a:lnTo>
                    <a:pt x="122" y="327"/>
                  </a:lnTo>
                  <a:lnTo>
                    <a:pt x="118" y="320"/>
                  </a:lnTo>
                  <a:lnTo>
                    <a:pt x="114" y="312"/>
                  </a:lnTo>
                  <a:lnTo>
                    <a:pt x="110" y="303"/>
                  </a:lnTo>
                  <a:lnTo>
                    <a:pt x="109" y="295"/>
                  </a:lnTo>
                  <a:lnTo>
                    <a:pt x="107" y="287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9" y="261"/>
                  </a:lnTo>
                  <a:lnTo>
                    <a:pt x="110" y="253"/>
                  </a:lnTo>
                  <a:lnTo>
                    <a:pt x="114" y="244"/>
                  </a:lnTo>
                  <a:lnTo>
                    <a:pt x="118" y="236"/>
                  </a:lnTo>
                  <a:lnTo>
                    <a:pt x="122" y="229"/>
                  </a:lnTo>
                  <a:lnTo>
                    <a:pt x="128" y="221"/>
                  </a:lnTo>
                  <a:lnTo>
                    <a:pt x="133" y="215"/>
                  </a:lnTo>
                  <a:lnTo>
                    <a:pt x="141" y="208"/>
                  </a:lnTo>
                  <a:lnTo>
                    <a:pt x="147" y="203"/>
                  </a:lnTo>
                  <a:lnTo>
                    <a:pt x="155" y="199"/>
                  </a:lnTo>
                  <a:lnTo>
                    <a:pt x="162" y="195"/>
                  </a:lnTo>
                  <a:lnTo>
                    <a:pt x="171" y="192"/>
                  </a:lnTo>
                  <a:lnTo>
                    <a:pt x="180" y="190"/>
                  </a:lnTo>
                  <a:lnTo>
                    <a:pt x="188" y="189"/>
                  </a:lnTo>
                  <a:lnTo>
                    <a:pt x="197" y="188"/>
                  </a:lnTo>
                  <a:lnTo>
                    <a:pt x="206" y="189"/>
                  </a:lnTo>
                  <a:lnTo>
                    <a:pt x="214" y="190"/>
                  </a:lnTo>
                  <a:lnTo>
                    <a:pt x="223" y="192"/>
                  </a:lnTo>
                  <a:lnTo>
                    <a:pt x="230" y="194"/>
                  </a:lnTo>
                  <a:lnTo>
                    <a:pt x="238" y="199"/>
                  </a:lnTo>
                  <a:lnTo>
                    <a:pt x="245" y="203"/>
                  </a:lnTo>
                  <a:lnTo>
                    <a:pt x="253" y="207"/>
                  </a:lnTo>
                  <a:lnTo>
                    <a:pt x="260" y="214"/>
                  </a:lnTo>
                  <a:lnTo>
                    <a:pt x="230" y="242"/>
                  </a:lnTo>
                  <a:close/>
                  <a:moveTo>
                    <a:pt x="269" y="203"/>
                  </a:moveTo>
                  <a:lnTo>
                    <a:pt x="269" y="203"/>
                  </a:lnTo>
                  <a:lnTo>
                    <a:pt x="262" y="196"/>
                  </a:lnTo>
                  <a:lnTo>
                    <a:pt x="254" y="191"/>
                  </a:lnTo>
                  <a:lnTo>
                    <a:pt x="245" y="186"/>
                  </a:lnTo>
                  <a:lnTo>
                    <a:pt x="236" y="181"/>
                  </a:lnTo>
                  <a:lnTo>
                    <a:pt x="227" y="178"/>
                  </a:lnTo>
                  <a:lnTo>
                    <a:pt x="217" y="176"/>
                  </a:lnTo>
                  <a:lnTo>
                    <a:pt x="208" y="175"/>
                  </a:lnTo>
                  <a:lnTo>
                    <a:pt x="197" y="174"/>
                  </a:lnTo>
                  <a:lnTo>
                    <a:pt x="187" y="175"/>
                  </a:lnTo>
                  <a:lnTo>
                    <a:pt x="176" y="176"/>
                  </a:lnTo>
                  <a:lnTo>
                    <a:pt x="167" y="178"/>
                  </a:lnTo>
                  <a:lnTo>
                    <a:pt x="157" y="182"/>
                  </a:lnTo>
                  <a:lnTo>
                    <a:pt x="148" y="187"/>
                  </a:lnTo>
                  <a:lnTo>
                    <a:pt x="140" y="191"/>
                  </a:lnTo>
                  <a:lnTo>
                    <a:pt x="131" y="198"/>
                  </a:lnTo>
                  <a:lnTo>
                    <a:pt x="123" y="205"/>
                  </a:lnTo>
                  <a:lnTo>
                    <a:pt x="117" y="213"/>
                  </a:lnTo>
                  <a:lnTo>
                    <a:pt x="110" y="221"/>
                  </a:lnTo>
                  <a:lnTo>
                    <a:pt x="105" y="230"/>
                  </a:lnTo>
                  <a:lnTo>
                    <a:pt x="101" y="239"/>
                  </a:lnTo>
                  <a:lnTo>
                    <a:pt x="98" y="248"/>
                  </a:lnTo>
                  <a:lnTo>
                    <a:pt x="95" y="258"/>
                  </a:lnTo>
                  <a:lnTo>
                    <a:pt x="93" y="268"/>
                  </a:lnTo>
                  <a:lnTo>
                    <a:pt x="93" y="279"/>
                  </a:lnTo>
                  <a:lnTo>
                    <a:pt x="93" y="288"/>
                  </a:lnTo>
                  <a:lnTo>
                    <a:pt x="95" y="298"/>
                  </a:lnTo>
                  <a:lnTo>
                    <a:pt x="98" y="308"/>
                  </a:lnTo>
                  <a:lnTo>
                    <a:pt x="101" y="317"/>
                  </a:lnTo>
                  <a:lnTo>
                    <a:pt x="105" y="326"/>
                  </a:lnTo>
                  <a:lnTo>
                    <a:pt x="110" y="336"/>
                  </a:lnTo>
                  <a:lnTo>
                    <a:pt x="117" y="343"/>
                  </a:lnTo>
                  <a:lnTo>
                    <a:pt x="123" y="352"/>
                  </a:lnTo>
                  <a:lnTo>
                    <a:pt x="131" y="358"/>
                  </a:lnTo>
                  <a:lnTo>
                    <a:pt x="140" y="365"/>
                  </a:lnTo>
                  <a:lnTo>
                    <a:pt x="148" y="370"/>
                  </a:lnTo>
                  <a:lnTo>
                    <a:pt x="157" y="375"/>
                  </a:lnTo>
                  <a:lnTo>
                    <a:pt x="167" y="378"/>
                  </a:lnTo>
                  <a:lnTo>
                    <a:pt x="176" y="380"/>
                  </a:lnTo>
                  <a:lnTo>
                    <a:pt x="187" y="381"/>
                  </a:lnTo>
                  <a:lnTo>
                    <a:pt x="197" y="382"/>
                  </a:lnTo>
                  <a:lnTo>
                    <a:pt x="208" y="381"/>
                  </a:lnTo>
                  <a:lnTo>
                    <a:pt x="217" y="380"/>
                  </a:lnTo>
                  <a:lnTo>
                    <a:pt x="227" y="378"/>
                  </a:lnTo>
                  <a:lnTo>
                    <a:pt x="237" y="375"/>
                  </a:lnTo>
                  <a:lnTo>
                    <a:pt x="247" y="370"/>
                  </a:lnTo>
                  <a:lnTo>
                    <a:pt x="255" y="365"/>
                  </a:lnTo>
                  <a:lnTo>
                    <a:pt x="263" y="358"/>
                  </a:lnTo>
                  <a:lnTo>
                    <a:pt x="270" y="352"/>
                  </a:lnTo>
                  <a:lnTo>
                    <a:pt x="278" y="344"/>
                  </a:lnTo>
                  <a:lnTo>
                    <a:pt x="283" y="336"/>
                  </a:lnTo>
                  <a:lnTo>
                    <a:pt x="289" y="327"/>
                  </a:lnTo>
                  <a:lnTo>
                    <a:pt x="293" y="317"/>
                  </a:lnTo>
                  <a:lnTo>
                    <a:pt x="296" y="309"/>
                  </a:lnTo>
                  <a:lnTo>
                    <a:pt x="299" y="299"/>
                  </a:lnTo>
                  <a:lnTo>
                    <a:pt x="301" y="288"/>
                  </a:lnTo>
                  <a:lnTo>
                    <a:pt x="301" y="279"/>
                  </a:lnTo>
                  <a:lnTo>
                    <a:pt x="301" y="269"/>
                  </a:lnTo>
                  <a:lnTo>
                    <a:pt x="299" y="260"/>
                  </a:lnTo>
                  <a:lnTo>
                    <a:pt x="297" y="253"/>
                  </a:lnTo>
                  <a:lnTo>
                    <a:pt x="295" y="244"/>
                  </a:lnTo>
                  <a:lnTo>
                    <a:pt x="292" y="236"/>
                  </a:lnTo>
                  <a:lnTo>
                    <a:pt x="289" y="228"/>
                  </a:lnTo>
                  <a:lnTo>
                    <a:pt x="284" y="221"/>
                  </a:lnTo>
                  <a:lnTo>
                    <a:pt x="279" y="214"/>
                  </a:lnTo>
                  <a:lnTo>
                    <a:pt x="301" y="192"/>
                  </a:lnTo>
                  <a:lnTo>
                    <a:pt x="308" y="202"/>
                  </a:lnTo>
                  <a:lnTo>
                    <a:pt x="314" y="212"/>
                  </a:lnTo>
                  <a:lnTo>
                    <a:pt x="319" y="221"/>
                  </a:lnTo>
                  <a:lnTo>
                    <a:pt x="323" y="232"/>
                  </a:lnTo>
                  <a:lnTo>
                    <a:pt x="328" y="243"/>
                  </a:lnTo>
                  <a:lnTo>
                    <a:pt x="330" y="255"/>
                  </a:lnTo>
                  <a:lnTo>
                    <a:pt x="331" y="267"/>
                  </a:lnTo>
                  <a:lnTo>
                    <a:pt x="332" y="279"/>
                  </a:lnTo>
                  <a:lnTo>
                    <a:pt x="331" y="292"/>
                  </a:lnTo>
                  <a:lnTo>
                    <a:pt x="329" y="304"/>
                  </a:lnTo>
                  <a:lnTo>
                    <a:pt x="326" y="317"/>
                  </a:lnTo>
                  <a:lnTo>
                    <a:pt x="321" y="329"/>
                  </a:lnTo>
                  <a:lnTo>
                    <a:pt x="316" y="341"/>
                  </a:lnTo>
                  <a:lnTo>
                    <a:pt x="309" y="353"/>
                  </a:lnTo>
                  <a:lnTo>
                    <a:pt x="302" y="364"/>
                  </a:lnTo>
                  <a:lnTo>
                    <a:pt x="292" y="374"/>
                  </a:lnTo>
                  <a:lnTo>
                    <a:pt x="282" y="382"/>
                  </a:lnTo>
                  <a:lnTo>
                    <a:pt x="271" y="390"/>
                  </a:lnTo>
                  <a:lnTo>
                    <a:pt x="261" y="397"/>
                  </a:lnTo>
                  <a:lnTo>
                    <a:pt x="249" y="403"/>
                  </a:lnTo>
                  <a:lnTo>
                    <a:pt x="237" y="407"/>
                  </a:lnTo>
                  <a:lnTo>
                    <a:pt x="224" y="410"/>
                  </a:lnTo>
                  <a:lnTo>
                    <a:pt x="211" y="412"/>
                  </a:lnTo>
                  <a:lnTo>
                    <a:pt x="197" y="412"/>
                  </a:lnTo>
                  <a:lnTo>
                    <a:pt x="184" y="412"/>
                  </a:lnTo>
                  <a:lnTo>
                    <a:pt x="171" y="410"/>
                  </a:lnTo>
                  <a:lnTo>
                    <a:pt x="158" y="407"/>
                  </a:lnTo>
                  <a:lnTo>
                    <a:pt x="146" y="403"/>
                  </a:lnTo>
                  <a:lnTo>
                    <a:pt x="134" y="397"/>
                  </a:lnTo>
                  <a:lnTo>
                    <a:pt x="122" y="390"/>
                  </a:lnTo>
                  <a:lnTo>
                    <a:pt x="112" y="382"/>
                  </a:lnTo>
                  <a:lnTo>
                    <a:pt x="102" y="374"/>
                  </a:lnTo>
                  <a:lnTo>
                    <a:pt x="93" y="363"/>
                  </a:lnTo>
                  <a:lnTo>
                    <a:pt x="85" y="352"/>
                  </a:lnTo>
                  <a:lnTo>
                    <a:pt x="78" y="341"/>
                  </a:lnTo>
                  <a:lnTo>
                    <a:pt x="73" y="328"/>
                  </a:lnTo>
                  <a:lnTo>
                    <a:pt x="68" y="316"/>
                  </a:lnTo>
                  <a:lnTo>
                    <a:pt x="65" y="303"/>
                  </a:lnTo>
                  <a:lnTo>
                    <a:pt x="63" y="290"/>
                  </a:lnTo>
                  <a:lnTo>
                    <a:pt x="63" y="279"/>
                  </a:lnTo>
                  <a:lnTo>
                    <a:pt x="63" y="266"/>
                  </a:lnTo>
                  <a:lnTo>
                    <a:pt x="65" y="253"/>
                  </a:lnTo>
                  <a:lnTo>
                    <a:pt x="68" y="240"/>
                  </a:lnTo>
                  <a:lnTo>
                    <a:pt x="73" y="228"/>
                  </a:lnTo>
                  <a:lnTo>
                    <a:pt x="78" y="216"/>
                  </a:lnTo>
                  <a:lnTo>
                    <a:pt x="85" y="204"/>
                  </a:lnTo>
                  <a:lnTo>
                    <a:pt x="93" y="193"/>
                  </a:lnTo>
                  <a:lnTo>
                    <a:pt x="102" y="182"/>
                  </a:lnTo>
                  <a:lnTo>
                    <a:pt x="112" y="174"/>
                  </a:lnTo>
                  <a:lnTo>
                    <a:pt x="122" y="166"/>
                  </a:lnTo>
                  <a:lnTo>
                    <a:pt x="134" y="160"/>
                  </a:lnTo>
                  <a:lnTo>
                    <a:pt x="145" y="153"/>
                  </a:lnTo>
                  <a:lnTo>
                    <a:pt x="158" y="149"/>
                  </a:lnTo>
                  <a:lnTo>
                    <a:pt x="171" y="146"/>
                  </a:lnTo>
                  <a:lnTo>
                    <a:pt x="184" y="145"/>
                  </a:lnTo>
                  <a:lnTo>
                    <a:pt x="197" y="144"/>
                  </a:lnTo>
                  <a:lnTo>
                    <a:pt x="210" y="145"/>
                  </a:lnTo>
                  <a:lnTo>
                    <a:pt x="223" y="146"/>
                  </a:lnTo>
                  <a:lnTo>
                    <a:pt x="236" y="149"/>
                  </a:lnTo>
                  <a:lnTo>
                    <a:pt x="248" y="153"/>
                  </a:lnTo>
                  <a:lnTo>
                    <a:pt x="260" y="159"/>
                  </a:lnTo>
                  <a:lnTo>
                    <a:pt x="270" y="165"/>
                  </a:lnTo>
                  <a:lnTo>
                    <a:pt x="281" y="173"/>
                  </a:lnTo>
                  <a:lnTo>
                    <a:pt x="291" y="181"/>
                  </a:lnTo>
                  <a:lnTo>
                    <a:pt x="269" y="20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0487" name="Group 87"/>
          <p:cNvGrpSpPr/>
          <p:nvPr/>
        </p:nvGrpSpPr>
        <p:grpSpPr>
          <a:xfrm>
            <a:off x="3227388" y="2276475"/>
            <a:ext cx="966787" cy="966788"/>
            <a:chOff x="3396415" y="2348880"/>
            <a:chExt cx="910390" cy="910390"/>
          </a:xfrm>
        </p:grpSpPr>
        <p:sp>
          <p:nvSpPr>
            <p:cNvPr id="10" name="Oval 9"/>
            <p:cNvSpPr/>
            <p:nvPr/>
          </p:nvSpPr>
          <p:spPr>
            <a:xfrm>
              <a:off x="3396415" y="2348880"/>
              <a:ext cx="910390" cy="91039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3676004" y="2574070"/>
              <a:ext cx="351212" cy="460011"/>
              <a:chOff x="6388100" y="1835150"/>
              <a:chExt cx="584200" cy="765175"/>
            </a:xfrm>
            <a:solidFill>
              <a:schemeClr val="bg1"/>
            </a:solidFill>
          </p:grpSpPr>
          <p:sp>
            <p:nvSpPr>
              <p:cNvPr id="50" name="Freeform 18"/>
              <p:cNvSpPr>
                <a:spLocks noEditPoints="1"/>
              </p:cNvSpPr>
              <p:nvPr/>
            </p:nvSpPr>
            <p:spPr bwMode="auto">
              <a:xfrm>
                <a:off x="6388100" y="1835150"/>
                <a:ext cx="584200" cy="765175"/>
              </a:xfrm>
              <a:custGeom>
                <a:gdLst>
                  <a:gd fmla="*/ 73 w 368" name="T0"/>
                  <a:gd fmla="*/ 5 h 482" name="T1"/>
                  <a:gd fmla="*/ 0 w 368" name="T2"/>
                  <a:gd fmla="*/ 43 h 482" name="T3"/>
                  <a:gd fmla="*/ 24 w 368" name="T4"/>
                  <a:gd fmla="*/ 122 h 482" name="T5"/>
                  <a:gd fmla="*/ 77 w 368" name="T6"/>
                  <a:gd fmla="*/ 180 h 482" name="T7"/>
                  <a:gd fmla="*/ 135 w 368" name="T8"/>
                  <a:gd fmla="*/ 220 h 482" name="T9"/>
                  <a:gd fmla="*/ 107 w 368" name="T10"/>
                  <a:gd fmla="*/ 317 h 482" name="T11"/>
                  <a:gd fmla="*/ 92 w 368" name="T12"/>
                  <a:gd fmla="*/ 326 h 482" name="T13"/>
                  <a:gd fmla="*/ 67 w 368" name="T14"/>
                  <a:gd fmla="*/ 442 h 482" name="T15"/>
                  <a:gd fmla="*/ 300 w 368" name="T16"/>
                  <a:gd fmla="*/ 340 h 482" name="T17"/>
                  <a:gd fmla="*/ 275 w 368" name="T18"/>
                  <a:gd fmla="*/ 326 h 482" name="T19"/>
                  <a:gd fmla="*/ 240 w 368" name="T20"/>
                  <a:gd fmla="*/ 317 h 482" name="T21"/>
                  <a:gd fmla="*/ 233 w 368" name="T22"/>
                  <a:gd fmla="*/ 220 h 482" name="T23"/>
                  <a:gd fmla="*/ 290 w 368" name="T24"/>
                  <a:gd fmla="*/ 180 h 482" name="T25"/>
                  <a:gd fmla="*/ 343 w 368" name="T26"/>
                  <a:gd fmla="*/ 122 h 482" name="T27"/>
                  <a:gd fmla="*/ 367 w 368" name="T28"/>
                  <a:gd fmla="*/ 43 h 482" name="T29"/>
                  <a:gd fmla="*/ 87 w 368" name="T30"/>
                  <a:gd fmla="*/ 169 h 482" name="T31"/>
                  <a:gd fmla="*/ 44 w 368" name="T32"/>
                  <a:gd fmla="*/ 126 h 482" name="T33"/>
                  <a:gd fmla="*/ 18 w 368" name="T34"/>
                  <a:gd fmla="*/ 69 h 482" name="T35"/>
                  <a:gd fmla="*/ 65 w 368" name="T36"/>
                  <a:gd fmla="*/ 36 h 482" name="T37"/>
                  <a:gd fmla="*/ 63 w 368" name="T38"/>
                  <a:gd fmla="*/ 65 h 482" name="T39"/>
                  <a:gd fmla="*/ 65 w 368" name="T40"/>
                  <a:gd fmla="*/ 92 h 482" name="T41"/>
                  <a:gd fmla="*/ 70 w 368" name="T42"/>
                  <a:gd fmla="*/ 113 h 482" name="T43"/>
                  <a:gd fmla="*/ 75 w 368" name="T44"/>
                  <a:gd fmla="*/ 132 h 482" name="T45"/>
                  <a:gd fmla="*/ 83 w 368" name="T46"/>
                  <a:gd fmla="*/ 152 h 482" name="T47"/>
                  <a:gd fmla="*/ 92 w 368" name="T48"/>
                  <a:gd fmla="*/ 170 h 482" name="T49"/>
                  <a:gd fmla="*/ 73 w 368" name="T50"/>
                  <a:gd fmla="*/ 456 h 482" name="T51"/>
                  <a:gd fmla="*/ 82 w 368" name="T52"/>
                  <a:gd fmla="*/ 354 h 482" name="T53"/>
                  <a:gd fmla="*/ 262 w 368" name="T54"/>
                  <a:gd fmla="*/ 331 h 482" name="T55"/>
                  <a:gd fmla="*/ 103 w 368" name="T56"/>
                  <a:gd fmla="*/ 337 h 482" name="T57"/>
                  <a:gd fmla="*/ 126 w 368" name="T58"/>
                  <a:gd fmla="*/ 331 h 482" name="T59"/>
                  <a:gd fmla="*/ 226 w 368" name="T60"/>
                  <a:gd fmla="*/ 311 h 482" name="T61"/>
                  <a:gd fmla="*/ 175 w 368" name="T62"/>
                  <a:gd fmla="*/ 231 h 482" name="T63"/>
                  <a:gd fmla="*/ 124 w 368" name="T64"/>
                  <a:gd fmla="*/ 190 h 482" name="T65"/>
                  <a:gd fmla="*/ 115 w 368" name="T66"/>
                  <a:gd fmla="*/ 179 h 482" name="T67"/>
                  <a:gd fmla="*/ 98 w 368" name="T68"/>
                  <a:gd fmla="*/ 150 h 482" name="T69"/>
                  <a:gd fmla="*/ 88 w 368" name="T70"/>
                  <a:gd fmla="*/ 127 h 482" name="T71"/>
                  <a:gd fmla="*/ 82 w 368" name="T72"/>
                  <a:gd fmla="*/ 101 h 482" name="T73"/>
                  <a:gd fmla="*/ 78 w 368" name="T74"/>
                  <a:gd fmla="*/ 76 h 482" name="T75"/>
                  <a:gd fmla="*/ 78 w 368" name="T76"/>
                  <a:gd fmla="*/ 50 h 482" name="T77"/>
                  <a:gd fmla="*/ 85 w 368" name="T78"/>
                  <a:gd fmla="*/ 14 h 482" name="T79"/>
                  <a:gd fmla="*/ 98 w 368" name="T80"/>
                  <a:gd fmla="*/ 68 h 482" name="T81"/>
                  <a:gd fmla="*/ 119 w 368" name="T82"/>
                  <a:gd fmla="*/ 118 h 482" name="T83"/>
                  <a:gd fmla="*/ 112 w 368" name="T84"/>
                  <a:gd fmla="*/ 68 h 482" name="T85"/>
                  <a:gd fmla="*/ 283 w 368" name="T86"/>
                  <a:gd fmla="*/ 14 h 482" name="T87"/>
                  <a:gd fmla="*/ 289 w 368" name="T88"/>
                  <a:gd fmla="*/ 50 h 482" name="T89"/>
                  <a:gd fmla="*/ 289 w 368" name="T90"/>
                  <a:gd fmla="*/ 76 h 482" name="T91"/>
                  <a:gd fmla="*/ 288 w 368" name="T92"/>
                  <a:gd fmla="*/ 90 h 482" name="T93"/>
                  <a:gd fmla="*/ 279 w 368" name="T94"/>
                  <a:gd fmla="*/ 125 h 482" name="T95"/>
                  <a:gd fmla="*/ 271 w 368" name="T96"/>
                  <a:gd fmla="*/ 149 h 482" name="T97"/>
                  <a:gd fmla="*/ 257 w 368" name="T98"/>
                  <a:gd fmla="*/ 171 h 482" name="T99"/>
                  <a:gd fmla="*/ 244 w 368" name="T100"/>
                  <a:gd fmla="*/ 190 h 482" name="T101"/>
                  <a:gd fmla="*/ 196 w 368" name="T102"/>
                  <a:gd fmla="*/ 230 h 482" name="T103"/>
                  <a:gd fmla="*/ 278 w 368" name="T104"/>
                  <a:gd fmla="*/ 164 h 482" name="T105"/>
                  <a:gd fmla="*/ 287 w 368" name="T106"/>
                  <a:gd fmla="*/ 145 h 482" name="T107"/>
                  <a:gd fmla="*/ 294 w 368" name="T108"/>
                  <a:gd fmla="*/ 126 h 482" name="T109"/>
                  <a:gd fmla="*/ 299 w 368" name="T110"/>
                  <a:gd fmla="*/ 107 h 482" name="T111"/>
                  <a:gd fmla="*/ 302 w 368" name="T112"/>
                  <a:gd fmla="*/ 84 h 482" name="T113"/>
                  <a:gd fmla="*/ 303 w 368" name="T114"/>
                  <a:gd fmla="*/ 50 h 482" name="T115"/>
                  <a:gd fmla="*/ 301 w 368" name="T116"/>
                  <a:gd fmla="*/ 35 h 482" name="T117"/>
                  <a:gd fmla="*/ 346 w 368" name="T118"/>
                  <a:gd fmla="*/ 78 h 482" name="T119"/>
                  <a:gd fmla="*/ 318 w 368" name="T120"/>
                  <a:gd fmla="*/ 135 h 482" name="T121"/>
                  <a:gd fmla="*/ 272 w 368" name="T122"/>
                  <a:gd fmla="*/ 175 h 482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482" w="368">
                    <a:moveTo>
                      <a:pt x="299" y="21"/>
                    </a:moveTo>
                    <a:lnTo>
                      <a:pt x="299" y="21"/>
                    </a:lnTo>
                    <a:lnTo>
                      <a:pt x="294" y="5"/>
                    </a:lnTo>
                    <a:lnTo>
                      <a:pt x="292" y="0"/>
                    </a:lnTo>
                    <a:lnTo>
                      <a:pt x="74" y="0"/>
                    </a:lnTo>
                    <a:lnTo>
                      <a:pt x="73" y="5"/>
                    </a:lnTo>
                    <a:lnTo>
                      <a:pt x="73" y="5"/>
                    </a:lnTo>
                    <a:lnTo>
                      <a:pt x="69" y="21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43"/>
                    </a:lnTo>
                    <a:lnTo>
                      <a:pt x="2" y="57"/>
                    </a:lnTo>
                    <a:lnTo>
                      <a:pt x="4" y="71"/>
                    </a:lnTo>
                    <a:lnTo>
                      <a:pt x="8" y="84"/>
                    </a:lnTo>
                    <a:lnTo>
                      <a:pt x="13" y="98"/>
                    </a:lnTo>
                    <a:lnTo>
                      <a:pt x="18" y="110"/>
                    </a:lnTo>
                    <a:lnTo>
                      <a:pt x="24" y="122"/>
                    </a:lnTo>
                    <a:lnTo>
                      <a:pt x="31" y="134"/>
                    </a:lnTo>
                    <a:lnTo>
                      <a:pt x="38" y="144"/>
                    </a:lnTo>
                    <a:lnTo>
                      <a:pt x="47" y="154"/>
                    </a:lnTo>
                    <a:lnTo>
                      <a:pt x="57" y="164"/>
                    </a:lnTo>
                    <a:lnTo>
                      <a:pt x="67" y="172"/>
                    </a:lnTo>
                    <a:lnTo>
                      <a:pt x="77" y="180"/>
                    </a:lnTo>
                    <a:lnTo>
                      <a:pt x="88" y="186"/>
                    </a:lnTo>
                    <a:lnTo>
                      <a:pt x="100" y="193"/>
                    </a:lnTo>
                    <a:lnTo>
                      <a:pt x="112" y="198"/>
                    </a:lnTo>
                    <a:lnTo>
                      <a:pt x="112" y="198"/>
                    </a:lnTo>
                    <a:lnTo>
                      <a:pt x="123" y="209"/>
                    </a:lnTo>
                    <a:lnTo>
                      <a:pt x="135" y="220"/>
                    </a:lnTo>
                    <a:lnTo>
                      <a:pt x="148" y="231"/>
                    </a:lnTo>
                    <a:lnTo>
                      <a:pt x="161" y="239"/>
                    </a:lnTo>
                    <a:lnTo>
                      <a:pt x="161" y="297"/>
                    </a:lnTo>
                    <a:lnTo>
                      <a:pt x="126" y="297"/>
                    </a:lnTo>
                    <a:lnTo>
                      <a:pt x="126" y="317"/>
                    </a:lnTo>
                    <a:lnTo>
                      <a:pt x="107" y="317"/>
                    </a:lnTo>
                    <a:lnTo>
                      <a:pt x="107" y="317"/>
                    </a:lnTo>
                    <a:lnTo>
                      <a:pt x="103" y="317"/>
                    </a:lnTo>
                    <a:lnTo>
                      <a:pt x="100" y="318"/>
                    </a:lnTo>
                    <a:lnTo>
                      <a:pt x="97" y="320"/>
                    </a:lnTo>
                    <a:lnTo>
                      <a:pt x="95" y="323"/>
                    </a:lnTo>
                    <a:lnTo>
                      <a:pt x="92" y="326"/>
                    </a:lnTo>
                    <a:lnTo>
                      <a:pt x="90" y="329"/>
                    </a:lnTo>
                    <a:lnTo>
                      <a:pt x="89" y="333"/>
                    </a:lnTo>
                    <a:lnTo>
                      <a:pt x="89" y="337"/>
                    </a:lnTo>
                    <a:lnTo>
                      <a:pt x="89" y="340"/>
                    </a:lnTo>
                    <a:lnTo>
                      <a:pt x="67" y="340"/>
                    </a:lnTo>
                    <a:lnTo>
                      <a:pt x="67" y="442"/>
                    </a:lnTo>
                    <a:lnTo>
                      <a:pt x="58" y="442"/>
                    </a:lnTo>
                    <a:lnTo>
                      <a:pt x="58" y="482"/>
                    </a:lnTo>
                    <a:lnTo>
                      <a:pt x="308" y="482"/>
                    </a:lnTo>
                    <a:lnTo>
                      <a:pt x="308" y="442"/>
                    </a:lnTo>
                    <a:lnTo>
                      <a:pt x="300" y="442"/>
                    </a:lnTo>
                    <a:lnTo>
                      <a:pt x="300" y="340"/>
                    </a:lnTo>
                    <a:lnTo>
                      <a:pt x="278" y="340"/>
                    </a:lnTo>
                    <a:lnTo>
                      <a:pt x="278" y="337"/>
                    </a:lnTo>
                    <a:lnTo>
                      <a:pt x="278" y="337"/>
                    </a:lnTo>
                    <a:lnTo>
                      <a:pt x="277" y="333"/>
                    </a:lnTo>
                    <a:lnTo>
                      <a:pt x="277" y="329"/>
                    </a:lnTo>
                    <a:lnTo>
                      <a:pt x="275" y="326"/>
                    </a:lnTo>
                    <a:lnTo>
                      <a:pt x="273" y="323"/>
                    </a:lnTo>
                    <a:lnTo>
                      <a:pt x="271" y="320"/>
                    </a:lnTo>
                    <a:lnTo>
                      <a:pt x="267" y="318"/>
                    </a:lnTo>
                    <a:lnTo>
                      <a:pt x="264" y="317"/>
                    </a:lnTo>
                    <a:lnTo>
                      <a:pt x="260" y="317"/>
                    </a:lnTo>
                    <a:lnTo>
                      <a:pt x="240" y="317"/>
                    </a:lnTo>
                    <a:lnTo>
                      <a:pt x="240" y="297"/>
                    </a:lnTo>
                    <a:lnTo>
                      <a:pt x="207" y="297"/>
                    </a:lnTo>
                    <a:lnTo>
                      <a:pt x="207" y="239"/>
                    </a:lnTo>
                    <a:lnTo>
                      <a:pt x="207" y="239"/>
                    </a:lnTo>
                    <a:lnTo>
                      <a:pt x="220" y="231"/>
                    </a:lnTo>
                    <a:lnTo>
                      <a:pt x="233" y="220"/>
                    </a:lnTo>
                    <a:lnTo>
                      <a:pt x="244" y="209"/>
                    </a:lnTo>
                    <a:lnTo>
                      <a:pt x="254" y="198"/>
                    </a:lnTo>
                    <a:lnTo>
                      <a:pt x="254" y="198"/>
                    </a:lnTo>
                    <a:lnTo>
                      <a:pt x="267" y="193"/>
                    </a:lnTo>
                    <a:lnTo>
                      <a:pt x="279" y="186"/>
                    </a:lnTo>
                    <a:lnTo>
                      <a:pt x="290" y="180"/>
                    </a:lnTo>
                    <a:lnTo>
                      <a:pt x="301" y="172"/>
                    </a:lnTo>
                    <a:lnTo>
                      <a:pt x="311" y="164"/>
                    </a:lnTo>
                    <a:lnTo>
                      <a:pt x="319" y="154"/>
                    </a:lnTo>
                    <a:lnTo>
                      <a:pt x="328" y="144"/>
                    </a:lnTo>
                    <a:lnTo>
                      <a:pt x="337" y="134"/>
                    </a:lnTo>
                    <a:lnTo>
                      <a:pt x="343" y="122"/>
                    </a:lnTo>
                    <a:lnTo>
                      <a:pt x="350" y="110"/>
                    </a:lnTo>
                    <a:lnTo>
                      <a:pt x="355" y="98"/>
                    </a:lnTo>
                    <a:lnTo>
                      <a:pt x="359" y="84"/>
                    </a:lnTo>
                    <a:lnTo>
                      <a:pt x="362" y="71"/>
                    </a:lnTo>
                    <a:lnTo>
                      <a:pt x="366" y="57"/>
                    </a:lnTo>
                    <a:lnTo>
                      <a:pt x="367" y="43"/>
                    </a:lnTo>
                    <a:lnTo>
                      <a:pt x="368" y="29"/>
                    </a:lnTo>
                    <a:lnTo>
                      <a:pt x="368" y="21"/>
                    </a:lnTo>
                    <a:lnTo>
                      <a:pt x="299" y="21"/>
                    </a:lnTo>
                    <a:close/>
                    <a:moveTo>
                      <a:pt x="96" y="175"/>
                    </a:moveTo>
                    <a:lnTo>
                      <a:pt x="96" y="175"/>
                    </a:lnTo>
                    <a:lnTo>
                      <a:pt x="87" y="169"/>
                    </a:lnTo>
                    <a:lnTo>
                      <a:pt x="78" y="164"/>
                    </a:lnTo>
                    <a:lnTo>
                      <a:pt x="71" y="157"/>
                    </a:lnTo>
                    <a:lnTo>
                      <a:pt x="63" y="150"/>
                    </a:lnTo>
                    <a:lnTo>
                      <a:pt x="56" y="143"/>
                    </a:lnTo>
                    <a:lnTo>
                      <a:pt x="49" y="135"/>
                    </a:lnTo>
                    <a:lnTo>
                      <a:pt x="44" y="126"/>
                    </a:lnTo>
                    <a:lnTo>
                      <a:pt x="37" y="117"/>
                    </a:lnTo>
                    <a:lnTo>
                      <a:pt x="33" y="109"/>
                    </a:lnTo>
                    <a:lnTo>
                      <a:pt x="29" y="99"/>
                    </a:lnTo>
                    <a:lnTo>
                      <a:pt x="24" y="89"/>
                    </a:lnTo>
                    <a:lnTo>
                      <a:pt x="21" y="78"/>
                    </a:lnTo>
                    <a:lnTo>
                      <a:pt x="18" y="69"/>
                    </a:lnTo>
                    <a:lnTo>
                      <a:pt x="16" y="58"/>
                    </a:lnTo>
                    <a:lnTo>
                      <a:pt x="15" y="47"/>
                    </a:lnTo>
                    <a:lnTo>
                      <a:pt x="14" y="35"/>
                    </a:lnTo>
                    <a:lnTo>
                      <a:pt x="65" y="35"/>
                    </a:lnTo>
                    <a:lnTo>
                      <a:pt x="65" y="35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3" y="65"/>
                    </a:lnTo>
                    <a:lnTo>
                      <a:pt x="63" y="65"/>
                    </a:lnTo>
                    <a:lnTo>
                      <a:pt x="64" y="80"/>
                    </a:lnTo>
                    <a:lnTo>
                      <a:pt x="64" y="80"/>
                    </a:lnTo>
                    <a:lnTo>
                      <a:pt x="64" y="84"/>
                    </a:lnTo>
                    <a:lnTo>
                      <a:pt x="64" y="84"/>
                    </a:lnTo>
                    <a:lnTo>
                      <a:pt x="65" y="92"/>
                    </a:lnTo>
                    <a:lnTo>
                      <a:pt x="65" y="92"/>
                    </a:lnTo>
                    <a:lnTo>
                      <a:pt x="67" y="99"/>
                    </a:lnTo>
                    <a:lnTo>
                      <a:pt x="67" y="99"/>
                    </a:lnTo>
                    <a:lnTo>
                      <a:pt x="68" y="107"/>
                    </a:lnTo>
                    <a:lnTo>
                      <a:pt x="68" y="107"/>
                    </a:lnTo>
                    <a:lnTo>
                      <a:pt x="70" y="113"/>
                    </a:lnTo>
                    <a:lnTo>
                      <a:pt x="70" y="113"/>
                    </a:lnTo>
                    <a:lnTo>
                      <a:pt x="71" y="119"/>
                    </a:lnTo>
                    <a:lnTo>
                      <a:pt x="71" y="119"/>
                    </a:lnTo>
                    <a:lnTo>
                      <a:pt x="73" y="126"/>
                    </a:lnTo>
                    <a:lnTo>
                      <a:pt x="73" y="126"/>
                    </a:lnTo>
                    <a:lnTo>
                      <a:pt x="75" y="132"/>
                    </a:lnTo>
                    <a:lnTo>
                      <a:pt x="75" y="132"/>
                    </a:lnTo>
                    <a:lnTo>
                      <a:pt x="77" y="139"/>
                    </a:lnTo>
                    <a:lnTo>
                      <a:pt x="77" y="139"/>
                    </a:lnTo>
                    <a:lnTo>
                      <a:pt x="81" y="145"/>
                    </a:lnTo>
                    <a:lnTo>
                      <a:pt x="81" y="145"/>
                    </a:lnTo>
                    <a:lnTo>
                      <a:pt x="83" y="152"/>
                    </a:lnTo>
                    <a:lnTo>
                      <a:pt x="83" y="152"/>
                    </a:lnTo>
                    <a:lnTo>
                      <a:pt x="86" y="157"/>
                    </a:lnTo>
                    <a:lnTo>
                      <a:pt x="86" y="157"/>
                    </a:lnTo>
                    <a:lnTo>
                      <a:pt x="89" y="164"/>
                    </a:lnTo>
                    <a:lnTo>
                      <a:pt x="89" y="164"/>
                    </a:lnTo>
                    <a:lnTo>
                      <a:pt x="92" y="170"/>
                    </a:lnTo>
                    <a:lnTo>
                      <a:pt x="92" y="170"/>
                    </a:lnTo>
                    <a:lnTo>
                      <a:pt x="96" y="175"/>
                    </a:lnTo>
                    <a:lnTo>
                      <a:pt x="96" y="175"/>
                    </a:lnTo>
                    <a:close/>
                    <a:moveTo>
                      <a:pt x="294" y="468"/>
                    </a:moveTo>
                    <a:lnTo>
                      <a:pt x="73" y="468"/>
                    </a:lnTo>
                    <a:lnTo>
                      <a:pt x="73" y="456"/>
                    </a:lnTo>
                    <a:lnTo>
                      <a:pt x="294" y="456"/>
                    </a:lnTo>
                    <a:lnTo>
                      <a:pt x="294" y="468"/>
                    </a:lnTo>
                    <a:close/>
                    <a:moveTo>
                      <a:pt x="286" y="354"/>
                    </a:moveTo>
                    <a:lnTo>
                      <a:pt x="286" y="442"/>
                    </a:lnTo>
                    <a:lnTo>
                      <a:pt x="82" y="442"/>
                    </a:lnTo>
                    <a:lnTo>
                      <a:pt x="82" y="354"/>
                    </a:lnTo>
                    <a:lnTo>
                      <a:pt x="89" y="354"/>
                    </a:lnTo>
                    <a:lnTo>
                      <a:pt x="278" y="354"/>
                    </a:lnTo>
                    <a:lnTo>
                      <a:pt x="286" y="354"/>
                    </a:lnTo>
                    <a:close/>
                    <a:moveTo>
                      <a:pt x="260" y="331"/>
                    </a:moveTo>
                    <a:lnTo>
                      <a:pt x="260" y="331"/>
                    </a:lnTo>
                    <a:lnTo>
                      <a:pt x="262" y="331"/>
                    </a:lnTo>
                    <a:lnTo>
                      <a:pt x="263" y="333"/>
                    </a:lnTo>
                    <a:lnTo>
                      <a:pt x="263" y="334"/>
                    </a:lnTo>
                    <a:lnTo>
                      <a:pt x="264" y="337"/>
                    </a:lnTo>
                    <a:lnTo>
                      <a:pt x="264" y="340"/>
                    </a:lnTo>
                    <a:lnTo>
                      <a:pt x="103" y="340"/>
                    </a:lnTo>
                    <a:lnTo>
                      <a:pt x="103" y="337"/>
                    </a:lnTo>
                    <a:lnTo>
                      <a:pt x="103" y="337"/>
                    </a:lnTo>
                    <a:lnTo>
                      <a:pt x="103" y="334"/>
                    </a:lnTo>
                    <a:lnTo>
                      <a:pt x="104" y="333"/>
                    </a:lnTo>
                    <a:lnTo>
                      <a:pt x="105" y="331"/>
                    </a:lnTo>
                    <a:lnTo>
                      <a:pt x="107" y="331"/>
                    </a:lnTo>
                    <a:lnTo>
                      <a:pt x="126" y="331"/>
                    </a:lnTo>
                    <a:lnTo>
                      <a:pt x="240" y="331"/>
                    </a:lnTo>
                    <a:lnTo>
                      <a:pt x="260" y="331"/>
                    </a:lnTo>
                    <a:close/>
                    <a:moveTo>
                      <a:pt x="226" y="317"/>
                    </a:moveTo>
                    <a:lnTo>
                      <a:pt x="141" y="317"/>
                    </a:lnTo>
                    <a:lnTo>
                      <a:pt x="141" y="311"/>
                    </a:lnTo>
                    <a:lnTo>
                      <a:pt x="226" y="311"/>
                    </a:lnTo>
                    <a:lnTo>
                      <a:pt x="226" y="317"/>
                    </a:lnTo>
                    <a:close/>
                    <a:moveTo>
                      <a:pt x="196" y="230"/>
                    </a:moveTo>
                    <a:lnTo>
                      <a:pt x="193" y="231"/>
                    </a:lnTo>
                    <a:lnTo>
                      <a:pt x="193" y="297"/>
                    </a:lnTo>
                    <a:lnTo>
                      <a:pt x="175" y="297"/>
                    </a:lnTo>
                    <a:lnTo>
                      <a:pt x="175" y="231"/>
                    </a:lnTo>
                    <a:lnTo>
                      <a:pt x="171" y="230"/>
                    </a:lnTo>
                    <a:lnTo>
                      <a:pt x="171" y="230"/>
                    </a:lnTo>
                    <a:lnTo>
                      <a:pt x="158" y="221"/>
                    </a:lnTo>
                    <a:lnTo>
                      <a:pt x="145" y="211"/>
                    </a:lnTo>
                    <a:lnTo>
                      <a:pt x="135" y="202"/>
                    </a:lnTo>
                    <a:lnTo>
                      <a:pt x="124" y="190"/>
                    </a:lnTo>
                    <a:lnTo>
                      <a:pt x="124" y="190"/>
                    </a:lnTo>
                    <a:lnTo>
                      <a:pt x="124" y="190"/>
                    </a:lnTo>
                    <a:lnTo>
                      <a:pt x="117" y="181"/>
                    </a:lnTo>
                    <a:lnTo>
                      <a:pt x="117" y="181"/>
                    </a:lnTo>
                    <a:lnTo>
                      <a:pt x="115" y="179"/>
                    </a:lnTo>
                    <a:lnTo>
                      <a:pt x="115" y="179"/>
                    </a:lnTo>
                    <a:lnTo>
                      <a:pt x="110" y="171"/>
                    </a:lnTo>
                    <a:lnTo>
                      <a:pt x="110" y="171"/>
                    </a:lnTo>
                    <a:lnTo>
                      <a:pt x="109" y="169"/>
                    </a:lnTo>
                    <a:lnTo>
                      <a:pt x="109" y="169"/>
                    </a:lnTo>
                    <a:lnTo>
                      <a:pt x="103" y="159"/>
                    </a:lnTo>
                    <a:lnTo>
                      <a:pt x="98" y="150"/>
                    </a:lnTo>
                    <a:lnTo>
                      <a:pt x="98" y="150"/>
                    </a:lnTo>
                    <a:lnTo>
                      <a:pt x="97" y="149"/>
                    </a:lnTo>
                    <a:lnTo>
                      <a:pt x="97" y="149"/>
                    </a:lnTo>
                    <a:lnTo>
                      <a:pt x="92" y="138"/>
                    </a:lnTo>
                    <a:lnTo>
                      <a:pt x="88" y="127"/>
                    </a:lnTo>
                    <a:lnTo>
                      <a:pt x="88" y="127"/>
                    </a:lnTo>
                    <a:lnTo>
                      <a:pt x="88" y="125"/>
                    </a:lnTo>
                    <a:lnTo>
                      <a:pt x="88" y="125"/>
                    </a:lnTo>
                    <a:lnTo>
                      <a:pt x="85" y="114"/>
                    </a:lnTo>
                    <a:lnTo>
                      <a:pt x="82" y="103"/>
                    </a:lnTo>
                    <a:lnTo>
                      <a:pt x="82" y="103"/>
                    </a:lnTo>
                    <a:lnTo>
                      <a:pt x="82" y="101"/>
                    </a:lnTo>
                    <a:lnTo>
                      <a:pt x="82" y="101"/>
                    </a:lnTo>
                    <a:lnTo>
                      <a:pt x="80" y="90"/>
                    </a:lnTo>
                    <a:lnTo>
                      <a:pt x="78" y="80"/>
                    </a:lnTo>
                    <a:lnTo>
                      <a:pt x="78" y="80"/>
                    </a:lnTo>
                    <a:lnTo>
                      <a:pt x="78" y="76"/>
                    </a:lnTo>
                    <a:lnTo>
                      <a:pt x="78" y="76"/>
                    </a:lnTo>
                    <a:lnTo>
                      <a:pt x="78" y="65"/>
                    </a:lnTo>
                    <a:lnTo>
                      <a:pt x="78" y="65"/>
                    </a:lnTo>
                    <a:lnTo>
                      <a:pt x="78" y="54"/>
                    </a:lnTo>
                    <a:lnTo>
                      <a:pt x="78" y="54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80" y="41"/>
                    </a:lnTo>
                    <a:lnTo>
                      <a:pt x="80" y="41"/>
                    </a:lnTo>
                    <a:lnTo>
                      <a:pt x="80" y="38"/>
                    </a:lnTo>
                    <a:lnTo>
                      <a:pt x="80" y="38"/>
                    </a:lnTo>
                    <a:lnTo>
                      <a:pt x="82" y="27"/>
                    </a:lnTo>
                    <a:lnTo>
                      <a:pt x="85" y="14"/>
                    </a:lnTo>
                    <a:lnTo>
                      <a:pt x="105" y="14"/>
                    </a:lnTo>
                    <a:lnTo>
                      <a:pt x="105" y="14"/>
                    </a:lnTo>
                    <a:lnTo>
                      <a:pt x="102" y="27"/>
                    </a:lnTo>
                    <a:lnTo>
                      <a:pt x="100" y="41"/>
                    </a:lnTo>
                    <a:lnTo>
                      <a:pt x="98" y="55"/>
                    </a:lnTo>
                    <a:lnTo>
                      <a:pt x="98" y="68"/>
                    </a:lnTo>
                    <a:lnTo>
                      <a:pt x="98" y="68"/>
                    </a:lnTo>
                    <a:lnTo>
                      <a:pt x="98" y="82"/>
                    </a:lnTo>
                    <a:lnTo>
                      <a:pt x="100" y="96"/>
                    </a:lnTo>
                    <a:lnTo>
                      <a:pt x="102" y="110"/>
                    </a:lnTo>
                    <a:lnTo>
                      <a:pt x="105" y="123"/>
                    </a:lnTo>
                    <a:lnTo>
                      <a:pt x="119" y="118"/>
                    </a:lnTo>
                    <a:lnTo>
                      <a:pt x="119" y="118"/>
                    </a:lnTo>
                    <a:lnTo>
                      <a:pt x="116" y="107"/>
                    </a:lnTo>
                    <a:lnTo>
                      <a:pt x="114" y="94"/>
                    </a:lnTo>
                    <a:lnTo>
                      <a:pt x="112" y="81"/>
                    </a:lnTo>
                    <a:lnTo>
                      <a:pt x="112" y="68"/>
                    </a:lnTo>
                    <a:lnTo>
                      <a:pt x="112" y="68"/>
                    </a:lnTo>
                    <a:lnTo>
                      <a:pt x="112" y="55"/>
                    </a:lnTo>
                    <a:lnTo>
                      <a:pt x="114" y="41"/>
                    </a:lnTo>
                    <a:lnTo>
                      <a:pt x="116" y="27"/>
                    </a:lnTo>
                    <a:lnTo>
                      <a:pt x="119" y="14"/>
                    </a:lnTo>
                    <a:lnTo>
                      <a:pt x="283" y="14"/>
                    </a:lnTo>
                    <a:lnTo>
                      <a:pt x="283" y="14"/>
                    </a:lnTo>
                    <a:lnTo>
                      <a:pt x="285" y="27"/>
                    </a:lnTo>
                    <a:lnTo>
                      <a:pt x="287" y="38"/>
                    </a:lnTo>
                    <a:lnTo>
                      <a:pt x="287" y="38"/>
                    </a:lnTo>
                    <a:lnTo>
                      <a:pt x="288" y="41"/>
                    </a:lnTo>
                    <a:lnTo>
                      <a:pt x="288" y="41"/>
                    </a:lnTo>
                    <a:lnTo>
                      <a:pt x="289" y="50"/>
                    </a:lnTo>
                    <a:lnTo>
                      <a:pt x="289" y="50"/>
                    </a:lnTo>
                    <a:lnTo>
                      <a:pt x="289" y="54"/>
                    </a:lnTo>
                    <a:lnTo>
                      <a:pt x="289" y="54"/>
                    </a:lnTo>
                    <a:lnTo>
                      <a:pt x="289" y="65"/>
                    </a:lnTo>
                    <a:lnTo>
                      <a:pt x="289" y="65"/>
                    </a:lnTo>
                    <a:lnTo>
                      <a:pt x="289" y="76"/>
                    </a:lnTo>
                    <a:lnTo>
                      <a:pt x="289" y="76"/>
                    </a:lnTo>
                    <a:lnTo>
                      <a:pt x="289" y="80"/>
                    </a:lnTo>
                    <a:lnTo>
                      <a:pt x="289" y="80"/>
                    </a:lnTo>
                    <a:lnTo>
                      <a:pt x="288" y="90"/>
                    </a:lnTo>
                    <a:lnTo>
                      <a:pt x="288" y="90"/>
                    </a:lnTo>
                    <a:lnTo>
                      <a:pt x="288" y="90"/>
                    </a:lnTo>
                    <a:lnTo>
                      <a:pt x="286" y="101"/>
                    </a:lnTo>
                    <a:lnTo>
                      <a:pt x="286" y="101"/>
                    </a:lnTo>
                    <a:lnTo>
                      <a:pt x="285" y="103"/>
                    </a:lnTo>
                    <a:lnTo>
                      <a:pt x="285" y="103"/>
                    </a:lnTo>
                    <a:lnTo>
                      <a:pt x="283" y="114"/>
                    </a:lnTo>
                    <a:lnTo>
                      <a:pt x="279" y="125"/>
                    </a:lnTo>
                    <a:lnTo>
                      <a:pt x="279" y="125"/>
                    </a:lnTo>
                    <a:lnTo>
                      <a:pt x="278" y="127"/>
                    </a:lnTo>
                    <a:lnTo>
                      <a:pt x="278" y="127"/>
                    </a:lnTo>
                    <a:lnTo>
                      <a:pt x="275" y="138"/>
                    </a:lnTo>
                    <a:lnTo>
                      <a:pt x="271" y="149"/>
                    </a:lnTo>
                    <a:lnTo>
                      <a:pt x="271" y="149"/>
                    </a:lnTo>
                    <a:lnTo>
                      <a:pt x="270" y="150"/>
                    </a:lnTo>
                    <a:lnTo>
                      <a:pt x="270" y="150"/>
                    </a:lnTo>
                    <a:lnTo>
                      <a:pt x="264" y="159"/>
                    </a:lnTo>
                    <a:lnTo>
                      <a:pt x="259" y="169"/>
                    </a:lnTo>
                    <a:lnTo>
                      <a:pt x="259" y="169"/>
                    </a:lnTo>
                    <a:lnTo>
                      <a:pt x="257" y="171"/>
                    </a:lnTo>
                    <a:lnTo>
                      <a:pt x="257" y="171"/>
                    </a:lnTo>
                    <a:lnTo>
                      <a:pt x="251" y="179"/>
                    </a:lnTo>
                    <a:lnTo>
                      <a:pt x="251" y="179"/>
                    </a:lnTo>
                    <a:lnTo>
                      <a:pt x="250" y="181"/>
                    </a:lnTo>
                    <a:lnTo>
                      <a:pt x="250" y="181"/>
                    </a:lnTo>
                    <a:lnTo>
                      <a:pt x="244" y="190"/>
                    </a:lnTo>
                    <a:lnTo>
                      <a:pt x="243" y="190"/>
                    </a:lnTo>
                    <a:lnTo>
                      <a:pt x="243" y="190"/>
                    </a:lnTo>
                    <a:lnTo>
                      <a:pt x="233" y="202"/>
                    </a:lnTo>
                    <a:lnTo>
                      <a:pt x="221" y="211"/>
                    </a:lnTo>
                    <a:lnTo>
                      <a:pt x="209" y="221"/>
                    </a:lnTo>
                    <a:lnTo>
                      <a:pt x="196" y="230"/>
                    </a:lnTo>
                    <a:lnTo>
                      <a:pt x="196" y="230"/>
                    </a:lnTo>
                    <a:close/>
                    <a:moveTo>
                      <a:pt x="272" y="175"/>
                    </a:moveTo>
                    <a:lnTo>
                      <a:pt x="272" y="175"/>
                    </a:lnTo>
                    <a:lnTo>
                      <a:pt x="274" y="170"/>
                    </a:lnTo>
                    <a:lnTo>
                      <a:pt x="274" y="170"/>
                    </a:lnTo>
                    <a:lnTo>
                      <a:pt x="278" y="164"/>
                    </a:lnTo>
                    <a:lnTo>
                      <a:pt x="278" y="164"/>
                    </a:lnTo>
                    <a:lnTo>
                      <a:pt x="281" y="157"/>
                    </a:lnTo>
                    <a:lnTo>
                      <a:pt x="281" y="157"/>
                    </a:lnTo>
                    <a:lnTo>
                      <a:pt x="284" y="152"/>
                    </a:lnTo>
                    <a:lnTo>
                      <a:pt x="284" y="152"/>
                    </a:lnTo>
                    <a:lnTo>
                      <a:pt x="287" y="145"/>
                    </a:lnTo>
                    <a:lnTo>
                      <a:pt x="287" y="145"/>
                    </a:lnTo>
                    <a:lnTo>
                      <a:pt x="289" y="139"/>
                    </a:lnTo>
                    <a:lnTo>
                      <a:pt x="289" y="139"/>
                    </a:lnTo>
                    <a:lnTo>
                      <a:pt x="292" y="132"/>
                    </a:lnTo>
                    <a:lnTo>
                      <a:pt x="292" y="132"/>
                    </a:lnTo>
                    <a:lnTo>
                      <a:pt x="294" y="126"/>
                    </a:lnTo>
                    <a:lnTo>
                      <a:pt x="294" y="126"/>
                    </a:lnTo>
                    <a:lnTo>
                      <a:pt x="296" y="119"/>
                    </a:lnTo>
                    <a:lnTo>
                      <a:pt x="296" y="119"/>
                    </a:lnTo>
                    <a:lnTo>
                      <a:pt x="298" y="113"/>
                    </a:lnTo>
                    <a:lnTo>
                      <a:pt x="298" y="113"/>
                    </a:lnTo>
                    <a:lnTo>
                      <a:pt x="299" y="107"/>
                    </a:lnTo>
                    <a:lnTo>
                      <a:pt x="299" y="107"/>
                    </a:lnTo>
                    <a:lnTo>
                      <a:pt x="301" y="99"/>
                    </a:lnTo>
                    <a:lnTo>
                      <a:pt x="301" y="99"/>
                    </a:lnTo>
                    <a:lnTo>
                      <a:pt x="301" y="92"/>
                    </a:lnTo>
                    <a:lnTo>
                      <a:pt x="301" y="92"/>
                    </a:lnTo>
                    <a:lnTo>
                      <a:pt x="302" y="84"/>
                    </a:lnTo>
                    <a:lnTo>
                      <a:pt x="302" y="84"/>
                    </a:lnTo>
                    <a:lnTo>
                      <a:pt x="303" y="80"/>
                    </a:lnTo>
                    <a:lnTo>
                      <a:pt x="303" y="80"/>
                    </a:lnTo>
                    <a:lnTo>
                      <a:pt x="303" y="65"/>
                    </a:lnTo>
                    <a:lnTo>
                      <a:pt x="303" y="65"/>
                    </a:lnTo>
                    <a:lnTo>
                      <a:pt x="303" y="50"/>
                    </a:lnTo>
                    <a:lnTo>
                      <a:pt x="303" y="50"/>
                    </a:lnTo>
                    <a:lnTo>
                      <a:pt x="303" y="50"/>
                    </a:lnTo>
                    <a:lnTo>
                      <a:pt x="303" y="50"/>
                    </a:lnTo>
                    <a:lnTo>
                      <a:pt x="301" y="36"/>
                    </a:lnTo>
                    <a:lnTo>
                      <a:pt x="301" y="36"/>
                    </a:lnTo>
                    <a:lnTo>
                      <a:pt x="301" y="35"/>
                    </a:lnTo>
                    <a:lnTo>
                      <a:pt x="354" y="35"/>
                    </a:lnTo>
                    <a:lnTo>
                      <a:pt x="354" y="35"/>
                    </a:lnTo>
                    <a:lnTo>
                      <a:pt x="353" y="47"/>
                    </a:lnTo>
                    <a:lnTo>
                      <a:pt x="351" y="58"/>
                    </a:lnTo>
                    <a:lnTo>
                      <a:pt x="348" y="69"/>
                    </a:lnTo>
                    <a:lnTo>
                      <a:pt x="346" y="78"/>
                    </a:lnTo>
                    <a:lnTo>
                      <a:pt x="343" y="89"/>
                    </a:lnTo>
                    <a:lnTo>
                      <a:pt x="339" y="99"/>
                    </a:lnTo>
                    <a:lnTo>
                      <a:pt x="334" y="109"/>
                    </a:lnTo>
                    <a:lnTo>
                      <a:pt x="329" y="117"/>
                    </a:lnTo>
                    <a:lnTo>
                      <a:pt x="324" y="126"/>
                    </a:lnTo>
                    <a:lnTo>
                      <a:pt x="318" y="135"/>
                    </a:lnTo>
                    <a:lnTo>
                      <a:pt x="311" y="143"/>
                    </a:lnTo>
                    <a:lnTo>
                      <a:pt x="304" y="150"/>
                    </a:lnTo>
                    <a:lnTo>
                      <a:pt x="297" y="157"/>
                    </a:lnTo>
                    <a:lnTo>
                      <a:pt x="289" y="164"/>
                    </a:lnTo>
                    <a:lnTo>
                      <a:pt x="280" y="169"/>
                    </a:lnTo>
                    <a:lnTo>
                      <a:pt x="272" y="175"/>
                    </a:lnTo>
                    <a:lnTo>
                      <a:pt x="272" y="17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1" name="Freeform 19"/>
              <p:cNvSpPr>
                <a:spLocks noEditPoints="1"/>
              </p:cNvSpPr>
              <p:nvPr/>
            </p:nvSpPr>
            <p:spPr bwMode="auto">
              <a:xfrm>
                <a:off x="6534150" y="2414588"/>
                <a:ext cx="288925" cy="106363"/>
              </a:xfrm>
              <a:custGeom>
                <a:gdLst>
                  <a:gd fmla="*/ 182 w 182" name="T0"/>
                  <a:gd fmla="*/ 0 h 67" name="T1"/>
                  <a:gd fmla="*/ 0 w 182" name="T2"/>
                  <a:gd fmla="*/ 0 h 67" name="T3"/>
                  <a:gd fmla="*/ 0 w 182" name="T4"/>
                  <a:gd fmla="*/ 67 h 67" name="T5"/>
                  <a:gd fmla="*/ 182 w 182" name="T6"/>
                  <a:gd fmla="*/ 67 h 67" name="T7"/>
                  <a:gd fmla="*/ 182 w 182" name="T8"/>
                  <a:gd fmla="*/ 0 h 67" name="T9"/>
                  <a:gd fmla="*/ 168 w 182" name="T10"/>
                  <a:gd fmla="*/ 51 h 67" name="T11"/>
                  <a:gd fmla="*/ 15 w 182" name="T12"/>
                  <a:gd fmla="*/ 51 h 67" name="T13"/>
                  <a:gd fmla="*/ 15 w 182" name="T14"/>
                  <a:gd fmla="*/ 15 h 67" name="T15"/>
                  <a:gd fmla="*/ 168 w 182" name="T16"/>
                  <a:gd fmla="*/ 15 h 67" name="T17"/>
                  <a:gd fmla="*/ 168 w 182" name="T18"/>
                  <a:gd fmla="*/ 51 h 6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7" w="182">
                    <a:moveTo>
                      <a:pt x="182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182" y="67"/>
                    </a:lnTo>
                    <a:lnTo>
                      <a:pt x="182" y="0"/>
                    </a:lnTo>
                    <a:close/>
                    <a:moveTo>
                      <a:pt x="168" y="51"/>
                    </a:moveTo>
                    <a:lnTo>
                      <a:pt x="15" y="51"/>
                    </a:lnTo>
                    <a:lnTo>
                      <a:pt x="15" y="15"/>
                    </a:lnTo>
                    <a:lnTo>
                      <a:pt x="168" y="15"/>
                    </a:lnTo>
                    <a:lnTo>
                      <a:pt x="168" y="5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488" name="Group 89"/>
          <p:cNvGrpSpPr/>
          <p:nvPr/>
        </p:nvGrpSpPr>
        <p:grpSpPr>
          <a:xfrm>
            <a:off x="3227388" y="4786313"/>
            <a:ext cx="966787" cy="968375"/>
            <a:chOff x="3396415" y="4711290"/>
            <a:chExt cx="910390" cy="910390"/>
          </a:xfrm>
        </p:grpSpPr>
        <p:sp>
          <p:nvSpPr>
            <p:cNvPr id="12" name="Oval 11"/>
            <p:cNvSpPr/>
            <p:nvPr/>
          </p:nvSpPr>
          <p:spPr>
            <a:xfrm>
              <a:off x="3396415" y="4711290"/>
              <a:ext cx="910390" cy="910390"/>
            </a:xfrm>
            <a:prstGeom prst="ellipse">
              <a:avLst/>
            </a:prstGeom>
            <a:solidFill>
              <a:srgbClr val="41546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3679765" y="4938389"/>
              <a:ext cx="400840" cy="456193"/>
              <a:chOff x="8605838" y="5640388"/>
              <a:chExt cx="666750" cy="758825"/>
            </a:xfrm>
            <a:solidFill>
              <a:schemeClr val="bg1"/>
            </a:solidFill>
          </p:grpSpPr>
          <p:sp>
            <p:nvSpPr>
              <p:cNvPr id="53" name="Freeform 71"/>
              <p:cNvSpPr>
                <a:spLocks noEditPoints="1"/>
              </p:cNvSpPr>
              <p:nvPr/>
            </p:nvSpPr>
            <p:spPr bwMode="auto">
              <a:xfrm>
                <a:off x="8610600" y="5640388"/>
                <a:ext cx="661988" cy="468313"/>
              </a:xfrm>
              <a:custGeom>
                <a:gdLst>
                  <a:gd fmla="*/ 292 w 417" name="T0"/>
                  <a:gd fmla="*/ 113 h 295" name="T1"/>
                  <a:gd fmla="*/ 292 w 417" name="T2"/>
                  <a:gd fmla="*/ 0 h 295" name="T3"/>
                  <a:gd fmla="*/ 0 w 417" name="T4"/>
                  <a:gd fmla="*/ 0 h 295" name="T5"/>
                  <a:gd fmla="*/ 0 w 417" name="T6"/>
                  <a:gd fmla="*/ 211 h 295" name="T7"/>
                  <a:gd fmla="*/ 57 w 417" name="T8"/>
                  <a:gd fmla="*/ 211 h 295" name="T9"/>
                  <a:gd fmla="*/ 119 w 417" name="T10"/>
                  <a:gd fmla="*/ 273 h 295" name="T11"/>
                  <a:gd fmla="*/ 119 w 417" name="T12"/>
                  <a:gd fmla="*/ 211 h 295" name="T13"/>
                  <a:gd fmla="*/ 227 w 417" name="T14"/>
                  <a:gd fmla="*/ 211 h 295" name="T15"/>
                  <a:gd fmla="*/ 227 w 417" name="T16"/>
                  <a:gd fmla="*/ 252 h 295" name="T17"/>
                  <a:gd fmla="*/ 337 w 417" name="T18"/>
                  <a:gd fmla="*/ 252 h 295" name="T19"/>
                  <a:gd fmla="*/ 337 w 417" name="T20"/>
                  <a:gd fmla="*/ 295 h 295" name="T21"/>
                  <a:gd fmla="*/ 381 w 417" name="T22"/>
                  <a:gd fmla="*/ 252 h 295" name="T23"/>
                  <a:gd fmla="*/ 417 w 417" name="T24"/>
                  <a:gd fmla="*/ 252 h 295" name="T25"/>
                  <a:gd fmla="*/ 417 w 417" name="T26"/>
                  <a:gd fmla="*/ 113 h 295" name="T27"/>
                  <a:gd fmla="*/ 292 w 417" name="T28"/>
                  <a:gd fmla="*/ 113 h 295" name="T29"/>
                  <a:gd fmla="*/ 104 w 417" name="T30"/>
                  <a:gd fmla="*/ 197 h 295" name="T31"/>
                  <a:gd fmla="*/ 104 w 417" name="T32"/>
                  <a:gd fmla="*/ 239 h 295" name="T33"/>
                  <a:gd fmla="*/ 62 w 417" name="T34"/>
                  <a:gd fmla="*/ 197 h 295" name="T35"/>
                  <a:gd fmla="*/ 14 w 417" name="T36"/>
                  <a:gd fmla="*/ 197 h 295" name="T37"/>
                  <a:gd fmla="*/ 14 w 417" name="T38"/>
                  <a:gd fmla="*/ 14 h 295" name="T39"/>
                  <a:gd fmla="*/ 278 w 417" name="T40"/>
                  <a:gd fmla="*/ 14 h 295" name="T41"/>
                  <a:gd fmla="*/ 278 w 417" name="T42"/>
                  <a:gd fmla="*/ 197 h 295" name="T43"/>
                  <a:gd fmla="*/ 104 w 417" name="T44"/>
                  <a:gd fmla="*/ 197 h 295" name="T45"/>
                  <a:gd fmla="*/ 403 w 417" name="T46"/>
                  <a:gd fmla="*/ 238 h 295" name="T47"/>
                  <a:gd fmla="*/ 374 w 417" name="T48"/>
                  <a:gd fmla="*/ 238 h 295" name="T49"/>
                  <a:gd fmla="*/ 351 w 417" name="T50"/>
                  <a:gd fmla="*/ 260 h 295" name="T51"/>
                  <a:gd fmla="*/ 351 w 417" name="T52"/>
                  <a:gd fmla="*/ 238 h 295" name="T53"/>
                  <a:gd fmla="*/ 241 w 417" name="T54"/>
                  <a:gd fmla="*/ 238 h 295" name="T55"/>
                  <a:gd fmla="*/ 241 w 417" name="T56"/>
                  <a:gd fmla="*/ 211 h 295" name="T57"/>
                  <a:gd fmla="*/ 292 w 417" name="T58"/>
                  <a:gd fmla="*/ 211 h 295" name="T59"/>
                  <a:gd fmla="*/ 292 w 417" name="T60"/>
                  <a:gd fmla="*/ 127 h 295" name="T61"/>
                  <a:gd fmla="*/ 403 w 417" name="T62"/>
                  <a:gd fmla="*/ 127 h 295" name="T63"/>
                  <a:gd fmla="*/ 403 w 417" name="T64"/>
                  <a:gd fmla="*/ 238 h 295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295" w="417">
                    <a:moveTo>
                      <a:pt x="292" y="113"/>
                    </a:moveTo>
                    <a:lnTo>
                      <a:pt x="292" y="0"/>
                    </a:lnTo>
                    <a:lnTo>
                      <a:pt x="0" y="0"/>
                    </a:lnTo>
                    <a:lnTo>
                      <a:pt x="0" y="211"/>
                    </a:lnTo>
                    <a:lnTo>
                      <a:pt x="57" y="211"/>
                    </a:lnTo>
                    <a:lnTo>
                      <a:pt x="119" y="273"/>
                    </a:lnTo>
                    <a:lnTo>
                      <a:pt x="119" y="211"/>
                    </a:lnTo>
                    <a:lnTo>
                      <a:pt x="227" y="211"/>
                    </a:lnTo>
                    <a:lnTo>
                      <a:pt x="227" y="252"/>
                    </a:lnTo>
                    <a:lnTo>
                      <a:pt x="337" y="252"/>
                    </a:lnTo>
                    <a:lnTo>
                      <a:pt x="337" y="295"/>
                    </a:lnTo>
                    <a:lnTo>
                      <a:pt x="381" y="252"/>
                    </a:lnTo>
                    <a:lnTo>
                      <a:pt x="417" y="252"/>
                    </a:lnTo>
                    <a:lnTo>
                      <a:pt x="417" y="113"/>
                    </a:lnTo>
                    <a:lnTo>
                      <a:pt x="292" y="113"/>
                    </a:lnTo>
                    <a:close/>
                    <a:moveTo>
                      <a:pt x="104" y="197"/>
                    </a:moveTo>
                    <a:lnTo>
                      <a:pt x="104" y="239"/>
                    </a:lnTo>
                    <a:lnTo>
                      <a:pt x="62" y="197"/>
                    </a:lnTo>
                    <a:lnTo>
                      <a:pt x="14" y="197"/>
                    </a:lnTo>
                    <a:lnTo>
                      <a:pt x="14" y="14"/>
                    </a:lnTo>
                    <a:lnTo>
                      <a:pt x="278" y="14"/>
                    </a:lnTo>
                    <a:lnTo>
                      <a:pt x="278" y="197"/>
                    </a:lnTo>
                    <a:lnTo>
                      <a:pt x="104" y="197"/>
                    </a:lnTo>
                    <a:close/>
                    <a:moveTo>
                      <a:pt x="403" y="238"/>
                    </a:moveTo>
                    <a:lnTo>
                      <a:pt x="374" y="238"/>
                    </a:lnTo>
                    <a:lnTo>
                      <a:pt x="351" y="260"/>
                    </a:lnTo>
                    <a:lnTo>
                      <a:pt x="351" y="238"/>
                    </a:lnTo>
                    <a:lnTo>
                      <a:pt x="241" y="238"/>
                    </a:lnTo>
                    <a:lnTo>
                      <a:pt x="241" y="211"/>
                    </a:lnTo>
                    <a:lnTo>
                      <a:pt x="292" y="211"/>
                    </a:lnTo>
                    <a:lnTo>
                      <a:pt x="292" y="127"/>
                    </a:lnTo>
                    <a:lnTo>
                      <a:pt x="403" y="127"/>
                    </a:lnTo>
                    <a:lnTo>
                      <a:pt x="403" y="23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" name="Freeform 72"/>
              <p:cNvSpPr>
                <a:spLocks noEditPoints="1"/>
              </p:cNvSpPr>
              <p:nvPr/>
            </p:nvSpPr>
            <p:spPr bwMode="auto">
              <a:xfrm>
                <a:off x="8605838" y="6008688"/>
                <a:ext cx="488950" cy="390525"/>
              </a:xfrm>
              <a:custGeom>
                <a:gdLst>
                  <a:gd fmla="*/ 220 w 308" name="T0"/>
                  <a:gd fmla="*/ 70 h 246" name="T1"/>
                  <a:gd fmla="*/ 222 w 308" name="T2"/>
                  <a:gd fmla="*/ 18 h 246" name="T3"/>
                  <a:gd fmla="*/ 201 w 308" name="T4"/>
                  <a:gd fmla="*/ 0 h 246" name="T5"/>
                  <a:gd fmla="*/ 179 w 308" name="T6"/>
                  <a:gd fmla="*/ 0 h 246" name="T7"/>
                  <a:gd fmla="*/ 135 w 308" name="T8"/>
                  <a:gd fmla="*/ 91 h 246" name="T9"/>
                  <a:gd fmla="*/ 99 w 308" name="T10"/>
                  <a:gd fmla="*/ 106 h 246" name="T11"/>
                  <a:gd fmla="*/ 114 w 308" name="T12"/>
                  <a:gd fmla="*/ 229 h 246" name="T13"/>
                  <a:gd fmla="*/ 147 w 308" name="T14"/>
                  <a:gd fmla="*/ 215 h 246" name="T15"/>
                  <a:gd fmla="*/ 238 w 308" name="T16"/>
                  <a:gd fmla="*/ 225 h 246" name="T17"/>
                  <a:gd fmla="*/ 269 w 308" name="T18"/>
                  <a:gd fmla="*/ 221 h 246" name="T19"/>
                  <a:gd fmla="*/ 280 w 308" name="T20"/>
                  <a:gd fmla="*/ 200 h 246" name="T21"/>
                  <a:gd fmla="*/ 283 w 308" name="T22"/>
                  <a:gd fmla="*/ 184 h 246" name="T23"/>
                  <a:gd fmla="*/ 294 w 308" name="T24"/>
                  <a:gd fmla="*/ 165 h 246" name="T25"/>
                  <a:gd fmla="*/ 288 w 308" name="T26"/>
                  <a:gd fmla="*/ 149 h 246" name="T27"/>
                  <a:gd fmla="*/ 298 w 308" name="T28"/>
                  <a:gd fmla="*/ 129 h 246" name="T29"/>
                  <a:gd fmla="*/ 305 w 308" name="T30"/>
                  <a:gd fmla="*/ 106 h 246" name="T31"/>
                  <a:gd fmla="*/ 306 w 308" name="T32"/>
                  <a:gd fmla="*/ 84 h 246" name="T33"/>
                  <a:gd fmla="*/ 288 w 308" name="T34"/>
                  <a:gd fmla="*/ 70 h 246" name="T35"/>
                  <a:gd fmla="*/ 293 w 308" name="T36"/>
                  <a:gd fmla="*/ 98 h 246" name="T37"/>
                  <a:gd fmla="*/ 233 w 308" name="T38"/>
                  <a:gd fmla="*/ 104 h 246" name="T39"/>
                  <a:gd fmla="*/ 224 w 308" name="T40"/>
                  <a:gd fmla="*/ 93 h 246" name="T41"/>
                  <a:gd fmla="*/ 231 w 308" name="T42"/>
                  <a:gd fmla="*/ 84 h 246" name="T43"/>
                  <a:gd fmla="*/ 287 w 308" name="T44"/>
                  <a:gd fmla="*/ 84 h 246" name="T45"/>
                  <a:gd fmla="*/ 284 w 308" name="T46"/>
                  <a:gd fmla="*/ 129 h 246" name="T47"/>
                  <a:gd fmla="*/ 274 w 308" name="T48"/>
                  <a:gd fmla="*/ 140 h 246" name="T49"/>
                  <a:gd fmla="*/ 217 w 308" name="T50"/>
                  <a:gd fmla="*/ 136 h 246" name="T51"/>
                  <a:gd fmla="*/ 217 w 308" name="T52"/>
                  <a:gd fmla="*/ 121 h 246" name="T53"/>
                  <a:gd fmla="*/ 274 w 308" name="T54"/>
                  <a:gd fmla="*/ 118 h 246" name="T55"/>
                  <a:gd fmla="*/ 284 w 308" name="T56"/>
                  <a:gd fmla="*/ 129 h 246" name="T57"/>
                  <a:gd fmla="*/ 114 w 308" name="T58"/>
                  <a:gd fmla="*/ 215 h 246" name="T59"/>
                  <a:gd fmla="*/ 142 w 308" name="T60"/>
                  <a:gd fmla="*/ 113 h 246" name="T61"/>
                  <a:gd fmla="*/ 184 w 308" name="T62"/>
                  <a:gd fmla="*/ 58 h 246" name="T63"/>
                  <a:gd fmla="*/ 201 w 308" name="T64"/>
                  <a:gd fmla="*/ 16 h 246" name="T65"/>
                  <a:gd fmla="*/ 202 w 308" name="T66"/>
                  <a:gd fmla="*/ 80 h 246" name="T67"/>
                  <a:gd fmla="*/ 203 w 308" name="T68"/>
                  <a:gd fmla="*/ 84 h 246" name="T69"/>
                  <a:gd fmla="*/ 203 w 308" name="T70"/>
                  <a:gd fmla="*/ 112 h 246" name="T71"/>
                  <a:gd fmla="*/ 183 w 308" name="T72"/>
                  <a:gd fmla="*/ 141 h 246" name="T73"/>
                  <a:gd fmla="*/ 148 w 308" name="T74"/>
                  <a:gd fmla="*/ 160 h 246" name="T75"/>
                  <a:gd fmla="*/ 166 w 308" name="T76"/>
                  <a:gd fmla="*/ 162 h 246" name="T77"/>
                  <a:gd fmla="*/ 203 w 308" name="T78"/>
                  <a:gd fmla="*/ 142 h 246" name="T79"/>
                  <a:gd fmla="*/ 198 w 308" name="T80"/>
                  <a:gd fmla="*/ 153 h 246" name="T81"/>
                  <a:gd fmla="*/ 197 w 308" name="T82"/>
                  <a:gd fmla="*/ 174 h 246" name="T83"/>
                  <a:gd fmla="*/ 197 w 308" name="T84"/>
                  <a:gd fmla="*/ 190 h 246" name="T85"/>
                  <a:gd fmla="*/ 198 w 308" name="T86"/>
                  <a:gd fmla="*/ 211 h 246" name="T87"/>
                  <a:gd fmla="*/ 153 w 308" name="T88"/>
                  <a:gd fmla="*/ 203 h 246" name="T89"/>
                  <a:gd fmla="*/ 219 w 308" name="T90"/>
                  <a:gd fmla="*/ 210 h 246" name="T91"/>
                  <a:gd fmla="*/ 209 w 308" name="T92"/>
                  <a:gd fmla="*/ 200 h 246" name="T93"/>
                  <a:gd fmla="*/ 255 w 308" name="T94"/>
                  <a:gd fmla="*/ 189 h 246" name="T95"/>
                  <a:gd fmla="*/ 266 w 308" name="T96"/>
                  <a:gd fmla="*/ 200 h 246" name="T97"/>
                  <a:gd fmla="*/ 255 w 308" name="T98"/>
                  <a:gd fmla="*/ 210 h 246" name="T99"/>
                  <a:gd fmla="*/ 219 w 308" name="T100"/>
                  <a:gd fmla="*/ 175 h 246" name="T101"/>
                  <a:gd fmla="*/ 209 w 308" name="T102"/>
                  <a:gd fmla="*/ 165 h 246" name="T103"/>
                  <a:gd fmla="*/ 225 w 308" name="T104"/>
                  <a:gd fmla="*/ 154 h 246" name="T105"/>
                  <a:gd fmla="*/ 279 w 308" name="T106"/>
                  <a:gd fmla="*/ 160 h 246" name="T107"/>
                  <a:gd fmla="*/ 273 w 308" name="T108"/>
                  <a:gd fmla="*/ 174 h 246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246" w="308">
                    <a:moveTo>
                      <a:pt x="283" y="68"/>
                    </a:moveTo>
                    <a:lnTo>
                      <a:pt x="233" y="68"/>
                    </a:lnTo>
                    <a:lnTo>
                      <a:pt x="233" y="68"/>
                    </a:lnTo>
                    <a:lnTo>
                      <a:pt x="231" y="70"/>
                    </a:lnTo>
                    <a:lnTo>
                      <a:pt x="220" y="70"/>
                    </a:lnTo>
                    <a:lnTo>
                      <a:pt x="225" y="55"/>
                    </a:lnTo>
                    <a:lnTo>
                      <a:pt x="225" y="30"/>
                    </a:lnTo>
                    <a:lnTo>
                      <a:pt x="225" y="30"/>
                    </a:lnTo>
                    <a:lnTo>
                      <a:pt x="224" y="23"/>
                    </a:lnTo>
                    <a:lnTo>
                      <a:pt x="222" y="18"/>
                    </a:lnTo>
                    <a:lnTo>
                      <a:pt x="219" y="13"/>
                    </a:lnTo>
                    <a:lnTo>
                      <a:pt x="216" y="9"/>
                    </a:lnTo>
                    <a:lnTo>
                      <a:pt x="212" y="5"/>
                    </a:lnTo>
                    <a:lnTo>
                      <a:pt x="206" y="3"/>
                    </a:lnTo>
                    <a:lnTo>
                      <a:pt x="201" y="0"/>
                    </a:lnTo>
                    <a:lnTo>
                      <a:pt x="195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6" y="0"/>
                    </a:lnTo>
                    <a:lnTo>
                      <a:pt x="179" y="0"/>
                    </a:lnTo>
                    <a:lnTo>
                      <a:pt x="179" y="39"/>
                    </a:lnTo>
                    <a:lnTo>
                      <a:pt x="173" y="49"/>
                    </a:lnTo>
                    <a:lnTo>
                      <a:pt x="141" y="84"/>
                    </a:lnTo>
                    <a:lnTo>
                      <a:pt x="141" y="84"/>
                    </a:lnTo>
                    <a:lnTo>
                      <a:pt x="135" y="91"/>
                    </a:lnTo>
                    <a:lnTo>
                      <a:pt x="114" y="91"/>
                    </a:lnTo>
                    <a:lnTo>
                      <a:pt x="103" y="91"/>
                    </a:lnTo>
                    <a:lnTo>
                      <a:pt x="0" y="91"/>
                    </a:lnTo>
                    <a:lnTo>
                      <a:pt x="0" y="106"/>
                    </a:lnTo>
                    <a:lnTo>
                      <a:pt x="99" y="106"/>
                    </a:lnTo>
                    <a:lnTo>
                      <a:pt x="99" y="230"/>
                    </a:lnTo>
                    <a:lnTo>
                      <a:pt x="0" y="230"/>
                    </a:lnTo>
                    <a:lnTo>
                      <a:pt x="0" y="246"/>
                    </a:lnTo>
                    <a:lnTo>
                      <a:pt x="114" y="246"/>
                    </a:lnTo>
                    <a:lnTo>
                      <a:pt x="114" y="229"/>
                    </a:lnTo>
                    <a:lnTo>
                      <a:pt x="136" y="229"/>
                    </a:lnTo>
                    <a:lnTo>
                      <a:pt x="136" y="209"/>
                    </a:lnTo>
                    <a:lnTo>
                      <a:pt x="139" y="209"/>
                    </a:lnTo>
                    <a:lnTo>
                      <a:pt x="139" y="209"/>
                    </a:lnTo>
                    <a:lnTo>
                      <a:pt x="147" y="215"/>
                    </a:lnTo>
                    <a:lnTo>
                      <a:pt x="156" y="221"/>
                    </a:lnTo>
                    <a:lnTo>
                      <a:pt x="164" y="224"/>
                    </a:lnTo>
                    <a:lnTo>
                      <a:pt x="174" y="225"/>
                    </a:lnTo>
                    <a:lnTo>
                      <a:pt x="238" y="225"/>
                    </a:lnTo>
                    <a:lnTo>
                      <a:pt x="238" y="225"/>
                    </a:lnTo>
                    <a:lnTo>
                      <a:pt x="255" y="225"/>
                    </a:lnTo>
                    <a:lnTo>
                      <a:pt x="255" y="225"/>
                    </a:lnTo>
                    <a:lnTo>
                      <a:pt x="260" y="224"/>
                    </a:lnTo>
                    <a:lnTo>
                      <a:pt x="265" y="223"/>
                    </a:lnTo>
                    <a:lnTo>
                      <a:pt x="269" y="221"/>
                    </a:lnTo>
                    <a:lnTo>
                      <a:pt x="272" y="217"/>
                    </a:lnTo>
                    <a:lnTo>
                      <a:pt x="276" y="213"/>
                    </a:lnTo>
                    <a:lnTo>
                      <a:pt x="278" y="210"/>
                    </a:lnTo>
                    <a:lnTo>
                      <a:pt x="280" y="205"/>
                    </a:lnTo>
                    <a:lnTo>
                      <a:pt x="280" y="200"/>
                    </a:lnTo>
                    <a:lnTo>
                      <a:pt x="280" y="200"/>
                    </a:lnTo>
                    <a:lnTo>
                      <a:pt x="279" y="194"/>
                    </a:lnTo>
                    <a:lnTo>
                      <a:pt x="277" y="188"/>
                    </a:lnTo>
                    <a:lnTo>
                      <a:pt x="277" y="188"/>
                    </a:lnTo>
                    <a:lnTo>
                      <a:pt x="283" y="184"/>
                    </a:lnTo>
                    <a:lnTo>
                      <a:pt x="290" y="179"/>
                    </a:lnTo>
                    <a:lnTo>
                      <a:pt x="293" y="172"/>
                    </a:lnTo>
                    <a:lnTo>
                      <a:pt x="294" y="169"/>
                    </a:lnTo>
                    <a:lnTo>
                      <a:pt x="294" y="165"/>
                    </a:lnTo>
                    <a:lnTo>
                      <a:pt x="294" y="165"/>
                    </a:lnTo>
                    <a:lnTo>
                      <a:pt x="294" y="160"/>
                    </a:lnTo>
                    <a:lnTo>
                      <a:pt x="293" y="156"/>
                    </a:lnTo>
                    <a:lnTo>
                      <a:pt x="291" y="153"/>
                    </a:lnTo>
                    <a:lnTo>
                      <a:pt x="288" y="149"/>
                    </a:lnTo>
                    <a:lnTo>
                      <a:pt x="288" y="149"/>
                    </a:lnTo>
                    <a:lnTo>
                      <a:pt x="293" y="145"/>
                    </a:lnTo>
                    <a:lnTo>
                      <a:pt x="296" y="141"/>
                    </a:lnTo>
                    <a:lnTo>
                      <a:pt x="298" y="135"/>
                    </a:lnTo>
                    <a:lnTo>
                      <a:pt x="298" y="129"/>
                    </a:lnTo>
                    <a:lnTo>
                      <a:pt x="298" y="129"/>
                    </a:lnTo>
                    <a:lnTo>
                      <a:pt x="297" y="121"/>
                    </a:lnTo>
                    <a:lnTo>
                      <a:pt x="295" y="116"/>
                    </a:lnTo>
                    <a:lnTo>
                      <a:pt x="295" y="116"/>
                    </a:lnTo>
                    <a:lnTo>
                      <a:pt x="300" y="112"/>
                    </a:lnTo>
                    <a:lnTo>
                      <a:pt x="305" y="106"/>
                    </a:lnTo>
                    <a:lnTo>
                      <a:pt x="307" y="101"/>
                    </a:lnTo>
                    <a:lnTo>
                      <a:pt x="308" y="93"/>
                    </a:lnTo>
                    <a:lnTo>
                      <a:pt x="308" y="93"/>
                    </a:lnTo>
                    <a:lnTo>
                      <a:pt x="308" y="89"/>
                    </a:lnTo>
                    <a:lnTo>
                      <a:pt x="306" y="84"/>
                    </a:lnTo>
                    <a:lnTo>
                      <a:pt x="304" y="79"/>
                    </a:lnTo>
                    <a:lnTo>
                      <a:pt x="300" y="76"/>
                    </a:lnTo>
                    <a:lnTo>
                      <a:pt x="297" y="73"/>
                    </a:lnTo>
                    <a:lnTo>
                      <a:pt x="293" y="71"/>
                    </a:lnTo>
                    <a:lnTo>
                      <a:pt x="288" y="70"/>
                    </a:lnTo>
                    <a:lnTo>
                      <a:pt x="283" y="68"/>
                    </a:lnTo>
                    <a:lnTo>
                      <a:pt x="283" y="68"/>
                    </a:lnTo>
                    <a:close/>
                    <a:moveTo>
                      <a:pt x="294" y="93"/>
                    </a:moveTo>
                    <a:lnTo>
                      <a:pt x="294" y="93"/>
                    </a:lnTo>
                    <a:lnTo>
                      <a:pt x="293" y="98"/>
                    </a:lnTo>
                    <a:lnTo>
                      <a:pt x="291" y="101"/>
                    </a:lnTo>
                    <a:lnTo>
                      <a:pt x="287" y="103"/>
                    </a:lnTo>
                    <a:lnTo>
                      <a:pt x="283" y="104"/>
                    </a:lnTo>
                    <a:lnTo>
                      <a:pt x="274" y="104"/>
                    </a:lnTo>
                    <a:lnTo>
                      <a:pt x="233" y="104"/>
                    </a:lnTo>
                    <a:lnTo>
                      <a:pt x="233" y="104"/>
                    </a:lnTo>
                    <a:lnTo>
                      <a:pt x="230" y="103"/>
                    </a:lnTo>
                    <a:lnTo>
                      <a:pt x="226" y="101"/>
                    </a:lnTo>
                    <a:lnTo>
                      <a:pt x="224" y="98"/>
                    </a:lnTo>
                    <a:lnTo>
                      <a:pt x="224" y="93"/>
                    </a:lnTo>
                    <a:lnTo>
                      <a:pt x="224" y="93"/>
                    </a:lnTo>
                    <a:lnTo>
                      <a:pt x="224" y="90"/>
                    </a:lnTo>
                    <a:lnTo>
                      <a:pt x="226" y="87"/>
                    </a:lnTo>
                    <a:lnTo>
                      <a:pt x="228" y="85"/>
                    </a:lnTo>
                    <a:lnTo>
                      <a:pt x="231" y="84"/>
                    </a:lnTo>
                    <a:lnTo>
                      <a:pt x="254" y="84"/>
                    </a:lnTo>
                    <a:lnTo>
                      <a:pt x="254" y="82"/>
                    </a:lnTo>
                    <a:lnTo>
                      <a:pt x="283" y="82"/>
                    </a:lnTo>
                    <a:lnTo>
                      <a:pt x="283" y="82"/>
                    </a:lnTo>
                    <a:lnTo>
                      <a:pt x="287" y="84"/>
                    </a:lnTo>
                    <a:lnTo>
                      <a:pt x="291" y="86"/>
                    </a:lnTo>
                    <a:lnTo>
                      <a:pt x="293" y="89"/>
                    </a:lnTo>
                    <a:lnTo>
                      <a:pt x="294" y="93"/>
                    </a:lnTo>
                    <a:lnTo>
                      <a:pt x="294" y="93"/>
                    </a:lnTo>
                    <a:close/>
                    <a:moveTo>
                      <a:pt x="284" y="129"/>
                    </a:moveTo>
                    <a:lnTo>
                      <a:pt x="284" y="129"/>
                    </a:lnTo>
                    <a:lnTo>
                      <a:pt x="284" y="133"/>
                    </a:lnTo>
                    <a:lnTo>
                      <a:pt x="281" y="136"/>
                    </a:lnTo>
                    <a:lnTo>
                      <a:pt x="278" y="139"/>
                    </a:lnTo>
                    <a:lnTo>
                      <a:pt x="274" y="140"/>
                    </a:lnTo>
                    <a:lnTo>
                      <a:pt x="269" y="140"/>
                    </a:lnTo>
                    <a:lnTo>
                      <a:pt x="225" y="140"/>
                    </a:lnTo>
                    <a:lnTo>
                      <a:pt x="225" y="140"/>
                    </a:lnTo>
                    <a:lnTo>
                      <a:pt x="220" y="139"/>
                    </a:lnTo>
                    <a:lnTo>
                      <a:pt x="217" y="136"/>
                    </a:lnTo>
                    <a:lnTo>
                      <a:pt x="215" y="133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215" y="125"/>
                    </a:lnTo>
                    <a:lnTo>
                      <a:pt x="217" y="121"/>
                    </a:lnTo>
                    <a:lnTo>
                      <a:pt x="220" y="119"/>
                    </a:lnTo>
                    <a:lnTo>
                      <a:pt x="225" y="118"/>
                    </a:lnTo>
                    <a:lnTo>
                      <a:pt x="233" y="118"/>
                    </a:lnTo>
                    <a:lnTo>
                      <a:pt x="274" y="118"/>
                    </a:lnTo>
                    <a:lnTo>
                      <a:pt x="274" y="118"/>
                    </a:lnTo>
                    <a:lnTo>
                      <a:pt x="278" y="119"/>
                    </a:lnTo>
                    <a:lnTo>
                      <a:pt x="281" y="121"/>
                    </a:lnTo>
                    <a:lnTo>
                      <a:pt x="284" y="125"/>
                    </a:lnTo>
                    <a:lnTo>
                      <a:pt x="284" y="129"/>
                    </a:lnTo>
                    <a:lnTo>
                      <a:pt x="284" y="129"/>
                    </a:lnTo>
                    <a:close/>
                    <a:moveTo>
                      <a:pt x="114" y="215"/>
                    </a:moveTo>
                    <a:lnTo>
                      <a:pt x="114" y="113"/>
                    </a:lnTo>
                    <a:lnTo>
                      <a:pt x="122" y="113"/>
                    </a:lnTo>
                    <a:lnTo>
                      <a:pt x="122" y="215"/>
                    </a:lnTo>
                    <a:lnTo>
                      <a:pt x="114" y="215"/>
                    </a:lnTo>
                    <a:close/>
                    <a:moveTo>
                      <a:pt x="148" y="198"/>
                    </a:moveTo>
                    <a:lnTo>
                      <a:pt x="147" y="195"/>
                    </a:lnTo>
                    <a:lnTo>
                      <a:pt x="136" y="195"/>
                    </a:lnTo>
                    <a:lnTo>
                      <a:pt x="136" y="113"/>
                    </a:lnTo>
                    <a:lnTo>
                      <a:pt x="142" y="113"/>
                    </a:lnTo>
                    <a:lnTo>
                      <a:pt x="143" y="107"/>
                    </a:lnTo>
                    <a:lnTo>
                      <a:pt x="143" y="107"/>
                    </a:lnTo>
                    <a:lnTo>
                      <a:pt x="146" y="100"/>
                    </a:lnTo>
                    <a:lnTo>
                      <a:pt x="151" y="93"/>
                    </a:lnTo>
                    <a:lnTo>
                      <a:pt x="184" y="58"/>
                    </a:lnTo>
                    <a:lnTo>
                      <a:pt x="193" y="44"/>
                    </a:lnTo>
                    <a:lnTo>
                      <a:pt x="193" y="14"/>
                    </a:lnTo>
                    <a:lnTo>
                      <a:pt x="195" y="14"/>
                    </a:lnTo>
                    <a:lnTo>
                      <a:pt x="195" y="14"/>
                    </a:lnTo>
                    <a:lnTo>
                      <a:pt x="201" y="16"/>
                    </a:lnTo>
                    <a:lnTo>
                      <a:pt x="205" y="19"/>
                    </a:lnTo>
                    <a:lnTo>
                      <a:pt x="209" y="23"/>
                    </a:lnTo>
                    <a:lnTo>
                      <a:pt x="210" y="30"/>
                    </a:lnTo>
                    <a:lnTo>
                      <a:pt x="210" y="53"/>
                    </a:lnTo>
                    <a:lnTo>
                      <a:pt x="202" y="80"/>
                    </a:lnTo>
                    <a:lnTo>
                      <a:pt x="202" y="80"/>
                    </a:lnTo>
                    <a:lnTo>
                      <a:pt x="202" y="80"/>
                    </a:lnTo>
                    <a:lnTo>
                      <a:pt x="202" y="80"/>
                    </a:lnTo>
                    <a:lnTo>
                      <a:pt x="202" y="84"/>
                    </a:lnTo>
                    <a:lnTo>
                      <a:pt x="203" y="84"/>
                    </a:lnTo>
                    <a:lnTo>
                      <a:pt x="203" y="84"/>
                    </a:lnTo>
                    <a:lnTo>
                      <a:pt x="205" y="90"/>
                    </a:lnTo>
                    <a:lnTo>
                      <a:pt x="205" y="98"/>
                    </a:lnTo>
                    <a:lnTo>
                      <a:pt x="205" y="105"/>
                    </a:lnTo>
                    <a:lnTo>
                      <a:pt x="203" y="112"/>
                    </a:lnTo>
                    <a:lnTo>
                      <a:pt x="203" y="112"/>
                    </a:lnTo>
                    <a:lnTo>
                      <a:pt x="200" y="121"/>
                    </a:lnTo>
                    <a:lnTo>
                      <a:pt x="196" y="129"/>
                    </a:lnTo>
                    <a:lnTo>
                      <a:pt x="189" y="135"/>
                    </a:lnTo>
                    <a:lnTo>
                      <a:pt x="183" y="141"/>
                    </a:lnTo>
                    <a:lnTo>
                      <a:pt x="175" y="145"/>
                    </a:lnTo>
                    <a:lnTo>
                      <a:pt x="168" y="147"/>
                    </a:lnTo>
                    <a:lnTo>
                      <a:pt x="160" y="148"/>
                    </a:lnTo>
                    <a:lnTo>
                      <a:pt x="151" y="147"/>
                    </a:lnTo>
                    <a:lnTo>
                      <a:pt x="148" y="160"/>
                    </a:lnTo>
                    <a:lnTo>
                      <a:pt x="148" y="160"/>
                    </a:lnTo>
                    <a:lnTo>
                      <a:pt x="155" y="161"/>
                    </a:lnTo>
                    <a:lnTo>
                      <a:pt x="161" y="162"/>
                    </a:lnTo>
                    <a:lnTo>
                      <a:pt x="161" y="162"/>
                    </a:lnTo>
                    <a:lnTo>
                      <a:pt x="166" y="162"/>
                    </a:lnTo>
                    <a:lnTo>
                      <a:pt x="173" y="161"/>
                    </a:lnTo>
                    <a:lnTo>
                      <a:pt x="178" y="159"/>
                    </a:lnTo>
                    <a:lnTo>
                      <a:pt x="184" y="157"/>
                    </a:lnTo>
                    <a:lnTo>
                      <a:pt x="195" y="151"/>
                    </a:lnTo>
                    <a:lnTo>
                      <a:pt x="203" y="142"/>
                    </a:lnTo>
                    <a:lnTo>
                      <a:pt x="203" y="142"/>
                    </a:lnTo>
                    <a:lnTo>
                      <a:pt x="205" y="144"/>
                    </a:lnTo>
                    <a:lnTo>
                      <a:pt x="205" y="144"/>
                    </a:lnTo>
                    <a:lnTo>
                      <a:pt x="201" y="148"/>
                    </a:lnTo>
                    <a:lnTo>
                      <a:pt x="198" y="153"/>
                    </a:lnTo>
                    <a:lnTo>
                      <a:pt x="196" y="158"/>
                    </a:lnTo>
                    <a:lnTo>
                      <a:pt x="195" y="165"/>
                    </a:lnTo>
                    <a:lnTo>
                      <a:pt x="195" y="165"/>
                    </a:lnTo>
                    <a:lnTo>
                      <a:pt x="196" y="170"/>
                    </a:lnTo>
                    <a:lnTo>
                      <a:pt x="197" y="174"/>
                    </a:lnTo>
                    <a:lnTo>
                      <a:pt x="199" y="179"/>
                    </a:lnTo>
                    <a:lnTo>
                      <a:pt x="202" y="182"/>
                    </a:lnTo>
                    <a:lnTo>
                      <a:pt x="202" y="182"/>
                    </a:lnTo>
                    <a:lnTo>
                      <a:pt x="199" y="186"/>
                    </a:lnTo>
                    <a:lnTo>
                      <a:pt x="197" y="190"/>
                    </a:lnTo>
                    <a:lnTo>
                      <a:pt x="196" y="195"/>
                    </a:lnTo>
                    <a:lnTo>
                      <a:pt x="195" y="200"/>
                    </a:lnTo>
                    <a:lnTo>
                      <a:pt x="195" y="200"/>
                    </a:lnTo>
                    <a:lnTo>
                      <a:pt x="196" y="206"/>
                    </a:lnTo>
                    <a:lnTo>
                      <a:pt x="198" y="211"/>
                    </a:lnTo>
                    <a:lnTo>
                      <a:pt x="174" y="211"/>
                    </a:lnTo>
                    <a:lnTo>
                      <a:pt x="174" y="211"/>
                    </a:lnTo>
                    <a:lnTo>
                      <a:pt x="166" y="210"/>
                    </a:lnTo>
                    <a:lnTo>
                      <a:pt x="160" y="207"/>
                    </a:lnTo>
                    <a:lnTo>
                      <a:pt x="153" y="203"/>
                    </a:lnTo>
                    <a:lnTo>
                      <a:pt x="148" y="198"/>
                    </a:lnTo>
                    <a:lnTo>
                      <a:pt x="148" y="198"/>
                    </a:lnTo>
                    <a:close/>
                    <a:moveTo>
                      <a:pt x="255" y="210"/>
                    </a:moveTo>
                    <a:lnTo>
                      <a:pt x="219" y="210"/>
                    </a:lnTo>
                    <a:lnTo>
                      <a:pt x="219" y="210"/>
                    </a:lnTo>
                    <a:lnTo>
                      <a:pt x="215" y="210"/>
                    </a:lnTo>
                    <a:lnTo>
                      <a:pt x="212" y="208"/>
                    </a:lnTo>
                    <a:lnTo>
                      <a:pt x="210" y="203"/>
                    </a:lnTo>
                    <a:lnTo>
                      <a:pt x="209" y="200"/>
                    </a:lnTo>
                    <a:lnTo>
                      <a:pt x="209" y="200"/>
                    </a:lnTo>
                    <a:lnTo>
                      <a:pt x="210" y="196"/>
                    </a:lnTo>
                    <a:lnTo>
                      <a:pt x="212" y="193"/>
                    </a:lnTo>
                    <a:lnTo>
                      <a:pt x="215" y="190"/>
                    </a:lnTo>
                    <a:lnTo>
                      <a:pt x="219" y="189"/>
                    </a:lnTo>
                    <a:lnTo>
                      <a:pt x="255" y="189"/>
                    </a:lnTo>
                    <a:lnTo>
                      <a:pt x="255" y="189"/>
                    </a:lnTo>
                    <a:lnTo>
                      <a:pt x="259" y="190"/>
                    </a:lnTo>
                    <a:lnTo>
                      <a:pt x="263" y="193"/>
                    </a:lnTo>
                    <a:lnTo>
                      <a:pt x="265" y="196"/>
                    </a:lnTo>
                    <a:lnTo>
                      <a:pt x="266" y="200"/>
                    </a:lnTo>
                    <a:lnTo>
                      <a:pt x="266" y="200"/>
                    </a:lnTo>
                    <a:lnTo>
                      <a:pt x="265" y="203"/>
                    </a:lnTo>
                    <a:lnTo>
                      <a:pt x="263" y="208"/>
                    </a:lnTo>
                    <a:lnTo>
                      <a:pt x="259" y="210"/>
                    </a:lnTo>
                    <a:lnTo>
                      <a:pt x="255" y="210"/>
                    </a:lnTo>
                    <a:lnTo>
                      <a:pt x="255" y="210"/>
                    </a:lnTo>
                    <a:close/>
                    <a:moveTo>
                      <a:pt x="269" y="175"/>
                    </a:moveTo>
                    <a:lnTo>
                      <a:pt x="255" y="175"/>
                    </a:lnTo>
                    <a:lnTo>
                      <a:pt x="219" y="175"/>
                    </a:lnTo>
                    <a:lnTo>
                      <a:pt x="219" y="175"/>
                    </a:lnTo>
                    <a:lnTo>
                      <a:pt x="215" y="174"/>
                    </a:lnTo>
                    <a:lnTo>
                      <a:pt x="212" y="172"/>
                    </a:lnTo>
                    <a:lnTo>
                      <a:pt x="210" y="169"/>
                    </a:lnTo>
                    <a:lnTo>
                      <a:pt x="209" y="165"/>
                    </a:lnTo>
                    <a:lnTo>
                      <a:pt x="209" y="165"/>
                    </a:lnTo>
                    <a:lnTo>
                      <a:pt x="210" y="160"/>
                    </a:lnTo>
                    <a:lnTo>
                      <a:pt x="212" y="157"/>
                    </a:lnTo>
                    <a:lnTo>
                      <a:pt x="215" y="155"/>
                    </a:lnTo>
                    <a:lnTo>
                      <a:pt x="219" y="154"/>
                    </a:lnTo>
                    <a:lnTo>
                      <a:pt x="225" y="154"/>
                    </a:lnTo>
                    <a:lnTo>
                      <a:pt x="269" y="154"/>
                    </a:lnTo>
                    <a:lnTo>
                      <a:pt x="269" y="154"/>
                    </a:lnTo>
                    <a:lnTo>
                      <a:pt x="273" y="155"/>
                    </a:lnTo>
                    <a:lnTo>
                      <a:pt x="277" y="157"/>
                    </a:lnTo>
                    <a:lnTo>
                      <a:pt x="279" y="160"/>
                    </a:lnTo>
                    <a:lnTo>
                      <a:pt x="280" y="165"/>
                    </a:lnTo>
                    <a:lnTo>
                      <a:pt x="280" y="165"/>
                    </a:lnTo>
                    <a:lnTo>
                      <a:pt x="279" y="169"/>
                    </a:lnTo>
                    <a:lnTo>
                      <a:pt x="277" y="172"/>
                    </a:lnTo>
                    <a:lnTo>
                      <a:pt x="273" y="174"/>
                    </a:lnTo>
                    <a:lnTo>
                      <a:pt x="269" y="175"/>
                    </a:lnTo>
                    <a:lnTo>
                      <a:pt x="269" y="17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" name="Freeform 73"/>
              <p:cNvSpPr>
                <a:spLocks noEditPoints="1"/>
              </p:cNvSpPr>
              <p:nvPr/>
            </p:nvSpPr>
            <p:spPr bwMode="auto">
              <a:xfrm>
                <a:off x="8704263" y="6319838"/>
                <a:ext cx="52388" cy="52388"/>
              </a:xfrm>
              <a:custGeom>
                <a:gdLst>
                  <a:gd fmla="*/ 33 w 33" name="T0"/>
                  <a:gd fmla="*/ 16 h 33" name="T1"/>
                  <a:gd fmla="*/ 33 w 33" name="T2"/>
                  <a:gd fmla="*/ 16 h 33" name="T3"/>
                  <a:gd fmla="*/ 33 w 33" name="T4"/>
                  <a:gd fmla="*/ 13 h 33" name="T5"/>
                  <a:gd fmla="*/ 32 w 33" name="T6"/>
                  <a:gd fmla="*/ 10 h 33" name="T7"/>
                  <a:gd fmla="*/ 29 w 33" name="T8"/>
                  <a:gd fmla="*/ 4 h 33" name="T9"/>
                  <a:gd fmla="*/ 23 w 33" name="T10"/>
                  <a:gd fmla="*/ 1 h 33" name="T11"/>
                  <a:gd fmla="*/ 20 w 33" name="T12"/>
                  <a:gd fmla="*/ 0 h 33" name="T13"/>
                  <a:gd fmla="*/ 17 w 33" name="T14"/>
                  <a:gd fmla="*/ 0 h 33" name="T15"/>
                  <a:gd fmla="*/ 17 w 33" name="T16"/>
                  <a:gd fmla="*/ 0 h 33" name="T17"/>
                  <a:gd fmla="*/ 14 w 33" name="T18"/>
                  <a:gd fmla="*/ 0 h 33" name="T19"/>
                  <a:gd fmla="*/ 10 w 33" name="T20"/>
                  <a:gd fmla="*/ 1 h 33" name="T21"/>
                  <a:gd fmla="*/ 5 w 33" name="T22"/>
                  <a:gd fmla="*/ 4 h 33" name="T23"/>
                  <a:gd fmla="*/ 1 w 33" name="T24"/>
                  <a:gd fmla="*/ 10 h 33" name="T25"/>
                  <a:gd fmla="*/ 0 w 33" name="T26"/>
                  <a:gd fmla="*/ 13 h 33" name="T27"/>
                  <a:gd fmla="*/ 0 w 33" name="T28"/>
                  <a:gd fmla="*/ 16 h 33" name="T29"/>
                  <a:gd fmla="*/ 0 w 33" name="T30"/>
                  <a:gd fmla="*/ 16 h 33" name="T31"/>
                  <a:gd fmla="*/ 0 w 33" name="T32"/>
                  <a:gd fmla="*/ 19 h 33" name="T33"/>
                  <a:gd fmla="*/ 1 w 33" name="T34"/>
                  <a:gd fmla="*/ 23 h 33" name="T35"/>
                  <a:gd fmla="*/ 5 w 33" name="T36"/>
                  <a:gd fmla="*/ 28 h 33" name="T37"/>
                  <a:gd fmla="*/ 10 w 33" name="T38"/>
                  <a:gd fmla="*/ 32 h 33" name="T39"/>
                  <a:gd fmla="*/ 14 w 33" name="T40"/>
                  <a:gd fmla="*/ 33 h 33" name="T41"/>
                  <a:gd fmla="*/ 17 w 33" name="T42"/>
                  <a:gd fmla="*/ 33 h 33" name="T43"/>
                  <a:gd fmla="*/ 17 w 33" name="T44"/>
                  <a:gd fmla="*/ 33 h 33" name="T45"/>
                  <a:gd fmla="*/ 20 w 33" name="T46"/>
                  <a:gd fmla="*/ 33 h 33" name="T47"/>
                  <a:gd fmla="*/ 23 w 33" name="T48"/>
                  <a:gd fmla="*/ 32 h 33" name="T49"/>
                  <a:gd fmla="*/ 29 w 33" name="T50"/>
                  <a:gd fmla="*/ 28 h 33" name="T51"/>
                  <a:gd fmla="*/ 32 w 33" name="T52"/>
                  <a:gd fmla="*/ 23 h 33" name="T53"/>
                  <a:gd fmla="*/ 33 w 33" name="T54"/>
                  <a:gd fmla="*/ 19 h 33" name="T55"/>
                  <a:gd fmla="*/ 33 w 33" name="T56"/>
                  <a:gd fmla="*/ 16 h 33" name="T57"/>
                  <a:gd fmla="*/ 33 w 33" name="T58"/>
                  <a:gd fmla="*/ 16 h 33" name="T59"/>
                  <a:gd fmla="*/ 14 w 33" name="T60"/>
                  <a:gd fmla="*/ 16 h 33" name="T61"/>
                  <a:gd fmla="*/ 14 w 33" name="T62"/>
                  <a:gd fmla="*/ 16 h 33" name="T63"/>
                  <a:gd fmla="*/ 15 w 33" name="T64"/>
                  <a:gd fmla="*/ 14 h 33" name="T65"/>
                  <a:gd fmla="*/ 17 w 33" name="T66"/>
                  <a:gd fmla="*/ 14 h 33" name="T67"/>
                  <a:gd fmla="*/ 17 w 33" name="T68"/>
                  <a:gd fmla="*/ 14 h 33" name="T69"/>
                  <a:gd fmla="*/ 18 w 33" name="T70"/>
                  <a:gd fmla="*/ 14 h 33" name="T71"/>
                  <a:gd fmla="*/ 19 w 33" name="T72"/>
                  <a:gd fmla="*/ 16 h 33" name="T73"/>
                  <a:gd fmla="*/ 19 w 33" name="T74"/>
                  <a:gd fmla="*/ 16 h 33" name="T75"/>
                  <a:gd fmla="*/ 18 w 33" name="T76"/>
                  <a:gd fmla="*/ 18 h 33" name="T77"/>
                  <a:gd fmla="*/ 17 w 33" name="T78"/>
                  <a:gd fmla="*/ 19 h 33" name="T79"/>
                  <a:gd fmla="*/ 17 w 33" name="T80"/>
                  <a:gd fmla="*/ 19 h 33" name="T81"/>
                  <a:gd fmla="*/ 15 w 33" name="T82"/>
                  <a:gd fmla="*/ 18 h 33" name="T83"/>
                  <a:gd fmla="*/ 14 w 33" name="T84"/>
                  <a:gd fmla="*/ 16 h 33" name="T85"/>
                  <a:gd fmla="*/ 14 w 33" name="T86"/>
                  <a:gd fmla="*/ 16 h 33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33" w="33">
                    <a:moveTo>
                      <a:pt x="33" y="16"/>
                    </a:moveTo>
                    <a:lnTo>
                      <a:pt x="33" y="16"/>
                    </a:lnTo>
                    <a:lnTo>
                      <a:pt x="33" y="13"/>
                    </a:lnTo>
                    <a:lnTo>
                      <a:pt x="32" y="10"/>
                    </a:lnTo>
                    <a:lnTo>
                      <a:pt x="29" y="4"/>
                    </a:lnTo>
                    <a:lnTo>
                      <a:pt x="23" y="1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1"/>
                    </a:lnTo>
                    <a:lnTo>
                      <a:pt x="5" y="4"/>
                    </a:lnTo>
                    <a:lnTo>
                      <a:pt x="1" y="10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1" y="23"/>
                    </a:lnTo>
                    <a:lnTo>
                      <a:pt x="5" y="28"/>
                    </a:lnTo>
                    <a:lnTo>
                      <a:pt x="10" y="32"/>
                    </a:lnTo>
                    <a:lnTo>
                      <a:pt x="14" y="33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20" y="33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3" y="19"/>
                    </a:lnTo>
                    <a:lnTo>
                      <a:pt x="33" y="16"/>
                    </a:lnTo>
                    <a:lnTo>
                      <a:pt x="33" y="16"/>
                    </a:lnTo>
                    <a:close/>
                    <a:moveTo>
                      <a:pt x="14" y="16"/>
                    </a:moveTo>
                    <a:lnTo>
                      <a:pt x="14" y="16"/>
                    </a:lnTo>
                    <a:lnTo>
                      <a:pt x="15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8" y="18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5" y="18"/>
                    </a:lnTo>
                    <a:lnTo>
                      <a:pt x="14" y="16"/>
                    </a:lnTo>
                    <a:lnTo>
                      <a:pt x="14" y="1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" name="Rectangle 74"/>
              <p:cNvSpPr>
                <a:spLocks noChangeArrowheads="1"/>
              </p:cNvSpPr>
              <p:nvPr/>
            </p:nvSpPr>
            <p:spPr bwMode="auto">
              <a:xfrm>
                <a:off x="8712200" y="5751513"/>
                <a:ext cx="261938" cy="22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" name="Rectangle 75"/>
              <p:cNvSpPr>
                <a:spLocks noChangeArrowheads="1"/>
              </p:cNvSpPr>
              <p:nvPr/>
            </p:nvSpPr>
            <p:spPr bwMode="auto">
              <a:xfrm>
                <a:off x="8712200" y="5799138"/>
                <a:ext cx="261938" cy="22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" name="Rectangle 76"/>
              <p:cNvSpPr>
                <a:spLocks noChangeArrowheads="1"/>
              </p:cNvSpPr>
              <p:nvPr/>
            </p:nvSpPr>
            <p:spPr bwMode="auto">
              <a:xfrm>
                <a:off x="8712200" y="5846763"/>
                <a:ext cx="261938" cy="22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489" name="Group 90"/>
          <p:cNvGrpSpPr/>
          <p:nvPr/>
        </p:nvGrpSpPr>
        <p:grpSpPr>
          <a:xfrm>
            <a:off x="7997825" y="2276475"/>
            <a:ext cx="966788" cy="966788"/>
            <a:chOff x="7885195" y="2348880"/>
            <a:chExt cx="910390" cy="910390"/>
          </a:xfrm>
        </p:grpSpPr>
        <p:sp>
          <p:nvSpPr>
            <p:cNvPr id="7" name="Oval 6"/>
            <p:cNvSpPr/>
            <p:nvPr/>
          </p:nvSpPr>
          <p:spPr>
            <a:xfrm>
              <a:off x="7885195" y="2348880"/>
              <a:ext cx="910390" cy="910390"/>
            </a:xfrm>
            <a:prstGeom prst="ellipse">
              <a:avLst/>
            </a:prstGeom>
            <a:solidFill>
              <a:srgbClr val="91B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0522" name="Freeform 110"/>
            <p:cNvSpPr>
              <a:spLocks noEditPoints="1"/>
            </p:cNvSpPr>
            <p:nvPr/>
          </p:nvSpPr>
          <p:spPr bwMode="auto">
            <a:xfrm>
              <a:off x="8137107" y="2557883"/>
              <a:ext cx="406566" cy="454285"/>
            </a:xfrm>
            <a:custGeom>
              <a:gdLst>
                <a:gd fmla="*/ 382706 w 426" name="T0"/>
                <a:gd fmla="*/ 283451 h 476" name="T1"/>
                <a:gd fmla="*/ 299675 w 426" name="T2"/>
                <a:gd fmla="*/ 122161 h 476" name="T3"/>
                <a:gd fmla="*/ 313991 w 426" name="T4"/>
                <a:gd fmla="*/ 0 h 476" name="T5"/>
                <a:gd fmla="*/ 239549 w 426" name="T6"/>
                <a:gd fmla="*/ 100210 h 476" name="T7"/>
                <a:gd fmla="*/ 239549 w 426" name="T8"/>
                <a:gd fmla="*/ 152701 h 476" name="T9"/>
                <a:gd fmla="*/ 181332 w 426" name="T10"/>
                <a:gd fmla="*/ 116434 h 476" name="T11"/>
                <a:gd fmla="*/ 167017 w 426" name="T12"/>
                <a:gd fmla="*/ 126933 h 476" name="T13"/>
                <a:gd fmla="*/ 195648 w 426" name="T14"/>
                <a:gd fmla="*/ 100210 h 476" name="T15"/>
                <a:gd fmla="*/ 92575 w 426" name="T16"/>
                <a:gd fmla="*/ 100210 h 476" name="T17"/>
                <a:gd fmla="*/ 63943 w 426" name="T18"/>
                <a:gd fmla="*/ 122161 h 476" name="T19"/>
                <a:gd fmla="*/ 37221 w 426" name="T20"/>
                <a:gd fmla="*/ 283451 h 476" name="T21"/>
                <a:gd fmla="*/ 0 w 426" name="T22"/>
                <a:gd fmla="*/ 454285 h 476" name="T23"/>
                <a:gd fmla="*/ 156518 w 426" name="T24"/>
                <a:gd fmla="*/ 395113 h 476" name="T25"/>
                <a:gd fmla="*/ 167017 w 426" name="T26"/>
                <a:gd fmla="*/ 231914 h 476" name="T27"/>
                <a:gd fmla="*/ 225234 w 426" name="T28"/>
                <a:gd fmla="*/ 260546 h 476" name="T29"/>
                <a:gd fmla="*/ 239549 w 426" name="T30"/>
                <a:gd fmla="*/ 283451 h 476" name="T31"/>
                <a:gd fmla="*/ 244321 w 426" name="T32"/>
                <a:gd fmla="*/ 395113 h 476" name="T33"/>
                <a:gd fmla="*/ 406566 w 426" name="T34"/>
                <a:gd fmla="*/ 395113 h 476" name="T35"/>
                <a:gd fmla="*/ 13361 w 426" name="T36"/>
                <a:gd fmla="*/ 440924 h 476" name="T37"/>
                <a:gd fmla="*/ 147929 w 426" name="T38"/>
                <a:gd fmla="*/ 440924 h 476" name="T39"/>
                <a:gd fmla="*/ 224279 w 426" name="T40"/>
                <a:gd fmla="*/ 24814 h 476" name="T41"/>
                <a:gd fmla="*/ 224279 w 426" name="T42"/>
                <a:gd fmla="*/ 38175 h 476" name="T43"/>
                <a:gd fmla="*/ 224279 w 426" name="T44"/>
                <a:gd fmla="*/ 86849 h 476" name="T45"/>
                <a:gd fmla="*/ 286314 w 426" name="T46"/>
                <a:gd fmla="*/ 100210 h 476" name="T47"/>
                <a:gd fmla="*/ 252911 w 426" name="T48"/>
                <a:gd fmla="*/ 100210 h 476" name="T49"/>
                <a:gd fmla="*/ 210918 w 426" name="T50"/>
                <a:gd fmla="*/ 152701 h 476" name="T51"/>
                <a:gd fmla="*/ 195648 w 426" name="T52"/>
                <a:gd fmla="*/ 152701 h 476" name="T53"/>
                <a:gd fmla="*/ 210918 w 426" name="T54"/>
                <a:gd fmla="*/ 218553 h 476" name="T55"/>
                <a:gd fmla="*/ 195648 w 426" name="T56"/>
                <a:gd fmla="*/ 218553 h 476" name="T57"/>
                <a:gd fmla="*/ 207101 w 426" name="T58"/>
                <a:gd fmla="*/ 166062 h 476" name="T59"/>
                <a:gd fmla="*/ 181332 w 426" name="T60"/>
                <a:gd fmla="*/ 24814 h 476" name="T61"/>
                <a:gd fmla="*/ 181332 w 426" name="T62"/>
                <a:gd fmla="*/ 13361 h 476" name="T63"/>
                <a:gd fmla="*/ 181332 w 426" name="T64"/>
                <a:gd fmla="*/ 86849 h 476" name="T65"/>
                <a:gd fmla="*/ 120252 w 426" name="T66"/>
                <a:gd fmla="*/ 100210 h 476" name="T67"/>
                <a:gd fmla="*/ 120252 w 426" name="T68"/>
                <a:gd fmla="*/ 122161 h 476" name="T69"/>
                <a:gd fmla="*/ 19088 w 426" name="T70"/>
                <a:gd fmla="*/ 395113 h 476" name="T71"/>
                <a:gd fmla="*/ 142203 w 426" name="T72"/>
                <a:gd fmla="*/ 395113 h 476" name="T73"/>
                <a:gd fmla="*/ 37221 w 426" name="T74"/>
                <a:gd fmla="*/ 238595 h 476" name="T75"/>
                <a:gd fmla="*/ 37221 w 426" name="T76"/>
                <a:gd fmla="*/ 225234 h 476" name="T77"/>
                <a:gd fmla="*/ 56308 w 426" name="T78"/>
                <a:gd fmla="*/ 200420 h 476" name="T79"/>
                <a:gd fmla="*/ 56308 w 426" name="T80"/>
                <a:gd fmla="*/ 188967 h 476" name="T81"/>
                <a:gd fmla="*/ 37221 w 426" name="T82"/>
                <a:gd fmla="*/ 164153 h 476" name="T83"/>
                <a:gd fmla="*/ 153655 w 426" name="T84"/>
                <a:gd fmla="*/ 152701 h 476" name="T85"/>
                <a:gd fmla="*/ 153655 w 426" name="T86"/>
                <a:gd fmla="*/ 166062 h 476" name="T87"/>
                <a:gd fmla="*/ 126933 w 426" name="T88"/>
                <a:gd fmla="*/ 231914 h 476" name="T89"/>
                <a:gd fmla="*/ 167017 w 426" name="T90"/>
                <a:gd fmla="*/ 218553 h 476" name="T91"/>
                <a:gd fmla="*/ 181332 w 426" name="T92"/>
                <a:gd fmla="*/ 218553 h 476" name="T93"/>
                <a:gd fmla="*/ 195648 w 426" name="T94"/>
                <a:gd fmla="*/ 247185 h 476" name="T95"/>
                <a:gd fmla="*/ 207101 w 426" name="T96"/>
                <a:gd fmla="*/ 231914 h 476" name="T97"/>
                <a:gd fmla="*/ 225234 w 426" name="T98"/>
                <a:gd fmla="*/ 218553 h 476" name="T99"/>
                <a:gd fmla="*/ 239549 w 426" name="T100"/>
                <a:gd fmla="*/ 218553 h 476" name="T101"/>
                <a:gd fmla="*/ 279633 w 426" name="T102"/>
                <a:gd fmla="*/ 231914 h 476" name="T103"/>
                <a:gd fmla="*/ 252911 w 426" name="T104"/>
                <a:gd fmla="*/ 166062 h 476" name="T105"/>
                <a:gd fmla="*/ 252911 w 426" name="T106"/>
                <a:gd fmla="*/ 152701 h 476" name="T107"/>
                <a:gd fmla="*/ 369345 w 426" name="T108"/>
                <a:gd fmla="*/ 164153 h 476" name="T109"/>
                <a:gd fmla="*/ 350258 w 426" name="T110"/>
                <a:gd fmla="*/ 188967 h 476" name="T111"/>
                <a:gd fmla="*/ 350258 w 426" name="T112"/>
                <a:gd fmla="*/ 200420 h 476" name="T113"/>
                <a:gd fmla="*/ 369345 w 426" name="T114"/>
                <a:gd fmla="*/ 225234 h 476" name="T115"/>
                <a:gd fmla="*/ 369345 w 426" name="T116"/>
                <a:gd fmla="*/ 238595 h 476" name="T117"/>
                <a:gd fmla="*/ 252911 w 426" name="T118"/>
                <a:gd fmla="*/ 231914 h 476" name="T119"/>
                <a:gd fmla="*/ 386524 w 426" name="T120"/>
                <a:gd fmla="*/ 395113 h 476" name="T121"/>
                <a:gd fmla="*/ 393205 w 426" name="T122"/>
                <a:gd fmla="*/ 440924 h 476" name="T123"/>
                <a:gd fmla="*/ 393205 w 426" name="T124"/>
                <a:gd fmla="*/ 408475 h 47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  <a:gd fmla="*/ 0 w 426" name="T189"/>
                <a:gd fmla="*/ 0 h 476" name="T190"/>
                <a:gd fmla="*/ 426 w 426" name="T191"/>
                <a:gd fmla="*/ 476 h 476" name="T192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T192" l="T189" r="T191" t="T190"/>
              <a:pathLst>
                <a:path h="476" w="426">
                  <a:moveTo>
                    <a:pt x="420" y="414"/>
                  </a:moveTo>
                  <a:lnTo>
                    <a:pt x="386" y="297"/>
                  </a:lnTo>
                  <a:lnTo>
                    <a:pt x="401" y="297"/>
                  </a:lnTo>
                  <a:lnTo>
                    <a:pt x="401" y="165"/>
                  </a:lnTo>
                  <a:lnTo>
                    <a:pt x="358" y="128"/>
                  </a:lnTo>
                  <a:lnTo>
                    <a:pt x="314" y="128"/>
                  </a:lnTo>
                  <a:lnTo>
                    <a:pt x="314" y="105"/>
                  </a:lnTo>
                  <a:lnTo>
                    <a:pt x="329" y="105"/>
                  </a:lnTo>
                  <a:lnTo>
                    <a:pt x="329" y="0"/>
                  </a:lnTo>
                  <a:lnTo>
                    <a:pt x="221" y="0"/>
                  </a:lnTo>
                  <a:lnTo>
                    <a:pt x="221" y="105"/>
                  </a:lnTo>
                  <a:lnTo>
                    <a:pt x="251" y="105"/>
                  </a:lnTo>
                  <a:lnTo>
                    <a:pt x="251" y="128"/>
                  </a:lnTo>
                  <a:lnTo>
                    <a:pt x="251" y="133"/>
                  </a:lnTo>
                  <a:lnTo>
                    <a:pt x="251" y="160"/>
                  </a:lnTo>
                  <a:lnTo>
                    <a:pt x="236" y="160"/>
                  </a:lnTo>
                  <a:lnTo>
                    <a:pt x="236" y="122"/>
                  </a:lnTo>
                  <a:lnTo>
                    <a:pt x="190" y="122"/>
                  </a:lnTo>
                  <a:lnTo>
                    <a:pt x="190" y="160"/>
                  </a:lnTo>
                  <a:lnTo>
                    <a:pt x="175" y="160"/>
                  </a:lnTo>
                  <a:lnTo>
                    <a:pt x="175" y="133"/>
                  </a:lnTo>
                  <a:lnTo>
                    <a:pt x="175" y="128"/>
                  </a:lnTo>
                  <a:lnTo>
                    <a:pt x="175" y="105"/>
                  </a:lnTo>
                  <a:lnTo>
                    <a:pt x="205" y="105"/>
                  </a:lnTo>
                  <a:lnTo>
                    <a:pt x="205" y="0"/>
                  </a:lnTo>
                  <a:lnTo>
                    <a:pt x="97" y="0"/>
                  </a:lnTo>
                  <a:lnTo>
                    <a:pt x="97" y="105"/>
                  </a:lnTo>
                  <a:lnTo>
                    <a:pt x="112" y="105"/>
                  </a:lnTo>
                  <a:lnTo>
                    <a:pt x="112" y="128"/>
                  </a:lnTo>
                  <a:lnTo>
                    <a:pt x="67" y="128"/>
                  </a:lnTo>
                  <a:lnTo>
                    <a:pt x="25" y="165"/>
                  </a:lnTo>
                  <a:lnTo>
                    <a:pt x="25" y="297"/>
                  </a:lnTo>
                  <a:lnTo>
                    <a:pt x="39" y="297"/>
                  </a:lnTo>
                  <a:lnTo>
                    <a:pt x="6" y="414"/>
                  </a:lnTo>
                  <a:lnTo>
                    <a:pt x="0" y="414"/>
                  </a:lnTo>
                  <a:lnTo>
                    <a:pt x="0" y="476"/>
                  </a:lnTo>
                  <a:lnTo>
                    <a:pt x="169" y="476"/>
                  </a:lnTo>
                  <a:lnTo>
                    <a:pt x="169" y="414"/>
                  </a:lnTo>
                  <a:lnTo>
                    <a:pt x="164" y="414"/>
                  </a:lnTo>
                  <a:lnTo>
                    <a:pt x="130" y="297"/>
                  </a:lnTo>
                  <a:lnTo>
                    <a:pt x="175" y="297"/>
                  </a:lnTo>
                  <a:lnTo>
                    <a:pt x="175" y="243"/>
                  </a:lnTo>
                  <a:lnTo>
                    <a:pt x="190" y="243"/>
                  </a:lnTo>
                  <a:lnTo>
                    <a:pt x="190" y="273"/>
                  </a:lnTo>
                  <a:lnTo>
                    <a:pt x="236" y="273"/>
                  </a:lnTo>
                  <a:lnTo>
                    <a:pt x="236" y="243"/>
                  </a:lnTo>
                  <a:lnTo>
                    <a:pt x="251" y="243"/>
                  </a:lnTo>
                  <a:lnTo>
                    <a:pt x="251" y="297"/>
                  </a:lnTo>
                  <a:lnTo>
                    <a:pt x="296" y="297"/>
                  </a:lnTo>
                  <a:lnTo>
                    <a:pt x="262" y="414"/>
                  </a:lnTo>
                  <a:lnTo>
                    <a:pt x="256" y="414"/>
                  </a:lnTo>
                  <a:lnTo>
                    <a:pt x="256" y="476"/>
                  </a:lnTo>
                  <a:lnTo>
                    <a:pt x="426" y="476"/>
                  </a:lnTo>
                  <a:lnTo>
                    <a:pt x="426" y="414"/>
                  </a:lnTo>
                  <a:lnTo>
                    <a:pt x="420" y="414"/>
                  </a:lnTo>
                  <a:close/>
                  <a:moveTo>
                    <a:pt x="155" y="462"/>
                  </a:moveTo>
                  <a:lnTo>
                    <a:pt x="14" y="462"/>
                  </a:lnTo>
                  <a:lnTo>
                    <a:pt x="14" y="428"/>
                  </a:lnTo>
                  <a:lnTo>
                    <a:pt x="155" y="428"/>
                  </a:lnTo>
                  <a:lnTo>
                    <a:pt x="155" y="462"/>
                  </a:lnTo>
                  <a:close/>
                  <a:moveTo>
                    <a:pt x="315" y="14"/>
                  </a:moveTo>
                  <a:lnTo>
                    <a:pt x="315" y="26"/>
                  </a:lnTo>
                  <a:lnTo>
                    <a:pt x="235" y="26"/>
                  </a:lnTo>
                  <a:lnTo>
                    <a:pt x="235" y="14"/>
                  </a:lnTo>
                  <a:lnTo>
                    <a:pt x="315" y="14"/>
                  </a:lnTo>
                  <a:close/>
                  <a:moveTo>
                    <a:pt x="235" y="40"/>
                  </a:moveTo>
                  <a:lnTo>
                    <a:pt x="315" y="40"/>
                  </a:lnTo>
                  <a:lnTo>
                    <a:pt x="315" y="91"/>
                  </a:lnTo>
                  <a:lnTo>
                    <a:pt x="235" y="91"/>
                  </a:lnTo>
                  <a:lnTo>
                    <a:pt x="235" y="40"/>
                  </a:lnTo>
                  <a:close/>
                  <a:moveTo>
                    <a:pt x="265" y="105"/>
                  </a:moveTo>
                  <a:lnTo>
                    <a:pt x="300" y="105"/>
                  </a:lnTo>
                  <a:lnTo>
                    <a:pt x="300" y="128"/>
                  </a:lnTo>
                  <a:lnTo>
                    <a:pt x="265" y="128"/>
                  </a:lnTo>
                  <a:lnTo>
                    <a:pt x="265" y="105"/>
                  </a:lnTo>
                  <a:close/>
                  <a:moveTo>
                    <a:pt x="205" y="136"/>
                  </a:moveTo>
                  <a:lnTo>
                    <a:pt x="221" y="136"/>
                  </a:lnTo>
                  <a:lnTo>
                    <a:pt x="221" y="160"/>
                  </a:lnTo>
                  <a:lnTo>
                    <a:pt x="217" y="160"/>
                  </a:lnTo>
                  <a:lnTo>
                    <a:pt x="208" y="160"/>
                  </a:lnTo>
                  <a:lnTo>
                    <a:pt x="205" y="160"/>
                  </a:lnTo>
                  <a:lnTo>
                    <a:pt x="205" y="136"/>
                  </a:lnTo>
                  <a:close/>
                  <a:moveTo>
                    <a:pt x="221" y="174"/>
                  </a:moveTo>
                  <a:lnTo>
                    <a:pt x="221" y="229"/>
                  </a:lnTo>
                  <a:lnTo>
                    <a:pt x="217" y="229"/>
                  </a:lnTo>
                  <a:lnTo>
                    <a:pt x="208" y="229"/>
                  </a:lnTo>
                  <a:lnTo>
                    <a:pt x="205" y="229"/>
                  </a:lnTo>
                  <a:lnTo>
                    <a:pt x="205" y="174"/>
                  </a:lnTo>
                  <a:lnTo>
                    <a:pt x="208" y="174"/>
                  </a:lnTo>
                  <a:lnTo>
                    <a:pt x="217" y="174"/>
                  </a:lnTo>
                  <a:lnTo>
                    <a:pt x="221" y="174"/>
                  </a:lnTo>
                  <a:close/>
                  <a:moveTo>
                    <a:pt x="190" y="14"/>
                  </a:moveTo>
                  <a:lnTo>
                    <a:pt x="190" y="26"/>
                  </a:lnTo>
                  <a:lnTo>
                    <a:pt x="111" y="26"/>
                  </a:lnTo>
                  <a:lnTo>
                    <a:pt x="111" y="14"/>
                  </a:lnTo>
                  <a:lnTo>
                    <a:pt x="190" y="14"/>
                  </a:lnTo>
                  <a:close/>
                  <a:moveTo>
                    <a:pt x="111" y="40"/>
                  </a:moveTo>
                  <a:lnTo>
                    <a:pt x="190" y="40"/>
                  </a:lnTo>
                  <a:lnTo>
                    <a:pt x="190" y="91"/>
                  </a:lnTo>
                  <a:lnTo>
                    <a:pt x="111" y="91"/>
                  </a:lnTo>
                  <a:lnTo>
                    <a:pt x="111" y="40"/>
                  </a:lnTo>
                  <a:close/>
                  <a:moveTo>
                    <a:pt x="126" y="105"/>
                  </a:moveTo>
                  <a:lnTo>
                    <a:pt x="161" y="105"/>
                  </a:lnTo>
                  <a:lnTo>
                    <a:pt x="161" y="128"/>
                  </a:lnTo>
                  <a:lnTo>
                    <a:pt x="126" y="128"/>
                  </a:lnTo>
                  <a:lnTo>
                    <a:pt x="126" y="105"/>
                  </a:lnTo>
                  <a:close/>
                  <a:moveTo>
                    <a:pt x="149" y="414"/>
                  </a:moveTo>
                  <a:lnTo>
                    <a:pt x="20" y="414"/>
                  </a:lnTo>
                  <a:lnTo>
                    <a:pt x="54" y="297"/>
                  </a:lnTo>
                  <a:lnTo>
                    <a:pt x="115" y="297"/>
                  </a:lnTo>
                  <a:lnTo>
                    <a:pt x="149" y="414"/>
                  </a:lnTo>
                  <a:close/>
                  <a:moveTo>
                    <a:pt x="161" y="283"/>
                  </a:moveTo>
                  <a:lnTo>
                    <a:pt x="39" y="283"/>
                  </a:lnTo>
                  <a:lnTo>
                    <a:pt x="39" y="250"/>
                  </a:lnTo>
                  <a:lnTo>
                    <a:pt x="59" y="250"/>
                  </a:lnTo>
                  <a:lnTo>
                    <a:pt x="59" y="236"/>
                  </a:lnTo>
                  <a:lnTo>
                    <a:pt x="39" y="236"/>
                  </a:lnTo>
                  <a:lnTo>
                    <a:pt x="39" y="224"/>
                  </a:lnTo>
                  <a:lnTo>
                    <a:pt x="59" y="224"/>
                  </a:lnTo>
                  <a:lnTo>
                    <a:pt x="59" y="210"/>
                  </a:lnTo>
                  <a:lnTo>
                    <a:pt x="39" y="210"/>
                  </a:lnTo>
                  <a:lnTo>
                    <a:pt x="39" y="198"/>
                  </a:lnTo>
                  <a:lnTo>
                    <a:pt x="59" y="198"/>
                  </a:lnTo>
                  <a:lnTo>
                    <a:pt x="59" y="184"/>
                  </a:lnTo>
                  <a:lnTo>
                    <a:pt x="39" y="184"/>
                  </a:lnTo>
                  <a:lnTo>
                    <a:pt x="39" y="172"/>
                  </a:lnTo>
                  <a:lnTo>
                    <a:pt x="72" y="142"/>
                  </a:lnTo>
                  <a:lnTo>
                    <a:pt x="161" y="142"/>
                  </a:lnTo>
                  <a:lnTo>
                    <a:pt x="161" y="160"/>
                  </a:lnTo>
                  <a:lnTo>
                    <a:pt x="133" y="160"/>
                  </a:lnTo>
                  <a:lnTo>
                    <a:pt x="133" y="174"/>
                  </a:lnTo>
                  <a:lnTo>
                    <a:pt x="161" y="174"/>
                  </a:lnTo>
                  <a:lnTo>
                    <a:pt x="161" y="229"/>
                  </a:lnTo>
                  <a:lnTo>
                    <a:pt x="133" y="229"/>
                  </a:lnTo>
                  <a:lnTo>
                    <a:pt x="133" y="243"/>
                  </a:lnTo>
                  <a:lnTo>
                    <a:pt x="161" y="243"/>
                  </a:lnTo>
                  <a:lnTo>
                    <a:pt x="161" y="283"/>
                  </a:lnTo>
                  <a:close/>
                  <a:moveTo>
                    <a:pt x="175" y="229"/>
                  </a:moveTo>
                  <a:lnTo>
                    <a:pt x="175" y="174"/>
                  </a:lnTo>
                  <a:lnTo>
                    <a:pt x="190" y="174"/>
                  </a:lnTo>
                  <a:lnTo>
                    <a:pt x="190" y="229"/>
                  </a:lnTo>
                  <a:lnTo>
                    <a:pt x="175" y="229"/>
                  </a:lnTo>
                  <a:close/>
                  <a:moveTo>
                    <a:pt x="221" y="259"/>
                  </a:moveTo>
                  <a:lnTo>
                    <a:pt x="205" y="259"/>
                  </a:lnTo>
                  <a:lnTo>
                    <a:pt x="205" y="243"/>
                  </a:lnTo>
                  <a:lnTo>
                    <a:pt x="208" y="243"/>
                  </a:lnTo>
                  <a:lnTo>
                    <a:pt x="217" y="243"/>
                  </a:lnTo>
                  <a:lnTo>
                    <a:pt x="221" y="243"/>
                  </a:lnTo>
                  <a:lnTo>
                    <a:pt x="221" y="259"/>
                  </a:lnTo>
                  <a:close/>
                  <a:moveTo>
                    <a:pt x="236" y="229"/>
                  </a:moveTo>
                  <a:lnTo>
                    <a:pt x="236" y="174"/>
                  </a:lnTo>
                  <a:lnTo>
                    <a:pt x="251" y="174"/>
                  </a:lnTo>
                  <a:lnTo>
                    <a:pt x="251" y="229"/>
                  </a:lnTo>
                  <a:lnTo>
                    <a:pt x="236" y="229"/>
                  </a:lnTo>
                  <a:close/>
                  <a:moveTo>
                    <a:pt x="265" y="243"/>
                  </a:moveTo>
                  <a:lnTo>
                    <a:pt x="293" y="243"/>
                  </a:lnTo>
                  <a:lnTo>
                    <a:pt x="293" y="229"/>
                  </a:lnTo>
                  <a:lnTo>
                    <a:pt x="265" y="229"/>
                  </a:lnTo>
                  <a:lnTo>
                    <a:pt x="265" y="174"/>
                  </a:lnTo>
                  <a:lnTo>
                    <a:pt x="293" y="174"/>
                  </a:lnTo>
                  <a:lnTo>
                    <a:pt x="293" y="160"/>
                  </a:lnTo>
                  <a:lnTo>
                    <a:pt x="265" y="160"/>
                  </a:lnTo>
                  <a:lnTo>
                    <a:pt x="265" y="142"/>
                  </a:lnTo>
                  <a:lnTo>
                    <a:pt x="353" y="142"/>
                  </a:lnTo>
                  <a:lnTo>
                    <a:pt x="387" y="172"/>
                  </a:lnTo>
                  <a:lnTo>
                    <a:pt x="387" y="184"/>
                  </a:lnTo>
                  <a:lnTo>
                    <a:pt x="367" y="184"/>
                  </a:lnTo>
                  <a:lnTo>
                    <a:pt x="367" y="198"/>
                  </a:lnTo>
                  <a:lnTo>
                    <a:pt x="387" y="198"/>
                  </a:lnTo>
                  <a:lnTo>
                    <a:pt x="387" y="210"/>
                  </a:lnTo>
                  <a:lnTo>
                    <a:pt x="367" y="210"/>
                  </a:lnTo>
                  <a:lnTo>
                    <a:pt x="367" y="224"/>
                  </a:lnTo>
                  <a:lnTo>
                    <a:pt x="387" y="224"/>
                  </a:lnTo>
                  <a:lnTo>
                    <a:pt x="387" y="236"/>
                  </a:lnTo>
                  <a:lnTo>
                    <a:pt x="367" y="236"/>
                  </a:lnTo>
                  <a:lnTo>
                    <a:pt x="367" y="250"/>
                  </a:lnTo>
                  <a:lnTo>
                    <a:pt x="387" y="250"/>
                  </a:lnTo>
                  <a:lnTo>
                    <a:pt x="387" y="283"/>
                  </a:lnTo>
                  <a:lnTo>
                    <a:pt x="265" y="283"/>
                  </a:lnTo>
                  <a:lnTo>
                    <a:pt x="265" y="243"/>
                  </a:lnTo>
                  <a:close/>
                  <a:moveTo>
                    <a:pt x="311" y="297"/>
                  </a:moveTo>
                  <a:lnTo>
                    <a:pt x="372" y="297"/>
                  </a:lnTo>
                  <a:lnTo>
                    <a:pt x="405" y="414"/>
                  </a:lnTo>
                  <a:lnTo>
                    <a:pt x="277" y="414"/>
                  </a:lnTo>
                  <a:lnTo>
                    <a:pt x="311" y="297"/>
                  </a:lnTo>
                  <a:close/>
                  <a:moveTo>
                    <a:pt x="412" y="462"/>
                  </a:moveTo>
                  <a:lnTo>
                    <a:pt x="270" y="462"/>
                  </a:lnTo>
                  <a:lnTo>
                    <a:pt x="270" y="428"/>
                  </a:lnTo>
                  <a:lnTo>
                    <a:pt x="412" y="428"/>
                  </a:lnTo>
                  <a:lnTo>
                    <a:pt x="412" y="46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0490" name="Group 88"/>
          <p:cNvGrpSpPr/>
          <p:nvPr/>
        </p:nvGrpSpPr>
        <p:grpSpPr>
          <a:xfrm>
            <a:off x="3227388" y="3530600"/>
            <a:ext cx="966787" cy="968375"/>
            <a:chOff x="3396415" y="3530085"/>
            <a:chExt cx="910390" cy="910390"/>
          </a:xfrm>
        </p:grpSpPr>
        <p:sp>
          <p:nvSpPr>
            <p:cNvPr id="11" name="Oval 10"/>
            <p:cNvSpPr/>
            <p:nvPr/>
          </p:nvSpPr>
          <p:spPr>
            <a:xfrm>
              <a:off x="3396415" y="3530085"/>
              <a:ext cx="910390" cy="910390"/>
            </a:xfrm>
            <a:prstGeom prst="ellipse">
              <a:avLst/>
            </a:prstGeom>
            <a:solidFill>
              <a:srgbClr val="91B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3628286" y="3738611"/>
              <a:ext cx="446649" cy="455238"/>
              <a:chOff x="7427913" y="5637213"/>
              <a:chExt cx="742950" cy="757237"/>
            </a:xfrm>
            <a:solidFill>
              <a:schemeClr val="bg1"/>
            </a:solidFill>
          </p:grpSpPr>
          <p:sp>
            <p:nvSpPr>
              <p:cNvPr id="61" name="Freeform 111"/>
              <p:cNvSpPr>
                <a:spLocks noEditPoints="1"/>
              </p:cNvSpPr>
              <p:nvPr/>
            </p:nvSpPr>
            <p:spPr bwMode="auto">
              <a:xfrm>
                <a:off x="7689850" y="5637213"/>
                <a:ext cx="220663" cy="279400"/>
              </a:xfrm>
              <a:custGeom>
                <a:gdLst>
                  <a:gd fmla="*/ 139 w 139" name="T0"/>
                  <a:gd fmla="*/ 100 h 176" name="T1"/>
                  <a:gd fmla="*/ 136 w 139" name="T2"/>
                  <a:gd fmla="*/ 91 h 176" name="T3"/>
                  <a:gd fmla="*/ 132 w 139" name="T4"/>
                  <a:gd fmla="*/ 82 h 176" name="T5"/>
                  <a:gd fmla="*/ 126 w 139" name="T6"/>
                  <a:gd fmla="*/ 76 h 176" name="T7"/>
                  <a:gd fmla="*/ 118 w 139" name="T8"/>
                  <a:gd fmla="*/ 71 h 176" name="T9"/>
                  <a:gd fmla="*/ 107 w 139" name="T10"/>
                  <a:gd fmla="*/ 69 h 176" name="T11"/>
                  <a:gd fmla="*/ 95 w 139" name="T12"/>
                  <a:gd fmla="*/ 67 h 176" name="T13"/>
                  <a:gd fmla="*/ 104 w 139" name="T14"/>
                  <a:gd fmla="*/ 54 h 176" name="T15"/>
                  <a:gd fmla="*/ 107 w 139" name="T16"/>
                  <a:gd fmla="*/ 39 h 176" name="T17"/>
                  <a:gd fmla="*/ 107 w 139" name="T18"/>
                  <a:gd fmla="*/ 31 h 176" name="T19"/>
                  <a:gd fmla="*/ 101 w 139" name="T20"/>
                  <a:gd fmla="*/ 17 h 176" name="T21"/>
                  <a:gd fmla="*/ 91 w 139" name="T22"/>
                  <a:gd fmla="*/ 7 h 176" name="T23"/>
                  <a:gd fmla="*/ 77 w 139" name="T24"/>
                  <a:gd fmla="*/ 1 h 176" name="T25"/>
                  <a:gd fmla="*/ 70 w 139" name="T26"/>
                  <a:gd fmla="*/ 0 h 176" name="T27"/>
                  <a:gd fmla="*/ 54 w 139" name="T28"/>
                  <a:gd fmla="*/ 3 h 176" name="T29"/>
                  <a:gd fmla="*/ 41 w 139" name="T30"/>
                  <a:gd fmla="*/ 12 h 176" name="T31"/>
                  <a:gd fmla="*/ 34 w 139" name="T32"/>
                  <a:gd fmla="*/ 24 h 176" name="T33"/>
                  <a:gd fmla="*/ 31 w 139" name="T34"/>
                  <a:gd fmla="*/ 39 h 176" name="T35"/>
                  <a:gd fmla="*/ 32 w 139" name="T36"/>
                  <a:gd fmla="*/ 46 h 176" name="T37"/>
                  <a:gd fmla="*/ 37 w 139" name="T38"/>
                  <a:gd fmla="*/ 61 h 176" name="T39"/>
                  <a:gd fmla="*/ 43 w 139" name="T40"/>
                  <a:gd fmla="*/ 67 h 176" name="T41"/>
                  <a:gd fmla="*/ 21 w 139" name="T42"/>
                  <a:gd fmla="*/ 71 h 176" name="T43"/>
                  <a:gd fmla="*/ 17 w 139" name="T44"/>
                  <a:gd fmla="*/ 73 h 176" name="T45"/>
                  <a:gd fmla="*/ 9 w 139" name="T46"/>
                  <a:gd fmla="*/ 79 h 176" name="T47"/>
                  <a:gd fmla="*/ 4 w 139" name="T48"/>
                  <a:gd fmla="*/ 86 h 176" name="T49"/>
                  <a:gd fmla="*/ 0 w 139" name="T50"/>
                  <a:gd fmla="*/ 95 h 176" name="T51"/>
                  <a:gd fmla="*/ 0 w 139" name="T52"/>
                  <a:gd fmla="*/ 176 h 176" name="T53"/>
                  <a:gd fmla="*/ 139 w 139" name="T54"/>
                  <a:gd fmla="*/ 100 h 176" name="T55"/>
                  <a:gd fmla="*/ 70 w 139" name="T56"/>
                  <a:gd fmla="*/ 14 h 176" name="T57"/>
                  <a:gd fmla="*/ 78 w 139" name="T58"/>
                  <a:gd fmla="*/ 16 h 176" name="T59"/>
                  <a:gd fmla="*/ 87 w 139" name="T60"/>
                  <a:gd fmla="*/ 22 h 176" name="T61"/>
                  <a:gd fmla="*/ 92 w 139" name="T62"/>
                  <a:gd fmla="*/ 29 h 176" name="T63"/>
                  <a:gd fmla="*/ 93 w 139" name="T64"/>
                  <a:gd fmla="*/ 39 h 176" name="T65"/>
                  <a:gd fmla="*/ 93 w 139" name="T66"/>
                  <a:gd fmla="*/ 43 h 176" name="T67"/>
                  <a:gd fmla="*/ 89 w 139" name="T68"/>
                  <a:gd fmla="*/ 53 h 176" name="T69"/>
                  <a:gd fmla="*/ 82 w 139" name="T70"/>
                  <a:gd fmla="*/ 59 h 176" name="T71"/>
                  <a:gd fmla="*/ 74 w 139" name="T72"/>
                  <a:gd fmla="*/ 63 h 176" name="T73"/>
                  <a:gd fmla="*/ 70 w 139" name="T74"/>
                  <a:gd fmla="*/ 64 h 176" name="T75"/>
                  <a:gd fmla="*/ 60 w 139" name="T76"/>
                  <a:gd fmla="*/ 62 h 176" name="T77"/>
                  <a:gd fmla="*/ 52 w 139" name="T78"/>
                  <a:gd fmla="*/ 56 h 176" name="T79"/>
                  <a:gd fmla="*/ 47 w 139" name="T80"/>
                  <a:gd fmla="*/ 49 h 176" name="T81"/>
                  <a:gd fmla="*/ 45 w 139" name="T82"/>
                  <a:gd fmla="*/ 39 h 176" name="T83"/>
                  <a:gd fmla="*/ 45 w 139" name="T84"/>
                  <a:gd fmla="*/ 34 h 176" name="T85"/>
                  <a:gd fmla="*/ 49 w 139" name="T86"/>
                  <a:gd fmla="*/ 25 h 176" name="T87"/>
                  <a:gd fmla="*/ 55 w 139" name="T88"/>
                  <a:gd fmla="*/ 18 h 176" name="T89"/>
                  <a:gd fmla="*/ 64 w 139" name="T90"/>
                  <a:gd fmla="*/ 15 h 176" name="T91"/>
                  <a:gd fmla="*/ 70 w 139" name="T92"/>
                  <a:gd fmla="*/ 14 h 176" name="T93"/>
                  <a:gd fmla="*/ 109 w 139" name="T94"/>
                  <a:gd fmla="*/ 162 h 176" name="T95"/>
                  <a:gd fmla="*/ 95 w 139" name="T96"/>
                  <a:gd fmla="*/ 106 h 176" name="T97"/>
                  <a:gd fmla="*/ 43 w 139" name="T98"/>
                  <a:gd fmla="*/ 162 h 176" name="T99"/>
                  <a:gd fmla="*/ 28 w 139" name="T100"/>
                  <a:gd fmla="*/ 106 h 176" name="T101"/>
                  <a:gd fmla="*/ 14 w 139" name="T102"/>
                  <a:gd fmla="*/ 162 h 176" name="T103"/>
                  <a:gd fmla="*/ 14 w 139" name="T104"/>
                  <a:gd fmla="*/ 100 h 176" name="T105"/>
                  <a:gd fmla="*/ 18 w 139" name="T106"/>
                  <a:gd fmla="*/ 91 h 176" name="T107"/>
                  <a:gd fmla="*/ 25 w 139" name="T108"/>
                  <a:gd fmla="*/ 85 h 176" name="T109"/>
                  <a:gd fmla="*/ 36 w 139" name="T110"/>
                  <a:gd fmla="*/ 82 h 176" name="T111"/>
                  <a:gd fmla="*/ 58 w 139" name="T112"/>
                  <a:gd fmla="*/ 79 h 176" name="T113"/>
                  <a:gd fmla="*/ 80 w 139" name="T114"/>
                  <a:gd fmla="*/ 79 h 176" name="T115"/>
                  <a:gd fmla="*/ 103 w 139" name="T116"/>
                  <a:gd fmla="*/ 82 h 176" name="T117"/>
                  <a:gd fmla="*/ 114 w 139" name="T118"/>
                  <a:gd fmla="*/ 85 h 176" name="T119"/>
                  <a:gd fmla="*/ 121 w 139" name="T120"/>
                  <a:gd fmla="*/ 91 h 176" name="T121"/>
                  <a:gd fmla="*/ 125 w 139" name="T122"/>
                  <a:gd fmla="*/ 100 h 176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176" w="139">
                    <a:moveTo>
                      <a:pt x="139" y="100"/>
                    </a:moveTo>
                    <a:lnTo>
                      <a:pt x="139" y="100"/>
                    </a:lnTo>
                    <a:lnTo>
                      <a:pt x="138" y="95"/>
                    </a:lnTo>
                    <a:lnTo>
                      <a:pt x="136" y="91"/>
                    </a:lnTo>
                    <a:lnTo>
                      <a:pt x="134" y="86"/>
                    </a:lnTo>
                    <a:lnTo>
                      <a:pt x="132" y="82"/>
                    </a:lnTo>
                    <a:lnTo>
                      <a:pt x="129" y="79"/>
                    </a:lnTo>
                    <a:lnTo>
                      <a:pt x="126" y="76"/>
                    </a:lnTo>
                    <a:lnTo>
                      <a:pt x="121" y="73"/>
                    </a:lnTo>
                    <a:lnTo>
                      <a:pt x="118" y="71"/>
                    </a:lnTo>
                    <a:lnTo>
                      <a:pt x="118" y="71"/>
                    </a:lnTo>
                    <a:lnTo>
                      <a:pt x="107" y="69"/>
                    </a:lnTo>
                    <a:lnTo>
                      <a:pt x="95" y="67"/>
                    </a:lnTo>
                    <a:lnTo>
                      <a:pt x="95" y="67"/>
                    </a:lnTo>
                    <a:lnTo>
                      <a:pt x="101" y="61"/>
                    </a:lnTo>
                    <a:lnTo>
                      <a:pt x="104" y="54"/>
                    </a:lnTo>
                    <a:lnTo>
                      <a:pt x="107" y="46"/>
                    </a:lnTo>
                    <a:lnTo>
                      <a:pt x="107" y="39"/>
                    </a:lnTo>
                    <a:lnTo>
                      <a:pt x="107" y="39"/>
                    </a:lnTo>
                    <a:lnTo>
                      <a:pt x="107" y="31"/>
                    </a:lnTo>
                    <a:lnTo>
                      <a:pt x="105" y="24"/>
                    </a:lnTo>
                    <a:lnTo>
                      <a:pt x="101" y="17"/>
                    </a:lnTo>
                    <a:lnTo>
                      <a:pt x="97" y="12"/>
                    </a:lnTo>
                    <a:lnTo>
                      <a:pt x="91" y="7"/>
                    </a:lnTo>
                    <a:lnTo>
                      <a:pt x="85" y="3"/>
                    </a:lnTo>
                    <a:lnTo>
                      <a:pt x="77" y="1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1" y="1"/>
                    </a:lnTo>
                    <a:lnTo>
                      <a:pt x="54" y="3"/>
                    </a:lnTo>
                    <a:lnTo>
                      <a:pt x="48" y="7"/>
                    </a:lnTo>
                    <a:lnTo>
                      <a:pt x="41" y="12"/>
                    </a:lnTo>
                    <a:lnTo>
                      <a:pt x="37" y="17"/>
                    </a:lnTo>
                    <a:lnTo>
                      <a:pt x="34" y="24"/>
                    </a:lnTo>
                    <a:lnTo>
                      <a:pt x="32" y="31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2" y="46"/>
                    </a:lnTo>
                    <a:lnTo>
                      <a:pt x="34" y="54"/>
                    </a:lnTo>
                    <a:lnTo>
                      <a:pt x="37" y="61"/>
                    </a:lnTo>
                    <a:lnTo>
                      <a:pt x="43" y="67"/>
                    </a:lnTo>
                    <a:lnTo>
                      <a:pt x="43" y="67"/>
                    </a:lnTo>
                    <a:lnTo>
                      <a:pt x="32" y="69"/>
                    </a:lnTo>
                    <a:lnTo>
                      <a:pt x="21" y="71"/>
                    </a:lnTo>
                    <a:lnTo>
                      <a:pt x="21" y="71"/>
                    </a:lnTo>
                    <a:lnTo>
                      <a:pt x="17" y="73"/>
                    </a:lnTo>
                    <a:lnTo>
                      <a:pt x="12" y="76"/>
                    </a:lnTo>
                    <a:lnTo>
                      <a:pt x="9" y="79"/>
                    </a:lnTo>
                    <a:lnTo>
                      <a:pt x="6" y="82"/>
                    </a:lnTo>
                    <a:lnTo>
                      <a:pt x="4" y="86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0" y="176"/>
                    </a:lnTo>
                    <a:lnTo>
                      <a:pt x="139" y="176"/>
                    </a:lnTo>
                    <a:lnTo>
                      <a:pt x="139" y="100"/>
                    </a:lnTo>
                    <a:close/>
                    <a:moveTo>
                      <a:pt x="70" y="14"/>
                    </a:moveTo>
                    <a:lnTo>
                      <a:pt x="70" y="14"/>
                    </a:lnTo>
                    <a:lnTo>
                      <a:pt x="74" y="15"/>
                    </a:lnTo>
                    <a:lnTo>
                      <a:pt x="78" y="16"/>
                    </a:lnTo>
                    <a:lnTo>
                      <a:pt x="82" y="18"/>
                    </a:lnTo>
                    <a:lnTo>
                      <a:pt x="87" y="22"/>
                    </a:lnTo>
                    <a:lnTo>
                      <a:pt x="89" y="25"/>
                    </a:lnTo>
                    <a:lnTo>
                      <a:pt x="92" y="29"/>
                    </a:lnTo>
                    <a:lnTo>
                      <a:pt x="93" y="34"/>
                    </a:lnTo>
                    <a:lnTo>
                      <a:pt x="93" y="39"/>
                    </a:lnTo>
                    <a:lnTo>
                      <a:pt x="93" y="39"/>
                    </a:lnTo>
                    <a:lnTo>
                      <a:pt x="93" y="43"/>
                    </a:lnTo>
                    <a:lnTo>
                      <a:pt x="92" y="49"/>
                    </a:lnTo>
                    <a:lnTo>
                      <a:pt x="89" y="53"/>
                    </a:lnTo>
                    <a:lnTo>
                      <a:pt x="87" y="56"/>
                    </a:lnTo>
                    <a:lnTo>
                      <a:pt x="82" y="59"/>
                    </a:lnTo>
                    <a:lnTo>
                      <a:pt x="78" y="62"/>
                    </a:lnTo>
                    <a:lnTo>
                      <a:pt x="74" y="63"/>
                    </a:lnTo>
                    <a:lnTo>
                      <a:pt x="70" y="64"/>
                    </a:lnTo>
                    <a:lnTo>
                      <a:pt x="70" y="64"/>
                    </a:lnTo>
                    <a:lnTo>
                      <a:pt x="64" y="63"/>
                    </a:lnTo>
                    <a:lnTo>
                      <a:pt x="60" y="62"/>
                    </a:lnTo>
                    <a:lnTo>
                      <a:pt x="55" y="59"/>
                    </a:lnTo>
                    <a:lnTo>
                      <a:pt x="52" y="56"/>
                    </a:lnTo>
                    <a:lnTo>
                      <a:pt x="49" y="53"/>
                    </a:lnTo>
                    <a:lnTo>
                      <a:pt x="47" y="49"/>
                    </a:lnTo>
                    <a:lnTo>
                      <a:pt x="45" y="43"/>
                    </a:lnTo>
                    <a:lnTo>
                      <a:pt x="45" y="39"/>
                    </a:lnTo>
                    <a:lnTo>
                      <a:pt x="45" y="39"/>
                    </a:lnTo>
                    <a:lnTo>
                      <a:pt x="45" y="34"/>
                    </a:lnTo>
                    <a:lnTo>
                      <a:pt x="47" y="29"/>
                    </a:lnTo>
                    <a:lnTo>
                      <a:pt x="49" y="25"/>
                    </a:lnTo>
                    <a:lnTo>
                      <a:pt x="52" y="22"/>
                    </a:lnTo>
                    <a:lnTo>
                      <a:pt x="55" y="18"/>
                    </a:lnTo>
                    <a:lnTo>
                      <a:pt x="60" y="16"/>
                    </a:lnTo>
                    <a:lnTo>
                      <a:pt x="64" y="15"/>
                    </a:lnTo>
                    <a:lnTo>
                      <a:pt x="70" y="14"/>
                    </a:lnTo>
                    <a:lnTo>
                      <a:pt x="70" y="14"/>
                    </a:lnTo>
                    <a:close/>
                    <a:moveTo>
                      <a:pt x="125" y="162"/>
                    </a:moveTo>
                    <a:lnTo>
                      <a:pt x="109" y="162"/>
                    </a:lnTo>
                    <a:lnTo>
                      <a:pt x="109" y="106"/>
                    </a:lnTo>
                    <a:lnTo>
                      <a:pt x="95" y="106"/>
                    </a:lnTo>
                    <a:lnTo>
                      <a:pt x="95" y="162"/>
                    </a:lnTo>
                    <a:lnTo>
                      <a:pt x="43" y="162"/>
                    </a:lnTo>
                    <a:lnTo>
                      <a:pt x="43" y="106"/>
                    </a:lnTo>
                    <a:lnTo>
                      <a:pt x="28" y="106"/>
                    </a:lnTo>
                    <a:lnTo>
                      <a:pt x="28" y="162"/>
                    </a:lnTo>
                    <a:lnTo>
                      <a:pt x="14" y="162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14" y="95"/>
                    </a:lnTo>
                    <a:lnTo>
                      <a:pt x="18" y="91"/>
                    </a:lnTo>
                    <a:lnTo>
                      <a:pt x="21" y="88"/>
                    </a:lnTo>
                    <a:lnTo>
                      <a:pt x="25" y="85"/>
                    </a:lnTo>
                    <a:lnTo>
                      <a:pt x="25" y="85"/>
                    </a:lnTo>
                    <a:lnTo>
                      <a:pt x="36" y="82"/>
                    </a:lnTo>
                    <a:lnTo>
                      <a:pt x="47" y="80"/>
                    </a:lnTo>
                    <a:lnTo>
                      <a:pt x="58" y="79"/>
                    </a:lnTo>
                    <a:lnTo>
                      <a:pt x="70" y="79"/>
                    </a:lnTo>
                    <a:lnTo>
                      <a:pt x="80" y="79"/>
                    </a:lnTo>
                    <a:lnTo>
                      <a:pt x="91" y="80"/>
                    </a:lnTo>
                    <a:lnTo>
                      <a:pt x="103" y="82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7" y="88"/>
                    </a:lnTo>
                    <a:lnTo>
                      <a:pt x="121" y="91"/>
                    </a:lnTo>
                    <a:lnTo>
                      <a:pt x="124" y="95"/>
                    </a:lnTo>
                    <a:lnTo>
                      <a:pt x="125" y="100"/>
                    </a:lnTo>
                    <a:lnTo>
                      <a:pt x="125" y="16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" name="Freeform 112"/>
              <p:cNvSpPr>
                <a:spLocks noEditPoints="1"/>
              </p:cNvSpPr>
              <p:nvPr/>
            </p:nvSpPr>
            <p:spPr bwMode="auto">
              <a:xfrm>
                <a:off x="7689850" y="6115050"/>
                <a:ext cx="220663" cy="279400"/>
              </a:xfrm>
              <a:custGeom>
                <a:gdLst>
                  <a:gd fmla="*/ 118 w 139" name="T0"/>
                  <a:gd fmla="*/ 72 h 176" name="T1"/>
                  <a:gd fmla="*/ 95 w 139" name="T2"/>
                  <a:gd fmla="*/ 66 h 176" name="T3"/>
                  <a:gd fmla="*/ 101 w 139" name="T4"/>
                  <a:gd fmla="*/ 61 h 176" name="T5"/>
                  <a:gd fmla="*/ 107 w 139" name="T6"/>
                  <a:gd fmla="*/ 47 h 176" name="T7"/>
                  <a:gd fmla="*/ 107 w 139" name="T8"/>
                  <a:gd fmla="*/ 39 h 176" name="T9"/>
                  <a:gd fmla="*/ 105 w 139" name="T10"/>
                  <a:gd fmla="*/ 24 h 176" name="T11"/>
                  <a:gd fmla="*/ 97 w 139" name="T12"/>
                  <a:gd fmla="*/ 11 h 176" name="T13"/>
                  <a:gd fmla="*/ 85 w 139" name="T14"/>
                  <a:gd fmla="*/ 4 h 176" name="T15"/>
                  <a:gd fmla="*/ 70 w 139" name="T16"/>
                  <a:gd fmla="*/ 0 h 176" name="T17"/>
                  <a:gd fmla="*/ 61 w 139" name="T18"/>
                  <a:gd fmla="*/ 1 h 176" name="T19"/>
                  <a:gd fmla="*/ 48 w 139" name="T20"/>
                  <a:gd fmla="*/ 7 h 176" name="T21"/>
                  <a:gd fmla="*/ 37 w 139" name="T22"/>
                  <a:gd fmla="*/ 18 h 176" name="T23"/>
                  <a:gd fmla="*/ 32 w 139" name="T24"/>
                  <a:gd fmla="*/ 31 h 176" name="T25"/>
                  <a:gd fmla="*/ 31 w 139" name="T26"/>
                  <a:gd fmla="*/ 39 h 176" name="T27"/>
                  <a:gd fmla="*/ 34 w 139" name="T28"/>
                  <a:gd fmla="*/ 54 h 176" name="T29"/>
                  <a:gd fmla="*/ 43 w 139" name="T30"/>
                  <a:gd fmla="*/ 66 h 176" name="T31"/>
                  <a:gd fmla="*/ 32 w 139" name="T32"/>
                  <a:gd fmla="*/ 68 h 176" name="T33"/>
                  <a:gd fmla="*/ 21 w 139" name="T34"/>
                  <a:gd fmla="*/ 72 h 176" name="T35"/>
                  <a:gd fmla="*/ 12 w 139" name="T36"/>
                  <a:gd fmla="*/ 76 h 176" name="T37"/>
                  <a:gd fmla="*/ 6 w 139" name="T38"/>
                  <a:gd fmla="*/ 82 h 176" name="T39"/>
                  <a:gd fmla="*/ 1 w 139" name="T40"/>
                  <a:gd fmla="*/ 91 h 176" name="T41"/>
                  <a:gd fmla="*/ 0 w 139" name="T42"/>
                  <a:gd fmla="*/ 100 h 176" name="T43"/>
                  <a:gd fmla="*/ 139 w 139" name="T44"/>
                  <a:gd fmla="*/ 176 h 176" name="T45"/>
                  <a:gd fmla="*/ 139 w 139" name="T46"/>
                  <a:gd fmla="*/ 100 h 176" name="T47"/>
                  <a:gd fmla="*/ 136 w 139" name="T48"/>
                  <a:gd fmla="*/ 91 h 176" name="T49"/>
                  <a:gd fmla="*/ 132 w 139" name="T50"/>
                  <a:gd fmla="*/ 82 h 176" name="T51"/>
                  <a:gd fmla="*/ 126 w 139" name="T52"/>
                  <a:gd fmla="*/ 76 h 176" name="T53"/>
                  <a:gd fmla="*/ 118 w 139" name="T54"/>
                  <a:gd fmla="*/ 72 h 176" name="T55"/>
                  <a:gd fmla="*/ 70 w 139" name="T56"/>
                  <a:gd fmla="*/ 14 h 176" name="T57"/>
                  <a:gd fmla="*/ 74 w 139" name="T58"/>
                  <a:gd fmla="*/ 14 h 176" name="T59"/>
                  <a:gd fmla="*/ 82 w 139" name="T60"/>
                  <a:gd fmla="*/ 19 h 176" name="T61"/>
                  <a:gd fmla="*/ 89 w 139" name="T62"/>
                  <a:gd fmla="*/ 25 h 176" name="T63"/>
                  <a:gd fmla="*/ 93 w 139" name="T64"/>
                  <a:gd fmla="*/ 34 h 176" name="T65"/>
                  <a:gd fmla="*/ 93 w 139" name="T66"/>
                  <a:gd fmla="*/ 39 h 176" name="T67"/>
                  <a:gd fmla="*/ 92 w 139" name="T68"/>
                  <a:gd fmla="*/ 48 h 176" name="T69"/>
                  <a:gd fmla="*/ 87 w 139" name="T70"/>
                  <a:gd fmla="*/ 57 h 176" name="T71"/>
                  <a:gd fmla="*/ 78 w 139" name="T72"/>
                  <a:gd fmla="*/ 61 h 176" name="T73"/>
                  <a:gd fmla="*/ 70 w 139" name="T74"/>
                  <a:gd fmla="*/ 63 h 176" name="T75"/>
                  <a:gd fmla="*/ 64 w 139" name="T76"/>
                  <a:gd fmla="*/ 63 h 176" name="T77"/>
                  <a:gd fmla="*/ 55 w 139" name="T78"/>
                  <a:gd fmla="*/ 59 h 176" name="T79"/>
                  <a:gd fmla="*/ 49 w 139" name="T80"/>
                  <a:gd fmla="*/ 52 h 176" name="T81"/>
                  <a:gd fmla="*/ 45 w 139" name="T82"/>
                  <a:gd fmla="*/ 44 h 176" name="T83"/>
                  <a:gd fmla="*/ 45 w 139" name="T84"/>
                  <a:gd fmla="*/ 39 h 176" name="T85"/>
                  <a:gd fmla="*/ 47 w 139" name="T86"/>
                  <a:gd fmla="*/ 30 h 176" name="T87"/>
                  <a:gd fmla="*/ 52 w 139" name="T88"/>
                  <a:gd fmla="*/ 22 h 176" name="T89"/>
                  <a:gd fmla="*/ 60 w 139" name="T90"/>
                  <a:gd fmla="*/ 17 h 176" name="T91"/>
                  <a:gd fmla="*/ 70 w 139" name="T92"/>
                  <a:gd fmla="*/ 14 h 176" name="T93"/>
                  <a:gd fmla="*/ 125 w 139" name="T94"/>
                  <a:gd fmla="*/ 162 h 176" name="T95"/>
                  <a:gd fmla="*/ 109 w 139" name="T96"/>
                  <a:gd fmla="*/ 105 h 176" name="T97"/>
                  <a:gd fmla="*/ 95 w 139" name="T98"/>
                  <a:gd fmla="*/ 162 h 176" name="T99"/>
                  <a:gd fmla="*/ 43 w 139" name="T100"/>
                  <a:gd fmla="*/ 105 h 176" name="T101"/>
                  <a:gd fmla="*/ 28 w 139" name="T102"/>
                  <a:gd fmla="*/ 162 h 176" name="T103"/>
                  <a:gd fmla="*/ 14 w 139" name="T104"/>
                  <a:gd fmla="*/ 100 h 176" name="T105"/>
                  <a:gd fmla="*/ 14 w 139" name="T106"/>
                  <a:gd fmla="*/ 95 h 176" name="T107"/>
                  <a:gd fmla="*/ 21 w 139" name="T108"/>
                  <a:gd fmla="*/ 87 h 176" name="T109"/>
                  <a:gd fmla="*/ 25 w 139" name="T110"/>
                  <a:gd fmla="*/ 85 h 176" name="T111"/>
                  <a:gd fmla="*/ 47 w 139" name="T112"/>
                  <a:gd fmla="*/ 80 h 176" name="T113"/>
                  <a:gd fmla="*/ 70 w 139" name="T114"/>
                  <a:gd fmla="*/ 78 h 176" name="T115"/>
                  <a:gd fmla="*/ 91 w 139" name="T116"/>
                  <a:gd fmla="*/ 80 h 176" name="T117"/>
                  <a:gd fmla="*/ 114 w 139" name="T118"/>
                  <a:gd fmla="*/ 85 h 176" name="T119"/>
                  <a:gd fmla="*/ 117 w 139" name="T120"/>
                  <a:gd fmla="*/ 87 h 176" name="T121"/>
                  <a:gd fmla="*/ 124 w 139" name="T122"/>
                  <a:gd fmla="*/ 95 h 176" name="T123"/>
                  <a:gd fmla="*/ 125 w 139" name="T124"/>
                  <a:gd fmla="*/ 162 h 176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176" w="139">
                    <a:moveTo>
                      <a:pt x="118" y="72"/>
                    </a:moveTo>
                    <a:lnTo>
                      <a:pt x="118" y="72"/>
                    </a:lnTo>
                    <a:lnTo>
                      <a:pt x="107" y="68"/>
                    </a:lnTo>
                    <a:lnTo>
                      <a:pt x="95" y="66"/>
                    </a:lnTo>
                    <a:lnTo>
                      <a:pt x="95" y="66"/>
                    </a:lnTo>
                    <a:lnTo>
                      <a:pt x="101" y="61"/>
                    </a:lnTo>
                    <a:lnTo>
                      <a:pt x="104" y="54"/>
                    </a:lnTo>
                    <a:lnTo>
                      <a:pt x="107" y="47"/>
                    </a:lnTo>
                    <a:lnTo>
                      <a:pt x="107" y="39"/>
                    </a:lnTo>
                    <a:lnTo>
                      <a:pt x="107" y="39"/>
                    </a:lnTo>
                    <a:lnTo>
                      <a:pt x="107" y="31"/>
                    </a:lnTo>
                    <a:lnTo>
                      <a:pt x="105" y="24"/>
                    </a:lnTo>
                    <a:lnTo>
                      <a:pt x="101" y="18"/>
                    </a:lnTo>
                    <a:lnTo>
                      <a:pt x="97" y="11"/>
                    </a:lnTo>
                    <a:lnTo>
                      <a:pt x="91" y="7"/>
                    </a:lnTo>
                    <a:lnTo>
                      <a:pt x="85" y="4"/>
                    </a:lnTo>
                    <a:lnTo>
                      <a:pt x="77" y="1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1" y="1"/>
                    </a:lnTo>
                    <a:lnTo>
                      <a:pt x="54" y="4"/>
                    </a:lnTo>
                    <a:lnTo>
                      <a:pt x="48" y="7"/>
                    </a:lnTo>
                    <a:lnTo>
                      <a:pt x="41" y="11"/>
                    </a:lnTo>
                    <a:lnTo>
                      <a:pt x="37" y="18"/>
                    </a:lnTo>
                    <a:lnTo>
                      <a:pt x="34" y="24"/>
                    </a:lnTo>
                    <a:lnTo>
                      <a:pt x="32" y="31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2" y="47"/>
                    </a:lnTo>
                    <a:lnTo>
                      <a:pt x="34" y="54"/>
                    </a:lnTo>
                    <a:lnTo>
                      <a:pt x="37" y="61"/>
                    </a:lnTo>
                    <a:lnTo>
                      <a:pt x="43" y="66"/>
                    </a:lnTo>
                    <a:lnTo>
                      <a:pt x="43" y="66"/>
                    </a:lnTo>
                    <a:lnTo>
                      <a:pt x="32" y="68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17" y="73"/>
                    </a:lnTo>
                    <a:lnTo>
                      <a:pt x="12" y="76"/>
                    </a:lnTo>
                    <a:lnTo>
                      <a:pt x="9" y="79"/>
                    </a:lnTo>
                    <a:lnTo>
                      <a:pt x="6" y="82"/>
                    </a:lnTo>
                    <a:lnTo>
                      <a:pt x="4" y="87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0" y="176"/>
                    </a:lnTo>
                    <a:lnTo>
                      <a:pt x="139" y="176"/>
                    </a:lnTo>
                    <a:lnTo>
                      <a:pt x="139" y="100"/>
                    </a:lnTo>
                    <a:lnTo>
                      <a:pt x="139" y="100"/>
                    </a:lnTo>
                    <a:lnTo>
                      <a:pt x="138" y="95"/>
                    </a:lnTo>
                    <a:lnTo>
                      <a:pt x="136" y="91"/>
                    </a:lnTo>
                    <a:lnTo>
                      <a:pt x="134" y="87"/>
                    </a:lnTo>
                    <a:lnTo>
                      <a:pt x="132" y="82"/>
                    </a:lnTo>
                    <a:lnTo>
                      <a:pt x="129" y="79"/>
                    </a:lnTo>
                    <a:lnTo>
                      <a:pt x="126" y="76"/>
                    </a:lnTo>
                    <a:lnTo>
                      <a:pt x="121" y="73"/>
                    </a:lnTo>
                    <a:lnTo>
                      <a:pt x="118" y="72"/>
                    </a:lnTo>
                    <a:lnTo>
                      <a:pt x="118" y="72"/>
                    </a:lnTo>
                    <a:close/>
                    <a:moveTo>
                      <a:pt x="70" y="14"/>
                    </a:moveTo>
                    <a:lnTo>
                      <a:pt x="70" y="14"/>
                    </a:lnTo>
                    <a:lnTo>
                      <a:pt x="74" y="14"/>
                    </a:lnTo>
                    <a:lnTo>
                      <a:pt x="78" y="17"/>
                    </a:lnTo>
                    <a:lnTo>
                      <a:pt x="82" y="19"/>
                    </a:lnTo>
                    <a:lnTo>
                      <a:pt x="87" y="22"/>
                    </a:lnTo>
                    <a:lnTo>
                      <a:pt x="89" y="25"/>
                    </a:lnTo>
                    <a:lnTo>
                      <a:pt x="92" y="30"/>
                    </a:lnTo>
                    <a:lnTo>
                      <a:pt x="93" y="34"/>
                    </a:lnTo>
                    <a:lnTo>
                      <a:pt x="93" y="39"/>
                    </a:lnTo>
                    <a:lnTo>
                      <a:pt x="93" y="39"/>
                    </a:lnTo>
                    <a:lnTo>
                      <a:pt x="93" y="44"/>
                    </a:lnTo>
                    <a:lnTo>
                      <a:pt x="92" y="48"/>
                    </a:lnTo>
                    <a:lnTo>
                      <a:pt x="89" y="52"/>
                    </a:lnTo>
                    <a:lnTo>
                      <a:pt x="87" y="57"/>
                    </a:lnTo>
                    <a:lnTo>
                      <a:pt x="82" y="59"/>
                    </a:lnTo>
                    <a:lnTo>
                      <a:pt x="78" y="61"/>
                    </a:lnTo>
                    <a:lnTo>
                      <a:pt x="74" y="63"/>
                    </a:lnTo>
                    <a:lnTo>
                      <a:pt x="70" y="63"/>
                    </a:lnTo>
                    <a:lnTo>
                      <a:pt x="70" y="63"/>
                    </a:lnTo>
                    <a:lnTo>
                      <a:pt x="64" y="63"/>
                    </a:lnTo>
                    <a:lnTo>
                      <a:pt x="60" y="61"/>
                    </a:lnTo>
                    <a:lnTo>
                      <a:pt x="55" y="59"/>
                    </a:lnTo>
                    <a:lnTo>
                      <a:pt x="52" y="57"/>
                    </a:lnTo>
                    <a:lnTo>
                      <a:pt x="49" y="52"/>
                    </a:lnTo>
                    <a:lnTo>
                      <a:pt x="47" y="48"/>
                    </a:lnTo>
                    <a:lnTo>
                      <a:pt x="45" y="44"/>
                    </a:lnTo>
                    <a:lnTo>
                      <a:pt x="45" y="39"/>
                    </a:lnTo>
                    <a:lnTo>
                      <a:pt x="45" y="39"/>
                    </a:lnTo>
                    <a:lnTo>
                      <a:pt x="45" y="34"/>
                    </a:lnTo>
                    <a:lnTo>
                      <a:pt x="47" y="30"/>
                    </a:lnTo>
                    <a:lnTo>
                      <a:pt x="49" y="25"/>
                    </a:lnTo>
                    <a:lnTo>
                      <a:pt x="52" y="22"/>
                    </a:lnTo>
                    <a:lnTo>
                      <a:pt x="55" y="19"/>
                    </a:lnTo>
                    <a:lnTo>
                      <a:pt x="60" y="17"/>
                    </a:lnTo>
                    <a:lnTo>
                      <a:pt x="64" y="14"/>
                    </a:lnTo>
                    <a:lnTo>
                      <a:pt x="70" y="14"/>
                    </a:lnTo>
                    <a:lnTo>
                      <a:pt x="70" y="14"/>
                    </a:lnTo>
                    <a:close/>
                    <a:moveTo>
                      <a:pt x="125" y="162"/>
                    </a:moveTo>
                    <a:lnTo>
                      <a:pt x="109" y="162"/>
                    </a:lnTo>
                    <a:lnTo>
                      <a:pt x="109" y="105"/>
                    </a:lnTo>
                    <a:lnTo>
                      <a:pt x="95" y="105"/>
                    </a:lnTo>
                    <a:lnTo>
                      <a:pt x="95" y="162"/>
                    </a:lnTo>
                    <a:lnTo>
                      <a:pt x="43" y="162"/>
                    </a:lnTo>
                    <a:lnTo>
                      <a:pt x="43" y="105"/>
                    </a:lnTo>
                    <a:lnTo>
                      <a:pt x="28" y="105"/>
                    </a:lnTo>
                    <a:lnTo>
                      <a:pt x="28" y="162"/>
                    </a:lnTo>
                    <a:lnTo>
                      <a:pt x="14" y="162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14" y="95"/>
                    </a:lnTo>
                    <a:lnTo>
                      <a:pt x="18" y="91"/>
                    </a:lnTo>
                    <a:lnTo>
                      <a:pt x="21" y="87"/>
                    </a:lnTo>
                    <a:lnTo>
                      <a:pt x="25" y="85"/>
                    </a:lnTo>
                    <a:lnTo>
                      <a:pt x="25" y="85"/>
                    </a:lnTo>
                    <a:lnTo>
                      <a:pt x="36" y="82"/>
                    </a:lnTo>
                    <a:lnTo>
                      <a:pt x="47" y="80"/>
                    </a:lnTo>
                    <a:lnTo>
                      <a:pt x="58" y="79"/>
                    </a:lnTo>
                    <a:lnTo>
                      <a:pt x="70" y="78"/>
                    </a:lnTo>
                    <a:lnTo>
                      <a:pt x="80" y="79"/>
                    </a:lnTo>
                    <a:lnTo>
                      <a:pt x="91" y="80"/>
                    </a:lnTo>
                    <a:lnTo>
                      <a:pt x="103" y="82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7" y="87"/>
                    </a:lnTo>
                    <a:lnTo>
                      <a:pt x="121" y="91"/>
                    </a:lnTo>
                    <a:lnTo>
                      <a:pt x="124" y="95"/>
                    </a:lnTo>
                    <a:lnTo>
                      <a:pt x="125" y="100"/>
                    </a:lnTo>
                    <a:lnTo>
                      <a:pt x="125" y="16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" name="Freeform 113"/>
              <p:cNvSpPr>
                <a:spLocks noEditPoints="1"/>
              </p:cNvSpPr>
              <p:nvPr/>
            </p:nvSpPr>
            <p:spPr bwMode="auto">
              <a:xfrm>
                <a:off x="7427913" y="6115050"/>
                <a:ext cx="219075" cy="279400"/>
              </a:xfrm>
              <a:custGeom>
                <a:gdLst>
                  <a:gd fmla="*/ 118 w 138" name="T0"/>
                  <a:gd fmla="*/ 72 h 176" name="T1"/>
                  <a:gd fmla="*/ 96 w 138" name="T2"/>
                  <a:gd fmla="*/ 66 h 176" name="T3"/>
                  <a:gd fmla="*/ 102 w 138" name="T4"/>
                  <a:gd fmla="*/ 61 h 176" name="T5"/>
                  <a:gd fmla="*/ 107 w 138" name="T6"/>
                  <a:gd fmla="*/ 47 h 176" name="T7"/>
                  <a:gd fmla="*/ 108 w 138" name="T8"/>
                  <a:gd fmla="*/ 39 h 176" name="T9"/>
                  <a:gd fmla="*/ 105 w 138" name="T10"/>
                  <a:gd fmla="*/ 24 h 176" name="T11"/>
                  <a:gd fmla="*/ 96 w 138" name="T12"/>
                  <a:gd fmla="*/ 11 h 176" name="T13"/>
                  <a:gd fmla="*/ 84 w 138" name="T14"/>
                  <a:gd fmla="*/ 4 h 176" name="T15"/>
                  <a:gd fmla="*/ 69 w 138" name="T16"/>
                  <a:gd fmla="*/ 0 h 176" name="T17"/>
                  <a:gd fmla="*/ 62 w 138" name="T18"/>
                  <a:gd fmla="*/ 1 h 176" name="T19"/>
                  <a:gd fmla="*/ 48 w 138" name="T20"/>
                  <a:gd fmla="*/ 7 h 176" name="T21"/>
                  <a:gd fmla="*/ 38 w 138" name="T22"/>
                  <a:gd fmla="*/ 18 h 176" name="T23"/>
                  <a:gd fmla="*/ 31 w 138" name="T24"/>
                  <a:gd fmla="*/ 31 h 176" name="T25"/>
                  <a:gd fmla="*/ 30 w 138" name="T26"/>
                  <a:gd fmla="*/ 39 h 176" name="T27"/>
                  <a:gd fmla="*/ 34 w 138" name="T28"/>
                  <a:gd fmla="*/ 54 h 176" name="T29"/>
                  <a:gd fmla="*/ 42 w 138" name="T30"/>
                  <a:gd fmla="*/ 66 h 176" name="T31"/>
                  <a:gd fmla="*/ 31 w 138" name="T32"/>
                  <a:gd fmla="*/ 68 h 176" name="T33"/>
                  <a:gd fmla="*/ 21 w 138" name="T34"/>
                  <a:gd fmla="*/ 72 h 176" name="T35"/>
                  <a:gd fmla="*/ 13 w 138" name="T36"/>
                  <a:gd fmla="*/ 76 h 176" name="T37"/>
                  <a:gd fmla="*/ 7 w 138" name="T38"/>
                  <a:gd fmla="*/ 82 h 176" name="T39"/>
                  <a:gd fmla="*/ 2 w 138" name="T40"/>
                  <a:gd fmla="*/ 91 h 176" name="T41"/>
                  <a:gd fmla="*/ 0 w 138" name="T42"/>
                  <a:gd fmla="*/ 100 h 176" name="T43"/>
                  <a:gd fmla="*/ 138 w 138" name="T44"/>
                  <a:gd fmla="*/ 176 h 176" name="T45"/>
                  <a:gd fmla="*/ 138 w 138" name="T46"/>
                  <a:gd fmla="*/ 100 h 176" name="T47"/>
                  <a:gd fmla="*/ 137 w 138" name="T48"/>
                  <a:gd fmla="*/ 91 h 176" name="T49"/>
                  <a:gd fmla="*/ 133 w 138" name="T50"/>
                  <a:gd fmla="*/ 82 h 176" name="T51"/>
                  <a:gd fmla="*/ 127 w 138" name="T52"/>
                  <a:gd fmla="*/ 76 h 176" name="T53"/>
                  <a:gd fmla="*/ 118 w 138" name="T54"/>
                  <a:gd fmla="*/ 72 h 176" name="T55"/>
                  <a:gd fmla="*/ 69 w 138" name="T56"/>
                  <a:gd fmla="*/ 14 h 176" name="T57"/>
                  <a:gd fmla="*/ 75 w 138" name="T58"/>
                  <a:gd fmla="*/ 14 h 176" name="T59"/>
                  <a:gd fmla="*/ 83 w 138" name="T60"/>
                  <a:gd fmla="*/ 19 h 176" name="T61"/>
                  <a:gd fmla="*/ 90 w 138" name="T62"/>
                  <a:gd fmla="*/ 25 h 176" name="T63"/>
                  <a:gd fmla="*/ 93 w 138" name="T64"/>
                  <a:gd fmla="*/ 34 h 176" name="T65"/>
                  <a:gd fmla="*/ 94 w 138" name="T66"/>
                  <a:gd fmla="*/ 39 h 176" name="T67"/>
                  <a:gd fmla="*/ 92 w 138" name="T68"/>
                  <a:gd fmla="*/ 48 h 176" name="T69"/>
                  <a:gd fmla="*/ 87 w 138" name="T70"/>
                  <a:gd fmla="*/ 57 h 176" name="T71"/>
                  <a:gd fmla="*/ 79 w 138" name="T72"/>
                  <a:gd fmla="*/ 61 h 176" name="T73"/>
                  <a:gd fmla="*/ 69 w 138" name="T74"/>
                  <a:gd fmla="*/ 63 h 176" name="T75"/>
                  <a:gd fmla="*/ 65 w 138" name="T76"/>
                  <a:gd fmla="*/ 63 h 176" name="T77"/>
                  <a:gd fmla="*/ 56 w 138" name="T78"/>
                  <a:gd fmla="*/ 59 h 176" name="T79"/>
                  <a:gd fmla="*/ 49 w 138" name="T80"/>
                  <a:gd fmla="*/ 52 h 176" name="T81"/>
                  <a:gd fmla="*/ 46 w 138" name="T82"/>
                  <a:gd fmla="*/ 44 h 176" name="T83"/>
                  <a:gd fmla="*/ 46 w 138" name="T84"/>
                  <a:gd fmla="*/ 39 h 176" name="T85"/>
                  <a:gd fmla="*/ 47 w 138" name="T86"/>
                  <a:gd fmla="*/ 30 h 176" name="T87"/>
                  <a:gd fmla="*/ 52 w 138" name="T88"/>
                  <a:gd fmla="*/ 22 h 176" name="T89"/>
                  <a:gd fmla="*/ 60 w 138" name="T90"/>
                  <a:gd fmla="*/ 17 h 176" name="T91"/>
                  <a:gd fmla="*/ 69 w 138" name="T92"/>
                  <a:gd fmla="*/ 14 h 176" name="T93"/>
                  <a:gd fmla="*/ 124 w 138" name="T94"/>
                  <a:gd fmla="*/ 162 h 176" name="T95"/>
                  <a:gd fmla="*/ 110 w 138" name="T96"/>
                  <a:gd fmla="*/ 105 h 176" name="T97"/>
                  <a:gd fmla="*/ 96 w 138" name="T98"/>
                  <a:gd fmla="*/ 162 h 176" name="T99"/>
                  <a:gd fmla="*/ 43 w 138" name="T100"/>
                  <a:gd fmla="*/ 105 h 176" name="T101"/>
                  <a:gd fmla="*/ 29 w 138" name="T102"/>
                  <a:gd fmla="*/ 162 h 176" name="T103"/>
                  <a:gd fmla="*/ 14 w 138" name="T104"/>
                  <a:gd fmla="*/ 100 h 176" name="T105"/>
                  <a:gd fmla="*/ 15 w 138" name="T106"/>
                  <a:gd fmla="*/ 95 h 176" name="T107"/>
                  <a:gd fmla="*/ 21 w 138" name="T108"/>
                  <a:gd fmla="*/ 87 h 176" name="T109"/>
                  <a:gd fmla="*/ 25 w 138" name="T110"/>
                  <a:gd fmla="*/ 85 h 176" name="T111"/>
                  <a:gd fmla="*/ 47 w 138" name="T112"/>
                  <a:gd fmla="*/ 80 h 176" name="T113"/>
                  <a:gd fmla="*/ 69 w 138" name="T114"/>
                  <a:gd fmla="*/ 78 h 176" name="T115"/>
                  <a:gd fmla="*/ 92 w 138" name="T116"/>
                  <a:gd fmla="*/ 80 h 176" name="T117"/>
                  <a:gd fmla="*/ 114 w 138" name="T118"/>
                  <a:gd fmla="*/ 85 h 176" name="T119"/>
                  <a:gd fmla="*/ 118 w 138" name="T120"/>
                  <a:gd fmla="*/ 87 h 176" name="T121"/>
                  <a:gd fmla="*/ 123 w 138" name="T122"/>
                  <a:gd fmla="*/ 95 h 176" name="T123"/>
                  <a:gd fmla="*/ 124 w 138" name="T124"/>
                  <a:gd fmla="*/ 162 h 176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176" w="138">
                    <a:moveTo>
                      <a:pt x="118" y="72"/>
                    </a:moveTo>
                    <a:lnTo>
                      <a:pt x="118" y="72"/>
                    </a:lnTo>
                    <a:lnTo>
                      <a:pt x="107" y="68"/>
                    </a:lnTo>
                    <a:lnTo>
                      <a:pt x="96" y="66"/>
                    </a:lnTo>
                    <a:lnTo>
                      <a:pt x="96" y="66"/>
                    </a:lnTo>
                    <a:lnTo>
                      <a:pt x="102" y="61"/>
                    </a:lnTo>
                    <a:lnTo>
                      <a:pt x="105" y="54"/>
                    </a:lnTo>
                    <a:lnTo>
                      <a:pt x="107" y="47"/>
                    </a:lnTo>
                    <a:lnTo>
                      <a:pt x="108" y="39"/>
                    </a:lnTo>
                    <a:lnTo>
                      <a:pt x="108" y="39"/>
                    </a:lnTo>
                    <a:lnTo>
                      <a:pt x="107" y="31"/>
                    </a:lnTo>
                    <a:lnTo>
                      <a:pt x="105" y="24"/>
                    </a:lnTo>
                    <a:lnTo>
                      <a:pt x="102" y="18"/>
                    </a:lnTo>
                    <a:lnTo>
                      <a:pt x="96" y="11"/>
                    </a:lnTo>
                    <a:lnTo>
                      <a:pt x="91" y="7"/>
                    </a:lnTo>
                    <a:lnTo>
                      <a:pt x="84" y="4"/>
                    </a:lnTo>
                    <a:lnTo>
                      <a:pt x="77" y="1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2" y="1"/>
                    </a:lnTo>
                    <a:lnTo>
                      <a:pt x="54" y="4"/>
                    </a:lnTo>
                    <a:lnTo>
                      <a:pt x="48" y="7"/>
                    </a:lnTo>
                    <a:lnTo>
                      <a:pt x="42" y="11"/>
                    </a:lnTo>
                    <a:lnTo>
                      <a:pt x="38" y="18"/>
                    </a:lnTo>
                    <a:lnTo>
                      <a:pt x="34" y="24"/>
                    </a:lnTo>
                    <a:lnTo>
                      <a:pt x="31" y="31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1" y="47"/>
                    </a:lnTo>
                    <a:lnTo>
                      <a:pt x="34" y="54"/>
                    </a:lnTo>
                    <a:lnTo>
                      <a:pt x="38" y="61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31" y="68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16" y="73"/>
                    </a:lnTo>
                    <a:lnTo>
                      <a:pt x="13" y="76"/>
                    </a:lnTo>
                    <a:lnTo>
                      <a:pt x="10" y="79"/>
                    </a:lnTo>
                    <a:lnTo>
                      <a:pt x="7" y="82"/>
                    </a:lnTo>
                    <a:lnTo>
                      <a:pt x="3" y="8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0" y="176"/>
                    </a:lnTo>
                    <a:lnTo>
                      <a:pt x="138" y="176"/>
                    </a:lnTo>
                    <a:lnTo>
                      <a:pt x="138" y="100"/>
                    </a:lnTo>
                    <a:lnTo>
                      <a:pt x="138" y="100"/>
                    </a:lnTo>
                    <a:lnTo>
                      <a:pt x="138" y="95"/>
                    </a:lnTo>
                    <a:lnTo>
                      <a:pt x="137" y="91"/>
                    </a:lnTo>
                    <a:lnTo>
                      <a:pt x="135" y="87"/>
                    </a:lnTo>
                    <a:lnTo>
                      <a:pt x="133" y="82"/>
                    </a:lnTo>
                    <a:lnTo>
                      <a:pt x="130" y="79"/>
                    </a:lnTo>
                    <a:lnTo>
                      <a:pt x="127" y="76"/>
                    </a:lnTo>
                    <a:lnTo>
                      <a:pt x="122" y="73"/>
                    </a:lnTo>
                    <a:lnTo>
                      <a:pt x="118" y="72"/>
                    </a:lnTo>
                    <a:lnTo>
                      <a:pt x="118" y="72"/>
                    </a:lnTo>
                    <a:close/>
                    <a:moveTo>
                      <a:pt x="69" y="14"/>
                    </a:moveTo>
                    <a:lnTo>
                      <a:pt x="69" y="14"/>
                    </a:lnTo>
                    <a:lnTo>
                      <a:pt x="75" y="14"/>
                    </a:lnTo>
                    <a:lnTo>
                      <a:pt x="79" y="17"/>
                    </a:lnTo>
                    <a:lnTo>
                      <a:pt x="83" y="19"/>
                    </a:lnTo>
                    <a:lnTo>
                      <a:pt x="87" y="22"/>
                    </a:lnTo>
                    <a:lnTo>
                      <a:pt x="90" y="25"/>
                    </a:lnTo>
                    <a:lnTo>
                      <a:pt x="92" y="30"/>
                    </a:lnTo>
                    <a:lnTo>
                      <a:pt x="93" y="34"/>
                    </a:lnTo>
                    <a:lnTo>
                      <a:pt x="94" y="39"/>
                    </a:lnTo>
                    <a:lnTo>
                      <a:pt x="94" y="39"/>
                    </a:lnTo>
                    <a:lnTo>
                      <a:pt x="93" y="44"/>
                    </a:lnTo>
                    <a:lnTo>
                      <a:pt x="92" y="48"/>
                    </a:lnTo>
                    <a:lnTo>
                      <a:pt x="90" y="52"/>
                    </a:lnTo>
                    <a:lnTo>
                      <a:pt x="87" y="57"/>
                    </a:lnTo>
                    <a:lnTo>
                      <a:pt x="83" y="59"/>
                    </a:lnTo>
                    <a:lnTo>
                      <a:pt x="79" y="61"/>
                    </a:lnTo>
                    <a:lnTo>
                      <a:pt x="75" y="63"/>
                    </a:lnTo>
                    <a:lnTo>
                      <a:pt x="69" y="63"/>
                    </a:lnTo>
                    <a:lnTo>
                      <a:pt x="69" y="63"/>
                    </a:lnTo>
                    <a:lnTo>
                      <a:pt x="65" y="63"/>
                    </a:lnTo>
                    <a:lnTo>
                      <a:pt x="60" y="61"/>
                    </a:lnTo>
                    <a:lnTo>
                      <a:pt x="56" y="59"/>
                    </a:lnTo>
                    <a:lnTo>
                      <a:pt x="52" y="57"/>
                    </a:lnTo>
                    <a:lnTo>
                      <a:pt x="49" y="52"/>
                    </a:lnTo>
                    <a:lnTo>
                      <a:pt x="47" y="48"/>
                    </a:lnTo>
                    <a:lnTo>
                      <a:pt x="46" y="44"/>
                    </a:lnTo>
                    <a:lnTo>
                      <a:pt x="46" y="39"/>
                    </a:lnTo>
                    <a:lnTo>
                      <a:pt x="46" y="39"/>
                    </a:lnTo>
                    <a:lnTo>
                      <a:pt x="46" y="34"/>
                    </a:lnTo>
                    <a:lnTo>
                      <a:pt x="47" y="30"/>
                    </a:lnTo>
                    <a:lnTo>
                      <a:pt x="49" y="25"/>
                    </a:lnTo>
                    <a:lnTo>
                      <a:pt x="52" y="22"/>
                    </a:lnTo>
                    <a:lnTo>
                      <a:pt x="56" y="19"/>
                    </a:lnTo>
                    <a:lnTo>
                      <a:pt x="60" y="17"/>
                    </a:lnTo>
                    <a:lnTo>
                      <a:pt x="65" y="14"/>
                    </a:lnTo>
                    <a:lnTo>
                      <a:pt x="69" y="14"/>
                    </a:lnTo>
                    <a:lnTo>
                      <a:pt x="69" y="14"/>
                    </a:lnTo>
                    <a:close/>
                    <a:moveTo>
                      <a:pt x="124" y="162"/>
                    </a:moveTo>
                    <a:lnTo>
                      <a:pt x="110" y="162"/>
                    </a:lnTo>
                    <a:lnTo>
                      <a:pt x="110" y="105"/>
                    </a:lnTo>
                    <a:lnTo>
                      <a:pt x="96" y="105"/>
                    </a:lnTo>
                    <a:lnTo>
                      <a:pt x="96" y="162"/>
                    </a:lnTo>
                    <a:lnTo>
                      <a:pt x="43" y="162"/>
                    </a:lnTo>
                    <a:lnTo>
                      <a:pt x="43" y="105"/>
                    </a:lnTo>
                    <a:lnTo>
                      <a:pt x="29" y="105"/>
                    </a:lnTo>
                    <a:lnTo>
                      <a:pt x="29" y="162"/>
                    </a:lnTo>
                    <a:lnTo>
                      <a:pt x="14" y="162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15" y="95"/>
                    </a:lnTo>
                    <a:lnTo>
                      <a:pt x="17" y="91"/>
                    </a:lnTo>
                    <a:lnTo>
                      <a:pt x="21" y="87"/>
                    </a:lnTo>
                    <a:lnTo>
                      <a:pt x="25" y="85"/>
                    </a:lnTo>
                    <a:lnTo>
                      <a:pt x="25" y="85"/>
                    </a:lnTo>
                    <a:lnTo>
                      <a:pt x="36" y="82"/>
                    </a:lnTo>
                    <a:lnTo>
                      <a:pt x="47" y="80"/>
                    </a:lnTo>
                    <a:lnTo>
                      <a:pt x="58" y="79"/>
                    </a:lnTo>
                    <a:lnTo>
                      <a:pt x="69" y="78"/>
                    </a:lnTo>
                    <a:lnTo>
                      <a:pt x="81" y="79"/>
                    </a:lnTo>
                    <a:lnTo>
                      <a:pt x="92" y="80"/>
                    </a:lnTo>
                    <a:lnTo>
                      <a:pt x="103" y="82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8" y="87"/>
                    </a:lnTo>
                    <a:lnTo>
                      <a:pt x="121" y="91"/>
                    </a:lnTo>
                    <a:lnTo>
                      <a:pt x="123" y="95"/>
                    </a:lnTo>
                    <a:lnTo>
                      <a:pt x="124" y="100"/>
                    </a:lnTo>
                    <a:lnTo>
                      <a:pt x="124" y="16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" name="Freeform 114"/>
              <p:cNvSpPr>
                <a:spLocks noEditPoints="1"/>
              </p:cNvSpPr>
              <p:nvPr/>
            </p:nvSpPr>
            <p:spPr bwMode="auto">
              <a:xfrm>
                <a:off x="7951788" y="6115050"/>
                <a:ext cx="219075" cy="279400"/>
              </a:xfrm>
              <a:custGeom>
                <a:gdLst>
                  <a:gd fmla="*/ 117 w 138" name="T0"/>
                  <a:gd fmla="*/ 72 h 176" name="T1"/>
                  <a:gd fmla="*/ 96 w 138" name="T2"/>
                  <a:gd fmla="*/ 66 h 176" name="T3"/>
                  <a:gd fmla="*/ 100 w 138" name="T4"/>
                  <a:gd fmla="*/ 61 h 176" name="T5"/>
                  <a:gd fmla="*/ 106 w 138" name="T6"/>
                  <a:gd fmla="*/ 47 h 176" name="T7"/>
                  <a:gd fmla="*/ 108 w 138" name="T8"/>
                  <a:gd fmla="*/ 39 h 176" name="T9"/>
                  <a:gd fmla="*/ 104 w 138" name="T10"/>
                  <a:gd fmla="*/ 24 h 176" name="T11"/>
                  <a:gd fmla="*/ 96 w 138" name="T12"/>
                  <a:gd fmla="*/ 11 h 176" name="T13"/>
                  <a:gd fmla="*/ 84 w 138" name="T14"/>
                  <a:gd fmla="*/ 4 h 176" name="T15"/>
                  <a:gd fmla="*/ 69 w 138" name="T16"/>
                  <a:gd fmla="*/ 0 h 176" name="T17"/>
                  <a:gd fmla="*/ 61 w 138" name="T18"/>
                  <a:gd fmla="*/ 1 h 176" name="T19"/>
                  <a:gd fmla="*/ 47 w 138" name="T20"/>
                  <a:gd fmla="*/ 7 h 176" name="T21"/>
                  <a:gd fmla="*/ 36 w 138" name="T22"/>
                  <a:gd fmla="*/ 18 h 176" name="T23"/>
                  <a:gd fmla="*/ 31 w 138" name="T24"/>
                  <a:gd fmla="*/ 31 h 176" name="T25"/>
                  <a:gd fmla="*/ 30 w 138" name="T26"/>
                  <a:gd fmla="*/ 39 h 176" name="T27"/>
                  <a:gd fmla="*/ 33 w 138" name="T28"/>
                  <a:gd fmla="*/ 54 h 176" name="T29"/>
                  <a:gd fmla="*/ 42 w 138" name="T30"/>
                  <a:gd fmla="*/ 66 h 176" name="T31"/>
                  <a:gd fmla="*/ 31 w 138" name="T32"/>
                  <a:gd fmla="*/ 68 h 176" name="T33"/>
                  <a:gd fmla="*/ 20 w 138" name="T34"/>
                  <a:gd fmla="*/ 72 h 176" name="T35"/>
                  <a:gd fmla="*/ 13 w 138" name="T36"/>
                  <a:gd fmla="*/ 76 h 176" name="T37"/>
                  <a:gd fmla="*/ 6 w 138" name="T38"/>
                  <a:gd fmla="*/ 82 h 176" name="T39"/>
                  <a:gd fmla="*/ 2 w 138" name="T40"/>
                  <a:gd fmla="*/ 91 h 176" name="T41"/>
                  <a:gd fmla="*/ 0 w 138" name="T42"/>
                  <a:gd fmla="*/ 100 h 176" name="T43"/>
                  <a:gd fmla="*/ 138 w 138" name="T44"/>
                  <a:gd fmla="*/ 176 h 176" name="T45"/>
                  <a:gd fmla="*/ 138 w 138" name="T46"/>
                  <a:gd fmla="*/ 100 h 176" name="T47"/>
                  <a:gd fmla="*/ 137 w 138" name="T48"/>
                  <a:gd fmla="*/ 91 h 176" name="T49"/>
                  <a:gd fmla="*/ 132 w 138" name="T50"/>
                  <a:gd fmla="*/ 82 h 176" name="T51"/>
                  <a:gd fmla="*/ 125 w 138" name="T52"/>
                  <a:gd fmla="*/ 76 h 176" name="T53"/>
                  <a:gd fmla="*/ 117 w 138" name="T54"/>
                  <a:gd fmla="*/ 72 h 176" name="T55"/>
                  <a:gd fmla="*/ 69 w 138" name="T56"/>
                  <a:gd fmla="*/ 14 h 176" name="T57"/>
                  <a:gd fmla="*/ 74 w 138" name="T58"/>
                  <a:gd fmla="*/ 14 h 176" name="T59"/>
                  <a:gd fmla="*/ 83 w 138" name="T60"/>
                  <a:gd fmla="*/ 19 h 176" name="T61"/>
                  <a:gd fmla="*/ 89 w 138" name="T62"/>
                  <a:gd fmla="*/ 25 h 176" name="T63"/>
                  <a:gd fmla="*/ 92 w 138" name="T64"/>
                  <a:gd fmla="*/ 34 h 176" name="T65"/>
                  <a:gd fmla="*/ 94 w 138" name="T66"/>
                  <a:gd fmla="*/ 39 h 176" name="T67"/>
                  <a:gd fmla="*/ 91 w 138" name="T68"/>
                  <a:gd fmla="*/ 48 h 176" name="T69"/>
                  <a:gd fmla="*/ 86 w 138" name="T70"/>
                  <a:gd fmla="*/ 57 h 176" name="T71"/>
                  <a:gd fmla="*/ 78 w 138" name="T72"/>
                  <a:gd fmla="*/ 61 h 176" name="T73"/>
                  <a:gd fmla="*/ 69 w 138" name="T74"/>
                  <a:gd fmla="*/ 63 h 176" name="T75"/>
                  <a:gd fmla="*/ 64 w 138" name="T76"/>
                  <a:gd fmla="*/ 63 h 176" name="T77"/>
                  <a:gd fmla="*/ 55 w 138" name="T78"/>
                  <a:gd fmla="*/ 59 h 176" name="T79"/>
                  <a:gd fmla="*/ 48 w 138" name="T80"/>
                  <a:gd fmla="*/ 52 h 176" name="T81"/>
                  <a:gd fmla="*/ 45 w 138" name="T82"/>
                  <a:gd fmla="*/ 44 h 176" name="T83"/>
                  <a:gd fmla="*/ 44 w 138" name="T84"/>
                  <a:gd fmla="*/ 39 h 176" name="T85"/>
                  <a:gd fmla="*/ 46 w 138" name="T86"/>
                  <a:gd fmla="*/ 30 h 176" name="T87"/>
                  <a:gd fmla="*/ 51 w 138" name="T88"/>
                  <a:gd fmla="*/ 22 h 176" name="T89"/>
                  <a:gd fmla="*/ 59 w 138" name="T90"/>
                  <a:gd fmla="*/ 17 h 176" name="T91"/>
                  <a:gd fmla="*/ 69 w 138" name="T92"/>
                  <a:gd fmla="*/ 14 h 176" name="T93"/>
                  <a:gd fmla="*/ 124 w 138" name="T94"/>
                  <a:gd fmla="*/ 162 h 176" name="T95"/>
                  <a:gd fmla="*/ 110 w 138" name="T96"/>
                  <a:gd fmla="*/ 105 h 176" name="T97"/>
                  <a:gd fmla="*/ 96 w 138" name="T98"/>
                  <a:gd fmla="*/ 162 h 176" name="T99"/>
                  <a:gd fmla="*/ 43 w 138" name="T100"/>
                  <a:gd fmla="*/ 105 h 176" name="T101"/>
                  <a:gd fmla="*/ 28 w 138" name="T102"/>
                  <a:gd fmla="*/ 162 h 176" name="T103"/>
                  <a:gd fmla="*/ 14 w 138" name="T104"/>
                  <a:gd fmla="*/ 100 h 176" name="T105"/>
                  <a:gd fmla="*/ 15 w 138" name="T106"/>
                  <a:gd fmla="*/ 95 h 176" name="T107"/>
                  <a:gd fmla="*/ 20 w 138" name="T108"/>
                  <a:gd fmla="*/ 87 h 176" name="T109"/>
                  <a:gd fmla="*/ 24 w 138" name="T110"/>
                  <a:gd fmla="*/ 85 h 176" name="T111"/>
                  <a:gd fmla="*/ 46 w 138" name="T112"/>
                  <a:gd fmla="*/ 80 h 176" name="T113"/>
                  <a:gd fmla="*/ 69 w 138" name="T114"/>
                  <a:gd fmla="*/ 78 h 176" name="T115"/>
                  <a:gd fmla="*/ 91 w 138" name="T116"/>
                  <a:gd fmla="*/ 80 h 176" name="T117"/>
                  <a:gd fmla="*/ 113 w 138" name="T118"/>
                  <a:gd fmla="*/ 85 h 176" name="T119"/>
                  <a:gd fmla="*/ 117 w 138" name="T120"/>
                  <a:gd fmla="*/ 87 h 176" name="T121"/>
                  <a:gd fmla="*/ 123 w 138" name="T122"/>
                  <a:gd fmla="*/ 95 h 176" name="T123"/>
                  <a:gd fmla="*/ 124 w 138" name="T124"/>
                  <a:gd fmla="*/ 162 h 176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176" w="138">
                    <a:moveTo>
                      <a:pt x="117" y="72"/>
                    </a:moveTo>
                    <a:lnTo>
                      <a:pt x="117" y="72"/>
                    </a:lnTo>
                    <a:lnTo>
                      <a:pt x="106" y="68"/>
                    </a:lnTo>
                    <a:lnTo>
                      <a:pt x="96" y="66"/>
                    </a:lnTo>
                    <a:lnTo>
                      <a:pt x="96" y="66"/>
                    </a:lnTo>
                    <a:lnTo>
                      <a:pt x="100" y="61"/>
                    </a:lnTo>
                    <a:lnTo>
                      <a:pt x="104" y="54"/>
                    </a:lnTo>
                    <a:lnTo>
                      <a:pt x="106" y="47"/>
                    </a:lnTo>
                    <a:lnTo>
                      <a:pt x="108" y="39"/>
                    </a:lnTo>
                    <a:lnTo>
                      <a:pt x="108" y="39"/>
                    </a:lnTo>
                    <a:lnTo>
                      <a:pt x="106" y="31"/>
                    </a:lnTo>
                    <a:lnTo>
                      <a:pt x="104" y="24"/>
                    </a:lnTo>
                    <a:lnTo>
                      <a:pt x="101" y="18"/>
                    </a:lnTo>
                    <a:lnTo>
                      <a:pt x="96" y="11"/>
                    </a:lnTo>
                    <a:lnTo>
                      <a:pt x="90" y="7"/>
                    </a:lnTo>
                    <a:lnTo>
                      <a:pt x="84" y="4"/>
                    </a:lnTo>
                    <a:lnTo>
                      <a:pt x="76" y="1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1" y="1"/>
                    </a:lnTo>
                    <a:lnTo>
                      <a:pt x="54" y="4"/>
                    </a:lnTo>
                    <a:lnTo>
                      <a:pt x="47" y="7"/>
                    </a:lnTo>
                    <a:lnTo>
                      <a:pt x="42" y="11"/>
                    </a:lnTo>
                    <a:lnTo>
                      <a:pt x="36" y="18"/>
                    </a:lnTo>
                    <a:lnTo>
                      <a:pt x="33" y="24"/>
                    </a:lnTo>
                    <a:lnTo>
                      <a:pt x="31" y="31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1" y="47"/>
                    </a:lnTo>
                    <a:lnTo>
                      <a:pt x="33" y="54"/>
                    </a:lnTo>
                    <a:lnTo>
                      <a:pt x="37" y="61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31" y="68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16" y="73"/>
                    </a:lnTo>
                    <a:lnTo>
                      <a:pt x="13" y="76"/>
                    </a:lnTo>
                    <a:lnTo>
                      <a:pt x="8" y="79"/>
                    </a:lnTo>
                    <a:lnTo>
                      <a:pt x="6" y="82"/>
                    </a:lnTo>
                    <a:lnTo>
                      <a:pt x="3" y="8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0" y="176"/>
                    </a:lnTo>
                    <a:lnTo>
                      <a:pt x="138" y="176"/>
                    </a:lnTo>
                    <a:lnTo>
                      <a:pt x="138" y="100"/>
                    </a:lnTo>
                    <a:lnTo>
                      <a:pt x="138" y="100"/>
                    </a:lnTo>
                    <a:lnTo>
                      <a:pt x="138" y="95"/>
                    </a:lnTo>
                    <a:lnTo>
                      <a:pt x="137" y="91"/>
                    </a:lnTo>
                    <a:lnTo>
                      <a:pt x="135" y="87"/>
                    </a:lnTo>
                    <a:lnTo>
                      <a:pt x="132" y="82"/>
                    </a:lnTo>
                    <a:lnTo>
                      <a:pt x="129" y="79"/>
                    </a:lnTo>
                    <a:lnTo>
                      <a:pt x="125" y="76"/>
                    </a:lnTo>
                    <a:lnTo>
                      <a:pt x="122" y="73"/>
                    </a:lnTo>
                    <a:lnTo>
                      <a:pt x="117" y="72"/>
                    </a:lnTo>
                    <a:lnTo>
                      <a:pt x="117" y="72"/>
                    </a:lnTo>
                    <a:close/>
                    <a:moveTo>
                      <a:pt x="69" y="14"/>
                    </a:moveTo>
                    <a:lnTo>
                      <a:pt x="69" y="14"/>
                    </a:lnTo>
                    <a:lnTo>
                      <a:pt x="74" y="14"/>
                    </a:lnTo>
                    <a:lnTo>
                      <a:pt x="78" y="17"/>
                    </a:lnTo>
                    <a:lnTo>
                      <a:pt x="83" y="19"/>
                    </a:lnTo>
                    <a:lnTo>
                      <a:pt x="86" y="22"/>
                    </a:lnTo>
                    <a:lnTo>
                      <a:pt x="89" y="25"/>
                    </a:lnTo>
                    <a:lnTo>
                      <a:pt x="91" y="30"/>
                    </a:lnTo>
                    <a:lnTo>
                      <a:pt x="92" y="34"/>
                    </a:lnTo>
                    <a:lnTo>
                      <a:pt x="94" y="39"/>
                    </a:lnTo>
                    <a:lnTo>
                      <a:pt x="94" y="39"/>
                    </a:lnTo>
                    <a:lnTo>
                      <a:pt x="92" y="44"/>
                    </a:lnTo>
                    <a:lnTo>
                      <a:pt x="91" y="48"/>
                    </a:lnTo>
                    <a:lnTo>
                      <a:pt x="89" y="52"/>
                    </a:lnTo>
                    <a:lnTo>
                      <a:pt x="86" y="57"/>
                    </a:lnTo>
                    <a:lnTo>
                      <a:pt x="83" y="59"/>
                    </a:lnTo>
                    <a:lnTo>
                      <a:pt x="78" y="61"/>
                    </a:lnTo>
                    <a:lnTo>
                      <a:pt x="74" y="63"/>
                    </a:lnTo>
                    <a:lnTo>
                      <a:pt x="69" y="63"/>
                    </a:lnTo>
                    <a:lnTo>
                      <a:pt x="69" y="63"/>
                    </a:lnTo>
                    <a:lnTo>
                      <a:pt x="64" y="63"/>
                    </a:lnTo>
                    <a:lnTo>
                      <a:pt x="59" y="61"/>
                    </a:lnTo>
                    <a:lnTo>
                      <a:pt x="55" y="59"/>
                    </a:lnTo>
                    <a:lnTo>
                      <a:pt x="51" y="57"/>
                    </a:lnTo>
                    <a:lnTo>
                      <a:pt x="48" y="52"/>
                    </a:lnTo>
                    <a:lnTo>
                      <a:pt x="46" y="48"/>
                    </a:lnTo>
                    <a:lnTo>
                      <a:pt x="45" y="44"/>
                    </a:lnTo>
                    <a:lnTo>
                      <a:pt x="44" y="39"/>
                    </a:lnTo>
                    <a:lnTo>
                      <a:pt x="44" y="39"/>
                    </a:lnTo>
                    <a:lnTo>
                      <a:pt x="45" y="34"/>
                    </a:lnTo>
                    <a:lnTo>
                      <a:pt x="46" y="30"/>
                    </a:lnTo>
                    <a:lnTo>
                      <a:pt x="48" y="25"/>
                    </a:lnTo>
                    <a:lnTo>
                      <a:pt x="51" y="22"/>
                    </a:lnTo>
                    <a:lnTo>
                      <a:pt x="55" y="19"/>
                    </a:lnTo>
                    <a:lnTo>
                      <a:pt x="59" y="17"/>
                    </a:lnTo>
                    <a:lnTo>
                      <a:pt x="64" y="14"/>
                    </a:lnTo>
                    <a:lnTo>
                      <a:pt x="69" y="14"/>
                    </a:lnTo>
                    <a:lnTo>
                      <a:pt x="69" y="14"/>
                    </a:lnTo>
                    <a:close/>
                    <a:moveTo>
                      <a:pt x="124" y="162"/>
                    </a:moveTo>
                    <a:lnTo>
                      <a:pt x="110" y="162"/>
                    </a:lnTo>
                    <a:lnTo>
                      <a:pt x="110" y="105"/>
                    </a:lnTo>
                    <a:lnTo>
                      <a:pt x="96" y="105"/>
                    </a:lnTo>
                    <a:lnTo>
                      <a:pt x="96" y="162"/>
                    </a:lnTo>
                    <a:lnTo>
                      <a:pt x="43" y="162"/>
                    </a:lnTo>
                    <a:lnTo>
                      <a:pt x="43" y="105"/>
                    </a:lnTo>
                    <a:lnTo>
                      <a:pt x="28" y="105"/>
                    </a:lnTo>
                    <a:lnTo>
                      <a:pt x="28" y="162"/>
                    </a:lnTo>
                    <a:lnTo>
                      <a:pt x="14" y="162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15" y="95"/>
                    </a:lnTo>
                    <a:lnTo>
                      <a:pt x="17" y="91"/>
                    </a:lnTo>
                    <a:lnTo>
                      <a:pt x="20" y="87"/>
                    </a:lnTo>
                    <a:lnTo>
                      <a:pt x="24" y="85"/>
                    </a:lnTo>
                    <a:lnTo>
                      <a:pt x="24" y="85"/>
                    </a:lnTo>
                    <a:lnTo>
                      <a:pt x="35" y="82"/>
                    </a:lnTo>
                    <a:lnTo>
                      <a:pt x="46" y="80"/>
                    </a:lnTo>
                    <a:lnTo>
                      <a:pt x="58" y="79"/>
                    </a:lnTo>
                    <a:lnTo>
                      <a:pt x="69" y="78"/>
                    </a:lnTo>
                    <a:lnTo>
                      <a:pt x="79" y="79"/>
                    </a:lnTo>
                    <a:lnTo>
                      <a:pt x="91" y="80"/>
                    </a:lnTo>
                    <a:lnTo>
                      <a:pt x="102" y="82"/>
                    </a:lnTo>
                    <a:lnTo>
                      <a:pt x="113" y="85"/>
                    </a:lnTo>
                    <a:lnTo>
                      <a:pt x="113" y="85"/>
                    </a:lnTo>
                    <a:lnTo>
                      <a:pt x="117" y="87"/>
                    </a:lnTo>
                    <a:lnTo>
                      <a:pt x="121" y="91"/>
                    </a:lnTo>
                    <a:lnTo>
                      <a:pt x="123" y="95"/>
                    </a:lnTo>
                    <a:lnTo>
                      <a:pt x="124" y="100"/>
                    </a:lnTo>
                    <a:lnTo>
                      <a:pt x="124" y="16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5" name="Freeform 115"/>
              <p:cNvSpPr/>
              <p:nvPr/>
            </p:nvSpPr>
            <p:spPr bwMode="auto">
              <a:xfrm>
                <a:off x="7519988" y="5938838"/>
                <a:ext cx="557213" cy="138113"/>
              </a:xfrm>
              <a:custGeom>
                <a:gdLst>
                  <a:gd fmla="*/ 15 w 351" name="T0"/>
                  <a:gd fmla="*/ 55 h 87" name="T1"/>
                  <a:gd fmla="*/ 15 w 351" name="T2"/>
                  <a:gd fmla="*/ 55 h 87" name="T3"/>
                  <a:gd fmla="*/ 16 w 351" name="T4"/>
                  <a:gd fmla="*/ 51 h 87" name="T5"/>
                  <a:gd fmla="*/ 19 w 351" name="T6"/>
                  <a:gd fmla="*/ 47 h 87" name="T7"/>
                  <a:gd fmla="*/ 22 w 351" name="T8"/>
                  <a:gd fmla="*/ 44 h 87" name="T9"/>
                  <a:gd fmla="*/ 26 w 351" name="T10"/>
                  <a:gd fmla="*/ 43 h 87" name="T11"/>
                  <a:gd fmla="*/ 169 w 351" name="T12"/>
                  <a:gd fmla="*/ 43 h 87" name="T13"/>
                  <a:gd fmla="*/ 169 w 351" name="T14"/>
                  <a:gd fmla="*/ 85 h 87" name="T15"/>
                  <a:gd fmla="*/ 183 w 351" name="T16"/>
                  <a:gd fmla="*/ 85 h 87" name="T17"/>
                  <a:gd fmla="*/ 183 w 351" name="T18"/>
                  <a:gd fmla="*/ 43 h 87" name="T19"/>
                  <a:gd fmla="*/ 326 w 351" name="T20"/>
                  <a:gd fmla="*/ 43 h 87" name="T21"/>
                  <a:gd fmla="*/ 326 w 351" name="T22"/>
                  <a:gd fmla="*/ 43 h 87" name="T23"/>
                  <a:gd fmla="*/ 330 w 351" name="T24"/>
                  <a:gd fmla="*/ 44 h 87" name="T25"/>
                  <a:gd fmla="*/ 334 w 351" name="T26"/>
                  <a:gd fmla="*/ 47 h 87" name="T27"/>
                  <a:gd fmla="*/ 336 w 351" name="T28"/>
                  <a:gd fmla="*/ 51 h 87" name="T29"/>
                  <a:gd fmla="*/ 337 w 351" name="T30"/>
                  <a:gd fmla="*/ 55 h 87" name="T31"/>
                  <a:gd fmla="*/ 337 w 351" name="T32"/>
                  <a:gd fmla="*/ 87 h 87" name="T33"/>
                  <a:gd fmla="*/ 351 w 351" name="T34"/>
                  <a:gd fmla="*/ 87 h 87" name="T35"/>
                  <a:gd fmla="*/ 351 w 351" name="T36"/>
                  <a:gd fmla="*/ 55 h 87" name="T37"/>
                  <a:gd fmla="*/ 351 w 351" name="T38"/>
                  <a:gd fmla="*/ 55 h 87" name="T39"/>
                  <a:gd fmla="*/ 350 w 351" name="T40"/>
                  <a:gd fmla="*/ 50 h 87" name="T41"/>
                  <a:gd fmla="*/ 349 w 351" name="T42"/>
                  <a:gd fmla="*/ 45 h 87" name="T43"/>
                  <a:gd fmla="*/ 347 w 351" name="T44"/>
                  <a:gd fmla="*/ 40 h 87" name="T45"/>
                  <a:gd fmla="*/ 344 w 351" name="T46"/>
                  <a:gd fmla="*/ 37 h 87" name="T47"/>
                  <a:gd fmla="*/ 340 w 351" name="T48"/>
                  <a:gd fmla="*/ 34 h 87" name="T49"/>
                  <a:gd fmla="*/ 335 w 351" name="T50"/>
                  <a:gd fmla="*/ 31 h 87" name="T51"/>
                  <a:gd fmla="*/ 331 w 351" name="T52"/>
                  <a:gd fmla="*/ 29 h 87" name="T53"/>
                  <a:gd fmla="*/ 326 w 351" name="T54"/>
                  <a:gd fmla="*/ 29 h 87" name="T55"/>
                  <a:gd fmla="*/ 183 w 351" name="T56"/>
                  <a:gd fmla="*/ 29 h 87" name="T57"/>
                  <a:gd fmla="*/ 183 w 351" name="T58"/>
                  <a:gd fmla="*/ 0 h 87" name="T59"/>
                  <a:gd fmla="*/ 169 w 351" name="T60"/>
                  <a:gd fmla="*/ 0 h 87" name="T61"/>
                  <a:gd fmla="*/ 169 w 351" name="T62"/>
                  <a:gd fmla="*/ 29 h 87" name="T63"/>
                  <a:gd fmla="*/ 26 w 351" name="T64"/>
                  <a:gd fmla="*/ 29 h 87" name="T65"/>
                  <a:gd fmla="*/ 26 w 351" name="T66"/>
                  <a:gd fmla="*/ 29 h 87" name="T67"/>
                  <a:gd fmla="*/ 22 w 351" name="T68"/>
                  <a:gd fmla="*/ 29 h 87" name="T69"/>
                  <a:gd fmla="*/ 17 w 351" name="T70"/>
                  <a:gd fmla="*/ 31 h 87" name="T71"/>
                  <a:gd fmla="*/ 12 w 351" name="T72"/>
                  <a:gd fmla="*/ 34 h 87" name="T73"/>
                  <a:gd fmla="*/ 8 w 351" name="T74"/>
                  <a:gd fmla="*/ 37 h 87" name="T75"/>
                  <a:gd fmla="*/ 5 w 351" name="T76"/>
                  <a:gd fmla="*/ 40 h 87" name="T77"/>
                  <a:gd fmla="*/ 3 w 351" name="T78"/>
                  <a:gd fmla="*/ 45 h 87" name="T79"/>
                  <a:gd fmla="*/ 2 w 351" name="T80"/>
                  <a:gd fmla="*/ 50 h 87" name="T81"/>
                  <a:gd fmla="*/ 0 w 351" name="T82"/>
                  <a:gd fmla="*/ 55 h 87" name="T83"/>
                  <a:gd fmla="*/ 0 w 351" name="T84"/>
                  <a:gd fmla="*/ 87 h 87" name="T85"/>
                  <a:gd fmla="*/ 15 w 351" name="T86"/>
                  <a:gd fmla="*/ 87 h 87" name="T87"/>
                  <a:gd fmla="*/ 15 w 351" name="T88"/>
                  <a:gd fmla="*/ 55 h 87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87" w="351">
                    <a:moveTo>
                      <a:pt x="15" y="55"/>
                    </a:moveTo>
                    <a:lnTo>
                      <a:pt x="15" y="55"/>
                    </a:lnTo>
                    <a:lnTo>
                      <a:pt x="16" y="51"/>
                    </a:lnTo>
                    <a:lnTo>
                      <a:pt x="19" y="47"/>
                    </a:lnTo>
                    <a:lnTo>
                      <a:pt x="22" y="44"/>
                    </a:lnTo>
                    <a:lnTo>
                      <a:pt x="26" y="43"/>
                    </a:lnTo>
                    <a:lnTo>
                      <a:pt x="169" y="43"/>
                    </a:lnTo>
                    <a:lnTo>
                      <a:pt x="169" y="85"/>
                    </a:lnTo>
                    <a:lnTo>
                      <a:pt x="183" y="85"/>
                    </a:lnTo>
                    <a:lnTo>
                      <a:pt x="183" y="43"/>
                    </a:lnTo>
                    <a:lnTo>
                      <a:pt x="326" y="43"/>
                    </a:lnTo>
                    <a:lnTo>
                      <a:pt x="326" y="43"/>
                    </a:lnTo>
                    <a:lnTo>
                      <a:pt x="330" y="44"/>
                    </a:lnTo>
                    <a:lnTo>
                      <a:pt x="334" y="47"/>
                    </a:lnTo>
                    <a:lnTo>
                      <a:pt x="336" y="51"/>
                    </a:lnTo>
                    <a:lnTo>
                      <a:pt x="337" y="55"/>
                    </a:lnTo>
                    <a:lnTo>
                      <a:pt x="337" y="87"/>
                    </a:lnTo>
                    <a:lnTo>
                      <a:pt x="351" y="87"/>
                    </a:lnTo>
                    <a:lnTo>
                      <a:pt x="351" y="55"/>
                    </a:lnTo>
                    <a:lnTo>
                      <a:pt x="351" y="55"/>
                    </a:lnTo>
                    <a:lnTo>
                      <a:pt x="350" y="50"/>
                    </a:lnTo>
                    <a:lnTo>
                      <a:pt x="349" y="45"/>
                    </a:lnTo>
                    <a:lnTo>
                      <a:pt x="347" y="40"/>
                    </a:lnTo>
                    <a:lnTo>
                      <a:pt x="344" y="37"/>
                    </a:lnTo>
                    <a:lnTo>
                      <a:pt x="340" y="34"/>
                    </a:lnTo>
                    <a:lnTo>
                      <a:pt x="335" y="31"/>
                    </a:lnTo>
                    <a:lnTo>
                      <a:pt x="331" y="29"/>
                    </a:lnTo>
                    <a:lnTo>
                      <a:pt x="326" y="29"/>
                    </a:lnTo>
                    <a:lnTo>
                      <a:pt x="183" y="29"/>
                    </a:lnTo>
                    <a:lnTo>
                      <a:pt x="183" y="0"/>
                    </a:lnTo>
                    <a:lnTo>
                      <a:pt x="169" y="0"/>
                    </a:lnTo>
                    <a:lnTo>
                      <a:pt x="169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2" y="29"/>
                    </a:lnTo>
                    <a:lnTo>
                      <a:pt x="17" y="31"/>
                    </a:lnTo>
                    <a:lnTo>
                      <a:pt x="12" y="34"/>
                    </a:lnTo>
                    <a:lnTo>
                      <a:pt x="8" y="37"/>
                    </a:lnTo>
                    <a:lnTo>
                      <a:pt x="5" y="40"/>
                    </a:lnTo>
                    <a:lnTo>
                      <a:pt x="3" y="45"/>
                    </a:lnTo>
                    <a:lnTo>
                      <a:pt x="2" y="50"/>
                    </a:lnTo>
                    <a:lnTo>
                      <a:pt x="0" y="55"/>
                    </a:lnTo>
                    <a:lnTo>
                      <a:pt x="0" y="87"/>
                    </a:lnTo>
                    <a:lnTo>
                      <a:pt x="15" y="87"/>
                    </a:lnTo>
                    <a:lnTo>
                      <a:pt x="15" y="5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491" name="Group 92"/>
          <p:cNvGrpSpPr/>
          <p:nvPr/>
        </p:nvGrpSpPr>
        <p:grpSpPr>
          <a:xfrm>
            <a:off x="7997825" y="4786313"/>
            <a:ext cx="966788" cy="968375"/>
            <a:chOff x="7885195" y="4711290"/>
            <a:chExt cx="910390" cy="910390"/>
          </a:xfrm>
        </p:grpSpPr>
        <p:sp>
          <p:nvSpPr>
            <p:cNvPr id="9" name="Oval 8"/>
            <p:cNvSpPr/>
            <p:nvPr/>
          </p:nvSpPr>
          <p:spPr>
            <a:xfrm>
              <a:off x="7885195" y="4711290"/>
              <a:ext cx="910390" cy="91039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8116589" y="4962725"/>
              <a:ext cx="447603" cy="407520"/>
              <a:chOff x="2846388" y="1879600"/>
              <a:chExt cx="744538" cy="677863"/>
            </a:xfrm>
            <a:solidFill>
              <a:schemeClr val="bg1"/>
            </a:solidFill>
          </p:grpSpPr>
          <p:sp>
            <p:nvSpPr>
              <p:cNvPr id="67" name="Freeform 116"/>
              <p:cNvSpPr>
                <a:spLocks noEditPoints="1"/>
              </p:cNvSpPr>
              <p:nvPr/>
            </p:nvSpPr>
            <p:spPr bwMode="auto">
              <a:xfrm>
                <a:off x="2846388" y="1879600"/>
                <a:ext cx="744538" cy="677863"/>
              </a:xfrm>
              <a:custGeom>
                <a:gdLst>
                  <a:gd fmla="*/ 427 w 469" name="T0"/>
                  <a:gd fmla="*/ 0 h 427" name="T1"/>
                  <a:gd fmla="*/ 427 w 469" name="T2"/>
                  <a:gd fmla="*/ 7 h 427" name="T3"/>
                  <a:gd fmla="*/ 199 w 469" name="T4"/>
                  <a:gd fmla="*/ 106 h 427" name="T5"/>
                  <a:gd fmla="*/ 28 w 469" name="T6"/>
                  <a:gd fmla="*/ 106 h 427" name="T7"/>
                  <a:gd fmla="*/ 28 w 469" name="T8"/>
                  <a:gd fmla="*/ 116 h 427" name="T9"/>
                  <a:gd fmla="*/ 0 w 469" name="T10"/>
                  <a:gd fmla="*/ 116 h 427" name="T11"/>
                  <a:gd fmla="*/ 0 w 469" name="T12"/>
                  <a:gd fmla="*/ 263 h 427" name="T13"/>
                  <a:gd fmla="*/ 28 w 469" name="T14"/>
                  <a:gd fmla="*/ 263 h 427" name="T15"/>
                  <a:gd fmla="*/ 28 w 469" name="T16"/>
                  <a:gd fmla="*/ 274 h 427" name="T17"/>
                  <a:gd fmla="*/ 51 w 469" name="T18"/>
                  <a:gd fmla="*/ 274 h 427" name="T19"/>
                  <a:gd fmla="*/ 62 w 469" name="T20"/>
                  <a:gd fmla="*/ 307 h 427" name="T21"/>
                  <a:gd fmla="*/ 70 w 469" name="T22"/>
                  <a:gd fmla="*/ 305 h 427" name="T23"/>
                  <a:gd fmla="*/ 107 w 469" name="T24"/>
                  <a:gd fmla="*/ 427 h 427" name="T25"/>
                  <a:gd fmla="*/ 215 w 469" name="T26"/>
                  <a:gd fmla="*/ 427 h 427" name="T27"/>
                  <a:gd fmla="*/ 185 w 469" name="T28"/>
                  <a:gd fmla="*/ 330 h 427" name="T29"/>
                  <a:gd fmla="*/ 210 w 469" name="T30"/>
                  <a:gd fmla="*/ 330 h 427" name="T31"/>
                  <a:gd fmla="*/ 193 w 469" name="T32"/>
                  <a:gd fmla="*/ 275 h 427" name="T33"/>
                  <a:gd fmla="*/ 197 w 469" name="T34"/>
                  <a:gd fmla="*/ 274 h 427" name="T35"/>
                  <a:gd fmla="*/ 199 w 469" name="T36"/>
                  <a:gd fmla="*/ 274 h 427" name="T37"/>
                  <a:gd fmla="*/ 427 w 469" name="T38"/>
                  <a:gd fmla="*/ 372 h 427" name="T39"/>
                  <a:gd fmla="*/ 427 w 469" name="T40"/>
                  <a:gd fmla="*/ 380 h 427" name="T41"/>
                  <a:gd fmla="*/ 469 w 469" name="T42"/>
                  <a:gd fmla="*/ 380 h 427" name="T43"/>
                  <a:gd fmla="*/ 469 w 469" name="T44"/>
                  <a:gd fmla="*/ 0 h 427" name="T45"/>
                  <a:gd fmla="*/ 427 w 469" name="T46"/>
                  <a:gd fmla="*/ 0 h 427" name="T47"/>
                  <a:gd fmla="*/ 75 w 469" name="T48"/>
                  <a:gd fmla="*/ 274 h 427" name="T49"/>
                  <a:gd fmla="*/ 139 w 469" name="T50"/>
                  <a:gd fmla="*/ 274 h 427" name="T51"/>
                  <a:gd fmla="*/ 79 w 469" name="T52"/>
                  <a:gd fmla="*/ 288 h 427" name="T53"/>
                  <a:gd fmla="*/ 75 w 469" name="T54"/>
                  <a:gd fmla="*/ 274 h 427" name="T55"/>
                  <a:gd fmla="*/ 14 w 469" name="T56"/>
                  <a:gd fmla="*/ 249 h 427" name="T57"/>
                  <a:gd fmla="*/ 14 w 469" name="T58"/>
                  <a:gd fmla="*/ 130 h 427" name="T59"/>
                  <a:gd fmla="*/ 28 w 469" name="T60"/>
                  <a:gd fmla="*/ 130 h 427" name="T61"/>
                  <a:gd fmla="*/ 28 w 469" name="T62"/>
                  <a:gd fmla="*/ 249 h 427" name="T63"/>
                  <a:gd fmla="*/ 14 w 469" name="T64"/>
                  <a:gd fmla="*/ 249 h 427" name="T65"/>
                  <a:gd fmla="*/ 43 w 469" name="T66"/>
                  <a:gd fmla="*/ 120 h 427" name="T67"/>
                  <a:gd fmla="*/ 196 w 469" name="T68"/>
                  <a:gd fmla="*/ 120 h 427" name="T69"/>
                  <a:gd fmla="*/ 196 w 469" name="T70"/>
                  <a:gd fmla="*/ 260 h 427" name="T71"/>
                  <a:gd fmla="*/ 43 w 469" name="T72"/>
                  <a:gd fmla="*/ 260 h 427" name="T73"/>
                  <a:gd fmla="*/ 43 w 469" name="T74"/>
                  <a:gd fmla="*/ 120 h 427" name="T75"/>
                  <a:gd fmla="*/ 118 w 469" name="T76"/>
                  <a:gd fmla="*/ 412 h 427" name="T77"/>
                  <a:gd fmla="*/ 84 w 469" name="T78"/>
                  <a:gd fmla="*/ 302 h 427" name="T79"/>
                  <a:gd fmla="*/ 156 w 469" name="T80"/>
                  <a:gd fmla="*/ 284 h 427" name="T81"/>
                  <a:gd fmla="*/ 196 w 469" name="T82"/>
                  <a:gd fmla="*/ 412 h 427" name="T83"/>
                  <a:gd fmla="*/ 118 w 469" name="T84"/>
                  <a:gd fmla="*/ 412 h 427" name="T85"/>
                  <a:gd fmla="*/ 190 w 469" name="T86"/>
                  <a:gd fmla="*/ 316 h 427" name="T87"/>
                  <a:gd fmla="*/ 181 w 469" name="T88"/>
                  <a:gd fmla="*/ 316 h 427" name="T89"/>
                  <a:gd fmla="*/ 170 w 469" name="T90"/>
                  <a:gd fmla="*/ 280 h 427" name="T91"/>
                  <a:gd fmla="*/ 179 w 469" name="T92"/>
                  <a:gd fmla="*/ 278 h 427" name="T93"/>
                  <a:gd fmla="*/ 190 w 469" name="T94"/>
                  <a:gd fmla="*/ 316 h 427" name="T95"/>
                  <a:gd fmla="*/ 427 w 469" name="T96"/>
                  <a:gd fmla="*/ 357 h 427" name="T97"/>
                  <a:gd fmla="*/ 211 w 469" name="T98"/>
                  <a:gd fmla="*/ 264 h 427" name="T99"/>
                  <a:gd fmla="*/ 211 w 469" name="T100"/>
                  <a:gd fmla="*/ 116 h 427" name="T101"/>
                  <a:gd fmla="*/ 427 w 469" name="T102"/>
                  <a:gd fmla="*/ 23 h 427" name="T103"/>
                  <a:gd fmla="*/ 427 w 469" name="T104"/>
                  <a:gd fmla="*/ 357 h 427" name="T105"/>
                  <a:gd fmla="*/ 455 w 469" name="T106"/>
                  <a:gd fmla="*/ 366 h 427" name="T107"/>
                  <a:gd fmla="*/ 441 w 469" name="T108"/>
                  <a:gd fmla="*/ 366 h 427" name="T109"/>
                  <a:gd fmla="*/ 441 w 469" name="T110"/>
                  <a:gd fmla="*/ 14 h 427" name="T111"/>
                  <a:gd fmla="*/ 455 w 469" name="T112"/>
                  <a:gd fmla="*/ 14 h 427" name="T113"/>
                  <a:gd fmla="*/ 455 w 469" name="T114"/>
                  <a:gd fmla="*/ 366 h 427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427" w="469">
                    <a:moveTo>
                      <a:pt x="427" y="0"/>
                    </a:moveTo>
                    <a:lnTo>
                      <a:pt x="427" y="7"/>
                    </a:lnTo>
                    <a:lnTo>
                      <a:pt x="199" y="106"/>
                    </a:lnTo>
                    <a:lnTo>
                      <a:pt x="28" y="106"/>
                    </a:lnTo>
                    <a:lnTo>
                      <a:pt x="28" y="116"/>
                    </a:lnTo>
                    <a:lnTo>
                      <a:pt x="0" y="116"/>
                    </a:lnTo>
                    <a:lnTo>
                      <a:pt x="0" y="263"/>
                    </a:lnTo>
                    <a:lnTo>
                      <a:pt x="28" y="263"/>
                    </a:lnTo>
                    <a:lnTo>
                      <a:pt x="28" y="274"/>
                    </a:lnTo>
                    <a:lnTo>
                      <a:pt x="51" y="274"/>
                    </a:lnTo>
                    <a:lnTo>
                      <a:pt x="62" y="307"/>
                    </a:lnTo>
                    <a:lnTo>
                      <a:pt x="70" y="305"/>
                    </a:lnTo>
                    <a:lnTo>
                      <a:pt x="107" y="427"/>
                    </a:lnTo>
                    <a:lnTo>
                      <a:pt x="215" y="427"/>
                    </a:lnTo>
                    <a:lnTo>
                      <a:pt x="185" y="330"/>
                    </a:lnTo>
                    <a:lnTo>
                      <a:pt x="210" y="330"/>
                    </a:lnTo>
                    <a:lnTo>
                      <a:pt x="193" y="275"/>
                    </a:lnTo>
                    <a:lnTo>
                      <a:pt x="197" y="274"/>
                    </a:lnTo>
                    <a:lnTo>
                      <a:pt x="199" y="274"/>
                    </a:lnTo>
                    <a:lnTo>
                      <a:pt x="427" y="372"/>
                    </a:lnTo>
                    <a:lnTo>
                      <a:pt x="427" y="380"/>
                    </a:lnTo>
                    <a:lnTo>
                      <a:pt x="469" y="380"/>
                    </a:lnTo>
                    <a:lnTo>
                      <a:pt x="469" y="0"/>
                    </a:lnTo>
                    <a:lnTo>
                      <a:pt x="427" y="0"/>
                    </a:lnTo>
                    <a:close/>
                    <a:moveTo>
                      <a:pt x="75" y="274"/>
                    </a:moveTo>
                    <a:lnTo>
                      <a:pt x="139" y="274"/>
                    </a:lnTo>
                    <a:lnTo>
                      <a:pt x="79" y="288"/>
                    </a:lnTo>
                    <a:lnTo>
                      <a:pt x="75" y="274"/>
                    </a:lnTo>
                    <a:close/>
                    <a:moveTo>
                      <a:pt x="14" y="249"/>
                    </a:moveTo>
                    <a:lnTo>
                      <a:pt x="14" y="130"/>
                    </a:lnTo>
                    <a:lnTo>
                      <a:pt x="28" y="130"/>
                    </a:lnTo>
                    <a:lnTo>
                      <a:pt x="28" y="249"/>
                    </a:lnTo>
                    <a:lnTo>
                      <a:pt x="14" y="249"/>
                    </a:lnTo>
                    <a:close/>
                    <a:moveTo>
                      <a:pt x="43" y="120"/>
                    </a:moveTo>
                    <a:lnTo>
                      <a:pt x="196" y="120"/>
                    </a:lnTo>
                    <a:lnTo>
                      <a:pt x="196" y="260"/>
                    </a:lnTo>
                    <a:lnTo>
                      <a:pt x="43" y="260"/>
                    </a:lnTo>
                    <a:lnTo>
                      <a:pt x="43" y="120"/>
                    </a:lnTo>
                    <a:close/>
                    <a:moveTo>
                      <a:pt x="118" y="412"/>
                    </a:moveTo>
                    <a:lnTo>
                      <a:pt x="84" y="302"/>
                    </a:lnTo>
                    <a:lnTo>
                      <a:pt x="156" y="284"/>
                    </a:lnTo>
                    <a:lnTo>
                      <a:pt x="196" y="412"/>
                    </a:lnTo>
                    <a:lnTo>
                      <a:pt x="118" y="412"/>
                    </a:lnTo>
                    <a:close/>
                    <a:moveTo>
                      <a:pt x="190" y="316"/>
                    </a:moveTo>
                    <a:lnTo>
                      <a:pt x="181" y="316"/>
                    </a:lnTo>
                    <a:lnTo>
                      <a:pt x="170" y="280"/>
                    </a:lnTo>
                    <a:lnTo>
                      <a:pt x="179" y="278"/>
                    </a:lnTo>
                    <a:lnTo>
                      <a:pt x="190" y="316"/>
                    </a:lnTo>
                    <a:close/>
                    <a:moveTo>
                      <a:pt x="427" y="357"/>
                    </a:moveTo>
                    <a:lnTo>
                      <a:pt x="211" y="264"/>
                    </a:lnTo>
                    <a:lnTo>
                      <a:pt x="211" y="116"/>
                    </a:lnTo>
                    <a:lnTo>
                      <a:pt x="427" y="23"/>
                    </a:lnTo>
                    <a:lnTo>
                      <a:pt x="427" y="357"/>
                    </a:lnTo>
                    <a:close/>
                    <a:moveTo>
                      <a:pt x="455" y="366"/>
                    </a:moveTo>
                    <a:lnTo>
                      <a:pt x="441" y="366"/>
                    </a:lnTo>
                    <a:lnTo>
                      <a:pt x="441" y="14"/>
                    </a:lnTo>
                    <a:lnTo>
                      <a:pt x="455" y="14"/>
                    </a:lnTo>
                    <a:lnTo>
                      <a:pt x="455" y="36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8" name="Rectangle 117"/>
              <p:cNvSpPr>
                <a:spLocks noChangeArrowheads="1"/>
              </p:cNvSpPr>
              <p:nvPr/>
            </p:nvSpPr>
            <p:spPr bwMode="auto">
              <a:xfrm>
                <a:off x="2932113" y="2097088"/>
                <a:ext cx="171450" cy="22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492" name="Group 77"/>
          <p:cNvGrpSpPr/>
          <p:nvPr/>
        </p:nvGrpSpPr>
        <p:grpSpPr>
          <a:xfrm>
            <a:off x="5027613" y="2946400"/>
            <a:ext cx="2136775" cy="2136775"/>
            <a:chOff x="5090614" y="2979894"/>
            <a:chExt cx="2010773" cy="2010773"/>
          </a:xfrm>
        </p:grpSpPr>
        <p:grpSp>
          <p:nvGrpSpPr>
            <p:cNvPr id="20512" name="Group 76"/>
            <p:cNvGrpSpPr/>
            <p:nvPr/>
          </p:nvGrpSpPr>
          <p:grpSpPr>
            <a:xfrm>
              <a:off x="5090614" y="2979894"/>
              <a:ext cx="2010773" cy="2010773"/>
              <a:chOff x="5090614" y="2979894"/>
              <a:chExt cx="2010773" cy="2010773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090614" y="2979894"/>
                <a:ext cx="2010773" cy="2010773"/>
              </a:xfrm>
              <a:prstGeom prst="ellipse">
                <a:avLst/>
              </a:prstGeom>
              <a:solidFill>
                <a:srgbClr val="FF8A00"/>
              </a:solidFill>
              <a:ln w="38100">
                <a:solidFill>
                  <a:srgbClr val="FF8A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129455" y="3018735"/>
                <a:ext cx="1933091" cy="1933091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/>
              </a:p>
            </p:txBody>
          </p:sp>
        </p:grpSp>
        <p:sp>
          <p:nvSpPr>
            <p:cNvPr id="34" name="speed"/>
            <p:cNvSpPr txBox="1">
              <a:spLocks noChangeArrowheads="1"/>
            </p:cNvSpPr>
            <p:nvPr/>
          </p:nvSpPr>
          <p:spPr bwMode="auto">
            <a:xfrm>
              <a:off x="5341860" y="4119858"/>
              <a:ext cx="1508280" cy="61954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>
              <a:spAutoFit/>
              <a:sp3d/>
            </a:bodyPr>
            <a:lstStyle>
              <a:defPPr>
                <a:defRPr lang="ko-KR"/>
              </a:defPPr>
              <a:lvl1pPr algn="l" fontAlgn="base" latinLnBrk="1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1pPr>
              <a:lvl2pPr algn="l" fontAlgn="base" latinLnBrk="1" marL="4572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2pPr>
              <a:lvl3pPr algn="l" fontAlgn="base" latinLnBrk="1" marL="9144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3pPr>
              <a:lvl4pPr algn="l" fontAlgn="base" latinLnBrk="1" marL="13716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4pPr>
              <a:lvl5pPr algn="l" fontAlgn="base" latinLnBrk="1" marL="18288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5pPr>
              <a:lvl6pPr algn="l" defTabSz="914400" eaLnBrk="1" hangingPunct="1" latinLnBrk="1" marL="22860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6pPr>
              <a:lvl7pPr algn="l" defTabSz="914400" eaLnBrk="1" hangingPunct="1" latinLnBrk="1" marL="27432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7pPr>
              <a:lvl8pPr algn="l" defTabSz="914400" eaLnBrk="1" hangingPunct="1" latinLnBrk="1" marL="32004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8pPr>
              <a:lvl9pPr algn="l" defTabSz="914400" eaLnBrk="1" hangingPunct="1" latinLnBrk="1" marL="36576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altLang="ko-KR" b="1" lang="en-US" sz="2400">
                  <a:solidFill>
                    <a:schemeClr val="bg1"/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Top quality design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5732998" y="3238500"/>
              <a:ext cx="726006" cy="827508"/>
              <a:chOff x="4021138" y="1814513"/>
              <a:chExt cx="669925" cy="763588"/>
            </a:xfrm>
            <a:solidFill>
              <a:schemeClr val="bg1"/>
            </a:solidFill>
          </p:grpSpPr>
          <p:sp>
            <p:nvSpPr>
              <p:cNvPr id="38" name="Freeform 6"/>
              <p:cNvSpPr>
                <a:spLocks noEditPoints="1"/>
              </p:cNvSpPr>
              <p:nvPr/>
            </p:nvSpPr>
            <p:spPr bwMode="auto">
              <a:xfrm>
                <a:off x="4140200" y="1938338"/>
                <a:ext cx="431800" cy="639763"/>
              </a:xfrm>
              <a:custGeom>
                <a:gdLst>
                  <a:gd fmla="*/ 96 w 272" name="T0"/>
                  <a:gd fmla="*/ 7 h 403" name="T1"/>
                  <a:gd fmla="*/ 40 w 272" name="T2"/>
                  <a:gd fmla="*/ 40 h 403" name="T3"/>
                  <a:gd fmla="*/ 5 w 272" name="T4"/>
                  <a:gd fmla="*/ 97 h 403" name="T5"/>
                  <a:gd fmla="*/ 1 w 272" name="T6"/>
                  <a:gd fmla="*/ 148 h 403" name="T7"/>
                  <a:gd fmla="*/ 29 w 272" name="T8"/>
                  <a:gd fmla="*/ 232 h 403" name="T9"/>
                  <a:gd fmla="*/ 55 w 272" name="T10"/>
                  <a:gd fmla="*/ 273 h 403" name="T11"/>
                  <a:gd fmla="*/ 63 w 272" name="T12"/>
                  <a:gd fmla="*/ 314 h 403" name="T13"/>
                  <a:gd fmla="*/ 55 w 272" name="T14"/>
                  <a:gd fmla="*/ 329 h 403" name="T15"/>
                  <a:gd fmla="*/ 55 w 272" name="T16"/>
                  <a:gd fmla="*/ 349 h 403" name="T17"/>
                  <a:gd fmla="*/ 55 w 272" name="T18"/>
                  <a:gd fmla="*/ 364 h 403" name="T19"/>
                  <a:gd fmla="*/ 61 w 272" name="T20"/>
                  <a:gd fmla="*/ 384 h 403" name="T21"/>
                  <a:gd fmla="*/ 80 w 272" name="T22"/>
                  <a:gd fmla="*/ 402 h 403" name="T23"/>
                  <a:gd fmla="*/ 189 w 272" name="T24"/>
                  <a:gd fmla="*/ 403 h 403" name="T25"/>
                  <a:gd fmla="*/ 206 w 272" name="T26"/>
                  <a:gd fmla="*/ 387 h 403" name="T27"/>
                  <a:gd fmla="*/ 217 w 272" name="T28"/>
                  <a:gd fmla="*/ 370 h 403" name="T29"/>
                  <a:gd fmla="*/ 217 w 272" name="T30"/>
                  <a:gd fmla="*/ 349 h 403" name="T31"/>
                  <a:gd fmla="*/ 217 w 272" name="T32"/>
                  <a:gd fmla="*/ 334 h 403" name="T33"/>
                  <a:gd fmla="*/ 212 w 272" name="T34"/>
                  <a:gd fmla="*/ 316 h 403" name="T35"/>
                  <a:gd fmla="*/ 214 w 272" name="T36"/>
                  <a:gd fmla="*/ 278 h 403" name="T37"/>
                  <a:gd fmla="*/ 236 w 272" name="T38"/>
                  <a:gd fmla="*/ 243 h 403" name="T39"/>
                  <a:gd fmla="*/ 269 w 272" name="T40"/>
                  <a:gd fmla="*/ 161 h 403" name="T41"/>
                  <a:gd fmla="*/ 270 w 272" name="T42"/>
                  <a:gd fmla="*/ 110 h 403" name="T43"/>
                  <a:gd fmla="*/ 241 w 272" name="T44"/>
                  <a:gd fmla="*/ 50 h 403" name="T45"/>
                  <a:gd fmla="*/ 189 w 272" name="T46"/>
                  <a:gd fmla="*/ 11 h 403" name="T47"/>
                  <a:gd fmla="*/ 136 w 272" name="T48"/>
                  <a:gd fmla="*/ 0 h 403" name="T49"/>
                  <a:gd fmla="*/ 201 w 272" name="T50"/>
                  <a:gd fmla="*/ 367 h 403" name="T51"/>
                  <a:gd fmla="*/ 202 w 272" name="T52"/>
                  <a:gd fmla="*/ 373 h 403" name="T53"/>
                  <a:gd fmla="*/ 192 w 272" name="T54"/>
                  <a:gd fmla="*/ 385 h 403" name="T55"/>
                  <a:gd fmla="*/ 87 w 272" name="T56"/>
                  <a:gd fmla="*/ 389 h 403" name="T57"/>
                  <a:gd fmla="*/ 79 w 272" name="T58"/>
                  <a:gd fmla="*/ 381 h 403" name="T59"/>
                  <a:gd fmla="*/ 69 w 272" name="T60"/>
                  <a:gd fmla="*/ 370 h 403" name="T61"/>
                  <a:gd fmla="*/ 71 w 272" name="T62"/>
                  <a:gd fmla="*/ 353 h 403" name="T63"/>
                  <a:gd fmla="*/ 70 w 272" name="T64"/>
                  <a:gd fmla="*/ 347 h 403" name="T65"/>
                  <a:gd fmla="*/ 70 w 272" name="T66"/>
                  <a:gd fmla="*/ 332 h 403" name="T67"/>
                  <a:gd fmla="*/ 72 w 272" name="T68"/>
                  <a:gd fmla="*/ 324 h 403" name="T69"/>
                  <a:gd fmla="*/ 203 w 272" name="T70"/>
                  <a:gd fmla="*/ 329 h 403" name="T71"/>
                  <a:gd fmla="*/ 203 w 272" name="T72"/>
                  <a:gd fmla="*/ 347 h 403" name="T73"/>
                  <a:gd fmla="*/ 92 w 272" name="T74"/>
                  <a:gd fmla="*/ 196 h 403" name="T75"/>
                  <a:gd fmla="*/ 148 w 272" name="T76"/>
                  <a:gd fmla="*/ 186 h 403" name="T77"/>
                  <a:gd fmla="*/ 109 w 272" name="T78"/>
                  <a:gd fmla="*/ 310 h 403" name="T79"/>
                  <a:gd fmla="*/ 197 w 272" name="T80"/>
                  <a:gd fmla="*/ 285 h 403" name="T81"/>
                  <a:gd fmla="*/ 185 w 272" name="T82"/>
                  <a:gd fmla="*/ 170 h 403" name="T83"/>
                  <a:gd fmla="*/ 148 w 272" name="T84"/>
                  <a:gd fmla="*/ 168 h 403" name="T85"/>
                  <a:gd fmla="*/ 92 w 272" name="T86"/>
                  <a:gd fmla="*/ 178 h 403" name="T87"/>
                  <a:gd fmla="*/ 77 w 272" name="T88"/>
                  <a:gd fmla="*/ 310 h 403" name="T89"/>
                  <a:gd fmla="*/ 68 w 272" name="T90"/>
                  <a:gd fmla="*/ 265 h 403" name="T91"/>
                  <a:gd fmla="*/ 41 w 272" name="T92"/>
                  <a:gd fmla="*/ 225 h 403" name="T93"/>
                  <a:gd fmla="*/ 15 w 272" name="T94"/>
                  <a:gd fmla="*/ 147 h 403" name="T95"/>
                  <a:gd fmla="*/ 19 w 272" name="T96"/>
                  <a:gd fmla="*/ 101 h 403" name="T97"/>
                  <a:gd fmla="*/ 49 w 272" name="T98"/>
                  <a:gd fmla="*/ 51 h 403" name="T99"/>
                  <a:gd fmla="*/ 99 w 272" name="T100"/>
                  <a:gd fmla="*/ 21 h 403" name="T101"/>
                  <a:gd fmla="*/ 149 w 272" name="T102"/>
                  <a:gd fmla="*/ 16 h 403" name="T103"/>
                  <a:gd fmla="*/ 204 w 272" name="T104"/>
                  <a:gd fmla="*/ 36 h 403" name="T105"/>
                  <a:gd fmla="*/ 244 w 272" name="T106"/>
                  <a:gd fmla="*/ 79 h 403" name="T107"/>
                  <a:gd fmla="*/ 258 w 272" name="T108"/>
                  <a:gd fmla="*/ 138 h 403" name="T109"/>
                  <a:gd fmla="*/ 245 w 272" name="T110"/>
                  <a:gd fmla="*/ 194 h 403" name="T111"/>
                  <a:gd fmla="*/ 208 w 272" name="T112"/>
                  <a:gd fmla="*/ 260 h 403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402" w="272">
                    <a:moveTo>
                      <a:pt x="136" y="0"/>
                    </a:moveTo>
                    <a:lnTo>
                      <a:pt x="136" y="0"/>
                    </a:lnTo>
                    <a:lnTo>
                      <a:pt x="122" y="2"/>
                    </a:lnTo>
                    <a:lnTo>
                      <a:pt x="109" y="4"/>
                    </a:lnTo>
                    <a:lnTo>
                      <a:pt x="96" y="7"/>
                    </a:lnTo>
                    <a:lnTo>
                      <a:pt x="83" y="11"/>
                    </a:lnTo>
                    <a:lnTo>
                      <a:pt x="71" y="18"/>
                    </a:lnTo>
                    <a:lnTo>
                      <a:pt x="59" y="24"/>
                    </a:lnTo>
                    <a:lnTo>
                      <a:pt x="49" y="32"/>
                    </a:lnTo>
                    <a:lnTo>
                      <a:pt x="40" y="40"/>
                    </a:lnTo>
                    <a:lnTo>
                      <a:pt x="31" y="50"/>
                    </a:lnTo>
                    <a:lnTo>
                      <a:pt x="22" y="61"/>
                    </a:lnTo>
                    <a:lnTo>
                      <a:pt x="16" y="73"/>
                    </a:lnTo>
                    <a:lnTo>
                      <a:pt x="11" y="85"/>
                    </a:lnTo>
                    <a:lnTo>
                      <a:pt x="5" y="97"/>
                    </a:lnTo>
                    <a:lnTo>
                      <a:pt x="2" y="110"/>
                    </a:lnTo>
                    <a:lnTo>
                      <a:pt x="0" y="124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1" y="148"/>
                    </a:lnTo>
                    <a:lnTo>
                      <a:pt x="3" y="161"/>
                    </a:lnTo>
                    <a:lnTo>
                      <a:pt x="6" y="178"/>
                    </a:lnTo>
                    <a:lnTo>
                      <a:pt x="13" y="198"/>
                    </a:lnTo>
                    <a:lnTo>
                      <a:pt x="22" y="220"/>
                    </a:lnTo>
                    <a:lnTo>
                      <a:pt x="29" y="232"/>
                    </a:lnTo>
                    <a:lnTo>
                      <a:pt x="35" y="243"/>
                    </a:lnTo>
                    <a:lnTo>
                      <a:pt x="44" y="255"/>
                    </a:lnTo>
                    <a:lnTo>
                      <a:pt x="53" y="268"/>
                    </a:lnTo>
                    <a:lnTo>
                      <a:pt x="53" y="268"/>
                    </a:lnTo>
                    <a:lnTo>
                      <a:pt x="55" y="273"/>
                    </a:lnTo>
                    <a:lnTo>
                      <a:pt x="58" y="277"/>
                    </a:lnTo>
                    <a:lnTo>
                      <a:pt x="60" y="289"/>
                    </a:lnTo>
                    <a:lnTo>
                      <a:pt x="62" y="301"/>
                    </a:lnTo>
                    <a:lnTo>
                      <a:pt x="63" y="314"/>
                    </a:lnTo>
                    <a:lnTo>
                      <a:pt x="63" y="314"/>
                    </a:lnTo>
                    <a:lnTo>
                      <a:pt x="59" y="316"/>
                    </a:lnTo>
                    <a:lnTo>
                      <a:pt x="57" y="319"/>
                    </a:lnTo>
                    <a:lnTo>
                      <a:pt x="55" y="323"/>
                    </a:lnTo>
                    <a:lnTo>
                      <a:pt x="55" y="329"/>
                    </a:lnTo>
                    <a:lnTo>
                      <a:pt x="55" y="329"/>
                    </a:lnTo>
                    <a:lnTo>
                      <a:pt x="55" y="334"/>
                    </a:lnTo>
                    <a:lnTo>
                      <a:pt x="58" y="339"/>
                    </a:lnTo>
                    <a:lnTo>
                      <a:pt x="58" y="339"/>
                    </a:lnTo>
                    <a:lnTo>
                      <a:pt x="55" y="344"/>
                    </a:lnTo>
                    <a:lnTo>
                      <a:pt x="55" y="349"/>
                    </a:lnTo>
                    <a:lnTo>
                      <a:pt x="55" y="349"/>
                    </a:lnTo>
                    <a:lnTo>
                      <a:pt x="55" y="355"/>
                    </a:lnTo>
                    <a:lnTo>
                      <a:pt x="58" y="360"/>
                    </a:lnTo>
                    <a:lnTo>
                      <a:pt x="58" y="360"/>
                    </a:lnTo>
                    <a:lnTo>
                      <a:pt x="55" y="364"/>
                    </a:lnTo>
                    <a:lnTo>
                      <a:pt x="55" y="370"/>
                    </a:lnTo>
                    <a:lnTo>
                      <a:pt x="55" y="370"/>
                    </a:lnTo>
                    <a:lnTo>
                      <a:pt x="55" y="375"/>
                    </a:lnTo>
                    <a:lnTo>
                      <a:pt x="57" y="381"/>
                    </a:lnTo>
                    <a:lnTo>
                      <a:pt x="61" y="384"/>
                    </a:lnTo>
                    <a:lnTo>
                      <a:pt x="66" y="387"/>
                    </a:lnTo>
                    <a:lnTo>
                      <a:pt x="66" y="387"/>
                    </a:lnTo>
                    <a:lnTo>
                      <a:pt x="68" y="394"/>
                    </a:lnTo>
                    <a:lnTo>
                      <a:pt x="73" y="399"/>
                    </a:lnTo>
                    <a:lnTo>
                      <a:pt x="80" y="402"/>
                    </a:lnTo>
                    <a:lnTo>
                      <a:pt x="83" y="403"/>
                    </a:lnTo>
                    <a:lnTo>
                      <a:pt x="87" y="403"/>
                    </a:lnTo>
                    <a:lnTo>
                      <a:pt x="185" y="403"/>
                    </a:lnTo>
                    <a:lnTo>
                      <a:pt x="185" y="403"/>
                    </a:lnTo>
                    <a:lnTo>
                      <a:pt x="189" y="403"/>
                    </a:lnTo>
                    <a:lnTo>
                      <a:pt x="192" y="402"/>
                    </a:lnTo>
                    <a:lnTo>
                      <a:pt x="198" y="399"/>
                    </a:lnTo>
                    <a:lnTo>
                      <a:pt x="204" y="394"/>
                    </a:lnTo>
                    <a:lnTo>
                      <a:pt x="206" y="387"/>
                    </a:lnTo>
                    <a:lnTo>
                      <a:pt x="206" y="387"/>
                    </a:lnTo>
                    <a:lnTo>
                      <a:pt x="210" y="384"/>
                    </a:lnTo>
                    <a:lnTo>
                      <a:pt x="215" y="381"/>
                    </a:lnTo>
                    <a:lnTo>
                      <a:pt x="217" y="375"/>
                    </a:lnTo>
                    <a:lnTo>
                      <a:pt x="217" y="370"/>
                    </a:lnTo>
                    <a:lnTo>
                      <a:pt x="217" y="370"/>
                    </a:lnTo>
                    <a:lnTo>
                      <a:pt x="217" y="364"/>
                    </a:lnTo>
                    <a:lnTo>
                      <a:pt x="214" y="360"/>
                    </a:lnTo>
                    <a:lnTo>
                      <a:pt x="214" y="360"/>
                    </a:lnTo>
                    <a:lnTo>
                      <a:pt x="217" y="355"/>
                    </a:lnTo>
                    <a:lnTo>
                      <a:pt x="217" y="349"/>
                    </a:lnTo>
                    <a:lnTo>
                      <a:pt x="217" y="349"/>
                    </a:lnTo>
                    <a:lnTo>
                      <a:pt x="217" y="344"/>
                    </a:lnTo>
                    <a:lnTo>
                      <a:pt x="214" y="339"/>
                    </a:lnTo>
                    <a:lnTo>
                      <a:pt x="214" y="339"/>
                    </a:lnTo>
                    <a:lnTo>
                      <a:pt x="217" y="334"/>
                    </a:lnTo>
                    <a:lnTo>
                      <a:pt x="217" y="329"/>
                    </a:lnTo>
                    <a:lnTo>
                      <a:pt x="217" y="329"/>
                    </a:lnTo>
                    <a:lnTo>
                      <a:pt x="217" y="323"/>
                    </a:lnTo>
                    <a:lnTo>
                      <a:pt x="215" y="319"/>
                    </a:lnTo>
                    <a:lnTo>
                      <a:pt x="212" y="316"/>
                    </a:lnTo>
                    <a:lnTo>
                      <a:pt x="208" y="313"/>
                    </a:lnTo>
                    <a:lnTo>
                      <a:pt x="208" y="313"/>
                    </a:lnTo>
                    <a:lnTo>
                      <a:pt x="209" y="303"/>
                    </a:lnTo>
                    <a:lnTo>
                      <a:pt x="210" y="290"/>
                    </a:lnTo>
                    <a:lnTo>
                      <a:pt x="214" y="278"/>
                    </a:lnTo>
                    <a:lnTo>
                      <a:pt x="216" y="273"/>
                    </a:lnTo>
                    <a:lnTo>
                      <a:pt x="219" y="268"/>
                    </a:lnTo>
                    <a:lnTo>
                      <a:pt x="219" y="268"/>
                    </a:lnTo>
                    <a:lnTo>
                      <a:pt x="228" y="255"/>
                    </a:lnTo>
                    <a:lnTo>
                      <a:pt x="236" y="243"/>
                    </a:lnTo>
                    <a:lnTo>
                      <a:pt x="243" y="232"/>
                    </a:lnTo>
                    <a:lnTo>
                      <a:pt x="249" y="220"/>
                    </a:lnTo>
                    <a:lnTo>
                      <a:pt x="259" y="198"/>
                    </a:lnTo>
                    <a:lnTo>
                      <a:pt x="265" y="178"/>
                    </a:lnTo>
                    <a:lnTo>
                      <a:pt x="269" y="161"/>
                    </a:lnTo>
                    <a:lnTo>
                      <a:pt x="271" y="148"/>
                    </a:lnTo>
                    <a:lnTo>
                      <a:pt x="272" y="138"/>
                    </a:lnTo>
                    <a:lnTo>
                      <a:pt x="272" y="138"/>
                    </a:lnTo>
                    <a:lnTo>
                      <a:pt x="272" y="124"/>
                    </a:lnTo>
                    <a:lnTo>
                      <a:pt x="270" y="110"/>
                    </a:lnTo>
                    <a:lnTo>
                      <a:pt x="266" y="97"/>
                    </a:lnTo>
                    <a:lnTo>
                      <a:pt x="261" y="85"/>
                    </a:lnTo>
                    <a:lnTo>
                      <a:pt x="256" y="73"/>
                    </a:lnTo>
                    <a:lnTo>
                      <a:pt x="249" y="61"/>
                    </a:lnTo>
                    <a:lnTo>
                      <a:pt x="241" y="50"/>
                    </a:lnTo>
                    <a:lnTo>
                      <a:pt x="232" y="40"/>
                    </a:lnTo>
                    <a:lnTo>
                      <a:pt x="222" y="32"/>
                    </a:lnTo>
                    <a:lnTo>
                      <a:pt x="212" y="24"/>
                    </a:lnTo>
                    <a:lnTo>
                      <a:pt x="201" y="18"/>
                    </a:lnTo>
                    <a:lnTo>
                      <a:pt x="189" y="11"/>
                    </a:lnTo>
                    <a:lnTo>
                      <a:pt x="177" y="7"/>
                    </a:lnTo>
                    <a:lnTo>
                      <a:pt x="163" y="4"/>
                    </a:lnTo>
                    <a:lnTo>
                      <a:pt x="150" y="2"/>
                    </a:lnTo>
                    <a:lnTo>
                      <a:pt x="136" y="0"/>
                    </a:lnTo>
                    <a:lnTo>
                      <a:pt x="136" y="0"/>
                    </a:lnTo>
                    <a:close/>
                    <a:moveTo>
                      <a:pt x="203" y="349"/>
                    </a:moveTo>
                    <a:lnTo>
                      <a:pt x="203" y="349"/>
                    </a:lnTo>
                    <a:lnTo>
                      <a:pt x="203" y="351"/>
                    </a:lnTo>
                    <a:lnTo>
                      <a:pt x="201" y="353"/>
                    </a:lnTo>
                    <a:lnTo>
                      <a:pt x="201" y="367"/>
                    </a:lnTo>
                    <a:lnTo>
                      <a:pt x="201" y="367"/>
                    </a:lnTo>
                    <a:lnTo>
                      <a:pt x="203" y="368"/>
                    </a:lnTo>
                    <a:lnTo>
                      <a:pt x="203" y="370"/>
                    </a:lnTo>
                    <a:lnTo>
                      <a:pt x="203" y="370"/>
                    </a:lnTo>
                    <a:lnTo>
                      <a:pt x="202" y="373"/>
                    </a:lnTo>
                    <a:lnTo>
                      <a:pt x="200" y="374"/>
                    </a:lnTo>
                    <a:lnTo>
                      <a:pt x="193" y="381"/>
                    </a:lnTo>
                    <a:lnTo>
                      <a:pt x="193" y="382"/>
                    </a:lnTo>
                    <a:lnTo>
                      <a:pt x="193" y="382"/>
                    </a:lnTo>
                    <a:lnTo>
                      <a:pt x="192" y="385"/>
                    </a:lnTo>
                    <a:lnTo>
                      <a:pt x="191" y="387"/>
                    </a:lnTo>
                    <a:lnTo>
                      <a:pt x="188" y="389"/>
                    </a:lnTo>
                    <a:lnTo>
                      <a:pt x="185" y="389"/>
                    </a:lnTo>
                    <a:lnTo>
                      <a:pt x="87" y="389"/>
                    </a:lnTo>
                    <a:lnTo>
                      <a:pt x="87" y="389"/>
                    </a:lnTo>
                    <a:lnTo>
                      <a:pt x="84" y="389"/>
                    </a:lnTo>
                    <a:lnTo>
                      <a:pt x="82" y="387"/>
                    </a:lnTo>
                    <a:lnTo>
                      <a:pt x="80" y="385"/>
                    </a:lnTo>
                    <a:lnTo>
                      <a:pt x="79" y="382"/>
                    </a:lnTo>
                    <a:lnTo>
                      <a:pt x="79" y="381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70" y="373"/>
                    </a:lnTo>
                    <a:lnTo>
                      <a:pt x="69" y="370"/>
                    </a:lnTo>
                    <a:lnTo>
                      <a:pt x="69" y="370"/>
                    </a:lnTo>
                    <a:lnTo>
                      <a:pt x="69" y="369"/>
                    </a:lnTo>
                    <a:lnTo>
                      <a:pt x="71" y="367"/>
                    </a:lnTo>
                    <a:lnTo>
                      <a:pt x="176" y="367"/>
                    </a:lnTo>
                    <a:lnTo>
                      <a:pt x="176" y="353"/>
                    </a:lnTo>
                    <a:lnTo>
                      <a:pt x="71" y="353"/>
                    </a:lnTo>
                    <a:lnTo>
                      <a:pt x="71" y="353"/>
                    </a:lnTo>
                    <a:lnTo>
                      <a:pt x="69" y="351"/>
                    </a:lnTo>
                    <a:lnTo>
                      <a:pt x="69" y="349"/>
                    </a:lnTo>
                    <a:lnTo>
                      <a:pt x="69" y="349"/>
                    </a:lnTo>
                    <a:lnTo>
                      <a:pt x="70" y="347"/>
                    </a:lnTo>
                    <a:lnTo>
                      <a:pt x="71" y="346"/>
                    </a:lnTo>
                    <a:lnTo>
                      <a:pt x="176" y="346"/>
                    </a:lnTo>
                    <a:lnTo>
                      <a:pt x="176" y="332"/>
                    </a:lnTo>
                    <a:lnTo>
                      <a:pt x="70" y="332"/>
                    </a:lnTo>
                    <a:lnTo>
                      <a:pt x="70" y="332"/>
                    </a:lnTo>
                    <a:lnTo>
                      <a:pt x="69" y="330"/>
                    </a:lnTo>
                    <a:lnTo>
                      <a:pt x="69" y="329"/>
                    </a:lnTo>
                    <a:lnTo>
                      <a:pt x="69" y="329"/>
                    </a:lnTo>
                    <a:lnTo>
                      <a:pt x="70" y="326"/>
                    </a:lnTo>
                    <a:lnTo>
                      <a:pt x="72" y="324"/>
                    </a:lnTo>
                    <a:lnTo>
                      <a:pt x="200" y="324"/>
                    </a:lnTo>
                    <a:lnTo>
                      <a:pt x="200" y="324"/>
                    </a:lnTo>
                    <a:lnTo>
                      <a:pt x="202" y="326"/>
                    </a:lnTo>
                    <a:lnTo>
                      <a:pt x="203" y="329"/>
                    </a:lnTo>
                    <a:lnTo>
                      <a:pt x="203" y="329"/>
                    </a:lnTo>
                    <a:lnTo>
                      <a:pt x="203" y="331"/>
                    </a:lnTo>
                    <a:lnTo>
                      <a:pt x="201" y="332"/>
                    </a:lnTo>
                    <a:lnTo>
                      <a:pt x="201" y="346"/>
                    </a:lnTo>
                    <a:lnTo>
                      <a:pt x="201" y="346"/>
                    </a:lnTo>
                    <a:lnTo>
                      <a:pt x="203" y="347"/>
                    </a:lnTo>
                    <a:lnTo>
                      <a:pt x="203" y="349"/>
                    </a:lnTo>
                    <a:lnTo>
                      <a:pt x="203" y="349"/>
                    </a:lnTo>
                    <a:close/>
                    <a:moveTo>
                      <a:pt x="109" y="310"/>
                    </a:moveTo>
                    <a:lnTo>
                      <a:pt x="90" y="195"/>
                    </a:lnTo>
                    <a:lnTo>
                      <a:pt x="92" y="196"/>
                    </a:lnTo>
                    <a:lnTo>
                      <a:pt x="103" y="186"/>
                    </a:lnTo>
                    <a:lnTo>
                      <a:pt x="114" y="196"/>
                    </a:lnTo>
                    <a:lnTo>
                      <a:pt x="125" y="186"/>
                    </a:lnTo>
                    <a:lnTo>
                      <a:pt x="137" y="196"/>
                    </a:lnTo>
                    <a:lnTo>
                      <a:pt x="148" y="186"/>
                    </a:lnTo>
                    <a:lnTo>
                      <a:pt x="158" y="196"/>
                    </a:lnTo>
                    <a:lnTo>
                      <a:pt x="170" y="186"/>
                    </a:lnTo>
                    <a:lnTo>
                      <a:pt x="181" y="196"/>
                    </a:lnTo>
                    <a:lnTo>
                      <a:pt x="163" y="310"/>
                    </a:lnTo>
                    <a:lnTo>
                      <a:pt x="109" y="310"/>
                    </a:lnTo>
                    <a:close/>
                    <a:moveTo>
                      <a:pt x="208" y="260"/>
                    </a:moveTo>
                    <a:lnTo>
                      <a:pt x="208" y="260"/>
                    </a:lnTo>
                    <a:lnTo>
                      <a:pt x="204" y="265"/>
                    </a:lnTo>
                    <a:lnTo>
                      <a:pt x="202" y="272"/>
                    </a:lnTo>
                    <a:lnTo>
                      <a:pt x="197" y="285"/>
                    </a:lnTo>
                    <a:lnTo>
                      <a:pt x="195" y="299"/>
                    </a:lnTo>
                    <a:lnTo>
                      <a:pt x="194" y="310"/>
                    </a:lnTo>
                    <a:lnTo>
                      <a:pt x="177" y="310"/>
                    </a:lnTo>
                    <a:lnTo>
                      <a:pt x="200" y="172"/>
                    </a:lnTo>
                    <a:lnTo>
                      <a:pt x="185" y="170"/>
                    </a:lnTo>
                    <a:lnTo>
                      <a:pt x="184" y="174"/>
                    </a:lnTo>
                    <a:lnTo>
                      <a:pt x="181" y="178"/>
                    </a:lnTo>
                    <a:lnTo>
                      <a:pt x="170" y="168"/>
                    </a:lnTo>
                    <a:lnTo>
                      <a:pt x="158" y="178"/>
                    </a:lnTo>
                    <a:lnTo>
                      <a:pt x="148" y="168"/>
                    </a:lnTo>
                    <a:lnTo>
                      <a:pt x="137" y="178"/>
                    </a:lnTo>
                    <a:lnTo>
                      <a:pt x="125" y="168"/>
                    </a:lnTo>
                    <a:lnTo>
                      <a:pt x="114" y="178"/>
                    </a:lnTo>
                    <a:lnTo>
                      <a:pt x="103" y="168"/>
                    </a:lnTo>
                    <a:lnTo>
                      <a:pt x="92" y="178"/>
                    </a:lnTo>
                    <a:lnTo>
                      <a:pt x="86" y="173"/>
                    </a:lnTo>
                    <a:lnTo>
                      <a:pt x="86" y="170"/>
                    </a:lnTo>
                    <a:lnTo>
                      <a:pt x="72" y="172"/>
                    </a:lnTo>
                    <a:lnTo>
                      <a:pt x="95" y="310"/>
                    </a:lnTo>
                    <a:lnTo>
                      <a:pt x="77" y="310"/>
                    </a:lnTo>
                    <a:lnTo>
                      <a:pt x="77" y="310"/>
                    </a:lnTo>
                    <a:lnTo>
                      <a:pt x="76" y="299"/>
                    </a:lnTo>
                    <a:lnTo>
                      <a:pt x="74" y="285"/>
                    </a:lnTo>
                    <a:lnTo>
                      <a:pt x="71" y="272"/>
                    </a:lnTo>
                    <a:lnTo>
                      <a:pt x="68" y="265"/>
                    </a:lnTo>
                    <a:lnTo>
                      <a:pt x="63" y="260"/>
                    </a:lnTo>
                    <a:lnTo>
                      <a:pt x="63" y="260"/>
                    </a:lnTo>
                    <a:lnTo>
                      <a:pt x="55" y="248"/>
                    </a:lnTo>
                    <a:lnTo>
                      <a:pt x="47" y="236"/>
                    </a:lnTo>
                    <a:lnTo>
                      <a:pt x="41" y="225"/>
                    </a:lnTo>
                    <a:lnTo>
                      <a:pt x="35" y="214"/>
                    </a:lnTo>
                    <a:lnTo>
                      <a:pt x="27" y="194"/>
                    </a:lnTo>
                    <a:lnTo>
                      <a:pt x="20" y="175"/>
                    </a:lnTo>
                    <a:lnTo>
                      <a:pt x="17" y="159"/>
                    </a:lnTo>
                    <a:lnTo>
                      <a:pt x="15" y="147"/>
                    </a:lnTo>
                    <a:lnTo>
                      <a:pt x="14" y="138"/>
                    </a:lnTo>
                    <a:lnTo>
                      <a:pt x="14" y="138"/>
                    </a:lnTo>
                    <a:lnTo>
                      <a:pt x="14" y="125"/>
                    </a:lnTo>
                    <a:lnTo>
                      <a:pt x="16" y="113"/>
                    </a:lnTo>
                    <a:lnTo>
                      <a:pt x="19" y="101"/>
                    </a:lnTo>
                    <a:lnTo>
                      <a:pt x="23" y="90"/>
                    </a:lnTo>
                    <a:lnTo>
                      <a:pt x="29" y="79"/>
                    </a:lnTo>
                    <a:lnTo>
                      <a:pt x="34" y="69"/>
                    </a:lnTo>
                    <a:lnTo>
                      <a:pt x="42" y="60"/>
                    </a:lnTo>
                    <a:lnTo>
                      <a:pt x="49" y="51"/>
                    </a:lnTo>
                    <a:lnTo>
                      <a:pt x="58" y="43"/>
                    </a:lnTo>
                    <a:lnTo>
                      <a:pt x="68" y="36"/>
                    </a:lnTo>
                    <a:lnTo>
                      <a:pt x="77" y="30"/>
                    </a:lnTo>
                    <a:lnTo>
                      <a:pt x="88" y="24"/>
                    </a:lnTo>
                    <a:lnTo>
                      <a:pt x="99" y="21"/>
                    </a:lnTo>
                    <a:lnTo>
                      <a:pt x="111" y="18"/>
                    </a:lnTo>
                    <a:lnTo>
                      <a:pt x="123" y="16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49" y="16"/>
                    </a:lnTo>
                    <a:lnTo>
                      <a:pt x="161" y="18"/>
                    </a:lnTo>
                    <a:lnTo>
                      <a:pt x="173" y="21"/>
                    </a:lnTo>
                    <a:lnTo>
                      <a:pt x="183" y="24"/>
                    </a:lnTo>
                    <a:lnTo>
                      <a:pt x="194" y="30"/>
                    </a:lnTo>
                    <a:lnTo>
                      <a:pt x="204" y="36"/>
                    </a:lnTo>
                    <a:lnTo>
                      <a:pt x="214" y="43"/>
                    </a:lnTo>
                    <a:lnTo>
                      <a:pt x="222" y="51"/>
                    </a:lnTo>
                    <a:lnTo>
                      <a:pt x="230" y="60"/>
                    </a:lnTo>
                    <a:lnTo>
                      <a:pt x="237" y="69"/>
                    </a:lnTo>
                    <a:lnTo>
                      <a:pt x="244" y="79"/>
                    </a:lnTo>
                    <a:lnTo>
                      <a:pt x="248" y="90"/>
                    </a:lnTo>
                    <a:lnTo>
                      <a:pt x="252" y="101"/>
                    </a:lnTo>
                    <a:lnTo>
                      <a:pt x="256" y="113"/>
                    </a:lnTo>
                    <a:lnTo>
                      <a:pt x="258" y="125"/>
                    </a:lnTo>
                    <a:lnTo>
                      <a:pt x="258" y="138"/>
                    </a:lnTo>
                    <a:lnTo>
                      <a:pt x="258" y="138"/>
                    </a:lnTo>
                    <a:lnTo>
                      <a:pt x="257" y="147"/>
                    </a:lnTo>
                    <a:lnTo>
                      <a:pt x="255" y="159"/>
                    </a:lnTo>
                    <a:lnTo>
                      <a:pt x="251" y="175"/>
                    </a:lnTo>
                    <a:lnTo>
                      <a:pt x="245" y="194"/>
                    </a:lnTo>
                    <a:lnTo>
                      <a:pt x="236" y="214"/>
                    </a:lnTo>
                    <a:lnTo>
                      <a:pt x="231" y="225"/>
                    </a:lnTo>
                    <a:lnTo>
                      <a:pt x="224" y="236"/>
                    </a:lnTo>
                    <a:lnTo>
                      <a:pt x="217" y="248"/>
                    </a:lnTo>
                    <a:lnTo>
                      <a:pt x="208" y="260"/>
                    </a:lnTo>
                    <a:lnTo>
                      <a:pt x="208" y="26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Rectangle 7"/>
              <p:cNvSpPr>
                <a:spLocks noChangeArrowheads="1"/>
              </p:cNvSpPr>
              <p:nvPr/>
            </p:nvSpPr>
            <p:spPr bwMode="auto">
              <a:xfrm>
                <a:off x="4338638" y="1814513"/>
                <a:ext cx="23813" cy="68263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" name="Freeform 8"/>
              <p:cNvSpPr/>
              <p:nvPr/>
            </p:nvSpPr>
            <p:spPr bwMode="auto">
              <a:xfrm>
                <a:off x="4173538" y="1855788"/>
                <a:ext cx="55563" cy="71438"/>
              </a:xfrm>
              <a:custGeom>
                <a:gdLst>
                  <a:gd fmla="*/ 35 w 35" name="T0"/>
                  <a:gd fmla="*/ 37 h 45" name="T1"/>
                  <a:gd fmla="*/ 12 w 35" name="T2"/>
                  <a:gd fmla="*/ 0 h 45" name="T3"/>
                  <a:gd fmla="*/ 0 w 35" name="T4"/>
                  <a:gd fmla="*/ 7 h 45" name="T5"/>
                  <a:gd fmla="*/ 22 w 35" name="T6"/>
                  <a:gd fmla="*/ 45 h 45" name="T7"/>
                  <a:gd fmla="*/ 35 w 35" name="T8"/>
                  <a:gd fmla="*/ 37 h 4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5" w="35">
                    <a:moveTo>
                      <a:pt x="35" y="37"/>
                    </a:moveTo>
                    <a:lnTo>
                      <a:pt x="12" y="0"/>
                    </a:lnTo>
                    <a:lnTo>
                      <a:pt x="0" y="7"/>
                    </a:lnTo>
                    <a:lnTo>
                      <a:pt x="22" y="45"/>
                    </a:lnTo>
                    <a:lnTo>
                      <a:pt x="35" y="3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Freeform 9"/>
              <p:cNvSpPr/>
              <p:nvPr/>
            </p:nvSpPr>
            <p:spPr bwMode="auto">
              <a:xfrm>
                <a:off x="4057650" y="1976438"/>
                <a:ext cx="69850" cy="53975"/>
              </a:xfrm>
              <a:custGeom>
                <a:gdLst>
                  <a:gd fmla="*/ 44 w 44" name="T0"/>
                  <a:gd fmla="*/ 22 h 34" name="T1"/>
                  <a:gd fmla="*/ 7 w 44" name="T2"/>
                  <a:gd fmla="*/ 0 h 34" name="T3"/>
                  <a:gd fmla="*/ 0 w 44" name="T4"/>
                  <a:gd fmla="*/ 12 h 34" name="T5"/>
                  <a:gd fmla="*/ 38 w 44" name="T6"/>
                  <a:gd fmla="*/ 34 h 34" name="T7"/>
                  <a:gd fmla="*/ 44 w 44" name="T8"/>
                  <a:gd fmla="*/ 22 h 3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4" w="44">
                    <a:moveTo>
                      <a:pt x="44" y="22"/>
                    </a:moveTo>
                    <a:lnTo>
                      <a:pt x="7" y="0"/>
                    </a:lnTo>
                    <a:lnTo>
                      <a:pt x="0" y="12"/>
                    </a:lnTo>
                    <a:lnTo>
                      <a:pt x="38" y="34"/>
                    </a:lnTo>
                    <a:lnTo>
                      <a:pt x="44" y="2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Rectangle 10"/>
              <p:cNvSpPr>
                <a:spLocks noChangeArrowheads="1"/>
              </p:cNvSpPr>
              <p:nvPr/>
            </p:nvSpPr>
            <p:spPr bwMode="auto">
              <a:xfrm>
                <a:off x="4021138" y="2143125"/>
                <a:ext cx="68263" cy="22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Rectangle 11"/>
              <p:cNvSpPr>
                <a:spLocks noChangeArrowheads="1"/>
              </p:cNvSpPr>
              <p:nvPr/>
            </p:nvSpPr>
            <p:spPr bwMode="auto">
              <a:xfrm>
                <a:off x="4621213" y="2133600"/>
                <a:ext cx="69850" cy="22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Freeform 12"/>
              <p:cNvSpPr/>
              <p:nvPr/>
            </p:nvSpPr>
            <p:spPr bwMode="auto">
              <a:xfrm>
                <a:off x="4578350" y="1966913"/>
                <a:ext cx="69850" cy="53975"/>
              </a:xfrm>
              <a:custGeom>
                <a:gdLst>
                  <a:gd fmla="*/ 44 w 44" name="T0"/>
                  <a:gd fmla="*/ 13 h 34" name="T1"/>
                  <a:gd fmla="*/ 38 w 44" name="T2"/>
                  <a:gd fmla="*/ 0 h 34" name="T3"/>
                  <a:gd fmla="*/ 0 w 44" name="T4"/>
                  <a:gd fmla="*/ 22 h 34" name="T5"/>
                  <a:gd fmla="*/ 7 w 44" name="T6"/>
                  <a:gd fmla="*/ 34 h 34" name="T7"/>
                  <a:gd fmla="*/ 44 w 44" name="T8"/>
                  <a:gd fmla="*/ 13 h 3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4" w="44">
                    <a:moveTo>
                      <a:pt x="44" y="13"/>
                    </a:moveTo>
                    <a:lnTo>
                      <a:pt x="38" y="0"/>
                    </a:lnTo>
                    <a:lnTo>
                      <a:pt x="0" y="22"/>
                    </a:lnTo>
                    <a:lnTo>
                      <a:pt x="7" y="34"/>
                    </a:lnTo>
                    <a:lnTo>
                      <a:pt x="44" y="1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" name="Freeform 13"/>
              <p:cNvSpPr/>
              <p:nvPr/>
            </p:nvSpPr>
            <p:spPr bwMode="auto">
              <a:xfrm>
                <a:off x="4473575" y="1849438"/>
                <a:ext cx="55563" cy="73025"/>
              </a:xfrm>
              <a:custGeom>
                <a:gdLst>
                  <a:gd fmla="*/ 35 w 35" name="T0"/>
                  <a:gd fmla="*/ 8 h 46" name="T1"/>
                  <a:gd fmla="*/ 23 w 35" name="T2"/>
                  <a:gd fmla="*/ 0 h 46" name="T3"/>
                  <a:gd fmla="*/ 0 w 35" name="T4"/>
                  <a:gd fmla="*/ 38 h 46" name="T5"/>
                  <a:gd fmla="*/ 13 w 35" name="T6"/>
                  <a:gd fmla="*/ 46 h 46" name="T7"/>
                  <a:gd fmla="*/ 35 w 35" name="T8"/>
                  <a:gd fmla="*/ 8 h 4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6" w="35">
                    <a:moveTo>
                      <a:pt x="35" y="8"/>
                    </a:moveTo>
                    <a:lnTo>
                      <a:pt x="23" y="0"/>
                    </a:lnTo>
                    <a:lnTo>
                      <a:pt x="0" y="38"/>
                    </a:lnTo>
                    <a:lnTo>
                      <a:pt x="13" y="46"/>
                    </a:lnTo>
                    <a:lnTo>
                      <a:pt x="35" y="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6" name="Freeform 14"/>
              <p:cNvSpPr/>
              <p:nvPr/>
            </p:nvSpPr>
            <p:spPr bwMode="auto">
              <a:xfrm>
                <a:off x="4579938" y="2271713"/>
                <a:ext cx="73025" cy="52388"/>
              </a:xfrm>
              <a:custGeom>
                <a:gdLst>
                  <a:gd fmla="*/ 0 w 46" name="T0"/>
                  <a:gd fmla="*/ 12 h 33" name="T1"/>
                  <a:gd fmla="*/ 38 w 46" name="T2"/>
                  <a:gd fmla="*/ 33 h 33" name="T3"/>
                  <a:gd fmla="*/ 46 w 46" name="T4"/>
                  <a:gd fmla="*/ 22 h 33" name="T5"/>
                  <a:gd fmla="*/ 8 w 46" name="T6"/>
                  <a:gd fmla="*/ 0 h 33" name="T7"/>
                  <a:gd fmla="*/ 0 w 46" name="T8"/>
                  <a:gd fmla="*/ 12 h 3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3" w="46">
                    <a:moveTo>
                      <a:pt x="0" y="12"/>
                    </a:moveTo>
                    <a:lnTo>
                      <a:pt x="38" y="33"/>
                    </a:lnTo>
                    <a:lnTo>
                      <a:pt x="46" y="22"/>
                    </a:lnTo>
                    <a:lnTo>
                      <a:pt x="8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7" name="Freeform 15"/>
              <p:cNvSpPr/>
              <p:nvPr/>
            </p:nvSpPr>
            <p:spPr bwMode="auto">
              <a:xfrm>
                <a:off x="4059238" y="2279650"/>
                <a:ext cx="71438" cy="53975"/>
              </a:xfrm>
              <a:custGeom>
                <a:gdLst>
                  <a:gd fmla="*/ 0 w 45" name="T0"/>
                  <a:gd fmla="*/ 22 h 34" name="T1"/>
                  <a:gd fmla="*/ 8 w 45" name="T2"/>
                  <a:gd fmla="*/ 34 h 34" name="T3"/>
                  <a:gd fmla="*/ 45 w 45" name="T4"/>
                  <a:gd fmla="*/ 12 h 34" name="T5"/>
                  <a:gd fmla="*/ 38 w 45" name="T6"/>
                  <a:gd fmla="*/ 0 h 34" name="T7"/>
                  <a:gd fmla="*/ 0 w 45" name="T8"/>
                  <a:gd fmla="*/ 22 h 3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4" w="45">
                    <a:moveTo>
                      <a:pt x="0" y="22"/>
                    </a:moveTo>
                    <a:lnTo>
                      <a:pt x="8" y="34"/>
                    </a:lnTo>
                    <a:lnTo>
                      <a:pt x="45" y="12"/>
                    </a:lnTo>
                    <a:lnTo>
                      <a:pt x="38" y="0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69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3360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 indent="-180975" marL="180975">
              <a:spcAft>
                <a:spcPct val="0"/>
              </a:spcAft>
              <a:buClr>
                <a:srgbClr val="FF8A00"/>
              </a:buClr>
              <a:buFont charset="0" panose="020b0604020202020204" pitchFamily="34" typeface="Arial"/>
              <a:buChar char="•"/>
              <a:defRPr/>
            </a:pPr>
            <a:r>
              <a:rPr altLang="ko-KR" b="0" lang="en-US" sz="1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Our user-friendly and functional search engine helps you locate the right templates, effectively saving your time.</a:t>
            </a:r>
          </a:p>
        </p:txBody>
      </p:sp>
      <p:grpSp>
        <p:nvGrpSpPr>
          <p:cNvPr id="20494" name="Group 2"/>
          <p:cNvGrpSpPr/>
          <p:nvPr/>
        </p:nvGrpSpPr>
        <p:grpSpPr>
          <a:xfrm>
            <a:off x="9155113" y="2389188"/>
            <a:ext cx="2320925" cy="703262"/>
            <a:chOff x="9176947" y="2180820"/>
            <a:chExt cx="2321213" cy="702860"/>
          </a:xfrm>
        </p:grpSpPr>
        <p:sp>
          <p:nvSpPr>
            <p:cNvPr id="20" name="Rectangle 3"/>
            <p:cNvSpPr txBox="1">
              <a:spLocks noChangeArrowheads="1"/>
            </p:cNvSpPr>
            <p:nvPr/>
          </p:nvSpPr>
          <p:spPr bwMode="auto">
            <a:xfrm>
              <a:off x="9176946" y="2496551"/>
              <a:ext cx="2254492" cy="383828"/>
            </a:xfrm>
            <a:prstGeom prst="rect">
              <a:avLst/>
            </a:prstGeom>
          </p:spPr>
          <p:txBody>
            <a:bodyPr bIns="0" lIns="0" rIns="0" tIns="0" wrap="none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eaLnBrk="1" fontAlgn="auto" hangingPunct="1" indent="0" latinLnBrk="1" mar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Catch the feel of design in </a:t>
              </a:r>
            </a:p>
            <a:p>
              <a:pPr eaLnBrk="1" fontAlgn="auto" hangingPunct="1" indent="0" latinLnBrk="1" mar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contemporary colors and styles.</a:t>
              </a:r>
            </a:p>
          </p:txBody>
        </p:sp>
        <p:sp>
          <p:nvSpPr>
            <p:cNvPr id="70" name="speed"/>
            <p:cNvSpPr txBox="1">
              <a:spLocks noChangeArrowheads="1"/>
            </p:cNvSpPr>
            <p:nvPr/>
          </p:nvSpPr>
          <p:spPr bwMode="auto">
            <a:xfrm>
              <a:off x="9176948" y="2180820"/>
              <a:ext cx="2236742" cy="27416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 wrap="none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b="1" kumimoji="1" sz="1200">
                  <a:solidFill>
                    <a:schemeClr val="bg1"/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5pPr>
              <a:lvl6pPr>
                <a:defRPr kumimoji="1">
                  <a:latin charset="-127" pitchFamily="50" typeface="굴림"/>
                  <a:ea charset="-127" pitchFamily="50" typeface="굴림"/>
                </a:defRPr>
              </a:lvl6pPr>
              <a:lvl7pPr>
                <a:defRPr kumimoji="1">
                  <a:latin charset="-127" pitchFamily="50" typeface="굴림"/>
                  <a:ea charset="-127" pitchFamily="50" typeface="굴림"/>
                </a:defRPr>
              </a:lvl7pPr>
              <a:lvl8pPr>
                <a:defRPr kumimoji="1">
                  <a:latin charset="-127" pitchFamily="50" typeface="굴림"/>
                  <a:ea charset="-127" pitchFamily="50" typeface="굴림"/>
                </a:defRPr>
              </a:lvl8pPr>
              <a:lvl9pPr>
                <a:defRPr kumimoji="1">
                  <a:latin charset="-127" pitchFamily="50" typeface="굴림"/>
                  <a:ea charset="-127" pitchFamily="50" typeface="굴림"/>
                </a:defRPr>
              </a:lvl9pPr>
            </a:lstStyle>
            <a:p>
              <a:pPr latinLnBrk="1">
                <a:defRPr/>
              </a:pPr>
              <a:r>
                <a:rPr altLang="ko-KR" lang="en-US" sz="2000">
                  <a:solidFill>
                    <a:srgbClr val="91BA5B"/>
                  </a:solidFill>
                  <a:latin charset="0" pitchFamily="34" typeface="Calibri"/>
                </a:rPr>
                <a:t>Contemporary Colors</a:t>
              </a:r>
            </a:p>
          </p:txBody>
        </p:sp>
      </p:grpSp>
      <p:grpSp>
        <p:nvGrpSpPr>
          <p:cNvPr id="20495" name="Group 71"/>
          <p:cNvGrpSpPr/>
          <p:nvPr/>
        </p:nvGrpSpPr>
        <p:grpSpPr>
          <a:xfrm>
            <a:off x="9155113" y="3681413"/>
            <a:ext cx="2320925" cy="703262"/>
            <a:chOff x="9176947" y="2180820"/>
            <a:chExt cx="2321213" cy="702860"/>
          </a:xfrm>
        </p:grpSpPr>
        <p:sp>
          <p:nvSpPr>
            <p:cNvPr id="73" name="Rectangle 3"/>
            <p:cNvSpPr txBox="1">
              <a:spLocks noChangeArrowheads="1"/>
            </p:cNvSpPr>
            <p:nvPr/>
          </p:nvSpPr>
          <p:spPr bwMode="auto">
            <a:xfrm>
              <a:off x="9176946" y="2496551"/>
              <a:ext cx="2254492" cy="383828"/>
            </a:xfrm>
            <a:prstGeom prst="rect">
              <a:avLst/>
            </a:prstGeom>
          </p:spPr>
          <p:txBody>
            <a:bodyPr bIns="0" lIns="0" rIns="0" tIns="0" wrap="none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eaLnBrk="1" fontAlgn="auto" hangingPunct="1" indent="0" latinLnBrk="1" mar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Catch the feel of design in </a:t>
              </a:r>
            </a:p>
            <a:p>
              <a:pPr eaLnBrk="1" fontAlgn="auto" hangingPunct="1" indent="0" latinLnBrk="1" mar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contemporary colors and styles.</a:t>
              </a:r>
            </a:p>
          </p:txBody>
        </p:sp>
        <p:sp>
          <p:nvSpPr>
            <p:cNvPr id="74" name="speed"/>
            <p:cNvSpPr txBox="1">
              <a:spLocks noChangeArrowheads="1"/>
            </p:cNvSpPr>
            <p:nvPr/>
          </p:nvSpPr>
          <p:spPr bwMode="auto">
            <a:xfrm>
              <a:off x="9176948" y="2180820"/>
              <a:ext cx="1433690" cy="27416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 wrap="none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b="1" kumimoji="1" sz="1200">
                  <a:solidFill>
                    <a:schemeClr val="bg1"/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5pPr>
              <a:lvl6pPr>
                <a:defRPr kumimoji="1">
                  <a:latin charset="-127" pitchFamily="50" typeface="굴림"/>
                  <a:ea charset="-127" pitchFamily="50" typeface="굴림"/>
                </a:defRPr>
              </a:lvl6pPr>
              <a:lvl7pPr>
                <a:defRPr kumimoji="1">
                  <a:latin charset="-127" pitchFamily="50" typeface="굴림"/>
                  <a:ea charset="-127" pitchFamily="50" typeface="굴림"/>
                </a:defRPr>
              </a:lvl7pPr>
              <a:lvl8pPr>
                <a:defRPr kumimoji="1">
                  <a:latin charset="-127" pitchFamily="50" typeface="굴림"/>
                  <a:ea charset="-127" pitchFamily="50" typeface="굴림"/>
                </a:defRPr>
              </a:lvl8pPr>
              <a:lvl9pPr>
                <a:defRPr kumimoji="1">
                  <a:latin charset="-127" pitchFamily="50" typeface="굴림"/>
                  <a:ea charset="-127" pitchFamily="50" typeface="굴림"/>
                </a:defRPr>
              </a:lvl9pPr>
            </a:lstStyle>
            <a:p>
              <a:pPr latinLnBrk="1">
                <a:defRPr/>
              </a:pPr>
              <a:r>
                <a:rPr altLang="ko-KR" lang="en-US" sz="2000">
                  <a:solidFill>
                    <a:srgbClr val="415463"/>
                  </a:solidFill>
                  <a:latin charset="0" pitchFamily="34" typeface="Calibri"/>
                </a:rPr>
                <a:t>Stylish design</a:t>
              </a:r>
            </a:p>
          </p:txBody>
        </p:sp>
      </p:grpSp>
      <p:grpSp>
        <p:nvGrpSpPr>
          <p:cNvPr id="20496" name="Group 74"/>
          <p:cNvGrpSpPr/>
          <p:nvPr/>
        </p:nvGrpSpPr>
        <p:grpSpPr>
          <a:xfrm>
            <a:off x="9155113" y="4973638"/>
            <a:ext cx="2320925" cy="703262"/>
            <a:chOff x="9176947" y="2180820"/>
            <a:chExt cx="2321213" cy="702860"/>
          </a:xfrm>
        </p:grpSpPr>
        <p:sp>
          <p:nvSpPr>
            <p:cNvPr id="79" name="Rectangle 3"/>
            <p:cNvSpPr txBox="1">
              <a:spLocks noChangeArrowheads="1"/>
            </p:cNvSpPr>
            <p:nvPr/>
          </p:nvSpPr>
          <p:spPr bwMode="auto">
            <a:xfrm>
              <a:off x="9176946" y="2496551"/>
              <a:ext cx="2254492" cy="383828"/>
            </a:xfrm>
            <a:prstGeom prst="rect">
              <a:avLst/>
            </a:prstGeom>
          </p:spPr>
          <p:txBody>
            <a:bodyPr bIns="0" lIns="0" rIns="0" tIns="0" wrap="none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eaLnBrk="1" fontAlgn="auto" hangingPunct="1" indent="0" latinLnBrk="1" mar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Catch the feel of design in </a:t>
              </a:r>
            </a:p>
            <a:p>
              <a:pPr eaLnBrk="1" fontAlgn="auto" hangingPunct="1" indent="0" latinLnBrk="1" mar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contemporary colors and styles.</a:t>
              </a:r>
            </a:p>
          </p:txBody>
        </p:sp>
        <p:sp>
          <p:nvSpPr>
            <p:cNvPr id="80" name="speed"/>
            <p:cNvSpPr txBox="1">
              <a:spLocks noChangeArrowheads="1"/>
            </p:cNvSpPr>
            <p:nvPr/>
          </p:nvSpPr>
          <p:spPr bwMode="auto">
            <a:xfrm>
              <a:off x="9176948" y="2180820"/>
              <a:ext cx="1907097" cy="27416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 wrap="none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b="1" kumimoji="1" sz="1200">
                  <a:solidFill>
                    <a:schemeClr val="bg1"/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5pPr>
              <a:lvl6pPr>
                <a:defRPr kumimoji="1">
                  <a:latin charset="-127" pitchFamily="50" typeface="굴림"/>
                  <a:ea charset="-127" pitchFamily="50" typeface="굴림"/>
                </a:defRPr>
              </a:lvl6pPr>
              <a:lvl7pPr>
                <a:defRPr kumimoji="1">
                  <a:latin charset="-127" pitchFamily="50" typeface="굴림"/>
                  <a:ea charset="-127" pitchFamily="50" typeface="굴림"/>
                </a:defRPr>
              </a:lvl7pPr>
              <a:lvl8pPr>
                <a:defRPr kumimoji="1">
                  <a:latin charset="-127" pitchFamily="50" typeface="굴림"/>
                  <a:ea charset="-127" pitchFamily="50" typeface="굴림"/>
                </a:defRPr>
              </a:lvl8pPr>
              <a:lvl9pPr>
                <a:defRPr kumimoji="1">
                  <a:latin charset="-127" pitchFamily="50" typeface="굴림"/>
                  <a:ea charset="-127" pitchFamily="50" typeface="굴림"/>
                </a:defRPr>
              </a:lvl9pPr>
            </a:lstStyle>
            <a:p>
              <a:pPr latinLnBrk="1">
                <a:defRPr/>
              </a:pPr>
              <a:r>
                <a:rPr altLang="ko-KR" lang="en-US" sz="2000">
                  <a:solidFill>
                    <a:schemeClr val="bg1">
                      <a:lumMod val="50000"/>
                    </a:schemeClr>
                  </a:solidFill>
                  <a:latin charset="0" pitchFamily="34" typeface="Calibri"/>
                </a:rPr>
                <a:t>Top quality design</a:t>
              </a:r>
            </a:p>
          </p:txBody>
        </p:sp>
      </p:grpSp>
      <p:grpSp>
        <p:nvGrpSpPr>
          <p:cNvPr id="20497" name="Group 26"/>
          <p:cNvGrpSpPr/>
          <p:nvPr/>
        </p:nvGrpSpPr>
        <p:grpSpPr>
          <a:xfrm>
            <a:off x="715963" y="2389188"/>
            <a:ext cx="2320925" cy="703262"/>
            <a:chOff x="718747" y="2359725"/>
            <a:chExt cx="2321213" cy="702860"/>
          </a:xfrm>
        </p:grpSpPr>
        <p:sp>
          <p:nvSpPr>
            <p:cNvPr id="82" name="Rectangle 3"/>
            <p:cNvSpPr txBox="1">
              <a:spLocks noChangeArrowheads="1"/>
            </p:cNvSpPr>
            <p:nvPr/>
          </p:nvSpPr>
          <p:spPr bwMode="auto">
            <a:xfrm>
              <a:off x="785468" y="2675456"/>
              <a:ext cx="2254492" cy="383828"/>
            </a:xfrm>
            <a:prstGeom prst="rect">
              <a:avLst/>
            </a:prstGeom>
          </p:spPr>
          <p:txBody>
            <a:bodyPr bIns="0" lIns="0" rIns="0" tIns="0" wrap="none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algn="r" eaLnBrk="1" fontAlgn="auto" hangingPunct="1" indent="0" latinLnBrk="1" mar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Catch the feel of design in </a:t>
              </a:r>
            </a:p>
            <a:p>
              <a:pPr algn="r" eaLnBrk="1" fontAlgn="auto" hangingPunct="1" indent="0" latinLnBrk="1" mar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contemporary colors and styles.</a:t>
              </a:r>
            </a:p>
          </p:txBody>
        </p:sp>
        <p:sp>
          <p:nvSpPr>
            <p:cNvPr id="83" name="speed"/>
            <p:cNvSpPr txBox="1">
              <a:spLocks noChangeArrowheads="1"/>
            </p:cNvSpPr>
            <p:nvPr/>
          </p:nvSpPr>
          <p:spPr bwMode="auto">
            <a:xfrm>
              <a:off x="1132863" y="2359725"/>
              <a:ext cx="1907097" cy="27416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 wrap="none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b="1" kumimoji="1" sz="1200">
                  <a:solidFill>
                    <a:schemeClr val="bg1"/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5pPr>
              <a:lvl6pPr>
                <a:defRPr kumimoji="1">
                  <a:latin charset="-127" pitchFamily="50" typeface="굴림"/>
                  <a:ea charset="-127" pitchFamily="50" typeface="굴림"/>
                </a:defRPr>
              </a:lvl6pPr>
              <a:lvl7pPr>
                <a:defRPr kumimoji="1">
                  <a:latin charset="-127" pitchFamily="50" typeface="굴림"/>
                  <a:ea charset="-127" pitchFamily="50" typeface="굴림"/>
                </a:defRPr>
              </a:lvl7pPr>
              <a:lvl8pPr>
                <a:defRPr kumimoji="1">
                  <a:latin charset="-127" pitchFamily="50" typeface="굴림"/>
                  <a:ea charset="-127" pitchFamily="50" typeface="굴림"/>
                </a:defRPr>
              </a:lvl8pPr>
              <a:lvl9pPr>
                <a:defRPr kumimoji="1">
                  <a:latin charset="-127" pitchFamily="50" typeface="굴림"/>
                  <a:ea charset="-127" pitchFamily="50" typeface="굴림"/>
                </a:defRPr>
              </a:lvl9pPr>
            </a:lstStyle>
            <a:p>
              <a:pPr algn="r" latinLnBrk="1">
                <a:defRPr/>
              </a:pPr>
              <a:r>
                <a:rPr altLang="ko-KR" lang="en-US" sz="2000">
                  <a:solidFill>
                    <a:schemeClr val="bg1">
                      <a:lumMod val="50000"/>
                    </a:schemeClr>
                  </a:solidFill>
                  <a:latin charset="0" pitchFamily="34" typeface="Calibri"/>
                </a:rPr>
                <a:t>Top quality design</a:t>
              </a:r>
            </a:p>
          </p:txBody>
        </p:sp>
      </p:grpSp>
      <p:grpSp>
        <p:nvGrpSpPr>
          <p:cNvPr id="20498" name="Group 27"/>
          <p:cNvGrpSpPr/>
          <p:nvPr/>
        </p:nvGrpSpPr>
        <p:grpSpPr>
          <a:xfrm>
            <a:off x="715963" y="3681413"/>
            <a:ext cx="2320925" cy="703262"/>
            <a:chOff x="718747" y="3651812"/>
            <a:chExt cx="2321213" cy="702860"/>
          </a:xfrm>
        </p:grpSpPr>
        <p:sp>
          <p:nvSpPr>
            <p:cNvPr id="85" name="Rectangle 3"/>
            <p:cNvSpPr txBox="1">
              <a:spLocks noChangeArrowheads="1"/>
            </p:cNvSpPr>
            <p:nvPr/>
          </p:nvSpPr>
          <p:spPr bwMode="auto">
            <a:xfrm>
              <a:off x="785468" y="3967543"/>
              <a:ext cx="2254492" cy="383828"/>
            </a:xfrm>
            <a:prstGeom prst="rect">
              <a:avLst/>
            </a:prstGeom>
          </p:spPr>
          <p:txBody>
            <a:bodyPr bIns="0" lIns="0" rIns="0" tIns="0" wrap="none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algn="r" eaLnBrk="1" fontAlgn="auto" hangingPunct="1" indent="0" latinLnBrk="1" mar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Catch the feel of design in </a:t>
              </a:r>
            </a:p>
            <a:p>
              <a:pPr algn="r" eaLnBrk="1" fontAlgn="auto" hangingPunct="1" indent="0" latinLnBrk="1" mar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contemporary colors and styles.</a:t>
              </a:r>
            </a:p>
          </p:txBody>
        </p:sp>
        <p:sp>
          <p:nvSpPr>
            <p:cNvPr id="86" name="speed"/>
            <p:cNvSpPr txBox="1">
              <a:spLocks noChangeArrowheads="1"/>
            </p:cNvSpPr>
            <p:nvPr/>
          </p:nvSpPr>
          <p:spPr bwMode="auto">
            <a:xfrm>
              <a:off x="803218" y="3651812"/>
              <a:ext cx="2236742" cy="27416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 wrap="none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b="1" kumimoji="1" sz="1200">
                  <a:solidFill>
                    <a:schemeClr val="bg1"/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5pPr>
              <a:lvl6pPr>
                <a:defRPr kumimoji="1">
                  <a:latin charset="-127" pitchFamily="50" typeface="굴림"/>
                  <a:ea charset="-127" pitchFamily="50" typeface="굴림"/>
                </a:defRPr>
              </a:lvl6pPr>
              <a:lvl7pPr>
                <a:defRPr kumimoji="1">
                  <a:latin charset="-127" pitchFamily="50" typeface="굴림"/>
                  <a:ea charset="-127" pitchFamily="50" typeface="굴림"/>
                </a:defRPr>
              </a:lvl7pPr>
              <a:lvl8pPr>
                <a:defRPr kumimoji="1">
                  <a:latin charset="-127" pitchFamily="50" typeface="굴림"/>
                  <a:ea charset="-127" pitchFamily="50" typeface="굴림"/>
                </a:defRPr>
              </a:lvl8pPr>
              <a:lvl9pPr>
                <a:defRPr kumimoji="1">
                  <a:latin charset="-127" pitchFamily="50" typeface="굴림"/>
                  <a:ea charset="-127" pitchFamily="50" typeface="굴림"/>
                </a:defRPr>
              </a:lvl9pPr>
            </a:lstStyle>
            <a:p>
              <a:pPr algn="r" latinLnBrk="1">
                <a:defRPr/>
              </a:pPr>
              <a:r>
                <a:rPr altLang="ko-KR" lang="en-US" sz="2000">
                  <a:solidFill>
                    <a:srgbClr val="91BA5B"/>
                  </a:solidFill>
                  <a:latin charset="0" pitchFamily="34" typeface="Calibri"/>
                </a:rPr>
                <a:t>Contemporary Colors</a:t>
              </a:r>
            </a:p>
          </p:txBody>
        </p:sp>
      </p:grpSp>
      <p:grpSp>
        <p:nvGrpSpPr>
          <p:cNvPr id="20499" name="Group 28"/>
          <p:cNvGrpSpPr/>
          <p:nvPr/>
        </p:nvGrpSpPr>
        <p:grpSpPr>
          <a:xfrm>
            <a:off x="715963" y="4973638"/>
            <a:ext cx="2320925" cy="703262"/>
            <a:chOff x="718747" y="4943899"/>
            <a:chExt cx="2321213" cy="702860"/>
          </a:xfrm>
        </p:grpSpPr>
        <p:sp>
          <p:nvSpPr>
            <p:cNvPr id="94" name="Rectangle 3"/>
            <p:cNvSpPr txBox="1">
              <a:spLocks noChangeArrowheads="1"/>
            </p:cNvSpPr>
            <p:nvPr/>
          </p:nvSpPr>
          <p:spPr bwMode="auto">
            <a:xfrm>
              <a:off x="785468" y="5259630"/>
              <a:ext cx="2254492" cy="383828"/>
            </a:xfrm>
            <a:prstGeom prst="rect">
              <a:avLst/>
            </a:prstGeom>
          </p:spPr>
          <p:txBody>
            <a:bodyPr bIns="0" lIns="0" rIns="0" tIns="0" wrap="none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algn="r" eaLnBrk="1" fontAlgn="auto" hangingPunct="1" indent="0" latinLnBrk="1" mar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Catch the feel of design in </a:t>
              </a:r>
            </a:p>
            <a:p>
              <a:pPr algn="r" eaLnBrk="1" fontAlgn="auto" hangingPunct="1" indent="0" latinLnBrk="1" mar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contemporary colors and styles.</a:t>
              </a:r>
            </a:p>
          </p:txBody>
        </p:sp>
        <p:sp>
          <p:nvSpPr>
            <p:cNvPr id="95" name="speed"/>
            <p:cNvSpPr txBox="1">
              <a:spLocks noChangeArrowheads="1"/>
            </p:cNvSpPr>
            <p:nvPr/>
          </p:nvSpPr>
          <p:spPr bwMode="auto">
            <a:xfrm>
              <a:off x="1606270" y="4943899"/>
              <a:ext cx="1433690" cy="27416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 wrap="none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b="1" kumimoji="1" sz="1200">
                  <a:solidFill>
                    <a:schemeClr val="bg1"/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5pPr>
              <a:lvl6pPr>
                <a:defRPr kumimoji="1">
                  <a:latin charset="-127" pitchFamily="50" typeface="굴림"/>
                  <a:ea charset="-127" pitchFamily="50" typeface="굴림"/>
                </a:defRPr>
              </a:lvl6pPr>
              <a:lvl7pPr>
                <a:defRPr kumimoji="1">
                  <a:latin charset="-127" pitchFamily="50" typeface="굴림"/>
                  <a:ea charset="-127" pitchFamily="50" typeface="굴림"/>
                </a:defRPr>
              </a:lvl7pPr>
              <a:lvl8pPr>
                <a:defRPr kumimoji="1">
                  <a:latin charset="-127" pitchFamily="50" typeface="굴림"/>
                  <a:ea charset="-127" pitchFamily="50" typeface="굴림"/>
                </a:defRPr>
              </a:lvl8pPr>
              <a:lvl9pPr>
                <a:defRPr kumimoji="1">
                  <a:latin charset="-127" pitchFamily="50" typeface="굴림"/>
                  <a:ea charset="-127" pitchFamily="50" typeface="굴림"/>
                </a:defRPr>
              </a:lvl9pPr>
            </a:lstStyle>
            <a:p>
              <a:pPr algn="r" latinLnBrk="1">
                <a:defRPr/>
              </a:pPr>
              <a:r>
                <a:rPr altLang="ko-KR" lang="en-US" sz="2000">
                  <a:solidFill>
                    <a:srgbClr val="415463"/>
                  </a:solidFill>
                  <a:latin charset="0" pitchFamily="34" typeface="Calibri"/>
                </a:rPr>
                <a:t>Stylish design</a:t>
              </a:r>
            </a:p>
          </p:txBody>
        </p:sp>
      </p:grp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1505" name="차트 37"/>
          <p:cNvGraphicFramePr>
            <a:graphicFrameLocks noChangeAspect="1"/>
          </p:cNvGraphicFramePr>
          <p:nvPr/>
        </p:nvGraphicFramePr>
        <p:xfrm>
          <a:off x="6183313" y="1428750"/>
          <a:ext cx="4187825" cy="3524250"/>
        </p:xfrm>
        <a:graphic>
          <a:graphicData uri="http://schemas.openxmlformats.org/presentationml/2006/ole">
            <mc:AlternateContent>
              <mc:Choice xmlns:v="urn:schemas-microsoft-com:vml" Requires="v">
                <p:oleObj imgH="3523793" imgW="4188315" progId="Excel.Chart.8" r:id="rId2" spid="_x0000_s1042">
                  <p:embed/>
                </p:oleObj>
              </mc:Choice>
              <mc:Fallback>
                <p:oleObj imgH="3523793" imgW="4188315" progId="Excel.Chart.8" r:id="rId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183313" y="1428750"/>
                        <a:ext cx="4187825" cy="3524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6" name="차트 21"/>
          <p:cNvGraphicFramePr>
            <a:graphicFrameLocks noChangeAspect="1"/>
          </p:cNvGraphicFramePr>
          <p:nvPr/>
        </p:nvGraphicFramePr>
        <p:xfrm>
          <a:off x="1820863" y="1428750"/>
          <a:ext cx="4187825" cy="3524250"/>
        </p:xfrm>
        <a:graphic>
          <a:graphicData uri="http://schemas.openxmlformats.org/presentationml/2006/ole">
            <mc:AlternateContent>
              <mc:Choice xmlns:v="urn:schemas-microsoft-com:vml" Requires="v">
                <p:oleObj imgH="3523793" imgW="4188315" progId="Excel.Chart.8" r:id="rId4" spid="_x0000_s1043">
                  <p:embed/>
                </p:oleObj>
              </mc:Choice>
              <mc:Fallback>
                <p:oleObj imgH="3523793" imgW="4188315" progId="Excel.Chart.8" r:id="rId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820863" y="1428750"/>
                        <a:ext cx="4187825" cy="3524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algn="tl" blurRad="25400" dir="2700000" dist="127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altLang="en-US" lang="ko-KR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36448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>
              <a:lnSpc>
                <a:spcPct val="80000"/>
              </a:lnSpc>
              <a:spcAft>
                <a:spcPct val="0"/>
              </a:spcAft>
              <a:defRPr/>
            </a:pPr>
            <a:r>
              <a:rPr altLang="ko-KR" 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Slide main title</a:t>
            </a:r>
          </a:p>
        </p:txBody>
      </p:sp>
      <p:sp>
        <p:nvSpPr>
          <p:cNvPr id="21509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4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 lIns="0" rIns="0" tIns="0">
            <a:spAutoFit/>
          </a:bodyPr>
          <a:lstStyle/>
          <a:p>
            <a:r>
              <a:rPr altLang="ko-KR" b="1" lang="en-US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Design inspiration For presentation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3360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 indent="-180975" marL="180975">
              <a:spcAft>
                <a:spcPct val="0"/>
              </a:spcAft>
              <a:buClr>
                <a:srgbClr val="FF8A00"/>
              </a:buClr>
              <a:buFont charset="0" panose="020b0604020202020204" pitchFamily="34" typeface="Arial"/>
              <a:buChar char="•"/>
              <a:defRPr/>
            </a:pPr>
            <a:r>
              <a:rPr altLang="ko-KR" b="0" lang="en-US" sz="1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Our user-friendly and functional search engine helps you locate the right templates, effectively saving your time.</a:t>
            </a:r>
          </a:p>
        </p:txBody>
      </p:sp>
      <p:grpSp>
        <p:nvGrpSpPr>
          <p:cNvPr id="21511" name="Group 27"/>
          <p:cNvGrpSpPr/>
          <p:nvPr/>
        </p:nvGrpSpPr>
        <p:grpSpPr>
          <a:xfrm>
            <a:off x="6296025" y="5018088"/>
            <a:ext cx="3962400" cy="1050925"/>
            <a:chOff x="6188190" y="5070513"/>
            <a:chExt cx="3962678" cy="1050613"/>
          </a:xfrm>
        </p:grpSpPr>
        <p:grpSp>
          <p:nvGrpSpPr>
            <p:cNvPr id="21520" name="Group 23"/>
            <p:cNvGrpSpPr/>
            <p:nvPr/>
          </p:nvGrpSpPr>
          <p:grpSpPr>
            <a:xfrm>
              <a:off x="6188190" y="5070513"/>
              <a:ext cx="3962678" cy="345207"/>
              <a:chOff x="6217586" y="5070513"/>
              <a:chExt cx="3962678" cy="345207"/>
            </a:xfrm>
          </p:grpSpPr>
          <p:sp>
            <p:nvSpPr>
              <p:cNvPr id="7" name="직사각형 9"/>
              <p:cNvSpPr/>
              <p:nvPr/>
            </p:nvSpPr>
            <p:spPr>
              <a:xfrm>
                <a:off x="6217586" y="5070513"/>
                <a:ext cx="3962678" cy="345972"/>
              </a:xfrm>
              <a:prstGeom prst="rect">
                <a:avLst/>
              </a:prstGeom>
              <a:solidFill>
                <a:srgbClr val="41546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 sz="2000">
                  <a:latin charset="0" pitchFamily="34" typeface="Calibri"/>
                </a:endParaRPr>
              </a:p>
            </p:txBody>
          </p:sp>
          <p:grpSp>
            <p:nvGrpSpPr>
              <p:cNvPr id="21524" name="Group 20"/>
              <p:cNvGrpSpPr/>
              <p:nvPr/>
            </p:nvGrpSpPr>
            <p:grpSpPr>
              <a:xfrm>
                <a:off x="6440939" y="5192335"/>
                <a:ext cx="3515971" cy="101563"/>
                <a:chOff x="2293125" y="5192335"/>
                <a:chExt cx="3515971" cy="101563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2293626" y="5192714"/>
                  <a:ext cx="101607" cy="1015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5706991" y="5192714"/>
                  <a:ext cx="101607" cy="1015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/>
                </a:p>
              </p:txBody>
            </p:sp>
          </p:grpSp>
        </p:grpSp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6608909" y="5521228"/>
              <a:ext cx="3411776" cy="594184"/>
            </a:xfrm>
            <a:prstGeom prst="rect">
              <a:avLst/>
            </a:prstGeom>
          </p:spPr>
          <p:txBody>
            <a:bodyPr bIns="0" lIns="0" rIns="0" tIns="0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fontAlgn="auto" indent="0" latinLnBrk="1" marL="0">
                <a:spcAft>
                  <a:spcPct val="0"/>
                </a:spcAft>
                <a:defRPr/>
              </a:pPr>
              <a:r>
                <a:rPr sz="13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charset="0" pitchFamily="34" typeface="Tahoma"/>
                  <a:cs charset="0" pitchFamily="34" typeface="Tahoma"/>
                </a:rPr>
                <a:t>Powerpoint offers word processing, outlining, drawing, graphing, and presentation management tools- all designed to be easy to use and learn</a:t>
              </a:r>
            </a:p>
          </p:txBody>
        </p:sp>
        <p:sp>
          <p:nvSpPr>
            <p:cNvPr id="9" name="speed"/>
            <p:cNvSpPr txBox="1">
              <a:spLocks noChangeArrowheads="1"/>
            </p:cNvSpPr>
            <p:nvPr/>
          </p:nvSpPr>
          <p:spPr bwMode="auto">
            <a:xfrm>
              <a:off x="6704536" y="5108942"/>
              <a:ext cx="2929981" cy="27423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>
              <a:spAutoFit/>
              <a:sp3d/>
            </a:bodyPr>
            <a:lstStyle>
              <a:defPPr>
                <a:defRPr lang="ko-KR"/>
              </a:defPPr>
              <a:lvl1pPr algn="l" fontAlgn="base" latinLnBrk="1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1pPr>
              <a:lvl2pPr algn="l" fontAlgn="base" latinLnBrk="1" marL="4572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2pPr>
              <a:lvl3pPr algn="l" fontAlgn="base" latinLnBrk="1" marL="9144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3pPr>
              <a:lvl4pPr algn="l" fontAlgn="base" latinLnBrk="1" marL="13716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4pPr>
              <a:lvl5pPr algn="l" fontAlgn="base" latinLnBrk="1" marL="18288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5pPr>
              <a:lvl6pPr algn="l" defTabSz="914400" eaLnBrk="1" hangingPunct="1" latinLnBrk="1" marL="22860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6pPr>
              <a:lvl7pPr algn="l" defTabSz="914400" eaLnBrk="1" hangingPunct="1" latinLnBrk="1" marL="27432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7pPr>
              <a:lvl8pPr algn="l" defTabSz="914400" eaLnBrk="1" hangingPunct="1" latinLnBrk="1" marL="32004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8pPr>
              <a:lvl9pPr algn="l" defTabSz="914400" eaLnBrk="1" hangingPunct="1" latinLnBrk="1" marL="36576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altLang="ko-KR" b="1" lang="en-US" sz="2000">
                  <a:solidFill>
                    <a:schemeClr val="bg1"/>
                  </a:solidFill>
                  <a:latin charset="0" pitchFamily="34" typeface="Calibri"/>
                  <a:ea charset="0" pitchFamily="34" typeface="Tahoma"/>
                  <a:cs charset="0" pitchFamily="34" typeface="Tahoma"/>
                </a:rPr>
                <a:t>Top quality design</a:t>
              </a:r>
            </a:p>
          </p:txBody>
        </p:sp>
      </p:grpSp>
      <p:grpSp>
        <p:nvGrpSpPr>
          <p:cNvPr id="21512" name="Group 26"/>
          <p:cNvGrpSpPr/>
          <p:nvPr/>
        </p:nvGrpSpPr>
        <p:grpSpPr>
          <a:xfrm>
            <a:off x="1933575" y="5018088"/>
            <a:ext cx="3962400" cy="1050925"/>
            <a:chOff x="2041133" y="5070513"/>
            <a:chExt cx="3962678" cy="1050613"/>
          </a:xfrm>
        </p:grpSpPr>
        <p:grpSp>
          <p:nvGrpSpPr>
            <p:cNvPr id="21513" name="Group 24"/>
            <p:cNvGrpSpPr/>
            <p:nvPr/>
          </p:nvGrpSpPr>
          <p:grpSpPr>
            <a:xfrm>
              <a:off x="2041133" y="5070513"/>
              <a:ext cx="3962678" cy="345207"/>
              <a:chOff x="2070529" y="5070513"/>
              <a:chExt cx="3962678" cy="345207"/>
            </a:xfrm>
          </p:grpSpPr>
          <p:sp>
            <p:nvSpPr>
              <p:cNvPr id="11" name="직사각형 15"/>
              <p:cNvSpPr/>
              <p:nvPr/>
            </p:nvSpPr>
            <p:spPr>
              <a:xfrm>
                <a:off x="2070529" y="5070513"/>
                <a:ext cx="3962678" cy="345972"/>
              </a:xfrm>
              <a:prstGeom prst="rect">
                <a:avLst/>
              </a:prstGeom>
              <a:solidFill>
                <a:srgbClr val="41546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 sz="2000">
                  <a:latin charset="0" pitchFamily="34" typeface="Calibri"/>
                </a:endParaRPr>
              </a:p>
            </p:txBody>
          </p:sp>
          <p:grpSp>
            <p:nvGrpSpPr>
              <p:cNvPr id="21517" name="Group 19"/>
              <p:cNvGrpSpPr/>
              <p:nvPr/>
            </p:nvGrpSpPr>
            <p:grpSpPr>
              <a:xfrm>
                <a:off x="2293882" y="5192335"/>
                <a:ext cx="3515971" cy="101563"/>
                <a:chOff x="2293125" y="5192335"/>
                <a:chExt cx="3515971" cy="101563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2293626" y="5192714"/>
                  <a:ext cx="101607" cy="1015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5706991" y="5192714"/>
                  <a:ext cx="101607" cy="1015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/>
                </a:p>
              </p:txBody>
            </p:sp>
          </p:grpSp>
        </p:grp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2461851" y="5521228"/>
              <a:ext cx="3411776" cy="594184"/>
            </a:xfrm>
            <a:prstGeom prst="rect">
              <a:avLst/>
            </a:prstGeom>
          </p:spPr>
          <p:txBody>
            <a:bodyPr bIns="0" lIns="0" rIns="0" tIns="0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fontAlgn="auto" indent="0" latinLnBrk="1" marL="0">
                <a:spcAft>
                  <a:spcPct val="0"/>
                </a:spcAft>
                <a:defRPr/>
              </a:pPr>
              <a:r>
                <a:rPr sz="13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charset="0" pitchFamily="34" typeface="Tahoma"/>
                  <a:cs charset="0" pitchFamily="34" typeface="Tahoma"/>
                </a:rPr>
                <a:t>Powerpoint offers word processing, outlining, drawing, graphing, and presentation management tools- all designed to be easy to use and learn</a:t>
              </a:r>
            </a:p>
          </p:txBody>
        </p:sp>
        <p:sp>
          <p:nvSpPr>
            <p:cNvPr id="13" name="speed"/>
            <p:cNvSpPr txBox="1">
              <a:spLocks noChangeArrowheads="1"/>
            </p:cNvSpPr>
            <p:nvPr/>
          </p:nvSpPr>
          <p:spPr bwMode="auto">
            <a:xfrm>
              <a:off x="2534562" y="5108942"/>
              <a:ext cx="2975818" cy="27423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>
              <a:spAutoFit/>
              <a:sp3d/>
            </a:bodyPr>
            <a:lstStyle>
              <a:defPPr>
                <a:defRPr lang="ko-KR"/>
              </a:defPPr>
              <a:lvl1pPr algn="l" fontAlgn="base" latinLnBrk="1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1pPr>
              <a:lvl2pPr algn="l" fontAlgn="base" latinLnBrk="1" marL="4572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2pPr>
              <a:lvl3pPr algn="l" fontAlgn="base" latinLnBrk="1" marL="9144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3pPr>
              <a:lvl4pPr algn="l" fontAlgn="base" latinLnBrk="1" marL="13716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4pPr>
              <a:lvl5pPr algn="l" fontAlgn="base" latinLnBrk="1" marL="18288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5pPr>
              <a:lvl6pPr algn="l" defTabSz="914400" eaLnBrk="1" hangingPunct="1" latinLnBrk="1" marL="22860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6pPr>
              <a:lvl7pPr algn="l" defTabSz="914400" eaLnBrk="1" hangingPunct="1" latinLnBrk="1" marL="27432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7pPr>
              <a:lvl8pPr algn="l" defTabSz="914400" eaLnBrk="1" hangingPunct="1" latinLnBrk="1" marL="32004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8pPr>
              <a:lvl9pPr algn="l" defTabSz="914400" eaLnBrk="1" hangingPunct="1" latinLnBrk="1" marL="36576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altLang="ko-KR" b="1" lang="en-US" sz="2000">
                  <a:solidFill>
                    <a:schemeClr val="bg1"/>
                  </a:solidFill>
                  <a:latin charset="0" pitchFamily="34" typeface="Calibri"/>
                  <a:ea charset="0" pitchFamily="34" typeface="Tahoma"/>
                  <a:cs charset="0" pitchFamily="34" typeface="Tahoma"/>
                </a:rPr>
                <a:t>Contemporary Colors</a:t>
              </a:r>
            </a:p>
          </p:txBody>
        </p:sp>
      </p:grp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algn="tl" blurRad="25400" dir="2700000" dist="127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altLang="en-US" lang="ko-KR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36448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>
              <a:lnSpc>
                <a:spcPct val="80000"/>
              </a:lnSpc>
              <a:spcAft>
                <a:spcPct val="0"/>
              </a:spcAft>
              <a:defRPr/>
            </a:pPr>
            <a:r>
              <a:rPr altLang="ko-KR" 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Slide main title</a:t>
            </a:r>
          </a:p>
        </p:txBody>
      </p:sp>
      <p:sp>
        <p:nvSpPr>
          <p:cNvPr id="22531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4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 lIns="0" rIns="0" tIns="0">
            <a:spAutoFit/>
          </a:bodyPr>
          <a:lstStyle/>
          <a:p>
            <a:r>
              <a:rPr altLang="ko-KR" b="1" lang="en-US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Design inspiration For presentation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3360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 indent="-180975" marL="180975">
              <a:spcAft>
                <a:spcPct val="0"/>
              </a:spcAft>
              <a:buClr>
                <a:srgbClr val="FF8A00"/>
              </a:buClr>
              <a:buFont charset="0" panose="020b0604020202020204" pitchFamily="34" typeface="Arial"/>
              <a:buChar char="•"/>
              <a:defRPr/>
            </a:pPr>
            <a:r>
              <a:rPr altLang="ko-KR" b="0" lang="en-US" sz="1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Our user-friendly and functional search engine helps you locate the right templates, effectively saving your time.</a:t>
            </a:r>
          </a:p>
        </p:txBody>
      </p:sp>
      <p:grpSp>
        <p:nvGrpSpPr>
          <p:cNvPr id="22533" name="Group 33"/>
          <p:cNvGrpSpPr/>
          <p:nvPr/>
        </p:nvGrpSpPr>
        <p:grpSpPr>
          <a:xfrm>
            <a:off x="3340100" y="2022475"/>
            <a:ext cx="5511800" cy="990600"/>
            <a:chOff x="6241217" y="2285958"/>
            <a:chExt cx="5510673" cy="858846"/>
          </a:xfrm>
        </p:grpSpPr>
        <p:sp>
          <p:nvSpPr>
            <p:cNvPr id="22564" name="Freeform 5"/>
            <p:cNvSpPr/>
            <p:nvPr/>
          </p:nvSpPr>
          <p:spPr bwMode="auto">
            <a:xfrm>
              <a:off x="6241217" y="2285958"/>
              <a:ext cx="133523" cy="858846"/>
            </a:xfrm>
            <a:custGeom>
              <a:gdLst>
                <a:gd fmla="*/ 0 w 186" name="T0"/>
                <a:gd fmla="*/ 0 h 953" name="T1"/>
                <a:gd fmla="*/ 179 w 186" name="T2"/>
                <a:gd fmla="*/ 0 h 953" name="T3"/>
                <a:gd fmla="*/ 185 w 186" name="T4"/>
                <a:gd fmla="*/ 2 h 953" name="T5"/>
                <a:gd fmla="*/ 186 w 186" name="T6"/>
                <a:gd fmla="*/ 7 h 953" name="T7"/>
                <a:gd fmla="*/ 185 w 186" name="T8"/>
                <a:gd fmla="*/ 13 h 953" name="T9"/>
                <a:gd fmla="*/ 179 w 186" name="T10"/>
                <a:gd fmla="*/ 15 h 953" name="T11"/>
                <a:gd fmla="*/ 114 w 186" name="T12"/>
                <a:gd fmla="*/ 15 h 953" name="T13"/>
                <a:gd fmla="*/ 114 w 186" name="T14"/>
                <a:gd fmla="*/ 935 h 953" name="T15"/>
                <a:gd fmla="*/ 179 w 186" name="T16"/>
                <a:gd fmla="*/ 935 h 953" name="T17"/>
                <a:gd fmla="*/ 183 w 186" name="T18"/>
                <a:gd fmla="*/ 936 h 953" name="T19"/>
                <a:gd fmla="*/ 185 w 186" name="T20"/>
                <a:gd fmla="*/ 943 h 953" name="T21"/>
                <a:gd fmla="*/ 179 w 186" name="T22"/>
                <a:gd fmla="*/ 953 h 953" name="T23"/>
                <a:gd fmla="*/ 0 w 186" name="T24"/>
                <a:gd fmla="*/ 953 h 953" name="T25"/>
                <a:gd fmla="*/ 0 w 186" name="T26"/>
                <a:gd fmla="*/ 0 h 953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186" name="T42"/>
                <a:gd fmla="*/ 0 h 953" name="T43"/>
                <a:gd fmla="*/ 186 w 186" name="T44"/>
                <a:gd fmla="*/ 953 h 953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953" w="186">
                  <a:moveTo>
                    <a:pt x="0" y="0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82" y="0"/>
                    <a:pt x="183" y="1"/>
                    <a:pt x="185" y="2"/>
                  </a:cubicBezTo>
                  <a:cubicBezTo>
                    <a:pt x="186" y="3"/>
                    <a:pt x="186" y="5"/>
                    <a:pt x="186" y="7"/>
                  </a:cubicBezTo>
                  <a:cubicBezTo>
                    <a:pt x="186" y="10"/>
                    <a:pt x="186" y="12"/>
                    <a:pt x="185" y="13"/>
                  </a:cubicBezTo>
                  <a:cubicBezTo>
                    <a:pt x="183" y="15"/>
                    <a:pt x="182" y="15"/>
                    <a:pt x="179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935"/>
                    <a:pt x="114" y="935"/>
                    <a:pt x="114" y="935"/>
                  </a:cubicBezTo>
                  <a:cubicBezTo>
                    <a:pt x="179" y="935"/>
                    <a:pt x="179" y="935"/>
                    <a:pt x="179" y="935"/>
                  </a:cubicBezTo>
                  <a:cubicBezTo>
                    <a:pt x="183" y="936"/>
                    <a:pt x="183" y="936"/>
                    <a:pt x="183" y="936"/>
                  </a:cubicBezTo>
                  <a:cubicBezTo>
                    <a:pt x="184" y="938"/>
                    <a:pt x="185" y="940"/>
                    <a:pt x="185" y="943"/>
                  </a:cubicBezTo>
                  <a:cubicBezTo>
                    <a:pt x="185" y="947"/>
                    <a:pt x="183" y="950"/>
                    <a:pt x="179" y="953"/>
                  </a:cubicBezTo>
                  <a:cubicBezTo>
                    <a:pt x="0" y="953"/>
                    <a:pt x="0" y="953"/>
                    <a:pt x="0" y="9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8A00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2565" name="Freeform 8"/>
            <p:cNvSpPr/>
            <p:nvPr/>
          </p:nvSpPr>
          <p:spPr bwMode="auto">
            <a:xfrm>
              <a:off x="11615567" y="2285958"/>
              <a:ext cx="136323" cy="858846"/>
            </a:xfrm>
            <a:custGeom>
              <a:gdLst>
                <a:gd fmla="*/ 77 w 190" name="T0"/>
                <a:gd fmla="*/ 15 h 953" name="T1"/>
                <a:gd fmla="*/ 8 w 190" name="T2"/>
                <a:gd fmla="*/ 15 h 953" name="T3"/>
                <a:gd fmla="*/ 4 w 190" name="T4"/>
                <a:gd fmla="*/ 8 h 953" name="T5"/>
                <a:gd fmla="*/ 8 w 190" name="T6"/>
                <a:gd fmla="*/ 0 h 953" name="T7"/>
                <a:gd fmla="*/ 190 w 190" name="T8"/>
                <a:gd fmla="*/ 0 h 953" name="T9"/>
                <a:gd fmla="*/ 190 w 190" name="T10"/>
                <a:gd fmla="*/ 953 h 953" name="T11"/>
                <a:gd fmla="*/ 8 w 190" name="T12"/>
                <a:gd fmla="*/ 953 h 953" name="T13"/>
                <a:gd fmla="*/ 2 w 190" name="T14"/>
                <a:gd fmla="*/ 950 h 953" name="T15"/>
                <a:gd fmla="*/ 0 w 190" name="T16"/>
                <a:gd fmla="*/ 944 h 953" name="T17"/>
                <a:gd fmla="*/ 2 w 190" name="T18"/>
                <a:gd fmla="*/ 937 h 953" name="T19"/>
                <a:gd fmla="*/ 8 w 190" name="T20"/>
                <a:gd fmla="*/ 935 h 953" name="T21"/>
                <a:gd fmla="*/ 77 w 190" name="T22"/>
                <a:gd fmla="*/ 935 h 953" name="T23"/>
                <a:gd fmla="*/ 77 w 190" name="T24"/>
                <a:gd fmla="*/ 15 h 953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90" name="T39"/>
                <a:gd fmla="*/ 0 h 953" name="T40"/>
                <a:gd fmla="*/ 190 w 190" name="T41"/>
                <a:gd fmla="*/ 953 h 953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953" w="190">
                  <a:moveTo>
                    <a:pt x="77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6" y="13"/>
                    <a:pt x="4" y="10"/>
                    <a:pt x="4" y="8"/>
                  </a:cubicBezTo>
                  <a:cubicBezTo>
                    <a:pt x="4" y="5"/>
                    <a:pt x="6" y="2"/>
                    <a:pt x="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953"/>
                    <a:pt x="190" y="953"/>
                    <a:pt x="190" y="953"/>
                  </a:cubicBezTo>
                  <a:cubicBezTo>
                    <a:pt x="8" y="953"/>
                    <a:pt x="8" y="953"/>
                    <a:pt x="8" y="953"/>
                  </a:cubicBezTo>
                  <a:cubicBezTo>
                    <a:pt x="6" y="953"/>
                    <a:pt x="4" y="952"/>
                    <a:pt x="2" y="950"/>
                  </a:cubicBezTo>
                  <a:cubicBezTo>
                    <a:pt x="1" y="949"/>
                    <a:pt x="0" y="947"/>
                    <a:pt x="0" y="944"/>
                  </a:cubicBezTo>
                  <a:cubicBezTo>
                    <a:pt x="0" y="941"/>
                    <a:pt x="1" y="939"/>
                    <a:pt x="2" y="937"/>
                  </a:cubicBezTo>
                  <a:cubicBezTo>
                    <a:pt x="4" y="935"/>
                    <a:pt x="6" y="935"/>
                    <a:pt x="8" y="935"/>
                  </a:cubicBezTo>
                  <a:cubicBezTo>
                    <a:pt x="77" y="935"/>
                    <a:pt x="77" y="935"/>
                    <a:pt x="77" y="935"/>
                  </a:cubicBezTo>
                  <a:lnTo>
                    <a:pt x="77" y="15"/>
                  </a:lnTo>
                  <a:close/>
                </a:path>
              </a:pathLst>
            </a:custGeom>
            <a:solidFill>
              <a:srgbClr val="FF8A00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2534" name="Group 36"/>
          <p:cNvGrpSpPr/>
          <p:nvPr/>
        </p:nvGrpSpPr>
        <p:grpSpPr>
          <a:xfrm>
            <a:off x="3703638" y="2124075"/>
            <a:ext cx="4784725" cy="774700"/>
            <a:chOff x="6603263" y="2581988"/>
            <a:chExt cx="4315807" cy="775572"/>
          </a:xfrm>
        </p:grpSpPr>
        <p:sp>
          <p:nvSpPr>
            <p:cNvPr id="38" name="Rectangle 3"/>
            <p:cNvSpPr txBox="1">
              <a:spLocks noChangeArrowheads="1"/>
            </p:cNvSpPr>
            <p:nvPr/>
          </p:nvSpPr>
          <p:spPr bwMode="auto">
            <a:xfrm>
              <a:off x="6603262" y="2957060"/>
              <a:ext cx="4315807" cy="396686"/>
            </a:xfrm>
            <a:prstGeom prst="rect">
              <a:avLst/>
            </a:prstGeom>
          </p:spPr>
          <p:txBody>
            <a:bodyPr bIns="0" lIns="0" rIns="0" tIns="0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algn="ctr" eaLnBrk="1" fontAlgn="auto" hangingPunct="1" indent="0" latinLnBrk="1" marL="0">
                <a:spcAft>
                  <a:spcPct val="0"/>
                </a:spcAft>
                <a:defRPr/>
              </a:pPr>
              <a:r>
                <a:rPr sz="13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Our user-friendly and functional search engine helps you locate the right templates, effectively saving your time.</a:t>
              </a:r>
            </a:p>
          </p:txBody>
        </p:sp>
        <p:sp>
          <p:nvSpPr>
            <p:cNvPr id="39" name="speed"/>
            <p:cNvSpPr txBox="1">
              <a:spLocks noChangeArrowheads="1"/>
            </p:cNvSpPr>
            <p:nvPr/>
          </p:nvSpPr>
          <p:spPr bwMode="auto">
            <a:xfrm>
              <a:off x="6991614" y="2581988"/>
              <a:ext cx="3539105" cy="32955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>
              <a:spAutoFit/>
              <a:sp3d/>
            </a:bodyPr>
            <a:lstStyle>
              <a:defPPr>
                <a:defRPr lang="ko-KR"/>
              </a:defPPr>
              <a:lvl1pPr algn="l" fontAlgn="base" latinLnBrk="1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1pPr>
              <a:lvl2pPr algn="l" fontAlgn="base" latinLnBrk="1" marL="4572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2pPr>
              <a:lvl3pPr algn="l" fontAlgn="base" latinLnBrk="1" marL="9144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3pPr>
              <a:lvl4pPr algn="l" fontAlgn="base" latinLnBrk="1" marL="13716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4pPr>
              <a:lvl5pPr algn="l" fontAlgn="base" latinLnBrk="1" marL="18288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5pPr>
              <a:lvl6pPr algn="l" defTabSz="914400" eaLnBrk="1" hangingPunct="1" latinLnBrk="1" marL="22860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6pPr>
              <a:lvl7pPr algn="l" defTabSz="914400" eaLnBrk="1" hangingPunct="1" latinLnBrk="1" marL="27432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7pPr>
              <a:lvl8pPr algn="l" defTabSz="914400" eaLnBrk="1" hangingPunct="1" latinLnBrk="1" marL="32004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8pPr>
              <a:lvl9pPr algn="l" defTabSz="914400" eaLnBrk="1" hangingPunct="1" latinLnBrk="1" marL="36576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altLang="ko-KR" b="1" lang="en-US" sz="2400">
                  <a:solidFill>
                    <a:srgbClr val="FF8A00"/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Sleek Diagram &amp; chart</a:t>
              </a:r>
            </a:p>
          </p:txBody>
        </p:sp>
      </p:grpSp>
      <p:grpSp>
        <p:nvGrpSpPr>
          <p:cNvPr id="22535" name="Group 53"/>
          <p:cNvGrpSpPr/>
          <p:nvPr/>
        </p:nvGrpSpPr>
        <p:grpSpPr>
          <a:xfrm>
            <a:off x="1597025" y="3848100"/>
            <a:ext cx="6002338" cy="2025650"/>
            <a:chOff x="1023730" y="3670016"/>
            <a:chExt cx="6003235" cy="2025105"/>
          </a:xfrm>
        </p:grpSpPr>
        <p:grpSp>
          <p:nvGrpSpPr>
            <p:cNvPr id="22549" name="Group 44"/>
            <p:cNvGrpSpPr/>
            <p:nvPr/>
          </p:nvGrpSpPr>
          <p:grpSpPr>
            <a:xfrm>
              <a:off x="3120689" y="3772002"/>
              <a:ext cx="1821132" cy="1821132"/>
              <a:chOff x="3129985" y="3772002"/>
              <a:chExt cx="1821132" cy="1821132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3130427" y="3771589"/>
                <a:ext cx="1821134" cy="1821960"/>
              </a:xfrm>
              <a:prstGeom prst="ellipse">
                <a:avLst/>
              </a:prstGeom>
              <a:solidFill>
                <a:srgbClr val="91BA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3823732" y="4135904"/>
                <a:ext cx="433639" cy="394807"/>
                <a:chOff x="2846388" y="1879600"/>
                <a:chExt cx="744538" cy="677863"/>
              </a:xfrm>
              <a:solidFill>
                <a:schemeClr val="bg1"/>
              </a:solidFill>
            </p:grpSpPr>
            <p:sp>
              <p:nvSpPr>
                <p:cNvPr id="16" name="Freeform 116"/>
                <p:cNvSpPr>
                  <a:spLocks noEditPoints="1"/>
                </p:cNvSpPr>
                <p:nvPr/>
              </p:nvSpPr>
              <p:spPr bwMode="auto">
                <a:xfrm>
                  <a:off x="2846388" y="1879600"/>
                  <a:ext cx="744538" cy="677863"/>
                </a:xfrm>
                <a:custGeom>
                  <a:gdLst>
                    <a:gd fmla="*/ 427 w 469" name="T0"/>
                    <a:gd fmla="*/ 0 h 427" name="T1"/>
                    <a:gd fmla="*/ 427 w 469" name="T2"/>
                    <a:gd fmla="*/ 7 h 427" name="T3"/>
                    <a:gd fmla="*/ 199 w 469" name="T4"/>
                    <a:gd fmla="*/ 106 h 427" name="T5"/>
                    <a:gd fmla="*/ 28 w 469" name="T6"/>
                    <a:gd fmla="*/ 106 h 427" name="T7"/>
                    <a:gd fmla="*/ 28 w 469" name="T8"/>
                    <a:gd fmla="*/ 116 h 427" name="T9"/>
                    <a:gd fmla="*/ 0 w 469" name="T10"/>
                    <a:gd fmla="*/ 116 h 427" name="T11"/>
                    <a:gd fmla="*/ 0 w 469" name="T12"/>
                    <a:gd fmla="*/ 263 h 427" name="T13"/>
                    <a:gd fmla="*/ 28 w 469" name="T14"/>
                    <a:gd fmla="*/ 263 h 427" name="T15"/>
                    <a:gd fmla="*/ 28 w 469" name="T16"/>
                    <a:gd fmla="*/ 274 h 427" name="T17"/>
                    <a:gd fmla="*/ 51 w 469" name="T18"/>
                    <a:gd fmla="*/ 274 h 427" name="T19"/>
                    <a:gd fmla="*/ 62 w 469" name="T20"/>
                    <a:gd fmla="*/ 307 h 427" name="T21"/>
                    <a:gd fmla="*/ 70 w 469" name="T22"/>
                    <a:gd fmla="*/ 305 h 427" name="T23"/>
                    <a:gd fmla="*/ 107 w 469" name="T24"/>
                    <a:gd fmla="*/ 427 h 427" name="T25"/>
                    <a:gd fmla="*/ 215 w 469" name="T26"/>
                    <a:gd fmla="*/ 427 h 427" name="T27"/>
                    <a:gd fmla="*/ 185 w 469" name="T28"/>
                    <a:gd fmla="*/ 330 h 427" name="T29"/>
                    <a:gd fmla="*/ 210 w 469" name="T30"/>
                    <a:gd fmla="*/ 330 h 427" name="T31"/>
                    <a:gd fmla="*/ 193 w 469" name="T32"/>
                    <a:gd fmla="*/ 275 h 427" name="T33"/>
                    <a:gd fmla="*/ 197 w 469" name="T34"/>
                    <a:gd fmla="*/ 274 h 427" name="T35"/>
                    <a:gd fmla="*/ 199 w 469" name="T36"/>
                    <a:gd fmla="*/ 274 h 427" name="T37"/>
                    <a:gd fmla="*/ 427 w 469" name="T38"/>
                    <a:gd fmla="*/ 372 h 427" name="T39"/>
                    <a:gd fmla="*/ 427 w 469" name="T40"/>
                    <a:gd fmla="*/ 380 h 427" name="T41"/>
                    <a:gd fmla="*/ 469 w 469" name="T42"/>
                    <a:gd fmla="*/ 380 h 427" name="T43"/>
                    <a:gd fmla="*/ 469 w 469" name="T44"/>
                    <a:gd fmla="*/ 0 h 427" name="T45"/>
                    <a:gd fmla="*/ 427 w 469" name="T46"/>
                    <a:gd fmla="*/ 0 h 427" name="T47"/>
                    <a:gd fmla="*/ 75 w 469" name="T48"/>
                    <a:gd fmla="*/ 274 h 427" name="T49"/>
                    <a:gd fmla="*/ 139 w 469" name="T50"/>
                    <a:gd fmla="*/ 274 h 427" name="T51"/>
                    <a:gd fmla="*/ 79 w 469" name="T52"/>
                    <a:gd fmla="*/ 288 h 427" name="T53"/>
                    <a:gd fmla="*/ 75 w 469" name="T54"/>
                    <a:gd fmla="*/ 274 h 427" name="T55"/>
                    <a:gd fmla="*/ 14 w 469" name="T56"/>
                    <a:gd fmla="*/ 249 h 427" name="T57"/>
                    <a:gd fmla="*/ 14 w 469" name="T58"/>
                    <a:gd fmla="*/ 130 h 427" name="T59"/>
                    <a:gd fmla="*/ 28 w 469" name="T60"/>
                    <a:gd fmla="*/ 130 h 427" name="T61"/>
                    <a:gd fmla="*/ 28 w 469" name="T62"/>
                    <a:gd fmla="*/ 249 h 427" name="T63"/>
                    <a:gd fmla="*/ 14 w 469" name="T64"/>
                    <a:gd fmla="*/ 249 h 427" name="T65"/>
                    <a:gd fmla="*/ 43 w 469" name="T66"/>
                    <a:gd fmla="*/ 120 h 427" name="T67"/>
                    <a:gd fmla="*/ 196 w 469" name="T68"/>
                    <a:gd fmla="*/ 120 h 427" name="T69"/>
                    <a:gd fmla="*/ 196 w 469" name="T70"/>
                    <a:gd fmla="*/ 260 h 427" name="T71"/>
                    <a:gd fmla="*/ 43 w 469" name="T72"/>
                    <a:gd fmla="*/ 260 h 427" name="T73"/>
                    <a:gd fmla="*/ 43 w 469" name="T74"/>
                    <a:gd fmla="*/ 120 h 427" name="T75"/>
                    <a:gd fmla="*/ 118 w 469" name="T76"/>
                    <a:gd fmla="*/ 412 h 427" name="T77"/>
                    <a:gd fmla="*/ 84 w 469" name="T78"/>
                    <a:gd fmla="*/ 302 h 427" name="T79"/>
                    <a:gd fmla="*/ 156 w 469" name="T80"/>
                    <a:gd fmla="*/ 284 h 427" name="T81"/>
                    <a:gd fmla="*/ 196 w 469" name="T82"/>
                    <a:gd fmla="*/ 412 h 427" name="T83"/>
                    <a:gd fmla="*/ 118 w 469" name="T84"/>
                    <a:gd fmla="*/ 412 h 427" name="T85"/>
                    <a:gd fmla="*/ 190 w 469" name="T86"/>
                    <a:gd fmla="*/ 316 h 427" name="T87"/>
                    <a:gd fmla="*/ 181 w 469" name="T88"/>
                    <a:gd fmla="*/ 316 h 427" name="T89"/>
                    <a:gd fmla="*/ 170 w 469" name="T90"/>
                    <a:gd fmla="*/ 280 h 427" name="T91"/>
                    <a:gd fmla="*/ 179 w 469" name="T92"/>
                    <a:gd fmla="*/ 278 h 427" name="T93"/>
                    <a:gd fmla="*/ 190 w 469" name="T94"/>
                    <a:gd fmla="*/ 316 h 427" name="T95"/>
                    <a:gd fmla="*/ 427 w 469" name="T96"/>
                    <a:gd fmla="*/ 357 h 427" name="T97"/>
                    <a:gd fmla="*/ 211 w 469" name="T98"/>
                    <a:gd fmla="*/ 264 h 427" name="T99"/>
                    <a:gd fmla="*/ 211 w 469" name="T100"/>
                    <a:gd fmla="*/ 116 h 427" name="T101"/>
                    <a:gd fmla="*/ 427 w 469" name="T102"/>
                    <a:gd fmla="*/ 23 h 427" name="T103"/>
                    <a:gd fmla="*/ 427 w 469" name="T104"/>
                    <a:gd fmla="*/ 357 h 427" name="T105"/>
                    <a:gd fmla="*/ 455 w 469" name="T106"/>
                    <a:gd fmla="*/ 366 h 427" name="T107"/>
                    <a:gd fmla="*/ 441 w 469" name="T108"/>
                    <a:gd fmla="*/ 366 h 427" name="T109"/>
                    <a:gd fmla="*/ 441 w 469" name="T110"/>
                    <a:gd fmla="*/ 14 h 427" name="T111"/>
                    <a:gd fmla="*/ 455 w 469" name="T112"/>
                    <a:gd fmla="*/ 14 h 427" name="T113"/>
                    <a:gd fmla="*/ 455 w 469" name="T114"/>
                    <a:gd fmla="*/ 366 h 427" name="T1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b="b" l="0" r="r" t="0"/>
                  <a:pathLst>
                    <a:path h="427" w="469">
                      <a:moveTo>
                        <a:pt x="427" y="0"/>
                      </a:moveTo>
                      <a:lnTo>
                        <a:pt x="427" y="7"/>
                      </a:lnTo>
                      <a:lnTo>
                        <a:pt x="199" y="106"/>
                      </a:lnTo>
                      <a:lnTo>
                        <a:pt x="28" y="106"/>
                      </a:lnTo>
                      <a:lnTo>
                        <a:pt x="28" y="116"/>
                      </a:lnTo>
                      <a:lnTo>
                        <a:pt x="0" y="116"/>
                      </a:lnTo>
                      <a:lnTo>
                        <a:pt x="0" y="263"/>
                      </a:lnTo>
                      <a:lnTo>
                        <a:pt x="28" y="263"/>
                      </a:lnTo>
                      <a:lnTo>
                        <a:pt x="28" y="274"/>
                      </a:lnTo>
                      <a:lnTo>
                        <a:pt x="51" y="274"/>
                      </a:lnTo>
                      <a:lnTo>
                        <a:pt x="62" y="307"/>
                      </a:lnTo>
                      <a:lnTo>
                        <a:pt x="70" y="305"/>
                      </a:lnTo>
                      <a:lnTo>
                        <a:pt x="107" y="427"/>
                      </a:lnTo>
                      <a:lnTo>
                        <a:pt x="215" y="427"/>
                      </a:lnTo>
                      <a:lnTo>
                        <a:pt x="185" y="330"/>
                      </a:lnTo>
                      <a:lnTo>
                        <a:pt x="210" y="330"/>
                      </a:lnTo>
                      <a:lnTo>
                        <a:pt x="193" y="275"/>
                      </a:lnTo>
                      <a:lnTo>
                        <a:pt x="197" y="274"/>
                      </a:lnTo>
                      <a:lnTo>
                        <a:pt x="199" y="274"/>
                      </a:lnTo>
                      <a:lnTo>
                        <a:pt x="427" y="372"/>
                      </a:lnTo>
                      <a:lnTo>
                        <a:pt x="427" y="380"/>
                      </a:lnTo>
                      <a:lnTo>
                        <a:pt x="469" y="380"/>
                      </a:lnTo>
                      <a:lnTo>
                        <a:pt x="469" y="0"/>
                      </a:lnTo>
                      <a:lnTo>
                        <a:pt x="427" y="0"/>
                      </a:lnTo>
                      <a:close/>
                      <a:moveTo>
                        <a:pt x="75" y="274"/>
                      </a:moveTo>
                      <a:lnTo>
                        <a:pt x="139" y="274"/>
                      </a:lnTo>
                      <a:lnTo>
                        <a:pt x="79" y="288"/>
                      </a:lnTo>
                      <a:lnTo>
                        <a:pt x="75" y="274"/>
                      </a:lnTo>
                      <a:close/>
                      <a:moveTo>
                        <a:pt x="14" y="249"/>
                      </a:moveTo>
                      <a:lnTo>
                        <a:pt x="14" y="130"/>
                      </a:lnTo>
                      <a:lnTo>
                        <a:pt x="28" y="130"/>
                      </a:lnTo>
                      <a:lnTo>
                        <a:pt x="28" y="249"/>
                      </a:lnTo>
                      <a:lnTo>
                        <a:pt x="14" y="249"/>
                      </a:lnTo>
                      <a:close/>
                      <a:moveTo>
                        <a:pt x="43" y="120"/>
                      </a:moveTo>
                      <a:lnTo>
                        <a:pt x="196" y="120"/>
                      </a:lnTo>
                      <a:lnTo>
                        <a:pt x="196" y="260"/>
                      </a:lnTo>
                      <a:lnTo>
                        <a:pt x="43" y="260"/>
                      </a:lnTo>
                      <a:lnTo>
                        <a:pt x="43" y="120"/>
                      </a:lnTo>
                      <a:close/>
                      <a:moveTo>
                        <a:pt x="118" y="412"/>
                      </a:moveTo>
                      <a:lnTo>
                        <a:pt x="84" y="302"/>
                      </a:lnTo>
                      <a:lnTo>
                        <a:pt x="156" y="284"/>
                      </a:lnTo>
                      <a:lnTo>
                        <a:pt x="196" y="412"/>
                      </a:lnTo>
                      <a:lnTo>
                        <a:pt x="118" y="412"/>
                      </a:lnTo>
                      <a:close/>
                      <a:moveTo>
                        <a:pt x="190" y="316"/>
                      </a:moveTo>
                      <a:lnTo>
                        <a:pt x="181" y="316"/>
                      </a:lnTo>
                      <a:lnTo>
                        <a:pt x="170" y="280"/>
                      </a:lnTo>
                      <a:lnTo>
                        <a:pt x="179" y="278"/>
                      </a:lnTo>
                      <a:lnTo>
                        <a:pt x="190" y="316"/>
                      </a:lnTo>
                      <a:close/>
                      <a:moveTo>
                        <a:pt x="427" y="357"/>
                      </a:moveTo>
                      <a:lnTo>
                        <a:pt x="211" y="264"/>
                      </a:lnTo>
                      <a:lnTo>
                        <a:pt x="211" y="116"/>
                      </a:lnTo>
                      <a:lnTo>
                        <a:pt x="427" y="23"/>
                      </a:lnTo>
                      <a:lnTo>
                        <a:pt x="427" y="357"/>
                      </a:lnTo>
                      <a:close/>
                      <a:moveTo>
                        <a:pt x="455" y="366"/>
                      </a:moveTo>
                      <a:lnTo>
                        <a:pt x="441" y="366"/>
                      </a:lnTo>
                      <a:lnTo>
                        <a:pt x="441" y="14"/>
                      </a:lnTo>
                      <a:lnTo>
                        <a:pt x="455" y="14"/>
                      </a:lnTo>
                      <a:lnTo>
                        <a:pt x="455" y="3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 117"/>
                <p:cNvSpPr>
                  <a:spLocks noChangeArrowheads="1"/>
                </p:cNvSpPr>
                <p:nvPr/>
              </p:nvSpPr>
              <p:spPr bwMode="auto">
                <a:xfrm>
                  <a:off x="2932113" y="2097088"/>
                  <a:ext cx="171450" cy="222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speed"/>
              <p:cNvSpPr txBox="1">
                <a:spLocks noChangeArrowheads="1"/>
              </p:cNvSpPr>
              <p:nvPr/>
            </p:nvSpPr>
            <p:spPr bwMode="auto">
              <a:xfrm>
                <a:off x="3324077" y="4727104"/>
                <a:ext cx="1432951" cy="493643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dir="t" rig="threePt"/>
              </a:scene3d>
              <a:sp3d prstMaterial="matte">
                <a:bevelT h="1270" w="1270"/>
              </a:sp3d>
            </p:spPr>
            <p:txBody>
              <a:bodyPr bIns="0" lIns="0" rIns="0" tIns="0">
                <a:spAutoFit/>
                <a:sp3d/>
              </a:bodyPr>
              <a:lstStyle>
                <a:defPPr>
                  <a:defRPr lang="ko-KR"/>
                </a:defPPr>
                <a:lvl1pPr algn="l" fontAlgn="base" latinLnBrk="1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1pPr>
                <a:lvl2pPr algn="l" fontAlgn="base" latinLnBrk="1" marL="4572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2pPr>
                <a:lvl3pPr algn="l" fontAlgn="base" latinLnBrk="1" marL="9144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3pPr>
                <a:lvl4pPr algn="l" fontAlgn="base" latinLnBrk="1" marL="13716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4pPr>
                <a:lvl5pPr algn="l" fontAlgn="base" latinLnBrk="1" marL="18288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5pPr>
                <a:lvl6pPr algn="l" defTabSz="914400" eaLnBrk="1" hangingPunct="1" latinLnBrk="1" marL="22860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6pPr>
                <a:lvl7pPr algn="l" defTabSz="914400" eaLnBrk="1" hangingPunct="1" latinLnBrk="1" marL="27432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7pPr>
                <a:lvl8pPr algn="l" defTabSz="914400" eaLnBrk="1" hangingPunct="1" latinLnBrk="1" marL="32004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8pPr>
                <a:lvl9pPr algn="l" defTabSz="914400" eaLnBrk="1" hangingPunct="1" latinLnBrk="1" marL="36576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9pPr>
              </a:lstStyle>
              <a:p>
                <a:pPr algn="ctr" latinLnBrk="0"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altLang="ko-KR" b="1" lang="en-US">
                    <a:solidFill>
                      <a:schemeClr val="bg1"/>
                    </a:solidFill>
                    <a:latin charset="0" pitchFamily="34" typeface="Calibri"/>
                    <a:ea charset="0" pitchFamily="34" typeface="Tahoma"/>
                    <a:cs charset="0" panose="020b0604020202020204" pitchFamily="34" typeface="Arial"/>
                  </a:rPr>
                  <a:t>Top quality design</a:t>
                </a:r>
              </a:p>
            </p:txBody>
          </p:sp>
        </p:grpSp>
        <p:grpSp>
          <p:nvGrpSpPr>
            <p:cNvPr id="22550" name="Group 45"/>
            <p:cNvGrpSpPr/>
            <p:nvPr/>
          </p:nvGrpSpPr>
          <p:grpSpPr>
            <a:xfrm>
              <a:off x="1133505" y="3772002"/>
              <a:ext cx="1821132" cy="1821132"/>
              <a:chOff x="1133505" y="3772002"/>
              <a:chExt cx="1821132" cy="1821132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133284" y="3771589"/>
                <a:ext cx="1821134" cy="1821960"/>
              </a:xfrm>
              <a:prstGeom prst="ellipse">
                <a:avLst/>
              </a:prstGeom>
              <a:solidFill>
                <a:srgbClr val="4154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2557" name="Freeform 110"/>
              <p:cNvSpPr>
                <a:spLocks noEditPoints="1"/>
              </p:cNvSpPr>
              <p:nvPr/>
            </p:nvSpPr>
            <p:spPr bwMode="auto">
              <a:xfrm>
                <a:off x="1847130" y="4094796"/>
                <a:ext cx="393883" cy="440112"/>
              </a:xfrm>
              <a:custGeom>
                <a:gdLst>
                  <a:gd fmla="*/ 370768 w 426" name="T0"/>
                  <a:gd fmla="*/ 274608 h 476" name="T1"/>
                  <a:gd fmla="*/ 290327 w 426" name="T2"/>
                  <a:gd fmla="*/ 118349 h 476" name="T3"/>
                  <a:gd fmla="*/ 304196 w 426" name="T4"/>
                  <a:gd fmla="*/ 0 h 476" name="T5"/>
                  <a:gd fmla="*/ 232077 w 426" name="T6"/>
                  <a:gd fmla="*/ 97084 h 476" name="T7"/>
                  <a:gd fmla="*/ 232077 w 426" name="T8"/>
                  <a:gd fmla="*/ 147937 h 476" name="T9"/>
                  <a:gd fmla="*/ 175676 w 426" name="T10"/>
                  <a:gd fmla="*/ 112802 h 476" name="T11"/>
                  <a:gd fmla="*/ 161806 w 426" name="T12"/>
                  <a:gd fmla="*/ 122972 h 476" name="T13"/>
                  <a:gd fmla="*/ 189545 w 426" name="T14"/>
                  <a:gd fmla="*/ 97084 h 476" name="T15"/>
                  <a:gd fmla="*/ 89687 w 426" name="T16"/>
                  <a:gd fmla="*/ 97084 h 476" name="T17"/>
                  <a:gd fmla="*/ 61949 w 426" name="T18"/>
                  <a:gd fmla="*/ 118349 h 476" name="T19"/>
                  <a:gd fmla="*/ 36060 w 426" name="T20"/>
                  <a:gd fmla="*/ 274608 h 476" name="T21"/>
                  <a:gd fmla="*/ 0 w 426" name="T22"/>
                  <a:gd fmla="*/ 440112 h 476" name="T23"/>
                  <a:gd fmla="*/ 151636 w 426" name="T24"/>
                  <a:gd fmla="*/ 382787 h 476" name="T25"/>
                  <a:gd fmla="*/ 161806 w 426" name="T26"/>
                  <a:gd fmla="*/ 224679 h 476" name="T27"/>
                  <a:gd fmla="*/ 218207 w 426" name="T28"/>
                  <a:gd fmla="*/ 252417 h 476" name="T29"/>
                  <a:gd fmla="*/ 232077 w 426" name="T30"/>
                  <a:gd fmla="*/ 274608 h 476" name="T31"/>
                  <a:gd fmla="*/ 236700 w 426" name="T32"/>
                  <a:gd fmla="*/ 382787 h 476" name="T33"/>
                  <a:gd fmla="*/ 393883 w 426" name="T34"/>
                  <a:gd fmla="*/ 382787 h 476" name="T35"/>
                  <a:gd fmla="*/ 12945 w 426" name="T36"/>
                  <a:gd fmla="*/ 427168 h 476" name="T37"/>
                  <a:gd fmla="*/ 143314 w 426" name="T38"/>
                  <a:gd fmla="*/ 427168 h 476" name="T39"/>
                  <a:gd fmla="*/ 217283 w 426" name="T40"/>
                  <a:gd fmla="*/ 24040 h 476" name="T41"/>
                  <a:gd fmla="*/ 217283 w 426" name="T42"/>
                  <a:gd fmla="*/ 36984 h 476" name="T43"/>
                  <a:gd fmla="*/ 217283 w 426" name="T44"/>
                  <a:gd fmla="*/ 84139 h 476" name="T45"/>
                  <a:gd fmla="*/ 277382 w 426" name="T46"/>
                  <a:gd fmla="*/ 97084 h 476" name="T47"/>
                  <a:gd fmla="*/ 245021 w 426" name="T48"/>
                  <a:gd fmla="*/ 97084 h 476" name="T49"/>
                  <a:gd fmla="*/ 204338 w 426" name="T50"/>
                  <a:gd fmla="*/ 147937 h 476" name="T51"/>
                  <a:gd fmla="*/ 189545 w 426" name="T52"/>
                  <a:gd fmla="*/ 147937 h 476" name="T53"/>
                  <a:gd fmla="*/ 204338 w 426" name="T54"/>
                  <a:gd fmla="*/ 211735 h 476" name="T55"/>
                  <a:gd fmla="*/ 189545 w 426" name="T56"/>
                  <a:gd fmla="*/ 211735 h 476" name="T57"/>
                  <a:gd fmla="*/ 200640 w 426" name="T58"/>
                  <a:gd fmla="*/ 160881 h 476" name="T59"/>
                  <a:gd fmla="*/ 175676 w 426" name="T60"/>
                  <a:gd fmla="*/ 24040 h 476" name="T61"/>
                  <a:gd fmla="*/ 175676 w 426" name="T62"/>
                  <a:gd fmla="*/ 12944 h 476" name="T63"/>
                  <a:gd fmla="*/ 175676 w 426" name="T64"/>
                  <a:gd fmla="*/ 84139 h 476" name="T65"/>
                  <a:gd fmla="*/ 116501 w 426" name="T66"/>
                  <a:gd fmla="*/ 97084 h 476" name="T67"/>
                  <a:gd fmla="*/ 116501 w 426" name="T68"/>
                  <a:gd fmla="*/ 118349 h 476" name="T69"/>
                  <a:gd fmla="*/ 18492 w 426" name="T70"/>
                  <a:gd fmla="*/ 382787 h 476" name="T71"/>
                  <a:gd fmla="*/ 137767 w 426" name="T72"/>
                  <a:gd fmla="*/ 382787 h 476" name="T73"/>
                  <a:gd fmla="*/ 36060 w 426" name="T74"/>
                  <a:gd fmla="*/ 231151 h 476" name="T75"/>
                  <a:gd fmla="*/ 36060 w 426" name="T76"/>
                  <a:gd fmla="*/ 218207 h 476" name="T77"/>
                  <a:gd fmla="*/ 54552 w 426" name="T78"/>
                  <a:gd fmla="*/ 194167 h 476" name="T79"/>
                  <a:gd fmla="*/ 54552 w 426" name="T80"/>
                  <a:gd fmla="*/ 183072 h 476" name="T81"/>
                  <a:gd fmla="*/ 36060 w 426" name="T82"/>
                  <a:gd fmla="*/ 159032 h 476" name="T83"/>
                  <a:gd fmla="*/ 148862 w 426" name="T84"/>
                  <a:gd fmla="*/ 147937 h 476" name="T85"/>
                  <a:gd fmla="*/ 148862 w 426" name="T86"/>
                  <a:gd fmla="*/ 160881 h 476" name="T87"/>
                  <a:gd fmla="*/ 122973 w 426" name="T88"/>
                  <a:gd fmla="*/ 224679 h 476" name="T89"/>
                  <a:gd fmla="*/ 161806 w 426" name="T90"/>
                  <a:gd fmla="*/ 211735 h 476" name="T91"/>
                  <a:gd fmla="*/ 175676 w 426" name="T92"/>
                  <a:gd fmla="*/ 211735 h 476" name="T93"/>
                  <a:gd fmla="*/ 189545 w 426" name="T94"/>
                  <a:gd fmla="*/ 239473 h 476" name="T95"/>
                  <a:gd fmla="*/ 200640 w 426" name="T96"/>
                  <a:gd fmla="*/ 224679 h 476" name="T97"/>
                  <a:gd fmla="*/ 218207 w 426" name="T98"/>
                  <a:gd fmla="*/ 211735 h 476" name="T99"/>
                  <a:gd fmla="*/ 232077 w 426" name="T100"/>
                  <a:gd fmla="*/ 211735 h 476" name="T101"/>
                  <a:gd fmla="*/ 270910 w 426" name="T102"/>
                  <a:gd fmla="*/ 224679 h 476" name="T103"/>
                  <a:gd fmla="*/ 245021 w 426" name="T104"/>
                  <a:gd fmla="*/ 160881 h 476" name="T105"/>
                  <a:gd fmla="*/ 245021 w 426" name="T106"/>
                  <a:gd fmla="*/ 147937 h 476" name="T107"/>
                  <a:gd fmla="*/ 357823 w 426" name="T108"/>
                  <a:gd fmla="*/ 159032 h 476" name="T109"/>
                  <a:gd fmla="*/ 339331 w 426" name="T110"/>
                  <a:gd fmla="*/ 183072 h 476" name="T111"/>
                  <a:gd fmla="*/ 339331 w 426" name="T112"/>
                  <a:gd fmla="*/ 194167 h 476" name="T113"/>
                  <a:gd fmla="*/ 357823 w 426" name="T114"/>
                  <a:gd fmla="*/ 218207 h 476" name="T115"/>
                  <a:gd fmla="*/ 357823 w 426" name="T116"/>
                  <a:gd fmla="*/ 231151 h 476" name="T117"/>
                  <a:gd fmla="*/ 245021 w 426" name="T118"/>
                  <a:gd fmla="*/ 224679 h 476" name="T119"/>
                  <a:gd fmla="*/ 374466 w 426" name="T120"/>
                  <a:gd fmla="*/ 382787 h 476" name="T121"/>
                  <a:gd fmla="*/ 380938 w 426" name="T122"/>
                  <a:gd fmla="*/ 427168 h 476" name="T123"/>
                  <a:gd fmla="*/ 380938 w 426" name="T124"/>
                  <a:gd fmla="*/ 395731 h 47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60000 65536" name="T165"/>
                  <a:gd fmla="*/ 0 60000 65536" name="T166"/>
                  <a:gd fmla="*/ 0 60000 65536" name="T167"/>
                  <a:gd fmla="*/ 0 60000 65536" name="T168"/>
                  <a:gd fmla="*/ 0 60000 65536" name="T169"/>
                  <a:gd fmla="*/ 0 60000 65536" name="T170"/>
                  <a:gd fmla="*/ 0 60000 65536" name="T171"/>
                  <a:gd fmla="*/ 0 60000 65536" name="T172"/>
                  <a:gd fmla="*/ 0 60000 65536" name="T173"/>
                  <a:gd fmla="*/ 0 60000 65536" name="T174"/>
                  <a:gd fmla="*/ 0 60000 65536" name="T175"/>
                  <a:gd fmla="*/ 0 60000 65536" name="T176"/>
                  <a:gd fmla="*/ 0 60000 65536" name="T177"/>
                  <a:gd fmla="*/ 0 60000 65536" name="T178"/>
                  <a:gd fmla="*/ 0 60000 65536" name="T179"/>
                  <a:gd fmla="*/ 0 60000 65536" name="T180"/>
                  <a:gd fmla="*/ 0 60000 65536" name="T181"/>
                  <a:gd fmla="*/ 0 60000 65536" name="T182"/>
                  <a:gd fmla="*/ 0 60000 65536" name="T183"/>
                  <a:gd fmla="*/ 0 60000 65536" name="T184"/>
                  <a:gd fmla="*/ 0 60000 65536" name="T185"/>
                  <a:gd fmla="*/ 0 60000 65536" name="T186"/>
                  <a:gd fmla="*/ 0 60000 65536" name="T187"/>
                  <a:gd fmla="*/ 0 60000 65536" name="T188"/>
                  <a:gd fmla="*/ 0 w 426" name="T189"/>
                  <a:gd fmla="*/ 0 h 476" name="T190"/>
                  <a:gd fmla="*/ 426 w 426" name="T191"/>
                  <a:gd fmla="*/ 476 h 476" name="T192"/>
                </a:gdLst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b="T192" l="T189" r="T191" t="T190"/>
                <a:pathLst>
                  <a:path h="476" w="426">
                    <a:moveTo>
                      <a:pt x="420" y="414"/>
                    </a:moveTo>
                    <a:lnTo>
                      <a:pt x="386" y="297"/>
                    </a:lnTo>
                    <a:lnTo>
                      <a:pt x="401" y="297"/>
                    </a:lnTo>
                    <a:lnTo>
                      <a:pt x="401" y="165"/>
                    </a:lnTo>
                    <a:lnTo>
                      <a:pt x="358" y="128"/>
                    </a:lnTo>
                    <a:lnTo>
                      <a:pt x="314" y="128"/>
                    </a:lnTo>
                    <a:lnTo>
                      <a:pt x="314" y="105"/>
                    </a:lnTo>
                    <a:lnTo>
                      <a:pt x="329" y="105"/>
                    </a:lnTo>
                    <a:lnTo>
                      <a:pt x="329" y="0"/>
                    </a:lnTo>
                    <a:lnTo>
                      <a:pt x="221" y="0"/>
                    </a:lnTo>
                    <a:lnTo>
                      <a:pt x="221" y="105"/>
                    </a:lnTo>
                    <a:lnTo>
                      <a:pt x="251" y="105"/>
                    </a:lnTo>
                    <a:lnTo>
                      <a:pt x="251" y="128"/>
                    </a:lnTo>
                    <a:lnTo>
                      <a:pt x="251" y="133"/>
                    </a:lnTo>
                    <a:lnTo>
                      <a:pt x="251" y="160"/>
                    </a:lnTo>
                    <a:lnTo>
                      <a:pt x="236" y="160"/>
                    </a:lnTo>
                    <a:lnTo>
                      <a:pt x="236" y="122"/>
                    </a:lnTo>
                    <a:lnTo>
                      <a:pt x="190" y="122"/>
                    </a:lnTo>
                    <a:lnTo>
                      <a:pt x="190" y="160"/>
                    </a:lnTo>
                    <a:lnTo>
                      <a:pt x="175" y="160"/>
                    </a:lnTo>
                    <a:lnTo>
                      <a:pt x="175" y="133"/>
                    </a:lnTo>
                    <a:lnTo>
                      <a:pt x="175" y="128"/>
                    </a:lnTo>
                    <a:lnTo>
                      <a:pt x="175" y="105"/>
                    </a:lnTo>
                    <a:lnTo>
                      <a:pt x="205" y="105"/>
                    </a:lnTo>
                    <a:lnTo>
                      <a:pt x="205" y="0"/>
                    </a:lnTo>
                    <a:lnTo>
                      <a:pt x="97" y="0"/>
                    </a:lnTo>
                    <a:lnTo>
                      <a:pt x="97" y="105"/>
                    </a:lnTo>
                    <a:lnTo>
                      <a:pt x="112" y="105"/>
                    </a:lnTo>
                    <a:lnTo>
                      <a:pt x="112" y="128"/>
                    </a:lnTo>
                    <a:lnTo>
                      <a:pt x="67" y="128"/>
                    </a:lnTo>
                    <a:lnTo>
                      <a:pt x="25" y="165"/>
                    </a:lnTo>
                    <a:lnTo>
                      <a:pt x="25" y="297"/>
                    </a:lnTo>
                    <a:lnTo>
                      <a:pt x="39" y="297"/>
                    </a:lnTo>
                    <a:lnTo>
                      <a:pt x="6" y="414"/>
                    </a:lnTo>
                    <a:lnTo>
                      <a:pt x="0" y="414"/>
                    </a:lnTo>
                    <a:lnTo>
                      <a:pt x="0" y="476"/>
                    </a:lnTo>
                    <a:lnTo>
                      <a:pt x="169" y="476"/>
                    </a:lnTo>
                    <a:lnTo>
                      <a:pt x="169" y="414"/>
                    </a:lnTo>
                    <a:lnTo>
                      <a:pt x="164" y="414"/>
                    </a:lnTo>
                    <a:lnTo>
                      <a:pt x="130" y="297"/>
                    </a:lnTo>
                    <a:lnTo>
                      <a:pt x="175" y="297"/>
                    </a:lnTo>
                    <a:lnTo>
                      <a:pt x="175" y="243"/>
                    </a:lnTo>
                    <a:lnTo>
                      <a:pt x="190" y="243"/>
                    </a:lnTo>
                    <a:lnTo>
                      <a:pt x="190" y="273"/>
                    </a:lnTo>
                    <a:lnTo>
                      <a:pt x="236" y="273"/>
                    </a:lnTo>
                    <a:lnTo>
                      <a:pt x="236" y="243"/>
                    </a:lnTo>
                    <a:lnTo>
                      <a:pt x="251" y="243"/>
                    </a:lnTo>
                    <a:lnTo>
                      <a:pt x="251" y="297"/>
                    </a:lnTo>
                    <a:lnTo>
                      <a:pt x="296" y="297"/>
                    </a:lnTo>
                    <a:lnTo>
                      <a:pt x="262" y="414"/>
                    </a:lnTo>
                    <a:lnTo>
                      <a:pt x="256" y="414"/>
                    </a:lnTo>
                    <a:lnTo>
                      <a:pt x="256" y="476"/>
                    </a:lnTo>
                    <a:lnTo>
                      <a:pt x="426" y="476"/>
                    </a:lnTo>
                    <a:lnTo>
                      <a:pt x="426" y="414"/>
                    </a:lnTo>
                    <a:lnTo>
                      <a:pt x="420" y="414"/>
                    </a:lnTo>
                    <a:close/>
                    <a:moveTo>
                      <a:pt x="155" y="462"/>
                    </a:moveTo>
                    <a:lnTo>
                      <a:pt x="14" y="462"/>
                    </a:lnTo>
                    <a:lnTo>
                      <a:pt x="14" y="428"/>
                    </a:lnTo>
                    <a:lnTo>
                      <a:pt x="155" y="428"/>
                    </a:lnTo>
                    <a:lnTo>
                      <a:pt x="155" y="462"/>
                    </a:lnTo>
                    <a:close/>
                    <a:moveTo>
                      <a:pt x="315" y="14"/>
                    </a:moveTo>
                    <a:lnTo>
                      <a:pt x="315" y="26"/>
                    </a:lnTo>
                    <a:lnTo>
                      <a:pt x="235" y="26"/>
                    </a:lnTo>
                    <a:lnTo>
                      <a:pt x="235" y="14"/>
                    </a:lnTo>
                    <a:lnTo>
                      <a:pt x="315" y="14"/>
                    </a:lnTo>
                    <a:close/>
                    <a:moveTo>
                      <a:pt x="235" y="40"/>
                    </a:moveTo>
                    <a:lnTo>
                      <a:pt x="315" y="40"/>
                    </a:lnTo>
                    <a:lnTo>
                      <a:pt x="315" y="91"/>
                    </a:lnTo>
                    <a:lnTo>
                      <a:pt x="235" y="91"/>
                    </a:lnTo>
                    <a:lnTo>
                      <a:pt x="235" y="40"/>
                    </a:lnTo>
                    <a:close/>
                    <a:moveTo>
                      <a:pt x="265" y="105"/>
                    </a:moveTo>
                    <a:lnTo>
                      <a:pt x="300" y="105"/>
                    </a:lnTo>
                    <a:lnTo>
                      <a:pt x="300" y="128"/>
                    </a:lnTo>
                    <a:lnTo>
                      <a:pt x="265" y="128"/>
                    </a:lnTo>
                    <a:lnTo>
                      <a:pt x="265" y="105"/>
                    </a:lnTo>
                    <a:close/>
                    <a:moveTo>
                      <a:pt x="205" y="136"/>
                    </a:moveTo>
                    <a:lnTo>
                      <a:pt x="221" y="136"/>
                    </a:lnTo>
                    <a:lnTo>
                      <a:pt x="221" y="160"/>
                    </a:lnTo>
                    <a:lnTo>
                      <a:pt x="217" y="160"/>
                    </a:lnTo>
                    <a:lnTo>
                      <a:pt x="208" y="160"/>
                    </a:lnTo>
                    <a:lnTo>
                      <a:pt x="205" y="160"/>
                    </a:lnTo>
                    <a:lnTo>
                      <a:pt x="205" y="136"/>
                    </a:lnTo>
                    <a:close/>
                    <a:moveTo>
                      <a:pt x="221" y="174"/>
                    </a:moveTo>
                    <a:lnTo>
                      <a:pt x="221" y="229"/>
                    </a:lnTo>
                    <a:lnTo>
                      <a:pt x="217" y="229"/>
                    </a:lnTo>
                    <a:lnTo>
                      <a:pt x="208" y="229"/>
                    </a:lnTo>
                    <a:lnTo>
                      <a:pt x="205" y="229"/>
                    </a:lnTo>
                    <a:lnTo>
                      <a:pt x="205" y="174"/>
                    </a:lnTo>
                    <a:lnTo>
                      <a:pt x="208" y="174"/>
                    </a:lnTo>
                    <a:lnTo>
                      <a:pt x="217" y="174"/>
                    </a:lnTo>
                    <a:lnTo>
                      <a:pt x="221" y="174"/>
                    </a:lnTo>
                    <a:close/>
                    <a:moveTo>
                      <a:pt x="190" y="14"/>
                    </a:moveTo>
                    <a:lnTo>
                      <a:pt x="190" y="26"/>
                    </a:lnTo>
                    <a:lnTo>
                      <a:pt x="111" y="26"/>
                    </a:lnTo>
                    <a:lnTo>
                      <a:pt x="111" y="14"/>
                    </a:lnTo>
                    <a:lnTo>
                      <a:pt x="190" y="14"/>
                    </a:lnTo>
                    <a:close/>
                    <a:moveTo>
                      <a:pt x="111" y="40"/>
                    </a:moveTo>
                    <a:lnTo>
                      <a:pt x="190" y="40"/>
                    </a:lnTo>
                    <a:lnTo>
                      <a:pt x="190" y="91"/>
                    </a:lnTo>
                    <a:lnTo>
                      <a:pt x="111" y="91"/>
                    </a:lnTo>
                    <a:lnTo>
                      <a:pt x="111" y="40"/>
                    </a:lnTo>
                    <a:close/>
                    <a:moveTo>
                      <a:pt x="126" y="105"/>
                    </a:moveTo>
                    <a:lnTo>
                      <a:pt x="161" y="105"/>
                    </a:lnTo>
                    <a:lnTo>
                      <a:pt x="161" y="128"/>
                    </a:lnTo>
                    <a:lnTo>
                      <a:pt x="126" y="128"/>
                    </a:lnTo>
                    <a:lnTo>
                      <a:pt x="126" y="105"/>
                    </a:lnTo>
                    <a:close/>
                    <a:moveTo>
                      <a:pt x="149" y="414"/>
                    </a:moveTo>
                    <a:lnTo>
                      <a:pt x="20" y="414"/>
                    </a:lnTo>
                    <a:lnTo>
                      <a:pt x="54" y="297"/>
                    </a:lnTo>
                    <a:lnTo>
                      <a:pt x="115" y="297"/>
                    </a:lnTo>
                    <a:lnTo>
                      <a:pt x="149" y="414"/>
                    </a:lnTo>
                    <a:close/>
                    <a:moveTo>
                      <a:pt x="161" y="283"/>
                    </a:moveTo>
                    <a:lnTo>
                      <a:pt x="39" y="283"/>
                    </a:lnTo>
                    <a:lnTo>
                      <a:pt x="39" y="250"/>
                    </a:lnTo>
                    <a:lnTo>
                      <a:pt x="59" y="250"/>
                    </a:lnTo>
                    <a:lnTo>
                      <a:pt x="59" y="236"/>
                    </a:lnTo>
                    <a:lnTo>
                      <a:pt x="39" y="236"/>
                    </a:lnTo>
                    <a:lnTo>
                      <a:pt x="39" y="224"/>
                    </a:lnTo>
                    <a:lnTo>
                      <a:pt x="59" y="224"/>
                    </a:lnTo>
                    <a:lnTo>
                      <a:pt x="59" y="210"/>
                    </a:lnTo>
                    <a:lnTo>
                      <a:pt x="39" y="210"/>
                    </a:lnTo>
                    <a:lnTo>
                      <a:pt x="39" y="198"/>
                    </a:lnTo>
                    <a:lnTo>
                      <a:pt x="59" y="198"/>
                    </a:lnTo>
                    <a:lnTo>
                      <a:pt x="59" y="184"/>
                    </a:lnTo>
                    <a:lnTo>
                      <a:pt x="39" y="184"/>
                    </a:lnTo>
                    <a:lnTo>
                      <a:pt x="39" y="172"/>
                    </a:lnTo>
                    <a:lnTo>
                      <a:pt x="72" y="142"/>
                    </a:lnTo>
                    <a:lnTo>
                      <a:pt x="161" y="142"/>
                    </a:lnTo>
                    <a:lnTo>
                      <a:pt x="161" y="160"/>
                    </a:lnTo>
                    <a:lnTo>
                      <a:pt x="133" y="160"/>
                    </a:lnTo>
                    <a:lnTo>
                      <a:pt x="133" y="174"/>
                    </a:lnTo>
                    <a:lnTo>
                      <a:pt x="161" y="174"/>
                    </a:lnTo>
                    <a:lnTo>
                      <a:pt x="161" y="229"/>
                    </a:lnTo>
                    <a:lnTo>
                      <a:pt x="133" y="229"/>
                    </a:lnTo>
                    <a:lnTo>
                      <a:pt x="133" y="243"/>
                    </a:lnTo>
                    <a:lnTo>
                      <a:pt x="161" y="243"/>
                    </a:lnTo>
                    <a:lnTo>
                      <a:pt x="161" y="283"/>
                    </a:lnTo>
                    <a:close/>
                    <a:moveTo>
                      <a:pt x="175" y="229"/>
                    </a:moveTo>
                    <a:lnTo>
                      <a:pt x="175" y="174"/>
                    </a:lnTo>
                    <a:lnTo>
                      <a:pt x="190" y="174"/>
                    </a:lnTo>
                    <a:lnTo>
                      <a:pt x="190" y="229"/>
                    </a:lnTo>
                    <a:lnTo>
                      <a:pt x="175" y="229"/>
                    </a:lnTo>
                    <a:close/>
                    <a:moveTo>
                      <a:pt x="221" y="259"/>
                    </a:moveTo>
                    <a:lnTo>
                      <a:pt x="205" y="259"/>
                    </a:lnTo>
                    <a:lnTo>
                      <a:pt x="205" y="243"/>
                    </a:lnTo>
                    <a:lnTo>
                      <a:pt x="208" y="243"/>
                    </a:lnTo>
                    <a:lnTo>
                      <a:pt x="217" y="243"/>
                    </a:lnTo>
                    <a:lnTo>
                      <a:pt x="221" y="243"/>
                    </a:lnTo>
                    <a:lnTo>
                      <a:pt x="221" y="259"/>
                    </a:lnTo>
                    <a:close/>
                    <a:moveTo>
                      <a:pt x="236" y="229"/>
                    </a:moveTo>
                    <a:lnTo>
                      <a:pt x="236" y="174"/>
                    </a:lnTo>
                    <a:lnTo>
                      <a:pt x="251" y="174"/>
                    </a:lnTo>
                    <a:lnTo>
                      <a:pt x="251" y="229"/>
                    </a:lnTo>
                    <a:lnTo>
                      <a:pt x="236" y="229"/>
                    </a:lnTo>
                    <a:close/>
                    <a:moveTo>
                      <a:pt x="265" y="243"/>
                    </a:moveTo>
                    <a:lnTo>
                      <a:pt x="293" y="243"/>
                    </a:lnTo>
                    <a:lnTo>
                      <a:pt x="293" y="229"/>
                    </a:lnTo>
                    <a:lnTo>
                      <a:pt x="265" y="229"/>
                    </a:lnTo>
                    <a:lnTo>
                      <a:pt x="265" y="174"/>
                    </a:lnTo>
                    <a:lnTo>
                      <a:pt x="293" y="174"/>
                    </a:lnTo>
                    <a:lnTo>
                      <a:pt x="293" y="160"/>
                    </a:lnTo>
                    <a:lnTo>
                      <a:pt x="265" y="160"/>
                    </a:lnTo>
                    <a:lnTo>
                      <a:pt x="265" y="142"/>
                    </a:lnTo>
                    <a:lnTo>
                      <a:pt x="353" y="142"/>
                    </a:lnTo>
                    <a:lnTo>
                      <a:pt x="387" y="172"/>
                    </a:lnTo>
                    <a:lnTo>
                      <a:pt x="387" y="184"/>
                    </a:lnTo>
                    <a:lnTo>
                      <a:pt x="367" y="184"/>
                    </a:lnTo>
                    <a:lnTo>
                      <a:pt x="367" y="198"/>
                    </a:lnTo>
                    <a:lnTo>
                      <a:pt x="387" y="198"/>
                    </a:lnTo>
                    <a:lnTo>
                      <a:pt x="387" y="210"/>
                    </a:lnTo>
                    <a:lnTo>
                      <a:pt x="367" y="210"/>
                    </a:lnTo>
                    <a:lnTo>
                      <a:pt x="367" y="224"/>
                    </a:lnTo>
                    <a:lnTo>
                      <a:pt x="387" y="224"/>
                    </a:lnTo>
                    <a:lnTo>
                      <a:pt x="387" y="236"/>
                    </a:lnTo>
                    <a:lnTo>
                      <a:pt x="367" y="236"/>
                    </a:lnTo>
                    <a:lnTo>
                      <a:pt x="367" y="250"/>
                    </a:lnTo>
                    <a:lnTo>
                      <a:pt x="387" y="250"/>
                    </a:lnTo>
                    <a:lnTo>
                      <a:pt x="387" y="283"/>
                    </a:lnTo>
                    <a:lnTo>
                      <a:pt x="265" y="283"/>
                    </a:lnTo>
                    <a:lnTo>
                      <a:pt x="265" y="243"/>
                    </a:lnTo>
                    <a:close/>
                    <a:moveTo>
                      <a:pt x="311" y="297"/>
                    </a:moveTo>
                    <a:lnTo>
                      <a:pt x="372" y="297"/>
                    </a:lnTo>
                    <a:lnTo>
                      <a:pt x="405" y="414"/>
                    </a:lnTo>
                    <a:lnTo>
                      <a:pt x="277" y="414"/>
                    </a:lnTo>
                    <a:lnTo>
                      <a:pt x="311" y="297"/>
                    </a:lnTo>
                    <a:close/>
                    <a:moveTo>
                      <a:pt x="412" y="462"/>
                    </a:moveTo>
                    <a:lnTo>
                      <a:pt x="270" y="462"/>
                    </a:lnTo>
                    <a:lnTo>
                      <a:pt x="270" y="428"/>
                    </a:lnTo>
                    <a:lnTo>
                      <a:pt x="412" y="428"/>
                    </a:lnTo>
                    <a:lnTo>
                      <a:pt x="412" y="46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7" name="speed"/>
              <p:cNvSpPr txBox="1">
                <a:spLocks noChangeArrowheads="1"/>
              </p:cNvSpPr>
              <p:nvPr/>
            </p:nvSpPr>
            <p:spPr bwMode="auto">
              <a:xfrm>
                <a:off x="1245552" y="4727104"/>
                <a:ext cx="1597040" cy="493643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dir="t" rig="threePt"/>
              </a:scene3d>
              <a:sp3d prstMaterial="matte">
                <a:bevelT h="1270" w="1270"/>
              </a:sp3d>
            </p:spPr>
            <p:txBody>
              <a:bodyPr bIns="0" lIns="0" rIns="0" tIns="0">
                <a:spAutoFit/>
                <a:sp3d/>
              </a:bodyPr>
              <a:lstStyle>
                <a:defPPr>
                  <a:defRPr lang="ko-KR"/>
                </a:defPPr>
                <a:lvl1pPr algn="l" fontAlgn="base" latinLnBrk="1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1pPr>
                <a:lvl2pPr algn="l" fontAlgn="base" latinLnBrk="1" marL="4572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2pPr>
                <a:lvl3pPr algn="l" fontAlgn="base" latinLnBrk="1" marL="9144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3pPr>
                <a:lvl4pPr algn="l" fontAlgn="base" latinLnBrk="1" marL="13716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4pPr>
                <a:lvl5pPr algn="l" fontAlgn="base" latinLnBrk="1" marL="18288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5pPr>
                <a:lvl6pPr algn="l" defTabSz="914400" eaLnBrk="1" hangingPunct="1" latinLnBrk="1" marL="22860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6pPr>
                <a:lvl7pPr algn="l" defTabSz="914400" eaLnBrk="1" hangingPunct="1" latinLnBrk="1" marL="27432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7pPr>
                <a:lvl8pPr algn="l" defTabSz="914400" eaLnBrk="1" hangingPunct="1" latinLnBrk="1" marL="32004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8pPr>
                <a:lvl9pPr algn="l" defTabSz="914400" eaLnBrk="1" hangingPunct="1" latinLnBrk="1" marL="36576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9pPr>
              </a:lstStyle>
              <a:p>
                <a:pPr algn="ctr" latinLnBrk="0"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altLang="ko-KR" b="1" lang="en-US">
                    <a:solidFill>
                      <a:schemeClr val="bg1"/>
                    </a:solidFill>
                    <a:latin charset="0" pitchFamily="34" typeface="Calibri"/>
                    <a:ea charset="0" pitchFamily="34" typeface="Tahoma"/>
                    <a:cs charset="0" panose="020b0604020202020204" pitchFamily="34" typeface="Arial"/>
                  </a:rPr>
                  <a:t>Contemporary Colors</a:t>
                </a:r>
              </a:p>
            </p:txBody>
          </p:sp>
        </p:grpSp>
        <p:sp>
          <p:nvSpPr>
            <p:cNvPr id="40" name="Rounded Rectangle 39"/>
            <p:cNvSpPr/>
            <p:nvPr/>
          </p:nvSpPr>
          <p:spPr>
            <a:xfrm>
              <a:off x="1023730" y="3670016"/>
              <a:ext cx="6003235" cy="2025105"/>
            </a:xfrm>
            <a:prstGeom prst="roundRect">
              <a:avLst>
                <a:gd fmla="val 50000" name="adj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/>
            </a:p>
          </p:txBody>
        </p:sp>
        <p:grpSp>
          <p:nvGrpSpPr>
            <p:cNvPr id="22552" name="Group 46"/>
            <p:cNvGrpSpPr/>
            <p:nvPr/>
          </p:nvGrpSpPr>
          <p:grpSpPr>
            <a:xfrm>
              <a:off x="5107872" y="3772002"/>
              <a:ext cx="1821132" cy="1821132"/>
              <a:chOff x="3129985" y="3772002"/>
              <a:chExt cx="1821132" cy="1821132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3129503" y="3771589"/>
                <a:ext cx="1821135" cy="182196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3823732" y="4135904"/>
                <a:ext cx="433639" cy="394807"/>
                <a:chOff x="2846388" y="1879600"/>
                <a:chExt cx="744538" cy="677863"/>
              </a:xfrm>
              <a:solidFill>
                <a:schemeClr val="bg1"/>
              </a:solidFill>
            </p:grpSpPr>
            <p:sp>
              <p:nvSpPr>
                <p:cNvPr id="51" name="Freeform 116"/>
                <p:cNvSpPr>
                  <a:spLocks noEditPoints="1"/>
                </p:cNvSpPr>
                <p:nvPr/>
              </p:nvSpPr>
              <p:spPr bwMode="auto">
                <a:xfrm>
                  <a:off x="2846388" y="1879600"/>
                  <a:ext cx="744538" cy="677863"/>
                </a:xfrm>
                <a:custGeom>
                  <a:gdLst>
                    <a:gd fmla="*/ 427 w 469" name="T0"/>
                    <a:gd fmla="*/ 0 h 427" name="T1"/>
                    <a:gd fmla="*/ 427 w 469" name="T2"/>
                    <a:gd fmla="*/ 7 h 427" name="T3"/>
                    <a:gd fmla="*/ 199 w 469" name="T4"/>
                    <a:gd fmla="*/ 106 h 427" name="T5"/>
                    <a:gd fmla="*/ 28 w 469" name="T6"/>
                    <a:gd fmla="*/ 106 h 427" name="T7"/>
                    <a:gd fmla="*/ 28 w 469" name="T8"/>
                    <a:gd fmla="*/ 116 h 427" name="T9"/>
                    <a:gd fmla="*/ 0 w 469" name="T10"/>
                    <a:gd fmla="*/ 116 h 427" name="T11"/>
                    <a:gd fmla="*/ 0 w 469" name="T12"/>
                    <a:gd fmla="*/ 263 h 427" name="T13"/>
                    <a:gd fmla="*/ 28 w 469" name="T14"/>
                    <a:gd fmla="*/ 263 h 427" name="T15"/>
                    <a:gd fmla="*/ 28 w 469" name="T16"/>
                    <a:gd fmla="*/ 274 h 427" name="T17"/>
                    <a:gd fmla="*/ 51 w 469" name="T18"/>
                    <a:gd fmla="*/ 274 h 427" name="T19"/>
                    <a:gd fmla="*/ 62 w 469" name="T20"/>
                    <a:gd fmla="*/ 307 h 427" name="T21"/>
                    <a:gd fmla="*/ 70 w 469" name="T22"/>
                    <a:gd fmla="*/ 305 h 427" name="T23"/>
                    <a:gd fmla="*/ 107 w 469" name="T24"/>
                    <a:gd fmla="*/ 427 h 427" name="T25"/>
                    <a:gd fmla="*/ 215 w 469" name="T26"/>
                    <a:gd fmla="*/ 427 h 427" name="T27"/>
                    <a:gd fmla="*/ 185 w 469" name="T28"/>
                    <a:gd fmla="*/ 330 h 427" name="T29"/>
                    <a:gd fmla="*/ 210 w 469" name="T30"/>
                    <a:gd fmla="*/ 330 h 427" name="T31"/>
                    <a:gd fmla="*/ 193 w 469" name="T32"/>
                    <a:gd fmla="*/ 275 h 427" name="T33"/>
                    <a:gd fmla="*/ 197 w 469" name="T34"/>
                    <a:gd fmla="*/ 274 h 427" name="T35"/>
                    <a:gd fmla="*/ 199 w 469" name="T36"/>
                    <a:gd fmla="*/ 274 h 427" name="T37"/>
                    <a:gd fmla="*/ 427 w 469" name="T38"/>
                    <a:gd fmla="*/ 372 h 427" name="T39"/>
                    <a:gd fmla="*/ 427 w 469" name="T40"/>
                    <a:gd fmla="*/ 380 h 427" name="T41"/>
                    <a:gd fmla="*/ 469 w 469" name="T42"/>
                    <a:gd fmla="*/ 380 h 427" name="T43"/>
                    <a:gd fmla="*/ 469 w 469" name="T44"/>
                    <a:gd fmla="*/ 0 h 427" name="T45"/>
                    <a:gd fmla="*/ 427 w 469" name="T46"/>
                    <a:gd fmla="*/ 0 h 427" name="T47"/>
                    <a:gd fmla="*/ 75 w 469" name="T48"/>
                    <a:gd fmla="*/ 274 h 427" name="T49"/>
                    <a:gd fmla="*/ 139 w 469" name="T50"/>
                    <a:gd fmla="*/ 274 h 427" name="T51"/>
                    <a:gd fmla="*/ 79 w 469" name="T52"/>
                    <a:gd fmla="*/ 288 h 427" name="T53"/>
                    <a:gd fmla="*/ 75 w 469" name="T54"/>
                    <a:gd fmla="*/ 274 h 427" name="T55"/>
                    <a:gd fmla="*/ 14 w 469" name="T56"/>
                    <a:gd fmla="*/ 249 h 427" name="T57"/>
                    <a:gd fmla="*/ 14 w 469" name="T58"/>
                    <a:gd fmla="*/ 130 h 427" name="T59"/>
                    <a:gd fmla="*/ 28 w 469" name="T60"/>
                    <a:gd fmla="*/ 130 h 427" name="T61"/>
                    <a:gd fmla="*/ 28 w 469" name="T62"/>
                    <a:gd fmla="*/ 249 h 427" name="T63"/>
                    <a:gd fmla="*/ 14 w 469" name="T64"/>
                    <a:gd fmla="*/ 249 h 427" name="T65"/>
                    <a:gd fmla="*/ 43 w 469" name="T66"/>
                    <a:gd fmla="*/ 120 h 427" name="T67"/>
                    <a:gd fmla="*/ 196 w 469" name="T68"/>
                    <a:gd fmla="*/ 120 h 427" name="T69"/>
                    <a:gd fmla="*/ 196 w 469" name="T70"/>
                    <a:gd fmla="*/ 260 h 427" name="T71"/>
                    <a:gd fmla="*/ 43 w 469" name="T72"/>
                    <a:gd fmla="*/ 260 h 427" name="T73"/>
                    <a:gd fmla="*/ 43 w 469" name="T74"/>
                    <a:gd fmla="*/ 120 h 427" name="T75"/>
                    <a:gd fmla="*/ 118 w 469" name="T76"/>
                    <a:gd fmla="*/ 412 h 427" name="T77"/>
                    <a:gd fmla="*/ 84 w 469" name="T78"/>
                    <a:gd fmla="*/ 302 h 427" name="T79"/>
                    <a:gd fmla="*/ 156 w 469" name="T80"/>
                    <a:gd fmla="*/ 284 h 427" name="T81"/>
                    <a:gd fmla="*/ 196 w 469" name="T82"/>
                    <a:gd fmla="*/ 412 h 427" name="T83"/>
                    <a:gd fmla="*/ 118 w 469" name="T84"/>
                    <a:gd fmla="*/ 412 h 427" name="T85"/>
                    <a:gd fmla="*/ 190 w 469" name="T86"/>
                    <a:gd fmla="*/ 316 h 427" name="T87"/>
                    <a:gd fmla="*/ 181 w 469" name="T88"/>
                    <a:gd fmla="*/ 316 h 427" name="T89"/>
                    <a:gd fmla="*/ 170 w 469" name="T90"/>
                    <a:gd fmla="*/ 280 h 427" name="T91"/>
                    <a:gd fmla="*/ 179 w 469" name="T92"/>
                    <a:gd fmla="*/ 278 h 427" name="T93"/>
                    <a:gd fmla="*/ 190 w 469" name="T94"/>
                    <a:gd fmla="*/ 316 h 427" name="T95"/>
                    <a:gd fmla="*/ 427 w 469" name="T96"/>
                    <a:gd fmla="*/ 357 h 427" name="T97"/>
                    <a:gd fmla="*/ 211 w 469" name="T98"/>
                    <a:gd fmla="*/ 264 h 427" name="T99"/>
                    <a:gd fmla="*/ 211 w 469" name="T100"/>
                    <a:gd fmla="*/ 116 h 427" name="T101"/>
                    <a:gd fmla="*/ 427 w 469" name="T102"/>
                    <a:gd fmla="*/ 23 h 427" name="T103"/>
                    <a:gd fmla="*/ 427 w 469" name="T104"/>
                    <a:gd fmla="*/ 357 h 427" name="T105"/>
                    <a:gd fmla="*/ 455 w 469" name="T106"/>
                    <a:gd fmla="*/ 366 h 427" name="T107"/>
                    <a:gd fmla="*/ 441 w 469" name="T108"/>
                    <a:gd fmla="*/ 366 h 427" name="T109"/>
                    <a:gd fmla="*/ 441 w 469" name="T110"/>
                    <a:gd fmla="*/ 14 h 427" name="T111"/>
                    <a:gd fmla="*/ 455 w 469" name="T112"/>
                    <a:gd fmla="*/ 14 h 427" name="T113"/>
                    <a:gd fmla="*/ 455 w 469" name="T114"/>
                    <a:gd fmla="*/ 366 h 427" name="T1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b="b" l="0" r="r" t="0"/>
                  <a:pathLst>
                    <a:path h="427" w="469">
                      <a:moveTo>
                        <a:pt x="427" y="0"/>
                      </a:moveTo>
                      <a:lnTo>
                        <a:pt x="427" y="7"/>
                      </a:lnTo>
                      <a:lnTo>
                        <a:pt x="199" y="106"/>
                      </a:lnTo>
                      <a:lnTo>
                        <a:pt x="28" y="106"/>
                      </a:lnTo>
                      <a:lnTo>
                        <a:pt x="28" y="116"/>
                      </a:lnTo>
                      <a:lnTo>
                        <a:pt x="0" y="116"/>
                      </a:lnTo>
                      <a:lnTo>
                        <a:pt x="0" y="263"/>
                      </a:lnTo>
                      <a:lnTo>
                        <a:pt x="28" y="263"/>
                      </a:lnTo>
                      <a:lnTo>
                        <a:pt x="28" y="274"/>
                      </a:lnTo>
                      <a:lnTo>
                        <a:pt x="51" y="274"/>
                      </a:lnTo>
                      <a:lnTo>
                        <a:pt x="62" y="307"/>
                      </a:lnTo>
                      <a:lnTo>
                        <a:pt x="70" y="305"/>
                      </a:lnTo>
                      <a:lnTo>
                        <a:pt x="107" y="427"/>
                      </a:lnTo>
                      <a:lnTo>
                        <a:pt x="215" y="427"/>
                      </a:lnTo>
                      <a:lnTo>
                        <a:pt x="185" y="330"/>
                      </a:lnTo>
                      <a:lnTo>
                        <a:pt x="210" y="330"/>
                      </a:lnTo>
                      <a:lnTo>
                        <a:pt x="193" y="275"/>
                      </a:lnTo>
                      <a:lnTo>
                        <a:pt x="197" y="274"/>
                      </a:lnTo>
                      <a:lnTo>
                        <a:pt x="199" y="274"/>
                      </a:lnTo>
                      <a:lnTo>
                        <a:pt x="427" y="372"/>
                      </a:lnTo>
                      <a:lnTo>
                        <a:pt x="427" y="380"/>
                      </a:lnTo>
                      <a:lnTo>
                        <a:pt x="469" y="380"/>
                      </a:lnTo>
                      <a:lnTo>
                        <a:pt x="469" y="0"/>
                      </a:lnTo>
                      <a:lnTo>
                        <a:pt x="427" y="0"/>
                      </a:lnTo>
                      <a:close/>
                      <a:moveTo>
                        <a:pt x="75" y="274"/>
                      </a:moveTo>
                      <a:lnTo>
                        <a:pt x="139" y="274"/>
                      </a:lnTo>
                      <a:lnTo>
                        <a:pt x="79" y="288"/>
                      </a:lnTo>
                      <a:lnTo>
                        <a:pt x="75" y="274"/>
                      </a:lnTo>
                      <a:close/>
                      <a:moveTo>
                        <a:pt x="14" y="249"/>
                      </a:moveTo>
                      <a:lnTo>
                        <a:pt x="14" y="130"/>
                      </a:lnTo>
                      <a:lnTo>
                        <a:pt x="28" y="130"/>
                      </a:lnTo>
                      <a:lnTo>
                        <a:pt x="28" y="249"/>
                      </a:lnTo>
                      <a:lnTo>
                        <a:pt x="14" y="249"/>
                      </a:lnTo>
                      <a:close/>
                      <a:moveTo>
                        <a:pt x="43" y="120"/>
                      </a:moveTo>
                      <a:lnTo>
                        <a:pt x="196" y="120"/>
                      </a:lnTo>
                      <a:lnTo>
                        <a:pt x="196" y="260"/>
                      </a:lnTo>
                      <a:lnTo>
                        <a:pt x="43" y="260"/>
                      </a:lnTo>
                      <a:lnTo>
                        <a:pt x="43" y="120"/>
                      </a:lnTo>
                      <a:close/>
                      <a:moveTo>
                        <a:pt x="118" y="412"/>
                      </a:moveTo>
                      <a:lnTo>
                        <a:pt x="84" y="302"/>
                      </a:lnTo>
                      <a:lnTo>
                        <a:pt x="156" y="284"/>
                      </a:lnTo>
                      <a:lnTo>
                        <a:pt x="196" y="412"/>
                      </a:lnTo>
                      <a:lnTo>
                        <a:pt x="118" y="412"/>
                      </a:lnTo>
                      <a:close/>
                      <a:moveTo>
                        <a:pt x="190" y="316"/>
                      </a:moveTo>
                      <a:lnTo>
                        <a:pt x="181" y="316"/>
                      </a:lnTo>
                      <a:lnTo>
                        <a:pt x="170" y="280"/>
                      </a:lnTo>
                      <a:lnTo>
                        <a:pt x="179" y="278"/>
                      </a:lnTo>
                      <a:lnTo>
                        <a:pt x="190" y="316"/>
                      </a:lnTo>
                      <a:close/>
                      <a:moveTo>
                        <a:pt x="427" y="357"/>
                      </a:moveTo>
                      <a:lnTo>
                        <a:pt x="211" y="264"/>
                      </a:lnTo>
                      <a:lnTo>
                        <a:pt x="211" y="116"/>
                      </a:lnTo>
                      <a:lnTo>
                        <a:pt x="427" y="23"/>
                      </a:lnTo>
                      <a:lnTo>
                        <a:pt x="427" y="357"/>
                      </a:lnTo>
                      <a:close/>
                      <a:moveTo>
                        <a:pt x="455" y="366"/>
                      </a:moveTo>
                      <a:lnTo>
                        <a:pt x="441" y="366"/>
                      </a:lnTo>
                      <a:lnTo>
                        <a:pt x="441" y="14"/>
                      </a:lnTo>
                      <a:lnTo>
                        <a:pt x="455" y="14"/>
                      </a:lnTo>
                      <a:lnTo>
                        <a:pt x="455" y="3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Rectangle 117"/>
                <p:cNvSpPr>
                  <a:spLocks noChangeArrowheads="1"/>
                </p:cNvSpPr>
                <p:nvPr/>
              </p:nvSpPr>
              <p:spPr bwMode="auto">
                <a:xfrm>
                  <a:off x="2932113" y="2097088"/>
                  <a:ext cx="171450" cy="222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0" name="speed"/>
              <p:cNvSpPr txBox="1">
                <a:spLocks noChangeArrowheads="1"/>
              </p:cNvSpPr>
              <p:nvPr/>
            </p:nvSpPr>
            <p:spPr bwMode="auto">
              <a:xfrm>
                <a:off x="3324077" y="4727104"/>
                <a:ext cx="1432951" cy="493643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dir="t" rig="threePt"/>
              </a:scene3d>
              <a:sp3d prstMaterial="matte">
                <a:bevelT h="1270" w="1270"/>
              </a:sp3d>
            </p:spPr>
            <p:txBody>
              <a:bodyPr bIns="0" lIns="0" rIns="0" tIns="0">
                <a:spAutoFit/>
                <a:sp3d/>
              </a:bodyPr>
              <a:lstStyle>
                <a:defPPr>
                  <a:defRPr lang="ko-KR"/>
                </a:defPPr>
                <a:lvl1pPr algn="l" fontAlgn="base" latinLnBrk="1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1pPr>
                <a:lvl2pPr algn="l" fontAlgn="base" latinLnBrk="1" marL="4572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2pPr>
                <a:lvl3pPr algn="l" fontAlgn="base" latinLnBrk="1" marL="9144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3pPr>
                <a:lvl4pPr algn="l" fontAlgn="base" latinLnBrk="1" marL="13716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4pPr>
                <a:lvl5pPr algn="l" fontAlgn="base" latinLnBrk="1" marL="18288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5pPr>
                <a:lvl6pPr algn="l" defTabSz="914400" eaLnBrk="1" hangingPunct="1" latinLnBrk="1" marL="22860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6pPr>
                <a:lvl7pPr algn="l" defTabSz="914400" eaLnBrk="1" hangingPunct="1" latinLnBrk="1" marL="27432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7pPr>
                <a:lvl8pPr algn="l" defTabSz="914400" eaLnBrk="1" hangingPunct="1" latinLnBrk="1" marL="32004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8pPr>
                <a:lvl9pPr algn="l" defTabSz="914400" eaLnBrk="1" hangingPunct="1" latinLnBrk="1" marL="36576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9pPr>
              </a:lstStyle>
              <a:p>
                <a:pPr algn="ctr" latinLnBrk="0"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altLang="ko-KR" b="1" lang="en-US">
                    <a:solidFill>
                      <a:schemeClr val="bg1"/>
                    </a:solidFill>
                    <a:latin charset="0" pitchFamily="34" typeface="Calibri"/>
                    <a:ea charset="0" pitchFamily="34" typeface="Tahoma"/>
                    <a:cs charset="0" panose="020b0604020202020204" pitchFamily="34" typeface="Arial"/>
                  </a:rPr>
                  <a:t>Top quality design</a:t>
                </a:r>
              </a:p>
            </p:txBody>
          </p:sp>
        </p:grpSp>
      </p:grpSp>
      <p:grpSp>
        <p:nvGrpSpPr>
          <p:cNvPr id="22536" name="Group 54"/>
          <p:cNvGrpSpPr/>
          <p:nvPr/>
        </p:nvGrpSpPr>
        <p:grpSpPr>
          <a:xfrm>
            <a:off x="8567738" y="3848100"/>
            <a:ext cx="2027237" cy="2027238"/>
            <a:chOff x="8296847" y="3667539"/>
            <a:chExt cx="2027582" cy="2027582"/>
          </a:xfrm>
        </p:grpSpPr>
        <p:grpSp>
          <p:nvGrpSpPr>
            <p:cNvPr id="22544" name="Group 43"/>
            <p:cNvGrpSpPr/>
            <p:nvPr/>
          </p:nvGrpSpPr>
          <p:grpSpPr>
            <a:xfrm>
              <a:off x="8400072" y="3770764"/>
              <a:ext cx="1821132" cy="1821132"/>
              <a:chOff x="6060599" y="3772002"/>
              <a:chExt cx="1821132" cy="1821132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6060579" y="3771983"/>
                <a:ext cx="1821173" cy="1821171"/>
              </a:xfrm>
              <a:prstGeom prst="ellipse">
                <a:avLst/>
              </a:prstGeom>
              <a:solidFill>
                <a:srgbClr val="FF8A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2547" name="Freeform 17"/>
              <p:cNvSpPr>
                <a:spLocks noEditPoints="1"/>
              </p:cNvSpPr>
              <p:nvPr/>
            </p:nvSpPr>
            <p:spPr bwMode="auto">
              <a:xfrm>
                <a:off x="6748335" y="4099382"/>
                <a:ext cx="445660" cy="467850"/>
              </a:xfrm>
              <a:custGeom>
                <a:gdLst>
                  <a:gd fmla="*/ 415148 w 482" name="T0"/>
                  <a:gd fmla="*/ 30512 h 506" name="T1"/>
                  <a:gd fmla="*/ 326386 w 482" name="T2"/>
                  <a:gd fmla="*/ 110953 h 506" name="T3"/>
                  <a:gd fmla="*/ 182147 w 482" name="T4"/>
                  <a:gd fmla="*/ 74893 h 506" name="T5"/>
                  <a:gd fmla="*/ 53627 w 482" name="T6"/>
                  <a:gd fmla="*/ 127595 h 506" name="T7"/>
                  <a:gd fmla="*/ 3698 w 482" name="T8"/>
                  <a:gd fmla="*/ 291251 h 506" name="T9"/>
                  <a:gd fmla="*/ 49929 w 482" name="T10"/>
                  <a:gd fmla="*/ 467850 h 506" name="T11"/>
                  <a:gd fmla="*/ 182147 w 482" name="T12"/>
                  <a:gd fmla="*/ 439187 h 506" name="T13"/>
                  <a:gd fmla="*/ 310668 w 482" name="T14"/>
                  <a:gd fmla="*/ 386485 h 506" name="T15"/>
                  <a:gd fmla="*/ 365219 w 482" name="T16"/>
                  <a:gd fmla="*/ 257965 h 506" name="T17"/>
                  <a:gd fmla="*/ 373541 w 482" name="T18"/>
                  <a:gd fmla="*/ 125746 h 506" name="T19"/>
                  <a:gd fmla="*/ 367993 w 482" name="T20"/>
                  <a:gd fmla="*/ 68421 h 506" name="T21"/>
                  <a:gd fmla="*/ 267211 w 482" name="T22"/>
                  <a:gd fmla="*/ 454906 h 506" name="T23"/>
                  <a:gd fmla="*/ 344878 w 482" name="T24"/>
                  <a:gd fmla="*/ 306044 h 506" name="T25"/>
                  <a:gd fmla="*/ 246870 w 482" name="T26"/>
                  <a:gd fmla="*/ 413298 h 506" name="T27"/>
                  <a:gd fmla="*/ 133143 w 482" name="T28"/>
                  <a:gd fmla="*/ 419771 h 506" name="T29"/>
                  <a:gd fmla="*/ 24964 w 482" name="T30"/>
                  <a:gd fmla="*/ 320838 h 506" name="T31"/>
                  <a:gd fmla="*/ 41607 w 482" name="T32"/>
                  <a:gd fmla="*/ 163655 h 506" name="T33"/>
                  <a:gd fmla="*/ 165504 w 482" name="T34"/>
                  <a:gd fmla="*/ 88762 h 506" name="T35"/>
                  <a:gd fmla="*/ 300497 w 482" name="T36"/>
                  <a:gd fmla="*/ 136842 h 506" name="T37"/>
                  <a:gd fmla="*/ 182147 w 482" name="T38"/>
                  <a:gd fmla="*/ 120199 h 506" name="T39"/>
                  <a:gd fmla="*/ 85064 w 482" name="T40"/>
                  <a:gd fmla="*/ 159957 h 506" name="T41"/>
                  <a:gd fmla="*/ 47155 w 482" name="T42"/>
                  <a:gd fmla="*/ 283854 h 506" name="T43"/>
                  <a:gd fmla="*/ 117425 w 482" name="T44"/>
                  <a:gd fmla="*/ 378163 h 506" name="T45"/>
                  <a:gd fmla="*/ 234850 w 482" name="T46"/>
                  <a:gd fmla="*/ 384636 h 506" name="T47"/>
                  <a:gd fmla="*/ 313441 w 482" name="T48"/>
                  <a:gd fmla="*/ 297723 h 506" name="T49"/>
                  <a:gd fmla="*/ 300497 w 482" name="T50"/>
                  <a:gd fmla="*/ 187695 h 506" name="T51"/>
                  <a:gd fmla="*/ 348576 w 482" name="T52"/>
                  <a:gd fmla="*/ 226528 h 506" name="T53"/>
                  <a:gd fmla="*/ 205262 w 482" name="T54"/>
                  <a:gd fmla="*/ 280155 h 506" name="T55"/>
                  <a:gd fmla="*/ 159032 w 482" name="T56"/>
                  <a:gd fmla="*/ 280155 h 506" name="T57"/>
                  <a:gd fmla="*/ 163655 w 482" name="T58"/>
                  <a:gd fmla="*/ 229302 h 506" name="T59"/>
                  <a:gd fmla="*/ 195092 w 482" name="T60"/>
                  <a:gd fmla="*/ 242246 h 506" name="T61"/>
                  <a:gd fmla="*/ 204338 w 482" name="T62"/>
                  <a:gd fmla="*/ 251493 h 506" name="T63"/>
                  <a:gd fmla="*/ 191393 w 482" name="T64"/>
                  <a:gd fmla="*/ 212659 h 506" name="T65"/>
                  <a:gd fmla="*/ 136842 w 482" name="T66"/>
                  <a:gd fmla="*/ 248719 h 506" name="T67"/>
                  <a:gd fmla="*/ 182147 w 482" name="T68"/>
                  <a:gd fmla="*/ 302346 h 506" name="T69"/>
                  <a:gd fmla="*/ 228378 w 482" name="T70"/>
                  <a:gd fmla="*/ 257965 h 506" name="T71"/>
                  <a:gd fmla="*/ 263513 w 482" name="T72"/>
                  <a:gd fmla="*/ 243171 h 506" name="T73"/>
                  <a:gd fmla="*/ 241322 w 482" name="T74"/>
                  <a:gd fmla="*/ 315290 h 506" name="T75"/>
                  <a:gd fmla="*/ 182147 w 482" name="T76"/>
                  <a:gd fmla="*/ 340255 h 506" name="T77"/>
                  <a:gd fmla="*/ 122973 w 482" name="T78"/>
                  <a:gd fmla="*/ 315290 h 506" name="T79"/>
                  <a:gd fmla="*/ 98933 w 482" name="T80"/>
                  <a:gd fmla="*/ 249643 h 506" name="T81"/>
                  <a:gd fmla="*/ 135917 w 482" name="T82"/>
                  <a:gd fmla="*/ 187695 h 506" name="T83"/>
                  <a:gd fmla="*/ 206187 w 482" name="T84"/>
                  <a:gd fmla="*/ 177524 h 506" name="T85"/>
                  <a:gd fmla="*/ 234850 w 482" name="T86"/>
                  <a:gd fmla="*/ 176600 h 506" name="T87"/>
                  <a:gd fmla="*/ 154409 w 482" name="T88"/>
                  <a:gd fmla="*/ 164580 h 506" name="T89"/>
                  <a:gd fmla="*/ 93385 w 482" name="T90"/>
                  <a:gd fmla="*/ 220981 h 506" name="T91"/>
                  <a:gd fmla="*/ 101707 w 482" name="T92"/>
                  <a:gd fmla="*/ 310667 h 506" name="T93"/>
                  <a:gd fmla="*/ 172901 w 482" name="T94"/>
                  <a:gd fmla="*/ 352274 h 506" name="T95"/>
                  <a:gd fmla="*/ 235774 w 482" name="T96"/>
                  <a:gd fmla="*/ 337481 h 506" name="T97"/>
                  <a:gd fmla="*/ 278306 w 482" name="T98"/>
                  <a:gd fmla="*/ 266286 h 506" name="T99"/>
                  <a:gd fmla="*/ 257965 w 482" name="T100"/>
                  <a:gd fmla="*/ 197865 h 506" name="T101"/>
                  <a:gd fmla="*/ 306969 w 482" name="T102"/>
                  <a:gd fmla="*/ 257965 h 506" name="T103"/>
                  <a:gd fmla="*/ 269985 w 482" name="T104"/>
                  <a:gd fmla="*/ 345802 h 506" name="T105"/>
                  <a:gd fmla="*/ 170127 w 482" name="T106"/>
                  <a:gd fmla="*/ 380937 h 506" name="T107"/>
                  <a:gd fmla="*/ 78592 w 482" name="T108"/>
                  <a:gd fmla="*/ 325461 h 506" name="T109"/>
                  <a:gd fmla="*/ 67496 w 482" name="T110"/>
                  <a:gd fmla="*/ 210810 h 506" name="T111"/>
                  <a:gd fmla="*/ 146088 w 482" name="T112"/>
                  <a:gd fmla="*/ 137766 h 506" name="T113"/>
                  <a:gd fmla="*/ 249644 w 482" name="T114"/>
                  <a:gd fmla="*/ 152560 h 50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60000 65536" name="T165"/>
                  <a:gd fmla="*/ 0 60000 65536" name="T166"/>
                  <a:gd fmla="*/ 0 60000 65536" name="T167"/>
                  <a:gd fmla="*/ 0 60000 65536" name="T168"/>
                  <a:gd fmla="*/ 0 60000 65536" name="T169"/>
                  <a:gd fmla="*/ 0 60000 65536" name="T170"/>
                  <a:gd fmla="*/ 0 60000 65536" name="T171"/>
                  <a:gd fmla="*/ 0 60000 65536" name="T172"/>
                  <a:gd fmla="*/ 0 60000 65536" name="T173"/>
                  <a:gd fmla="*/ 0 w 482" name="T174"/>
                  <a:gd fmla="*/ 0 h 506" name="T175"/>
                  <a:gd fmla="*/ 482 w 482" name="T176"/>
                  <a:gd fmla="*/ 506 h 506" name="T177"/>
                </a:gdLst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b="T177" l="T174" r="T176" t="T175"/>
                <a:pathLst>
                  <a:path h="506" w="482">
                    <a:moveTo>
                      <a:pt x="404" y="136"/>
                    </a:moveTo>
                    <a:lnTo>
                      <a:pt x="482" y="57"/>
                    </a:lnTo>
                    <a:lnTo>
                      <a:pt x="447" y="45"/>
                    </a:lnTo>
                    <a:lnTo>
                      <a:pt x="449" y="44"/>
                    </a:lnTo>
                    <a:lnTo>
                      <a:pt x="451" y="42"/>
                    </a:lnTo>
                    <a:lnTo>
                      <a:pt x="451" y="39"/>
                    </a:lnTo>
                    <a:lnTo>
                      <a:pt x="451" y="37"/>
                    </a:lnTo>
                    <a:lnTo>
                      <a:pt x="449" y="33"/>
                    </a:lnTo>
                    <a:lnTo>
                      <a:pt x="446" y="32"/>
                    </a:lnTo>
                    <a:lnTo>
                      <a:pt x="444" y="32"/>
                    </a:lnTo>
                    <a:lnTo>
                      <a:pt x="441" y="32"/>
                    </a:lnTo>
                    <a:lnTo>
                      <a:pt x="439" y="33"/>
                    </a:lnTo>
                    <a:lnTo>
                      <a:pt x="437" y="36"/>
                    </a:lnTo>
                    <a:lnTo>
                      <a:pt x="425" y="0"/>
                    </a:lnTo>
                    <a:lnTo>
                      <a:pt x="346" y="79"/>
                    </a:lnTo>
                    <a:lnTo>
                      <a:pt x="358" y="114"/>
                    </a:lnTo>
                    <a:lnTo>
                      <a:pt x="353" y="119"/>
                    </a:lnTo>
                    <a:lnTo>
                      <a:pt x="353" y="120"/>
                    </a:lnTo>
                    <a:lnTo>
                      <a:pt x="335" y="137"/>
                    </a:lnTo>
                    <a:lnTo>
                      <a:pt x="321" y="124"/>
                    </a:lnTo>
                    <a:lnTo>
                      <a:pt x="305" y="113"/>
                    </a:lnTo>
                    <a:lnTo>
                      <a:pt x="289" y="104"/>
                    </a:lnTo>
                    <a:lnTo>
                      <a:pt x="271" y="95"/>
                    </a:lnTo>
                    <a:lnTo>
                      <a:pt x="254" y="90"/>
                    </a:lnTo>
                    <a:lnTo>
                      <a:pt x="236" y="84"/>
                    </a:lnTo>
                    <a:lnTo>
                      <a:pt x="216" y="82"/>
                    </a:lnTo>
                    <a:lnTo>
                      <a:pt x="197" y="81"/>
                    </a:lnTo>
                    <a:lnTo>
                      <a:pt x="177" y="82"/>
                    </a:lnTo>
                    <a:lnTo>
                      <a:pt x="158" y="84"/>
                    </a:lnTo>
                    <a:lnTo>
                      <a:pt x="140" y="90"/>
                    </a:lnTo>
                    <a:lnTo>
                      <a:pt x="121" y="96"/>
                    </a:lnTo>
                    <a:lnTo>
                      <a:pt x="104" y="104"/>
                    </a:lnTo>
                    <a:lnTo>
                      <a:pt x="88" y="114"/>
                    </a:lnTo>
                    <a:lnTo>
                      <a:pt x="72" y="125"/>
                    </a:lnTo>
                    <a:lnTo>
                      <a:pt x="58" y="138"/>
                    </a:lnTo>
                    <a:lnTo>
                      <a:pt x="44" y="153"/>
                    </a:lnTo>
                    <a:lnTo>
                      <a:pt x="33" y="169"/>
                    </a:lnTo>
                    <a:lnTo>
                      <a:pt x="22" y="187"/>
                    </a:lnTo>
                    <a:lnTo>
                      <a:pt x="14" y="204"/>
                    </a:lnTo>
                    <a:lnTo>
                      <a:pt x="8" y="221"/>
                    </a:lnTo>
                    <a:lnTo>
                      <a:pt x="4" y="241"/>
                    </a:lnTo>
                    <a:lnTo>
                      <a:pt x="0" y="259"/>
                    </a:lnTo>
                    <a:lnTo>
                      <a:pt x="0" y="279"/>
                    </a:lnTo>
                    <a:lnTo>
                      <a:pt x="0" y="297"/>
                    </a:lnTo>
                    <a:lnTo>
                      <a:pt x="4" y="315"/>
                    </a:lnTo>
                    <a:lnTo>
                      <a:pt x="8" y="335"/>
                    </a:lnTo>
                    <a:lnTo>
                      <a:pt x="14" y="352"/>
                    </a:lnTo>
                    <a:lnTo>
                      <a:pt x="22" y="369"/>
                    </a:lnTo>
                    <a:lnTo>
                      <a:pt x="33" y="387"/>
                    </a:lnTo>
                    <a:lnTo>
                      <a:pt x="44" y="403"/>
                    </a:lnTo>
                    <a:lnTo>
                      <a:pt x="58" y="418"/>
                    </a:lnTo>
                    <a:lnTo>
                      <a:pt x="66" y="425"/>
                    </a:lnTo>
                    <a:lnTo>
                      <a:pt x="76" y="433"/>
                    </a:lnTo>
                    <a:lnTo>
                      <a:pt x="54" y="506"/>
                    </a:lnTo>
                    <a:lnTo>
                      <a:pt x="115" y="506"/>
                    </a:lnTo>
                    <a:lnTo>
                      <a:pt x="128" y="462"/>
                    </a:lnTo>
                    <a:lnTo>
                      <a:pt x="144" y="469"/>
                    </a:lnTo>
                    <a:lnTo>
                      <a:pt x="161" y="472"/>
                    </a:lnTo>
                    <a:lnTo>
                      <a:pt x="180" y="474"/>
                    </a:lnTo>
                    <a:lnTo>
                      <a:pt x="197" y="475"/>
                    </a:lnTo>
                    <a:lnTo>
                      <a:pt x="215" y="474"/>
                    </a:lnTo>
                    <a:lnTo>
                      <a:pt x="233" y="472"/>
                    </a:lnTo>
                    <a:lnTo>
                      <a:pt x="249" y="469"/>
                    </a:lnTo>
                    <a:lnTo>
                      <a:pt x="266" y="463"/>
                    </a:lnTo>
                    <a:lnTo>
                      <a:pt x="278" y="506"/>
                    </a:lnTo>
                    <a:lnTo>
                      <a:pt x="338" y="506"/>
                    </a:lnTo>
                    <a:lnTo>
                      <a:pt x="318" y="434"/>
                    </a:lnTo>
                    <a:lnTo>
                      <a:pt x="328" y="427"/>
                    </a:lnTo>
                    <a:lnTo>
                      <a:pt x="336" y="418"/>
                    </a:lnTo>
                    <a:lnTo>
                      <a:pt x="350" y="403"/>
                    </a:lnTo>
                    <a:lnTo>
                      <a:pt x="361" y="388"/>
                    </a:lnTo>
                    <a:lnTo>
                      <a:pt x="371" y="371"/>
                    </a:lnTo>
                    <a:lnTo>
                      <a:pt x="379" y="354"/>
                    </a:lnTo>
                    <a:lnTo>
                      <a:pt x="386" y="336"/>
                    </a:lnTo>
                    <a:lnTo>
                      <a:pt x="390" y="316"/>
                    </a:lnTo>
                    <a:lnTo>
                      <a:pt x="393" y="298"/>
                    </a:lnTo>
                    <a:lnTo>
                      <a:pt x="395" y="279"/>
                    </a:lnTo>
                    <a:lnTo>
                      <a:pt x="393" y="260"/>
                    </a:lnTo>
                    <a:lnTo>
                      <a:pt x="391" y="242"/>
                    </a:lnTo>
                    <a:lnTo>
                      <a:pt x="387" y="225"/>
                    </a:lnTo>
                    <a:lnTo>
                      <a:pt x="382" y="208"/>
                    </a:lnTo>
                    <a:lnTo>
                      <a:pt x="375" y="192"/>
                    </a:lnTo>
                    <a:lnTo>
                      <a:pt x="366" y="176"/>
                    </a:lnTo>
                    <a:lnTo>
                      <a:pt x="357" y="162"/>
                    </a:lnTo>
                    <a:lnTo>
                      <a:pt x="345" y="148"/>
                    </a:lnTo>
                    <a:lnTo>
                      <a:pt x="369" y="124"/>
                    </a:lnTo>
                    <a:lnTo>
                      <a:pt x="404" y="136"/>
                    </a:lnTo>
                    <a:close/>
                    <a:moveTo>
                      <a:pt x="456" y="64"/>
                    </a:moveTo>
                    <a:lnTo>
                      <a:pt x="400" y="120"/>
                    </a:lnTo>
                    <a:lnTo>
                      <a:pt x="379" y="113"/>
                    </a:lnTo>
                    <a:lnTo>
                      <a:pt x="436" y="57"/>
                    </a:lnTo>
                    <a:lnTo>
                      <a:pt x="456" y="64"/>
                    </a:lnTo>
                    <a:close/>
                    <a:moveTo>
                      <a:pt x="370" y="103"/>
                    </a:moveTo>
                    <a:lnTo>
                      <a:pt x="362" y="82"/>
                    </a:lnTo>
                    <a:lnTo>
                      <a:pt x="418" y="26"/>
                    </a:lnTo>
                    <a:lnTo>
                      <a:pt x="426" y="46"/>
                    </a:lnTo>
                    <a:lnTo>
                      <a:pt x="398" y="74"/>
                    </a:lnTo>
                    <a:lnTo>
                      <a:pt x="370" y="103"/>
                    </a:lnTo>
                    <a:close/>
                    <a:moveTo>
                      <a:pt x="104" y="492"/>
                    </a:moveTo>
                    <a:lnTo>
                      <a:pt x="74" y="492"/>
                    </a:lnTo>
                    <a:lnTo>
                      <a:pt x="88" y="443"/>
                    </a:lnTo>
                    <a:lnTo>
                      <a:pt x="101" y="450"/>
                    </a:lnTo>
                    <a:lnTo>
                      <a:pt x="114" y="457"/>
                    </a:lnTo>
                    <a:lnTo>
                      <a:pt x="104" y="492"/>
                    </a:lnTo>
                    <a:close/>
                    <a:moveTo>
                      <a:pt x="319" y="492"/>
                    </a:moveTo>
                    <a:lnTo>
                      <a:pt x="289" y="492"/>
                    </a:lnTo>
                    <a:lnTo>
                      <a:pt x="279" y="458"/>
                    </a:lnTo>
                    <a:lnTo>
                      <a:pt x="292" y="451"/>
                    </a:lnTo>
                    <a:lnTo>
                      <a:pt x="305" y="443"/>
                    </a:lnTo>
                    <a:lnTo>
                      <a:pt x="319" y="492"/>
                    </a:lnTo>
                    <a:close/>
                    <a:moveTo>
                      <a:pt x="380" y="279"/>
                    </a:moveTo>
                    <a:lnTo>
                      <a:pt x="380" y="279"/>
                    </a:lnTo>
                    <a:lnTo>
                      <a:pt x="379" y="296"/>
                    </a:lnTo>
                    <a:lnTo>
                      <a:pt x="377" y="314"/>
                    </a:lnTo>
                    <a:lnTo>
                      <a:pt x="373" y="331"/>
                    </a:lnTo>
                    <a:lnTo>
                      <a:pt x="366" y="348"/>
                    </a:lnTo>
                    <a:lnTo>
                      <a:pt x="359" y="364"/>
                    </a:lnTo>
                    <a:lnTo>
                      <a:pt x="349" y="380"/>
                    </a:lnTo>
                    <a:lnTo>
                      <a:pt x="338" y="394"/>
                    </a:lnTo>
                    <a:lnTo>
                      <a:pt x="326" y="407"/>
                    </a:lnTo>
                    <a:lnTo>
                      <a:pt x="314" y="420"/>
                    </a:lnTo>
                    <a:lnTo>
                      <a:pt x="298" y="431"/>
                    </a:lnTo>
                    <a:lnTo>
                      <a:pt x="283" y="439"/>
                    </a:lnTo>
                    <a:lnTo>
                      <a:pt x="267" y="447"/>
                    </a:lnTo>
                    <a:lnTo>
                      <a:pt x="251" y="454"/>
                    </a:lnTo>
                    <a:lnTo>
                      <a:pt x="234" y="458"/>
                    </a:lnTo>
                    <a:lnTo>
                      <a:pt x="215" y="460"/>
                    </a:lnTo>
                    <a:lnTo>
                      <a:pt x="197" y="461"/>
                    </a:lnTo>
                    <a:lnTo>
                      <a:pt x="179" y="460"/>
                    </a:lnTo>
                    <a:lnTo>
                      <a:pt x="161" y="458"/>
                    </a:lnTo>
                    <a:lnTo>
                      <a:pt x="144" y="454"/>
                    </a:lnTo>
                    <a:lnTo>
                      <a:pt x="127" y="447"/>
                    </a:lnTo>
                    <a:lnTo>
                      <a:pt x="110" y="439"/>
                    </a:lnTo>
                    <a:lnTo>
                      <a:pt x="95" y="431"/>
                    </a:lnTo>
                    <a:lnTo>
                      <a:pt x="81" y="420"/>
                    </a:lnTo>
                    <a:lnTo>
                      <a:pt x="67" y="407"/>
                    </a:lnTo>
                    <a:lnTo>
                      <a:pt x="55" y="394"/>
                    </a:lnTo>
                    <a:lnTo>
                      <a:pt x="45" y="379"/>
                    </a:lnTo>
                    <a:lnTo>
                      <a:pt x="35" y="363"/>
                    </a:lnTo>
                    <a:lnTo>
                      <a:pt x="27" y="347"/>
                    </a:lnTo>
                    <a:lnTo>
                      <a:pt x="22" y="330"/>
                    </a:lnTo>
                    <a:lnTo>
                      <a:pt x="18" y="313"/>
                    </a:lnTo>
                    <a:lnTo>
                      <a:pt x="14" y="296"/>
                    </a:lnTo>
                    <a:lnTo>
                      <a:pt x="14" y="279"/>
                    </a:lnTo>
                    <a:lnTo>
                      <a:pt x="14" y="260"/>
                    </a:lnTo>
                    <a:lnTo>
                      <a:pt x="18" y="243"/>
                    </a:lnTo>
                    <a:lnTo>
                      <a:pt x="22" y="226"/>
                    </a:lnTo>
                    <a:lnTo>
                      <a:pt x="27" y="209"/>
                    </a:lnTo>
                    <a:lnTo>
                      <a:pt x="35" y="193"/>
                    </a:lnTo>
                    <a:lnTo>
                      <a:pt x="45" y="177"/>
                    </a:lnTo>
                    <a:lnTo>
                      <a:pt x="55" y="163"/>
                    </a:lnTo>
                    <a:lnTo>
                      <a:pt x="67" y="149"/>
                    </a:lnTo>
                    <a:lnTo>
                      <a:pt x="81" y="136"/>
                    </a:lnTo>
                    <a:lnTo>
                      <a:pt x="95" y="125"/>
                    </a:lnTo>
                    <a:lnTo>
                      <a:pt x="110" y="117"/>
                    </a:lnTo>
                    <a:lnTo>
                      <a:pt x="127" y="109"/>
                    </a:lnTo>
                    <a:lnTo>
                      <a:pt x="144" y="103"/>
                    </a:lnTo>
                    <a:lnTo>
                      <a:pt x="161" y="98"/>
                    </a:lnTo>
                    <a:lnTo>
                      <a:pt x="179" y="96"/>
                    </a:lnTo>
                    <a:lnTo>
                      <a:pt x="197" y="95"/>
                    </a:lnTo>
                    <a:lnTo>
                      <a:pt x="215" y="96"/>
                    </a:lnTo>
                    <a:lnTo>
                      <a:pt x="233" y="98"/>
                    </a:lnTo>
                    <a:lnTo>
                      <a:pt x="250" y="103"/>
                    </a:lnTo>
                    <a:lnTo>
                      <a:pt x="266" y="109"/>
                    </a:lnTo>
                    <a:lnTo>
                      <a:pt x="282" y="115"/>
                    </a:lnTo>
                    <a:lnTo>
                      <a:pt x="297" y="125"/>
                    </a:lnTo>
                    <a:lnTo>
                      <a:pt x="311" y="135"/>
                    </a:lnTo>
                    <a:lnTo>
                      <a:pt x="325" y="148"/>
                    </a:lnTo>
                    <a:lnTo>
                      <a:pt x="301" y="172"/>
                    </a:lnTo>
                    <a:lnTo>
                      <a:pt x="290" y="162"/>
                    </a:lnTo>
                    <a:lnTo>
                      <a:pt x="279" y="153"/>
                    </a:lnTo>
                    <a:lnTo>
                      <a:pt x="266" y="147"/>
                    </a:lnTo>
                    <a:lnTo>
                      <a:pt x="253" y="140"/>
                    </a:lnTo>
                    <a:lnTo>
                      <a:pt x="240" y="136"/>
                    </a:lnTo>
                    <a:lnTo>
                      <a:pt x="226" y="132"/>
                    </a:lnTo>
                    <a:lnTo>
                      <a:pt x="212" y="131"/>
                    </a:lnTo>
                    <a:lnTo>
                      <a:pt x="197" y="130"/>
                    </a:lnTo>
                    <a:lnTo>
                      <a:pt x="183" y="131"/>
                    </a:lnTo>
                    <a:lnTo>
                      <a:pt x="168" y="133"/>
                    </a:lnTo>
                    <a:lnTo>
                      <a:pt x="154" y="136"/>
                    </a:lnTo>
                    <a:lnTo>
                      <a:pt x="140" y="140"/>
                    </a:lnTo>
                    <a:lnTo>
                      <a:pt x="127" y="147"/>
                    </a:lnTo>
                    <a:lnTo>
                      <a:pt x="115" y="154"/>
                    </a:lnTo>
                    <a:lnTo>
                      <a:pt x="103" y="163"/>
                    </a:lnTo>
                    <a:lnTo>
                      <a:pt x="92" y="173"/>
                    </a:lnTo>
                    <a:lnTo>
                      <a:pt x="81" y="185"/>
                    </a:lnTo>
                    <a:lnTo>
                      <a:pt x="73" y="196"/>
                    </a:lnTo>
                    <a:lnTo>
                      <a:pt x="65" y="208"/>
                    </a:lnTo>
                    <a:lnTo>
                      <a:pt x="60" y="222"/>
                    </a:lnTo>
                    <a:lnTo>
                      <a:pt x="54" y="235"/>
                    </a:lnTo>
                    <a:lnTo>
                      <a:pt x="51" y="249"/>
                    </a:lnTo>
                    <a:lnTo>
                      <a:pt x="49" y="263"/>
                    </a:lnTo>
                    <a:lnTo>
                      <a:pt x="49" y="279"/>
                    </a:lnTo>
                    <a:lnTo>
                      <a:pt x="49" y="293"/>
                    </a:lnTo>
                    <a:lnTo>
                      <a:pt x="51" y="307"/>
                    </a:lnTo>
                    <a:lnTo>
                      <a:pt x="54" y="321"/>
                    </a:lnTo>
                    <a:lnTo>
                      <a:pt x="60" y="334"/>
                    </a:lnTo>
                    <a:lnTo>
                      <a:pt x="65" y="348"/>
                    </a:lnTo>
                    <a:lnTo>
                      <a:pt x="73" y="360"/>
                    </a:lnTo>
                    <a:lnTo>
                      <a:pt x="81" y="371"/>
                    </a:lnTo>
                    <a:lnTo>
                      <a:pt x="92" y="383"/>
                    </a:lnTo>
                    <a:lnTo>
                      <a:pt x="103" y="393"/>
                    </a:lnTo>
                    <a:lnTo>
                      <a:pt x="115" y="402"/>
                    </a:lnTo>
                    <a:lnTo>
                      <a:pt x="127" y="409"/>
                    </a:lnTo>
                    <a:lnTo>
                      <a:pt x="140" y="416"/>
                    </a:lnTo>
                    <a:lnTo>
                      <a:pt x="154" y="420"/>
                    </a:lnTo>
                    <a:lnTo>
                      <a:pt x="168" y="424"/>
                    </a:lnTo>
                    <a:lnTo>
                      <a:pt x="183" y="427"/>
                    </a:lnTo>
                    <a:lnTo>
                      <a:pt x="197" y="427"/>
                    </a:lnTo>
                    <a:lnTo>
                      <a:pt x="212" y="427"/>
                    </a:lnTo>
                    <a:lnTo>
                      <a:pt x="226" y="424"/>
                    </a:lnTo>
                    <a:lnTo>
                      <a:pt x="240" y="420"/>
                    </a:lnTo>
                    <a:lnTo>
                      <a:pt x="254" y="416"/>
                    </a:lnTo>
                    <a:lnTo>
                      <a:pt x="267" y="409"/>
                    </a:lnTo>
                    <a:lnTo>
                      <a:pt x="280" y="402"/>
                    </a:lnTo>
                    <a:lnTo>
                      <a:pt x="291" y="393"/>
                    </a:lnTo>
                    <a:lnTo>
                      <a:pt x="303" y="383"/>
                    </a:lnTo>
                    <a:lnTo>
                      <a:pt x="312" y="373"/>
                    </a:lnTo>
                    <a:lnTo>
                      <a:pt x="321" y="361"/>
                    </a:lnTo>
                    <a:lnTo>
                      <a:pt x="329" y="348"/>
                    </a:lnTo>
                    <a:lnTo>
                      <a:pt x="335" y="335"/>
                    </a:lnTo>
                    <a:lnTo>
                      <a:pt x="339" y="322"/>
                    </a:lnTo>
                    <a:lnTo>
                      <a:pt x="343" y="308"/>
                    </a:lnTo>
                    <a:lnTo>
                      <a:pt x="345" y="293"/>
                    </a:lnTo>
                    <a:lnTo>
                      <a:pt x="346" y="279"/>
                    </a:lnTo>
                    <a:lnTo>
                      <a:pt x="345" y="265"/>
                    </a:lnTo>
                    <a:lnTo>
                      <a:pt x="344" y="252"/>
                    </a:lnTo>
                    <a:lnTo>
                      <a:pt x="341" y="240"/>
                    </a:lnTo>
                    <a:lnTo>
                      <a:pt x="337" y="227"/>
                    </a:lnTo>
                    <a:lnTo>
                      <a:pt x="332" y="215"/>
                    </a:lnTo>
                    <a:lnTo>
                      <a:pt x="325" y="203"/>
                    </a:lnTo>
                    <a:lnTo>
                      <a:pt x="319" y="192"/>
                    </a:lnTo>
                    <a:lnTo>
                      <a:pt x="310" y="182"/>
                    </a:lnTo>
                    <a:lnTo>
                      <a:pt x="335" y="158"/>
                    </a:lnTo>
                    <a:lnTo>
                      <a:pt x="345" y="171"/>
                    </a:lnTo>
                    <a:lnTo>
                      <a:pt x="355" y="185"/>
                    </a:lnTo>
                    <a:lnTo>
                      <a:pt x="362" y="199"/>
                    </a:lnTo>
                    <a:lnTo>
                      <a:pt x="369" y="214"/>
                    </a:lnTo>
                    <a:lnTo>
                      <a:pt x="374" y="229"/>
                    </a:lnTo>
                    <a:lnTo>
                      <a:pt x="377" y="245"/>
                    </a:lnTo>
                    <a:lnTo>
                      <a:pt x="379" y="261"/>
                    </a:lnTo>
                    <a:lnTo>
                      <a:pt x="380" y="279"/>
                    </a:lnTo>
                    <a:close/>
                    <a:moveTo>
                      <a:pt x="233" y="279"/>
                    </a:moveTo>
                    <a:lnTo>
                      <a:pt x="233" y="279"/>
                    </a:lnTo>
                    <a:lnTo>
                      <a:pt x="231" y="285"/>
                    </a:lnTo>
                    <a:lnTo>
                      <a:pt x="230" y="292"/>
                    </a:lnTo>
                    <a:lnTo>
                      <a:pt x="226" y="298"/>
                    </a:lnTo>
                    <a:lnTo>
                      <a:pt x="222" y="303"/>
                    </a:lnTo>
                    <a:lnTo>
                      <a:pt x="216" y="308"/>
                    </a:lnTo>
                    <a:lnTo>
                      <a:pt x="211" y="311"/>
                    </a:lnTo>
                    <a:lnTo>
                      <a:pt x="204" y="313"/>
                    </a:lnTo>
                    <a:lnTo>
                      <a:pt x="197" y="313"/>
                    </a:lnTo>
                    <a:lnTo>
                      <a:pt x="190" y="313"/>
                    </a:lnTo>
                    <a:lnTo>
                      <a:pt x="184" y="311"/>
                    </a:lnTo>
                    <a:lnTo>
                      <a:pt x="177" y="308"/>
                    </a:lnTo>
                    <a:lnTo>
                      <a:pt x="172" y="303"/>
                    </a:lnTo>
                    <a:lnTo>
                      <a:pt x="168" y="298"/>
                    </a:lnTo>
                    <a:lnTo>
                      <a:pt x="164" y="292"/>
                    </a:lnTo>
                    <a:lnTo>
                      <a:pt x="162" y="285"/>
                    </a:lnTo>
                    <a:lnTo>
                      <a:pt x="161" y="279"/>
                    </a:lnTo>
                    <a:lnTo>
                      <a:pt x="162" y="271"/>
                    </a:lnTo>
                    <a:lnTo>
                      <a:pt x="164" y="265"/>
                    </a:lnTo>
                    <a:lnTo>
                      <a:pt x="168" y="259"/>
                    </a:lnTo>
                    <a:lnTo>
                      <a:pt x="172" y="253"/>
                    </a:lnTo>
                    <a:lnTo>
                      <a:pt x="177" y="248"/>
                    </a:lnTo>
                    <a:lnTo>
                      <a:pt x="184" y="245"/>
                    </a:lnTo>
                    <a:lnTo>
                      <a:pt x="190" y="243"/>
                    </a:lnTo>
                    <a:lnTo>
                      <a:pt x="197" y="243"/>
                    </a:lnTo>
                    <a:lnTo>
                      <a:pt x="203" y="243"/>
                    </a:lnTo>
                    <a:lnTo>
                      <a:pt x="210" y="245"/>
                    </a:lnTo>
                    <a:lnTo>
                      <a:pt x="215" y="248"/>
                    </a:lnTo>
                    <a:lnTo>
                      <a:pt x="221" y="252"/>
                    </a:lnTo>
                    <a:lnTo>
                      <a:pt x="211" y="262"/>
                    </a:lnTo>
                    <a:lnTo>
                      <a:pt x="209" y="265"/>
                    </a:lnTo>
                    <a:lnTo>
                      <a:pt x="209" y="267"/>
                    </a:lnTo>
                    <a:lnTo>
                      <a:pt x="209" y="270"/>
                    </a:lnTo>
                    <a:lnTo>
                      <a:pt x="211" y="272"/>
                    </a:lnTo>
                    <a:lnTo>
                      <a:pt x="213" y="273"/>
                    </a:lnTo>
                    <a:lnTo>
                      <a:pt x="215" y="274"/>
                    </a:lnTo>
                    <a:lnTo>
                      <a:pt x="218" y="273"/>
                    </a:lnTo>
                    <a:lnTo>
                      <a:pt x="221" y="272"/>
                    </a:lnTo>
                    <a:lnTo>
                      <a:pt x="229" y="263"/>
                    </a:lnTo>
                    <a:lnTo>
                      <a:pt x="231" y="271"/>
                    </a:lnTo>
                    <a:lnTo>
                      <a:pt x="233" y="279"/>
                    </a:lnTo>
                    <a:close/>
                    <a:moveTo>
                      <a:pt x="230" y="242"/>
                    </a:moveTo>
                    <a:lnTo>
                      <a:pt x="230" y="242"/>
                    </a:lnTo>
                    <a:lnTo>
                      <a:pt x="224" y="236"/>
                    </a:lnTo>
                    <a:lnTo>
                      <a:pt x="215" y="232"/>
                    </a:lnTo>
                    <a:lnTo>
                      <a:pt x="207" y="230"/>
                    </a:lnTo>
                    <a:lnTo>
                      <a:pt x="197" y="229"/>
                    </a:lnTo>
                    <a:lnTo>
                      <a:pt x="187" y="230"/>
                    </a:lnTo>
                    <a:lnTo>
                      <a:pt x="179" y="232"/>
                    </a:lnTo>
                    <a:lnTo>
                      <a:pt x="170" y="236"/>
                    </a:lnTo>
                    <a:lnTo>
                      <a:pt x="162" y="243"/>
                    </a:lnTo>
                    <a:lnTo>
                      <a:pt x="156" y="250"/>
                    </a:lnTo>
                    <a:lnTo>
                      <a:pt x="152" y="259"/>
                    </a:lnTo>
                    <a:lnTo>
                      <a:pt x="148" y="269"/>
                    </a:lnTo>
                    <a:lnTo>
                      <a:pt x="147" y="279"/>
                    </a:lnTo>
                    <a:lnTo>
                      <a:pt x="148" y="287"/>
                    </a:lnTo>
                    <a:lnTo>
                      <a:pt x="152" y="297"/>
                    </a:lnTo>
                    <a:lnTo>
                      <a:pt x="156" y="306"/>
                    </a:lnTo>
                    <a:lnTo>
                      <a:pt x="162" y="313"/>
                    </a:lnTo>
                    <a:lnTo>
                      <a:pt x="170" y="320"/>
                    </a:lnTo>
                    <a:lnTo>
                      <a:pt x="179" y="324"/>
                    </a:lnTo>
                    <a:lnTo>
                      <a:pt x="187" y="327"/>
                    </a:lnTo>
                    <a:lnTo>
                      <a:pt x="197" y="327"/>
                    </a:lnTo>
                    <a:lnTo>
                      <a:pt x="207" y="327"/>
                    </a:lnTo>
                    <a:lnTo>
                      <a:pt x="216" y="324"/>
                    </a:lnTo>
                    <a:lnTo>
                      <a:pt x="225" y="320"/>
                    </a:lnTo>
                    <a:lnTo>
                      <a:pt x="233" y="313"/>
                    </a:lnTo>
                    <a:lnTo>
                      <a:pt x="238" y="306"/>
                    </a:lnTo>
                    <a:lnTo>
                      <a:pt x="243" y="297"/>
                    </a:lnTo>
                    <a:lnTo>
                      <a:pt x="245" y="288"/>
                    </a:lnTo>
                    <a:lnTo>
                      <a:pt x="247" y="279"/>
                    </a:lnTo>
                    <a:lnTo>
                      <a:pt x="247" y="271"/>
                    </a:lnTo>
                    <a:lnTo>
                      <a:pt x="244" y="265"/>
                    </a:lnTo>
                    <a:lnTo>
                      <a:pt x="242" y="259"/>
                    </a:lnTo>
                    <a:lnTo>
                      <a:pt x="240" y="253"/>
                    </a:lnTo>
                    <a:lnTo>
                      <a:pt x="268" y="223"/>
                    </a:lnTo>
                    <a:lnTo>
                      <a:pt x="277" y="236"/>
                    </a:lnTo>
                    <a:lnTo>
                      <a:pt x="282" y="249"/>
                    </a:lnTo>
                    <a:lnTo>
                      <a:pt x="285" y="263"/>
                    </a:lnTo>
                    <a:lnTo>
                      <a:pt x="287" y="279"/>
                    </a:lnTo>
                    <a:lnTo>
                      <a:pt x="287" y="287"/>
                    </a:lnTo>
                    <a:lnTo>
                      <a:pt x="285" y="296"/>
                    </a:lnTo>
                    <a:lnTo>
                      <a:pt x="283" y="304"/>
                    </a:lnTo>
                    <a:lnTo>
                      <a:pt x="280" y="312"/>
                    </a:lnTo>
                    <a:lnTo>
                      <a:pt x="277" y="321"/>
                    </a:lnTo>
                    <a:lnTo>
                      <a:pt x="271" y="328"/>
                    </a:lnTo>
                    <a:lnTo>
                      <a:pt x="267" y="335"/>
                    </a:lnTo>
                    <a:lnTo>
                      <a:pt x="261" y="341"/>
                    </a:lnTo>
                    <a:lnTo>
                      <a:pt x="254" y="348"/>
                    </a:lnTo>
                    <a:lnTo>
                      <a:pt x="247" y="353"/>
                    </a:lnTo>
                    <a:lnTo>
                      <a:pt x="239" y="357"/>
                    </a:lnTo>
                    <a:lnTo>
                      <a:pt x="231" y="361"/>
                    </a:lnTo>
                    <a:lnTo>
                      <a:pt x="223" y="364"/>
                    </a:lnTo>
                    <a:lnTo>
                      <a:pt x="215" y="366"/>
                    </a:lnTo>
                    <a:lnTo>
                      <a:pt x="206" y="367"/>
                    </a:lnTo>
                    <a:lnTo>
                      <a:pt x="197" y="368"/>
                    </a:lnTo>
                    <a:lnTo>
                      <a:pt x="188" y="367"/>
                    </a:lnTo>
                    <a:lnTo>
                      <a:pt x="180" y="366"/>
                    </a:lnTo>
                    <a:lnTo>
                      <a:pt x="171" y="364"/>
                    </a:lnTo>
                    <a:lnTo>
                      <a:pt x="162" y="361"/>
                    </a:lnTo>
                    <a:lnTo>
                      <a:pt x="155" y="357"/>
                    </a:lnTo>
                    <a:lnTo>
                      <a:pt x="147" y="353"/>
                    </a:lnTo>
                    <a:lnTo>
                      <a:pt x="140" y="348"/>
                    </a:lnTo>
                    <a:lnTo>
                      <a:pt x="133" y="341"/>
                    </a:lnTo>
                    <a:lnTo>
                      <a:pt x="128" y="335"/>
                    </a:lnTo>
                    <a:lnTo>
                      <a:pt x="122" y="327"/>
                    </a:lnTo>
                    <a:lnTo>
                      <a:pt x="118" y="320"/>
                    </a:lnTo>
                    <a:lnTo>
                      <a:pt x="114" y="312"/>
                    </a:lnTo>
                    <a:lnTo>
                      <a:pt x="110" y="303"/>
                    </a:lnTo>
                    <a:lnTo>
                      <a:pt x="109" y="295"/>
                    </a:lnTo>
                    <a:lnTo>
                      <a:pt x="107" y="287"/>
                    </a:lnTo>
                    <a:lnTo>
                      <a:pt x="107" y="279"/>
                    </a:lnTo>
                    <a:lnTo>
                      <a:pt x="107" y="270"/>
                    </a:lnTo>
                    <a:lnTo>
                      <a:pt x="109" y="261"/>
                    </a:lnTo>
                    <a:lnTo>
                      <a:pt x="110" y="253"/>
                    </a:lnTo>
                    <a:lnTo>
                      <a:pt x="114" y="244"/>
                    </a:lnTo>
                    <a:lnTo>
                      <a:pt x="118" y="236"/>
                    </a:lnTo>
                    <a:lnTo>
                      <a:pt x="122" y="229"/>
                    </a:lnTo>
                    <a:lnTo>
                      <a:pt x="128" y="221"/>
                    </a:lnTo>
                    <a:lnTo>
                      <a:pt x="133" y="215"/>
                    </a:lnTo>
                    <a:lnTo>
                      <a:pt x="141" y="208"/>
                    </a:lnTo>
                    <a:lnTo>
                      <a:pt x="147" y="203"/>
                    </a:lnTo>
                    <a:lnTo>
                      <a:pt x="155" y="199"/>
                    </a:lnTo>
                    <a:lnTo>
                      <a:pt x="162" y="195"/>
                    </a:lnTo>
                    <a:lnTo>
                      <a:pt x="171" y="192"/>
                    </a:lnTo>
                    <a:lnTo>
                      <a:pt x="180" y="190"/>
                    </a:lnTo>
                    <a:lnTo>
                      <a:pt x="188" y="189"/>
                    </a:lnTo>
                    <a:lnTo>
                      <a:pt x="197" y="188"/>
                    </a:lnTo>
                    <a:lnTo>
                      <a:pt x="206" y="189"/>
                    </a:lnTo>
                    <a:lnTo>
                      <a:pt x="214" y="190"/>
                    </a:lnTo>
                    <a:lnTo>
                      <a:pt x="223" y="192"/>
                    </a:lnTo>
                    <a:lnTo>
                      <a:pt x="230" y="194"/>
                    </a:lnTo>
                    <a:lnTo>
                      <a:pt x="238" y="199"/>
                    </a:lnTo>
                    <a:lnTo>
                      <a:pt x="245" y="203"/>
                    </a:lnTo>
                    <a:lnTo>
                      <a:pt x="253" y="207"/>
                    </a:lnTo>
                    <a:lnTo>
                      <a:pt x="260" y="214"/>
                    </a:lnTo>
                    <a:lnTo>
                      <a:pt x="230" y="242"/>
                    </a:lnTo>
                    <a:close/>
                    <a:moveTo>
                      <a:pt x="269" y="203"/>
                    </a:moveTo>
                    <a:lnTo>
                      <a:pt x="269" y="203"/>
                    </a:lnTo>
                    <a:lnTo>
                      <a:pt x="262" y="196"/>
                    </a:lnTo>
                    <a:lnTo>
                      <a:pt x="254" y="191"/>
                    </a:lnTo>
                    <a:lnTo>
                      <a:pt x="245" y="186"/>
                    </a:lnTo>
                    <a:lnTo>
                      <a:pt x="236" y="181"/>
                    </a:lnTo>
                    <a:lnTo>
                      <a:pt x="227" y="178"/>
                    </a:lnTo>
                    <a:lnTo>
                      <a:pt x="217" y="176"/>
                    </a:lnTo>
                    <a:lnTo>
                      <a:pt x="208" y="175"/>
                    </a:lnTo>
                    <a:lnTo>
                      <a:pt x="197" y="174"/>
                    </a:lnTo>
                    <a:lnTo>
                      <a:pt x="187" y="175"/>
                    </a:lnTo>
                    <a:lnTo>
                      <a:pt x="176" y="176"/>
                    </a:lnTo>
                    <a:lnTo>
                      <a:pt x="167" y="178"/>
                    </a:lnTo>
                    <a:lnTo>
                      <a:pt x="157" y="182"/>
                    </a:lnTo>
                    <a:lnTo>
                      <a:pt x="148" y="187"/>
                    </a:lnTo>
                    <a:lnTo>
                      <a:pt x="140" y="191"/>
                    </a:lnTo>
                    <a:lnTo>
                      <a:pt x="131" y="198"/>
                    </a:lnTo>
                    <a:lnTo>
                      <a:pt x="123" y="205"/>
                    </a:lnTo>
                    <a:lnTo>
                      <a:pt x="117" y="213"/>
                    </a:lnTo>
                    <a:lnTo>
                      <a:pt x="110" y="221"/>
                    </a:lnTo>
                    <a:lnTo>
                      <a:pt x="105" y="230"/>
                    </a:lnTo>
                    <a:lnTo>
                      <a:pt x="101" y="239"/>
                    </a:lnTo>
                    <a:lnTo>
                      <a:pt x="98" y="248"/>
                    </a:lnTo>
                    <a:lnTo>
                      <a:pt x="95" y="258"/>
                    </a:lnTo>
                    <a:lnTo>
                      <a:pt x="93" y="268"/>
                    </a:lnTo>
                    <a:lnTo>
                      <a:pt x="93" y="279"/>
                    </a:lnTo>
                    <a:lnTo>
                      <a:pt x="93" y="288"/>
                    </a:lnTo>
                    <a:lnTo>
                      <a:pt x="95" y="298"/>
                    </a:lnTo>
                    <a:lnTo>
                      <a:pt x="98" y="308"/>
                    </a:lnTo>
                    <a:lnTo>
                      <a:pt x="101" y="317"/>
                    </a:lnTo>
                    <a:lnTo>
                      <a:pt x="105" y="326"/>
                    </a:lnTo>
                    <a:lnTo>
                      <a:pt x="110" y="336"/>
                    </a:lnTo>
                    <a:lnTo>
                      <a:pt x="117" y="343"/>
                    </a:lnTo>
                    <a:lnTo>
                      <a:pt x="123" y="352"/>
                    </a:lnTo>
                    <a:lnTo>
                      <a:pt x="131" y="358"/>
                    </a:lnTo>
                    <a:lnTo>
                      <a:pt x="140" y="365"/>
                    </a:lnTo>
                    <a:lnTo>
                      <a:pt x="148" y="370"/>
                    </a:lnTo>
                    <a:lnTo>
                      <a:pt x="157" y="375"/>
                    </a:lnTo>
                    <a:lnTo>
                      <a:pt x="167" y="378"/>
                    </a:lnTo>
                    <a:lnTo>
                      <a:pt x="176" y="380"/>
                    </a:lnTo>
                    <a:lnTo>
                      <a:pt x="187" y="381"/>
                    </a:lnTo>
                    <a:lnTo>
                      <a:pt x="197" y="382"/>
                    </a:lnTo>
                    <a:lnTo>
                      <a:pt x="208" y="381"/>
                    </a:lnTo>
                    <a:lnTo>
                      <a:pt x="217" y="380"/>
                    </a:lnTo>
                    <a:lnTo>
                      <a:pt x="227" y="378"/>
                    </a:lnTo>
                    <a:lnTo>
                      <a:pt x="237" y="375"/>
                    </a:lnTo>
                    <a:lnTo>
                      <a:pt x="247" y="370"/>
                    </a:lnTo>
                    <a:lnTo>
                      <a:pt x="255" y="365"/>
                    </a:lnTo>
                    <a:lnTo>
                      <a:pt x="263" y="358"/>
                    </a:lnTo>
                    <a:lnTo>
                      <a:pt x="270" y="352"/>
                    </a:lnTo>
                    <a:lnTo>
                      <a:pt x="278" y="344"/>
                    </a:lnTo>
                    <a:lnTo>
                      <a:pt x="283" y="336"/>
                    </a:lnTo>
                    <a:lnTo>
                      <a:pt x="289" y="327"/>
                    </a:lnTo>
                    <a:lnTo>
                      <a:pt x="293" y="317"/>
                    </a:lnTo>
                    <a:lnTo>
                      <a:pt x="296" y="309"/>
                    </a:lnTo>
                    <a:lnTo>
                      <a:pt x="299" y="299"/>
                    </a:lnTo>
                    <a:lnTo>
                      <a:pt x="301" y="288"/>
                    </a:lnTo>
                    <a:lnTo>
                      <a:pt x="301" y="279"/>
                    </a:lnTo>
                    <a:lnTo>
                      <a:pt x="301" y="269"/>
                    </a:lnTo>
                    <a:lnTo>
                      <a:pt x="299" y="260"/>
                    </a:lnTo>
                    <a:lnTo>
                      <a:pt x="297" y="253"/>
                    </a:lnTo>
                    <a:lnTo>
                      <a:pt x="295" y="244"/>
                    </a:lnTo>
                    <a:lnTo>
                      <a:pt x="292" y="236"/>
                    </a:lnTo>
                    <a:lnTo>
                      <a:pt x="289" y="228"/>
                    </a:lnTo>
                    <a:lnTo>
                      <a:pt x="284" y="221"/>
                    </a:lnTo>
                    <a:lnTo>
                      <a:pt x="279" y="214"/>
                    </a:lnTo>
                    <a:lnTo>
                      <a:pt x="301" y="192"/>
                    </a:lnTo>
                    <a:lnTo>
                      <a:pt x="308" y="202"/>
                    </a:lnTo>
                    <a:lnTo>
                      <a:pt x="314" y="212"/>
                    </a:lnTo>
                    <a:lnTo>
                      <a:pt x="319" y="221"/>
                    </a:lnTo>
                    <a:lnTo>
                      <a:pt x="323" y="232"/>
                    </a:lnTo>
                    <a:lnTo>
                      <a:pt x="328" y="243"/>
                    </a:lnTo>
                    <a:lnTo>
                      <a:pt x="330" y="255"/>
                    </a:lnTo>
                    <a:lnTo>
                      <a:pt x="331" y="267"/>
                    </a:lnTo>
                    <a:lnTo>
                      <a:pt x="332" y="279"/>
                    </a:lnTo>
                    <a:lnTo>
                      <a:pt x="331" y="292"/>
                    </a:lnTo>
                    <a:lnTo>
                      <a:pt x="329" y="304"/>
                    </a:lnTo>
                    <a:lnTo>
                      <a:pt x="326" y="317"/>
                    </a:lnTo>
                    <a:lnTo>
                      <a:pt x="321" y="329"/>
                    </a:lnTo>
                    <a:lnTo>
                      <a:pt x="316" y="341"/>
                    </a:lnTo>
                    <a:lnTo>
                      <a:pt x="309" y="353"/>
                    </a:lnTo>
                    <a:lnTo>
                      <a:pt x="302" y="364"/>
                    </a:lnTo>
                    <a:lnTo>
                      <a:pt x="292" y="374"/>
                    </a:lnTo>
                    <a:lnTo>
                      <a:pt x="282" y="382"/>
                    </a:lnTo>
                    <a:lnTo>
                      <a:pt x="271" y="390"/>
                    </a:lnTo>
                    <a:lnTo>
                      <a:pt x="261" y="397"/>
                    </a:lnTo>
                    <a:lnTo>
                      <a:pt x="249" y="403"/>
                    </a:lnTo>
                    <a:lnTo>
                      <a:pt x="237" y="407"/>
                    </a:lnTo>
                    <a:lnTo>
                      <a:pt x="224" y="410"/>
                    </a:lnTo>
                    <a:lnTo>
                      <a:pt x="211" y="412"/>
                    </a:lnTo>
                    <a:lnTo>
                      <a:pt x="197" y="412"/>
                    </a:lnTo>
                    <a:lnTo>
                      <a:pt x="184" y="412"/>
                    </a:lnTo>
                    <a:lnTo>
                      <a:pt x="171" y="410"/>
                    </a:lnTo>
                    <a:lnTo>
                      <a:pt x="158" y="407"/>
                    </a:lnTo>
                    <a:lnTo>
                      <a:pt x="146" y="403"/>
                    </a:lnTo>
                    <a:lnTo>
                      <a:pt x="134" y="397"/>
                    </a:lnTo>
                    <a:lnTo>
                      <a:pt x="122" y="390"/>
                    </a:lnTo>
                    <a:lnTo>
                      <a:pt x="112" y="382"/>
                    </a:lnTo>
                    <a:lnTo>
                      <a:pt x="102" y="374"/>
                    </a:lnTo>
                    <a:lnTo>
                      <a:pt x="93" y="363"/>
                    </a:lnTo>
                    <a:lnTo>
                      <a:pt x="85" y="352"/>
                    </a:lnTo>
                    <a:lnTo>
                      <a:pt x="78" y="341"/>
                    </a:lnTo>
                    <a:lnTo>
                      <a:pt x="73" y="328"/>
                    </a:lnTo>
                    <a:lnTo>
                      <a:pt x="68" y="316"/>
                    </a:lnTo>
                    <a:lnTo>
                      <a:pt x="65" y="303"/>
                    </a:lnTo>
                    <a:lnTo>
                      <a:pt x="63" y="290"/>
                    </a:lnTo>
                    <a:lnTo>
                      <a:pt x="63" y="279"/>
                    </a:lnTo>
                    <a:lnTo>
                      <a:pt x="63" y="266"/>
                    </a:lnTo>
                    <a:lnTo>
                      <a:pt x="65" y="253"/>
                    </a:lnTo>
                    <a:lnTo>
                      <a:pt x="68" y="240"/>
                    </a:lnTo>
                    <a:lnTo>
                      <a:pt x="73" y="228"/>
                    </a:lnTo>
                    <a:lnTo>
                      <a:pt x="78" y="216"/>
                    </a:lnTo>
                    <a:lnTo>
                      <a:pt x="85" y="204"/>
                    </a:lnTo>
                    <a:lnTo>
                      <a:pt x="93" y="193"/>
                    </a:lnTo>
                    <a:lnTo>
                      <a:pt x="102" y="182"/>
                    </a:lnTo>
                    <a:lnTo>
                      <a:pt x="112" y="174"/>
                    </a:lnTo>
                    <a:lnTo>
                      <a:pt x="122" y="166"/>
                    </a:lnTo>
                    <a:lnTo>
                      <a:pt x="134" y="160"/>
                    </a:lnTo>
                    <a:lnTo>
                      <a:pt x="145" y="153"/>
                    </a:lnTo>
                    <a:lnTo>
                      <a:pt x="158" y="149"/>
                    </a:lnTo>
                    <a:lnTo>
                      <a:pt x="171" y="146"/>
                    </a:lnTo>
                    <a:lnTo>
                      <a:pt x="184" y="145"/>
                    </a:lnTo>
                    <a:lnTo>
                      <a:pt x="197" y="144"/>
                    </a:lnTo>
                    <a:lnTo>
                      <a:pt x="210" y="145"/>
                    </a:lnTo>
                    <a:lnTo>
                      <a:pt x="223" y="146"/>
                    </a:lnTo>
                    <a:lnTo>
                      <a:pt x="236" y="149"/>
                    </a:lnTo>
                    <a:lnTo>
                      <a:pt x="248" y="153"/>
                    </a:lnTo>
                    <a:lnTo>
                      <a:pt x="260" y="159"/>
                    </a:lnTo>
                    <a:lnTo>
                      <a:pt x="270" y="165"/>
                    </a:lnTo>
                    <a:lnTo>
                      <a:pt x="281" y="173"/>
                    </a:lnTo>
                    <a:lnTo>
                      <a:pt x="291" y="181"/>
                    </a:lnTo>
                    <a:lnTo>
                      <a:pt x="269" y="2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4" name="speed"/>
              <p:cNvSpPr txBox="1">
                <a:spLocks noChangeArrowheads="1"/>
              </p:cNvSpPr>
              <p:nvPr/>
            </p:nvSpPr>
            <p:spPr bwMode="auto">
              <a:xfrm>
                <a:off x="6254690" y="4727104"/>
                <a:ext cx="1432951" cy="49386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dir="t" rig="threePt"/>
              </a:scene3d>
              <a:sp3d prstMaterial="matte">
                <a:bevelT h="1270" w="1270"/>
              </a:sp3d>
            </p:spPr>
            <p:txBody>
              <a:bodyPr bIns="0" lIns="0" rIns="0" tIns="0">
                <a:spAutoFit/>
                <a:sp3d/>
              </a:bodyPr>
              <a:lstStyle>
                <a:defPPr>
                  <a:defRPr lang="ko-KR"/>
                </a:defPPr>
                <a:lvl1pPr algn="l" fontAlgn="base" latinLnBrk="1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1pPr>
                <a:lvl2pPr algn="l" fontAlgn="base" latinLnBrk="1" marL="4572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2pPr>
                <a:lvl3pPr algn="l" fontAlgn="base" latinLnBrk="1" marL="9144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3pPr>
                <a:lvl4pPr algn="l" fontAlgn="base" latinLnBrk="1" marL="13716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4pPr>
                <a:lvl5pPr algn="l" fontAlgn="base" latinLnBrk="1" marL="18288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5pPr>
                <a:lvl6pPr algn="l" defTabSz="914400" eaLnBrk="1" hangingPunct="1" latinLnBrk="1" marL="22860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6pPr>
                <a:lvl7pPr algn="l" defTabSz="914400" eaLnBrk="1" hangingPunct="1" latinLnBrk="1" marL="27432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7pPr>
                <a:lvl8pPr algn="l" defTabSz="914400" eaLnBrk="1" hangingPunct="1" latinLnBrk="1" marL="32004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8pPr>
                <a:lvl9pPr algn="l" defTabSz="914400" eaLnBrk="1" hangingPunct="1" latinLnBrk="1" marL="36576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9pPr>
              </a:lstStyle>
              <a:p>
                <a:pPr algn="ctr" latinLnBrk="0"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altLang="ko-KR" b="1" lang="en-US">
                    <a:solidFill>
                      <a:schemeClr val="bg1"/>
                    </a:solidFill>
                    <a:latin charset="0" pitchFamily="34" typeface="Calibri"/>
                    <a:ea charset="0" pitchFamily="34" typeface="Tahoma"/>
                    <a:cs charset="0" panose="020b0604020202020204" pitchFamily="34" typeface="Arial"/>
                  </a:rPr>
                  <a:t>Eye-catching visual</a:t>
                </a:r>
              </a:p>
            </p:txBody>
          </p:sp>
        </p:grpSp>
        <p:sp>
          <p:nvSpPr>
            <p:cNvPr id="53" name="Oval 52"/>
            <p:cNvSpPr/>
            <p:nvPr/>
          </p:nvSpPr>
          <p:spPr>
            <a:xfrm>
              <a:off x="8296847" y="3667539"/>
              <a:ext cx="2027582" cy="2027582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/>
            </a:p>
          </p:txBody>
        </p:sp>
      </p:grpSp>
      <p:sp>
        <p:nvSpPr>
          <p:cNvPr id="57" name="Isosceles Triangle 56"/>
          <p:cNvSpPr/>
          <p:nvPr/>
        </p:nvSpPr>
        <p:spPr>
          <a:xfrm rot="5400000">
            <a:off x="7126288" y="4492625"/>
            <a:ext cx="1897062" cy="738188"/>
          </a:xfrm>
          <a:prstGeom prst="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1000">
                <a:schemeClr val="bg1">
                  <a:lumMod val="75000"/>
                  <a:alpha val="13000"/>
                </a:schemeClr>
              </a:gs>
              <a:gs pos="100000">
                <a:schemeClr val="bg1">
                  <a:lumMod val="50000"/>
                </a:schemeClr>
              </a:gs>
              <a:gs pos="81000">
                <a:schemeClr val="bg1">
                  <a:lumMod val="65000"/>
                  <a:alpha val="89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altLang="en-US" lang="ko-KR"/>
          </a:p>
        </p:txBody>
      </p:sp>
      <p:grpSp>
        <p:nvGrpSpPr>
          <p:cNvPr id="22538" name="Group 59"/>
          <p:cNvGrpSpPr/>
          <p:nvPr/>
        </p:nvGrpSpPr>
        <p:grpSpPr>
          <a:xfrm>
            <a:off x="1724025" y="3430588"/>
            <a:ext cx="5756275" cy="371475"/>
            <a:chOff x="7686661" y="5034485"/>
            <a:chExt cx="1428330" cy="261929"/>
          </a:xfrm>
        </p:grpSpPr>
        <p:sp>
          <p:nvSpPr>
            <p:cNvPr id="58" name="Rectangle 57"/>
            <p:cNvSpPr/>
            <p:nvPr/>
          </p:nvSpPr>
          <p:spPr>
            <a:xfrm>
              <a:off x="7686661" y="5055752"/>
              <a:ext cx="1428330" cy="21939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 sz="3200"/>
            </a:p>
          </p:txBody>
        </p:sp>
        <p:sp>
          <p:nvSpPr>
            <p:cNvPr id="22543" name="Rectangle 3"/>
            <p:cNvSpPr txBox="1">
              <a:spLocks noChangeArrowheads="1"/>
            </p:cNvSpPr>
            <p:nvPr/>
          </p:nvSpPr>
          <p:spPr bwMode="auto">
            <a:xfrm>
              <a:off x="7855741" y="5034485"/>
              <a:ext cx="1090170" cy="2594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46800" lIns="90000" rIns="90000" tIns="46800">
              <a:spAutoFit/>
            </a:bodyPr>
            <a:lstStyle/>
            <a:p>
              <a:pPr algn="ctr"/>
              <a:r>
                <a:rPr altLang="ko-KR" b="1" lang="en-US">
                  <a:solidFill>
                    <a:schemeClr val="bg1"/>
                  </a:solidFill>
                  <a:latin charset="0" pitchFamily="34" typeface="Calibri"/>
                  <a:ea typeface="맑은 고딕"/>
                  <a:cs charset="0" pitchFamily="34" typeface="Tahoma"/>
                </a:rPr>
                <a:t>Value 01</a:t>
              </a:r>
            </a:p>
          </p:txBody>
        </p:sp>
      </p:grpSp>
      <p:grpSp>
        <p:nvGrpSpPr>
          <p:cNvPr id="22539" name="Group 60"/>
          <p:cNvGrpSpPr/>
          <p:nvPr/>
        </p:nvGrpSpPr>
        <p:grpSpPr>
          <a:xfrm>
            <a:off x="8569325" y="3430588"/>
            <a:ext cx="2024063" cy="371475"/>
            <a:chOff x="7686661" y="5034485"/>
            <a:chExt cx="1428330" cy="261929"/>
          </a:xfrm>
        </p:grpSpPr>
        <p:sp>
          <p:nvSpPr>
            <p:cNvPr id="62" name="Rectangle 61"/>
            <p:cNvSpPr/>
            <p:nvPr/>
          </p:nvSpPr>
          <p:spPr>
            <a:xfrm>
              <a:off x="7686661" y="5055752"/>
              <a:ext cx="1428330" cy="21939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 sz="3200"/>
            </a:p>
          </p:txBody>
        </p:sp>
        <p:sp>
          <p:nvSpPr>
            <p:cNvPr id="22541" name="Rectangle 3"/>
            <p:cNvSpPr txBox="1">
              <a:spLocks noChangeArrowheads="1"/>
            </p:cNvSpPr>
            <p:nvPr/>
          </p:nvSpPr>
          <p:spPr bwMode="auto">
            <a:xfrm>
              <a:off x="7855741" y="5034485"/>
              <a:ext cx="1090170" cy="2594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46800" lIns="90000" rIns="90000" tIns="46800">
              <a:spAutoFit/>
            </a:bodyPr>
            <a:lstStyle/>
            <a:p>
              <a:pPr algn="ctr"/>
              <a:r>
                <a:rPr altLang="ko-KR" b="1" lang="en-US">
                  <a:solidFill>
                    <a:schemeClr val="bg1"/>
                  </a:solidFill>
                  <a:latin charset="0" pitchFamily="34" typeface="Calibri"/>
                  <a:ea typeface="맑은 고딕"/>
                  <a:cs charset="0" pitchFamily="34" typeface="Tahoma"/>
                </a:rPr>
                <a:t>Value 02</a:t>
              </a:r>
            </a:p>
          </p:txBody>
        </p:sp>
      </p:grp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algn="tl" blurRad="25400" dir="2700000" dist="127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altLang="en-US" lang="ko-KR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36448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>
              <a:lnSpc>
                <a:spcPct val="80000"/>
              </a:lnSpc>
              <a:spcAft>
                <a:spcPct val="0"/>
              </a:spcAft>
              <a:defRPr/>
            </a:pPr>
            <a:r>
              <a:rPr altLang="ko-KR" 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Slide main title</a:t>
            </a:r>
          </a:p>
        </p:txBody>
      </p:sp>
      <p:sp>
        <p:nvSpPr>
          <p:cNvPr id="23555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4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 lIns="0" rIns="0" tIns="0">
            <a:spAutoFit/>
          </a:bodyPr>
          <a:lstStyle/>
          <a:p>
            <a:r>
              <a:rPr altLang="ko-KR" b="1" lang="en-US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Design inspiration For presentation</a:t>
            </a:r>
          </a:p>
        </p:txBody>
      </p:sp>
      <p:pic>
        <p:nvPicPr>
          <p:cNvPr id="23556" name="Picture 6"/>
          <p:cNvPicPr>
            <a:picLocks noChangeAspect="1"/>
          </p:cNvPicPr>
          <p:nvPr/>
        </p:nvPicPr>
        <p:blipFill>
          <a:blip r:embed="rId2"/>
          <a:srcRect r="-2"/>
          <a:stretch>
            <a:fillRect/>
          </a:stretch>
        </p:blipFill>
        <p:spPr bwMode="auto">
          <a:xfrm>
            <a:off x="495300" y="1973263"/>
            <a:ext cx="4221163" cy="4198937"/>
          </a:xfrm>
          <a:prstGeom prst="rect">
            <a:avLst/>
          </a:prstGeom>
          <a:noFill/>
          <a:ln w="3175">
            <a:noFill/>
            <a:miter lim="800000"/>
          </a:ln>
        </p:spPr>
      </p:pic>
      <p:sp>
        <p:nvSpPr>
          <p:cNvPr id="8" name="Rectangle 7"/>
          <p:cNvSpPr/>
          <p:nvPr/>
        </p:nvSpPr>
        <p:spPr>
          <a:xfrm>
            <a:off x="5024438" y="3446463"/>
            <a:ext cx="5129212" cy="354012"/>
          </a:xfrm>
          <a:prstGeom prst="rect">
            <a:avLst/>
          </a:prstGeom>
          <a:solidFill>
            <a:srgbClr val="41546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altLang="en-US" lang="ko-KR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558" name="Rectangle 3"/>
          <p:cNvSpPr txBox="1">
            <a:spLocks noChangeArrowheads="1"/>
          </p:cNvSpPr>
          <p:nvPr/>
        </p:nvSpPr>
        <p:spPr bwMode="auto">
          <a:xfrm>
            <a:off x="5026025" y="2420939"/>
            <a:ext cx="5575300" cy="975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 lIns="0" rIns="0" tIns="0">
            <a:spAutoFit/>
          </a:bodyPr>
          <a:lstStyle/>
          <a:p>
            <a:pPr>
              <a:lnSpc>
                <a:spcPct val="80000"/>
              </a:lnSpc>
            </a:pPr>
            <a:r>
              <a:rPr altLang="ko-KR" b="1" lang="en-US" sz="4000">
                <a:solidFill>
                  <a:srgbClr val="91BA5B"/>
                </a:solidFill>
                <a:latin charset="0" pitchFamily="34" typeface="Calibri"/>
                <a:ea typeface="맑은 고딕"/>
                <a:cs charset="0" pitchFamily="34" typeface="Tahoma"/>
              </a:rPr>
              <a:t>More choices and visual trends</a:t>
            </a:r>
          </a:p>
        </p:txBody>
      </p:sp>
      <p:sp>
        <p:nvSpPr>
          <p:cNvPr id="23559" name="Rectangle 3"/>
          <p:cNvSpPr txBox="1">
            <a:spLocks noChangeArrowheads="1"/>
          </p:cNvSpPr>
          <p:nvPr/>
        </p:nvSpPr>
        <p:spPr bwMode="auto">
          <a:xfrm>
            <a:off x="5156200" y="3481388"/>
            <a:ext cx="4835525" cy="274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 lIns="0" rIns="0" tIns="0">
            <a:spAutoFit/>
          </a:bodyPr>
          <a:lstStyle/>
          <a:p>
            <a:r>
              <a:rPr altLang="ko-KR" b="1" lang="en-US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Design inspiration For presentation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053012" y="4178300"/>
            <a:ext cx="5367337" cy="853440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>
              <a:spcAft>
                <a:spcPct val="0"/>
              </a:spcAft>
              <a:defRPr/>
            </a:pPr>
            <a:r>
              <a:rPr altLang="ko-KR" b="0" lang="en-US" sz="1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053211" y="5183198"/>
            <a:ext cx="2719189" cy="492074"/>
            <a:chOff x="517709" y="4097347"/>
            <a:chExt cx="3446956" cy="623773"/>
          </a:xfrm>
          <a:solidFill>
            <a:srgbClr val="91BA5B"/>
          </a:solidFill>
        </p:grpSpPr>
        <p:grpSp>
          <p:nvGrpSpPr>
            <p:cNvPr id="12" name="Group 11"/>
            <p:cNvGrpSpPr/>
            <p:nvPr/>
          </p:nvGrpSpPr>
          <p:grpSpPr>
            <a:xfrm>
              <a:off x="517709" y="4124580"/>
              <a:ext cx="591351" cy="588758"/>
              <a:chOff x="2840038" y="4406900"/>
              <a:chExt cx="723900" cy="720725"/>
            </a:xfrm>
            <a:grpFill/>
          </p:grpSpPr>
          <p:sp>
            <p:nvSpPr>
              <p:cNvPr id="13" name="Freeform 20"/>
              <p:cNvSpPr>
                <a:spLocks noEditPoints="1"/>
              </p:cNvSpPr>
              <p:nvPr/>
            </p:nvSpPr>
            <p:spPr bwMode="auto">
              <a:xfrm>
                <a:off x="2840038" y="4406900"/>
                <a:ext cx="723900" cy="720725"/>
              </a:xfrm>
              <a:custGeom>
                <a:gdLst>
                  <a:gd fmla="*/ 440 w 456" name="T0"/>
                  <a:gd fmla="*/ 141 h 454" name="T1"/>
                  <a:gd fmla="*/ 404 w 456" name="T2"/>
                  <a:gd fmla="*/ 82 h 454" name="T3"/>
                  <a:gd fmla="*/ 287 w 456" name="T4"/>
                  <a:gd fmla="*/ 7 h 454" name="T5"/>
                  <a:gd fmla="*/ 192 w 456" name="T6"/>
                  <a:gd fmla="*/ 2 h 454" name="T7"/>
                  <a:gd fmla="*/ 146 w 456" name="T8"/>
                  <a:gd fmla="*/ 15 h 454" name="T9"/>
                  <a:gd fmla="*/ 63 w 456" name="T10"/>
                  <a:gd fmla="*/ 70 h 454" name="T11"/>
                  <a:gd fmla="*/ 8 w 456" name="T12"/>
                  <a:gd fmla="*/ 168 h 454" name="T13"/>
                  <a:gd fmla="*/ 0 w 456" name="T14"/>
                  <a:gd fmla="*/ 227 h 454" name="T15"/>
                  <a:gd fmla="*/ 1 w 456" name="T16"/>
                  <a:gd fmla="*/ 246 h 454" name="T17"/>
                  <a:gd fmla="*/ 2 w 456" name="T18"/>
                  <a:gd fmla="*/ 256 h 454" name="T19"/>
                  <a:gd fmla="*/ 20 w 456" name="T20"/>
                  <a:gd fmla="*/ 319 h 454" name="T21"/>
                  <a:gd fmla="*/ 45 w 456" name="T22"/>
                  <a:gd fmla="*/ 364 h 454" name="T23"/>
                  <a:gd fmla="*/ 122 w 456" name="T24"/>
                  <a:gd fmla="*/ 428 h 454" name="T25"/>
                  <a:gd fmla="*/ 204 w 456" name="T26"/>
                  <a:gd fmla="*/ 453 h 454" name="T27"/>
                  <a:gd fmla="*/ 218 w 456" name="T28"/>
                  <a:gd fmla="*/ 454 h 454" name="T29"/>
                  <a:gd fmla="*/ 264 w 456" name="T30"/>
                  <a:gd fmla="*/ 452 h 454" name="T31"/>
                  <a:gd fmla="*/ 362 w 456" name="T32"/>
                  <a:gd fmla="*/ 411 h 454" name="T33"/>
                  <a:gd fmla="*/ 418 w 456" name="T34"/>
                  <a:gd fmla="*/ 354 h 454" name="T35"/>
                  <a:gd fmla="*/ 455 w 456" name="T36"/>
                  <a:gd fmla="*/ 249 h 454" name="T37"/>
                  <a:gd fmla="*/ 313 w 456" name="T38"/>
                  <a:gd fmla="*/ 344 h 454" name="T39"/>
                  <a:gd fmla="*/ 240 w 456" name="T40"/>
                  <a:gd fmla="*/ 372 h 454" name="T41"/>
                  <a:gd fmla="*/ 159 w 456" name="T42"/>
                  <a:gd fmla="*/ 355 h 454" name="T43"/>
                  <a:gd fmla="*/ 94 w 456" name="T44"/>
                  <a:gd fmla="*/ 284 h 454" name="T45"/>
                  <a:gd fmla="*/ 84 w 456" name="T46"/>
                  <a:gd fmla="*/ 204 h 454" name="T47"/>
                  <a:gd fmla="*/ 118 w 456" name="T48"/>
                  <a:gd fmla="*/ 132 h 454" name="T49"/>
                  <a:gd fmla="*/ 184 w 456" name="T50"/>
                  <a:gd fmla="*/ 88 h 454" name="T51"/>
                  <a:gd fmla="*/ 228 w 456" name="T52"/>
                  <a:gd fmla="*/ 82 h 454" name="T53"/>
                  <a:gd fmla="*/ 323 w 456" name="T54"/>
                  <a:gd fmla="*/ 116 h 454" name="T55"/>
                  <a:gd fmla="*/ 363 w 456" name="T56"/>
                  <a:gd fmla="*/ 171 h 454" name="T57"/>
                  <a:gd fmla="*/ 374 w 456" name="T58"/>
                  <a:gd fmla="*/ 227 h 454" name="T59"/>
                  <a:gd fmla="*/ 339 w 456" name="T60"/>
                  <a:gd fmla="*/ 321 h 454" name="T61"/>
                  <a:gd fmla="*/ 387 w 456" name="T62"/>
                  <a:gd fmla="*/ 209 h 454" name="T63"/>
                  <a:gd fmla="*/ 362 w 456" name="T64"/>
                  <a:gd fmla="*/ 139 h 454" name="T65"/>
                  <a:gd fmla="*/ 435 w 456" name="T66"/>
                  <a:gd fmla="*/ 176 h 454" name="T67"/>
                  <a:gd fmla="*/ 240 w 456" name="T68"/>
                  <a:gd fmla="*/ 14 h 454" name="T69"/>
                  <a:gd fmla="*/ 362 w 456" name="T70"/>
                  <a:gd fmla="*/ 59 h 454" name="T71"/>
                  <a:gd fmla="*/ 341 w 456" name="T72"/>
                  <a:gd fmla="*/ 114 h 454" name="T73"/>
                  <a:gd fmla="*/ 228 w 456" name="T74"/>
                  <a:gd fmla="*/ 68 h 454" name="T75"/>
                  <a:gd fmla="*/ 169 w 456" name="T76"/>
                  <a:gd fmla="*/ 22 h 454" name="T77"/>
                  <a:gd fmla="*/ 228 w 456" name="T78"/>
                  <a:gd fmla="*/ 440 h 454" name="T79"/>
                  <a:gd fmla="*/ 215 w 456" name="T80"/>
                  <a:gd fmla="*/ 440 h 454" name="T81"/>
                  <a:gd fmla="*/ 165 w 456" name="T82"/>
                  <a:gd fmla="*/ 432 h 454" name="T83"/>
                  <a:gd fmla="*/ 84 w 456" name="T84"/>
                  <a:gd fmla="*/ 384 h 454" name="T85"/>
                  <a:gd fmla="*/ 36 w 456" name="T86"/>
                  <a:gd fmla="*/ 319 h 454" name="T87"/>
                  <a:gd fmla="*/ 17 w 456" name="T88"/>
                  <a:gd fmla="*/ 262 h 454" name="T89"/>
                  <a:gd fmla="*/ 16 w 456" name="T90"/>
                  <a:gd fmla="*/ 250 h 454" name="T91"/>
                  <a:gd fmla="*/ 15 w 456" name="T92"/>
                  <a:gd fmla="*/ 227 h 454" name="T93"/>
                  <a:gd fmla="*/ 18 w 456" name="T94"/>
                  <a:gd fmla="*/ 186 h 454" name="T95"/>
                  <a:gd fmla="*/ 63 w 456" name="T96"/>
                  <a:gd fmla="*/ 90 h 454" name="T97"/>
                  <a:gd fmla="*/ 150 w 456" name="T98"/>
                  <a:gd fmla="*/ 28 h 454" name="T99"/>
                  <a:gd fmla="*/ 150 w 456" name="T100"/>
                  <a:gd fmla="*/ 88 h 454" name="T101"/>
                  <a:gd fmla="*/ 91 w 456" name="T102"/>
                  <a:gd fmla="*/ 145 h 454" name="T103"/>
                  <a:gd fmla="*/ 68 w 456" name="T104"/>
                  <a:gd fmla="*/ 227 h 454" name="T105"/>
                  <a:gd fmla="*/ 96 w 456" name="T106"/>
                  <a:gd fmla="*/ 316 h 454" name="T107"/>
                  <a:gd fmla="*/ 180 w 456" name="T108"/>
                  <a:gd fmla="*/ 380 h 454" name="T109"/>
                  <a:gd fmla="*/ 264 w 456" name="T110"/>
                  <a:gd fmla="*/ 383 h 454" name="T111"/>
                  <a:gd fmla="*/ 348 w 456" name="T112"/>
                  <a:gd fmla="*/ 404 h 454" name="T113"/>
                  <a:gd fmla="*/ 244 w 456" name="T114"/>
                  <a:gd fmla="*/ 440 h 454" name="T115"/>
                  <a:gd fmla="*/ 441 w 456" name="T116"/>
                  <a:gd fmla="*/ 249 h 454" name="T117"/>
                  <a:gd fmla="*/ 379 w 456" name="T118"/>
                  <a:gd fmla="*/ 378 h 454" name="T119"/>
                  <a:gd fmla="*/ 340 w 456" name="T120"/>
                  <a:gd fmla="*/ 341 h 454" name="T121"/>
                  <a:gd fmla="*/ 388 w 456" name="T122"/>
                  <a:gd fmla="*/ 234 h 454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452" w="456">
                    <a:moveTo>
                      <a:pt x="456" y="226"/>
                    </a:moveTo>
                    <a:lnTo>
                      <a:pt x="456" y="226"/>
                    </a:lnTo>
                    <a:lnTo>
                      <a:pt x="456" y="209"/>
                    </a:lnTo>
                    <a:lnTo>
                      <a:pt x="454" y="192"/>
                    </a:lnTo>
                    <a:lnTo>
                      <a:pt x="450" y="175"/>
                    </a:lnTo>
                    <a:lnTo>
                      <a:pt x="445" y="157"/>
                    </a:lnTo>
                    <a:lnTo>
                      <a:pt x="440" y="141"/>
                    </a:lnTo>
                    <a:lnTo>
                      <a:pt x="432" y="126"/>
                    </a:lnTo>
                    <a:lnTo>
                      <a:pt x="423" y="110"/>
                    </a:lnTo>
                    <a:lnTo>
                      <a:pt x="414" y="96"/>
                    </a:lnTo>
                    <a:lnTo>
                      <a:pt x="414" y="96"/>
                    </a:lnTo>
                    <a:lnTo>
                      <a:pt x="410" y="90"/>
                    </a:lnTo>
                    <a:lnTo>
                      <a:pt x="410" y="90"/>
                    </a:lnTo>
                    <a:lnTo>
                      <a:pt x="404" y="82"/>
                    </a:lnTo>
                    <a:lnTo>
                      <a:pt x="404" y="82"/>
                    </a:lnTo>
                    <a:lnTo>
                      <a:pt x="388" y="64"/>
                    </a:lnTo>
                    <a:lnTo>
                      <a:pt x="371" y="48"/>
                    </a:lnTo>
                    <a:lnTo>
                      <a:pt x="351" y="34"/>
                    </a:lnTo>
                    <a:lnTo>
                      <a:pt x="332" y="23"/>
                    </a:lnTo>
                    <a:lnTo>
                      <a:pt x="310" y="14"/>
                    </a:lnTo>
                    <a:lnTo>
                      <a:pt x="287" y="7"/>
                    </a:lnTo>
                    <a:lnTo>
                      <a:pt x="265" y="2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10" y="0"/>
                    </a:lnTo>
                    <a:lnTo>
                      <a:pt x="192" y="2"/>
                    </a:lnTo>
                    <a:lnTo>
                      <a:pt x="175" y="5"/>
                    </a:lnTo>
                    <a:lnTo>
                      <a:pt x="158" y="10"/>
                    </a:lnTo>
                    <a:lnTo>
                      <a:pt x="157" y="10"/>
                    </a:lnTo>
                    <a:lnTo>
                      <a:pt x="156" y="11"/>
                    </a:lnTo>
                    <a:lnTo>
                      <a:pt x="156" y="11"/>
                    </a:lnTo>
                    <a:lnTo>
                      <a:pt x="148" y="14"/>
                    </a:lnTo>
                    <a:lnTo>
                      <a:pt x="146" y="15"/>
                    </a:lnTo>
                    <a:lnTo>
                      <a:pt x="146" y="15"/>
                    </a:lnTo>
                    <a:lnTo>
                      <a:pt x="130" y="21"/>
                    </a:lnTo>
                    <a:lnTo>
                      <a:pt x="115" y="30"/>
                    </a:lnTo>
                    <a:lnTo>
                      <a:pt x="101" y="38"/>
                    </a:lnTo>
                    <a:lnTo>
                      <a:pt x="88" y="47"/>
                    </a:lnTo>
                    <a:lnTo>
                      <a:pt x="75" y="58"/>
                    </a:lnTo>
                    <a:lnTo>
                      <a:pt x="63" y="70"/>
                    </a:lnTo>
                    <a:lnTo>
                      <a:pt x="52" y="82"/>
                    </a:lnTo>
                    <a:lnTo>
                      <a:pt x="42" y="95"/>
                    </a:lnTo>
                    <a:lnTo>
                      <a:pt x="34" y="108"/>
                    </a:lnTo>
                    <a:lnTo>
                      <a:pt x="25" y="122"/>
                    </a:lnTo>
                    <a:lnTo>
                      <a:pt x="18" y="137"/>
                    </a:lnTo>
                    <a:lnTo>
                      <a:pt x="13" y="152"/>
                    </a:lnTo>
                    <a:lnTo>
                      <a:pt x="8" y="168"/>
                    </a:lnTo>
                    <a:lnTo>
                      <a:pt x="4" y="184"/>
                    </a:lnTo>
                    <a:lnTo>
                      <a:pt x="2" y="200"/>
                    </a:lnTo>
                    <a:lnTo>
                      <a:pt x="1" y="218"/>
                    </a:lnTo>
                    <a:lnTo>
                      <a:pt x="1" y="218"/>
                    </a:lnTo>
                    <a:lnTo>
                      <a:pt x="0" y="223"/>
                    </a:lnTo>
                    <a:lnTo>
                      <a:pt x="0" y="227"/>
                    </a:lnTo>
                    <a:lnTo>
                      <a:pt x="0" y="227"/>
                    </a:lnTo>
                    <a:lnTo>
                      <a:pt x="0" y="227"/>
                    </a:lnTo>
                    <a:lnTo>
                      <a:pt x="1" y="236"/>
                    </a:lnTo>
                    <a:lnTo>
                      <a:pt x="1" y="237"/>
                    </a:lnTo>
                    <a:lnTo>
                      <a:pt x="1" y="237"/>
                    </a:lnTo>
                    <a:lnTo>
                      <a:pt x="1" y="239"/>
                    </a:lnTo>
                    <a:lnTo>
                      <a:pt x="1" y="239"/>
                    </a:lnTo>
                    <a:lnTo>
                      <a:pt x="1" y="246"/>
                    </a:lnTo>
                    <a:lnTo>
                      <a:pt x="1" y="248"/>
                    </a:lnTo>
                    <a:lnTo>
                      <a:pt x="1" y="248"/>
                    </a:lnTo>
                    <a:lnTo>
                      <a:pt x="2" y="251"/>
                    </a:lnTo>
                    <a:lnTo>
                      <a:pt x="2" y="251"/>
                    </a:lnTo>
                    <a:lnTo>
                      <a:pt x="2" y="254"/>
                    </a:lnTo>
                    <a:lnTo>
                      <a:pt x="2" y="256"/>
                    </a:lnTo>
                    <a:lnTo>
                      <a:pt x="2" y="256"/>
                    </a:lnTo>
                    <a:lnTo>
                      <a:pt x="3" y="263"/>
                    </a:lnTo>
                    <a:lnTo>
                      <a:pt x="3" y="264"/>
                    </a:lnTo>
                    <a:lnTo>
                      <a:pt x="3" y="264"/>
                    </a:lnTo>
                    <a:lnTo>
                      <a:pt x="7" y="278"/>
                    </a:lnTo>
                    <a:lnTo>
                      <a:pt x="10" y="292"/>
                    </a:lnTo>
                    <a:lnTo>
                      <a:pt x="14" y="305"/>
                    </a:lnTo>
                    <a:lnTo>
                      <a:pt x="20" y="319"/>
                    </a:lnTo>
                    <a:lnTo>
                      <a:pt x="21" y="320"/>
                    </a:lnTo>
                    <a:lnTo>
                      <a:pt x="21" y="320"/>
                    </a:lnTo>
                    <a:lnTo>
                      <a:pt x="23" y="326"/>
                    </a:lnTo>
                    <a:lnTo>
                      <a:pt x="23" y="326"/>
                    </a:lnTo>
                    <a:lnTo>
                      <a:pt x="30" y="339"/>
                    </a:lnTo>
                    <a:lnTo>
                      <a:pt x="38" y="352"/>
                    </a:lnTo>
                    <a:lnTo>
                      <a:pt x="45" y="364"/>
                    </a:lnTo>
                    <a:lnTo>
                      <a:pt x="55" y="374"/>
                    </a:lnTo>
                    <a:lnTo>
                      <a:pt x="65" y="385"/>
                    </a:lnTo>
                    <a:lnTo>
                      <a:pt x="75" y="395"/>
                    </a:lnTo>
                    <a:lnTo>
                      <a:pt x="85" y="405"/>
                    </a:lnTo>
                    <a:lnTo>
                      <a:pt x="97" y="413"/>
                    </a:lnTo>
                    <a:lnTo>
                      <a:pt x="109" y="421"/>
                    </a:lnTo>
                    <a:lnTo>
                      <a:pt x="122" y="428"/>
                    </a:lnTo>
                    <a:lnTo>
                      <a:pt x="135" y="435"/>
                    </a:lnTo>
                    <a:lnTo>
                      <a:pt x="148" y="440"/>
                    </a:lnTo>
                    <a:lnTo>
                      <a:pt x="162" y="445"/>
                    </a:lnTo>
                    <a:lnTo>
                      <a:pt x="176" y="449"/>
                    </a:lnTo>
                    <a:lnTo>
                      <a:pt x="190" y="451"/>
                    </a:lnTo>
                    <a:lnTo>
                      <a:pt x="204" y="453"/>
                    </a:lnTo>
                    <a:lnTo>
                      <a:pt x="204" y="453"/>
                    </a:lnTo>
                    <a:lnTo>
                      <a:pt x="205" y="453"/>
                    </a:lnTo>
                    <a:lnTo>
                      <a:pt x="205" y="453"/>
                    </a:lnTo>
                    <a:lnTo>
                      <a:pt x="214" y="454"/>
                    </a:lnTo>
                    <a:lnTo>
                      <a:pt x="215" y="454"/>
                    </a:lnTo>
                    <a:lnTo>
                      <a:pt x="215" y="454"/>
                    </a:lnTo>
                    <a:lnTo>
                      <a:pt x="218" y="454"/>
                    </a:lnTo>
                    <a:lnTo>
                      <a:pt x="218" y="454"/>
                    </a:lnTo>
                    <a:lnTo>
                      <a:pt x="223" y="454"/>
                    </a:lnTo>
                    <a:lnTo>
                      <a:pt x="226" y="454"/>
                    </a:lnTo>
                    <a:lnTo>
                      <a:pt x="226" y="454"/>
                    </a:lnTo>
                    <a:lnTo>
                      <a:pt x="228" y="454"/>
                    </a:lnTo>
                    <a:lnTo>
                      <a:pt x="228" y="454"/>
                    </a:lnTo>
                    <a:lnTo>
                      <a:pt x="246" y="454"/>
                    </a:lnTo>
                    <a:lnTo>
                      <a:pt x="264" y="452"/>
                    </a:lnTo>
                    <a:lnTo>
                      <a:pt x="282" y="449"/>
                    </a:lnTo>
                    <a:lnTo>
                      <a:pt x="298" y="443"/>
                    </a:lnTo>
                    <a:lnTo>
                      <a:pt x="315" y="437"/>
                    </a:lnTo>
                    <a:lnTo>
                      <a:pt x="332" y="429"/>
                    </a:lnTo>
                    <a:lnTo>
                      <a:pt x="347" y="421"/>
                    </a:lnTo>
                    <a:lnTo>
                      <a:pt x="362" y="411"/>
                    </a:lnTo>
                    <a:lnTo>
                      <a:pt x="362" y="411"/>
                    </a:lnTo>
                    <a:lnTo>
                      <a:pt x="362" y="411"/>
                    </a:lnTo>
                    <a:lnTo>
                      <a:pt x="362" y="411"/>
                    </a:lnTo>
                    <a:lnTo>
                      <a:pt x="373" y="404"/>
                    </a:lnTo>
                    <a:lnTo>
                      <a:pt x="373" y="404"/>
                    </a:lnTo>
                    <a:lnTo>
                      <a:pt x="390" y="388"/>
                    </a:lnTo>
                    <a:lnTo>
                      <a:pt x="405" y="371"/>
                    </a:lnTo>
                    <a:lnTo>
                      <a:pt x="418" y="354"/>
                    </a:lnTo>
                    <a:lnTo>
                      <a:pt x="430" y="335"/>
                    </a:lnTo>
                    <a:lnTo>
                      <a:pt x="439" y="315"/>
                    </a:lnTo>
                    <a:lnTo>
                      <a:pt x="446" y="294"/>
                    </a:lnTo>
                    <a:lnTo>
                      <a:pt x="452" y="273"/>
                    </a:lnTo>
                    <a:lnTo>
                      <a:pt x="455" y="250"/>
                    </a:lnTo>
                    <a:lnTo>
                      <a:pt x="455" y="249"/>
                    </a:lnTo>
                    <a:lnTo>
                      <a:pt x="455" y="249"/>
                    </a:lnTo>
                    <a:lnTo>
                      <a:pt x="456" y="239"/>
                    </a:lnTo>
                    <a:lnTo>
                      <a:pt x="456" y="239"/>
                    </a:lnTo>
                    <a:lnTo>
                      <a:pt x="456" y="239"/>
                    </a:lnTo>
                    <a:lnTo>
                      <a:pt x="456" y="226"/>
                    </a:lnTo>
                    <a:lnTo>
                      <a:pt x="456" y="226"/>
                    </a:lnTo>
                    <a:close/>
                    <a:moveTo>
                      <a:pt x="313" y="344"/>
                    </a:moveTo>
                    <a:lnTo>
                      <a:pt x="313" y="344"/>
                    </a:lnTo>
                    <a:lnTo>
                      <a:pt x="305" y="351"/>
                    </a:lnTo>
                    <a:lnTo>
                      <a:pt x="294" y="357"/>
                    </a:lnTo>
                    <a:lnTo>
                      <a:pt x="284" y="361"/>
                    </a:lnTo>
                    <a:lnTo>
                      <a:pt x="273" y="366"/>
                    </a:lnTo>
                    <a:lnTo>
                      <a:pt x="263" y="369"/>
                    </a:lnTo>
                    <a:lnTo>
                      <a:pt x="251" y="371"/>
                    </a:lnTo>
                    <a:lnTo>
                      <a:pt x="240" y="372"/>
                    </a:lnTo>
                    <a:lnTo>
                      <a:pt x="228" y="372"/>
                    </a:lnTo>
                    <a:lnTo>
                      <a:pt x="228" y="372"/>
                    </a:lnTo>
                    <a:lnTo>
                      <a:pt x="214" y="372"/>
                    </a:lnTo>
                    <a:lnTo>
                      <a:pt x="199" y="369"/>
                    </a:lnTo>
                    <a:lnTo>
                      <a:pt x="185" y="366"/>
                    </a:lnTo>
                    <a:lnTo>
                      <a:pt x="172" y="361"/>
                    </a:lnTo>
                    <a:lnTo>
                      <a:pt x="159" y="355"/>
                    </a:lnTo>
                    <a:lnTo>
                      <a:pt x="147" y="347"/>
                    </a:lnTo>
                    <a:lnTo>
                      <a:pt x="136" y="339"/>
                    </a:lnTo>
                    <a:lnTo>
                      <a:pt x="125" y="330"/>
                    </a:lnTo>
                    <a:lnTo>
                      <a:pt x="116" y="319"/>
                    </a:lnTo>
                    <a:lnTo>
                      <a:pt x="108" y="308"/>
                    </a:lnTo>
                    <a:lnTo>
                      <a:pt x="101" y="297"/>
                    </a:lnTo>
                    <a:lnTo>
                      <a:pt x="94" y="284"/>
                    </a:lnTo>
                    <a:lnTo>
                      <a:pt x="90" y="271"/>
                    </a:lnTo>
                    <a:lnTo>
                      <a:pt x="85" y="257"/>
                    </a:lnTo>
                    <a:lnTo>
                      <a:pt x="83" y="242"/>
                    </a:lnTo>
                    <a:lnTo>
                      <a:pt x="83" y="227"/>
                    </a:lnTo>
                    <a:lnTo>
                      <a:pt x="83" y="227"/>
                    </a:lnTo>
                    <a:lnTo>
                      <a:pt x="83" y="216"/>
                    </a:lnTo>
                    <a:lnTo>
                      <a:pt x="84" y="204"/>
                    </a:lnTo>
                    <a:lnTo>
                      <a:pt x="86" y="192"/>
                    </a:lnTo>
                    <a:lnTo>
                      <a:pt x="90" y="181"/>
                    </a:lnTo>
                    <a:lnTo>
                      <a:pt x="94" y="170"/>
                    </a:lnTo>
                    <a:lnTo>
                      <a:pt x="98" y="161"/>
                    </a:lnTo>
                    <a:lnTo>
                      <a:pt x="104" y="151"/>
                    </a:lnTo>
                    <a:lnTo>
                      <a:pt x="110" y="141"/>
                    </a:lnTo>
                    <a:lnTo>
                      <a:pt x="118" y="132"/>
                    </a:lnTo>
                    <a:lnTo>
                      <a:pt x="125" y="124"/>
                    </a:lnTo>
                    <a:lnTo>
                      <a:pt x="133" y="116"/>
                    </a:lnTo>
                    <a:lnTo>
                      <a:pt x="143" y="110"/>
                    </a:lnTo>
                    <a:lnTo>
                      <a:pt x="151" y="103"/>
                    </a:lnTo>
                    <a:lnTo>
                      <a:pt x="162" y="98"/>
                    </a:lnTo>
                    <a:lnTo>
                      <a:pt x="172" y="92"/>
                    </a:lnTo>
                    <a:lnTo>
                      <a:pt x="184" y="88"/>
                    </a:lnTo>
                    <a:lnTo>
                      <a:pt x="184" y="88"/>
                    </a:lnTo>
                    <a:lnTo>
                      <a:pt x="184" y="88"/>
                    </a:lnTo>
                    <a:lnTo>
                      <a:pt x="184" y="88"/>
                    </a:lnTo>
                    <a:lnTo>
                      <a:pt x="194" y="85"/>
                    </a:lnTo>
                    <a:lnTo>
                      <a:pt x="205" y="83"/>
                    </a:lnTo>
                    <a:lnTo>
                      <a:pt x="217" y="82"/>
                    </a:lnTo>
                    <a:lnTo>
                      <a:pt x="228" y="82"/>
                    </a:lnTo>
                    <a:lnTo>
                      <a:pt x="228" y="82"/>
                    </a:lnTo>
                    <a:lnTo>
                      <a:pt x="245" y="83"/>
                    </a:lnTo>
                    <a:lnTo>
                      <a:pt x="263" y="86"/>
                    </a:lnTo>
                    <a:lnTo>
                      <a:pt x="279" y="90"/>
                    </a:lnTo>
                    <a:lnTo>
                      <a:pt x="294" y="98"/>
                    </a:lnTo>
                    <a:lnTo>
                      <a:pt x="309" y="105"/>
                    </a:lnTo>
                    <a:lnTo>
                      <a:pt x="323" y="116"/>
                    </a:lnTo>
                    <a:lnTo>
                      <a:pt x="335" y="128"/>
                    </a:lnTo>
                    <a:lnTo>
                      <a:pt x="346" y="141"/>
                    </a:lnTo>
                    <a:lnTo>
                      <a:pt x="346" y="141"/>
                    </a:lnTo>
                    <a:lnTo>
                      <a:pt x="346" y="141"/>
                    </a:lnTo>
                    <a:lnTo>
                      <a:pt x="352" y="151"/>
                    </a:lnTo>
                    <a:lnTo>
                      <a:pt x="358" y="161"/>
                    </a:lnTo>
                    <a:lnTo>
                      <a:pt x="363" y="171"/>
                    </a:lnTo>
                    <a:lnTo>
                      <a:pt x="366" y="182"/>
                    </a:lnTo>
                    <a:lnTo>
                      <a:pt x="369" y="193"/>
                    </a:lnTo>
                    <a:lnTo>
                      <a:pt x="372" y="204"/>
                    </a:lnTo>
                    <a:lnTo>
                      <a:pt x="374" y="216"/>
                    </a:lnTo>
                    <a:lnTo>
                      <a:pt x="374" y="226"/>
                    </a:lnTo>
                    <a:lnTo>
                      <a:pt x="374" y="227"/>
                    </a:lnTo>
                    <a:lnTo>
                      <a:pt x="374" y="227"/>
                    </a:lnTo>
                    <a:lnTo>
                      <a:pt x="374" y="227"/>
                    </a:lnTo>
                    <a:lnTo>
                      <a:pt x="373" y="244"/>
                    </a:lnTo>
                    <a:lnTo>
                      <a:pt x="369" y="261"/>
                    </a:lnTo>
                    <a:lnTo>
                      <a:pt x="365" y="277"/>
                    </a:lnTo>
                    <a:lnTo>
                      <a:pt x="358" y="293"/>
                    </a:lnTo>
                    <a:lnTo>
                      <a:pt x="349" y="307"/>
                    </a:lnTo>
                    <a:lnTo>
                      <a:pt x="339" y="321"/>
                    </a:lnTo>
                    <a:lnTo>
                      <a:pt x="327" y="333"/>
                    </a:lnTo>
                    <a:lnTo>
                      <a:pt x="313" y="344"/>
                    </a:lnTo>
                    <a:lnTo>
                      <a:pt x="313" y="344"/>
                    </a:lnTo>
                    <a:close/>
                    <a:moveTo>
                      <a:pt x="442" y="220"/>
                    </a:moveTo>
                    <a:lnTo>
                      <a:pt x="388" y="220"/>
                    </a:lnTo>
                    <a:lnTo>
                      <a:pt x="388" y="220"/>
                    </a:lnTo>
                    <a:lnTo>
                      <a:pt x="387" y="209"/>
                    </a:lnTo>
                    <a:lnTo>
                      <a:pt x="386" y="198"/>
                    </a:lnTo>
                    <a:lnTo>
                      <a:pt x="383" y="188"/>
                    </a:lnTo>
                    <a:lnTo>
                      <a:pt x="380" y="178"/>
                    </a:lnTo>
                    <a:lnTo>
                      <a:pt x="377" y="167"/>
                    </a:lnTo>
                    <a:lnTo>
                      <a:pt x="373" y="157"/>
                    </a:lnTo>
                    <a:lnTo>
                      <a:pt x="367" y="149"/>
                    </a:lnTo>
                    <a:lnTo>
                      <a:pt x="362" y="139"/>
                    </a:lnTo>
                    <a:lnTo>
                      <a:pt x="405" y="108"/>
                    </a:lnTo>
                    <a:lnTo>
                      <a:pt x="405" y="108"/>
                    </a:lnTo>
                    <a:lnTo>
                      <a:pt x="413" y="119"/>
                    </a:lnTo>
                    <a:lnTo>
                      <a:pt x="420" y="134"/>
                    </a:lnTo>
                    <a:lnTo>
                      <a:pt x="427" y="146"/>
                    </a:lnTo>
                    <a:lnTo>
                      <a:pt x="431" y="161"/>
                    </a:lnTo>
                    <a:lnTo>
                      <a:pt x="435" y="176"/>
                    </a:lnTo>
                    <a:lnTo>
                      <a:pt x="439" y="190"/>
                    </a:lnTo>
                    <a:lnTo>
                      <a:pt x="441" y="205"/>
                    </a:lnTo>
                    <a:lnTo>
                      <a:pt x="442" y="220"/>
                    </a:lnTo>
                    <a:lnTo>
                      <a:pt x="442" y="220"/>
                    </a:lnTo>
                    <a:close/>
                    <a:moveTo>
                      <a:pt x="228" y="14"/>
                    </a:moveTo>
                    <a:lnTo>
                      <a:pt x="228" y="14"/>
                    </a:lnTo>
                    <a:lnTo>
                      <a:pt x="240" y="14"/>
                    </a:lnTo>
                    <a:lnTo>
                      <a:pt x="240" y="14"/>
                    </a:lnTo>
                    <a:lnTo>
                      <a:pt x="263" y="16"/>
                    </a:lnTo>
                    <a:lnTo>
                      <a:pt x="284" y="20"/>
                    </a:lnTo>
                    <a:lnTo>
                      <a:pt x="305" y="27"/>
                    </a:lnTo>
                    <a:lnTo>
                      <a:pt x="325" y="35"/>
                    </a:lnTo>
                    <a:lnTo>
                      <a:pt x="344" y="46"/>
                    </a:lnTo>
                    <a:lnTo>
                      <a:pt x="362" y="59"/>
                    </a:lnTo>
                    <a:lnTo>
                      <a:pt x="378" y="74"/>
                    </a:lnTo>
                    <a:lnTo>
                      <a:pt x="393" y="91"/>
                    </a:lnTo>
                    <a:lnTo>
                      <a:pt x="393" y="91"/>
                    </a:lnTo>
                    <a:lnTo>
                      <a:pt x="396" y="96"/>
                    </a:lnTo>
                    <a:lnTo>
                      <a:pt x="353" y="127"/>
                    </a:lnTo>
                    <a:lnTo>
                      <a:pt x="353" y="127"/>
                    </a:lnTo>
                    <a:lnTo>
                      <a:pt x="341" y="114"/>
                    </a:lnTo>
                    <a:lnTo>
                      <a:pt x="327" y="102"/>
                    </a:lnTo>
                    <a:lnTo>
                      <a:pt x="313" y="91"/>
                    </a:lnTo>
                    <a:lnTo>
                      <a:pt x="297" y="83"/>
                    </a:lnTo>
                    <a:lnTo>
                      <a:pt x="281" y="76"/>
                    </a:lnTo>
                    <a:lnTo>
                      <a:pt x="264" y="71"/>
                    </a:lnTo>
                    <a:lnTo>
                      <a:pt x="246" y="69"/>
                    </a:lnTo>
                    <a:lnTo>
                      <a:pt x="228" y="68"/>
                    </a:lnTo>
                    <a:lnTo>
                      <a:pt x="228" y="68"/>
                    </a:lnTo>
                    <a:lnTo>
                      <a:pt x="217" y="68"/>
                    </a:lnTo>
                    <a:lnTo>
                      <a:pt x="206" y="69"/>
                    </a:lnTo>
                    <a:lnTo>
                      <a:pt x="197" y="71"/>
                    </a:lnTo>
                    <a:lnTo>
                      <a:pt x="186" y="73"/>
                    </a:lnTo>
                    <a:lnTo>
                      <a:pt x="169" y="22"/>
                    </a:lnTo>
                    <a:lnTo>
                      <a:pt x="169" y="22"/>
                    </a:lnTo>
                    <a:lnTo>
                      <a:pt x="184" y="18"/>
                    </a:lnTo>
                    <a:lnTo>
                      <a:pt x="198" y="16"/>
                    </a:lnTo>
                    <a:lnTo>
                      <a:pt x="213" y="14"/>
                    </a:lnTo>
                    <a:lnTo>
                      <a:pt x="228" y="14"/>
                    </a:lnTo>
                    <a:lnTo>
                      <a:pt x="228" y="14"/>
                    </a:lnTo>
                    <a:close/>
                    <a:moveTo>
                      <a:pt x="228" y="440"/>
                    </a:moveTo>
                    <a:lnTo>
                      <a:pt x="228" y="440"/>
                    </a:lnTo>
                    <a:lnTo>
                      <a:pt x="226" y="440"/>
                    </a:lnTo>
                    <a:lnTo>
                      <a:pt x="223" y="440"/>
                    </a:lnTo>
                    <a:lnTo>
                      <a:pt x="223" y="440"/>
                    </a:lnTo>
                    <a:lnTo>
                      <a:pt x="218" y="440"/>
                    </a:lnTo>
                    <a:lnTo>
                      <a:pt x="218" y="440"/>
                    </a:lnTo>
                    <a:lnTo>
                      <a:pt x="216" y="440"/>
                    </a:lnTo>
                    <a:lnTo>
                      <a:pt x="215" y="440"/>
                    </a:lnTo>
                    <a:lnTo>
                      <a:pt x="215" y="440"/>
                    </a:lnTo>
                    <a:lnTo>
                      <a:pt x="207" y="439"/>
                    </a:lnTo>
                    <a:lnTo>
                      <a:pt x="206" y="439"/>
                    </a:lnTo>
                    <a:lnTo>
                      <a:pt x="206" y="439"/>
                    </a:lnTo>
                    <a:lnTo>
                      <a:pt x="192" y="437"/>
                    </a:lnTo>
                    <a:lnTo>
                      <a:pt x="179" y="435"/>
                    </a:lnTo>
                    <a:lnTo>
                      <a:pt x="165" y="432"/>
                    </a:lnTo>
                    <a:lnTo>
                      <a:pt x="153" y="427"/>
                    </a:lnTo>
                    <a:lnTo>
                      <a:pt x="140" y="422"/>
                    </a:lnTo>
                    <a:lnTo>
                      <a:pt x="129" y="415"/>
                    </a:lnTo>
                    <a:lnTo>
                      <a:pt x="117" y="409"/>
                    </a:lnTo>
                    <a:lnTo>
                      <a:pt x="106" y="401"/>
                    </a:lnTo>
                    <a:lnTo>
                      <a:pt x="95" y="394"/>
                    </a:lnTo>
                    <a:lnTo>
                      <a:pt x="84" y="384"/>
                    </a:lnTo>
                    <a:lnTo>
                      <a:pt x="75" y="375"/>
                    </a:lnTo>
                    <a:lnTo>
                      <a:pt x="66" y="365"/>
                    </a:lnTo>
                    <a:lnTo>
                      <a:pt x="57" y="355"/>
                    </a:lnTo>
                    <a:lnTo>
                      <a:pt x="50" y="343"/>
                    </a:lnTo>
                    <a:lnTo>
                      <a:pt x="42" y="331"/>
                    </a:lnTo>
                    <a:lnTo>
                      <a:pt x="36" y="319"/>
                    </a:lnTo>
                    <a:lnTo>
                      <a:pt x="36" y="319"/>
                    </a:lnTo>
                    <a:lnTo>
                      <a:pt x="34" y="315"/>
                    </a:lnTo>
                    <a:lnTo>
                      <a:pt x="32" y="314"/>
                    </a:lnTo>
                    <a:lnTo>
                      <a:pt x="32" y="314"/>
                    </a:lnTo>
                    <a:lnTo>
                      <a:pt x="28" y="301"/>
                    </a:lnTo>
                    <a:lnTo>
                      <a:pt x="24" y="288"/>
                    </a:lnTo>
                    <a:lnTo>
                      <a:pt x="21" y="275"/>
                    </a:lnTo>
                    <a:lnTo>
                      <a:pt x="17" y="262"/>
                    </a:lnTo>
                    <a:lnTo>
                      <a:pt x="17" y="261"/>
                    </a:lnTo>
                    <a:lnTo>
                      <a:pt x="17" y="261"/>
                    </a:lnTo>
                    <a:lnTo>
                      <a:pt x="16" y="253"/>
                    </a:lnTo>
                    <a:lnTo>
                      <a:pt x="16" y="252"/>
                    </a:lnTo>
                    <a:lnTo>
                      <a:pt x="16" y="252"/>
                    </a:lnTo>
                    <a:lnTo>
                      <a:pt x="16" y="250"/>
                    </a:lnTo>
                    <a:lnTo>
                      <a:pt x="16" y="250"/>
                    </a:lnTo>
                    <a:lnTo>
                      <a:pt x="15" y="247"/>
                    </a:lnTo>
                    <a:lnTo>
                      <a:pt x="15" y="244"/>
                    </a:lnTo>
                    <a:lnTo>
                      <a:pt x="15" y="244"/>
                    </a:lnTo>
                    <a:lnTo>
                      <a:pt x="15" y="238"/>
                    </a:lnTo>
                    <a:lnTo>
                      <a:pt x="15" y="236"/>
                    </a:lnTo>
                    <a:lnTo>
                      <a:pt x="15" y="236"/>
                    </a:lnTo>
                    <a:lnTo>
                      <a:pt x="15" y="227"/>
                    </a:lnTo>
                    <a:lnTo>
                      <a:pt x="15" y="227"/>
                    </a:lnTo>
                    <a:lnTo>
                      <a:pt x="15" y="223"/>
                    </a:lnTo>
                    <a:lnTo>
                      <a:pt x="15" y="223"/>
                    </a:lnTo>
                    <a:lnTo>
                      <a:pt x="15" y="218"/>
                    </a:lnTo>
                    <a:lnTo>
                      <a:pt x="15" y="218"/>
                    </a:lnTo>
                    <a:lnTo>
                      <a:pt x="16" y="203"/>
                    </a:lnTo>
                    <a:lnTo>
                      <a:pt x="18" y="186"/>
                    </a:lnTo>
                    <a:lnTo>
                      <a:pt x="22" y="171"/>
                    </a:lnTo>
                    <a:lnTo>
                      <a:pt x="26" y="156"/>
                    </a:lnTo>
                    <a:lnTo>
                      <a:pt x="31" y="142"/>
                    </a:lnTo>
                    <a:lnTo>
                      <a:pt x="38" y="128"/>
                    </a:lnTo>
                    <a:lnTo>
                      <a:pt x="45" y="115"/>
                    </a:lnTo>
                    <a:lnTo>
                      <a:pt x="54" y="102"/>
                    </a:lnTo>
                    <a:lnTo>
                      <a:pt x="63" y="90"/>
                    </a:lnTo>
                    <a:lnTo>
                      <a:pt x="74" y="80"/>
                    </a:lnTo>
                    <a:lnTo>
                      <a:pt x="84" y="69"/>
                    </a:lnTo>
                    <a:lnTo>
                      <a:pt x="96" y="59"/>
                    </a:lnTo>
                    <a:lnTo>
                      <a:pt x="108" y="49"/>
                    </a:lnTo>
                    <a:lnTo>
                      <a:pt x="122" y="42"/>
                    </a:lnTo>
                    <a:lnTo>
                      <a:pt x="136" y="34"/>
                    </a:lnTo>
                    <a:lnTo>
                      <a:pt x="150" y="28"/>
                    </a:lnTo>
                    <a:lnTo>
                      <a:pt x="152" y="28"/>
                    </a:lnTo>
                    <a:lnTo>
                      <a:pt x="152" y="28"/>
                    </a:lnTo>
                    <a:lnTo>
                      <a:pt x="156" y="27"/>
                    </a:lnTo>
                    <a:lnTo>
                      <a:pt x="172" y="77"/>
                    </a:lnTo>
                    <a:lnTo>
                      <a:pt x="172" y="77"/>
                    </a:lnTo>
                    <a:lnTo>
                      <a:pt x="161" y="82"/>
                    </a:lnTo>
                    <a:lnTo>
                      <a:pt x="150" y="88"/>
                    </a:lnTo>
                    <a:lnTo>
                      <a:pt x="139" y="95"/>
                    </a:lnTo>
                    <a:lnTo>
                      <a:pt x="130" y="101"/>
                    </a:lnTo>
                    <a:lnTo>
                      <a:pt x="121" y="109"/>
                    </a:lnTo>
                    <a:lnTo>
                      <a:pt x="112" y="117"/>
                    </a:lnTo>
                    <a:lnTo>
                      <a:pt x="104" y="126"/>
                    </a:lnTo>
                    <a:lnTo>
                      <a:pt x="97" y="136"/>
                    </a:lnTo>
                    <a:lnTo>
                      <a:pt x="91" y="145"/>
                    </a:lnTo>
                    <a:lnTo>
                      <a:pt x="85" y="156"/>
                    </a:lnTo>
                    <a:lnTo>
                      <a:pt x="80" y="167"/>
                    </a:lnTo>
                    <a:lnTo>
                      <a:pt x="76" y="179"/>
                    </a:lnTo>
                    <a:lnTo>
                      <a:pt x="72" y="191"/>
                    </a:lnTo>
                    <a:lnTo>
                      <a:pt x="70" y="203"/>
                    </a:lnTo>
                    <a:lnTo>
                      <a:pt x="69" y="215"/>
                    </a:lnTo>
                    <a:lnTo>
                      <a:pt x="68" y="227"/>
                    </a:lnTo>
                    <a:lnTo>
                      <a:pt x="68" y="227"/>
                    </a:lnTo>
                    <a:lnTo>
                      <a:pt x="69" y="244"/>
                    </a:lnTo>
                    <a:lnTo>
                      <a:pt x="71" y="259"/>
                    </a:lnTo>
                    <a:lnTo>
                      <a:pt x="76" y="274"/>
                    </a:lnTo>
                    <a:lnTo>
                      <a:pt x="81" y="289"/>
                    </a:lnTo>
                    <a:lnTo>
                      <a:pt x="88" y="303"/>
                    </a:lnTo>
                    <a:lnTo>
                      <a:pt x="96" y="316"/>
                    </a:lnTo>
                    <a:lnTo>
                      <a:pt x="105" y="328"/>
                    </a:lnTo>
                    <a:lnTo>
                      <a:pt x="116" y="340"/>
                    </a:lnTo>
                    <a:lnTo>
                      <a:pt x="126" y="351"/>
                    </a:lnTo>
                    <a:lnTo>
                      <a:pt x="139" y="359"/>
                    </a:lnTo>
                    <a:lnTo>
                      <a:pt x="152" y="367"/>
                    </a:lnTo>
                    <a:lnTo>
                      <a:pt x="166" y="374"/>
                    </a:lnTo>
                    <a:lnTo>
                      <a:pt x="180" y="380"/>
                    </a:lnTo>
                    <a:lnTo>
                      <a:pt x="197" y="383"/>
                    </a:lnTo>
                    <a:lnTo>
                      <a:pt x="212" y="386"/>
                    </a:lnTo>
                    <a:lnTo>
                      <a:pt x="228" y="386"/>
                    </a:lnTo>
                    <a:lnTo>
                      <a:pt x="228" y="386"/>
                    </a:lnTo>
                    <a:lnTo>
                      <a:pt x="240" y="386"/>
                    </a:lnTo>
                    <a:lnTo>
                      <a:pt x="252" y="385"/>
                    </a:lnTo>
                    <a:lnTo>
                      <a:pt x="264" y="383"/>
                    </a:lnTo>
                    <a:lnTo>
                      <a:pt x="274" y="380"/>
                    </a:lnTo>
                    <a:lnTo>
                      <a:pt x="285" y="377"/>
                    </a:lnTo>
                    <a:lnTo>
                      <a:pt x="296" y="371"/>
                    </a:lnTo>
                    <a:lnTo>
                      <a:pt x="307" y="367"/>
                    </a:lnTo>
                    <a:lnTo>
                      <a:pt x="317" y="360"/>
                    </a:lnTo>
                    <a:lnTo>
                      <a:pt x="348" y="404"/>
                    </a:lnTo>
                    <a:lnTo>
                      <a:pt x="348" y="404"/>
                    </a:lnTo>
                    <a:lnTo>
                      <a:pt x="335" y="412"/>
                    </a:lnTo>
                    <a:lnTo>
                      <a:pt x="321" y="420"/>
                    </a:lnTo>
                    <a:lnTo>
                      <a:pt x="306" y="426"/>
                    </a:lnTo>
                    <a:lnTo>
                      <a:pt x="291" y="432"/>
                    </a:lnTo>
                    <a:lnTo>
                      <a:pt x="275" y="435"/>
                    </a:lnTo>
                    <a:lnTo>
                      <a:pt x="260" y="438"/>
                    </a:lnTo>
                    <a:lnTo>
                      <a:pt x="244" y="440"/>
                    </a:lnTo>
                    <a:lnTo>
                      <a:pt x="228" y="440"/>
                    </a:lnTo>
                    <a:lnTo>
                      <a:pt x="228" y="440"/>
                    </a:lnTo>
                    <a:close/>
                    <a:moveTo>
                      <a:pt x="442" y="239"/>
                    </a:moveTo>
                    <a:lnTo>
                      <a:pt x="442" y="239"/>
                    </a:lnTo>
                    <a:lnTo>
                      <a:pt x="441" y="248"/>
                    </a:lnTo>
                    <a:lnTo>
                      <a:pt x="441" y="249"/>
                    </a:lnTo>
                    <a:lnTo>
                      <a:pt x="441" y="249"/>
                    </a:lnTo>
                    <a:lnTo>
                      <a:pt x="437" y="270"/>
                    </a:lnTo>
                    <a:lnTo>
                      <a:pt x="433" y="290"/>
                    </a:lnTo>
                    <a:lnTo>
                      <a:pt x="426" y="310"/>
                    </a:lnTo>
                    <a:lnTo>
                      <a:pt x="417" y="328"/>
                    </a:lnTo>
                    <a:lnTo>
                      <a:pt x="406" y="346"/>
                    </a:lnTo>
                    <a:lnTo>
                      <a:pt x="394" y="362"/>
                    </a:lnTo>
                    <a:lnTo>
                      <a:pt x="379" y="378"/>
                    </a:lnTo>
                    <a:lnTo>
                      <a:pt x="364" y="392"/>
                    </a:lnTo>
                    <a:lnTo>
                      <a:pt x="364" y="392"/>
                    </a:lnTo>
                    <a:lnTo>
                      <a:pt x="360" y="396"/>
                    </a:lnTo>
                    <a:lnTo>
                      <a:pt x="354" y="388"/>
                    </a:lnTo>
                    <a:lnTo>
                      <a:pt x="327" y="352"/>
                    </a:lnTo>
                    <a:lnTo>
                      <a:pt x="327" y="352"/>
                    </a:lnTo>
                    <a:lnTo>
                      <a:pt x="340" y="341"/>
                    </a:lnTo>
                    <a:lnTo>
                      <a:pt x="352" y="328"/>
                    </a:lnTo>
                    <a:lnTo>
                      <a:pt x="362" y="314"/>
                    </a:lnTo>
                    <a:lnTo>
                      <a:pt x="371" y="300"/>
                    </a:lnTo>
                    <a:lnTo>
                      <a:pt x="377" y="284"/>
                    </a:lnTo>
                    <a:lnTo>
                      <a:pt x="382" y="267"/>
                    </a:lnTo>
                    <a:lnTo>
                      <a:pt x="386" y="251"/>
                    </a:lnTo>
                    <a:lnTo>
                      <a:pt x="388" y="234"/>
                    </a:lnTo>
                    <a:lnTo>
                      <a:pt x="442" y="234"/>
                    </a:lnTo>
                    <a:lnTo>
                      <a:pt x="442" y="234"/>
                    </a:lnTo>
                    <a:lnTo>
                      <a:pt x="442" y="238"/>
                    </a:lnTo>
                    <a:lnTo>
                      <a:pt x="442" y="239"/>
                    </a:lnTo>
                    <a:lnTo>
                      <a:pt x="442" y="239"/>
                    </a:lnTo>
                    <a:lnTo>
                      <a:pt x="442" y="23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21"/>
              <p:cNvSpPr>
                <a:spLocks noEditPoints="1"/>
              </p:cNvSpPr>
              <p:nvPr/>
            </p:nvSpPr>
            <p:spPr bwMode="auto">
              <a:xfrm>
                <a:off x="3022600" y="4586288"/>
                <a:ext cx="360363" cy="361950"/>
              </a:xfrm>
              <a:custGeom>
                <a:gdLst>
                  <a:gd fmla="*/ 101 w 227" name="T0"/>
                  <a:gd fmla="*/ 0 h 228" name="T1"/>
                  <a:gd fmla="*/ 69 w 227" name="T2"/>
                  <a:gd fmla="*/ 9 h 228" name="T3"/>
                  <a:gd fmla="*/ 41 w 227" name="T4"/>
                  <a:gd fmla="*/ 26 h 228" name="T5"/>
                  <a:gd fmla="*/ 19 w 227" name="T6"/>
                  <a:gd fmla="*/ 51 h 228" name="T7"/>
                  <a:gd fmla="*/ 4 w 227" name="T8"/>
                  <a:gd fmla="*/ 80 h 228" name="T9"/>
                  <a:gd fmla="*/ 0 w 227" name="T10"/>
                  <a:gd fmla="*/ 113 h 228" name="T11"/>
                  <a:gd fmla="*/ 2 w 227" name="T12"/>
                  <a:gd fmla="*/ 137 h 228" name="T13"/>
                  <a:gd fmla="*/ 13 w 227" name="T14"/>
                  <a:gd fmla="*/ 168 h 228" name="T15"/>
                  <a:gd fmla="*/ 33 w 227" name="T16"/>
                  <a:gd fmla="*/ 194 h 228" name="T17"/>
                  <a:gd fmla="*/ 59 w 227" name="T18"/>
                  <a:gd fmla="*/ 214 h 228" name="T19"/>
                  <a:gd fmla="*/ 90 w 227" name="T20"/>
                  <a:gd fmla="*/ 226 h 228" name="T21"/>
                  <a:gd fmla="*/ 113 w 227" name="T22"/>
                  <a:gd fmla="*/ 228 h 228" name="T23"/>
                  <a:gd fmla="*/ 148 w 227" name="T24"/>
                  <a:gd fmla="*/ 222 h 228" name="T25"/>
                  <a:gd fmla="*/ 177 w 227" name="T26"/>
                  <a:gd fmla="*/ 208 h 228" name="T27"/>
                  <a:gd fmla="*/ 202 w 227" name="T28"/>
                  <a:gd fmla="*/ 187 h 228" name="T29"/>
                  <a:gd fmla="*/ 219 w 227" name="T30"/>
                  <a:gd fmla="*/ 159 h 228" name="T31"/>
                  <a:gd fmla="*/ 226 w 227" name="T32"/>
                  <a:gd fmla="*/ 125 h 228" name="T33"/>
                  <a:gd fmla="*/ 226 w 227" name="T34"/>
                  <a:gd fmla="*/ 103 h 228" name="T35"/>
                  <a:gd fmla="*/ 219 w 227" name="T36"/>
                  <a:gd fmla="*/ 69 h 228" name="T37"/>
                  <a:gd fmla="*/ 202 w 227" name="T38"/>
                  <a:gd fmla="*/ 41 h 228" name="T39"/>
                  <a:gd fmla="*/ 177 w 227" name="T40"/>
                  <a:gd fmla="*/ 19 h 228" name="T41"/>
                  <a:gd fmla="*/ 148 w 227" name="T42"/>
                  <a:gd fmla="*/ 5 h 228" name="T43"/>
                  <a:gd fmla="*/ 113 w 227" name="T44"/>
                  <a:gd fmla="*/ 0 h 228" name="T45"/>
                  <a:gd fmla="*/ 113 w 227" name="T46"/>
                  <a:gd fmla="*/ 214 h 228" name="T47"/>
                  <a:gd fmla="*/ 84 w 227" name="T48"/>
                  <a:gd fmla="*/ 210 h 228" name="T49"/>
                  <a:gd fmla="*/ 58 w 227" name="T50"/>
                  <a:gd fmla="*/ 197 h 228" name="T51"/>
                  <a:gd fmla="*/ 36 w 227" name="T52"/>
                  <a:gd fmla="*/ 177 h 228" name="T53"/>
                  <a:gd fmla="*/ 21 w 227" name="T54"/>
                  <a:gd fmla="*/ 152 h 228" name="T55"/>
                  <a:gd fmla="*/ 14 w 227" name="T56"/>
                  <a:gd fmla="*/ 124 h 228" name="T57"/>
                  <a:gd fmla="*/ 14 w 227" name="T58"/>
                  <a:gd fmla="*/ 104 h 228" name="T59"/>
                  <a:gd fmla="*/ 21 w 227" name="T60"/>
                  <a:gd fmla="*/ 76 h 228" name="T61"/>
                  <a:gd fmla="*/ 36 w 227" name="T62"/>
                  <a:gd fmla="*/ 51 h 228" name="T63"/>
                  <a:gd fmla="*/ 58 w 227" name="T64"/>
                  <a:gd fmla="*/ 31 h 228" name="T65"/>
                  <a:gd fmla="*/ 84 w 227" name="T66"/>
                  <a:gd fmla="*/ 18 h 228" name="T67"/>
                  <a:gd fmla="*/ 113 w 227" name="T68"/>
                  <a:gd fmla="*/ 14 h 228" name="T69"/>
                  <a:gd fmla="*/ 133 w 227" name="T70"/>
                  <a:gd fmla="*/ 16 h 228" name="T71"/>
                  <a:gd fmla="*/ 160 w 227" name="T72"/>
                  <a:gd fmla="*/ 26 h 228" name="T73"/>
                  <a:gd fmla="*/ 184 w 227" name="T74"/>
                  <a:gd fmla="*/ 43 h 228" name="T75"/>
                  <a:gd fmla="*/ 202 w 227" name="T76"/>
                  <a:gd fmla="*/ 66 h 228" name="T77"/>
                  <a:gd fmla="*/ 211 w 227" name="T78"/>
                  <a:gd fmla="*/ 94 h 228" name="T79"/>
                  <a:gd fmla="*/ 213 w 227" name="T80"/>
                  <a:gd fmla="*/ 113 h 228" name="T81"/>
                  <a:gd fmla="*/ 209 w 227" name="T82"/>
                  <a:gd fmla="*/ 144 h 228" name="T83"/>
                  <a:gd fmla="*/ 196 w 227" name="T84"/>
                  <a:gd fmla="*/ 170 h 228" name="T85"/>
                  <a:gd fmla="*/ 177 w 227" name="T86"/>
                  <a:gd fmla="*/ 191 h 228" name="T87"/>
                  <a:gd fmla="*/ 152 w 227" name="T88"/>
                  <a:gd fmla="*/ 206 h 228" name="T89"/>
                  <a:gd fmla="*/ 124 w 227" name="T90"/>
                  <a:gd fmla="*/ 213 h 228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228" w="226">
                    <a:moveTo>
                      <a:pt x="113" y="0"/>
                    </a:moveTo>
                    <a:lnTo>
                      <a:pt x="113" y="0"/>
                    </a:lnTo>
                    <a:lnTo>
                      <a:pt x="101" y="0"/>
                    </a:lnTo>
                    <a:lnTo>
                      <a:pt x="90" y="2"/>
                    </a:lnTo>
                    <a:lnTo>
                      <a:pt x="79" y="5"/>
                    </a:lnTo>
                    <a:lnTo>
                      <a:pt x="69" y="9"/>
                    </a:lnTo>
                    <a:lnTo>
                      <a:pt x="59" y="14"/>
                    </a:lnTo>
                    <a:lnTo>
                      <a:pt x="49" y="19"/>
                    </a:lnTo>
                    <a:lnTo>
                      <a:pt x="41" y="26"/>
                    </a:lnTo>
                    <a:lnTo>
                      <a:pt x="33" y="33"/>
                    </a:lnTo>
                    <a:lnTo>
                      <a:pt x="25" y="41"/>
                    </a:lnTo>
                    <a:lnTo>
                      <a:pt x="19" y="51"/>
                    </a:lnTo>
                    <a:lnTo>
                      <a:pt x="13" y="59"/>
                    </a:lnTo>
                    <a:lnTo>
                      <a:pt x="8" y="69"/>
                    </a:lnTo>
                    <a:lnTo>
                      <a:pt x="4" y="80"/>
                    </a:lnTo>
                    <a:lnTo>
                      <a:pt x="2" y="91"/>
                    </a:lnTo>
                    <a:lnTo>
                      <a:pt x="0" y="103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25"/>
                    </a:lnTo>
                    <a:lnTo>
                      <a:pt x="2" y="137"/>
                    </a:lnTo>
                    <a:lnTo>
                      <a:pt x="4" y="148"/>
                    </a:lnTo>
                    <a:lnTo>
                      <a:pt x="8" y="159"/>
                    </a:lnTo>
                    <a:lnTo>
                      <a:pt x="13" y="168"/>
                    </a:lnTo>
                    <a:lnTo>
                      <a:pt x="19" y="177"/>
                    </a:lnTo>
                    <a:lnTo>
                      <a:pt x="25" y="187"/>
                    </a:lnTo>
                    <a:lnTo>
                      <a:pt x="33" y="194"/>
                    </a:lnTo>
                    <a:lnTo>
                      <a:pt x="41" y="202"/>
                    </a:lnTo>
                    <a:lnTo>
                      <a:pt x="49" y="208"/>
                    </a:lnTo>
                    <a:lnTo>
                      <a:pt x="59" y="214"/>
                    </a:lnTo>
                    <a:lnTo>
                      <a:pt x="69" y="219"/>
                    </a:lnTo>
                    <a:lnTo>
                      <a:pt x="79" y="222"/>
                    </a:lnTo>
                    <a:lnTo>
                      <a:pt x="90" y="226"/>
                    </a:lnTo>
                    <a:lnTo>
                      <a:pt x="101" y="228"/>
                    </a:lnTo>
                    <a:lnTo>
                      <a:pt x="113" y="228"/>
                    </a:lnTo>
                    <a:lnTo>
                      <a:pt x="113" y="228"/>
                    </a:lnTo>
                    <a:lnTo>
                      <a:pt x="125" y="228"/>
                    </a:lnTo>
                    <a:lnTo>
                      <a:pt x="137" y="226"/>
                    </a:lnTo>
                    <a:lnTo>
                      <a:pt x="148" y="222"/>
                    </a:lnTo>
                    <a:lnTo>
                      <a:pt x="157" y="219"/>
                    </a:lnTo>
                    <a:lnTo>
                      <a:pt x="168" y="214"/>
                    </a:lnTo>
                    <a:lnTo>
                      <a:pt x="177" y="208"/>
                    </a:lnTo>
                    <a:lnTo>
                      <a:pt x="185" y="202"/>
                    </a:lnTo>
                    <a:lnTo>
                      <a:pt x="194" y="194"/>
                    </a:lnTo>
                    <a:lnTo>
                      <a:pt x="202" y="187"/>
                    </a:lnTo>
                    <a:lnTo>
                      <a:pt x="208" y="177"/>
                    </a:lnTo>
                    <a:lnTo>
                      <a:pt x="213" y="168"/>
                    </a:lnTo>
                    <a:lnTo>
                      <a:pt x="219" y="159"/>
                    </a:lnTo>
                    <a:lnTo>
                      <a:pt x="222" y="148"/>
                    </a:lnTo>
                    <a:lnTo>
                      <a:pt x="225" y="137"/>
                    </a:lnTo>
                    <a:lnTo>
                      <a:pt x="226" y="125"/>
                    </a:lnTo>
                    <a:lnTo>
                      <a:pt x="227" y="113"/>
                    </a:lnTo>
                    <a:lnTo>
                      <a:pt x="227" y="113"/>
                    </a:lnTo>
                    <a:lnTo>
                      <a:pt x="226" y="103"/>
                    </a:lnTo>
                    <a:lnTo>
                      <a:pt x="225" y="91"/>
                    </a:lnTo>
                    <a:lnTo>
                      <a:pt x="222" y="80"/>
                    </a:lnTo>
                    <a:lnTo>
                      <a:pt x="219" y="69"/>
                    </a:lnTo>
                    <a:lnTo>
                      <a:pt x="213" y="59"/>
                    </a:lnTo>
                    <a:lnTo>
                      <a:pt x="208" y="51"/>
                    </a:lnTo>
                    <a:lnTo>
                      <a:pt x="202" y="41"/>
                    </a:lnTo>
                    <a:lnTo>
                      <a:pt x="194" y="33"/>
                    </a:lnTo>
                    <a:lnTo>
                      <a:pt x="185" y="26"/>
                    </a:lnTo>
                    <a:lnTo>
                      <a:pt x="177" y="19"/>
                    </a:lnTo>
                    <a:lnTo>
                      <a:pt x="168" y="14"/>
                    </a:lnTo>
                    <a:lnTo>
                      <a:pt x="157" y="9"/>
                    </a:lnTo>
                    <a:lnTo>
                      <a:pt x="148" y="5"/>
                    </a:lnTo>
                    <a:lnTo>
                      <a:pt x="137" y="2"/>
                    </a:lnTo>
                    <a:lnTo>
                      <a:pt x="125" y="0"/>
                    </a:lnTo>
                    <a:lnTo>
                      <a:pt x="113" y="0"/>
                    </a:lnTo>
                    <a:lnTo>
                      <a:pt x="113" y="0"/>
                    </a:lnTo>
                    <a:close/>
                    <a:moveTo>
                      <a:pt x="113" y="214"/>
                    </a:moveTo>
                    <a:lnTo>
                      <a:pt x="113" y="214"/>
                    </a:lnTo>
                    <a:lnTo>
                      <a:pt x="103" y="213"/>
                    </a:lnTo>
                    <a:lnTo>
                      <a:pt x="94" y="212"/>
                    </a:lnTo>
                    <a:lnTo>
                      <a:pt x="84" y="210"/>
                    </a:lnTo>
                    <a:lnTo>
                      <a:pt x="74" y="206"/>
                    </a:lnTo>
                    <a:lnTo>
                      <a:pt x="65" y="202"/>
                    </a:lnTo>
                    <a:lnTo>
                      <a:pt x="58" y="197"/>
                    </a:lnTo>
                    <a:lnTo>
                      <a:pt x="49" y="191"/>
                    </a:lnTo>
                    <a:lnTo>
                      <a:pt x="43" y="185"/>
                    </a:lnTo>
                    <a:lnTo>
                      <a:pt x="36" y="177"/>
                    </a:lnTo>
                    <a:lnTo>
                      <a:pt x="31" y="170"/>
                    </a:lnTo>
                    <a:lnTo>
                      <a:pt x="25" y="162"/>
                    </a:lnTo>
                    <a:lnTo>
                      <a:pt x="21" y="152"/>
                    </a:lnTo>
                    <a:lnTo>
                      <a:pt x="18" y="144"/>
                    </a:lnTo>
                    <a:lnTo>
                      <a:pt x="16" y="134"/>
                    </a:lnTo>
                    <a:lnTo>
                      <a:pt x="14" y="124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04"/>
                    </a:lnTo>
                    <a:lnTo>
                      <a:pt x="16" y="94"/>
                    </a:lnTo>
                    <a:lnTo>
                      <a:pt x="18" y="84"/>
                    </a:lnTo>
                    <a:lnTo>
                      <a:pt x="21" y="76"/>
                    </a:lnTo>
                    <a:lnTo>
                      <a:pt x="25" y="66"/>
                    </a:lnTo>
                    <a:lnTo>
                      <a:pt x="31" y="58"/>
                    </a:lnTo>
                    <a:lnTo>
                      <a:pt x="36" y="51"/>
                    </a:lnTo>
                    <a:lnTo>
                      <a:pt x="43" y="43"/>
                    </a:lnTo>
                    <a:lnTo>
                      <a:pt x="49" y="37"/>
                    </a:lnTo>
                    <a:lnTo>
                      <a:pt x="58" y="31"/>
                    </a:lnTo>
                    <a:lnTo>
                      <a:pt x="65" y="26"/>
                    </a:lnTo>
                    <a:lnTo>
                      <a:pt x="74" y="22"/>
                    </a:lnTo>
                    <a:lnTo>
                      <a:pt x="84" y="18"/>
                    </a:lnTo>
                    <a:lnTo>
                      <a:pt x="94" y="16"/>
                    </a:lnTo>
                    <a:lnTo>
                      <a:pt x="103" y="15"/>
                    </a:lnTo>
                    <a:lnTo>
                      <a:pt x="113" y="14"/>
                    </a:lnTo>
                    <a:lnTo>
                      <a:pt x="113" y="14"/>
                    </a:lnTo>
                    <a:lnTo>
                      <a:pt x="124" y="15"/>
                    </a:lnTo>
                    <a:lnTo>
                      <a:pt x="133" y="16"/>
                    </a:lnTo>
                    <a:lnTo>
                      <a:pt x="143" y="18"/>
                    </a:lnTo>
                    <a:lnTo>
                      <a:pt x="152" y="22"/>
                    </a:lnTo>
                    <a:lnTo>
                      <a:pt x="160" y="26"/>
                    </a:lnTo>
                    <a:lnTo>
                      <a:pt x="169" y="31"/>
                    </a:lnTo>
                    <a:lnTo>
                      <a:pt x="177" y="37"/>
                    </a:lnTo>
                    <a:lnTo>
                      <a:pt x="184" y="43"/>
                    </a:lnTo>
                    <a:lnTo>
                      <a:pt x="191" y="51"/>
                    </a:lnTo>
                    <a:lnTo>
                      <a:pt x="196" y="58"/>
                    </a:lnTo>
                    <a:lnTo>
                      <a:pt x="202" y="66"/>
                    </a:lnTo>
                    <a:lnTo>
                      <a:pt x="205" y="76"/>
                    </a:lnTo>
                    <a:lnTo>
                      <a:pt x="209" y="84"/>
                    </a:lnTo>
                    <a:lnTo>
                      <a:pt x="211" y="94"/>
                    </a:lnTo>
                    <a:lnTo>
                      <a:pt x="212" y="104"/>
                    </a:lnTo>
                    <a:lnTo>
                      <a:pt x="213" y="113"/>
                    </a:lnTo>
                    <a:lnTo>
                      <a:pt x="213" y="113"/>
                    </a:lnTo>
                    <a:lnTo>
                      <a:pt x="212" y="124"/>
                    </a:lnTo>
                    <a:lnTo>
                      <a:pt x="211" y="134"/>
                    </a:lnTo>
                    <a:lnTo>
                      <a:pt x="209" y="144"/>
                    </a:lnTo>
                    <a:lnTo>
                      <a:pt x="205" y="152"/>
                    </a:lnTo>
                    <a:lnTo>
                      <a:pt x="202" y="162"/>
                    </a:lnTo>
                    <a:lnTo>
                      <a:pt x="196" y="170"/>
                    </a:lnTo>
                    <a:lnTo>
                      <a:pt x="191" y="177"/>
                    </a:lnTo>
                    <a:lnTo>
                      <a:pt x="184" y="185"/>
                    </a:lnTo>
                    <a:lnTo>
                      <a:pt x="177" y="191"/>
                    </a:lnTo>
                    <a:lnTo>
                      <a:pt x="169" y="197"/>
                    </a:lnTo>
                    <a:lnTo>
                      <a:pt x="160" y="202"/>
                    </a:lnTo>
                    <a:lnTo>
                      <a:pt x="152" y="206"/>
                    </a:lnTo>
                    <a:lnTo>
                      <a:pt x="143" y="210"/>
                    </a:lnTo>
                    <a:lnTo>
                      <a:pt x="133" y="212"/>
                    </a:lnTo>
                    <a:lnTo>
                      <a:pt x="124" y="213"/>
                    </a:lnTo>
                    <a:lnTo>
                      <a:pt x="113" y="214"/>
                    </a:lnTo>
                    <a:lnTo>
                      <a:pt x="113" y="2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22"/>
              <p:cNvSpPr>
                <a:spLocks noEditPoints="1"/>
              </p:cNvSpPr>
              <p:nvPr/>
            </p:nvSpPr>
            <p:spPr bwMode="auto">
              <a:xfrm>
                <a:off x="3060700" y="4625975"/>
                <a:ext cx="282575" cy="282575"/>
              </a:xfrm>
              <a:custGeom>
                <a:gdLst>
                  <a:gd fmla="*/ 80 w 178" name="T0"/>
                  <a:gd fmla="*/ 1 h 178" name="T1"/>
                  <a:gd fmla="*/ 54 w 178" name="T2"/>
                  <a:gd fmla="*/ 7 h 178" name="T3"/>
                  <a:gd fmla="*/ 33 w 178" name="T4"/>
                  <a:gd fmla="*/ 20 h 178" name="T5"/>
                  <a:gd fmla="*/ 16 w 178" name="T6"/>
                  <a:gd fmla="*/ 40 h 178" name="T7"/>
                  <a:gd fmla="*/ 5 w 178" name="T8"/>
                  <a:gd fmla="*/ 62 h 178" name="T9"/>
                  <a:gd fmla="*/ 0 w 178" name="T10"/>
                  <a:gd fmla="*/ 88 h 178" name="T11"/>
                  <a:gd fmla="*/ 3 w 178" name="T12"/>
                  <a:gd fmla="*/ 107 h 178" name="T13"/>
                  <a:gd fmla="*/ 11 w 178" name="T14"/>
                  <a:gd fmla="*/ 132 h 178" name="T15"/>
                  <a:gd fmla="*/ 26 w 178" name="T16"/>
                  <a:gd fmla="*/ 152 h 178" name="T17"/>
                  <a:gd fmla="*/ 47 w 178" name="T18"/>
                  <a:gd fmla="*/ 167 h 178" name="T19"/>
                  <a:gd fmla="*/ 72 w 178" name="T20"/>
                  <a:gd fmla="*/ 176 h 178" name="T21"/>
                  <a:gd fmla="*/ 89 w 178" name="T22"/>
                  <a:gd fmla="*/ 178 h 178" name="T23"/>
                  <a:gd fmla="*/ 116 w 178" name="T24"/>
                  <a:gd fmla="*/ 174 h 178" name="T25"/>
                  <a:gd fmla="*/ 139 w 178" name="T26"/>
                  <a:gd fmla="*/ 163 h 178" name="T27"/>
                  <a:gd fmla="*/ 158 w 178" name="T28"/>
                  <a:gd fmla="*/ 146 h 178" name="T29"/>
                  <a:gd fmla="*/ 171 w 178" name="T30"/>
                  <a:gd fmla="*/ 123 h 178" name="T31"/>
                  <a:gd fmla="*/ 178 w 178" name="T32"/>
                  <a:gd fmla="*/ 98 h 178" name="T33"/>
                  <a:gd fmla="*/ 178 w 178" name="T34"/>
                  <a:gd fmla="*/ 80 h 178" name="T35"/>
                  <a:gd fmla="*/ 171 w 178" name="T36"/>
                  <a:gd fmla="*/ 55 h 178" name="T37"/>
                  <a:gd fmla="*/ 158 w 178" name="T38"/>
                  <a:gd fmla="*/ 32 h 178" name="T39"/>
                  <a:gd fmla="*/ 139 w 178" name="T40"/>
                  <a:gd fmla="*/ 15 h 178" name="T41"/>
                  <a:gd fmla="*/ 116 w 178" name="T42"/>
                  <a:gd fmla="*/ 4 h 178" name="T43"/>
                  <a:gd fmla="*/ 89 w 178" name="T44"/>
                  <a:gd fmla="*/ 0 h 178" name="T45"/>
                  <a:gd fmla="*/ 89 w 178" name="T46"/>
                  <a:gd fmla="*/ 164 h 178" name="T47"/>
                  <a:gd fmla="*/ 67 w 178" name="T48"/>
                  <a:gd fmla="*/ 160 h 178" name="T49"/>
                  <a:gd fmla="*/ 48 w 178" name="T50"/>
                  <a:gd fmla="*/ 151 h 178" name="T51"/>
                  <a:gd fmla="*/ 32 w 178" name="T52"/>
                  <a:gd fmla="*/ 136 h 178" name="T53"/>
                  <a:gd fmla="*/ 21 w 178" name="T54"/>
                  <a:gd fmla="*/ 118 h 178" name="T55"/>
                  <a:gd fmla="*/ 16 w 178" name="T56"/>
                  <a:gd fmla="*/ 97 h 178" name="T57"/>
                  <a:gd fmla="*/ 16 w 178" name="T58"/>
                  <a:gd fmla="*/ 81 h 178" name="T59"/>
                  <a:gd fmla="*/ 21 w 178" name="T60"/>
                  <a:gd fmla="*/ 60 h 178" name="T61"/>
                  <a:gd fmla="*/ 32 w 178" name="T62"/>
                  <a:gd fmla="*/ 42 h 178" name="T63"/>
                  <a:gd fmla="*/ 48 w 178" name="T64"/>
                  <a:gd fmla="*/ 27 h 178" name="T65"/>
                  <a:gd fmla="*/ 67 w 178" name="T66"/>
                  <a:gd fmla="*/ 18 h 178" name="T67"/>
                  <a:gd fmla="*/ 89 w 178" name="T68"/>
                  <a:gd fmla="*/ 14 h 178" name="T69"/>
                  <a:gd fmla="*/ 104 w 178" name="T70"/>
                  <a:gd fmla="*/ 16 h 178" name="T71"/>
                  <a:gd fmla="*/ 125 w 178" name="T72"/>
                  <a:gd fmla="*/ 24 h 178" name="T73"/>
                  <a:gd fmla="*/ 142 w 178" name="T74"/>
                  <a:gd fmla="*/ 37 h 178" name="T75"/>
                  <a:gd fmla="*/ 155 w 178" name="T76"/>
                  <a:gd fmla="*/ 54 h 178" name="T77"/>
                  <a:gd fmla="*/ 162 w 178" name="T78"/>
                  <a:gd fmla="*/ 74 h 178" name="T79"/>
                  <a:gd fmla="*/ 163 w 178" name="T80"/>
                  <a:gd fmla="*/ 88 h 178" name="T81"/>
                  <a:gd fmla="*/ 160 w 178" name="T82"/>
                  <a:gd fmla="*/ 111 h 178" name="T83"/>
                  <a:gd fmla="*/ 152 w 178" name="T84"/>
                  <a:gd fmla="*/ 131 h 178" name="T85"/>
                  <a:gd fmla="*/ 136 w 178" name="T86"/>
                  <a:gd fmla="*/ 147 h 178" name="T87"/>
                  <a:gd fmla="*/ 118 w 178" name="T88"/>
                  <a:gd fmla="*/ 158 h 178" name="T89"/>
                  <a:gd fmla="*/ 97 w 178" name="T90"/>
                  <a:gd fmla="*/ 163 h 178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178" w="178">
                    <a:moveTo>
                      <a:pt x="89" y="0"/>
                    </a:moveTo>
                    <a:lnTo>
                      <a:pt x="89" y="0"/>
                    </a:lnTo>
                    <a:lnTo>
                      <a:pt x="80" y="1"/>
                    </a:lnTo>
                    <a:lnTo>
                      <a:pt x="72" y="2"/>
                    </a:lnTo>
                    <a:lnTo>
                      <a:pt x="63" y="4"/>
                    </a:lnTo>
                    <a:lnTo>
                      <a:pt x="54" y="7"/>
                    </a:lnTo>
                    <a:lnTo>
                      <a:pt x="47" y="11"/>
                    </a:lnTo>
                    <a:lnTo>
                      <a:pt x="39" y="15"/>
                    </a:lnTo>
                    <a:lnTo>
                      <a:pt x="33" y="20"/>
                    </a:lnTo>
                    <a:lnTo>
                      <a:pt x="26" y="26"/>
                    </a:lnTo>
                    <a:lnTo>
                      <a:pt x="21" y="32"/>
                    </a:lnTo>
                    <a:lnTo>
                      <a:pt x="16" y="40"/>
                    </a:lnTo>
                    <a:lnTo>
                      <a:pt x="11" y="46"/>
                    </a:lnTo>
                    <a:lnTo>
                      <a:pt x="8" y="55"/>
                    </a:lnTo>
                    <a:lnTo>
                      <a:pt x="5" y="62"/>
                    </a:lnTo>
                    <a:lnTo>
                      <a:pt x="3" y="71"/>
                    </a:lnTo>
                    <a:lnTo>
                      <a:pt x="1" y="80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98"/>
                    </a:lnTo>
                    <a:lnTo>
                      <a:pt x="3" y="107"/>
                    </a:lnTo>
                    <a:lnTo>
                      <a:pt x="5" y="115"/>
                    </a:lnTo>
                    <a:lnTo>
                      <a:pt x="8" y="123"/>
                    </a:lnTo>
                    <a:lnTo>
                      <a:pt x="11" y="132"/>
                    </a:lnTo>
                    <a:lnTo>
                      <a:pt x="16" y="138"/>
                    </a:lnTo>
                    <a:lnTo>
                      <a:pt x="21" y="146"/>
                    </a:lnTo>
                    <a:lnTo>
                      <a:pt x="26" y="152"/>
                    </a:lnTo>
                    <a:lnTo>
                      <a:pt x="33" y="158"/>
                    </a:lnTo>
                    <a:lnTo>
                      <a:pt x="39" y="163"/>
                    </a:lnTo>
                    <a:lnTo>
                      <a:pt x="47" y="167"/>
                    </a:lnTo>
                    <a:lnTo>
                      <a:pt x="54" y="170"/>
                    </a:lnTo>
                    <a:lnTo>
                      <a:pt x="63" y="174"/>
                    </a:lnTo>
                    <a:lnTo>
                      <a:pt x="72" y="176"/>
                    </a:lnTo>
                    <a:lnTo>
                      <a:pt x="80" y="177"/>
                    </a:lnTo>
                    <a:lnTo>
                      <a:pt x="89" y="178"/>
                    </a:lnTo>
                    <a:lnTo>
                      <a:pt x="89" y="178"/>
                    </a:lnTo>
                    <a:lnTo>
                      <a:pt x="99" y="177"/>
                    </a:lnTo>
                    <a:lnTo>
                      <a:pt x="107" y="176"/>
                    </a:lnTo>
                    <a:lnTo>
                      <a:pt x="116" y="174"/>
                    </a:lnTo>
                    <a:lnTo>
                      <a:pt x="124" y="170"/>
                    </a:lnTo>
                    <a:lnTo>
                      <a:pt x="131" y="167"/>
                    </a:lnTo>
                    <a:lnTo>
                      <a:pt x="139" y="163"/>
                    </a:lnTo>
                    <a:lnTo>
                      <a:pt x="146" y="158"/>
                    </a:lnTo>
                    <a:lnTo>
                      <a:pt x="152" y="152"/>
                    </a:lnTo>
                    <a:lnTo>
                      <a:pt x="158" y="146"/>
                    </a:lnTo>
                    <a:lnTo>
                      <a:pt x="162" y="138"/>
                    </a:lnTo>
                    <a:lnTo>
                      <a:pt x="168" y="132"/>
                    </a:lnTo>
                    <a:lnTo>
                      <a:pt x="171" y="123"/>
                    </a:lnTo>
                    <a:lnTo>
                      <a:pt x="174" y="115"/>
                    </a:lnTo>
                    <a:lnTo>
                      <a:pt x="176" y="107"/>
                    </a:lnTo>
                    <a:lnTo>
                      <a:pt x="178" y="98"/>
                    </a:lnTo>
                    <a:lnTo>
                      <a:pt x="178" y="88"/>
                    </a:lnTo>
                    <a:lnTo>
                      <a:pt x="178" y="88"/>
                    </a:lnTo>
                    <a:lnTo>
                      <a:pt x="178" y="80"/>
                    </a:lnTo>
                    <a:lnTo>
                      <a:pt x="176" y="71"/>
                    </a:lnTo>
                    <a:lnTo>
                      <a:pt x="174" y="62"/>
                    </a:lnTo>
                    <a:lnTo>
                      <a:pt x="171" y="55"/>
                    </a:lnTo>
                    <a:lnTo>
                      <a:pt x="168" y="46"/>
                    </a:lnTo>
                    <a:lnTo>
                      <a:pt x="162" y="40"/>
                    </a:lnTo>
                    <a:lnTo>
                      <a:pt x="158" y="32"/>
                    </a:lnTo>
                    <a:lnTo>
                      <a:pt x="152" y="26"/>
                    </a:lnTo>
                    <a:lnTo>
                      <a:pt x="146" y="20"/>
                    </a:lnTo>
                    <a:lnTo>
                      <a:pt x="139" y="15"/>
                    </a:lnTo>
                    <a:lnTo>
                      <a:pt x="131" y="11"/>
                    </a:lnTo>
                    <a:lnTo>
                      <a:pt x="124" y="7"/>
                    </a:lnTo>
                    <a:lnTo>
                      <a:pt x="116" y="4"/>
                    </a:lnTo>
                    <a:lnTo>
                      <a:pt x="107" y="2"/>
                    </a:lnTo>
                    <a:lnTo>
                      <a:pt x="99" y="1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  <a:moveTo>
                      <a:pt x="89" y="164"/>
                    </a:moveTo>
                    <a:lnTo>
                      <a:pt x="89" y="164"/>
                    </a:lnTo>
                    <a:lnTo>
                      <a:pt x="81" y="163"/>
                    </a:lnTo>
                    <a:lnTo>
                      <a:pt x="74" y="162"/>
                    </a:lnTo>
                    <a:lnTo>
                      <a:pt x="67" y="160"/>
                    </a:lnTo>
                    <a:lnTo>
                      <a:pt x="60" y="158"/>
                    </a:lnTo>
                    <a:lnTo>
                      <a:pt x="53" y="154"/>
                    </a:lnTo>
                    <a:lnTo>
                      <a:pt x="48" y="151"/>
                    </a:lnTo>
                    <a:lnTo>
                      <a:pt x="41" y="147"/>
                    </a:lnTo>
                    <a:lnTo>
                      <a:pt x="36" y="141"/>
                    </a:lnTo>
                    <a:lnTo>
                      <a:pt x="32" y="136"/>
                    </a:lnTo>
                    <a:lnTo>
                      <a:pt x="27" y="131"/>
                    </a:lnTo>
                    <a:lnTo>
                      <a:pt x="24" y="124"/>
                    </a:lnTo>
                    <a:lnTo>
                      <a:pt x="21" y="118"/>
                    </a:lnTo>
                    <a:lnTo>
                      <a:pt x="18" y="111"/>
                    </a:lnTo>
                    <a:lnTo>
                      <a:pt x="17" y="104"/>
                    </a:lnTo>
                    <a:lnTo>
                      <a:pt x="16" y="97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81"/>
                    </a:lnTo>
                    <a:lnTo>
                      <a:pt x="17" y="74"/>
                    </a:lnTo>
                    <a:lnTo>
                      <a:pt x="18" y="67"/>
                    </a:lnTo>
                    <a:lnTo>
                      <a:pt x="21" y="60"/>
                    </a:lnTo>
                    <a:lnTo>
                      <a:pt x="24" y="54"/>
                    </a:lnTo>
                    <a:lnTo>
                      <a:pt x="27" y="47"/>
                    </a:lnTo>
                    <a:lnTo>
                      <a:pt x="32" y="42"/>
                    </a:lnTo>
                    <a:lnTo>
                      <a:pt x="36" y="37"/>
                    </a:lnTo>
                    <a:lnTo>
                      <a:pt x="41" y="31"/>
                    </a:lnTo>
                    <a:lnTo>
                      <a:pt x="48" y="27"/>
                    </a:lnTo>
                    <a:lnTo>
                      <a:pt x="53" y="24"/>
                    </a:lnTo>
                    <a:lnTo>
                      <a:pt x="60" y="20"/>
                    </a:lnTo>
                    <a:lnTo>
                      <a:pt x="67" y="18"/>
                    </a:lnTo>
                    <a:lnTo>
                      <a:pt x="74" y="16"/>
                    </a:lnTo>
                    <a:lnTo>
                      <a:pt x="81" y="15"/>
                    </a:lnTo>
                    <a:lnTo>
                      <a:pt x="89" y="14"/>
                    </a:lnTo>
                    <a:lnTo>
                      <a:pt x="89" y="14"/>
                    </a:lnTo>
                    <a:lnTo>
                      <a:pt x="97" y="15"/>
                    </a:lnTo>
                    <a:lnTo>
                      <a:pt x="104" y="16"/>
                    </a:lnTo>
                    <a:lnTo>
                      <a:pt x="112" y="18"/>
                    </a:lnTo>
                    <a:lnTo>
                      <a:pt x="118" y="20"/>
                    </a:lnTo>
                    <a:lnTo>
                      <a:pt x="125" y="24"/>
                    </a:lnTo>
                    <a:lnTo>
                      <a:pt x="131" y="27"/>
                    </a:lnTo>
                    <a:lnTo>
                      <a:pt x="136" y="31"/>
                    </a:lnTo>
                    <a:lnTo>
                      <a:pt x="142" y="37"/>
                    </a:lnTo>
                    <a:lnTo>
                      <a:pt x="147" y="42"/>
                    </a:lnTo>
                    <a:lnTo>
                      <a:pt x="152" y="47"/>
                    </a:lnTo>
                    <a:lnTo>
                      <a:pt x="155" y="54"/>
                    </a:lnTo>
                    <a:lnTo>
                      <a:pt x="158" y="60"/>
                    </a:lnTo>
                    <a:lnTo>
                      <a:pt x="160" y="67"/>
                    </a:lnTo>
                    <a:lnTo>
                      <a:pt x="162" y="74"/>
                    </a:lnTo>
                    <a:lnTo>
                      <a:pt x="163" y="81"/>
                    </a:lnTo>
                    <a:lnTo>
                      <a:pt x="163" y="88"/>
                    </a:lnTo>
                    <a:lnTo>
                      <a:pt x="163" y="88"/>
                    </a:lnTo>
                    <a:lnTo>
                      <a:pt x="163" y="97"/>
                    </a:lnTo>
                    <a:lnTo>
                      <a:pt x="162" y="104"/>
                    </a:lnTo>
                    <a:lnTo>
                      <a:pt x="160" y="111"/>
                    </a:lnTo>
                    <a:lnTo>
                      <a:pt x="158" y="118"/>
                    </a:lnTo>
                    <a:lnTo>
                      <a:pt x="155" y="124"/>
                    </a:lnTo>
                    <a:lnTo>
                      <a:pt x="152" y="131"/>
                    </a:lnTo>
                    <a:lnTo>
                      <a:pt x="147" y="136"/>
                    </a:lnTo>
                    <a:lnTo>
                      <a:pt x="142" y="141"/>
                    </a:lnTo>
                    <a:lnTo>
                      <a:pt x="136" y="147"/>
                    </a:lnTo>
                    <a:lnTo>
                      <a:pt x="131" y="151"/>
                    </a:lnTo>
                    <a:lnTo>
                      <a:pt x="125" y="154"/>
                    </a:lnTo>
                    <a:lnTo>
                      <a:pt x="118" y="158"/>
                    </a:lnTo>
                    <a:lnTo>
                      <a:pt x="112" y="160"/>
                    </a:lnTo>
                    <a:lnTo>
                      <a:pt x="104" y="162"/>
                    </a:lnTo>
                    <a:lnTo>
                      <a:pt x="97" y="163"/>
                    </a:lnTo>
                    <a:lnTo>
                      <a:pt x="89" y="164"/>
                    </a:lnTo>
                    <a:lnTo>
                      <a:pt x="89" y="16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23"/>
              <p:cNvSpPr>
                <a:spLocks noEditPoints="1"/>
              </p:cNvSpPr>
              <p:nvPr/>
            </p:nvSpPr>
            <p:spPr bwMode="auto">
              <a:xfrm>
                <a:off x="3152775" y="4668838"/>
                <a:ext cx="98425" cy="188913"/>
              </a:xfrm>
              <a:custGeom>
                <a:gdLst>
                  <a:gd fmla="*/ 39 w 62" name="T0"/>
                  <a:gd fmla="*/ 0 h 119" name="T1"/>
                  <a:gd fmla="*/ 24 w 62" name="T2"/>
                  <a:gd fmla="*/ 3 h 119" name="T3"/>
                  <a:gd fmla="*/ 23 w 62" name="T4"/>
                  <a:gd fmla="*/ 3 h 119" name="T5"/>
                  <a:gd fmla="*/ 15 w 62" name="T6"/>
                  <a:gd fmla="*/ 5 h 119" name="T7"/>
                  <a:gd fmla="*/ 6 w 62" name="T8"/>
                  <a:gd fmla="*/ 11 h 119" name="T9"/>
                  <a:gd fmla="*/ 1 w 62" name="T10"/>
                  <a:gd fmla="*/ 18 h 119" name="T11"/>
                  <a:gd fmla="*/ 0 w 62" name="T12"/>
                  <a:gd fmla="*/ 28 h 119" name="T13"/>
                  <a:gd fmla="*/ 0 w 62" name="T14"/>
                  <a:gd fmla="*/ 40 h 119" name="T15"/>
                  <a:gd fmla="*/ 3 w 62" name="T16"/>
                  <a:gd fmla="*/ 51 h 119" name="T17"/>
                  <a:gd fmla="*/ 13 w 62" name="T18"/>
                  <a:gd fmla="*/ 59 h 119" name="T19"/>
                  <a:gd fmla="*/ 17 w 62" name="T20"/>
                  <a:gd fmla="*/ 61 h 119" name="T21"/>
                  <a:gd fmla="*/ 24 w 62" name="T22"/>
                  <a:gd fmla="*/ 100 h 119" name="T23"/>
                  <a:gd fmla="*/ 23 w 62" name="T24"/>
                  <a:gd fmla="*/ 100 h 119" name="T25"/>
                  <a:gd fmla="*/ 17 w 62" name="T26"/>
                  <a:gd fmla="*/ 98 h 119" name="T27"/>
                  <a:gd fmla="*/ 14 w 62" name="T28"/>
                  <a:gd fmla="*/ 91 h 119" name="T29"/>
                  <a:gd fmla="*/ 0 w 62" name="T30"/>
                  <a:gd fmla="*/ 85 h 119" name="T31"/>
                  <a:gd fmla="*/ 0 w 62" name="T32"/>
                  <a:gd fmla="*/ 91 h 119" name="T33"/>
                  <a:gd fmla="*/ 1 w 62" name="T34"/>
                  <a:gd fmla="*/ 100 h 119" name="T35"/>
                  <a:gd fmla="*/ 6 w 62" name="T36"/>
                  <a:gd fmla="*/ 108 h 119" name="T37"/>
                  <a:gd fmla="*/ 15 w 62" name="T38"/>
                  <a:gd fmla="*/ 113 h 119" name="T39"/>
                  <a:gd fmla="*/ 23 w 62" name="T40"/>
                  <a:gd fmla="*/ 115 h 119" name="T41"/>
                  <a:gd fmla="*/ 24 w 62" name="T42"/>
                  <a:gd fmla="*/ 119 h 119" name="T43"/>
                  <a:gd fmla="*/ 39 w 62" name="T44"/>
                  <a:gd fmla="*/ 114 h 119" name="T45"/>
                  <a:gd fmla="*/ 44 w 62" name="T46"/>
                  <a:gd fmla="*/ 114 h 119" name="T47"/>
                  <a:gd fmla="*/ 51 w 62" name="T48"/>
                  <a:gd fmla="*/ 110 h 119" name="T49"/>
                  <a:gd fmla="*/ 58 w 62" name="T50"/>
                  <a:gd fmla="*/ 104 h 119" name="T51"/>
                  <a:gd fmla="*/ 62 w 62" name="T52"/>
                  <a:gd fmla="*/ 95 h 119" name="T53"/>
                  <a:gd fmla="*/ 62 w 62" name="T54"/>
                  <a:gd fmla="*/ 79 h 119" name="T55"/>
                  <a:gd fmla="*/ 61 w 62" name="T56"/>
                  <a:gd fmla="*/ 73 h 119" name="T57"/>
                  <a:gd fmla="*/ 55 w 62" name="T58"/>
                  <a:gd fmla="*/ 64 h 119" name="T59"/>
                  <a:gd fmla="*/ 45 w 62" name="T60"/>
                  <a:gd fmla="*/ 57 h 119" name="T61"/>
                  <a:gd fmla="*/ 39 w 62" name="T62"/>
                  <a:gd fmla="*/ 55 h 119" name="T63"/>
                  <a:gd fmla="*/ 39 w 62" name="T64"/>
                  <a:gd fmla="*/ 18 h 119" name="T65"/>
                  <a:gd fmla="*/ 45 w 62" name="T66"/>
                  <a:gd fmla="*/ 21 h 119" name="T67"/>
                  <a:gd fmla="*/ 48 w 62" name="T68"/>
                  <a:gd fmla="*/ 28 h 119" name="T69"/>
                  <a:gd fmla="*/ 62 w 62" name="T70"/>
                  <a:gd fmla="*/ 33 h 119" name="T71"/>
                  <a:gd fmla="*/ 62 w 62" name="T72"/>
                  <a:gd fmla="*/ 28 h 119" name="T73"/>
                  <a:gd fmla="*/ 60 w 62" name="T74"/>
                  <a:gd fmla="*/ 19 h 119" name="T75"/>
                  <a:gd fmla="*/ 56 w 62" name="T76"/>
                  <a:gd fmla="*/ 11 h 119" name="T77"/>
                  <a:gd fmla="*/ 48 w 62" name="T78"/>
                  <a:gd fmla="*/ 6 h 119" name="T79"/>
                  <a:gd fmla="*/ 39 w 62" name="T80"/>
                  <a:gd fmla="*/ 4 h 119" name="T81"/>
                  <a:gd fmla="*/ 48 w 62" name="T82"/>
                  <a:gd fmla="*/ 79 h 119" name="T83"/>
                  <a:gd fmla="*/ 48 w 62" name="T84"/>
                  <a:gd fmla="*/ 91 h 119" name="T85"/>
                  <a:gd fmla="*/ 45 w 62" name="T86"/>
                  <a:gd fmla="*/ 97 h 119" name="T87"/>
                  <a:gd fmla="*/ 39 w 62" name="T88"/>
                  <a:gd fmla="*/ 100 h 119" name="T89"/>
                  <a:gd fmla="*/ 42 w 62" name="T90"/>
                  <a:gd fmla="*/ 71 h 119" name="T91"/>
                  <a:gd fmla="*/ 46 w 62" name="T92"/>
                  <a:gd fmla="*/ 75 h 119" name="T93"/>
                  <a:gd fmla="*/ 48 w 62" name="T94"/>
                  <a:gd fmla="*/ 79 h 119" name="T95"/>
                  <a:gd fmla="*/ 22 w 62" name="T96"/>
                  <a:gd fmla="*/ 48 h 119" name="T97"/>
                  <a:gd fmla="*/ 22 w 62" name="T98"/>
                  <a:gd fmla="*/ 48 h 119" name="T99"/>
                  <a:gd fmla="*/ 19 w 62" name="T100"/>
                  <a:gd fmla="*/ 47 h 119" name="T101"/>
                  <a:gd fmla="*/ 14 w 62" name="T102"/>
                  <a:gd fmla="*/ 42 h 119" name="T103"/>
                  <a:gd fmla="*/ 14 w 62" name="T104"/>
                  <a:gd fmla="*/ 28 h 119" name="T105"/>
                  <a:gd fmla="*/ 15 w 62" name="T106"/>
                  <a:gd fmla="*/ 24 h 119" name="T107"/>
                  <a:gd fmla="*/ 20 w 62" name="T108"/>
                  <a:gd fmla="*/ 18 h 119" name="T109"/>
                  <a:gd fmla="*/ 24 w 62" name="T110"/>
                  <a:gd fmla="*/ 18 h 119" name="T111"/>
                  <a:gd fmla="*/ 22 w 62" name="T112"/>
                  <a:gd fmla="*/ 48 h 119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119" w="62">
                    <a:moveTo>
                      <a:pt x="39" y="4"/>
                    </a:moveTo>
                    <a:lnTo>
                      <a:pt x="39" y="0"/>
                    </a:lnTo>
                    <a:lnTo>
                      <a:pt x="24" y="0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19" y="4"/>
                    </a:lnTo>
                    <a:lnTo>
                      <a:pt x="15" y="5"/>
                    </a:lnTo>
                    <a:lnTo>
                      <a:pt x="10" y="7"/>
                    </a:lnTo>
                    <a:lnTo>
                      <a:pt x="6" y="11"/>
                    </a:lnTo>
                    <a:lnTo>
                      <a:pt x="4" y="14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5"/>
                    </a:lnTo>
                    <a:lnTo>
                      <a:pt x="3" y="51"/>
                    </a:lnTo>
                    <a:lnTo>
                      <a:pt x="7" y="55"/>
                    </a:lnTo>
                    <a:lnTo>
                      <a:pt x="13" y="59"/>
                    </a:lnTo>
                    <a:lnTo>
                      <a:pt x="17" y="61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24" y="100"/>
                    </a:lnTo>
                    <a:lnTo>
                      <a:pt x="23" y="100"/>
                    </a:lnTo>
                    <a:lnTo>
                      <a:pt x="23" y="100"/>
                    </a:lnTo>
                    <a:lnTo>
                      <a:pt x="20" y="100"/>
                    </a:lnTo>
                    <a:lnTo>
                      <a:pt x="17" y="98"/>
                    </a:lnTo>
                    <a:lnTo>
                      <a:pt x="15" y="95"/>
                    </a:lnTo>
                    <a:lnTo>
                      <a:pt x="14" y="91"/>
                    </a:lnTo>
                    <a:lnTo>
                      <a:pt x="14" y="85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1" y="100"/>
                    </a:lnTo>
                    <a:lnTo>
                      <a:pt x="4" y="105"/>
                    </a:lnTo>
                    <a:lnTo>
                      <a:pt x="6" y="108"/>
                    </a:lnTo>
                    <a:lnTo>
                      <a:pt x="10" y="111"/>
                    </a:lnTo>
                    <a:lnTo>
                      <a:pt x="15" y="113"/>
                    </a:lnTo>
                    <a:lnTo>
                      <a:pt x="19" y="114"/>
                    </a:lnTo>
                    <a:lnTo>
                      <a:pt x="23" y="115"/>
                    </a:lnTo>
                    <a:lnTo>
                      <a:pt x="24" y="115"/>
                    </a:lnTo>
                    <a:lnTo>
                      <a:pt x="24" y="119"/>
                    </a:lnTo>
                    <a:lnTo>
                      <a:pt x="39" y="119"/>
                    </a:lnTo>
                    <a:lnTo>
                      <a:pt x="39" y="114"/>
                    </a:lnTo>
                    <a:lnTo>
                      <a:pt x="39" y="114"/>
                    </a:lnTo>
                    <a:lnTo>
                      <a:pt x="44" y="114"/>
                    </a:lnTo>
                    <a:lnTo>
                      <a:pt x="48" y="112"/>
                    </a:lnTo>
                    <a:lnTo>
                      <a:pt x="51" y="110"/>
                    </a:lnTo>
                    <a:lnTo>
                      <a:pt x="56" y="107"/>
                    </a:lnTo>
                    <a:lnTo>
                      <a:pt x="58" y="104"/>
                    </a:lnTo>
                    <a:lnTo>
                      <a:pt x="60" y="99"/>
                    </a:lnTo>
                    <a:lnTo>
                      <a:pt x="62" y="95"/>
                    </a:lnTo>
                    <a:lnTo>
                      <a:pt x="62" y="91"/>
                    </a:lnTo>
                    <a:lnTo>
                      <a:pt x="62" y="79"/>
                    </a:lnTo>
                    <a:lnTo>
                      <a:pt x="62" y="79"/>
                    </a:lnTo>
                    <a:lnTo>
                      <a:pt x="61" y="73"/>
                    </a:lnTo>
                    <a:lnTo>
                      <a:pt x="59" y="68"/>
                    </a:lnTo>
                    <a:lnTo>
                      <a:pt x="55" y="64"/>
                    </a:lnTo>
                    <a:lnTo>
                      <a:pt x="49" y="58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39" y="55"/>
                    </a:lnTo>
                    <a:lnTo>
                      <a:pt x="39" y="18"/>
                    </a:lnTo>
                    <a:lnTo>
                      <a:pt x="39" y="18"/>
                    </a:lnTo>
                    <a:lnTo>
                      <a:pt x="43" y="19"/>
                    </a:lnTo>
                    <a:lnTo>
                      <a:pt x="45" y="21"/>
                    </a:lnTo>
                    <a:lnTo>
                      <a:pt x="47" y="25"/>
                    </a:lnTo>
                    <a:lnTo>
                      <a:pt x="48" y="28"/>
                    </a:lnTo>
                    <a:lnTo>
                      <a:pt x="48" y="33"/>
                    </a:lnTo>
                    <a:lnTo>
                      <a:pt x="62" y="33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24"/>
                    </a:lnTo>
                    <a:lnTo>
                      <a:pt x="60" y="19"/>
                    </a:lnTo>
                    <a:lnTo>
                      <a:pt x="58" y="15"/>
                    </a:lnTo>
                    <a:lnTo>
                      <a:pt x="56" y="11"/>
                    </a:lnTo>
                    <a:lnTo>
                      <a:pt x="51" y="8"/>
                    </a:lnTo>
                    <a:lnTo>
                      <a:pt x="48" y="6"/>
                    </a:lnTo>
                    <a:lnTo>
                      <a:pt x="44" y="4"/>
                    </a:lnTo>
                    <a:lnTo>
                      <a:pt x="39" y="4"/>
                    </a:lnTo>
                    <a:lnTo>
                      <a:pt x="39" y="4"/>
                    </a:lnTo>
                    <a:close/>
                    <a:moveTo>
                      <a:pt x="48" y="79"/>
                    </a:moveTo>
                    <a:lnTo>
                      <a:pt x="48" y="91"/>
                    </a:lnTo>
                    <a:lnTo>
                      <a:pt x="48" y="91"/>
                    </a:lnTo>
                    <a:lnTo>
                      <a:pt x="47" y="94"/>
                    </a:lnTo>
                    <a:lnTo>
                      <a:pt x="45" y="97"/>
                    </a:lnTo>
                    <a:lnTo>
                      <a:pt x="43" y="99"/>
                    </a:lnTo>
                    <a:lnTo>
                      <a:pt x="39" y="100"/>
                    </a:lnTo>
                    <a:lnTo>
                      <a:pt x="39" y="70"/>
                    </a:lnTo>
                    <a:lnTo>
                      <a:pt x="42" y="71"/>
                    </a:lnTo>
                    <a:lnTo>
                      <a:pt x="42" y="71"/>
                    </a:lnTo>
                    <a:lnTo>
                      <a:pt x="46" y="75"/>
                    </a:lnTo>
                    <a:lnTo>
                      <a:pt x="47" y="77"/>
                    </a:lnTo>
                    <a:lnTo>
                      <a:pt x="48" y="79"/>
                    </a:lnTo>
                    <a:lnTo>
                      <a:pt x="48" y="79"/>
                    </a:lnTo>
                    <a:close/>
                    <a:moveTo>
                      <a:pt x="22" y="48"/>
                    </a:moveTo>
                    <a:lnTo>
                      <a:pt x="22" y="48"/>
                    </a:lnTo>
                    <a:lnTo>
                      <a:pt x="22" y="48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16" y="44"/>
                    </a:lnTo>
                    <a:lnTo>
                      <a:pt x="14" y="42"/>
                    </a:lnTo>
                    <a:lnTo>
                      <a:pt x="14" y="40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5" y="24"/>
                    </a:lnTo>
                    <a:lnTo>
                      <a:pt x="17" y="20"/>
                    </a:lnTo>
                    <a:lnTo>
                      <a:pt x="20" y="18"/>
                    </a:lnTo>
                    <a:lnTo>
                      <a:pt x="23" y="18"/>
                    </a:lnTo>
                    <a:lnTo>
                      <a:pt x="24" y="18"/>
                    </a:lnTo>
                    <a:lnTo>
                      <a:pt x="24" y="50"/>
                    </a:lnTo>
                    <a:lnTo>
                      <a:pt x="22" y="4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7" name="Freeform 51"/>
            <p:cNvSpPr>
              <a:spLocks noEditPoints="1"/>
            </p:cNvSpPr>
            <p:nvPr/>
          </p:nvSpPr>
          <p:spPr bwMode="auto">
            <a:xfrm>
              <a:off x="1416407" y="4115503"/>
              <a:ext cx="688614" cy="605617"/>
            </a:xfrm>
            <a:custGeom>
              <a:gdLst>
                <a:gd fmla="*/ 448 w 531" name="T0"/>
                <a:gd fmla="*/ 98 h 467" name="T1"/>
                <a:gd fmla="*/ 461 w 531" name="T2"/>
                <a:gd fmla="*/ 75 h 467" name="T3"/>
                <a:gd fmla="*/ 449 w 531" name="T4"/>
                <a:gd fmla="*/ 72 h 467" name="T5"/>
                <a:gd fmla="*/ 442 w 531" name="T6"/>
                <a:gd fmla="*/ 85 h 467" name="T7"/>
                <a:gd fmla="*/ 430 w 531" name="T8"/>
                <a:gd fmla="*/ 78 h 467" name="T9"/>
                <a:gd fmla="*/ 435 w 531" name="T10"/>
                <a:gd fmla="*/ 67 h 467" name="T11"/>
                <a:gd fmla="*/ 429 w 531" name="T12"/>
                <a:gd fmla="*/ 60 h 467" name="T13"/>
                <a:gd fmla="*/ 286 w 531" name="T14"/>
                <a:gd fmla="*/ 36 h 467" name="T15"/>
                <a:gd fmla="*/ 288 w 531" name="T16"/>
                <a:gd fmla="*/ 15 h 467" name="T17"/>
                <a:gd fmla="*/ 266 w 531" name="T18"/>
                <a:gd fmla="*/ 0 h 467" name="T19"/>
                <a:gd fmla="*/ 247 w 531" name="T20"/>
                <a:gd fmla="*/ 11 h 467" name="T21"/>
                <a:gd fmla="*/ 243 w 531" name="T22"/>
                <a:gd fmla="*/ 31 h 467" name="T23"/>
                <a:gd fmla="*/ 135 w 531" name="T24"/>
                <a:gd fmla="*/ 51 h 467" name="T25"/>
                <a:gd fmla="*/ 97 w 531" name="T26"/>
                <a:gd fmla="*/ 65 h 467" name="T27"/>
                <a:gd fmla="*/ 101 w 531" name="T28"/>
                <a:gd fmla="*/ 78 h 467" name="T29"/>
                <a:gd fmla="*/ 92 w 531" name="T30"/>
                <a:gd fmla="*/ 87 h 467" name="T31"/>
                <a:gd fmla="*/ 84 w 531" name="T32"/>
                <a:gd fmla="*/ 75 h 467" name="T33"/>
                <a:gd fmla="*/ 72 w 531" name="T34"/>
                <a:gd fmla="*/ 72 h 467" name="T35"/>
                <a:gd fmla="*/ 78 w 531" name="T36"/>
                <a:gd fmla="*/ 95 h 467" name="T37"/>
                <a:gd fmla="*/ 0 w 531" name="T38"/>
                <a:gd fmla="*/ 304 h 467" name="T39"/>
                <a:gd fmla="*/ 24 w 531" name="T40"/>
                <a:gd fmla="*/ 328 h 467" name="T41"/>
                <a:gd fmla="*/ 138 w 531" name="T42"/>
                <a:gd fmla="*/ 339 h 467" name="T43"/>
                <a:gd fmla="*/ 173 w 531" name="T44"/>
                <a:gd fmla="*/ 320 h 467" name="T45"/>
                <a:gd fmla="*/ 185 w 531" name="T46"/>
                <a:gd fmla="*/ 300 h 467" name="T47"/>
                <a:gd fmla="*/ 114 w 531" name="T48"/>
                <a:gd fmla="*/ 84 h 467" name="T49"/>
                <a:gd fmla="*/ 178 w 531" name="T50"/>
                <a:gd fmla="*/ 58 h 467" name="T51"/>
                <a:gd fmla="*/ 243 w 531" name="T52"/>
                <a:gd fmla="*/ 233 h 467" name="T53"/>
                <a:gd fmla="*/ 249 w 531" name="T54"/>
                <a:gd fmla="*/ 299 h 467" name="T55"/>
                <a:gd fmla="*/ 248 w 531" name="T56"/>
                <a:gd fmla="*/ 352 h 467" name="T57"/>
                <a:gd fmla="*/ 210 w 531" name="T58"/>
                <a:gd fmla="*/ 385 h 467" name="T59"/>
                <a:gd fmla="*/ 186 w 531" name="T60"/>
                <a:gd fmla="*/ 467 h 467" name="T61"/>
                <a:gd fmla="*/ 327 w 531" name="T62"/>
                <a:gd fmla="*/ 386 h 467" name="T63"/>
                <a:gd fmla="*/ 292 w 531" name="T64"/>
                <a:gd fmla="*/ 371 h 467" name="T65"/>
                <a:gd fmla="*/ 282 w 531" name="T66"/>
                <a:gd fmla="*/ 299 h 467" name="T67"/>
                <a:gd fmla="*/ 289 w 531" name="T68"/>
                <a:gd fmla="*/ 233 h 467" name="T69"/>
                <a:gd fmla="*/ 354 w 531" name="T70"/>
                <a:gd fmla="*/ 58 h 467" name="T71"/>
                <a:gd fmla="*/ 417 w 531" name="T72"/>
                <a:gd fmla="*/ 84 h 467" name="T73"/>
                <a:gd fmla="*/ 346 w 531" name="T74"/>
                <a:gd fmla="*/ 300 h 467" name="T75"/>
                <a:gd fmla="*/ 358 w 531" name="T76"/>
                <a:gd fmla="*/ 320 h 467" name="T77"/>
                <a:gd fmla="*/ 396 w 531" name="T78"/>
                <a:gd fmla="*/ 339 h 467" name="T79"/>
                <a:gd fmla="*/ 507 w 531" name="T80"/>
                <a:gd fmla="*/ 328 h 467" name="T81"/>
                <a:gd fmla="*/ 531 w 531" name="T82"/>
                <a:gd fmla="*/ 303 h 467" name="T83"/>
                <a:gd fmla="*/ 275 w 531" name="T84"/>
                <a:gd fmla="*/ 24 h 467" name="T85"/>
                <a:gd fmla="*/ 266 w 531" name="T86"/>
                <a:gd fmla="*/ 34 h 467" name="T87"/>
                <a:gd fmla="*/ 257 w 531" name="T88"/>
                <a:gd fmla="*/ 21 h 467" name="T89"/>
                <a:gd fmla="*/ 51 w 531" name="T90"/>
                <a:gd fmla="*/ 325 h 467" name="T91"/>
                <a:gd fmla="*/ 166 w 531" name="T92"/>
                <a:gd fmla="*/ 308 h 467" name="T93"/>
                <a:gd fmla="*/ 134 w 531" name="T94"/>
                <a:gd fmla="*/ 325 h 467" name="T95"/>
                <a:gd fmla="*/ 270 w 531" name="T96"/>
                <a:gd fmla="*/ 217 h 467" name="T97"/>
                <a:gd fmla="*/ 275 w 531" name="T98"/>
                <a:gd fmla="*/ 274 h 467" name="T99"/>
                <a:gd fmla="*/ 256 w 531" name="T100"/>
                <a:gd fmla="*/ 274 h 467" name="T101"/>
                <a:gd fmla="*/ 262 w 531" name="T102"/>
                <a:gd fmla="*/ 217 h 467" name="T103"/>
                <a:gd fmla="*/ 331 w 531" name="T104"/>
                <a:gd fmla="*/ 453 h 467" name="T105"/>
                <a:gd fmla="*/ 296 w 531" name="T106"/>
                <a:gd fmla="*/ 391 h 467" name="T107"/>
                <a:gd fmla="*/ 256 w 531" name="T108"/>
                <a:gd fmla="*/ 368 h 467" name="T109"/>
                <a:gd fmla="*/ 268 w 531" name="T110"/>
                <a:gd fmla="*/ 307 h 467" name="T111"/>
                <a:gd fmla="*/ 274 w 531" name="T112"/>
                <a:gd fmla="*/ 368 h 467" name="T113"/>
                <a:gd fmla="*/ 268 w 531" name="T114"/>
                <a:gd fmla="*/ 203 h 467" name="T115"/>
                <a:gd fmla="*/ 268 w 531" name="T116"/>
                <a:gd fmla="*/ 53 h 467" name="T117"/>
                <a:gd fmla="*/ 480 w 531" name="T118"/>
                <a:gd fmla="*/ 325 h 467" name="T119"/>
                <a:gd fmla="*/ 367 w 531" name="T120"/>
                <a:gd fmla="*/ 308 h 467" name="T121"/>
                <a:gd fmla="*/ 480 w 531" name="T122"/>
                <a:gd fmla="*/ 325 h 467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467" w="531">
                  <a:moveTo>
                    <a:pt x="531" y="303"/>
                  </a:moveTo>
                  <a:lnTo>
                    <a:pt x="531" y="303"/>
                  </a:lnTo>
                  <a:lnTo>
                    <a:pt x="531" y="300"/>
                  </a:lnTo>
                  <a:lnTo>
                    <a:pt x="530" y="298"/>
                  </a:lnTo>
                  <a:lnTo>
                    <a:pt x="448" y="98"/>
                  </a:lnTo>
                  <a:lnTo>
                    <a:pt x="448" y="98"/>
                  </a:lnTo>
                  <a:lnTo>
                    <a:pt x="453" y="95"/>
                  </a:lnTo>
                  <a:lnTo>
                    <a:pt x="457" y="91"/>
                  </a:lnTo>
                  <a:lnTo>
                    <a:pt x="461" y="84"/>
                  </a:lnTo>
                  <a:lnTo>
                    <a:pt x="462" y="78"/>
                  </a:lnTo>
                  <a:lnTo>
                    <a:pt x="462" y="78"/>
                  </a:lnTo>
                  <a:lnTo>
                    <a:pt x="461" y="75"/>
                  </a:lnTo>
                  <a:lnTo>
                    <a:pt x="459" y="72"/>
                  </a:lnTo>
                  <a:lnTo>
                    <a:pt x="457" y="71"/>
                  </a:lnTo>
                  <a:lnTo>
                    <a:pt x="454" y="70"/>
                  </a:lnTo>
                  <a:lnTo>
                    <a:pt x="454" y="70"/>
                  </a:lnTo>
                  <a:lnTo>
                    <a:pt x="452" y="71"/>
                  </a:lnTo>
                  <a:lnTo>
                    <a:pt x="449" y="72"/>
                  </a:lnTo>
                  <a:lnTo>
                    <a:pt x="448" y="75"/>
                  </a:lnTo>
                  <a:lnTo>
                    <a:pt x="448" y="78"/>
                  </a:lnTo>
                  <a:lnTo>
                    <a:pt x="448" y="78"/>
                  </a:lnTo>
                  <a:lnTo>
                    <a:pt x="446" y="81"/>
                  </a:lnTo>
                  <a:lnTo>
                    <a:pt x="444" y="83"/>
                  </a:lnTo>
                  <a:lnTo>
                    <a:pt x="442" y="85"/>
                  </a:lnTo>
                  <a:lnTo>
                    <a:pt x="439" y="87"/>
                  </a:lnTo>
                  <a:lnTo>
                    <a:pt x="439" y="87"/>
                  </a:lnTo>
                  <a:lnTo>
                    <a:pt x="436" y="85"/>
                  </a:lnTo>
                  <a:lnTo>
                    <a:pt x="434" y="83"/>
                  </a:lnTo>
                  <a:lnTo>
                    <a:pt x="431" y="81"/>
                  </a:lnTo>
                  <a:lnTo>
                    <a:pt x="430" y="78"/>
                  </a:lnTo>
                  <a:lnTo>
                    <a:pt x="430" y="78"/>
                  </a:lnTo>
                  <a:lnTo>
                    <a:pt x="431" y="75"/>
                  </a:lnTo>
                  <a:lnTo>
                    <a:pt x="434" y="72"/>
                  </a:lnTo>
                  <a:lnTo>
                    <a:pt x="434" y="72"/>
                  </a:lnTo>
                  <a:lnTo>
                    <a:pt x="435" y="70"/>
                  </a:lnTo>
                  <a:lnTo>
                    <a:pt x="435" y="67"/>
                  </a:lnTo>
                  <a:lnTo>
                    <a:pt x="435" y="65"/>
                  </a:lnTo>
                  <a:lnTo>
                    <a:pt x="434" y="63"/>
                  </a:lnTo>
                  <a:lnTo>
                    <a:pt x="434" y="63"/>
                  </a:lnTo>
                  <a:lnTo>
                    <a:pt x="431" y="61"/>
                  </a:lnTo>
                  <a:lnTo>
                    <a:pt x="429" y="60"/>
                  </a:lnTo>
                  <a:lnTo>
                    <a:pt x="429" y="60"/>
                  </a:lnTo>
                  <a:lnTo>
                    <a:pt x="396" y="51"/>
                  </a:lnTo>
                  <a:lnTo>
                    <a:pt x="360" y="44"/>
                  </a:lnTo>
                  <a:lnTo>
                    <a:pt x="323" y="41"/>
                  </a:lnTo>
                  <a:lnTo>
                    <a:pt x="283" y="39"/>
                  </a:lnTo>
                  <a:lnTo>
                    <a:pt x="283" y="39"/>
                  </a:lnTo>
                  <a:lnTo>
                    <a:pt x="286" y="36"/>
                  </a:lnTo>
                  <a:lnTo>
                    <a:pt x="288" y="31"/>
                  </a:lnTo>
                  <a:lnTo>
                    <a:pt x="289" y="28"/>
                  </a:lnTo>
                  <a:lnTo>
                    <a:pt x="289" y="24"/>
                  </a:lnTo>
                  <a:lnTo>
                    <a:pt x="289" y="24"/>
                  </a:lnTo>
                  <a:lnTo>
                    <a:pt x="289" y="20"/>
                  </a:lnTo>
                  <a:lnTo>
                    <a:pt x="288" y="15"/>
                  </a:lnTo>
                  <a:lnTo>
                    <a:pt x="286" y="11"/>
                  </a:lnTo>
                  <a:lnTo>
                    <a:pt x="282" y="8"/>
                  </a:lnTo>
                  <a:lnTo>
                    <a:pt x="279" y="4"/>
                  </a:lnTo>
                  <a:lnTo>
                    <a:pt x="275" y="2"/>
                  </a:lnTo>
                  <a:lnTo>
                    <a:pt x="270" y="1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61" y="1"/>
                  </a:lnTo>
                  <a:lnTo>
                    <a:pt x="256" y="2"/>
                  </a:lnTo>
                  <a:lnTo>
                    <a:pt x="253" y="4"/>
                  </a:lnTo>
                  <a:lnTo>
                    <a:pt x="249" y="8"/>
                  </a:lnTo>
                  <a:lnTo>
                    <a:pt x="247" y="11"/>
                  </a:lnTo>
                  <a:lnTo>
                    <a:pt x="245" y="15"/>
                  </a:lnTo>
                  <a:lnTo>
                    <a:pt x="242" y="20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2" y="28"/>
                  </a:lnTo>
                  <a:lnTo>
                    <a:pt x="243" y="31"/>
                  </a:lnTo>
                  <a:lnTo>
                    <a:pt x="246" y="36"/>
                  </a:lnTo>
                  <a:lnTo>
                    <a:pt x="248" y="39"/>
                  </a:lnTo>
                  <a:lnTo>
                    <a:pt x="248" y="39"/>
                  </a:lnTo>
                  <a:lnTo>
                    <a:pt x="209" y="41"/>
                  </a:lnTo>
                  <a:lnTo>
                    <a:pt x="171" y="44"/>
                  </a:lnTo>
                  <a:lnTo>
                    <a:pt x="135" y="51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0" y="61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97" y="65"/>
                  </a:lnTo>
                  <a:lnTo>
                    <a:pt x="97" y="67"/>
                  </a:lnTo>
                  <a:lnTo>
                    <a:pt x="97" y="70"/>
                  </a:lnTo>
                  <a:lnTo>
                    <a:pt x="99" y="72"/>
                  </a:lnTo>
                  <a:lnTo>
                    <a:pt x="99" y="72"/>
                  </a:lnTo>
                  <a:lnTo>
                    <a:pt x="100" y="75"/>
                  </a:lnTo>
                  <a:lnTo>
                    <a:pt x="101" y="78"/>
                  </a:lnTo>
                  <a:lnTo>
                    <a:pt x="101" y="78"/>
                  </a:lnTo>
                  <a:lnTo>
                    <a:pt x="100" y="81"/>
                  </a:lnTo>
                  <a:lnTo>
                    <a:pt x="99" y="83"/>
                  </a:lnTo>
                  <a:lnTo>
                    <a:pt x="95" y="85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89" y="85"/>
                  </a:lnTo>
                  <a:lnTo>
                    <a:pt x="87" y="83"/>
                  </a:lnTo>
                  <a:lnTo>
                    <a:pt x="85" y="81"/>
                  </a:lnTo>
                  <a:lnTo>
                    <a:pt x="85" y="78"/>
                  </a:lnTo>
                  <a:lnTo>
                    <a:pt x="85" y="78"/>
                  </a:lnTo>
                  <a:lnTo>
                    <a:pt x="84" y="75"/>
                  </a:lnTo>
                  <a:lnTo>
                    <a:pt x="83" y="72"/>
                  </a:lnTo>
                  <a:lnTo>
                    <a:pt x="80" y="71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5" y="71"/>
                  </a:lnTo>
                  <a:lnTo>
                    <a:pt x="72" y="72"/>
                  </a:lnTo>
                  <a:lnTo>
                    <a:pt x="71" y="75"/>
                  </a:lnTo>
                  <a:lnTo>
                    <a:pt x="71" y="78"/>
                  </a:lnTo>
                  <a:lnTo>
                    <a:pt x="71" y="78"/>
                  </a:lnTo>
                  <a:lnTo>
                    <a:pt x="71" y="84"/>
                  </a:lnTo>
                  <a:lnTo>
                    <a:pt x="74" y="91"/>
                  </a:lnTo>
                  <a:lnTo>
                    <a:pt x="78" y="95"/>
                  </a:lnTo>
                  <a:lnTo>
                    <a:pt x="84" y="98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2" y="300"/>
                  </a:lnTo>
                  <a:lnTo>
                    <a:pt x="2" y="303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4" y="310"/>
                  </a:lnTo>
                  <a:lnTo>
                    <a:pt x="8" y="314"/>
                  </a:lnTo>
                  <a:lnTo>
                    <a:pt x="12" y="320"/>
                  </a:lnTo>
                  <a:lnTo>
                    <a:pt x="18" y="324"/>
                  </a:lnTo>
                  <a:lnTo>
                    <a:pt x="24" y="328"/>
                  </a:lnTo>
                  <a:lnTo>
                    <a:pt x="32" y="333"/>
                  </a:lnTo>
                  <a:lnTo>
                    <a:pt x="39" y="336"/>
                  </a:lnTo>
                  <a:lnTo>
                    <a:pt x="48" y="339"/>
                  </a:lnTo>
                  <a:lnTo>
                    <a:pt x="50" y="339"/>
                  </a:lnTo>
                  <a:lnTo>
                    <a:pt x="135" y="339"/>
                  </a:lnTo>
                  <a:lnTo>
                    <a:pt x="138" y="339"/>
                  </a:lnTo>
                  <a:lnTo>
                    <a:pt x="138" y="339"/>
                  </a:lnTo>
                  <a:lnTo>
                    <a:pt x="146" y="336"/>
                  </a:lnTo>
                  <a:lnTo>
                    <a:pt x="154" y="333"/>
                  </a:lnTo>
                  <a:lnTo>
                    <a:pt x="161" y="328"/>
                  </a:lnTo>
                  <a:lnTo>
                    <a:pt x="168" y="324"/>
                  </a:lnTo>
                  <a:lnTo>
                    <a:pt x="173" y="320"/>
                  </a:lnTo>
                  <a:lnTo>
                    <a:pt x="179" y="314"/>
                  </a:lnTo>
                  <a:lnTo>
                    <a:pt x="183" y="310"/>
                  </a:lnTo>
                  <a:lnTo>
                    <a:pt x="186" y="304"/>
                  </a:lnTo>
                  <a:lnTo>
                    <a:pt x="185" y="303"/>
                  </a:lnTo>
                  <a:lnTo>
                    <a:pt x="185" y="303"/>
                  </a:lnTo>
                  <a:lnTo>
                    <a:pt x="185" y="300"/>
                  </a:lnTo>
                  <a:lnTo>
                    <a:pt x="184" y="298"/>
                  </a:lnTo>
                  <a:lnTo>
                    <a:pt x="102" y="98"/>
                  </a:lnTo>
                  <a:lnTo>
                    <a:pt x="102" y="98"/>
                  </a:lnTo>
                  <a:lnTo>
                    <a:pt x="107" y="95"/>
                  </a:lnTo>
                  <a:lnTo>
                    <a:pt x="112" y="90"/>
                  </a:lnTo>
                  <a:lnTo>
                    <a:pt x="114" y="84"/>
                  </a:lnTo>
                  <a:lnTo>
                    <a:pt x="115" y="78"/>
                  </a:lnTo>
                  <a:lnTo>
                    <a:pt x="115" y="78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45" y="64"/>
                  </a:lnTo>
                  <a:lnTo>
                    <a:pt x="178" y="58"/>
                  </a:lnTo>
                  <a:lnTo>
                    <a:pt x="212" y="54"/>
                  </a:lnTo>
                  <a:lnTo>
                    <a:pt x="249" y="53"/>
                  </a:lnTo>
                  <a:lnTo>
                    <a:pt x="249" y="211"/>
                  </a:lnTo>
                  <a:lnTo>
                    <a:pt x="249" y="211"/>
                  </a:lnTo>
                  <a:lnTo>
                    <a:pt x="246" y="222"/>
                  </a:lnTo>
                  <a:lnTo>
                    <a:pt x="243" y="233"/>
                  </a:lnTo>
                  <a:lnTo>
                    <a:pt x="241" y="244"/>
                  </a:lnTo>
                  <a:lnTo>
                    <a:pt x="241" y="255"/>
                  </a:lnTo>
                  <a:lnTo>
                    <a:pt x="241" y="267"/>
                  </a:lnTo>
                  <a:lnTo>
                    <a:pt x="243" y="278"/>
                  </a:lnTo>
                  <a:lnTo>
                    <a:pt x="246" y="288"/>
                  </a:lnTo>
                  <a:lnTo>
                    <a:pt x="249" y="299"/>
                  </a:lnTo>
                  <a:lnTo>
                    <a:pt x="249" y="299"/>
                  </a:lnTo>
                  <a:lnTo>
                    <a:pt x="249" y="300"/>
                  </a:lnTo>
                  <a:lnTo>
                    <a:pt x="249" y="341"/>
                  </a:lnTo>
                  <a:lnTo>
                    <a:pt x="249" y="341"/>
                  </a:lnTo>
                  <a:lnTo>
                    <a:pt x="249" y="346"/>
                  </a:lnTo>
                  <a:lnTo>
                    <a:pt x="248" y="352"/>
                  </a:lnTo>
                  <a:lnTo>
                    <a:pt x="246" y="358"/>
                  </a:lnTo>
                  <a:lnTo>
                    <a:pt x="242" y="364"/>
                  </a:lnTo>
                  <a:lnTo>
                    <a:pt x="238" y="371"/>
                  </a:lnTo>
                  <a:lnTo>
                    <a:pt x="230" y="376"/>
                  </a:lnTo>
                  <a:lnTo>
                    <a:pt x="222" y="381"/>
                  </a:lnTo>
                  <a:lnTo>
                    <a:pt x="210" y="385"/>
                  </a:lnTo>
                  <a:lnTo>
                    <a:pt x="206" y="386"/>
                  </a:lnTo>
                  <a:lnTo>
                    <a:pt x="205" y="391"/>
                  </a:lnTo>
                  <a:lnTo>
                    <a:pt x="192" y="391"/>
                  </a:lnTo>
                  <a:lnTo>
                    <a:pt x="192" y="429"/>
                  </a:lnTo>
                  <a:lnTo>
                    <a:pt x="186" y="429"/>
                  </a:lnTo>
                  <a:lnTo>
                    <a:pt x="186" y="467"/>
                  </a:lnTo>
                  <a:lnTo>
                    <a:pt x="345" y="467"/>
                  </a:lnTo>
                  <a:lnTo>
                    <a:pt x="345" y="429"/>
                  </a:lnTo>
                  <a:lnTo>
                    <a:pt x="340" y="429"/>
                  </a:lnTo>
                  <a:lnTo>
                    <a:pt x="340" y="391"/>
                  </a:lnTo>
                  <a:lnTo>
                    <a:pt x="327" y="391"/>
                  </a:lnTo>
                  <a:lnTo>
                    <a:pt x="327" y="386"/>
                  </a:lnTo>
                  <a:lnTo>
                    <a:pt x="321" y="385"/>
                  </a:lnTo>
                  <a:lnTo>
                    <a:pt x="321" y="385"/>
                  </a:lnTo>
                  <a:lnTo>
                    <a:pt x="311" y="382"/>
                  </a:lnTo>
                  <a:lnTo>
                    <a:pt x="304" y="379"/>
                  </a:lnTo>
                  <a:lnTo>
                    <a:pt x="297" y="375"/>
                  </a:lnTo>
                  <a:lnTo>
                    <a:pt x="292" y="371"/>
                  </a:lnTo>
                  <a:lnTo>
                    <a:pt x="288" y="364"/>
                  </a:lnTo>
                  <a:lnTo>
                    <a:pt x="286" y="358"/>
                  </a:lnTo>
                  <a:lnTo>
                    <a:pt x="283" y="350"/>
                  </a:lnTo>
                  <a:lnTo>
                    <a:pt x="282" y="341"/>
                  </a:lnTo>
                  <a:lnTo>
                    <a:pt x="282" y="299"/>
                  </a:lnTo>
                  <a:lnTo>
                    <a:pt x="282" y="299"/>
                  </a:lnTo>
                  <a:lnTo>
                    <a:pt x="286" y="288"/>
                  </a:lnTo>
                  <a:lnTo>
                    <a:pt x="289" y="278"/>
                  </a:lnTo>
                  <a:lnTo>
                    <a:pt x="290" y="266"/>
                  </a:lnTo>
                  <a:lnTo>
                    <a:pt x="290" y="255"/>
                  </a:lnTo>
                  <a:lnTo>
                    <a:pt x="290" y="244"/>
                  </a:lnTo>
                  <a:lnTo>
                    <a:pt x="289" y="233"/>
                  </a:lnTo>
                  <a:lnTo>
                    <a:pt x="286" y="222"/>
                  </a:lnTo>
                  <a:lnTo>
                    <a:pt x="282" y="211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319" y="54"/>
                  </a:lnTo>
                  <a:lnTo>
                    <a:pt x="354" y="58"/>
                  </a:lnTo>
                  <a:lnTo>
                    <a:pt x="387" y="64"/>
                  </a:lnTo>
                  <a:lnTo>
                    <a:pt x="417" y="70"/>
                  </a:lnTo>
                  <a:lnTo>
                    <a:pt x="417" y="70"/>
                  </a:lnTo>
                  <a:lnTo>
                    <a:pt x="416" y="78"/>
                  </a:lnTo>
                  <a:lnTo>
                    <a:pt x="416" y="78"/>
                  </a:lnTo>
                  <a:lnTo>
                    <a:pt x="417" y="84"/>
                  </a:lnTo>
                  <a:lnTo>
                    <a:pt x="421" y="90"/>
                  </a:lnTo>
                  <a:lnTo>
                    <a:pt x="424" y="95"/>
                  </a:lnTo>
                  <a:lnTo>
                    <a:pt x="429" y="98"/>
                  </a:lnTo>
                  <a:lnTo>
                    <a:pt x="347" y="298"/>
                  </a:lnTo>
                  <a:lnTo>
                    <a:pt x="347" y="298"/>
                  </a:lnTo>
                  <a:lnTo>
                    <a:pt x="346" y="300"/>
                  </a:lnTo>
                  <a:lnTo>
                    <a:pt x="347" y="303"/>
                  </a:lnTo>
                  <a:lnTo>
                    <a:pt x="346" y="304"/>
                  </a:lnTo>
                  <a:lnTo>
                    <a:pt x="346" y="304"/>
                  </a:lnTo>
                  <a:lnTo>
                    <a:pt x="349" y="310"/>
                  </a:lnTo>
                  <a:lnTo>
                    <a:pt x="354" y="314"/>
                  </a:lnTo>
                  <a:lnTo>
                    <a:pt x="358" y="320"/>
                  </a:lnTo>
                  <a:lnTo>
                    <a:pt x="363" y="324"/>
                  </a:lnTo>
                  <a:lnTo>
                    <a:pt x="370" y="328"/>
                  </a:lnTo>
                  <a:lnTo>
                    <a:pt x="377" y="333"/>
                  </a:lnTo>
                  <a:lnTo>
                    <a:pt x="385" y="336"/>
                  </a:lnTo>
                  <a:lnTo>
                    <a:pt x="394" y="339"/>
                  </a:lnTo>
                  <a:lnTo>
                    <a:pt x="396" y="339"/>
                  </a:lnTo>
                  <a:lnTo>
                    <a:pt x="481" y="339"/>
                  </a:lnTo>
                  <a:lnTo>
                    <a:pt x="483" y="339"/>
                  </a:lnTo>
                  <a:lnTo>
                    <a:pt x="483" y="339"/>
                  </a:lnTo>
                  <a:lnTo>
                    <a:pt x="492" y="336"/>
                  </a:lnTo>
                  <a:lnTo>
                    <a:pt x="499" y="333"/>
                  </a:lnTo>
                  <a:lnTo>
                    <a:pt x="507" y="328"/>
                  </a:lnTo>
                  <a:lnTo>
                    <a:pt x="513" y="324"/>
                  </a:lnTo>
                  <a:lnTo>
                    <a:pt x="519" y="320"/>
                  </a:lnTo>
                  <a:lnTo>
                    <a:pt x="524" y="314"/>
                  </a:lnTo>
                  <a:lnTo>
                    <a:pt x="527" y="310"/>
                  </a:lnTo>
                  <a:lnTo>
                    <a:pt x="531" y="304"/>
                  </a:lnTo>
                  <a:lnTo>
                    <a:pt x="531" y="303"/>
                  </a:lnTo>
                  <a:close/>
                  <a:moveTo>
                    <a:pt x="266" y="15"/>
                  </a:moveTo>
                  <a:lnTo>
                    <a:pt x="266" y="15"/>
                  </a:lnTo>
                  <a:lnTo>
                    <a:pt x="269" y="15"/>
                  </a:lnTo>
                  <a:lnTo>
                    <a:pt x="273" y="17"/>
                  </a:lnTo>
                  <a:lnTo>
                    <a:pt x="275" y="21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5" y="27"/>
                  </a:lnTo>
                  <a:lnTo>
                    <a:pt x="273" y="30"/>
                  </a:lnTo>
                  <a:lnTo>
                    <a:pt x="269" y="33"/>
                  </a:lnTo>
                  <a:lnTo>
                    <a:pt x="266" y="34"/>
                  </a:lnTo>
                  <a:lnTo>
                    <a:pt x="266" y="34"/>
                  </a:lnTo>
                  <a:lnTo>
                    <a:pt x="262" y="33"/>
                  </a:lnTo>
                  <a:lnTo>
                    <a:pt x="260" y="30"/>
                  </a:lnTo>
                  <a:lnTo>
                    <a:pt x="257" y="27"/>
                  </a:lnTo>
                  <a:lnTo>
                    <a:pt x="256" y="24"/>
                  </a:lnTo>
                  <a:lnTo>
                    <a:pt x="256" y="24"/>
                  </a:lnTo>
                  <a:lnTo>
                    <a:pt x="257" y="21"/>
                  </a:lnTo>
                  <a:lnTo>
                    <a:pt x="260" y="17"/>
                  </a:lnTo>
                  <a:lnTo>
                    <a:pt x="262" y="15"/>
                  </a:lnTo>
                  <a:lnTo>
                    <a:pt x="266" y="15"/>
                  </a:lnTo>
                  <a:lnTo>
                    <a:pt x="266" y="15"/>
                  </a:lnTo>
                  <a:close/>
                  <a:moveTo>
                    <a:pt x="134" y="325"/>
                  </a:moveTo>
                  <a:lnTo>
                    <a:pt x="51" y="325"/>
                  </a:lnTo>
                  <a:lnTo>
                    <a:pt x="51" y="325"/>
                  </a:lnTo>
                  <a:lnTo>
                    <a:pt x="41" y="322"/>
                  </a:lnTo>
                  <a:lnTo>
                    <a:pt x="34" y="318"/>
                  </a:lnTo>
                  <a:lnTo>
                    <a:pt x="26" y="313"/>
                  </a:lnTo>
                  <a:lnTo>
                    <a:pt x="21" y="308"/>
                  </a:lnTo>
                  <a:lnTo>
                    <a:pt x="166" y="308"/>
                  </a:lnTo>
                  <a:lnTo>
                    <a:pt x="166" y="308"/>
                  </a:lnTo>
                  <a:lnTo>
                    <a:pt x="159" y="313"/>
                  </a:lnTo>
                  <a:lnTo>
                    <a:pt x="152" y="318"/>
                  </a:lnTo>
                  <a:lnTo>
                    <a:pt x="144" y="322"/>
                  </a:lnTo>
                  <a:lnTo>
                    <a:pt x="134" y="325"/>
                  </a:lnTo>
                  <a:lnTo>
                    <a:pt x="134" y="325"/>
                  </a:lnTo>
                  <a:close/>
                  <a:moveTo>
                    <a:pt x="19" y="294"/>
                  </a:moveTo>
                  <a:lnTo>
                    <a:pt x="93" y="114"/>
                  </a:lnTo>
                  <a:lnTo>
                    <a:pt x="167" y="294"/>
                  </a:lnTo>
                  <a:lnTo>
                    <a:pt x="19" y="294"/>
                  </a:lnTo>
                  <a:close/>
                  <a:moveTo>
                    <a:pt x="270" y="217"/>
                  </a:moveTo>
                  <a:lnTo>
                    <a:pt x="270" y="217"/>
                  </a:lnTo>
                  <a:lnTo>
                    <a:pt x="273" y="227"/>
                  </a:lnTo>
                  <a:lnTo>
                    <a:pt x="275" y="237"/>
                  </a:lnTo>
                  <a:lnTo>
                    <a:pt x="276" y="245"/>
                  </a:lnTo>
                  <a:lnTo>
                    <a:pt x="276" y="255"/>
                  </a:lnTo>
                  <a:lnTo>
                    <a:pt x="276" y="265"/>
                  </a:lnTo>
                  <a:lnTo>
                    <a:pt x="275" y="274"/>
                  </a:lnTo>
                  <a:lnTo>
                    <a:pt x="273" y="283"/>
                  </a:lnTo>
                  <a:lnTo>
                    <a:pt x="270" y="293"/>
                  </a:lnTo>
                  <a:lnTo>
                    <a:pt x="262" y="293"/>
                  </a:lnTo>
                  <a:lnTo>
                    <a:pt x="262" y="293"/>
                  </a:lnTo>
                  <a:lnTo>
                    <a:pt x="259" y="283"/>
                  </a:lnTo>
                  <a:lnTo>
                    <a:pt x="256" y="274"/>
                  </a:lnTo>
                  <a:lnTo>
                    <a:pt x="255" y="265"/>
                  </a:lnTo>
                  <a:lnTo>
                    <a:pt x="255" y="255"/>
                  </a:lnTo>
                  <a:lnTo>
                    <a:pt x="255" y="245"/>
                  </a:lnTo>
                  <a:lnTo>
                    <a:pt x="256" y="237"/>
                  </a:lnTo>
                  <a:lnTo>
                    <a:pt x="259" y="227"/>
                  </a:lnTo>
                  <a:lnTo>
                    <a:pt x="262" y="217"/>
                  </a:lnTo>
                  <a:lnTo>
                    <a:pt x="270" y="217"/>
                  </a:lnTo>
                  <a:close/>
                  <a:moveTo>
                    <a:pt x="331" y="453"/>
                  </a:moveTo>
                  <a:lnTo>
                    <a:pt x="200" y="453"/>
                  </a:lnTo>
                  <a:lnTo>
                    <a:pt x="200" y="443"/>
                  </a:lnTo>
                  <a:lnTo>
                    <a:pt x="331" y="443"/>
                  </a:lnTo>
                  <a:lnTo>
                    <a:pt x="331" y="453"/>
                  </a:lnTo>
                  <a:close/>
                  <a:moveTo>
                    <a:pt x="207" y="429"/>
                  </a:moveTo>
                  <a:lnTo>
                    <a:pt x="207" y="406"/>
                  </a:lnTo>
                  <a:lnTo>
                    <a:pt x="326" y="406"/>
                  </a:lnTo>
                  <a:lnTo>
                    <a:pt x="326" y="429"/>
                  </a:lnTo>
                  <a:lnTo>
                    <a:pt x="207" y="429"/>
                  </a:lnTo>
                  <a:close/>
                  <a:moveTo>
                    <a:pt x="296" y="391"/>
                  </a:moveTo>
                  <a:lnTo>
                    <a:pt x="235" y="391"/>
                  </a:lnTo>
                  <a:lnTo>
                    <a:pt x="235" y="391"/>
                  </a:lnTo>
                  <a:lnTo>
                    <a:pt x="241" y="386"/>
                  </a:lnTo>
                  <a:lnTo>
                    <a:pt x="248" y="380"/>
                  </a:lnTo>
                  <a:lnTo>
                    <a:pt x="252" y="375"/>
                  </a:lnTo>
                  <a:lnTo>
                    <a:pt x="256" y="368"/>
                  </a:lnTo>
                  <a:lnTo>
                    <a:pt x="260" y="362"/>
                  </a:lnTo>
                  <a:lnTo>
                    <a:pt x="262" y="355"/>
                  </a:lnTo>
                  <a:lnTo>
                    <a:pt x="263" y="348"/>
                  </a:lnTo>
                  <a:lnTo>
                    <a:pt x="263" y="341"/>
                  </a:lnTo>
                  <a:lnTo>
                    <a:pt x="263" y="307"/>
                  </a:lnTo>
                  <a:lnTo>
                    <a:pt x="268" y="307"/>
                  </a:lnTo>
                  <a:lnTo>
                    <a:pt x="268" y="341"/>
                  </a:lnTo>
                  <a:lnTo>
                    <a:pt x="268" y="341"/>
                  </a:lnTo>
                  <a:lnTo>
                    <a:pt x="269" y="348"/>
                  </a:lnTo>
                  <a:lnTo>
                    <a:pt x="269" y="354"/>
                  </a:lnTo>
                  <a:lnTo>
                    <a:pt x="272" y="362"/>
                  </a:lnTo>
                  <a:lnTo>
                    <a:pt x="274" y="368"/>
                  </a:lnTo>
                  <a:lnTo>
                    <a:pt x="278" y="375"/>
                  </a:lnTo>
                  <a:lnTo>
                    <a:pt x="282" y="380"/>
                  </a:lnTo>
                  <a:lnTo>
                    <a:pt x="289" y="386"/>
                  </a:lnTo>
                  <a:lnTo>
                    <a:pt x="296" y="391"/>
                  </a:lnTo>
                  <a:lnTo>
                    <a:pt x="296" y="391"/>
                  </a:lnTo>
                  <a:close/>
                  <a:moveTo>
                    <a:pt x="268" y="203"/>
                  </a:moveTo>
                  <a:lnTo>
                    <a:pt x="263" y="203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66" y="53"/>
                  </a:lnTo>
                  <a:lnTo>
                    <a:pt x="266" y="53"/>
                  </a:lnTo>
                  <a:lnTo>
                    <a:pt x="268" y="53"/>
                  </a:lnTo>
                  <a:lnTo>
                    <a:pt x="268" y="203"/>
                  </a:lnTo>
                  <a:close/>
                  <a:moveTo>
                    <a:pt x="512" y="294"/>
                  </a:moveTo>
                  <a:lnTo>
                    <a:pt x="364" y="294"/>
                  </a:lnTo>
                  <a:lnTo>
                    <a:pt x="439" y="114"/>
                  </a:lnTo>
                  <a:lnTo>
                    <a:pt x="512" y="294"/>
                  </a:lnTo>
                  <a:close/>
                  <a:moveTo>
                    <a:pt x="480" y="325"/>
                  </a:moveTo>
                  <a:lnTo>
                    <a:pt x="397" y="325"/>
                  </a:lnTo>
                  <a:lnTo>
                    <a:pt x="397" y="325"/>
                  </a:lnTo>
                  <a:lnTo>
                    <a:pt x="387" y="322"/>
                  </a:lnTo>
                  <a:lnTo>
                    <a:pt x="380" y="318"/>
                  </a:lnTo>
                  <a:lnTo>
                    <a:pt x="372" y="313"/>
                  </a:lnTo>
                  <a:lnTo>
                    <a:pt x="367" y="308"/>
                  </a:lnTo>
                  <a:lnTo>
                    <a:pt x="511" y="308"/>
                  </a:lnTo>
                  <a:lnTo>
                    <a:pt x="511" y="308"/>
                  </a:lnTo>
                  <a:lnTo>
                    <a:pt x="505" y="313"/>
                  </a:lnTo>
                  <a:lnTo>
                    <a:pt x="497" y="318"/>
                  </a:lnTo>
                  <a:lnTo>
                    <a:pt x="490" y="322"/>
                  </a:lnTo>
                  <a:lnTo>
                    <a:pt x="480" y="325"/>
                  </a:lnTo>
                  <a:lnTo>
                    <a:pt x="480" y="3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395509" y="4097347"/>
              <a:ext cx="617288" cy="615991"/>
              <a:chOff x="5138738" y="4373563"/>
              <a:chExt cx="755650" cy="754063"/>
            </a:xfrm>
            <a:grpFill/>
          </p:grpSpPr>
          <p:sp>
            <p:nvSpPr>
              <p:cNvPr id="19" name="Freeform 52"/>
              <p:cNvSpPr>
                <a:spLocks noEditPoints="1"/>
              </p:cNvSpPr>
              <p:nvPr/>
            </p:nvSpPr>
            <p:spPr bwMode="auto">
              <a:xfrm>
                <a:off x="5138738" y="4373563"/>
                <a:ext cx="755650" cy="754063"/>
              </a:xfrm>
              <a:custGeom>
                <a:gdLst>
                  <a:gd fmla="*/ 214 w 476" name="T0"/>
                  <a:gd fmla="*/ 1 h 475" name="T1"/>
                  <a:gd fmla="*/ 146 w 476" name="T2"/>
                  <a:gd fmla="*/ 20 h 475" name="T3"/>
                  <a:gd fmla="*/ 87 w 476" name="T4"/>
                  <a:gd fmla="*/ 55 h 475" name="T5"/>
                  <a:gd fmla="*/ 41 w 476" name="T6"/>
                  <a:gd fmla="*/ 105 h 475" name="T7"/>
                  <a:gd fmla="*/ 11 w 476" name="T8"/>
                  <a:gd fmla="*/ 167 h 475" name="T9"/>
                  <a:gd fmla="*/ 0 w 476" name="T10"/>
                  <a:gd fmla="*/ 238 h 475" name="T11"/>
                  <a:gd fmla="*/ 6 w 476" name="T12"/>
                  <a:gd fmla="*/ 286 h 475" name="T13"/>
                  <a:gd fmla="*/ 30 w 476" name="T14"/>
                  <a:gd fmla="*/ 351 h 475" name="T15"/>
                  <a:gd fmla="*/ 71 w 476" name="T16"/>
                  <a:gd fmla="*/ 406 h 475" name="T17"/>
                  <a:gd fmla="*/ 125 w 476" name="T18"/>
                  <a:gd fmla="*/ 447 h 475" name="T19"/>
                  <a:gd fmla="*/ 190 w 476" name="T20"/>
                  <a:gd fmla="*/ 471 h 475" name="T21"/>
                  <a:gd fmla="*/ 238 w 476" name="T22"/>
                  <a:gd fmla="*/ 475 h 475" name="T23"/>
                  <a:gd fmla="*/ 309 w 476" name="T24"/>
                  <a:gd fmla="*/ 464 h 475" name="T25"/>
                  <a:gd fmla="*/ 371 w 476" name="T26"/>
                  <a:gd fmla="*/ 435 h 475" name="T27"/>
                  <a:gd fmla="*/ 422 w 476" name="T28"/>
                  <a:gd fmla="*/ 389 h 475" name="T29"/>
                  <a:gd fmla="*/ 457 w 476" name="T30"/>
                  <a:gd fmla="*/ 331 h 475" name="T31"/>
                  <a:gd fmla="*/ 474 w 476" name="T32"/>
                  <a:gd fmla="*/ 263 h 475" name="T33"/>
                  <a:gd fmla="*/ 474 w 476" name="T34"/>
                  <a:gd fmla="*/ 214 h 475" name="T35"/>
                  <a:gd fmla="*/ 457 w 476" name="T36"/>
                  <a:gd fmla="*/ 146 h 475" name="T37"/>
                  <a:gd fmla="*/ 422 w 476" name="T38"/>
                  <a:gd fmla="*/ 86 h 475" name="T39"/>
                  <a:gd fmla="*/ 371 w 476" name="T40"/>
                  <a:gd fmla="*/ 41 h 475" name="T41"/>
                  <a:gd fmla="*/ 309 w 476" name="T42"/>
                  <a:gd fmla="*/ 11 h 475" name="T43"/>
                  <a:gd fmla="*/ 238 w 476" name="T44"/>
                  <a:gd fmla="*/ 0 h 475" name="T45"/>
                  <a:gd fmla="*/ 238 w 476" name="T46"/>
                  <a:gd fmla="*/ 461 h 475" name="T47"/>
                  <a:gd fmla="*/ 172 w 476" name="T48"/>
                  <a:gd fmla="*/ 452 h 475" name="T49"/>
                  <a:gd fmla="*/ 114 w 476" name="T50"/>
                  <a:gd fmla="*/ 423 h 475" name="T51"/>
                  <a:gd fmla="*/ 66 w 476" name="T52"/>
                  <a:gd fmla="*/ 380 h 475" name="T53"/>
                  <a:gd fmla="*/ 33 w 476" name="T54"/>
                  <a:gd fmla="*/ 325 h 475" name="T55"/>
                  <a:gd fmla="*/ 15 w 476" name="T56"/>
                  <a:gd fmla="*/ 260 h 475" name="T57"/>
                  <a:gd fmla="*/ 15 w 476" name="T58"/>
                  <a:gd fmla="*/ 215 h 475" name="T59"/>
                  <a:gd fmla="*/ 33 w 476" name="T60"/>
                  <a:gd fmla="*/ 151 h 475" name="T61"/>
                  <a:gd fmla="*/ 66 w 476" name="T62"/>
                  <a:gd fmla="*/ 96 h 475" name="T63"/>
                  <a:gd fmla="*/ 114 w 476" name="T64"/>
                  <a:gd fmla="*/ 53 h 475" name="T65"/>
                  <a:gd fmla="*/ 172 w 476" name="T66"/>
                  <a:gd fmla="*/ 25 h 475" name="T67"/>
                  <a:gd fmla="*/ 238 w 476" name="T68"/>
                  <a:gd fmla="*/ 14 h 475" name="T69"/>
                  <a:gd fmla="*/ 283 w 476" name="T70"/>
                  <a:gd fmla="*/ 20 h 475" name="T71"/>
                  <a:gd fmla="*/ 345 w 476" name="T72"/>
                  <a:gd fmla="*/ 41 h 475" name="T73"/>
                  <a:gd fmla="*/ 396 w 476" name="T74"/>
                  <a:gd fmla="*/ 80 h 475" name="T75"/>
                  <a:gd fmla="*/ 435 w 476" name="T76"/>
                  <a:gd fmla="*/ 132 h 475" name="T77"/>
                  <a:gd fmla="*/ 457 w 476" name="T78"/>
                  <a:gd fmla="*/ 193 h 475" name="T79"/>
                  <a:gd fmla="*/ 462 w 476" name="T80"/>
                  <a:gd fmla="*/ 238 h 475" name="T81"/>
                  <a:gd fmla="*/ 452 w 476" name="T82"/>
                  <a:gd fmla="*/ 305 h 475" name="T83"/>
                  <a:gd fmla="*/ 424 w 476" name="T84"/>
                  <a:gd fmla="*/ 363 h 475" name="T85"/>
                  <a:gd fmla="*/ 381 w 476" name="T86"/>
                  <a:gd fmla="*/ 410 h 475" name="T87"/>
                  <a:gd fmla="*/ 325 w 476" name="T88"/>
                  <a:gd fmla="*/ 444 h 475" name="T89"/>
                  <a:gd fmla="*/ 261 w 476" name="T90"/>
                  <a:gd fmla="*/ 460 h 475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475" w="476">
                    <a:moveTo>
                      <a:pt x="238" y="0"/>
                    </a:moveTo>
                    <a:lnTo>
                      <a:pt x="238" y="0"/>
                    </a:lnTo>
                    <a:lnTo>
                      <a:pt x="214" y="1"/>
                    </a:lnTo>
                    <a:lnTo>
                      <a:pt x="190" y="5"/>
                    </a:lnTo>
                    <a:lnTo>
                      <a:pt x="168" y="11"/>
                    </a:lnTo>
                    <a:lnTo>
                      <a:pt x="146" y="20"/>
                    </a:lnTo>
                    <a:lnTo>
                      <a:pt x="125" y="29"/>
                    </a:lnTo>
                    <a:lnTo>
                      <a:pt x="105" y="41"/>
                    </a:lnTo>
                    <a:lnTo>
                      <a:pt x="87" y="55"/>
                    </a:lnTo>
                    <a:lnTo>
                      <a:pt x="71" y="70"/>
                    </a:lnTo>
                    <a:lnTo>
                      <a:pt x="54" y="86"/>
                    </a:lnTo>
                    <a:lnTo>
                      <a:pt x="41" y="105"/>
                    </a:lnTo>
                    <a:lnTo>
                      <a:pt x="30" y="125"/>
                    </a:lnTo>
                    <a:lnTo>
                      <a:pt x="19" y="146"/>
                    </a:lnTo>
                    <a:lnTo>
                      <a:pt x="11" y="167"/>
                    </a:lnTo>
                    <a:lnTo>
                      <a:pt x="6" y="190"/>
                    </a:lnTo>
                    <a:lnTo>
                      <a:pt x="1" y="214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1" y="263"/>
                    </a:lnTo>
                    <a:lnTo>
                      <a:pt x="6" y="286"/>
                    </a:lnTo>
                    <a:lnTo>
                      <a:pt x="11" y="309"/>
                    </a:lnTo>
                    <a:lnTo>
                      <a:pt x="19" y="331"/>
                    </a:lnTo>
                    <a:lnTo>
                      <a:pt x="30" y="351"/>
                    </a:lnTo>
                    <a:lnTo>
                      <a:pt x="41" y="371"/>
                    </a:lnTo>
                    <a:lnTo>
                      <a:pt x="54" y="389"/>
                    </a:lnTo>
                    <a:lnTo>
                      <a:pt x="71" y="406"/>
                    </a:lnTo>
                    <a:lnTo>
                      <a:pt x="87" y="421"/>
                    </a:lnTo>
                    <a:lnTo>
                      <a:pt x="105" y="435"/>
                    </a:lnTo>
                    <a:lnTo>
                      <a:pt x="125" y="447"/>
                    </a:lnTo>
                    <a:lnTo>
                      <a:pt x="146" y="457"/>
                    </a:lnTo>
                    <a:lnTo>
                      <a:pt x="168" y="464"/>
                    </a:lnTo>
                    <a:lnTo>
                      <a:pt x="190" y="471"/>
                    </a:lnTo>
                    <a:lnTo>
                      <a:pt x="214" y="474"/>
                    </a:lnTo>
                    <a:lnTo>
                      <a:pt x="238" y="475"/>
                    </a:lnTo>
                    <a:lnTo>
                      <a:pt x="238" y="475"/>
                    </a:lnTo>
                    <a:lnTo>
                      <a:pt x="263" y="474"/>
                    </a:lnTo>
                    <a:lnTo>
                      <a:pt x="285" y="471"/>
                    </a:lnTo>
                    <a:lnTo>
                      <a:pt x="309" y="464"/>
                    </a:lnTo>
                    <a:lnTo>
                      <a:pt x="331" y="457"/>
                    </a:lnTo>
                    <a:lnTo>
                      <a:pt x="351" y="447"/>
                    </a:lnTo>
                    <a:lnTo>
                      <a:pt x="371" y="435"/>
                    </a:lnTo>
                    <a:lnTo>
                      <a:pt x="389" y="421"/>
                    </a:lnTo>
                    <a:lnTo>
                      <a:pt x="406" y="406"/>
                    </a:lnTo>
                    <a:lnTo>
                      <a:pt x="422" y="389"/>
                    </a:lnTo>
                    <a:lnTo>
                      <a:pt x="436" y="371"/>
                    </a:lnTo>
                    <a:lnTo>
                      <a:pt x="447" y="351"/>
                    </a:lnTo>
                    <a:lnTo>
                      <a:pt x="457" y="331"/>
                    </a:lnTo>
                    <a:lnTo>
                      <a:pt x="465" y="309"/>
                    </a:lnTo>
                    <a:lnTo>
                      <a:pt x="471" y="286"/>
                    </a:lnTo>
                    <a:lnTo>
                      <a:pt x="474" y="263"/>
                    </a:lnTo>
                    <a:lnTo>
                      <a:pt x="476" y="238"/>
                    </a:lnTo>
                    <a:lnTo>
                      <a:pt x="476" y="238"/>
                    </a:lnTo>
                    <a:lnTo>
                      <a:pt x="474" y="214"/>
                    </a:lnTo>
                    <a:lnTo>
                      <a:pt x="471" y="190"/>
                    </a:lnTo>
                    <a:lnTo>
                      <a:pt x="465" y="167"/>
                    </a:lnTo>
                    <a:lnTo>
                      <a:pt x="457" y="146"/>
                    </a:lnTo>
                    <a:lnTo>
                      <a:pt x="447" y="125"/>
                    </a:lnTo>
                    <a:lnTo>
                      <a:pt x="436" y="105"/>
                    </a:lnTo>
                    <a:lnTo>
                      <a:pt x="422" y="86"/>
                    </a:lnTo>
                    <a:lnTo>
                      <a:pt x="406" y="70"/>
                    </a:lnTo>
                    <a:lnTo>
                      <a:pt x="389" y="55"/>
                    </a:lnTo>
                    <a:lnTo>
                      <a:pt x="371" y="41"/>
                    </a:lnTo>
                    <a:lnTo>
                      <a:pt x="351" y="29"/>
                    </a:lnTo>
                    <a:lnTo>
                      <a:pt x="331" y="20"/>
                    </a:lnTo>
                    <a:lnTo>
                      <a:pt x="309" y="11"/>
                    </a:lnTo>
                    <a:lnTo>
                      <a:pt x="285" y="5"/>
                    </a:lnTo>
                    <a:lnTo>
                      <a:pt x="263" y="1"/>
                    </a:lnTo>
                    <a:lnTo>
                      <a:pt x="238" y="0"/>
                    </a:lnTo>
                    <a:lnTo>
                      <a:pt x="238" y="0"/>
                    </a:lnTo>
                    <a:close/>
                    <a:moveTo>
                      <a:pt x="238" y="461"/>
                    </a:moveTo>
                    <a:lnTo>
                      <a:pt x="238" y="461"/>
                    </a:lnTo>
                    <a:lnTo>
                      <a:pt x="215" y="460"/>
                    </a:lnTo>
                    <a:lnTo>
                      <a:pt x="194" y="457"/>
                    </a:lnTo>
                    <a:lnTo>
                      <a:pt x="172" y="452"/>
                    </a:lnTo>
                    <a:lnTo>
                      <a:pt x="152" y="444"/>
                    </a:lnTo>
                    <a:lnTo>
                      <a:pt x="132" y="434"/>
                    </a:lnTo>
                    <a:lnTo>
                      <a:pt x="114" y="423"/>
                    </a:lnTo>
                    <a:lnTo>
                      <a:pt x="96" y="410"/>
                    </a:lnTo>
                    <a:lnTo>
                      <a:pt x="80" y="396"/>
                    </a:lnTo>
                    <a:lnTo>
                      <a:pt x="66" y="380"/>
                    </a:lnTo>
                    <a:lnTo>
                      <a:pt x="53" y="363"/>
                    </a:lnTo>
                    <a:lnTo>
                      <a:pt x="41" y="345"/>
                    </a:lnTo>
                    <a:lnTo>
                      <a:pt x="33" y="325"/>
                    </a:lnTo>
                    <a:lnTo>
                      <a:pt x="25" y="305"/>
                    </a:lnTo>
                    <a:lnTo>
                      <a:pt x="19" y="283"/>
                    </a:lnTo>
                    <a:lnTo>
                      <a:pt x="15" y="260"/>
                    </a:lnTo>
                    <a:lnTo>
                      <a:pt x="14" y="238"/>
                    </a:lnTo>
                    <a:lnTo>
                      <a:pt x="14" y="238"/>
                    </a:lnTo>
                    <a:lnTo>
                      <a:pt x="15" y="215"/>
                    </a:lnTo>
                    <a:lnTo>
                      <a:pt x="19" y="193"/>
                    </a:lnTo>
                    <a:lnTo>
                      <a:pt x="25" y="172"/>
                    </a:lnTo>
                    <a:lnTo>
                      <a:pt x="33" y="151"/>
                    </a:lnTo>
                    <a:lnTo>
                      <a:pt x="41" y="132"/>
                    </a:lnTo>
                    <a:lnTo>
                      <a:pt x="53" y="113"/>
                    </a:lnTo>
                    <a:lnTo>
                      <a:pt x="66" y="96"/>
                    </a:lnTo>
                    <a:lnTo>
                      <a:pt x="80" y="80"/>
                    </a:lnTo>
                    <a:lnTo>
                      <a:pt x="96" y="66"/>
                    </a:lnTo>
                    <a:lnTo>
                      <a:pt x="114" y="53"/>
                    </a:lnTo>
                    <a:lnTo>
                      <a:pt x="132" y="41"/>
                    </a:lnTo>
                    <a:lnTo>
                      <a:pt x="152" y="32"/>
                    </a:lnTo>
                    <a:lnTo>
                      <a:pt x="172" y="25"/>
                    </a:lnTo>
                    <a:lnTo>
                      <a:pt x="194" y="20"/>
                    </a:lnTo>
                    <a:lnTo>
                      <a:pt x="215" y="15"/>
                    </a:lnTo>
                    <a:lnTo>
                      <a:pt x="238" y="14"/>
                    </a:lnTo>
                    <a:lnTo>
                      <a:pt x="238" y="14"/>
                    </a:lnTo>
                    <a:lnTo>
                      <a:pt x="261" y="15"/>
                    </a:lnTo>
                    <a:lnTo>
                      <a:pt x="283" y="20"/>
                    </a:lnTo>
                    <a:lnTo>
                      <a:pt x="305" y="25"/>
                    </a:lnTo>
                    <a:lnTo>
                      <a:pt x="325" y="32"/>
                    </a:lnTo>
                    <a:lnTo>
                      <a:pt x="345" y="41"/>
                    </a:lnTo>
                    <a:lnTo>
                      <a:pt x="363" y="53"/>
                    </a:lnTo>
                    <a:lnTo>
                      <a:pt x="381" y="66"/>
                    </a:lnTo>
                    <a:lnTo>
                      <a:pt x="396" y="80"/>
                    </a:lnTo>
                    <a:lnTo>
                      <a:pt x="411" y="96"/>
                    </a:lnTo>
                    <a:lnTo>
                      <a:pt x="424" y="113"/>
                    </a:lnTo>
                    <a:lnTo>
                      <a:pt x="435" y="132"/>
                    </a:lnTo>
                    <a:lnTo>
                      <a:pt x="444" y="151"/>
                    </a:lnTo>
                    <a:lnTo>
                      <a:pt x="452" y="172"/>
                    </a:lnTo>
                    <a:lnTo>
                      <a:pt x="457" y="193"/>
                    </a:lnTo>
                    <a:lnTo>
                      <a:pt x="460" y="215"/>
                    </a:lnTo>
                    <a:lnTo>
                      <a:pt x="462" y="238"/>
                    </a:lnTo>
                    <a:lnTo>
                      <a:pt x="462" y="238"/>
                    </a:lnTo>
                    <a:lnTo>
                      <a:pt x="460" y="260"/>
                    </a:lnTo>
                    <a:lnTo>
                      <a:pt x="457" y="283"/>
                    </a:lnTo>
                    <a:lnTo>
                      <a:pt x="452" y="305"/>
                    </a:lnTo>
                    <a:lnTo>
                      <a:pt x="444" y="325"/>
                    </a:lnTo>
                    <a:lnTo>
                      <a:pt x="435" y="345"/>
                    </a:lnTo>
                    <a:lnTo>
                      <a:pt x="424" y="363"/>
                    </a:lnTo>
                    <a:lnTo>
                      <a:pt x="411" y="380"/>
                    </a:lnTo>
                    <a:lnTo>
                      <a:pt x="396" y="396"/>
                    </a:lnTo>
                    <a:lnTo>
                      <a:pt x="381" y="410"/>
                    </a:lnTo>
                    <a:lnTo>
                      <a:pt x="363" y="423"/>
                    </a:lnTo>
                    <a:lnTo>
                      <a:pt x="345" y="434"/>
                    </a:lnTo>
                    <a:lnTo>
                      <a:pt x="325" y="444"/>
                    </a:lnTo>
                    <a:lnTo>
                      <a:pt x="305" y="452"/>
                    </a:lnTo>
                    <a:lnTo>
                      <a:pt x="283" y="457"/>
                    </a:lnTo>
                    <a:lnTo>
                      <a:pt x="261" y="460"/>
                    </a:lnTo>
                    <a:lnTo>
                      <a:pt x="238" y="461"/>
                    </a:lnTo>
                    <a:lnTo>
                      <a:pt x="238" y="46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53"/>
              <p:cNvSpPr>
                <a:spLocks noEditPoints="1"/>
              </p:cNvSpPr>
              <p:nvPr/>
            </p:nvSpPr>
            <p:spPr bwMode="auto">
              <a:xfrm>
                <a:off x="5189538" y="4422775"/>
                <a:ext cx="654050" cy="655638"/>
              </a:xfrm>
              <a:custGeom>
                <a:gdLst>
                  <a:gd fmla="*/ 185 w 412" name="T0"/>
                  <a:gd fmla="*/ 1 h 413" name="T1"/>
                  <a:gd fmla="*/ 126 w 412" name="T2"/>
                  <a:gd fmla="*/ 17 h 413" name="T3"/>
                  <a:gd fmla="*/ 75 w 412" name="T4"/>
                  <a:gd fmla="*/ 48 h 413" name="T5"/>
                  <a:gd fmla="*/ 35 w 412" name="T6"/>
                  <a:gd fmla="*/ 92 h 413" name="T7"/>
                  <a:gd fmla="*/ 9 w 412" name="T8"/>
                  <a:gd fmla="*/ 146 h 413" name="T9"/>
                  <a:gd fmla="*/ 0 w 412" name="T10"/>
                  <a:gd fmla="*/ 207 h 413" name="T11"/>
                  <a:gd fmla="*/ 4 w 412" name="T12"/>
                  <a:gd fmla="*/ 249 h 413" name="T13"/>
                  <a:gd fmla="*/ 25 w 412" name="T14"/>
                  <a:gd fmla="*/ 305 h 413" name="T15"/>
                  <a:gd fmla="*/ 60 w 412" name="T16"/>
                  <a:gd fmla="*/ 352 h 413" name="T17"/>
                  <a:gd fmla="*/ 108 w 412" name="T18"/>
                  <a:gd fmla="*/ 388 h 413" name="T19"/>
                  <a:gd fmla="*/ 165 w 412" name="T20"/>
                  <a:gd fmla="*/ 409 h 413" name="T21"/>
                  <a:gd fmla="*/ 206 w 412" name="T22"/>
                  <a:gd fmla="*/ 413 h 413" name="T23"/>
                  <a:gd fmla="*/ 268 w 412" name="T24"/>
                  <a:gd fmla="*/ 404 h 413" name="T25"/>
                  <a:gd fmla="*/ 322 w 412" name="T26"/>
                  <a:gd fmla="*/ 378 h 413" name="T27"/>
                  <a:gd fmla="*/ 365 w 412" name="T28"/>
                  <a:gd fmla="*/ 338 h 413" name="T29"/>
                  <a:gd fmla="*/ 396 w 412" name="T30"/>
                  <a:gd fmla="*/ 288 h 413" name="T31"/>
                  <a:gd fmla="*/ 411 w 412" name="T32"/>
                  <a:gd fmla="*/ 228 h 413" name="T33"/>
                  <a:gd fmla="*/ 411 w 412" name="T34"/>
                  <a:gd fmla="*/ 186 h 413" name="T35"/>
                  <a:gd fmla="*/ 396 w 412" name="T36"/>
                  <a:gd fmla="*/ 127 h 413" name="T37"/>
                  <a:gd fmla="*/ 365 w 412" name="T38"/>
                  <a:gd fmla="*/ 76 h 413" name="T39"/>
                  <a:gd fmla="*/ 322 w 412" name="T40"/>
                  <a:gd fmla="*/ 36 h 413" name="T41"/>
                  <a:gd fmla="*/ 268 w 412" name="T42"/>
                  <a:gd fmla="*/ 10 h 413" name="T43"/>
                  <a:gd fmla="*/ 206 w 412" name="T44"/>
                  <a:gd fmla="*/ 0 h 413" name="T45"/>
                  <a:gd fmla="*/ 206 w 412" name="T46"/>
                  <a:gd fmla="*/ 399 h 413" name="T47"/>
                  <a:gd fmla="*/ 149 w 412" name="T48"/>
                  <a:gd fmla="*/ 390 h 413" name="T49"/>
                  <a:gd fmla="*/ 99 w 412" name="T50"/>
                  <a:gd fmla="*/ 367 h 413" name="T51"/>
                  <a:gd fmla="*/ 58 w 412" name="T52"/>
                  <a:gd fmla="*/ 329 h 413" name="T53"/>
                  <a:gd fmla="*/ 29 w 412" name="T54"/>
                  <a:gd fmla="*/ 281 h 413" name="T55"/>
                  <a:gd fmla="*/ 15 w 412" name="T56"/>
                  <a:gd fmla="*/ 226 h 413" name="T57"/>
                  <a:gd fmla="*/ 15 w 412" name="T58"/>
                  <a:gd fmla="*/ 187 h 413" name="T59"/>
                  <a:gd fmla="*/ 29 w 412" name="T60"/>
                  <a:gd fmla="*/ 132 h 413" name="T61"/>
                  <a:gd fmla="*/ 58 w 412" name="T62"/>
                  <a:gd fmla="*/ 85 h 413" name="T63"/>
                  <a:gd fmla="*/ 99 w 412" name="T64"/>
                  <a:gd fmla="*/ 48 h 413" name="T65"/>
                  <a:gd fmla="*/ 149 w 412" name="T66"/>
                  <a:gd fmla="*/ 24 h 413" name="T67"/>
                  <a:gd fmla="*/ 206 w 412" name="T68"/>
                  <a:gd fmla="*/ 16 h 413" name="T69"/>
                  <a:gd fmla="*/ 245 w 412" name="T70"/>
                  <a:gd fmla="*/ 19 h 413" name="T71"/>
                  <a:gd fmla="*/ 298 w 412" name="T72"/>
                  <a:gd fmla="*/ 38 h 413" name="T73"/>
                  <a:gd fmla="*/ 342 w 412" name="T74"/>
                  <a:gd fmla="*/ 72 h 413" name="T75"/>
                  <a:gd fmla="*/ 374 w 412" name="T76"/>
                  <a:gd fmla="*/ 116 h 413" name="T77"/>
                  <a:gd fmla="*/ 394 w 412" name="T78"/>
                  <a:gd fmla="*/ 169 h 413" name="T79"/>
                  <a:gd fmla="*/ 398 w 412" name="T80"/>
                  <a:gd fmla="*/ 207 h 413" name="T81"/>
                  <a:gd fmla="*/ 390 w 412" name="T82"/>
                  <a:gd fmla="*/ 264 h 413" name="T83"/>
                  <a:gd fmla="*/ 366 w 412" name="T84"/>
                  <a:gd fmla="*/ 315 h 413" name="T85"/>
                  <a:gd fmla="*/ 328 w 412" name="T86"/>
                  <a:gd fmla="*/ 355 h 413" name="T87"/>
                  <a:gd fmla="*/ 280 w 412" name="T88"/>
                  <a:gd fmla="*/ 384 h 413" name="T89"/>
                  <a:gd fmla="*/ 225 w 412" name="T90"/>
                  <a:gd fmla="*/ 398 h 413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412" w="412">
                    <a:moveTo>
                      <a:pt x="206" y="0"/>
                    </a:moveTo>
                    <a:lnTo>
                      <a:pt x="206" y="0"/>
                    </a:lnTo>
                    <a:lnTo>
                      <a:pt x="185" y="1"/>
                    </a:lnTo>
                    <a:lnTo>
                      <a:pt x="165" y="5"/>
                    </a:lnTo>
                    <a:lnTo>
                      <a:pt x="144" y="10"/>
                    </a:lnTo>
                    <a:lnTo>
                      <a:pt x="126" y="17"/>
                    </a:lnTo>
                    <a:lnTo>
                      <a:pt x="108" y="26"/>
                    </a:lnTo>
                    <a:lnTo>
                      <a:pt x="91" y="36"/>
                    </a:lnTo>
                    <a:lnTo>
                      <a:pt x="75" y="48"/>
                    </a:lnTo>
                    <a:lnTo>
                      <a:pt x="60" y="61"/>
                    </a:lnTo>
                    <a:lnTo>
                      <a:pt x="47" y="76"/>
                    </a:lnTo>
                    <a:lnTo>
                      <a:pt x="35" y="92"/>
                    </a:lnTo>
                    <a:lnTo>
                      <a:pt x="25" y="108"/>
                    </a:lnTo>
                    <a:lnTo>
                      <a:pt x="16" y="127"/>
                    </a:lnTo>
                    <a:lnTo>
                      <a:pt x="9" y="146"/>
                    </a:lnTo>
                    <a:lnTo>
                      <a:pt x="4" y="166"/>
                    </a:lnTo>
                    <a:lnTo>
                      <a:pt x="1" y="186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1" y="228"/>
                    </a:lnTo>
                    <a:lnTo>
                      <a:pt x="4" y="249"/>
                    </a:lnTo>
                    <a:lnTo>
                      <a:pt x="9" y="268"/>
                    </a:lnTo>
                    <a:lnTo>
                      <a:pt x="16" y="288"/>
                    </a:lnTo>
                    <a:lnTo>
                      <a:pt x="25" y="305"/>
                    </a:lnTo>
                    <a:lnTo>
                      <a:pt x="35" y="322"/>
                    </a:lnTo>
                    <a:lnTo>
                      <a:pt x="47" y="338"/>
                    </a:lnTo>
                    <a:lnTo>
                      <a:pt x="60" y="352"/>
                    </a:lnTo>
                    <a:lnTo>
                      <a:pt x="75" y="367"/>
                    </a:lnTo>
                    <a:lnTo>
                      <a:pt x="91" y="378"/>
                    </a:lnTo>
                    <a:lnTo>
                      <a:pt x="108" y="388"/>
                    </a:lnTo>
                    <a:lnTo>
                      <a:pt x="126" y="397"/>
                    </a:lnTo>
                    <a:lnTo>
                      <a:pt x="144" y="404"/>
                    </a:lnTo>
                    <a:lnTo>
                      <a:pt x="165" y="409"/>
                    </a:lnTo>
                    <a:lnTo>
                      <a:pt x="185" y="412"/>
                    </a:lnTo>
                    <a:lnTo>
                      <a:pt x="206" y="413"/>
                    </a:lnTo>
                    <a:lnTo>
                      <a:pt x="206" y="413"/>
                    </a:lnTo>
                    <a:lnTo>
                      <a:pt x="228" y="412"/>
                    </a:lnTo>
                    <a:lnTo>
                      <a:pt x="248" y="409"/>
                    </a:lnTo>
                    <a:lnTo>
                      <a:pt x="268" y="404"/>
                    </a:lnTo>
                    <a:lnTo>
                      <a:pt x="286" y="397"/>
                    </a:lnTo>
                    <a:lnTo>
                      <a:pt x="304" y="388"/>
                    </a:lnTo>
                    <a:lnTo>
                      <a:pt x="322" y="378"/>
                    </a:lnTo>
                    <a:lnTo>
                      <a:pt x="337" y="367"/>
                    </a:lnTo>
                    <a:lnTo>
                      <a:pt x="352" y="352"/>
                    </a:lnTo>
                    <a:lnTo>
                      <a:pt x="365" y="338"/>
                    </a:lnTo>
                    <a:lnTo>
                      <a:pt x="377" y="322"/>
                    </a:lnTo>
                    <a:lnTo>
                      <a:pt x="387" y="305"/>
                    </a:lnTo>
                    <a:lnTo>
                      <a:pt x="396" y="288"/>
                    </a:lnTo>
                    <a:lnTo>
                      <a:pt x="403" y="268"/>
                    </a:lnTo>
                    <a:lnTo>
                      <a:pt x="408" y="249"/>
                    </a:lnTo>
                    <a:lnTo>
                      <a:pt x="411" y="228"/>
                    </a:lnTo>
                    <a:lnTo>
                      <a:pt x="412" y="207"/>
                    </a:lnTo>
                    <a:lnTo>
                      <a:pt x="412" y="207"/>
                    </a:lnTo>
                    <a:lnTo>
                      <a:pt x="411" y="186"/>
                    </a:lnTo>
                    <a:lnTo>
                      <a:pt x="408" y="166"/>
                    </a:lnTo>
                    <a:lnTo>
                      <a:pt x="403" y="146"/>
                    </a:lnTo>
                    <a:lnTo>
                      <a:pt x="396" y="127"/>
                    </a:lnTo>
                    <a:lnTo>
                      <a:pt x="387" y="108"/>
                    </a:lnTo>
                    <a:lnTo>
                      <a:pt x="377" y="92"/>
                    </a:lnTo>
                    <a:lnTo>
                      <a:pt x="365" y="76"/>
                    </a:lnTo>
                    <a:lnTo>
                      <a:pt x="352" y="61"/>
                    </a:lnTo>
                    <a:lnTo>
                      <a:pt x="337" y="48"/>
                    </a:lnTo>
                    <a:lnTo>
                      <a:pt x="322" y="36"/>
                    </a:lnTo>
                    <a:lnTo>
                      <a:pt x="304" y="26"/>
                    </a:lnTo>
                    <a:lnTo>
                      <a:pt x="286" y="17"/>
                    </a:lnTo>
                    <a:lnTo>
                      <a:pt x="268" y="10"/>
                    </a:lnTo>
                    <a:lnTo>
                      <a:pt x="248" y="5"/>
                    </a:lnTo>
                    <a:lnTo>
                      <a:pt x="228" y="1"/>
                    </a:lnTo>
                    <a:lnTo>
                      <a:pt x="206" y="0"/>
                    </a:lnTo>
                    <a:lnTo>
                      <a:pt x="206" y="0"/>
                    </a:lnTo>
                    <a:close/>
                    <a:moveTo>
                      <a:pt x="206" y="399"/>
                    </a:moveTo>
                    <a:lnTo>
                      <a:pt x="206" y="399"/>
                    </a:lnTo>
                    <a:lnTo>
                      <a:pt x="187" y="398"/>
                    </a:lnTo>
                    <a:lnTo>
                      <a:pt x="167" y="395"/>
                    </a:lnTo>
                    <a:lnTo>
                      <a:pt x="149" y="390"/>
                    </a:lnTo>
                    <a:lnTo>
                      <a:pt x="131" y="384"/>
                    </a:lnTo>
                    <a:lnTo>
                      <a:pt x="114" y="376"/>
                    </a:lnTo>
                    <a:lnTo>
                      <a:pt x="99" y="367"/>
                    </a:lnTo>
                    <a:lnTo>
                      <a:pt x="84" y="355"/>
                    </a:lnTo>
                    <a:lnTo>
                      <a:pt x="71" y="343"/>
                    </a:lnTo>
                    <a:lnTo>
                      <a:pt x="58" y="329"/>
                    </a:lnTo>
                    <a:lnTo>
                      <a:pt x="47" y="315"/>
                    </a:lnTo>
                    <a:lnTo>
                      <a:pt x="37" y="298"/>
                    </a:lnTo>
                    <a:lnTo>
                      <a:pt x="29" y="281"/>
                    </a:lnTo>
                    <a:lnTo>
                      <a:pt x="22" y="264"/>
                    </a:lnTo>
                    <a:lnTo>
                      <a:pt x="18" y="246"/>
                    </a:lnTo>
                    <a:lnTo>
                      <a:pt x="15" y="226"/>
                    </a:lnTo>
                    <a:lnTo>
                      <a:pt x="14" y="207"/>
                    </a:lnTo>
                    <a:lnTo>
                      <a:pt x="14" y="207"/>
                    </a:lnTo>
                    <a:lnTo>
                      <a:pt x="15" y="187"/>
                    </a:lnTo>
                    <a:lnTo>
                      <a:pt x="18" y="169"/>
                    </a:lnTo>
                    <a:lnTo>
                      <a:pt x="22" y="151"/>
                    </a:lnTo>
                    <a:lnTo>
                      <a:pt x="29" y="132"/>
                    </a:lnTo>
                    <a:lnTo>
                      <a:pt x="37" y="116"/>
                    </a:lnTo>
                    <a:lnTo>
                      <a:pt x="47" y="100"/>
                    </a:lnTo>
                    <a:lnTo>
                      <a:pt x="58" y="85"/>
                    </a:lnTo>
                    <a:lnTo>
                      <a:pt x="71" y="72"/>
                    </a:lnTo>
                    <a:lnTo>
                      <a:pt x="84" y="59"/>
                    </a:lnTo>
                    <a:lnTo>
                      <a:pt x="99" y="48"/>
                    </a:lnTo>
                    <a:lnTo>
                      <a:pt x="114" y="38"/>
                    </a:lnTo>
                    <a:lnTo>
                      <a:pt x="131" y="31"/>
                    </a:lnTo>
                    <a:lnTo>
                      <a:pt x="149" y="24"/>
                    </a:lnTo>
                    <a:lnTo>
                      <a:pt x="167" y="19"/>
                    </a:lnTo>
                    <a:lnTo>
                      <a:pt x="187" y="16"/>
                    </a:lnTo>
                    <a:lnTo>
                      <a:pt x="206" y="16"/>
                    </a:lnTo>
                    <a:lnTo>
                      <a:pt x="206" y="16"/>
                    </a:lnTo>
                    <a:lnTo>
                      <a:pt x="225" y="16"/>
                    </a:lnTo>
                    <a:lnTo>
                      <a:pt x="245" y="19"/>
                    </a:lnTo>
                    <a:lnTo>
                      <a:pt x="263" y="24"/>
                    </a:lnTo>
                    <a:lnTo>
                      <a:pt x="280" y="31"/>
                    </a:lnTo>
                    <a:lnTo>
                      <a:pt x="298" y="38"/>
                    </a:lnTo>
                    <a:lnTo>
                      <a:pt x="313" y="48"/>
                    </a:lnTo>
                    <a:lnTo>
                      <a:pt x="328" y="59"/>
                    </a:lnTo>
                    <a:lnTo>
                      <a:pt x="342" y="72"/>
                    </a:lnTo>
                    <a:lnTo>
                      <a:pt x="354" y="85"/>
                    </a:lnTo>
                    <a:lnTo>
                      <a:pt x="366" y="100"/>
                    </a:lnTo>
                    <a:lnTo>
                      <a:pt x="374" y="116"/>
                    </a:lnTo>
                    <a:lnTo>
                      <a:pt x="383" y="132"/>
                    </a:lnTo>
                    <a:lnTo>
                      <a:pt x="390" y="151"/>
                    </a:lnTo>
                    <a:lnTo>
                      <a:pt x="394" y="169"/>
                    </a:lnTo>
                    <a:lnTo>
                      <a:pt x="397" y="187"/>
                    </a:lnTo>
                    <a:lnTo>
                      <a:pt x="398" y="207"/>
                    </a:lnTo>
                    <a:lnTo>
                      <a:pt x="398" y="207"/>
                    </a:lnTo>
                    <a:lnTo>
                      <a:pt x="397" y="226"/>
                    </a:lnTo>
                    <a:lnTo>
                      <a:pt x="394" y="246"/>
                    </a:lnTo>
                    <a:lnTo>
                      <a:pt x="390" y="264"/>
                    </a:lnTo>
                    <a:lnTo>
                      <a:pt x="383" y="281"/>
                    </a:lnTo>
                    <a:lnTo>
                      <a:pt x="374" y="298"/>
                    </a:lnTo>
                    <a:lnTo>
                      <a:pt x="366" y="315"/>
                    </a:lnTo>
                    <a:lnTo>
                      <a:pt x="354" y="329"/>
                    </a:lnTo>
                    <a:lnTo>
                      <a:pt x="342" y="343"/>
                    </a:lnTo>
                    <a:lnTo>
                      <a:pt x="328" y="355"/>
                    </a:lnTo>
                    <a:lnTo>
                      <a:pt x="313" y="367"/>
                    </a:lnTo>
                    <a:lnTo>
                      <a:pt x="298" y="376"/>
                    </a:lnTo>
                    <a:lnTo>
                      <a:pt x="280" y="384"/>
                    </a:lnTo>
                    <a:lnTo>
                      <a:pt x="263" y="390"/>
                    </a:lnTo>
                    <a:lnTo>
                      <a:pt x="245" y="395"/>
                    </a:lnTo>
                    <a:lnTo>
                      <a:pt x="225" y="398"/>
                    </a:lnTo>
                    <a:lnTo>
                      <a:pt x="206" y="399"/>
                    </a:lnTo>
                    <a:lnTo>
                      <a:pt x="206" y="39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Rectangle 54"/>
              <p:cNvSpPr>
                <a:spLocks noChangeArrowheads="1"/>
              </p:cNvSpPr>
              <p:nvPr/>
            </p:nvSpPr>
            <p:spPr bwMode="auto">
              <a:xfrm>
                <a:off x="5505450" y="4470400"/>
                <a:ext cx="23813" cy="57150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55"/>
              <p:cNvSpPr/>
              <p:nvPr/>
            </p:nvSpPr>
            <p:spPr bwMode="auto">
              <a:xfrm>
                <a:off x="5365750" y="4502150"/>
                <a:ext cx="49213" cy="61913"/>
              </a:xfrm>
              <a:custGeom>
                <a:gdLst>
                  <a:gd fmla="*/ 31 w 31" name="T0"/>
                  <a:gd fmla="*/ 31 h 39" name="T1"/>
                  <a:gd fmla="*/ 13 w 31" name="T2"/>
                  <a:gd fmla="*/ 0 h 39" name="T3"/>
                  <a:gd fmla="*/ 0 w 31" name="T4"/>
                  <a:gd fmla="*/ 7 h 39" name="T5"/>
                  <a:gd fmla="*/ 18 w 31" name="T6"/>
                  <a:gd fmla="*/ 39 h 39" name="T7"/>
                  <a:gd fmla="*/ 31 w 31" name="T8"/>
                  <a:gd fmla="*/ 31 h 3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9" w="31">
                    <a:moveTo>
                      <a:pt x="31" y="31"/>
                    </a:moveTo>
                    <a:lnTo>
                      <a:pt x="13" y="0"/>
                    </a:lnTo>
                    <a:lnTo>
                      <a:pt x="0" y="7"/>
                    </a:lnTo>
                    <a:lnTo>
                      <a:pt x="18" y="39"/>
                    </a:lnTo>
                    <a:lnTo>
                      <a:pt x="31" y="3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56"/>
              <p:cNvSpPr/>
              <p:nvPr/>
            </p:nvSpPr>
            <p:spPr bwMode="auto">
              <a:xfrm>
                <a:off x="5265738" y="4600575"/>
                <a:ext cx="63500" cy="49213"/>
              </a:xfrm>
              <a:custGeom>
                <a:gdLst>
                  <a:gd fmla="*/ 0 w 40" name="T0"/>
                  <a:gd fmla="*/ 13 h 31" name="T1"/>
                  <a:gd fmla="*/ 33 w 40" name="T2"/>
                  <a:gd fmla="*/ 31 h 31" name="T3"/>
                  <a:gd fmla="*/ 40 w 40" name="T4"/>
                  <a:gd fmla="*/ 19 h 31" name="T5"/>
                  <a:gd fmla="*/ 8 w 40" name="T6"/>
                  <a:gd fmla="*/ 0 h 31" name="T7"/>
                  <a:gd fmla="*/ 0 w 40" name="T8"/>
                  <a:gd fmla="*/ 13 h 3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1" w="40">
                    <a:moveTo>
                      <a:pt x="0" y="13"/>
                    </a:moveTo>
                    <a:lnTo>
                      <a:pt x="33" y="31"/>
                    </a:lnTo>
                    <a:lnTo>
                      <a:pt x="40" y="19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Rectangle 57"/>
              <p:cNvSpPr>
                <a:spLocks noChangeArrowheads="1"/>
              </p:cNvSpPr>
              <p:nvPr/>
            </p:nvSpPr>
            <p:spPr bwMode="auto">
              <a:xfrm>
                <a:off x="5235575" y="4740275"/>
                <a:ext cx="58738" cy="22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58"/>
              <p:cNvSpPr/>
              <p:nvPr/>
            </p:nvSpPr>
            <p:spPr bwMode="auto">
              <a:xfrm>
                <a:off x="5265738" y="4852988"/>
                <a:ext cx="63500" cy="49213"/>
              </a:xfrm>
              <a:custGeom>
                <a:gdLst>
                  <a:gd fmla="*/ 0 w 40" name="T0"/>
                  <a:gd fmla="*/ 19 h 31" name="T1"/>
                  <a:gd fmla="*/ 8 w 40" name="T2"/>
                  <a:gd fmla="*/ 31 h 31" name="T3"/>
                  <a:gd fmla="*/ 40 w 40" name="T4"/>
                  <a:gd fmla="*/ 12 h 31" name="T5"/>
                  <a:gd fmla="*/ 33 w 40" name="T6"/>
                  <a:gd fmla="*/ 0 h 31" name="T7"/>
                  <a:gd fmla="*/ 0 w 40" name="T8"/>
                  <a:gd fmla="*/ 19 h 3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1" w="40">
                    <a:moveTo>
                      <a:pt x="0" y="19"/>
                    </a:moveTo>
                    <a:lnTo>
                      <a:pt x="8" y="31"/>
                    </a:lnTo>
                    <a:lnTo>
                      <a:pt x="40" y="12"/>
                    </a:lnTo>
                    <a:lnTo>
                      <a:pt x="33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59"/>
              <p:cNvSpPr/>
              <p:nvPr/>
            </p:nvSpPr>
            <p:spPr bwMode="auto">
              <a:xfrm>
                <a:off x="5365750" y="4938713"/>
                <a:ext cx="49213" cy="61913"/>
              </a:xfrm>
              <a:custGeom>
                <a:gdLst>
                  <a:gd fmla="*/ 0 w 31" name="T0"/>
                  <a:gd fmla="*/ 32 h 39" name="T1"/>
                  <a:gd fmla="*/ 13 w 31" name="T2"/>
                  <a:gd fmla="*/ 39 h 39" name="T3"/>
                  <a:gd fmla="*/ 31 w 31" name="T4"/>
                  <a:gd fmla="*/ 7 h 39" name="T5"/>
                  <a:gd fmla="*/ 18 w 31" name="T6"/>
                  <a:gd fmla="*/ 0 h 39" name="T7"/>
                  <a:gd fmla="*/ 0 w 31" name="T8"/>
                  <a:gd fmla="*/ 32 h 3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9" w="31">
                    <a:moveTo>
                      <a:pt x="0" y="32"/>
                    </a:moveTo>
                    <a:lnTo>
                      <a:pt x="13" y="39"/>
                    </a:lnTo>
                    <a:lnTo>
                      <a:pt x="31" y="7"/>
                    </a:lnTo>
                    <a:lnTo>
                      <a:pt x="18" y="0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Rectangle 60"/>
              <p:cNvSpPr>
                <a:spLocks noChangeArrowheads="1"/>
              </p:cNvSpPr>
              <p:nvPr/>
            </p:nvSpPr>
            <p:spPr bwMode="auto">
              <a:xfrm>
                <a:off x="5505450" y="4975225"/>
                <a:ext cx="23813" cy="58738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1"/>
              <p:cNvSpPr/>
              <p:nvPr/>
            </p:nvSpPr>
            <p:spPr bwMode="auto">
              <a:xfrm>
                <a:off x="5619750" y="4938713"/>
                <a:ext cx="47625" cy="61913"/>
              </a:xfrm>
              <a:custGeom>
                <a:gdLst>
                  <a:gd fmla="*/ 0 w 30" name="T0"/>
                  <a:gd fmla="*/ 7 h 39" name="T1"/>
                  <a:gd fmla="*/ 18 w 30" name="T2"/>
                  <a:gd fmla="*/ 39 h 39" name="T3"/>
                  <a:gd fmla="*/ 30 w 30" name="T4"/>
                  <a:gd fmla="*/ 32 h 39" name="T5"/>
                  <a:gd fmla="*/ 12 w 30" name="T6"/>
                  <a:gd fmla="*/ 0 h 39" name="T7"/>
                  <a:gd fmla="*/ 0 w 30" name="T8"/>
                  <a:gd fmla="*/ 7 h 3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9" w="30">
                    <a:moveTo>
                      <a:pt x="0" y="7"/>
                    </a:moveTo>
                    <a:lnTo>
                      <a:pt x="18" y="39"/>
                    </a:lnTo>
                    <a:lnTo>
                      <a:pt x="30" y="32"/>
                    </a:lnTo>
                    <a:lnTo>
                      <a:pt x="12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2"/>
              <p:cNvSpPr/>
              <p:nvPr/>
            </p:nvSpPr>
            <p:spPr bwMode="auto">
              <a:xfrm>
                <a:off x="5705475" y="4852988"/>
                <a:ext cx="61913" cy="49213"/>
              </a:xfrm>
              <a:custGeom>
                <a:gdLst>
                  <a:gd fmla="*/ 0 w 39" name="T0"/>
                  <a:gd fmla="*/ 12 h 31" name="T1"/>
                  <a:gd fmla="*/ 31 w 39" name="T2"/>
                  <a:gd fmla="*/ 31 h 31" name="T3"/>
                  <a:gd fmla="*/ 39 w 39" name="T4"/>
                  <a:gd fmla="*/ 19 h 31" name="T5"/>
                  <a:gd fmla="*/ 6 w 39" name="T6"/>
                  <a:gd fmla="*/ 0 h 31" name="T7"/>
                  <a:gd fmla="*/ 0 w 39" name="T8"/>
                  <a:gd fmla="*/ 12 h 3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1" w="39">
                    <a:moveTo>
                      <a:pt x="0" y="12"/>
                    </a:moveTo>
                    <a:lnTo>
                      <a:pt x="31" y="31"/>
                    </a:lnTo>
                    <a:lnTo>
                      <a:pt x="39" y="19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Rectangle 63"/>
              <p:cNvSpPr>
                <a:spLocks noChangeArrowheads="1"/>
              </p:cNvSpPr>
              <p:nvPr/>
            </p:nvSpPr>
            <p:spPr bwMode="auto">
              <a:xfrm>
                <a:off x="5738813" y="4740275"/>
                <a:ext cx="60325" cy="22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4"/>
              <p:cNvSpPr/>
              <p:nvPr/>
            </p:nvSpPr>
            <p:spPr bwMode="auto">
              <a:xfrm>
                <a:off x="5705475" y="4600575"/>
                <a:ext cx="61913" cy="49213"/>
              </a:xfrm>
              <a:custGeom>
                <a:gdLst>
                  <a:gd fmla="*/ 39 w 39" name="T0"/>
                  <a:gd fmla="*/ 13 h 31" name="T1"/>
                  <a:gd fmla="*/ 31 w 39" name="T2"/>
                  <a:gd fmla="*/ 0 h 31" name="T3"/>
                  <a:gd fmla="*/ 0 w 39" name="T4"/>
                  <a:gd fmla="*/ 19 h 31" name="T5"/>
                  <a:gd fmla="*/ 6 w 39" name="T6"/>
                  <a:gd fmla="*/ 31 h 31" name="T7"/>
                  <a:gd fmla="*/ 39 w 39" name="T8"/>
                  <a:gd fmla="*/ 13 h 3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1" w="39">
                    <a:moveTo>
                      <a:pt x="39" y="13"/>
                    </a:moveTo>
                    <a:lnTo>
                      <a:pt x="31" y="0"/>
                    </a:lnTo>
                    <a:lnTo>
                      <a:pt x="0" y="19"/>
                    </a:lnTo>
                    <a:lnTo>
                      <a:pt x="6" y="31"/>
                    </a:lnTo>
                    <a:lnTo>
                      <a:pt x="39" y="1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5"/>
              <p:cNvSpPr/>
              <p:nvPr/>
            </p:nvSpPr>
            <p:spPr bwMode="auto">
              <a:xfrm>
                <a:off x="5619750" y="4502150"/>
                <a:ext cx="47625" cy="61913"/>
              </a:xfrm>
              <a:custGeom>
                <a:gdLst>
                  <a:gd fmla="*/ 30 w 30" name="T0"/>
                  <a:gd fmla="*/ 7 h 39" name="T1"/>
                  <a:gd fmla="*/ 18 w 30" name="T2"/>
                  <a:gd fmla="*/ 0 h 39" name="T3"/>
                  <a:gd fmla="*/ 0 w 30" name="T4"/>
                  <a:gd fmla="*/ 31 h 39" name="T5"/>
                  <a:gd fmla="*/ 12 w 30" name="T6"/>
                  <a:gd fmla="*/ 39 h 39" name="T7"/>
                  <a:gd fmla="*/ 30 w 30" name="T8"/>
                  <a:gd fmla="*/ 7 h 3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9" w="30">
                    <a:moveTo>
                      <a:pt x="30" y="7"/>
                    </a:moveTo>
                    <a:lnTo>
                      <a:pt x="18" y="0"/>
                    </a:lnTo>
                    <a:lnTo>
                      <a:pt x="0" y="31"/>
                    </a:lnTo>
                    <a:lnTo>
                      <a:pt x="12" y="39"/>
                    </a:lnTo>
                    <a:lnTo>
                      <a:pt x="30" y="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6"/>
              <p:cNvSpPr>
                <a:spLocks noEditPoints="1"/>
              </p:cNvSpPr>
              <p:nvPr/>
            </p:nvSpPr>
            <p:spPr bwMode="auto">
              <a:xfrm>
                <a:off x="5373688" y="4592638"/>
                <a:ext cx="277813" cy="187325"/>
              </a:xfrm>
              <a:custGeom>
                <a:gdLst>
                  <a:gd fmla="*/ 175 w 175" name="T0"/>
                  <a:gd fmla="*/ 33 h 118" name="T1"/>
                  <a:gd fmla="*/ 167 w 175" name="T2"/>
                  <a:gd fmla="*/ 22 h 118" name="T3"/>
                  <a:gd fmla="*/ 98 w 175" name="T4"/>
                  <a:gd fmla="*/ 83 h 118" name="T5"/>
                  <a:gd fmla="*/ 98 w 175" name="T6"/>
                  <a:gd fmla="*/ 83 h 118" name="T7"/>
                  <a:gd fmla="*/ 94 w 175" name="T8"/>
                  <a:gd fmla="*/ 82 h 118" name="T9"/>
                  <a:gd fmla="*/ 90 w 175" name="T10"/>
                  <a:gd fmla="*/ 81 h 118" name="T11"/>
                  <a:gd fmla="*/ 90 w 175" name="T12"/>
                  <a:gd fmla="*/ 81 h 118" name="T13"/>
                  <a:gd fmla="*/ 85 w 175" name="T14"/>
                  <a:gd fmla="*/ 82 h 118" name="T15"/>
                  <a:gd fmla="*/ 11 w 175" name="T16"/>
                  <a:gd fmla="*/ 0 h 118" name="T17"/>
                  <a:gd fmla="*/ 0 w 175" name="T18"/>
                  <a:gd fmla="*/ 10 h 118" name="T19"/>
                  <a:gd fmla="*/ 74 w 175" name="T20"/>
                  <a:gd fmla="*/ 92 h 118" name="T21"/>
                  <a:gd fmla="*/ 74 w 175" name="T22"/>
                  <a:gd fmla="*/ 92 h 118" name="T23"/>
                  <a:gd fmla="*/ 73 w 175" name="T24"/>
                  <a:gd fmla="*/ 95 h 118" name="T25"/>
                  <a:gd fmla="*/ 72 w 175" name="T26"/>
                  <a:gd fmla="*/ 99 h 118" name="T27"/>
                  <a:gd fmla="*/ 72 w 175" name="T28"/>
                  <a:gd fmla="*/ 99 h 118" name="T29"/>
                  <a:gd fmla="*/ 72 w 175" name="T30"/>
                  <a:gd fmla="*/ 103 h 118" name="T31"/>
                  <a:gd fmla="*/ 73 w 175" name="T32"/>
                  <a:gd fmla="*/ 106 h 118" name="T33"/>
                  <a:gd fmla="*/ 75 w 175" name="T34"/>
                  <a:gd fmla="*/ 109 h 118" name="T35"/>
                  <a:gd fmla="*/ 77 w 175" name="T36"/>
                  <a:gd fmla="*/ 113 h 118" name="T37"/>
                  <a:gd fmla="*/ 77 w 175" name="T38"/>
                  <a:gd fmla="*/ 113 h 118" name="T39"/>
                  <a:gd fmla="*/ 79 w 175" name="T40"/>
                  <a:gd fmla="*/ 115 h 118" name="T41"/>
                  <a:gd fmla="*/ 82 w 175" name="T42"/>
                  <a:gd fmla="*/ 117 h 118" name="T43"/>
                  <a:gd fmla="*/ 87 w 175" name="T44"/>
                  <a:gd fmla="*/ 118 h 118" name="T45"/>
                  <a:gd fmla="*/ 90 w 175" name="T46"/>
                  <a:gd fmla="*/ 118 h 118" name="T47"/>
                  <a:gd fmla="*/ 90 w 175" name="T48"/>
                  <a:gd fmla="*/ 118 h 118" name="T49"/>
                  <a:gd fmla="*/ 96 w 175" name="T50"/>
                  <a:gd fmla="*/ 117 h 118" name="T51"/>
                  <a:gd fmla="*/ 102 w 175" name="T52"/>
                  <a:gd fmla="*/ 114 h 118" name="T53"/>
                  <a:gd fmla="*/ 102 w 175" name="T54"/>
                  <a:gd fmla="*/ 114 h 118" name="T55"/>
                  <a:gd fmla="*/ 106 w 175" name="T56"/>
                  <a:gd fmla="*/ 109 h 118" name="T57"/>
                  <a:gd fmla="*/ 107 w 175" name="T58"/>
                  <a:gd fmla="*/ 104 h 118" name="T59"/>
                  <a:gd fmla="*/ 108 w 175" name="T60"/>
                  <a:gd fmla="*/ 100 h 118" name="T61"/>
                  <a:gd fmla="*/ 107 w 175" name="T62"/>
                  <a:gd fmla="*/ 94 h 118" name="T63"/>
                  <a:gd fmla="*/ 175 w 175" name="T64"/>
                  <a:gd fmla="*/ 33 h 118" name="T65"/>
                  <a:gd fmla="*/ 93 w 175" name="T66"/>
                  <a:gd fmla="*/ 103 h 118" name="T67"/>
                  <a:gd fmla="*/ 93 w 175" name="T68"/>
                  <a:gd fmla="*/ 103 h 118" name="T69"/>
                  <a:gd fmla="*/ 91 w 175" name="T70"/>
                  <a:gd fmla="*/ 104 h 118" name="T71"/>
                  <a:gd fmla="*/ 90 w 175" name="T72"/>
                  <a:gd fmla="*/ 104 h 118" name="T73"/>
                  <a:gd fmla="*/ 90 w 175" name="T74"/>
                  <a:gd fmla="*/ 104 h 118" name="T75"/>
                  <a:gd fmla="*/ 89 w 175" name="T76"/>
                  <a:gd fmla="*/ 104 h 118" name="T77"/>
                  <a:gd fmla="*/ 87 w 175" name="T78"/>
                  <a:gd fmla="*/ 103 h 118" name="T79"/>
                  <a:gd fmla="*/ 87 w 175" name="T80"/>
                  <a:gd fmla="*/ 103 h 118" name="T81"/>
                  <a:gd fmla="*/ 86 w 175" name="T82"/>
                  <a:gd fmla="*/ 100 h 118" name="T83"/>
                  <a:gd fmla="*/ 86 w 175" name="T84"/>
                  <a:gd fmla="*/ 100 h 118" name="T85"/>
                  <a:gd fmla="*/ 88 w 175" name="T86"/>
                  <a:gd fmla="*/ 98 h 118" name="T87"/>
                  <a:gd fmla="*/ 88 w 175" name="T88"/>
                  <a:gd fmla="*/ 98 h 118" name="T89"/>
                  <a:gd fmla="*/ 89 w 175" name="T90"/>
                  <a:gd fmla="*/ 96 h 118" name="T91"/>
                  <a:gd fmla="*/ 90 w 175" name="T92"/>
                  <a:gd fmla="*/ 96 h 118" name="T93"/>
                  <a:gd fmla="*/ 90 w 175" name="T94"/>
                  <a:gd fmla="*/ 96 h 118" name="T95"/>
                  <a:gd fmla="*/ 91 w 175" name="T96"/>
                  <a:gd fmla="*/ 96 h 118" name="T97"/>
                  <a:gd fmla="*/ 93 w 175" name="T98"/>
                  <a:gd fmla="*/ 98 h 118" name="T99"/>
                  <a:gd fmla="*/ 93 w 175" name="T100"/>
                  <a:gd fmla="*/ 98 h 118" name="T101"/>
                  <a:gd fmla="*/ 94 w 175" name="T102"/>
                  <a:gd fmla="*/ 101 h 118" name="T103"/>
                  <a:gd fmla="*/ 93 w 175" name="T104"/>
                  <a:gd fmla="*/ 103 h 118" name="T105"/>
                  <a:gd fmla="*/ 93 w 175" name="T106"/>
                  <a:gd fmla="*/ 103 h 118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118" w="175">
                    <a:moveTo>
                      <a:pt x="175" y="33"/>
                    </a:moveTo>
                    <a:lnTo>
                      <a:pt x="167" y="22"/>
                    </a:lnTo>
                    <a:lnTo>
                      <a:pt x="98" y="83"/>
                    </a:lnTo>
                    <a:lnTo>
                      <a:pt x="98" y="83"/>
                    </a:lnTo>
                    <a:lnTo>
                      <a:pt x="94" y="82"/>
                    </a:lnTo>
                    <a:lnTo>
                      <a:pt x="90" y="81"/>
                    </a:lnTo>
                    <a:lnTo>
                      <a:pt x="90" y="81"/>
                    </a:lnTo>
                    <a:lnTo>
                      <a:pt x="85" y="82"/>
                    </a:lnTo>
                    <a:lnTo>
                      <a:pt x="11" y="0"/>
                    </a:lnTo>
                    <a:lnTo>
                      <a:pt x="0" y="10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73" y="95"/>
                    </a:lnTo>
                    <a:lnTo>
                      <a:pt x="72" y="99"/>
                    </a:lnTo>
                    <a:lnTo>
                      <a:pt x="72" y="99"/>
                    </a:lnTo>
                    <a:lnTo>
                      <a:pt x="72" y="103"/>
                    </a:lnTo>
                    <a:lnTo>
                      <a:pt x="73" y="106"/>
                    </a:lnTo>
                    <a:lnTo>
                      <a:pt x="75" y="109"/>
                    </a:lnTo>
                    <a:lnTo>
                      <a:pt x="77" y="113"/>
                    </a:lnTo>
                    <a:lnTo>
                      <a:pt x="77" y="113"/>
                    </a:lnTo>
                    <a:lnTo>
                      <a:pt x="79" y="115"/>
                    </a:lnTo>
                    <a:lnTo>
                      <a:pt x="82" y="117"/>
                    </a:lnTo>
                    <a:lnTo>
                      <a:pt x="87" y="118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6" y="117"/>
                    </a:lnTo>
                    <a:lnTo>
                      <a:pt x="102" y="114"/>
                    </a:lnTo>
                    <a:lnTo>
                      <a:pt x="102" y="114"/>
                    </a:lnTo>
                    <a:lnTo>
                      <a:pt x="106" y="109"/>
                    </a:lnTo>
                    <a:lnTo>
                      <a:pt x="107" y="104"/>
                    </a:lnTo>
                    <a:lnTo>
                      <a:pt x="108" y="100"/>
                    </a:lnTo>
                    <a:lnTo>
                      <a:pt x="107" y="94"/>
                    </a:lnTo>
                    <a:lnTo>
                      <a:pt x="175" y="33"/>
                    </a:lnTo>
                    <a:close/>
                    <a:moveTo>
                      <a:pt x="93" y="103"/>
                    </a:moveTo>
                    <a:lnTo>
                      <a:pt x="93" y="103"/>
                    </a:lnTo>
                    <a:lnTo>
                      <a:pt x="91" y="104"/>
                    </a:lnTo>
                    <a:lnTo>
                      <a:pt x="90" y="104"/>
                    </a:lnTo>
                    <a:lnTo>
                      <a:pt x="90" y="104"/>
                    </a:lnTo>
                    <a:lnTo>
                      <a:pt x="89" y="104"/>
                    </a:lnTo>
                    <a:lnTo>
                      <a:pt x="87" y="103"/>
                    </a:lnTo>
                    <a:lnTo>
                      <a:pt x="87" y="103"/>
                    </a:lnTo>
                    <a:lnTo>
                      <a:pt x="86" y="100"/>
                    </a:lnTo>
                    <a:lnTo>
                      <a:pt x="86" y="100"/>
                    </a:lnTo>
                    <a:lnTo>
                      <a:pt x="88" y="98"/>
                    </a:lnTo>
                    <a:lnTo>
                      <a:pt x="88" y="98"/>
                    </a:lnTo>
                    <a:lnTo>
                      <a:pt x="89" y="96"/>
                    </a:lnTo>
                    <a:lnTo>
                      <a:pt x="90" y="96"/>
                    </a:lnTo>
                    <a:lnTo>
                      <a:pt x="90" y="96"/>
                    </a:lnTo>
                    <a:lnTo>
                      <a:pt x="91" y="96"/>
                    </a:lnTo>
                    <a:lnTo>
                      <a:pt x="93" y="98"/>
                    </a:lnTo>
                    <a:lnTo>
                      <a:pt x="93" y="98"/>
                    </a:lnTo>
                    <a:lnTo>
                      <a:pt x="94" y="101"/>
                    </a:lnTo>
                    <a:lnTo>
                      <a:pt x="93" y="103"/>
                    </a:lnTo>
                    <a:lnTo>
                      <a:pt x="93" y="10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4" name="Freeform 67"/>
            <p:cNvSpPr>
              <a:spLocks noEditPoints="1"/>
            </p:cNvSpPr>
            <p:nvPr/>
          </p:nvSpPr>
          <p:spPr bwMode="auto">
            <a:xfrm>
              <a:off x="3318847" y="4125877"/>
              <a:ext cx="645818" cy="587461"/>
            </a:xfrm>
            <a:custGeom>
              <a:gdLst>
                <a:gd fmla="*/ 348 w 498" name="T0"/>
                <a:gd fmla="*/ 251 h 453" name="T1"/>
                <a:gd fmla="*/ 340 w 498" name="T2"/>
                <a:gd fmla="*/ 252 h 453" name="T3"/>
                <a:gd fmla="*/ 376 w 498" name="T4"/>
                <a:gd fmla="*/ 185 h 453" name="T5"/>
                <a:gd fmla="*/ 407 w 498" name="T6"/>
                <a:gd fmla="*/ 194 h 453" name="T7"/>
                <a:gd fmla="*/ 470 w 498" name="T8"/>
                <a:gd fmla="*/ 103 h 453" name="T9"/>
                <a:gd fmla="*/ 495 w 498" name="T10"/>
                <a:gd fmla="*/ 93 h 453" name="T11"/>
                <a:gd fmla="*/ 484 w 498" name="T12"/>
                <a:gd fmla="*/ 68 h 453" name="T13"/>
                <a:gd fmla="*/ 459 w 498" name="T14"/>
                <a:gd fmla="*/ 79 h 453" name="T15"/>
                <a:gd fmla="*/ 394 w 498" name="T16"/>
                <a:gd fmla="*/ 162 h 453" name="T17"/>
                <a:gd fmla="*/ 356 w 498" name="T18"/>
                <a:gd fmla="*/ 140 h 453" name="T19"/>
                <a:gd fmla="*/ 300 w 498" name="T20"/>
                <a:gd fmla="*/ 34 h 453" name="T21"/>
                <a:gd fmla="*/ 185 w 498" name="T22"/>
                <a:gd fmla="*/ 0 h 453" name="T23"/>
                <a:gd fmla="*/ 79 w 498" name="T24"/>
                <a:gd fmla="*/ 57 h 453" name="T25"/>
                <a:gd fmla="*/ 44 w 498" name="T26"/>
                <a:gd fmla="*/ 175 h 453" name="T27"/>
                <a:gd fmla="*/ 88 w 498" name="T28"/>
                <a:gd fmla="*/ 306 h 453" name="T29"/>
                <a:gd fmla="*/ 38 w 498" name="T30"/>
                <a:gd fmla="*/ 280 h 453" name="T31"/>
                <a:gd fmla="*/ 15 w 498" name="T32"/>
                <a:gd fmla="*/ 266 h 453" name="T33"/>
                <a:gd fmla="*/ 0 w 498" name="T34"/>
                <a:gd fmla="*/ 288 h 453" name="T35"/>
                <a:gd fmla="*/ 25 w 498" name="T36"/>
                <a:gd fmla="*/ 302 h 453" name="T37"/>
                <a:gd fmla="*/ 69 w 498" name="T38"/>
                <a:gd fmla="*/ 338 h 453" name="T39"/>
                <a:gd fmla="*/ 96 w 498" name="T40"/>
                <a:gd fmla="*/ 338 h 453" name="T41"/>
                <a:gd fmla="*/ 117 w 498" name="T42"/>
                <a:gd fmla="*/ 289 h 453" name="T43"/>
                <a:gd fmla="*/ 201 w 498" name="T44"/>
                <a:gd fmla="*/ 313 h 453" name="T45"/>
                <a:gd fmla="*/ 292 w 498" name="T46"/>
                <a:gd fmla="*/ 284 h 453" name="T47"/>
                <a:gd fmla="*/ 295 w 498" name="T48"/>
                <a:gd fmla="*/ 301 h 453" name="T49"/>
                <a:gd fmla="*/ 297 w 498" name="T50"/>
                <a:gd fmla="*/ 305 h 453" name="T51"/>
                <a:gd fmla="*/ 447 w 498" name="T52"/>
                <a:gd fmla="*/ 453 h 453" name="T53"/>
                <a:gd fmla="*/ 497 w 498" name="T54"/>
                <a:gd fmla="*/ 413 h 453" name="T55"/>
                <a:gd fmla="*/ 481 w 498" name="T56"/>
                <a:gd fmla="*/ 83 h 453" name="T57"/>
                <a:gd fmla="*/ 346 w 498" name="T58"/>
                <a:gd fmla="*/ 268 h 453" name="T59"/>
                <a:gd fmla="*/ 68 w 498" name="T60"/>
                <a:gd fmla="*/ 101 h 453" name="T61"/>
                <a:gd fmla="*/ 146 w 498" name="T62"/>
                <a:gd fmla="*/ 25 h 453" name="T63"/>
                <a:gd fmla="*/ 255 w 498" name="T64"/>
                <a:gd fmla="*/ 25 h 453" name="T65"/>
                <a:gd fmla="*/ 333 w 498" name="T66"/>
                <a:gd fmla="*/ 101 h 453" name="T67"/>
                <a:gd fmla="*/ 329 w 498" name="T68"/>
                <a:gd fmla="*/ 156 h 453" name="T69"/>
                <a:gd fmla="*/ 292 w 498" name="T70"/>
                <a:gd fmla="*/ 64 h 453" name="T71"/>
                <a:gd fmla="*/ 201 w 498" name="T72"/>
                <a:gd fmla="*/ 27 h 453" name="T73"/>
                <a:gd fmla="*/ 109 w 498" name="T74"/>
                <a:gd fmla="*/ 66 h 453" name="T75"/>
                <a:gd fmla="*/ 71 w 498" name="T76"/>
                <a:gd fmla="*/ 156 h 453" name="T77"/>
                <a:gd fmla="*/ 109 w 498" name="T78"/>
                <a:gd fmla="*/ 247 h 453" name="T79"/>
                <a:gd fmla="*/ 67 w 498" name="T80"/>
                <a:gd fmla="*/ 205 h 453" name="T81"/>
                <a:gd fmla="*/ 204 w 498" name="T82"/>
                <a:gd fmla="*/ 175 h 453" name="T83"/>
                <a:gd fmla="*/ 294 w 498" name="T84"/>
                <a:gd fmla="*/ 224 h 453" name="T85"/>
                <a:gd fmla="*/ 212 w 498" name="T86"/>
                <a:gd fmla="*/ 271 h 453" name="T87"/>
                <a:gd fmla="*/ 140 w 498" name="T88"/>
                <a:gd fmla="*/ 255 h 453" name="T89"/>
                <a:gd fmla="*/ 197 w 498" name="T90"/>
                <a:gd fmla="*/ 139 h 453" name="T91"/>
                <a:gd fmla="*/ 187 w 498" name="T92"/>
                <a:gd fmla="*/ 164 h 453" name="T93"/>
                <a:gd fmla="*/ 91 w 498" name="T94"/>
                <a:gd fmla="*/ 190 h 453" name="T95"/>
                <a:gd fmla="*/ 99 w 498" name="T96"/>
                <a:gd fmla="*/ 102 h 453" name="T97"/>
                <a:gd fmla="*/ 167 w 498" name="T98"/>
                <a:gd fmla="*/ 46 h 453" name="T99"/>
                <a:gd fmla="*/ 255 w 498" name="T100"/>
                <a:gd fmla="*/ 55 h 453" name="T101"/>
                <a:gd fmla="*/ 311 w 498" name="T102"/>
                <a:gd fmla="*/ 123 h 453" name="T103"/>
                <a:gd fmla="*/ 201 w 498" name="T104"/>
                <a:gd fmla="*/ 299 h 453" name="T105"/>
                <a:gd fmla="*/ 125 w 498" name="T106"/>
                <a:gd fmla="*/ 277 h 453" name="T107"/>
                <a:gd fmla="*/ 214 w 498" name="T108"/>
                <a:gd fmla="*/ 285 h 453" name="T109"/>
                <a:gd fmla="*/ 299 w 498" name="T110"/>
                <a:gd fmla="*/ 239 h 453" name="T111"/>
                <a:gd fmla="*/ 341 w 498" name="T112"/>
                <a:gd fmla="*/ 181 h 453" name="T113"/>
                <a:gd fmla="*/ 308 w 498" name="T114"/>
                <a:gd fmla="*/ 250 h 453" name="T115"/>
                <a:gd fmla="*/ 288 w 498" name="T116"/>
                <a:gd fmla="*/ 269 h 453" name="T117"/>
                <a:gd fmla="*/ 225 w 498" name="T118"/>
                <a:gd fmla="*/ 297 h 453" name="T119"/>
                <a:gd fmla="*/ 307 w 498" name="T120"/>
                <a:gd fmla="*/ 272 h 453" name="T121"/>
                <a:gd fmla="*/ 310 w 498" name="T122"/>
                <a:gd fmla="*/ 283 h 453" name="T123"/>
                <a:gd fmla="*/ 483 w 498" name="T124"/>
                <a:gd fmla="*/ 412 h 453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452" w="498">
                  <a:moveTo>
                    <a:pt x="496" y="398"/>
                  </a:moveTo>
                  <a:lnTo>
                    <a:pt x="496" y="398"/>
                  </a:lnTo>
                  <a:lnTo>
                    <a:pt x="485" y="387"/>
                  </a:lnTo>
                  <a:lnTo>
                    <a:pt x="485" y="387"/>
                  </a:lnTo>
                  <a:lnTo>
                    <a:pt x="485" y="387"/>
                  </a:lnTo>
                  <a:lnTo>
                    <a:pt x="350" y="252"/>
                  </a:lnTo>
                  <a:lnTo>
                    <a:pt x="350" y="252"/>
                  </a:lnTo>
                  <a:lnTo>
                    <a:pt x="348" y="251"/>
                  </a:lnTo>
                  <a:lnTo>
                    <a:pt x="348" y="251"/>
                  </a:lnTo>
                  <a:lnTo>
                    <a:pt x="348" y="251"/>
                  </a:lnTo>
                  <a:lnTo>
                    <a:pt x="348" y="251"/>
                  </a:lnTo>
                  <a:lnTo>
                    <a:pt x="346" y="250"/>
                  </a:lnTo>
                  <a:lnTo>
                    <a:pt x="346" y="250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0" y="252"/>
                  </a:lnTo>
                  <a:lnTo>
                    <a:pt x="337" y="256"/>
                  </a:lnTo>
                  <a:lnTo>
                    <a:pt x="328" y="247"/>
                  </a:lnTo>
                  <a:lnTo>
                    <a:pt x="328" y="247"/>
                  </a:lnTo>
                  <a:lnTo>
                    <a:pt x="338" y="232"/>
                  </a:lnTo>
                  <a:lnTo>
                    <a:pt x="346" y="217"/>
                  </a:lnTo>
                  <a:lnTo>
                    <a:pt x="351" y="199"/>
                  </a:lnTo>
                  <a:lnTo>
                    <a:pt x="355" y="183"/>
                  </a:lnTo>
                  <a:lnTo>
                    <a:pt x="376" y="185"/>
                  </a:lnTo>
                  <a:lnTo>
                    <a:pt x="376" y="185"/>
                  </a:lnTo>
                  <a:lnTo>
                    <a:pt x="379" y="191"/>
                  </a:lnTo>
                  <a:lnTo>
                    <a:pt x="382" y="195"/>
                  </a:lnTo>
                  <a:lnTo>
                    <a:pt x="388" y="198"/>
                  </a:lnTo>
                  <a:lnTo>
                    <a:pt x="394" y="199"/>
                  </a:lnTo>
                  <a:lnTo>
                    <a:pt x="394" y="199"/>
                  </a:lnTo>
                  <a:lnTo>
                    <a:pt x="399" y="199"/>
                  </a:lnTo>
                  <a:lnTo>
                    <a:pt x="402" y="198"/>
                  </a:lnTo>
                  <a:lnTo>
                    <a:pt x="405" y="196"/>
                  </a:lnTo>
                  <a:lnTo>
                    <a:pt x="407" y="194"/>
                  </a:lnTo>
                  <a:lnTo>
                    <a:pt x="410" y="191"/>
                  </a:lnTo>
                  <a:lnTo>
                    <a:pt x="412" y="188"/>
                  </a:lnTo>
                  <a:lnTo>
                    <a:pt x="413" y="184"/>
                  </a:lnTo>
                  <a:lnTo>
                    <a:pt x="414" y="181"/>
                  </a:lnTo>
                  <a:lnTo>
                    <a:pt x="414" y="181"/>
                  </a:lnTo>
                  <a:lnTo>
                    <a:pt x="413" y="176"/>
                  </a:lnTo>
                  <a:lnTo>
                    <a:pt x="412" y="172"/>
                  </a:lnTo>
                  <a:lnTo>
                    <a:pt x="470" y="103"/>
                  </a:lnTo>
                  <a:lnTo>
                    <a:pt x="470" y="103"/>
                  </a:lnTo>
                  <a:lnTo>
                    <a:pt x="473" y="104"/>
                  </a:lnTo>
                  <a:lnTo>
                    <a:pt x="477" y="104"/>
                  </a:lnTo>
                  <a:lnTo>
                    <a:pt x="477" y="104"/>
                  </a:lnTo>
                  <a:lnTo>
                    <a:pt x="481" y="104"/>
                  </a:lnTo>
                  <a:lnTo>
                    <a:pt x="484" y="103"/>
                  </a:lnTo>
                  <a:lnTo>
                    <a:pt x="487" y="101"/>
                  </a:lnTo>
                  <a:lnTo>
                    <a:pt x="490" y="99"/>
                  </a:lnTo>
                  <a:lnTo>
                    <a:pt x="493" y="96"/>
                  </a:lnTo>
                  <a:lnTo>
                    <a:pt x="495" y="93"/>
                  </a:lnTo>
                  <a:lnTo>
                    <a:pt x="496" y="89"/>
                  </a:lnTo>
                  <a:lnTo>
                    <a:pt x="496" y="86"/>
                  </a:lnTo>
                  <a:lnTo>
                    <a:pt x="496" y="86"/>
                  </a:lnTo>
                  <a:lnTo>
                    <a:pt x="496" y="82"/>
                  </a:lnTo>
                  <a:lnTo>
                    <a:pt x="495" y="79"/>
                  </a:lnTo>
                  <a:lnTo>
                    <a:pt x="493" y="75"/>
                  </a:lnTo>
                  <a:lnTo>
                    <a:pt x="490" y="72"/>
                  </a:lnTo>
                  <a:lnTo>
                    <a:pt x="487" y="70"/>
                  </a:lnTo>
                  <a:lnTo>
                    <a:pt x="484" y="68"/>
                  </a:lnTo>
                  <a:lnTo>
                    <a:pt x="481" y="67"/>
                  </a:lnTo>
                  <a:lnTo>
                    <a:pt x="477" y="67"/>
                  </a:lnTo>
                  <a:lnTo>
                    <a:pt x="477" y="67"/>
                  </a:lnTo>
                  <a:lnTo>
                    <a:pt x="473" y="67"/>
                  </a:lnTo>
                  <a:lnTo>
                    <a:pt x="470" y="68"/>
                  </a:lnTo>
                  <a:lnTo>
                    <a:pt x="467" y="70"/>
                  </a:lnTo>
                  <a:lnTo>
                    <a:pt x="463" y="72"/>
                  </a:lnTo>
                  <a:lnTo>
                    <a:pt x="461" y="75"/>
                  </a:lnTo>
                  <a:lnTo>
                    <a:pt x="459" y="79"/>
                  </a:lnTo>
                  <a:lnTo>
                    <a:pt x="458" y="82"/>
                  </a:lnTo>
                  <a:lnTo>
                    <a:pt x="458" y="86"/>
                  </a:lnTo>
                  <a:lnTo>
                    <a:pt x="458" y="86"/>
                  </a:lnTo>
                  <a:lnTo>
                    <a:pt x="459" y="89"/>
                  </a:lnTo>
                  <a:lnTo>
                    <a:pt x="460" y="94"/>
                  </a:lnTo>
                  <a:lnTo>
                    <a:pt x="401" y="163"/>
                  </a:lnTo>
                  <a:lnTo>
                    <a:pt x="401" y="163"/>
                  </a:lnTo>
                  <a:lnTo>
                    <a:pt x="394" y="162"/>
                  </a:lnTo>
                  <a:lnTo>
                    <a:pt x="394" y="162"/>
                  </a:lnTo>
                  <a:lnTo>
                    <a:pt x="389" y="163"/>
                  </a:lnTo>
                  <a:lnTo>
                    <a:pt x="385" y="165"/>
                  </a:lnTo>
                  <a:lnTo>
                    <a:pt x="381" y="167"/>
                  </a:lnTo>
                  <a:lnTo>
                    <a:pt x="378" y="171"/>
                  </a:lnTo>
                  <a:lnTo>
                    <a:pt x="358" y="169"/>
                  </a:lnTo>
                  <a:lnTo>
                    <a:pt x="358" y="169"/>
                  </a:lnTo>
                  <a:lnTo>
                    <a:pt x="358" y="156"/>
                  </a:lnTo>
                  <a:lnTo>
                    <a:pt x="358" y="156"/>
                  </a:lnTo>
                  <a:lnTo>
                    <a:pt x="356" y="140"/>
                  </a:lnTo>
                  <a:lnTo>
                    <a:pt x="354" y="125"/>
                  </a:lnTo>
                  <a:lnTo>
                    <a:pt x="351" y="111"/>
                  </a:lnTo>
                  <a:lnTo>
                    <a:pt x="346" y="96"/>
                  </a:lnTo>
                  <a:lnTo>
                    <a:pt x="339" y="82"/>
                  </a:lnTo>
                  <a:lnTo>
                    <a:pt x="332" y="69"/>
                  </a:lnTo>
                  <a:lnTo>
                    <a:pt x="322" y="57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300" y="34"/>
                  </a:lnTo>
                  <a:lnTo>
                    <a:pt x="287" y="26"/>
                  </a:lnTo>
                  <a:lnTo>
                    <a:pt x="274" y="18"/>
                  </a:lnTo>
                  <a:lnTo>
                    <a:pt x="260" y="12"/>
                  </a:lnTo>
                  <a:lnTo>
                    <a:pt x="246" y="6"/>
                  </a:lnTo>
                  <a:lnTo>
                    <a:pt x="231" y="2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185" y="0"/>
                  </a:lnTo>
                  <a:lnTo>
                    <a:pt x="170" y="2"/>
                  </a:lnTo>
                  <a:lnTo>
                    <a:pt x="155" y="6"/>
                  </a:lnTo>
                  <a:lnTo>
                    <a:pt x="140" y="12"/>
                  </a:lnTo>
                  <a:lnTo>
                    <a:pt x="126" y="18"/>
                  </a:lnTo>
                  <a:lnTo>
                    <a:pt x="113" y="26"/>
                  </a:lnTo>
                  <a:lnTo>
                    <a:pt x="102" y="3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79" y="57"/>
                  </a:lnTo>
                  <a:lnTo>
                    <a:pt x="70" y="70"/>
                  </a:lnTo>
                  <a:lnTo>
                    <a:pt x="62" y="83"/>
                  </a:lnTo>
                  <a:lnTo>
                    <a:pt x="55" y="96"/>
                  </a:lnTo>
                  <a:lnTo>
                    <a:pt x="51" y="111"/>
                  </a:lnTo>
                  <a:lnTo>
                    <a:pt x="47" y="125"/>
                  </a:lnTo>
                  <a:lnTo>
                    <a:pt x="44" y="141"/>
                  </a:lnTo>
                  <a:lnTo>
                    <a:pt x="43" y="156"/>
                  </a:lnTo>
                  <a:lnTo>
                    <a:pt x="43" y="156"/>
                  </a:lnTo>
                  <a:lnTo>
                    <a:pt x="44" y="175"/>
                  </a:lnTo>
                  <a:lnTo>
                    <a:pt x="48" y="193"/>
                  </a:lnTo>
                  <a:lnTo>
                    <a:pt x="53" y="210"/>
                  </a:lnTo>
                  <a:lnTo>
                    <a:pt x="61" y="226"/>
                  </a:lnTo>
                  <a:lnTo>
                    <a:pt x="69" y="242"/>
                  </a:lnTo>
                  <a:lnTo>
                    <a:pt x="80" y="256"/>
                  </a:lnTo>
                  <a:lnTo>
                    <a:pt x="92" y="269"/>
                  </a:lnTo>
                  <a:lnTo>
                    <a:pt x="105" y="280"/>
                  </a:lnTo>
                  <a:lnTo>
                    <a:pt x="88" y="306"/>
                  </a:lnTo>
                  <a:lnTo>
                    <a:pt x="88" y="306"/>
                  </a:lnTo>
                  <a:lnTo>
                    <a:pt x="83" y="305"/>
                  </a:lnTo>
                  <a:lnTo>
                    <a:pt x="83" y="305"/>
                  </a:lnTo>
                  <a:lnTo>
                    <a:pt x="77" y="306"/>
                  </a:lnTo>
                  <a:lnTo>
                    <a:pt x="71" y="310"/>
                  </a:lnTo>
                  <a:lnTo>
                    <a:pt x="38" y="288"/>
                  </a:lnTo>
                  <a:lnTo>
                    <a:pt x="38" y="288"/>
                  </a:lnTo>
                  <a:lnTo>
                    <a:pt x="38" y="285"/>
                  </a:lnTo>
                  <a:lnTo>
                    <a:pt x="38" y="285"/>
                  </a:lnTo>
                  <a:lnTo>
                    <a:pt x="38" y="280"/>
                  </a:lnTo>
                  <a:lnTo>
                    <a:pt x="37" y="277"/>
                  </a:lnTo>
                  <a:lnTo>
                    <a:pt x="35" y="274"/>
                  </a:lnTo>
                  <a:lnTo>
                    <a:pt x="32" y="271"/>
                  </a:lnTo>
                  <a:lnTo>
                    <a:pt x="29" y="269"/>
                  </a:lnTo>
                  <a:lnTo>
                    <a:pt x="26" y="268"/>
                  </a:lnTo>
                  <a:lnTo>
                    <a:pt x="23" y="266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15" y="266"/>
                  </a:lnTo>
                  <a:lnTo>
                    <a:pt x="12" y="268"/>
                  </a:lnTo>
                  <a:lnTo>
                    <a:pt x="9" y="269"/>
                  </a:lnTo>
                  <a:lnTo>
                    <a:pt x="5" y="271"/>
                  </a:lnTo>
                  <a:lnTo>
                    <a:pt x="3" y="274"/>
                  </a:lnTo>
                  <a:lnTo>
                    <a:pt x="1" y="277"/>
                  </a:lnTo>
                  <a:lnTo>
                    <a:pt x="0" y="280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0" y="288"/>
                  </a:lnTo>
                  <a:lnTo>
                    <a:pt x="1" y="292"/>
                  </a:lnTo>
                  <a:lnTo>
                    <a:pt x="3" y="295"/>
                  </a:lnTo>
                  <a:lnTo>
                    <a:pt x="5" y="298"/>
                  </a:lnTo>
                  <a:lnTo>
                    <a:pt x="9" y="300"/>
                  </a:lnTo>
                  <a:lnTo>
                    <a:pt x="12" y="302"/>
                  </a:lnTo>
                  <a:lnTo>
                    <a:pt x="15" y="303"/>
                  </a:lnTo>
                  <a:lnTo>
                    <a:pt x="20" y="303"/>
                  </a:lnTo>
                  <a:lnTo>
                    <a:pt x="20" y="303"/>
                  </a:lnTo>
                  <a:lnTo>
                    <a:pt x="25" y="302"/>
                  </a:lnTo>
                  <a:lnTo>
                    <a:pt x="29" y="300"/>
                  </a:lnTo>
                  <a:lnTo>
                    <a:pt x="64" y="322"/>
                  </a:lnTo>
                  <a:lnTo>
                    <a:pt x="64" y="322"/>
                  </a:lnTo>
                  <a:lnTo>
                    <a:pt x="64" y="325"/>
                  </a:lnTo>
                  <a:lnTo>
                    <a:pt x="64" y="325"/>
                  </a:lnTo>
                  <a:lnTo>
                    <a:pt x="64" y="328"/>
                  </a:lnTo>
                  <a:lnTo>
                    <a:pt x="65" y="332"/>
                  </a:lnTo>
                  <a:lnTo>
                    <a:pt x="67" y="336"/>
                  </a:lnTo>
                  <a:lnTo>
                    <a:pt x="69" y="338"/>
                  </a:lnTo>
                  <a:lnTo>
                    <a:pt x="72" y="340"/>
                  </a:lnTo>
                  <a:lnTo>
                    <a:pt x="76" y="342"/>
                  </a:lnTo>
                  <a:lnTo>
                    <a:pt x="79" y="343"/>
                  </a:lnTo>
                  <a:lnTo>
                    <a:pt x="83" y="343"/>
                  </a:lnTo>
                  <a:lnTo>
                    <a:pt x="83" y="343"/>
                  </a:lnTo>
                  <a:lnTo>
                    <a:pt x="86" y="343"/>
                  </a:lnTo>
                  <a:lnTo>
                    <a:pt x="90" y="342"/>
                  </a:lnTo>
                  <a:lnTo>
                    <a:pt x="93" y="340"/>
                  </a:lnTo>
                  <a:lnTo>
                    <a:pt x="96" y="338"/>
                  </a:lnTo>
                  <a:lnTo>
                    <a:pt x="98" y="336"/>
                  </a:lnTo>
                  <a:lnTo>
                    <a:pt x="101" y="332"/>
                  </a:lnTo>
                  <a:lnTo>
                    <a:pt x="102" y="328"/>
                  </a:lnTo>
                  <a:lnTo>
                    <a:pt x="102" y="325"/>
                  </a:lnTo>
                  <a:lnTo>
                    <a:pt x="102" y="325"/>
                  </a:lnTo>
                  <a:lnTo>
                    <a:pt x="101" y="319"/>
                  </a:lnTo>
                  <a:lnTo>
                    <a:pt x="98" y="314"/>
                  </a:lnTo>
                  <a:lnTo>
                    <a:pt x="117" y="289"/>
                  </a:lnTo>
                  <a:lnTo>
                    <a:pt x="117" y="289"/>
                  </a:lnTo>
                  <a:lnTo>
                    <a:pt x="126" y="295"/>
                  </a:lnTo>
                  <a:lnTo>
                    <a:pt x="136" y="299"/>
                  </a:lnTo>
                  <a:lnTo>
                    <a:pt x="146" y="303"/>
                  </a:lnTo>
                  <a:lnTo>
                    <a:pt x="157" y="306"/>
                  </a:lnTo>
                  <a:lnTo>
                    <a:pt x="166" y="310"/>
                  </a:lnTo>
                  <a:lnTo>
                    <a:pt x="178" y="312"/>
                  </a:lnTo>
                  <a:lnTo>
                    <a:pt x="189" y="313"/>
                  </a:lnTo>
                  <a:lnTo>
                    <a:pt x="201" y="313"/>
                  </a:lnTo>
                  <a:lnTo>
                    <a:pt x="201" y="313"/>
                  </a:lnTo>
                  <a:lnTo>
                    <a:pt x="201" y="313"/>
                  </a:lnTo>
                  <a:lnTo>
                    <a:pt x="213" y="313"/>
                  </a:lnTo>
                  <a:lnTo>
                    <a:pt x="225" y="311"/>
                  </a:lnTo>
                  <a:lnTo>
                    <a:pt x="237" y="309"/>
                  </a:lnTo>
                  <a:lnTo>
                    <a:pt x="248" y="305"/>
                  </a:lnTo>
                  <a:lnTo>
                    <a:pt x="260" y="302"/>
                  </a:lnTo>
                  <a:lnTo>
                    <a:pt x="271" y="297"/>
                  </a:lnTo>
                  <a:lnTo>
                    <a:pt x="282" y="291"/>
                  </a:lnTo>
                  <a:lnTo>
                    <a:pt x="292" y="284"/>
                  </a:lnTo>
                  <a:lnTo>
                    <a:pt x="300" y="292"/>
                  </a:lnTo>
                  <a:lnTo>
                    <a:pt x="297" y="296"/>
                  </a:lnTo>
                  <a:lnTo>
                    <a:pt x="297" y="296"/>
                  </a:lnTo>
                  <a:lnTo>
                    <a:pt x="295" y="298"/>
                  </a:lnTo>
                  <a:lnTo>
                    <a:pt x="295" y="298"/>
                  </a:lnTo>
                  <a:lnTo>
                    <a:pt x="295" y="298"/>
                  </a:lnTo>
                  <a:lnTo>
                    <a:pt x="295" y="298"/>
                  </a:lnTo>
                  <a:lnTo>
                    <a:pt x="295" y="301"/>
                  </a:lnTo>
                  <a:lnTo>
                    <a:pt x="295" y="301"/>
                  </a:lnTo>
                  <a:lnTo>
                    <a:pt x="295" y="301"/>
                  </a:lnTo>
                  <a:lnTo>
                    <a:pt x="295" y="301"/>
                  </a:lnTo>
                  <a:lnTo>
                    <a:pt x="295" y="303"/>
                  </a:lnTo>
                  <a:lnTo>
                    <a:pt x="295" y="303"/>
                  </a:lnTo>
                  <a:lnTo>
                    <a:pt x="295" y="303"/>
                  </a:lnTo>
                  <a:lnTo>
                    <a:pt x="295" y="303"/>
                  </a:lnTo>
                  <a:lnTo>
                    <a:pt x="297" y="305"/>
                  </a:lnTo>
                  <a:lnTo>
                    <a:pt x="297" y="305"/>
                  </a:lnTo>
                  <a:lnTo>
                    <a:pt x="297" y="305"/>
                  </a:lnTo>
                  <a:lnTo>
                    <a:pt x="312" y="322"/>
                  </a:lnTo>
                  <a:lnTo>
                    <a:pt x="312" y="322"/>
                  </a:lnTo>
                  <a:lnTo>
                    <a:pt x="312" y="322"/>
                  </a:lnTo>
                  <a:lnTo>
                    <a:pt x="432" y="440"/>
                  </a:lnTo>
                  <a:lnTo>
                    <a:pt x="443" y="451"/>
                  </a:lnTo>
                  <a:lnTo>
                    <a:pt x="443" y="451"/>
                  </a:lnTo>
                  <a:lnTo>
                    <a:pt x="445" y="452"/>
                  </a:lnTo>
                  <a:lnTo>
                    <a:pt x="447" y="453"/>
                  </a:lnTo>
                  <a:lnTo>
                    <a:pt x="447" y="453"/>
                  </a:lnTo>
                  <a:lnTo>
                    <a:pt x="447" y="453"/>
                  </a:lnTo>
                  <a:lnTo>
                    <a:pt x="447" y="453"/>
                  </a:lnTo>
                  <a:lnTo>
                    <a:pt x="458" y="452"/>
                  </a:lnTo>
                  <a:lnTo>
                    <a:pt x="467" y="449"/>
                  </a:lnTo>
                  <a:lnTo>
                    <a:pt x="475" y="445"/>
                  </a:lnTo>
                  <a:lnTo>
                    <a:pt x="483" y="438"/>
                  </a:lnTo>
                  <a:lnTo>
                    <a:pt x="489" y="431"/>
                  </a:lnTo>
                  <a:lnTo>
                    <a:pt x="494" y="422"/>
                  </a:lnTo>
                  <a:lnTo>
                    <a:pt x="497" y="413"/>
                  </a:lnTo>
                  <a:lnTo>
                    <a:pt x="498" y="403"/>
                  </a:lnTo>
                  <a:lnTo>
                    <a:pt x="498" y="403"/>
                  </a:lnTo>
                  <a:lnTo>
                    <a:pt x="497" y="400"/>
                  </a:lnTo>
                  <a:lnTo>
                    <a:pt x="496" y="398"/>
                  </a:lnTo>
                  <a:lnTo>
                    <a:pt x="496" y="398"/>
                  </a:lnTo>
                  <a:close/>
                  <a:moveTo>
                    <a:pt x="481" y="83"/>
                  </a:moveTo>
                  <a:lnTo>
                    <a:pt x="480" y="82"/>
                  </a:lnTo>
                  <a:lnTo>
                    <a:pt x="480" y="82"/>
                  </a:lnTo>
                  <a:lnTo>
                    <a:pt x="481" y="83"/>
                  </a:lnTo>
                  <a:lnTo>
                    <a:pt x="481" y="83"/>
                  </a:lnTo>
                  <a:close/>
                  <a:moveTo>
                    <a:pt x="327" y="316"/>
                  </a:moveTo>
                  <a:lnTo>
                    <a:pt x="361" y="283"/>
                  </a:lnTo>
                  <a:lnTo>
                    <a:pt x="470" y="393"/>
                  </a:lnTo>
                  <a:lnTo>
                    <a:pt x="470" y="393"/>
                  </a:lnTo>
                  <a:lnTo>
                    <a:pt x="437" y="426"/>
                  </a:lnTo>
                  <a:lnTo>
                    <a:pt x="327" y="316"/>
                  </a:lnTo>
                  <a:close/>
                  <a:moveTo>
                    <a:pt x="312" y="301"/>
                  </a:moveTo>
                  <a:lnTo>
                    <a:pt x="346" y="268"/>
                  </a:lnTo>
                  <a:lnTo>
                    <a:pt x="351" y="273"/>
                  </a:lnTo>
                  <a:lnTo>
                    <a:pt x="318" y="306"/>
                  </a:lnTo>
                  <a:lnTo>
                    <a:pt x="312" y="301"/>
                  </a:lnTo>
                  <a:close/>
                  <a:moveTo>
                    <a:pt x="58" y="156"/>
                  </a:moveTo>
                  <a:lnTo>
                    <a:pt x="58" y="156"/>
                  </a:lnTo>
                  <a:lnTo>
                    <a:pt x="58" y="142"/>
                  </a:lnTo>
                  <a:lnTo>
                    <a:pt x="61" y="128"/>
                  </a:lnTo>
                  <a:lnTo>
                    <a:pt x="64" y="115"/>
                  </a:lnTo>
                  <a:lnTo>
                    <a:pt x="68" y="101"/>
                  </a:lnTo>
                  <a:lnTo>
                    <a:pt x="75" y="89"/>
                  </a:lnTo>
                  <a:lnTo>
                    <a:pt x="82" y="77"/>
                  </a:lnTo>
                  <a:lnTo>
                    <a:pt x="90" y="66"/>
                  </a:lnTo>
                  <a:lnTo>
                    <a:pt x="99" y="56"/>
                  </a:lnTo>
                  <a:lnTo>
                    <a:pt x="99" y="56"/>
                  </a:lnTo>
                  <a:lnTo>
                    <a:pt x="110" y="46"/>
                  </a:lnTo>
                  <a:lnTo>
                    <a:pt x="121" y="37"/>
                  </a:lnTo>
                  <a:lnTo>
                    <a:pt x="133" y="30"/>
                  </a:lnTo>
                  <a:lnTo>
                    <a:pt x="146" y="25"/>
                  </a:lnTo>
                  <a:lnTo>
                    <a:pt x="159" y="19"/>
                  </a:lnTo>
                  <a:lnTo>
                    <a:pt x="173" y="16"/>
                  </a:lnTo>
                  <a:lnTo>
                    <a:pt x="187" y="14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15" y="14"/>
                  </a:lnTo>
                  <a:lnTo>
                    <a:pt x="229" y="16"/>
                  </a:lnTo>
                  <a:lnTo>
                    <a:pt x="242" y="19"/>
                  </a:lnTo>
                  <a:lnTo>
                    <a:pt x="255" y="25"/>
                  </a:lnTo>
                  <a:lnTo>
                    <a:pt x="268" y="30"/>
                  </a:lnTo>
                  <a:lnTo>
                    <a:pt x="280" y="37"/>
                  </a:lnTo>
                  <a:lnTo>
                    <a:pt x="291" y="46"/>
                  </a:lnTo>
                  <a:lnTo>
                    <a:pt x="301" y="55"/>
                  </a:lnTo>
                  <a:lnTo>
                    <a:pt x="301" y="55"/>
                  </a:lnTo>
                  <a:lnTo>
                    <a:pt x="311" y="66"/>
                  </a:lnTo>
                  <a:lnTo>
                    <a:pt x="320" y="77"/>
                  </a:lnTo>
                  <a:lnTo>
                    <a:pt x="327" y="89"/>
                  </a:lnTo>
                  <a:lnTo>
                    <a:pt x="333" y="101"/>
                  </a:lnTo>
                  <a:lnTo>
                    <a:pt x="337" y="114"/>
                  </a:lnTo>
                  <a:lnTo>
                    <a:pt x="340" y="128"/>
                  </a:lnTo>
                  <a:lnTo>
                    <a:pt x="342" y="142"/>
                  </a:lnTo>
                  <a:lnTo>
                    <a:pt x="344" y="156"/>
                  </a:lnTo>
                  <a:lnTo>
                    <a:pt x="344" y="156"/>
                  </a:lnTo>
                  <a:lnTo>
                    <a:pt x="344" y="167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56"/>
                  </a:lnTo>
                  <a:lnTo>
                    <a:pt x="329" y="156"/>
                  </a:lnTo>
                  <a:lnTo>
                    <a:pt x="329" y="143"/>
                  </a:lnTo>
                  <a:lnTo>
                    <a:pt x="327" y="130"/>
                  </a:lnTo>
                  <a:lnTo>
                    <a:pt x="324" y="118"/>
                  </a:lnTo>
                  <a:lnTo>
                    <a:pt x="320" y="107"/>
                  </a:lnTo>
                  <a:lnTo>
                    <a:pt x="314" y="96"/>
                  </a:lnTo>
                  <a:lnTo>
                    <a:pt x="308" y="85"/>
                  </a:lnTo>
                  <a:lnTo>
                    <a:pt x="300" y="74"/>
                  </a:lnTo>
                  <a:lnTo>
                    <a:pt x="292" y="64"/>
                  </a:lnTo>
                  <a:lnTo>
                    <a:pt x="292" y="64"/>
                  </a:lnTo>
                  <a:lnTo>
                    <a:pt x="282" y="56"/>
                  </a:lnTo>
                  <a:lnTo>
                    <a:pt x="272" y="48"/>
                  </a:lnTo>
                  <a:lnTo>
                    <a:pt x="261" y="42"/>
                  </a:lnTo>
                  <a:lnTo>
                    <a:pt x="250" y="36"/>
                  </a:lnTo>
                  <a:lnTo>
                    <a:pt x="239" y="33"/>
                  </a:lnTo>
                  <a:lnTo>
                    <a:pt x="226" y="30"/>
                  </a:lnTo>
                  <a:lnTo>
                    <a:pt x="214" y="28"/>
                  </a:lnTo>
                  <a:lnTo>
                    <a:pt x="201" y="27"/>
                  </a:lnTo>
                  <a:lnTo>
                    <a:pt x="201" y="27"/>
                  </a:lnTo>
                  <a:lnTo>
                    <a:pt x="188" y="28"/>
                  </a:lnTo>
                  <a:lnTo>
                    <a:pt x="175" y="30"/>
                  </a:lnTo>
                  <a:lnTo>
                    <a:pt x="163" y="33"/>
                  </a:lnTo>
                  <a:lnTo>
                    <a:pt x="151" y="37"/>
                  </a:lnTo>
                  <a:lnTo>
                    <a:pt x="139" y="43"/>
                  </a:lnTo>
                  <a:lnTo>
                    <a:pt x="129" y="49"/>
                  </a:lnTo>
                  <a:lnTo>
                    <a:pt x="119" y="57"/>
                  </a:lnTo>
                  <a:lnTo>
                    <a:pt x="109" y="66"/>
                  </a:lnTo>
                  <a:lnTo>
                    <a:pt x="109" y="66"/>
                  </a:lnTo>
                  <a:lnTo>
                    <a:pt x="101" y="74"/>
                  </a:lnTo>
                  <a:lnTo>
                    <a:pt x="93" y="85"/>
                  </a:lnTo>
                  <a:lnTo>
                    <a:pt x="86" y="96"/>
                  </a:lnTo>
                  <a:lnTo>
                    <a:pt x="81" y="107"/>
                  </a:lnTo>
                  <a:lnTo>
                    <a:pt x="77" y="118"/>
                  </a:lnTo>
                  <a:lnTo>
                    <a:pt x="75" y="131"/>
                  </a:lnTo>
                  <a:lnTo>
                    <a:pt x="72" y="143"/>
                  </a:lnTo>
                  <a:lnTo>
                    <a:pt x="71" y="156"/>
                  </a:lnTo>
                  <a:lnTo>
                    <a:pt x="71" y="156"/>
                  </a:lnTo>
                  <a:lnTo>
                    <a:pt x="72" y="169"/>
                  </a:lnTo>
                  <a:lnTo>
                    <a:pt x="75" y="181"/>
                  </a:lnTo>
                  <a:lnTo>
                    <a:pt x="77" y="194"/>
                  </a:lnTo>
                  <a:lnTo>
                    <a:pt x="81" y="206"/>
                  </a:lnTo>
                  <a:lnTo>
                    <a:pt x="86" y="217"/>
                  </a:lnTo>
                  <a:lnTo>
                    <a:pt x="93" y="228"/>
                  </a:lnTo>
                  <a:lnTo>
                    <a:pt x="101" y="238"/>
                  </a:lnTo>
                  <a:lnTo>
                    <a:pt x="109" y="247"/>
                  </a:lnTo>
                  <a:lnTo>
                    <a:pt x="109" y="247"/>
                  </a:lnTo>
                  <a:lnTo>
                    <a:pt x="121" y="258"/>
                  </a:lnTo>
                  <a:lnTo>
                    <a:pt x="113" y="269"/>
                  </a:lnTo>
                  <a:lnTo>
                    <a:pt x="113" y="269"/>
                  </a:lnTo>
                  <a:lnTo>
                    <a:pt x="102" y="259"/>
                  </a:lnTo>
                  <a:lnTo>
                    <a:pt x="91" y="247"/>
                  </a:lnTo>
                  <a:lnTo>
                    <a:pt x="81" y="234"/>
                  </a:lnTo>
                  <a:lnTo>
                    <a:pt x="72" y="220"/>
                  </a:lnTo>
                  <a:lnTo>
                    <a:pt x="67" y="205"/>
                  </a:lnTo>
                  <a:lnTo>
                    <a:pt x="62" y="190"/>
                  </a:lnTo>
                  <a:lnTo>
                    <a:pt x="58" y="174"/>
                  </a:lnTo>
                  <a:lnTo>
                    <a:pt x="58" y="156"/>
                  </a:lnTo>
                  <a:lnTo>
                    <a:pt x="58" y="156"/>
                  </a:lnTo>
                  <a:close/>
                  <a:moveTo>
                    <a:pt x="140" y="255"/>
                  </a:moveTo>
                  <a:lnTo>
                    <a:pt x="198" y="174"/>
                  </a:lnTo>
                  <a:lnTo>
                    <a:pt x="198" y="174"/>
                  </a:lnTo>
                  <a:lnTo>
                    <a:pt x="204" y="175"/>
                  </a:lnTo>
                  <a:lnTo>
                    <a:pt x="204" y="175"/>
                  </a:lnTo>
                  <a:lnTo>
                    <a:pt x="209" y="175"/>
                  </a:lnTo>
                  <a:lnTo>
                    <a:pt x="213" y="172"/>
                  </a:lnTo>
                  <a:lnTo>
                    <a:pt x="217" y="169"/>
                  </a:lnTo>
                  <a:lnTo>
                    <a:pt x="220" y="166"/>
                  </a:lnTo>
                  <a:lnTo>
                    <a:pt x="313" y="178"/>
                  </a:lnTo>
                  <a:lnTo>
                    <a:pt x="313" y="178"/>
                  </a:lnTo>
                  <a:lnTo>
                    <a:pt x="309" y="194"/>
                  </a:lnTo>
                  <a:lnTo>
                    <a:pt x="302" y="209"/>
                  </a:lnTo>
                  <a:lnTo>
                    <a:pt x="294" y="224"/>
                  </a:lnTo>
                  <a:lnTo>
                    <a:pt x="282" y="237"/>
                  </a:lnTo>
                  <a:lnTo>
                    <a:pt x="282" y="237"/>
                  </a:lnTo>
                  <a:lnTo>
                    <a:pt x="273" y="245"/>
                  </a:lnTo>
                  <a:lnTo>
                    <a:pt x="265" y="251"/>
                  </a:lnTo>
                  <a:lnTo>
                    <a:pt x="255" y="258"/>
                  </a:lnTo>
                  <a:lnTo>
                    <a:pt x="245" y="262"/>
                  </a:lnTo>
                  <a:lnTo>
                    <a:pt x="234" y="266"/>
                  </a:lnTo>
                  <a:lnTo>
                    <a:pt x="224" y="269"/>
                  </a:lnTo>
                  <a:lnTo>
                    <a:pt x="212" y="271"/>
                  </a:lnTo>
                  <a:lnTo>
                    <a:pt x="201" y="271"/>
                  </a:lnTo>
                  <a:lnTo>
                    <a:pt x="201" y="278"/>
                  </a:lnTo>
                  <a:lnTo>
                    <a:pt x="201" y="271"/>
                  </a:lnTo>
                  <a:lnTo>
                    <a:pt x="201" y="271"/>
                  </a:lnTo>
                  <a:lnTo>
                    <a:pt x="185" y="270"/>
                  </a:lnTo>
                  <a:lnTo>
                    <a:pt x="170" y="266"/>
                  </a:lnTo>
                  <a:lnTo>
                    <a:pt x="155" y="261"/>
                  </a:lnTo>
                  <a:lnTo>
                    <a:pt x="140" y="255"/>
                  </a:lnTo>
                  <a:lnTo>
                    <a:pt x="140" y="255"/>
                  </a:lnTo>
                  <a:close/>
                  <a:moveTo>
                    <a:pt x="223" y="152"/>
                  </a:moveTo>
                  <a:lnTo>
                    <a:pt x="223" y="152"/>
                  </a:lnTo>
                  <a:lnTo>
                    <a:pt x="220" y="147"/>
                  </a:lnTo>
                  <a:lnTo>
                    <a:pt x="216" y="141"/>
                  </a:lnTo>
                  <a:lnTo>
                    <a:pt x="211" y="139"/>
                  </a:lnTo>
                  <a:lnTo>
                    <a:pt x="204" y="137"/>
                  </a:lnTo>
                  <a:lnTo>
                    <a:pt x="204" y="137"/>
                  </a:lnTo>
                  <a:lnTo>
                    <a:pt x="200" y="138"/>
                  </a:lnTo>
                  <a:lnTo>
                    <a:pt x="197" y="139"/>
                  </a:lnTo>
                  <a:lnTo>
                    <a:pt x="193" y="140"/>
                  </a:lnTo>
                  <a:lnTo>
                    <a:pt x="190" y="143"/>
                  </a:lnTo>
                  <a:lnTo>
                    <a:pt x="188" y="145"/>
                  </a:lnTo>
                  <a:lnTo>
                    <a:pt x="187" y="149"/>
                  </a:lnTo>
                  <a:lnTo>
                    <a:pt x="186" y="152"/>
                  </a:lnTo>
                  <a:lnTo>
                    <a:pt x="185" y="156"/>
                  </a:lnTo>
                  <a:lnTo>
                    <a:pt x="185" y="156"/>
                  </a:lnTo>
                  <a:lnTo>
                    <a:pt x="186" y="161"/>
                  </a:lnTo>
                  <a:lnTo>
                    <a:pt x="187" y="164"/>
                  </a:lnTo>
                  <a:lnTo>
                    <a:pt x="130" y="246"/>
                  </a:lnTo>
                  <a:lnTo>
                    <a:pt x="130" y="246"/>
                  </a:lnTo>
                  <a:lnTo>
                    <a:pt x="120" y="237"/>
                  </a:lnTo>
                  <a:lnTo>
                    <a:pt x="120" y="237"/>
                  </a:lnTo>
                  <a:lnTo>
                    <a:pt x="111" y="229"/>
                  </a:lnTo>
                  <a:lnTo>
                    <a:pt x="105" y="220"/>
                  </a:lnTo>
                  <a:lnTo>
                    <a:pt x="99" y="210"/>
                  </a:lnTo>
                  <a:lnTo>
                    <a:pt x="94" y="201"/>
                  </a:lnTo>
                  <a:lnTo>
                    <a:pt x="91" y="190"/>
                  </a:lnTo>
                  <a:lnTo>
                    <a:pt x="88" y="179"/>
                  </a:lnTo>
                  <a:lnTo>
                    <a:pt x="86" y="167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6" y="144"/>
                  </a:lnTo>
                  <a:lnTo>
                    <a:pt x="88" y="134"/>
                  </a:lnTo>
                  <a:lnTo>
                    <a:pt x="91" y="123"/>
                  </a:lnTo>
                  <a:lnTo>
                    <a:pt x="94" y="112"/>
                  </a:lnTo>
                  <a:lnTo>
                    <a:pt x="99" y="102"/>
                  </a:lnTo>
                  <a:lnTo>
                    <a:pt x="105" y="93"/>
                  </a:lnTo>
                  <a:lnTo>
                    <a:pt x="111" y="84"/>
                  </a:lnTo>
                  <a:lnTo>
                    <a:pt x="119" y="75"/>
                  </a:lnTo>
                  <a:lnTo>
                    <a:pt x="119" y="75"/>
                  </a:lnTo>
                  <a:lnTo>
                    <a:pt x="128" y="68"/>
                  </a:lnTo>
                  <a:lnTo>
                    <a:pt x="137" y="60"/>
                  </a:lnTo>
                  <a:lnTo>
                    <a:pt x="147" y="55"/>
                  </a:lnTo>
                  <a:lnTo>
                    <a:pt x="157" y="50"/>
                  </a:lnTo>
                  <a:lnTo>
                    <a:pt x="167" y="46"/>
                  </a:lnTo>
                  <a:lnTo>
                    <a:pt x="178" y="44"/>
                  </a:lnTo>
                  <a:lnTo>
                    <a:pt x="189" y="42"/>
                  </a:lnTo>
                  <a:lnTo>
                    <a:pt x="201" y="42"/>
                  </a:lnTo>
                  <a:lnTo>
                    <a:pt x="201" y="42"/>
                  </a:lnTo>
                  <a:lnTo>
                    <a:pt x="212" y="42"/>
                  </a:lnTo>
                  <a:lnTo>
                    <a:pt x="224" y="44"/>
                  </a:lnTo>
                  <a:lnTo>
                    <a:pt x="234" y="46"/>
                  </a:lnTo>
                  <a:lnTo>
                    <a:pt x="244" y="50"/>
                  </a:lnTo>
                  <a:lnTo>
                    <a:pt x="255" y="55"/>
                  </a:lnTo>
                  <a:lnTo>
                    <a:pt x="265" y="60"/>
                  </a:lnTo>
                  <a:lnTo>
                    <a:pt x="273" y="68"/>
                  </a:lnTo>
                  <a:lnTo>
                    <a:pt x="282" y="75"/>
                  </a:lnTo>
                  <a:lnTo>
                    <a:pt x="282" y="75"/>
                  </a:lnTo>
                  <a:lnTo>
                    <a:pt x="290" y="84"/>
                  </a:lnTo>
                  <a:lnTo>
                    <a:pt x="296" y="93"/>
                  </a:lnTo>
                  <a:lnTo>
                    <a:pt x="302" y="102"/>
                  </a:lnTo>
                  <a:lnTo>
                    <a:pt x="307" y="112"/>
                  </a:lnTo>
                  <a:lnTo>
                    <a:pt x="311" y="123"/>
                  </a:lnTo>
                  <a:lnTo>
                    <a:pt x="313" y="134"/>
                  </a:lnTo>
                  <a:lnTo>
                    <a:pt x="315" y="144"/>
                  </a:lnTo>
                  <a:lnTo>
                    <a:pt x="315" y="156"/>
                  </a:lnTo>
                  <a:lnTo>
                    <a:pt x="315" y="156"/>
                  </a:lnTo>
                  <a:lnTo>
                    <a:pt x="315" y="164"/>
                  </a:lnTo>
                  <a:lnTo>
                    <a:pt x="223" y="152"/>
                  </a:lnTo>
                  <a:close/>
                  <a:moveTo>
                    <a:pt x="201" y="299"/>
                  </a:moveTo>
                  <a:lnTo>
                    <a:pt x="201" y="306"/>
                  </a:lnTo>
                  <a:lnTo>
                    <a:pt x="201" y="299"/>
                  </a:lnTo>
                  <a:lnTo>
                    <a:pt x="201" y="299"/>
                  </a:lnTo>
                  <a:lnTo>
                    <a:pt x="190" y="299"/>
                  </a:lnTo>
                  <a:lnTo>
                    <a:pt x="180" y="298"/>
                  </a:lnTo>
                  <a:lnTo>
                    <a:pt x="171" y="296"/>
                  </a:lnTo>
                  <a:lnTo>
                    <a:pt x="161" y="293"/>
                  </a:lnTo>
                  <a:lnTo>
                    <a:pt x="151" y="290"/>
                  </a:lnTo>
                  <a:lnTo>
                    <a:pt x="142" y="286"/>
                  </a:lnTo>
                  <a:lnTo>
                    <a:pt x="133" y="282"/>
                  </a:lnTo>
                  <a:lnTo>
                    <a:pt x="125" y="277"/>
                  </a:lnTo>
                  <a:lnTo>
                    <a:pt x="133" y="265"/>
                  </a:lnTo>
                  <a:lnTo>
                    <a:pt x="133" y="265"/>
                  </a:lnTo>
                  <a:lnTo>
                    <a:pt x="148" y="274"/>
                  </a:lnTo>
                  <a:lnTo>
                    <a:pt x="165" y="280"/>
                  </a:lnTo>
                  <a:lnTo>
                    <a:pt x="183" y="284"/>
                  </a:lnTo>
                  <a:lnTo>
                    <a:pt x="201" y="285"/>
                  </a:lnTo>
                  <a:lnTo>
                    <a:pt x="201" y="285"/>
                  </a:lnTo>
                  <a:lnTo>
                    <a:pt x="201" y="285"/>
                  </a:lnTo>
                  <a:lnTo>
                    <a:pt x="214" y="285"/>
                  </a:lnTo>
                  <a:lnTo>
                    <a:pt x="226" y="283"/>
                  </a:lnTo>
                  <a:lnTo>
                    <a:pt x="239" y="279"/>
                  </a:lnTo>
                  <a:lnTo>
                    <a:pt x="251" y="275"/>
                  </a:lnTo>
                  <a:lnTo>
                    <a:pt x="261" y="270"/>
                  </a:lnTo>
                  <a:lnTo>
                    <a:pt x="272" y="263"/>
                  </a:lnTo>
                  <a:lnTo>
                    <a:pt x="283" y="256"/>
                  </a:lnTo>
                  <a:lnTo>
                    <a:pt x="292" y="247"/>
                  </a:lnTo>
                  <a:lnTo>
                    <a:pt x="292" y="247"/>
                  </a:lnTo>
                  <a:lnTo>
                    <a:pt x="299" y="239"/>
                  </a:lnTo>
                  <a:lnTo>
                    <a:pt x="305" y="232"/>
                  </a:lnTo>
                  <a:lnTo>
                    <a:pt x="310" y="224"/>
                  </a:lnTo>
                  <a:lnTo>
                    <a:pt x="315" y="216"/>
                  </a:lnTo>
                  <a:lnTo>
                    <a:pt x="320" y="207"/>
                  </a:lnTo>
                  <a:lnTo>
                    <a:pt x="323" y="198"/>
                  </a:lnTo>
                  <a:lnTo>
                    <a:pt x="325" y="189"/>
                  </a:lnTo>
                  <a:lnTo>
                    <a:pt x="327" y="179"/>
                  </a:lnTo>
                  <a:lnTo>
                    <a:pt x="341" y="181"/>
                  </a:lnTo>
                  <a:lnTo>
                    <a:pt x="341" y="181"/>
                  </a:lnTo>
                  <a:lnTo>
                    <a:pt x="337" y="197"/>
                  </a:lnTo>
                  <a:lnTo>
                    <a:pt x="332" y="214"/>
                  </a:lnTo>
                  <a:lnTo>
                    <a:pt x="324" y="229"/>
                  </a:lnTo>
                  <a:lnTo>
                    <a:pt x="314" y="243"/>
                  </a:lnTo>
                  <a:lnTo>
                    <a:pt x="314" y="243"/>
                  </a:lnTo>
                  <a:lnTo>
                    <a:pt x="314" y="244"/>
                  </a:lnTo>
                  <a:lnTo>
                    <a:pt x="314" y="244"/>
                  </a:lnTo>
                  <a:lnTo>
                    <a:pt x="308" y="250"/>
                  </a:lnTo>
                  <a:lnTo>
                    <a:pt x="308" y="250"/>
                  </a:lnTo>
                  <a:lnTo>
                    <a:pt x="308" y="250"/>
                  </a:lnTo>
                  <a:lnTo>
                    <a:pt x="308" y="250"/>
                  </a:lnTo>
                  <a:lnTo>
                    <a:pt x="301" y="257"/>
                  </a:lnTo>
                  <a:lnTo>
                    <a:pt x="301" y="257"/>
                  </a:lnTo>
                  <a:lnTo>
                    <a:pt x="295" y="263"/>
                  </a:lnTo>
                  <a:lnTo>
                    <a:pt x="295" y="263"/>
                  </a:lnTo>
                  <a:lnTo>
                    <a:pt x="295" y="263"/>
                  </a:lnTo>
                  <a:lnTo>
                    <a:pt x="295" y="263"/>
                  </a:lnTo>
                  <a:lnTo>
                    <a:pt x="288" y="269"/>
                  </a:lnTo>
                  <a:lnTo>
                    <a:pt x="288" y="269"/>
                  </a:lnTo>
                  <a:lnTo>
                    <a:pt x="288" y="270"/>
                  </a:lnTo>
                  <a:lnTo>
                    <a:pt x="288" y="270"/>
                  </a:lnTo>
                  <a:lnTo>
                    <a:pt x="279" y="276"/>
                  </a:lnTo>
                  <a:lnTo>
                    <a:pt x="268" y="282"/>
                  </a:lnTo>
                  <a:lnTo>
                    <a:pt x="258" y="287"/>
                  </a:lnTo>
                  <a:lnTo>
                    <a:pt x="247" y="291"/>
                  </a:lnTo>
                  <a:lnTo>
                    <a:pt x="236" y="295"/>
                  </a:lnTo>
                  <a:lnTo>
                    <a:pt x="225" y="297"/>
                  </a:lnTo>
                  <a:lnTo>
                    <a:pt x="213" y="299"/>
                  </a:lnTo>
                  <a:lnTo>
                    <a:pt x="201" y="299"/>
                  </a:lnTo>
                  <a:lnTo>
                    <a:pt x="201" y="299"/>
                  </a:lnTo>
                  <a:close/>
                  <a:moveTo>
                    <a:pt x="302" y="275"/>
                  </a:moveTo>
                  <a:lnTo>
                    <a:pt x="302" y="275"/>
                  </a:lnTo>
                  <a:lnTo>
                    <a:pt x="304" y="275"/>
                  </a:lnTo>
                  <a:lnTo>
                    <a:pt x="304" y="275"/>
                  </a:lnTo>
                  <a:lnTo>
                    <a:pt x="307" y="272"/>
                  </a:lnTo>
                  <a:lnTo>
                    <a:pt x="307" y="272"/>
                  </a:lnTo>
                  <a:lnTo>
                    <a:pt x="311" y="268"/>
                  </a:lnTo>
                  <a:lnTo>
                    <a:pt x="311" y="268"/>
                  </a:lnTo>
                  <a:lnTo>
                    <a:pt x="312" y="266"/>
                  </a:lnTo>
                  <a:lnTo>
                    <a:pt x="312" y="266"/>
                  </a:lnTo>
                  <a:lnTo>
                    <a:pt x="320" y="259"/>
                  </a:lnTo>
                  <a:lnTo>
                    <a:pt x="320" y="259"/>
                  </a:lnTo>
                  <a:lnTo>
                    <a:pt x="320" y="258"/>
                  </a:lnTo>
                  <a:lnTo>
                    <a:pt x="327" y="265"/>
                  </a:lnTo>
                  <a:lnTo>
                    <a:pt x="310" y="283"/>
                  </a:lnTo>
                  <a:lnTo>
                    <a:pt x="302" y="275"/>
                  </a:lnTo>
                  <a:close/>
                  <a:moveTo>
                    <a:pt x="450" y="439"/>
                  </a:moveTo>
                  <a:lnTo>
                    <a:pt x="447" y="436"/>
                  </a:lnTo>
                  <a:lnTo>
                    <a:pt x="447" y="436"/>
                  </a:lnTo>
                  <a:lnTo>
                    <a:pt x="481" y="403"/>
                  </a:lnTo>
                  <a:lnTo>
                    <a:pt x="481" y="403"/>
                  </a:lnTo>
                  <a:lnTo>
                    <a:pt x="484" y="406"/>
                  </a:lnTo>
                  <a:lnTo>
                    <a:pt x="484" y="406"/>
                  </a:lnTo>
                  <a:lnTo>
                    <a:pt x="483" y="412"/>
                  </a:lnTo>
                  <a:lnTo>
                    <a:pt x="481" y="418"/>
                  </a:lnTo>
                  <a:lnTo>
                    <a:pt x="477" y="424"/>
                  </a:lnTo>
                  <a:lnTo>
                    <a:pt x="473" y="428"/>
                  </a:lnTo>
                  <a:lnTo>
                    <a:pt x="468" y="433"/>
                  </a:lnTo>
                  <a:lnTo>
                    <a:pt x="462" y="436"/>
                  </a:lnTo>
                  <a:lnTo>
                    <a:pt x="457" y="438"/>
                  </a:lnTo>
                  <a:lnTo>
                    <a:pt x="450" y="439"/>
                  </a:lnTo>
                  <a:lnTo>
                    <a:pt x="450" y="4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3360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 indent="-180975" marL="180975">
              <a:spcAft>
                <a:spcPct val="0"/>
              </a:spcAft>
              <a:buClr>
                <a:srgbClr val="FF8A00"/>
              </a:buClr>
              <a:buFont charset="0" panose="020b0604020202020204" pitchFamily="34" typeface="Arial"/>
              <a:buChar char="•"/>
              <a:defRPr/>
            </a:pPr>
            <a:r>
              <a:rPr altLang="ko-KR" b="0" lang="en-US" sz="1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Our user-friendly and functional search engine helps you locate the right templates, effectively saving your time.</a:t>
            </a: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algn="tl" blurRad="25400" dir="2700000" dist="127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altLang="en-US" lang="ko-KR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36448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>
              <a:lnSpc>
                <a:spcPct val="80000"/>
              </a:lnSpc>
              <a:spcAft>
                <a:spcPct val="0"/>
              </a:spcAft>
              <a:defRPr/>
            </a:pPr>
            <a:r>
              <a:rPr altLang="ko-KR" 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Slide main title</a:t>
            </a:r>
          </a:p>
        </p:txBody>
      </p:sp>
      <p:sp>
        <p:nvSpPr>
          <p:cNvPr id="24579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4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 lIns="0" rIns="0" tIns="0">
            <a:spAutoFit/>
          </a:bodyPr>
          <a:lstStyle/>
          <a:p>
            <a:r>
              <a:rPr altLang="ko-KR" b="1" lang="en-US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Design inspiration For presentation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3360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 indent="-180975" marL="180975">
              <a:spcAft>
                <a:spcPct val="0"/>
              </a:spcAft>
              <a:buClr>
                <a:srgbClr val="FF8A00"/>
              </a:buClr>
              <a:buFont charset="0" panose="020b0604020202020204" pitchFamily="34" typeface="Arial"/>
              <a:buChar char="•"/>
              <a:defRPr/>
            </a:pPr>
            <a:r>
              <a:rPr altLang="ko-KR" b="0" lang="en-US" sz="1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Our user-friendly and functional search engine helps you locate the right templates, effectively saving your time.</a:t>
            </a:r>
          </a:p>
        </p:txBody>
      </p:sp>
      <p:graphicFrame>
        <p:nvGraphicFramePr>
          <p:cNvPr id="7" name="표 4"/>
          <p:cNvGraphicFramePr>
            <a:graphicFrameLocks noGrp="1"/>
          </p:cNvGraphicFramePr>
          <p:nvPr/>
        </p:nvGraphicFramePr>
        <p:xfrm>
          <a:off x="695325" y="2486025"/>
          <a:ext cx="10801350" cy="3629029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2219588">
                  <a:extLst>
                    <a:ext uri="{9D8B030D-6E8A-4147-A177-3AD203B41FA5}"/>
                  </a:extLst>
                </a:gridCol>
                <a:gridCol w="1225966">
                  <a:extLst>
                    <a:ext uri="{9D8B030D-6E8A-4147-A177-3AD203B41FA5}"/>
                  </a:extLst>
                </a:gridCol>
                <a:gridCol w="1225966">
                  <a:extLst>
                    <a:ext uri="{9D8B030D-6E8A-4147-A177-3AD203B41FA5}"/>
                  </a:extLst>
                </a:gridCol>
                <a:gridCol w="1225966">
                  <a:extLst>
                    <a:ext uri="{9D8B030D-6E8A-4147-A177-3AD203B41FA5}"/>
                  </a:extLst>
                </a:gridCol>
                <a:gridCol w="1225966">
                  <a:extLst>
                    <a:ext uri="{9D8B030D-6E8A-4147-A177-3AD203B41FA5}"/>
                  </a:extLst>
                </a:gridCol>
                <a:gridCol w="1225966">
                  <a:extLst>
                    <a:ext uri="{9D8B030D-6E8A-4147-A177-3AD203B41FA5}"/>
                  </a:extLst>
                </a:gridCol>
                <a:gridCol w="1225966">
                  <a:extLst>
                    <a:ext uri="{9D8B030D-6E8A-4147-A177-3AD203B41FA5}"/>
                  </a:extLst>
                </a:gridCol>
                <a:gridCol w="1225966">
                  <a:extLst>
                    <a:ext uri="{9D8B030D-6E8A-4147-A177-3AD203B41FA5}"/>
                  </a:extLst>
                </a:gridCol>
              </a:tblGrid>
              <a:tr h="347620">
                <a:tc>
                  <a:txBody>
                    <a:bodyPr vert="horz" wrap="square"/>
                    <a:lstStyle/>
                    <a:p>
                      <a:pPr algn="ctr" latinLnBrk="1"/>
                      <a:endParaRPr altLang="en-US" lang="ko-KR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 vert="horz" wrap="square"/>
                    <a:lstStyle/>
                    <a:p>
                      <a:pPr algn="ctr" defTabSz="914400" eaLnBrk="1" fontAlgn="auto" hangingPunct="1" indent="0" latinLnBrk="1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ko-KR" lang="en-US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itchFamily="34" typeface="Calibri"/>
                        </a:rPr>
                        <a:t>Stylish design</a:t>
                      </a:r>
                      <a:endParaRPr altLang="ko-KR" lang="en-US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latinLnBrk="1"/>
                      <a:endParaRPr altLang="en-US" lang="ko-KR"/>
                    </a:p>
                  </a:txBody>
                  <a:tcPr/>
                </a:tc>
                <a:tc gridSpan="2">
                  <a:txBody>
                    <a:bodyPr vert="horz" wrap="square"/>
                    <a:lstStyle/>
                    <a:p>
                      <a:pPr algn="ctr" defTabSz="914400" eaLnBrk="1" fontAlgn="auto" hangingPunct="1" indent="0" latinLnBrk="1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ko-KR" lang="en-US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itchFamily="34" typeface="Calibri"/>
                        </a:rPr>
                        <a:t>Stylish design</a:t>
                      </a:r>
                      <a:endParaRPr altLang="ko-KR" lang="en-US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latinLnBrk="1"/>
                      <a:endParaRPr altLang="en-US" lang="ko-KR"/>
                    </a:p>
                  </a:txBody>
                  <a:tcPr/>
                </a:tc>
                <a:tc gridSpan="2">
                  <a:txBody>
                    <a:bodyPr vert="horz" wrap="square"/>
                    <a:lstStyle/>
                    <a:p>
                      <a:pPr algn="ctr" defTabSz="914400" eaLnBrk="1" fontAlgn="auto" hangingPunct="1" indent="0" latinLnBrk="1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ko-KR" lang="en-US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itchFamily="34" typeface="Calibri"/>
                        </a:rPr>
                        <a:t>Stylish design</a:t>
                      </a:r>
                      <a:endParaRPr altLang="ko-KR" lang="en-US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latinLnBrk="1"/>
                      <a:endParaRPr altLang="en-US" lang="ko-KR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1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ko-KR" lang="en-US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itchFamily="34" typeface="Calibri"/>
                        </a:rPr>
                        <a:t>Stylish design</a:t>
                      </a: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4601"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0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Top quality design</a:t>
                      </a:r>
                    </a:p>
                  </a:txBody>
                  <a:tcPr anchor="ctr">
                    <a:lnL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latinLnBrk="1"/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64601"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0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Top quality design</a:t>
                      </a:r>
                    </a:p>
                  </a:txBody>
                  <a:tcPr anchor="ctr">
                    <a:lnL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latinLnBrk="1"/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64601">
                <a:tc>
                  <a:txBody>
                    <a:bodyPr vert="horz" wrap="square"/>
                    <a:lstStyle/>
                    <a:p>
                      <a:pPr algn="r" defTabSz="914400" eaLnBrk="1" fontAlgn="auto" hangingPunct="1" indent="0" latinLnBrk="1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ko-KR" b="1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total</a:t>
                      </a:r>
                    </a:p>
                  </a:txBody>
                  <a:tcPr anchor="ctr">
                    <a:lnL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/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64601"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0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Top quality design</a:t>
                      </a:r>
                    </a:p>
                  </a:txBody>
                  <a:tcPr anchor="ctr">
                    <a:lnL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latinLnBrk="1"/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64601"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0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Top quality design</a:t>
                      </a:r>
                    </a:p>
                  </a:txBody>
                  <a:tcPr anchor="ctr">
                    <a:lnL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latinLnBrk="1"/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64601">
                <a:tc>
                  <a:txBody>
                    <a:bodyPr vert="horz" wrap="square"/>
                    <a:lstStyle/>
                    <a:p>
                      <a:pPr algn="r" defTabSz="914400" eaLnBrk="1" fontAlgn="auto" hangingPunct="1" indent="0" latinLnBrk="1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ko-KR" b="1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total</a:t>
                      </a:r>
                    </a:p>
                  </a:txBody>
                  <a:tcPr anchor="ctr">
                    <a:lnL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/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64601"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0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Top quality design</a:t>
                      </a:r>
                    </a:p>
                  </a:txBody>
                  <a:tcPr anchor="ctr">
                    <a:lnL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latinLnBrk="1"/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64601"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0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Top quality design</a:t>
                      </a:r>
                    </a:p>
                  </a:txBody>
                  <a:tcPr anchor="ctr">
                    <a:lnL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latinLnBrk="1"/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64601">
                <a:tc>
                  <a:txBody>
                    <a:bodyPr vert="horz" wrap="square"/>
                    <a:lstStyle/>
                    <a:p>
                      <a:pPr algn="r" defTabSz="914400" eaLnBrk="1" fontAlgn="auto" hangingPunct="1" indent="0" latinLnBrk="1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ko-KR" b="1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total</a:t>
                      </a:r>
                    </a:p>
                  </a:txBody>
                  <a:tcPr anchor="ctr">
                    <a:lnL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0.00</a:t>
                      </a:r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/>
                      <a:endParaRPr altLang="en-US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" name="speed"/>
          <p:cNvSpPr txBox="1">
            <a:spLocks noChangeArrowheads="1"/>
          </p:cNvSpPr>
          <p:nvPr/>
        </p:nvSpPr>
        <p:spPr bwMode="auto">
          <a:xfrm>
            <a:off x="695325" y="2054766"/>
            <a:ext cx="5400675" cy="32918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  <a:sp3d prstMaterial="matte">
            <a:bevelT h="1270" w="1270"/>
          </a:sp3d>
        </p:spPr>
        <p:txBody>
          <a:bodyPr bIns="0" lIns="0" rIns="0" tIns="0">
            <a:spAutoFit/>
            <a:sp3d/>
          </a:bodyPr>
          <a:lstStyle>
            <a:defPPr>
              <a:defRPr lang="ko-KR"/>
            </a:defPPr>
            <a:lvl1pPr algn="l" fontAlgn="base" latinLnBrk="1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1pPr>
            <a:lvl2pPr algn="l" fontAlgn="base" latinLnBrk="1" marL="4572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2pPr>
            <a:lvl3pPr algn="l" fontAlgn="base" latinLnBrk="1" marL="9144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3pPr>
            <a:lvl4pPr algn="l" fontAlgn="base" latinLnBrk="1" marL="13716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4pPr>
            <a:lvl5pPr algn="l" fontAlgn="base" latinLnBrk="1" marL="18288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5pPr>
            <a:lvl6pPr algn="l" defTabSz="914400" eaLnBrk="1" hangingPunct="1" latinLnBrk="1" marL="22860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6pPr>
            <a:lvl7pPr algn="l" defTabSz="914400" eaLnBrk="1" hangingPunct="1" latinLnBrk="1" marL="27432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7pPr>
            <a:lvl8pPr algn="l" defTabSz="914400" eaLnBrk="1" hangingPunct="1" latinLnBrk="1" marL="32004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8pPr>
            <a:lvl9pPr algn="l" defTabSz="914400" eaLnBrk="1" hangingPunct="1" latinLnBrk="1" marL="36576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9pPr>
          </a:lstStyle>
          <a:p>
            <a:pPr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altLang="ko-KR" b="1" lang="en-US" sz="2400">
                <a:solidFill>
                  <a:srgbClr val="2D6894"/>
                </a:solidFill>
                <a:latin charset="0" pitchFamily="34" typeface="Calibri"/>
                <a:ea charset="0" pitchFamily="34" typeface="Tahoma"/>
                <a:cs charset="0" panose="020b0604020202020204" pitchFamily="34" typeface="Arial"/>
              </a:rPr>
              <a:t>More choices and visual trends</a:t>
            </a: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algn="tl" blurRad="25400" dir="2700000" dist="127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altLang="en-US" lang="ko-KR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36448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>
              <a:lnSpc>
                <a:spcPct val="80000"/>
              </a:lnSpc>
              <a:spcAft>
                <a:spcPct val="0"/>
              </a:spcAft>
              <a:defRPr/>
            </a:pPr>
            <a:r>
              <a:rPr altLang="ko-KR" 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Slide main title</a:t>
            </a:r>
          </a:p>
        </p:txBody>
      </p:sp>
      <p:sp>
        <p:nvSpPr>
          <p:cNvPr id="25603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4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 lIns="0" rIns="0" tIns="0">
            <a:spAutoFit/>
          </a:bodyPr>
          <a:lstStyle/>
          <a:p>
            <a:r>
              <a:rPr altLang="ko-KR" b="1" lang="en-US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Design inspiration For presentation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3360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 indent="-180975" marL="180975">
              <a:spcAft>
                <a:spcPct val="0"/>
              </a:spcAft>
              <a:buClr>
                <a:srgbClr val="FF8A00"/>
              </a:buClr>
              <a:buFont charset="0" panose="020b0604020202020204" pitchFamily="34" typeface="Arial"/>
              <a:buChar char="•"/>
              <a:defRPr/>
            </a:pPr>
            <a:r>
              <a:rPr altLang="ko-KR" b="0" lang="en-US" sz="1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Our user-friendly and functional search engine helps you locate the right templates, effectively saving your time.</a:t>
            </a:r>
          </a:p>
        </p:txBody>
      </p:sp>
      <p:grpSp>
        <p:nvGrpSpPr>
          <p:cNvPr id="25605" name="Group 6"/>
          <p:cNvGrpSpPr/>
          <p:nvPr/>
        </p:nvGrpSpPr>
        <p:grpSpPr>
          <a:xfrm>
            <a:off x="695325" y="1978025"/>
            <a:ext cx="4608513" cy="4241800"/>
            <a:chOff x="623888" y="1700213"/>
            <a:chExt cx="4680356" cy="4307519"/>
          </a:xfrm>
        </p:grpSpPr>
        <p:sp>
          <p:nvSpPr>
            <p:cNvPr id="373" name="Rectangle 372"/>
            <p:cNvSpPr/>
            <p:nvPr/>
          </p:nvSpPr>
          <p:spPr>
            <a:xfrm>
              <a:off x="623888" y="1700213"/>
              <a:ext cx="4677132" cy="430751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/>
            </a:p>
          </p:txBody>
        </p:sp>
        <p:grpSp>
          <p:nvGrpSpPr>
            <p:cNvPr id="9" name="그룹 66"/>
            <p:cNvGrpSpPr/>
            <p:nvPr/>
          </p:nvGrpSpPr>
          <p:grpSpPr>
            <a:xfrm>
              <a:off x="1486097" y="1700214"/>
              <a:ext cx="3818147" cy="4153341"/>
              <a:chOff x="4872038" y="0"/>
              <a:chExt cx="6696076" cy="6858000"/>
            </a:xfrm>
            <a:solidFill>
              <a:schemeClr val="bg1">
                <a:lumMod val="95000"/>
              </a:schemeClr>
            </a:solidFill>
            <a:effectLst/>
          </p:grpSpPr>
          <p:grpSp>
            <p:nvGrpSpPr>
              <p:cNvPr id="10" name="Group 205"/>
              <p:cNvGrpSpPr/>
              <p:nvPr/>
            </p:nvGrpSpPr>
            <p:grpSpPr>
              <a:xfrm>
                <a:off x="4872015" y="34928"/>
                <a:ext cx="4743429" cy="6709294"/>
                <a:chOff x="3069" y="22"/>
                <a:chExt cx="2988" cy="4226"/>
              </a:xfrm>
              <a:grpFill/>
            </p:grpSpPr>
            <p:sp>
              <p:nvSpPr>
                <p:cNvPr id="172" name="Freeform 5"/>
                <p:cNvSpPr/>
                <p:nvPr/>
              </p:nvSpPr>
              <p:spPr bwMode="auto">
                <a:xfrm>
                  <a:off x="3187" y="349"/>
                  <a:ext cx="503" cy="422"/>
                </a:xfrm>
                <a:custGeom>
                  <a:gdLst>
                    <a:gd fmla="*/ 81 w 503" name="T0"/>
                    <a:gd fmla="*/ 151 h 422" name="T1"/>
                    <a:gd fmla="*/ 108 w 503" name="T2"/>
                    <a:gd fmla="*/ 136 h 422" name="T3"/>
                    <a:gd fmla="*/ 99 w 503" name="T4"/>
                    <a:gd fmla="*/ 109 h 422" name="T5"/>
                    <a:gd fmla="*/ 72 w 503" name="T6"/>
                    <a:gd fmla="*/ 85 h 422" name="T7"/>
                    <a:gd fmla="*/ 5 w 503" name="T8"/>
                    <a:gd fmla="*/ 56 h 422" name="T9"/>
                    <a:gd fmla="*/ 28 w 503" name="T10"/>
                    <a:gd fmla="*/ 72 h 422" name="T11"/>
                    <a:gd fmla="*/ 41 w 503" name="T12"/>
                    <a:gd fmla="*/ 66 h 422" name="T13"/>
                    <a:gd fmla="*/ 71 w 503" name="T14"/>
                    <a:gd fmla="*/ 52 h 422" name="T15"/>
                    <a:gd fmla="*/ 56 w 503" name="T16"/>
                    <a:gd fmla="*/ 41 h 422" name="T17"/>
                    <a:gd fmla="*/ 69 w 503" name="T18"/>
                    <a:gd fmla="*/ 35 h 422" name="T19"/>
                    <a:gd fmla="*/ 84 w 503" name="T20"/>
                    <a:gd fmla="*/ 13 h 422" name="T21"/>
                    <a:gd fmla="*/ 121 w 503" name="T22"/>
                    <a:gd fmla="*/ 64 h 422" name="T23"/>
                    <a:gd fmla="*/ 117 w 503" name="T24"/>
                    <a:gd fmla="*/ 26 h 422" name="T25"/>
                    <a:gd fmla="*/ 122 w 503" name="T26"/>
                    <a:gd fmla="*/ 4 h 422" name="T27"/>
                    <a:gd fmla="*/ 150 w 503" name="T28"/>
                    <a:gd fmla="*/ 41 h 422" name="T29"/>
                    <a:gd fmla="*/ 148 w 503" name="T30"/>
                    <a:gd fmla="*/ 103 h 422" name="T31"/>
                    <a:gd fmla="*/ 135 w 503" name="T32"/>
                    <a:gd fmla="*/ 141 h 422" name="T33"/>
                    <a:gd fmla="*/ 155 w 503" name="T34"/>
                    <a:gd fmla="*/ 152 h 422" name="T35"/>
                    <a:gd fmla="*/ 176 w 503" name="T36"/>
                    <a:gd fmla="*/ 126 h 422" name="T37"/>
                    <a:gd fmla="*/ 200 w 503" name="T38"/>
                    <a:gd fmla="*/ 141 h 422" name="T39"/>
                    <a:gd fmla="*/ 220 w 503" name="T40"/>
                    <a:gd fmla="*/ 99 h 422" name="T41"/>
                    <a:gd fmla="*/ 236 w 503" name="T42"/>
                    <a:gd fmla="*/ 131 h 422" name="T43"/>
                    <a:gd fmla="*/ 246 w 503" name="T44"/>
                    <a:gd fmla="*/ 146 h 422" name="T45"/>
                    <a:gd fmla="*/ 264 w 503" name="T46"/>
                    <a:gd fmla="*/ 107 h 422" name="T47"/>
                    <a:gd fmla="*/ 292 w 503" name="T48"/>
                    <a:gd fmla="*/ 107 h 422" name="T49"/>
                    <a:gd fmla="*/ 306 w 503" name="T50"/>
                    <a:gd fmla="*/ 166 h 422" name="T51"/>
                    <a:gd fmla="*/ 314 w 503" name="T52"/>
                    <a:gd fmla="*/ 129 h 422" name="T53"/>
                    <a:gd fmla="*/ 333 w 503" name="T54"/>
                    <a:gd fmla="*/ 147 h 422" name="T55"/>
                    <a:gd fmla="*/ 366 w 503" name="T56"/>
                    <a:gd fmla="*/ 139 h 422" name="T57"/>
                    <a:gd fmla="*/ 408 w 503" name="T58"/>
                    <a:gd fmla="*/ 146 h 422" name="T59"/>
                    <a:gd fmla="*/ 436 w 503" name="T60"/>
                    <a:gd fmla="*/ 109 h 422" name="T61"/>
                    <a:gd fmla="*/ 440 w 503" name="T62"/>
                    <a:gd fmla="*/ 137 h 422" name="T63"/>
                    <a:gd fmla="*/ 464 w 503" name="T64"/>
                    <a:gd fmla="*/ 161 h 422" name="T65"/>
                    <a:gd fmla="*/ 459 w 503" name="T66"/>
                    <a:gd fmla="*/ 174 h 422" name="T67"/>
                    <a:gd fmla="*/ 474 w 503" name="T68"/>
                    <a:gd fmla="*/ 194 h 422" name="T69"/>
                    <a:gd fmla="*/ 464 w 503" name="T70"/>
                    <a:gd fmla="*/ 231 h 422" name="T71"/>
                    <a:gd fmla="*/ 482 w 503" name="T72"/>
                    <a:gd fmla="*/ 260 h 422" name="T73"/>
                    <a:gd fmla="*/ 491 w 503" name="T74"/>
                    <a:gd fmla="*/ 294 h 422" name="T75"/>
                    <a:gd fmla="*/ 486 w 503" name="T76"/>
                    <a:gd fmla="*/ 332 h 422" name="T77"/>
                    <a:gd fmla="*/ 455 w 503" name="T78"/>
                    <a:gd fmla="*/ 353 h 422" name="T79"/>
                    <a:gd fmla="*/ 424 w 503" name="T80"/>
                    <a:gd fmla="*/ 370 h 422" name="T81"/>
                    <a:gd fmla="*/ 378 w 503" name="T82"/>
                    <a:gd fmla="*/ 380 h 422" name="T83"/>
                    <a:gd fmla="*/ 329 w 503" name="T84"/>
                    <a:gd fmla="*/ 389 h 422" name="T85"/>
                    <a:gd fmla="*/ 276 w 503" name="T86"/>
                    <a:gd fmla="*/ 404 h 422" name="T87"/>
                    <a:gd fmla="*/ 219 w 503" name="T88"/>
                    <a:gd fmla="*/ 411 h 422" name="T89"/>
                    <a:gd fmla="*/ 148 w 503" name="T90"/>
                    <a:gd fmla="*/ 412 h 422" name="T91"/>
                    <a:gd fmla="*/ 108 w 503" name="T92"/>
                    <a:gd fmla="*/ 369 h 422" name="T93"/>
                    <a:gd fmla="*/ 102 w 503" name="T94"/>
                    <a:gd fmla="*/ 338 h 422" name="T95"/>
                    <a:gd fmla="*/ 73 w 503" name="T96"/>
                    <a:gd fmla="*/ 312 h 422" name="T97"/>
                    <a:gd fmla="*/ 21 w 503" name="T98"/>
                    <a:gd fmla="*/ 293 h 422" name="T99"/>
                    <a:gd fmla="*/ 10 w 503" name="T100"/>
                    <a:gd fmla="*/ 266 h 422" name="T101"/>
                    <a:gd fmla="*/ 50 w 503" name="T102"/>
                    <a:gd fmla="*/ 287 h 422" name="T103"/>
                    <a:gd fmla="*/ 71 w 503" name="T104"/>
                    <a:gd fmla="*/ 257 h 422" name="T105"/>
                    <a:gd fmla="*/ 52 w 503" name="T106"/>
                    <a:gd fmla="*/ 241 h 422" name="T107"/>
                    <a:gd fmla="*/ 87 w 503" name="T108"/>
                    <a:gd fmla="*/ 229 h 422" name="T109"/>
                    <a:gd fmla="*/ 62 w 503" name="T110"/>
                    <a:gd fmla="*/ 215 h 422" name="T111"/>
                    <a:gd fmla="*/ 28 w 503" name="T112"/>
                    <a:gd fmla="*/ 168 h 422" name="T113"/>
                    <a:gd fmla="*/ 25 w 503" name="T114"/>
                    <a:gd fmla="*/ 157 h 422" name="T115"/>
                    <a:gd fmla="*/ 81 w 503" name="T116"/>
                    <a:gd fmla="*/ 171 h 422" name="T117"/>
                    <a:gd fmla="*/ 108 w 503" name="T118"/>
                    <a:gd fmla="*/ 153 h 422" name="T1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b="b" l="0" r="r" t="0"/>
                  <a:pathLst>
                    <a:path h="422" w="502">
                      <a:moveTo>
                        <a:pt x="108" y="153"/>
                      </a:moveTo>
                      <a:lnTo>
                        <a:pt x="108" y="153"/>
                      </a:lnTo>
                      <a:lnTo>
                        <a:pt x="100" y="151"/>
                      </a:lnTo>
                      <a:lnTo>
                        <a:pt x="94" y="151"/>
                      </a:lnTo>
                      <a:lnTo>
                        <a:pt x="92" y="151"/>
                      </a:lnTo>
                      <a:lnTo>
                        <a:pt x="91" y="152"/>
                      </a:lnTo>
                      <a:lnTo>
                        <a:pt x="91" y="152"/>
                      </a:lnTo>
                      <a:lnTo>
                        <a:pt x="88" y="155"/>
                      </a:lnTo>
                      <a:lnTo>
                        <a:pt x="85" y="155"/>
                      </a:lnTo>
                      <a:lnTo>
                        <a:pt x="83" y="154"/>
                      </a:lnTo>
                      <a:lnTo>
                        <a:pt x="81" y="151"/>
                      </a:lnTo>
                      <a:lnTo>
                        <a:pt x="81" y="151"/>
                      </a:lnTo>
                      <a:lnTo>
                        <a:pt x="78" y="146"/>
                      </a:lnTo>
                      <a:lnTo>
                        <a:pt x="74" y="142"/>
                      </a:lnTo>
                      <a:lnTo>
                        <a:pt x="74" y="140"/>
                      </a:lnTo>
                      <a:lnTo>
                        <a:pt x="74" y="140"/>
                      </a:lnTo>
                      <a:lnTo>
                        <a:pt x="77" y="139"/>
                      </a:lnTo>
                      <a:lnTo>
                        <a:pt x="80" y="139"/>
                      </a:lnTo>
                      <a:lnTo>
                        <a:pt x="80" y="139"/>
                      </a:lnTo>
                      <a:lnTo>
                        <a:pt x="90" y="139"/>
                      </a:lnTo>
                      <a:lnTo>
                        <a:pt x="100" y="138"/>
                      </a:lnTo>
                      <a:lnTo>
                        <a:pt x="108" y="136"/>
                      </a:lnTo>
                      <a:lnTo>
                        <a:pt x="110" y="135"/>
                      </a:lnTo>
                      <a:lnTo>
                        <a:pt x="111" y="133"/>
                      </a:lnTo>
                      <a:lnTo>
                        <a:pt x="111" y="133"/>
                      </a:lnTo>
                      <a:lnTo>
                        <a:pt x="113" y="120"/>
                      </a:lnTo>
                      <a:lnTo>
                        <a:pt x="112" y="117"/>
                      </a:lnTo>
                      <a:lnTo>
                        <a:pt x="112" y="114"/>
                      </a:lnTo>
                      <a:lnTo>
                        <a:pt x="110" y="112"/>
                      </a:lnTo>
                      <a:lnTo>
                        <a:pt x="108" y="111"/>
                      </a:lnTo>
                      <a:lnTo>
                        <a:pt x="108" y="111"/>
                      </a:lnTo>
                      <a:lnTo>
                        <a:pt x="102" y="110"/>
                      </a:lnTo>
                      <a:lnTo>
                        <a:pt x="99" y="109"/>
                      </a:lnTo>
                      <a:lnTo>
                        <a:pt x="98" y="107"/>
                      </a:lnTo>
                      <a:lnTo>
                        <a:pt x="98" y="104"/>
                      </a:lnTo>
                      <a:lnTo>
                        <a:pt x="98" y="104"/>
                      </a:lnTo>
                      <a:lnTo>
                        <a:pt x="98" y="100"/>
                      </a:lnTo>
                      <a:lnTo>
                        <a:pt x="98" y="98"/>
                      </a:lnTo>
                      <a:lnTo>
                        <a:pt x="97" y="97"/>
                      </a:lnTo>
                      <a:lnTo>
                        <a:pt x="91" y="94"/>
                      </a:lnTo>
                      <a:lnTo>
                        <a:pt x="91" y="94"/>
                      </a:lnTo>
                      <a:lnTo>
                        <a:pt x="83" y="91"/>
                      </a:lnTo>
                      <a:lnTo>
                        <a:pt x="79" y="88"/>
                      </a:lnTo>
                      <a:lnTo>
                        <a:pt x="72" y="85"/>
                      </a:lnTo>
                      <a:lnTo>
                        <a:pt x="60" y="84"/>
                      </a:lnTo>
                      <a:lnTo>
                        <a:pt x="60" y="84"/>
                      </a:lnTo>
                      <a:lnTo>
                        <a:pt x="41" y="85"/>
                      </a:lnTo>
                      <a:lnTo>
                        <a:pt x="37" y="84"/>
                      </a:lnTo>
                      <a:lnTo>
                        <a:pt x="29" y="81"/>
                      </a:lnTo>
                      <a:lnTo>
                        <a:pt x="29" y="81"/>
                      </a:lnTo>
                      <a:lnTo>
                        <a:pt x="25" y="79"/>
                      </a:lnTo>
                      <a:lnTo>
                        <a:pt x="21" y="76"/>
                      </a:lnTo>
                      <a:lnTo>
                        <a:pt x="13" y="68"/>
                      </a:lnTo>
                      <a:lnTo>
                        <a:pt x="8" y="61"/>
                      </a:lnTo>
                      <a:lnTo>
                        <a:pt x="5" y="56"/>
                      </a:lnTo>
                      <a:lnTo>
                        <a:pt x="5" y="56"/>
                      </a:lnTo>
                      <a:lnTo>
                        <a:pt x="5" y="54"/>
                      </a:lnTo>
                      <a:lnTo>
                        <a:pt x="6" y="53"/>
                      </a:lnTo>
                      <a:lnTo>
                        <a:pt x="8" y="52"/>
                      </a:lnTo>
                      <a:lnTo>
                        <a:pt x="10" y="52"/>
                      </a:lnTo>
                      <a:lnTo>
                        <a:pt x="12" y="53"/>
                      </a:lnTo>
                      <a:lnTo>
                        <a:pt x="15" y="54"/>
                      </a:lnTo>
                      <a:lnTo>
                        <a:pt x="17" y="56"/>
                      </a:lnTo>
                      <a:lnTo>
                        <a:pt x="20" y="58"/>
                      </a:lnTo>
                      <a:lnTo>
                        <a:pt x="20" y="58"/>
                      </a:lnTo>
                      <a:lnTo>
                        <a:pt x="28" y="72"/>
                      </a:lnTo>
                      <a:lnTo>
                        <a:pt x="33" y="78"/>
                      </a:lnTo>
                      <a:lnTo>
                        <a:pt x="35" y="79"/>
                      </a:lnTo>
                      <a:lnTo>
                        <a:pt x="37" y="79"/>
                      </a:lnTo>
                      <a:lnTo>
                        <a:pt x="37" y="79"/>
                      </a:lnTo>
                      <a:lnTo>
                        <a:pt x="38" y="79"/>
                      </a:lnTo>
                      <a:lnTo>
                        <a:pt x="39" y="78"/>
                      </a:lnTo>
                      <a:lnTo>
                        <a:pt x="39" y="74"/>
                      </a:lnTo>
                      <a:lnTo>
                        <a:pt x="39" y="69"/>
                      </a:lnTo>
                      <a:lnTo>
                        <a:pt x="40" y="67"/>
                      </a:lnTo>
                      <a:lnTo>
                        <a:pt x="41" y="66"/>
                      </a:lnTo>
                      <a:lnTo>
                        <a:pt x="41" y="66"/>
                      </a:lnTo>
                      <a:lnTo>
                        <a:pt x="43" y="65"/>
                      </a:lnTo>
                      <a:lnTo>
                        <a:pt x="48" y="64"/>
                      </a:lnTo>
                      <a:lnTo>
                        <a:pt x="55" y="65"/>
                      </a:lnTo>
                      <a:lnTo>
                        <a:pt x="63" y="65"/>
                      </a:lnTo>
                      <a:lnTo>
                        <a:pt x="66" y="64"/>
                      </a:lnTo>
                      <a:lnTo>
                        <a:pt x="68" y="63"/>
                      </a:lnTo>
                      <a:lnTo>
                        <a:pt x="68" y="63"/>
                      </a:lnTo>
                      <a:lnTo>
                        <a:pt x="70" y="60"/>
                      </a:lnTo>
                      <a:lnTo>
                        <a:pt x="72" y="55"/>
                      </a:lnTo>
                      <a:lnTo>
                        <a:pt x="72" y="53"/>
                      </a:lnTo>
                      <a:lnTo>
                        <a:pt x="71" y="52"/>
                      </a:lnTo>
                      <a:lnTo>
                        <a:pt x="70" y="51"/>
                      </a:lnTo>
                      <a:lnTo>
                        <a:pt x="68" y="51"/>
                      </a:lnTo>
                      <a:lnTo>
                        <a:pt x="68" y="51"/>
                      </a:lnTo>
                      <a:lnTo>
                        <a:pt x="62" y="50"/>
                      </a:lnTo>
                      <a:lnTo>
                        <a:pt x="56" y="49"/>
                      </a:lnTo>
                      <a:lnTo>
                        <a:pt x="54" y="48"/>
                      </a:lnTo>
                      <a:lnTo>
                        <a:pt x="53" y="47"/>
                      </a:lnTo>
                      <a:lnTo>
                        <a:pt x="53" y="46"/>
                      </a:lnTo>
                      <a:lnTo>
                        <a:pt x="54" y="43"/>
                      </a:lnTo>
                      <a:lnTo>
                        <a:pt x="54" y="43"/>
                      </a:lnTo>
                      <a:lnTo>
                        <a:pt x="56" y="41"/>
                      </a:lnTo>
                      <a:lnTo>
                        <a:pt x="57" y="41"/>
                      </a:lnTo>
                      <a:lnTo>
                        <a:pt x="58" y="42"/>
                      </a:lnTo>
                      <a:lnTo>
                        <a:pt x="62" y="45"/>
                      </a:lnTo>
                      <a:lnTo>
                        <a:pt x="62" y="45"/>
                      </a:lnTo>
                      <a:lnTo>
                        <a:pt x="65" y="45"/>
                      </a:lnTo>
                      <a:lnTo>
                        <a:pt x="67" y="45"/>
                      </a:lnTo>
                      <a:lnTo>
                        <a:pt x="68" y="45"/>
                      </a:lnTo>
                      <a:lnTo>
                        <a:pt x="69" y="42"/>
                      </a:lnTo>
                      <a:lnTo>
                        <a:pt x="70" y="39"/>
                      </a:lnTo>
                      <a:lnTo>
                        <a:pt x="70" y="37"/>
                      </a:lnTo>
                      <a:lnTo>
                        <a:pt x="69" y="35"/>
                      </a:lnTo>
                      <a:lnTo>
                        <a:pt x="69" y="35"/>
                      </a:lnTo>
                      <a:lnTo>
                        <a:pt x="66" y="31"/>
                      </a:lnTo>
                      <a:lnTo>
                        <a:pt x="65" y="25"/>
                      </a:lnTo>
                      <a:lnTo>
                        <a:pt x="65" y="21"/>
                      </a:lnTo>
                      <a:lnTo>
                        <a:pt x="68" y="17"/>
                      </a:lnTo>
                      <a:lnTo>
                        <a:pt x="68" y="17"/>
                      </a:lnTo>
                      <a:lnTo>
                        <a:pt x="72" y="12"/>
                      </a:lnTo>
                      <a:lnTo>
                        <a:pt x="78" y="9"/>
                      </a:lnTo>
                      <a:lnTo>
                        <a:pt x="80" y="9"/>
                      </a:lnTo>
                      <a:lnTo>
                        <a:pt x="82" y="10"/>
                      </a:lnTo>
                      <a:lnTo>
                        <a:pt x="84" y="13"/>
                      </a:lnTo>
                      <a:lnTo>
                        <a:pt x="85" y="17"/>
                      </a:lnTo>
                      <a:lnTo>
                        <a:pt x="85" y="17"/>
                      </a:lnTo>
                      <a:lnTo>
                        <a:pt x="92" y="36"/>
                      </a:lnTo>
                      <a:lnTo>
                        <a:pt x="95" y="46"/>
                      </a:lnTo>
                      <a:lnTo>
                        <a:pt x="97" y="49"/>
                      </a:lnTo>
                      <a:lnTo>
                        <a:pt x="100" y="53"/>
                      </a:lnTo>
                      <a:lnTo>
                        <a:pt x="100" y="53"/>
                      </a:lnTo>
                      <a:lnTo>
                        <a:pt x="107" y="58"/>
                      </a:lnTo>
                      <a:lnTo>
                        <a:pt x="114" y="63"/>
                      </a:lnTo>
                      <a:lnTo>
                        <a:pt x="117" y="64"/>
                      </a:lnTo>
                      <a:lnTo>
                        <a:pt x="121" y="64"/>
                      </a:lnTo>
                      <a:lnTo>
                        <a:pt x="123" y="62"/>
                      </a:lnTo>
                      <a:lnTo>
                        <a:pt x="125" y="60"/>
                      </a:lnTo>
                      <a:lnTo>
                        <a:pt x="125" y="60"/>
                      </a:lnTo>
                      <a:lnTo>
                        <a:pt x="127" y="52"/>
                      </a:lnTo>
                      <a:lnTo>
                        <a:pt x="126" y="46"/>
                      </a:lnTo>
                      <a:lnTo>
                        <a:pt x="123" y="39"/>
                      </a:lnTo>
                      <a:lnTo>
                        <a:pt x="117" y="33"/>
                      </a:lnTo>
                      <a:lnTo>
                        <a:pt x="117" y="33"/>
                      </a:lnTo>
                      <a:lnTo>
                        <a:pt x="116" y="29"/>
                      </a:lnTo>
                      <a:lnTo>
                        <a:pt x="116" y="27"/>
                      </a:lnTo>
                      <a:lnTo>
                        <a:pt x="117" y="26"/>
                      </a:lnTo>
                      <a:lnTo>
                        <a:pt x="119" y="26"/>
                      </a:lnTo>
                      <a:lnTo>
                        <a:pt x="123" y="25"/>
                      </a:lnTo>
                      <a:lnTo>
                        <a:pt x="125" y="25"/>
                      </a:lnTo>
                      <a:lnTo>
                        <a:pt x="125" y="25"/>
                      </a:lnTo>
                      <a:lnTo>
                        <a:pt x="127" y="20"/>
                      </a:lnTo>
                      <a:lnTo>
                        <a:pt x="128" y="15"/>
                      </a:lnTo>
                      <a:lnTo>
                        <a:pt x="127" y="13"/>
                      </a:lnTo>
                      <a:lnTo>
                        <a:pt x="126" y="11"/>
                      </a:lnTo>
                      <a:lnTo>
                        <a:pt x="126" y="11"/>
                      </a:lnTo>
                      <a:lnTo>
                        <a:pt x="124" y="8"/>
                      </a:lnTo>
                      <a:lnTo>
                        <a:pt x="122" y="4"/>
                      </a:lnTo>
                      <a:lnTo>
                        <a:pt x="123" y="3"/>
                      </a:lnTo>
                      <a:lnTo>
                        <a:pt x="124" y="2"/>
                      </a:lnTo>
                      <a:lnTo>
                        <a:pt x="126" y="0"/>
                      </a:lnTo>
                      <a:lnTo>
                        <a:pt x="129" y="0"/>
                      </a:lnTo>
                      <a:lnTo>
                        <a:pt x="129" y="0"/>
                      </a:lnTo>
                      <a:lnTo>
                        <a:pt x="134" y="2"/>
                      </a:lnTo>
                      <a:lnTo>
                        <a:pt x="137" y="4"/>
                      </a:lnTo>
                      <a:lnTo>
                        <a:pt x="139" y="8"/>
                      </a:lnTo>
                      <a:lnTo>
                        <a:pt x="141" y="12"/>
                      </a:lnTo>
                      <a:lnTo>
                        <a:pt x="145" y="25"/>
                      </a:lnTo>
                      <a:lnTo>
                        <a:pt x="150" y="41"/>
                      </a:lnTo>
                      <a:lnTo>
                        <a:pt x="150" y="41"/>
                      </a:lnTo>
                      <a:lnTo>
                        <a:pt x="154" y="58"/>
                      </a:lnTo>
                      <a:lnTo>
                        <a:pt x="159" y="74"/>
                      </a:lnTo>
                      <a:lnTo>
                        <a:pt x="162" y="79"/>
                      </a:lnTo>
                      <a:lnTo>
                        <a:pt x="162" y="84"/>
                      </a:lnTo>
                      <a:lnTo>
                        <a:pt x="162" y="88"/>
                      </a:lnTo>
                      <a:lnTo>
                        <a:pt x="159" y="91"/>
                      </a:lnTo>
                      <a:lnTo>
                        <a:pt x="159" y="91"/>
                      </a:lnTo>
                      <a:lnTo>
                        <a:pt x="150" y="95"/>
                      </a:lnTo>
                      <a:lnTo>
                        <a:pt x="148" y="97"/>
                      </a:lnTo>
                      <a:lnTo>
                        <a:pt x="148" y="103"/>
                      </a:lnTo>
                      <a:lnTo>
                        <a:pt x="148" y="103"/>
                      </a:lnTo>
                      <a:lnTo>
                        <a:pt x="148" y="107"/>
                      </a:lnTo>
                      <a:lnTo>
                        <a:pt x="146" y="110"/>
                      </a:lnTo>
                      <a:lnTo>
                        <a:pt x="145" y="111"/>
                      </a:lnTo>
                      <a:lnTo>
                        <a:pt x="142" y="113"/>
                      </a:lnTo>
                      <a:lnTo>
                        <a:pt x="142" y="113"/>
                      </a:lnTo>
                      <a:lnTo>
                        <a:pt x="139" y="117"/>
                      </a:lnTo>
                      <a:lnTo>
                        <a:pt x="138" y="121"/>
                      </a:lnTo>
                      <a:lnTo>
                        <a:pt x="137" y="133"/>
                      </a:lnTo>
                      <a:lnTo>
                        <a:pt x="137" y="133"/>
                      </a:lnTo>
                      <a:lnTo>
                        <a:pt x="135" y="141"/>
                      </a:lnTo>
                      <a:lnTo>
                        <a:pt x="133" y="150"/>
                      </a:lnTo>
                      <a:lnTo>
                        <a:pt x="133" y="154"/>
                      </a:lnTo>
                      <a:lnTo>
                        <a:pt x="133" y="157"/>
                      </a:lnTo>
                      <a:lnTo>
                        <a:pt x="135" y="160"/>
                      </a:lnTo>
                      <a:lnTo>
                        <a:pt x="139" y="160"/>
                      </a:lnTo>
                      <a:lnTo>
                        <a:pt x="139" y="160"/>
                      </a:lnTo>
                      <a:lnTo>
                        <a:pt x="148" y="160"/>
                      </a:lnTo>
                      <a:lnTo>
                        <a:pt x="152" y="158"/>
                      </a:lnTo>
                      <a:lnTo>
                        <a:pt x="154" y="157"/>
                      </a:lnTo>
                      <a:lnTo>
                        <a:pt x="155" y="156"/>
                      </a:lnTo>
                      <a:lnTo>
                        <a:pt x="155" y="152"/>
                      </a:lnTo>
                      <a:lnTo>
                        <a:pt x="155" y="152"/>
                      </a:lnTo>
                      <a:lnTo>
                        <a:pt x="156" y="150"/>
                      </a:lnTo>
                      <a:lnTo>
                        <a:pt x="156" y="148"/>
                      </a:lnTo>
                      <a:lnTo>
                        <a:pt x="159" y="146"/>
                      </a:lnTo>
                      <a:lnTo>
                        <a:pt x="164" y="143"/>
                      </a:lnTo>
                      <a:lnTo>
                        <a:pt x="166" y="140"/>
                      </a:lnTo>
                      <a:lnTo>
                        <a:pt x="168" y="136"/>
                      </a:lnTo>
                      <a:lnTo>
                        <a:pt x="168" y="136"/>
                      </a:lnTo>
                      <a:lnTo>
                        <a:pt x="172" y="129"/>
                      </a:lnTo>
                      <a:lnTo>
                        <a:pt x="174" y="126"/>
                      </a:lnTo>
                      <a:lnTo>
                        <a:pt x="176" y="126"/>
                      </a:lnTo>
                      <a:lnTo>
                        <a:pt x="176" y="127"/>
                      </a:lnTo>
                      <a:lnTo>
                        <a:pt x="177" y="133"/>
                      </a:lnTo>
                      <a:lnTo>
                        <a:pt x="177" y="133"/>
                      </a:lnTo>
                      <a:lnTo>
                        <a:pt x="178" y="139"/>
                      </a:lnTo>
                      <a:lnTo>
                        <a:pt x="181" y="143"/>
                      </a:lnTo>
                      <a:lnTo>
                        <a:pt x="185" y="146"/>
                      </a:lnTo>
                      <a:lnTo>
                        <a:pt x="188" y="146"/>
                      </a:lnTo>
                      <a:lnTo>
                        <a:pt x="191" y="146"/>
                      </a:lnTo>
                      <a:lnTo>
                        <a:pt x="191" y="146"/>
                      </a:lnTo>
                      <a:lnTo>
                        <a:pt x="197" y="143"/>
                      </a:lnTo>
                      <a:lnTo>
                        <a:pt x="200" y="141"/>
                      </a:lnTo>
                      <a:lnTo>
                        <a:pt x="203" y="138"/>
                      </a:lnTo>
                      <a:lnTo>
                        <a:pt x="207" y="135"/>
                      </a:lnTo>
                      <a:lnTo>
                        <a:pt x="209" y="129"/>
                      </a:lnTo>
                      <a:lnTo>
                        <a:pt x="210" y="124"/>
                      </a:lnTo>
                      <a:lnTo>
                        <a:pt x="211" y="118"/>
                      </a:lnTo>
                      <a:lnTo>
                        <a:pt x="211" y="118"/>
                      </a:lnTo>
                      <a:lnTo>
                        <a:pt x="211" y="110"/>
                      </a:lnTo>
                      <a:lnTo>
                        <a:pt x="212" y="106"/>
                      </a:lnTo>
                      <a:lnTo>
                        <a:pt x="214" y="101"/>
                      </a:lnTo>
                      <a:lnTo>
                        <a:pt x="216" y="99"/>
                      </a:lnTo>
                      <a:lnTo>
                        <a:pt x="220" y="99"/>
                      </a:lnTo>
                      <a:lnTo>
                        <a:pt x="223" y="99"/>
                      </a:lnTo>
                      <a:lnTo>
                        <a:pt x="227" y="101"/>
                      </a:lnTo>
                      <a:lnTo>
                        <a:pt x="230" y="106"/>
                      </a:lnTo>
                      <a:lnTo>
                        <a:pt x="230" y="106"/>
                      </a:lnTo>
                      <a:lnTo>
                        <a:pt x="234" y="110"/>
                      </a:lnTo>
                      <a:lnTo>
                        <a:pt x="236" y="114"/>
                      </a:lnTo>
                      <a:lnTo>
                        <a:pt x="237" y="119"/>
                      </a:lnTo>
                      <a:lnTo>
                        <a:pt x="237" y="123"/>
                      </a:lnTo>
                      <a:lnTo>
                        <a:pt x="237" y="128"/>
                      </a:lnTo>
                      <a:lnTo>
                        <a:pt x="236" y="131"/>
                      </a:lnTo>
                      <a:lnTo>
                        <a:pt x="236" y="131"/>
                      </a:lnTo>
                      <a:lnTo>
                        <a:pt x="233" y="132"/>
                      </a:lnTo>
                      <a:lnTo>
                        <a:pt x="230" y="133"/>
                      </a:lnTo>
                      <a:lnTo>
                        <a:pt x="229" y="135"/>
                      </a:lnTo>
                      <a:lnTo>
                        <a:pt x="229" y="136"/>
                      </a:lnTo>
                      <a:lnTo>
                        <a:pt x="229" y="136"/>
                      </a:lnTo>
                      <a:lnTo>
                        <a:pt x="229" y="140"/>
                      </a:lnTo>
                      <a:lnTo>
                        <a:pt x="231" y="143"/>
                      </a:lnTo>
                      <a:lnTo>
                        <a:pt x="235" y="144"/>
                      </a:lnTo>
                      <a:lnTo>
                        <a:pt x="241" y="146"/>
                      </a:lnTo>
                      <a:lnTo>
                        <a:pt x="241" y="146"/>
                      </a:lnTo>
                      <a:lnTo>
                        <a:pt x="246" y="146"/>
                      </a:lnTo>
                      <a:lnTo>
                        <a:pt x="251" y="147"/>
                      </a:lnTo>
                      <a:lnTo>
                        <a:pt x="252" y="147"/>
                      </a:lnTo>
                      <a:lnTo>
                        <a:pt x="253" y="147"/>
                      </a:lnTo>
                      <a:lnTo>
                        <a:pt x="253" y="142"/>
                      </a:lnTo>
                      <a:lnTo>
                        <a:pt x="253" y="142"/>
                      </a:lnTo>
                      <a:lnTo>
                        <a:pt x="254" y="134"/>
                      </a:lnTo>
                      <a:lnTo>
                        <a:pt x="255" y="122"/>
                      </a:lnTo>
                      <a:lnTo>
                        <a:pt x="257" y="117"/>
                      </a:lnTo>
                      <a:lnTo>
                        <a:pt x="259" y="112"/>
                      </a:lnTo>
                      <a:lnTo>
                        <a:pt x="262" y="109"/>
                      </a:lnTo>
                      <a:lnTo>
                        <a:pt x="264" y="107"/>
                      </a:lnTo>
                      <a:lnTo>
                        <a:pt x="264" y="107"/>
                      </a:lnTo>
                      <a:lnTo>
                        <a:pt x="267" y="107"/>
                      </a:lnTo>
                      <a:lnTo>
                        <a:pt x="269" y="108"/>
                      </a:lnTo>
                      <a:lnTo>
                        <a:pt x="272" y="111"/>
                      </a:lnTo>
                      <a:lnTo>
                        <a:pt x="274" y="112"/>
                      </a:lnTo>
                      <a:lnTo>
                        <a:pt x="277" y="113"/>
                      </a:lnTo>
                      <a:lnTo>
                        <a:pt x="279" y="113"/>
                      </a:lnTo>
                      <a:lnTo>
                        <a:pt x="283" y="111"/>
                      </a:lnTo>
                      <a:lnTo>
                        <a:pt x="283" y="111"/>
                      </a:lnTo>
                      <a:lnTo>
                        <a:pt x="289" y="108"/>
                      </a:lnTo>
                      <a:lnTo>
                        <a:pt x="292" y="107"/>
                      </a:lnTo>
                      <a:lnTo>
                        <a:pt x="294" y="108"/>
                      </a:lnTo>
                      <a:lnTo>
                        <a:pt x="295" y="109"/>
                      </a:lnTo>
                      <a:lnTo>
                        <a:pt x="297" y="112"/>
                      </a:lnTo>
                      <a:lnTo>
                        <a:pt x="298" y="123"/>
                      </a:lnTo>
                      <a:lnTo>
                        <a:pt x="298" y="123"/>
                      </a:lnTo>
                      <a:lnTo>
                        <a:pt x="299" y="152"/>
                      </a:lnTo>
                      <a:lnTo>
                        <a:pt x="300" y="157"/>
                      </a:lnTo>
                      <a:lnTo>
                        <a:pt x="301" y="162"/>
                      </a:lnTo>
                      <a:lnTo>
                        <a:pt x="303" y="165"/>
                      </a:lnTo>
                      <a:lnTo>
                        <a:pt x="306" y="166"/>
                      </a:lnTo>
                      <a:lnTo>
                        <a:pt x="306" y="166"/>
                      </a:lnTo>
                      <a:lnTo>
                        <a:pt x="312" y="166"/>
                      </a:lnTo>
                      <a:lnTo>
                        <a:pt x="317" y="166"/>
                      </a:lnTo>
                      <a:lnTo>
                        <a:pt x="320" y="165"/>
                      </a:lnTo>
                      <a:lnTo>
                        <a:pt x="321" y="164"/>
                      </a:lnTo>
                      <a:lnTo>
                        <a:pt x="321" y="160"/>
                      </a:lnTo>
                      <a:lnTo>
                        <a:pt x="320" y="155"/>
                      </a:lnTo>
                      <a:lnTo>
                        <a:pt x="320" y="155"/>
                      </a:lnTo>
                      <a:lnTo>
                        <a:pt x="316" y="143"/>
                      </a:lnTo>
                      <a:lnTo>
                        <a:pt x="314" y="135"/>
                      </a:lnTo>
                      <a:lnTo>
                        <a:pt x="314" y="132"/>
                      </a:lnTo>
                      <a:lnTo>
                        <a:pt x="314" y="129"/>
                      </a:lnTo>
                      <a:lnTo>
                        <a:pt x="316" y="127"/>
                      </a:lnTo>
                      <a:lnTo>
                        <a:pt x="319" y="125"/>
                      </a:lnTo>
                      <a:lnTo>
                        <a:pt x="319" y="125"/>
                      </a:lnTo>
                      <a:lnTo>
                        <a:pt x="324" y="124"/>
                      </a:lnTo>
                      <a:lnTo>
                        <a:pt x="326" y="125"/>
                      </a:lnTo>
                      <a:lnTo>
                        <a:pt x="328" y="126"/>
                      </a:lnTo>
                      <a:lnTo>
                        <a:pt x="329" y="127"/>
                      </a:lnTo>
                      <a:lnTo>
                        <a:pt x="331" y="131"/>
                      </a:lnTo>
                      <a:lnTo>
                        <a:pt x="333" y="138"/>
                      </a:lnTo>
                      <a:lnTo>
                        <a:pt x="333" y="138"/>
                      </a:lnTo>
                      <a:lnTo>
                        <a:pt x="333" y="147"/>
                      </a:lnTo>
                      <a:lnTo>
                        <a:pt x="333" y="153"/>
                      </a:lnTo>
                      <a:lnTo>
                        <a:pt x="334" y="155"/>
                      </a:lnTo>
                      <a:lnTo>
                        <a:pt x="336" y="156"/>
                      </a:lnTo>
                      <a:lnTo>
                        <a:pt x="338" y="157"/>
                      </a:lnTo>
                      <a:lnTo>
                        <a:pt x="342" y="157"/>
                      </a:lnTo>
                      <a:lnTo>
                        <a:pt x="342" y="157"/>
                      </a:lnTo>
                      <a:lnTo>
                        <a:pt x="345" y="156"/>
                      </a:lnTo>
                      <a:lnTo>
                        <a:pt x="350" y="153"/>
                      </a:lnTo>
                      <a:lnTo>
                        <a:pt x="356" y="147"/>
                      </a:lnTo>
                      <a:lnTo>
                        <a:pt x="363" y="141"/>
                      </a:lnTo>
                      <a:lnTo>
                        <a:pt x="366" y="139"/>
                      </a:lnTo>
                      <a:lnTo>
                        <a:pt x="370" y="138"/>
                      </a:lnTo>
                      <a:lnTo>
                        <a:pt x="370" y="138"/>
                      </a:lnTo>
                      <a:lnTo>
                        <a:pt x="376" y="139"/>
                      </a:lnTo>
                      <a:lnTo>
                        <a:pt x="380" y="140"/>
                      </a:lnTo>
                      <a:lnTo>
                        <a:pt x="389" y="147"/>
                      </a:lnTo>
                      <a:lnTo>
                        <a:pt x="394" y="149"/>
                      </a:lnTo>
                      <a:lnTo>
                        <a:pt x="398" y="151"/>
                      </a:lnTo>
                      <a:lnTo>
                        <a:pt x="402" y="151"/>
                      </a:lnTo>
                      <a:lnTo>
                        <a:pt x="406" y="150"/>
                      </a:lnTo>
                      <a:lnTo>
                        <a:pt x="406" y="150"/>
                      </a:lnTo>
                      <a:lnTo>
                        <a:pt x="408" y="146"/>
                      </a:lnTo>
                      <a:lnTo>
                        <a:pt x="409" y="141"/>
                      </a:lnTo>
                      <a:lnTo>
                        <a:pt x="410" y="128"/>
                      </a:lnTo>
                      <a:lnTo>
                        <a:pt x="411" y="123"/>
                      </a:lnTo>
                      <a:lnTo>
                        <a:pt x="412" y="118"/>
                      </a:lnTo>
                      <a:lnTo>
                        <a:pt x="414" y="114"/>
                      </a:lnTo>
                      <a:lnTo>
                        <a:pt x="416" y="113"/>
                      </a:lnTo>
                      <a:lnTo>
                        <a:pt x="419" y="113"/>
                      </a:lnTo>
                      <a:lnTo>
                        <a:pt x="419" y="113"/>
                      </a:lnTo>
                      <a:lnTo>
                        <a:pt x="424" y="112"/>
                      </a:lnTo>
                      <a:lnTo>
                        <a:pt x="428" y="111"/>
                      </a:lnTo>
                      <a:lnTo>
                        <a:pt x="436" y="109"/>
                      </a:lnTo>
                      <a:lnTo>
                        <a:pt x="438" y="108"/>
                      </a:lnTo>
                      <a:lnTo>
                        <a:pt x="440" y="108"/>
                      </a:lnTo>
                      <a:lnTo>
                        <a:pt x="441" y="110"/>
                      </a:lnTo>
                      <a:lnTo>
                        <a:pt x="442" y="113"/>
                      </a:lnTo>
                      <a:lnTo>
                        <a:pt x="442" y="113"/>
                      </a:lnTo>
                      <a:lnTo>
                        <a:pt x="441" y="117"/>
                      </a:lnTo>
                      <a:lnTo>
                        <a:pt x="441" y="121"/>
                      </a:lnTo>
                      <a:lnTo>
                        <a:pt x="439" y="127"/>
                      </a:lnTo>
                      <a:lnTo>
                        <a:pt x="438" y="131"/>
                      </a:lnTo>
                      <a:lnTo>
                        <a:pt x="439" y="134"/>
                      </a:lnTo>
                      <a:lnTo>
                        <a:pt x="440" y="137"/>
                      </a:lnTo>
                      <a:lnTo>
                        <a:pt x="442" y="140"/>
                      </a:lnTo>
                      <a:lnTo>
                        <a:pt x="442" y="140"/>
                      </a:lnTo>
                      <a:lnTo>
                        <a:pt x="445" y="144"/>
                      </a:lnTo>
                      <a:lnTo>
                        <a:pt x="446" y="149"/>
                      </a:lnTo>
                      <a:lnTo>
                        <a:pt x="446" y="156"/>
                      </a:lnTo>
                      <a:lnTo>
                        <a:pt x="446" y="160"/>
                      </a:lnTo>
                      <a:lnTo>
                        <a:pt x="448" y="162"/>
                      </a:lnTo>
                      <a:lnTo>
                        <a:pt x="450" y="163"/>
                      </a:lnTo>
                      <a:lnTo>
                        <a:pt x="453" y="163"/>
                      </a:lnTo>
                      <a:lnTo>
                        <a:pt x="453" y="163"/>
                      </a:lnTo>
                      <a:lnTo>
                        <a:pt x="464" y="161"/>
                      </a:lnTo>
                      <a:lnTo>
                        <a:pt x="473" y="158"/>
                      </a:lnTo>
                      <a:lnTo>
                        <a:pt x="476" y="157"/>
                      </a:lnTo>
                      <a:lnTo>
                        <a:pt x="478" y="157"/>
                      </a:lnTo>
                      <a:lnTo>
                        <a:pt x="478" y="158"/>
                      </a:lnTo>
                      <a:lnTo>
                        <a:pt x="476" y="162"/>
                      </a:lnTo>
                      <a:lnTo>
                        <a:pt x="476" y="162"/>
                      </a:lnTo>
                      <a:lnTo>
                        <a:pt x="472" y="165"/>
                      </a:lnTo>
                      <a:lnTo>
                        <a:pt x="469" y="167"/>
                      </a:lnTo>
                      <a:lnTo>
                        <a:pt x="464" y="170"/>
                      </a:lnTo>
                      <a:lnTo>
                        <a:pt x="460" y="171"/>
                      </a:lnTo>
                      <a:lnTo>
                        <a:pt x="459" y="174"/>
                      </a:lnTo>
                      <a:lnTo>
                        <a:pt x="458" y="177"/>
                      </a:lnTo>
                      <a:lnTo>
                        <a:pt x="457" y="181"/>
                      </a:lnTo>
                      <a:lnTo>
                        <a:pt x="457" y="181"/>
                      </a:lnTo>
                      <a:lnTo>
                        <a:pt x="458" y="190"/>
                      </a:lnTo>
                      <a:lnTo>
                        <a:pt x="459" y="194"/>
                      </a:lnTo>
                      <a:lnTo>
                        <a:pt x="460" y="196"/>
                      </a:lnTo>
                      <a:lnTo>
                        <a:pt x="462" y="196"/>
                      </a:lnTo>
                      <a:lnTo>
                        <a:pt x="467" y="195"/>
                      </a:lnTo>
                      <a:lnTo>
                        <a:pt x="467" y="195"/>
                      </a:lnTo>
                      <a:lnTo>
                        <a:pt x="471" y="194"/>
                      </a:lnTo>
                      <a:lnTo>
                        <a:pt x="474" y="194"/>
                      </a:lnTo>
                      <a:lnTo>
                        <a:pt x="476" y="195"/>
                      </a:lnTo>
                      <a:lnTo>
                        <a:pt x="476" y="196"/>
                      </a:lnTo>
                      <a:lnTo>
                        <a:pt x="471" y="200"/>
                      </a:lnTo>
                      <a:lnTo>
                        <a:pt x="471" y="200"/>
                      </a:lnTo>
                      <a:lnTo>
                        <a:pt x="467" y="208"/>
                      </a:lnTo>
                      <a:lnTo>
                        <a:pt x="464" y="214"/>
                      </a:lnTo>
                      <a:lnTo>
                        <a:pt x="463" y="222"/>
                      </a:lnTo>
                      <a:lnTo>
                        <a:pt x="463" y="226"/>
                      </a:lnTo>
                      <a:lnTo>
                        <a:pt x="463" y="226"/>
                      </a:lnTo>
                      <a:lnTo>
                        <a:pt x="464" y="231"/>
                      </a:lnTo>
                      <a:lnTo>
                        <a:pt x="464" y="231"/>
                      </a:lnTo>
                      <a:lnTo>
                        <a:pt x="472" y="229"/>
                      </a:lnTo>
                      <a:lnTo>
                        <a:pt x="478" y="232"/>
                      </a:lnTo>
                      <a:lnTo>
                        <a:pt x="480" y="233"/>
                      </a:lnTo>
                      <a:lnTo>
                        <a:pt x="480" y="235"/>
                      </a:lnTo>
                      <a:lnTo>
                        <a:pt x="480" y="235"/>
                      </a:lnTo>
                      <a:lnTo>
                        <a:pt x="478" y="240"/>
                      </a:lnTo>
                      <a:lnTo>
                        <a:pt x="476" y="248"/>
                      </a:lnTo>
                      <a:lnTo>
                        <a:pt x="476" y="251"/>
                      </a:lnTo>
                      <a:lnTo>
                        <a:pt x="477" y="254"/>
                      </a:lnTo>
                      <a:lnTo>
                        <a:pt x="479" y="257"/>
                      </a:lnTo>
                      <a:lnTo>
                        <a:pt x="482" y="260"/>
                      </a:lnTo>
                      <a:lnTo>
                        <a:pt x="482" y="260"/>
                      </a:lnTo>
                      <a:lnTo>
                        <a:pt x="491" y="262"/>
                      </a:lnTo>
                      <a:lnTo>
                        <a:pt x="498" y="265"/>
                      </a:lnTo>
                      <a:lnTo>
                        <a:pt x="501" y="267"/>
                      </a:lnTo>
                      <a:lnTo>
                        <a:pt x="502" y="270"/>
                      </a:lnTo>
                      <a:lnTo>
                        <a:pt x="503" y="274"/>
                      </a:lnTo>
                      <a:lnTo>
                        <a:pt x="502" y="278"/>
                      </a:lnTo>
                      <a:lnTo>
                        <a:pt x="502" y="278"/>
                      </a:lnTo>
                      <a:lnTo>
                        <a:pt x="501" y="283"/>
                      </a:lnTo>
                      <a:lnTo>
                        <a:pt x="498" y="287"/>
                      </a:lnTo>
                      <a:lnTo>
                        <a:pt x="491" y="294"/>
                      </a:lnTo>
                      <a:lnTo>
                        <a:pt x="487" y="298"/>
                      </a:lnTo>
                      <a:lnTo>
                        <a:pt x="485" y="301"/>
                      </a:lnTo>
                      <a:lnTo>
                        <a:pt x="484" y="306"/>
                      </a:lnTo>
                      <a:lnTo>
                        <a:pt x="485" y="310"/>
                      </a:lnTo>
                      <a:lnTo>
                        <a:pt x="485" y="310"/>
                      </a:lnTo>
                      <a:lnTo>
                        <a:pt x="489" y="319"/>
                      </a:lnTo>
                      <a:lnTo>
                        <a:pt x="491" y="322"/>
                      </a:lnTo>
                      <a:lnTo>
                        <a:pt x="491" y="325"/>
                      </a:lnTo>
                      <a:lnTo>
                        <a:pt x="489" y="327"/>
                      </a:lnTo>
                      <a:lnTo>
                        <a:pt x="488" y="329"/>
                      </a:lnTo>
                      <a:lnTo>
                        <a:pt x="486" y="332"/>
                      </a:lnTo>
                      <a:lnTo>
                        <a:pt x="482" y="332"/>
                      </a:lnTo>
                      <a:lnTo>
                        <a:pt x="482" y="332"/>
                      </a:lnTo>
                      <a:lnTo>
                        <a:pt x="479" y="333"/>
                      </a:lnTo>
                      <a:lnTo>
                        <a:pt x="477" y="334"/>
                      </a:lnTo>
                      <a:lnTo>
                        <a:pt x="473" y="339"/>
                      </a:lnTo>
                      <a:lnTo>
                        <a:pt x="471" y="342"/>
                      </a:lnTo>
                      <a:lnTo>
                        <a:pt x="469" y="346"/>
                      </a:lnTo>
                      <a:lnTo>
                        <a:pt x="466" y="349"/>
                      </a:lnTo>
                      <a:lnTo>
                        <a:pt x="460" y="352"/>
                      </a:lnTo>
                      <a:lnTo>
                        <a:pt x="460" y="352"/>
                      </a:lnTo>
                      <a:lnTo>
                        <a:pt x="455" y="353"/>
                      </a:lnTo>
                      <a:lnTo>
                        <a:pt x="450" y="353"/>
                      </a:lnTo>
                      <a:lnTo>
                        <a:pt x="444" y="351"/>
                      </a:lnTo>
                      <a:lnTo>
                        <a:pt x="440" y="349"/>
                      </a:lnTo>
                      <a:lnTo>
                        <a:pt x="437" y="347"/>
                      </a:lnTo>
                      <a:lnTo>
                        <a:pt x="434" y="347"/>
                      </a:lnTo>
                      <a:lnTo>
                        <a:pt x="431" y="347"/>
                      </a:lnTo>
                      <a:lnTo>
                        <a:pt x="430" y="349"/>
                      </a:lnTo>
                      <a:lnTo>
                        <a:pt x="429" y="353"/>
                      </a:lnTo>
                      <a:lnTo>
                        <a:pt x="429" y="353"/>
                      </a:lnTo>
                      <a:lnTo>
                        <a:pt x="426" y="366"/>
                      </a:lnTo>
                      <a:lnTo>
                        <a:pt x="424" y="370"/>
                      </a:lnTo>
                      <a:lnTo>
                        <a:pt x="422" y="375"/>
                      </a:lnTo>
                      <a:lnTo>
                        <a:pt x="420" y="379"/>
                      </a:lnTo>
                      <a:lnTo>
                        <a:pt x="415" y="382"/>
                      </a:lnTo>
                      <a:lnTo>
                        <a:pt x="411" y="384"/>
                      </a:lnTo>
                      <a:lnTo>
                        <a:pt x="406" y="386"/>
                      </a:lnTo>
                      <a:lnTo>
                        <a:pt x="406" y="386"/>
                      </a:lnTo>
                      <a:lnTo>
                        <a:pt x="400" y="387"/>
                      </a:lnTo>
                      <a:lnTo>
                        <a:pt x="394" y="386"/>
                      </a:lnTo>
                      <a:lnTo>
                        <a:pt x="388" y="384"/>
                      </a:lnTo>
                      <a:lnTo>
                        <a:pt x="383" y="382"/>
                      </a:lnTo>
                      <a:lnTo>
                        <a:pt x="378" y="380"/>
                      </a:lnTo>
                      <a:lnTo>
                        <a:pt x="374" y="380"/>
                      </a:lnTo>
                      <a:lnTo>
                        <a:pt x="371" y="380"/>
                      </a:lnTo>
                      <a:lnTo>
                        <a:pt x="369" y="383"/>
                      </a:lnTo>
                      <a:lnTo>
                        <a:pt x="369" y="383"/>
                      </a:lnTo>
                      <a:lnTo>
                        <a:pt x="369" y="385"/>
                      </a:lnTo>
                      <a:lnTo>
                        <a:pt x="367" y="387"/>
                      </a:lnTo>
                      <a:lnTo>
                        <a:pt x="363" y="390"/>
                      </a:lnTo>
                      <a:lnTo>
                        <a:pt x="355" y="390"/>
                      </a:lnTo>
                      <a:lnTo>
                        <a:pt x="349" y="391"/>
                      </a:lnTo>
                      <a:lnTo>
                        <a:pt x="335" y="390"/>
                      </a:lnTo>
                      <a:lnTo>
                        <a:pt x="329" y="389"/>
                      </a:lnTo>
                      <a:lnTo>
                        <a:pt x="329" y="389"/>
                      </a:lnTo>
                      <a:lnTo>
                        <a:pt x="328" y="391"/>
                      </a:lnTo>
                      <a:lnTo>
                        <a:pt x="327" y="394"/>
                      </a:lnTo>
                      <a:lnTo>
                        <a:pt x="324" y="397"/>
                      </a:lnTo>
                      <a:lnTo>
                        <a:pt x="321" y="400"/>
                      </a:lnTo>
                      <a:lnTo>
                        <a:pt x="315" y="404"/>
                      </a:lnTo>
                      <a:lnTo>
                        <a:pt x="308" y="406"/>
                      </a:lnTo>
                      <a:lnTo>
                        <a:pt x="298" y="407"/>
                      </a:lnTo>
                      <a:lnTo>
                        <a:pt x="298" y="407"/>
                      </a:lnTo>
                      <a:lnTo>
                        <a:pt x="287" y="406"/>
                      </a:lnTo>
                      <a:lnTo>
                        <a:pt x="276" y="404"/>
                      </a:lnTo>
                      <a:lnTo>
                        <a:pt x="254" y="397"/>
                      </a:lnTo>
                      <a:lnTo>
                        <a:pt x="243" y="394"/>
                      </a:lnTo>
                      <a:lnTo>
                        <a:pt x="235" y="393"/>
                      </a:lnTo>
                      <a:lnTo>
                        <a:pt x="231" y="393"/>
                      </a:lnTo>
                      <a:lnTo>
                        <a:pt x="228" y="394"/>
                      </a:lnTo>
                      <a:lnTo>
                        <a:pt x="225" y="395"/>
                      </a:lnTo>
                      <a:lnTo>
                        <a:pt x="223" y="397"/>
                      </a:lnTo>
                      <a:lnTo>
                        <a:pt x="223" y="397"/>
                      </a:lnTo>
                      <a:lnTo>
                        <a:pt x="220" y="403"/>
                      </a:lnTo>
                      <a:lnTo>
                        <a:pt x="219" y="407"/>
                      </a:lnTo>
                      <a:lnTo>
                        <a:pt x="219" y="411"/>
                      </a:lnTo>
                      <a:lnTo>
                        <a:pt x="220" y="414"/>
                      </a:lnTo>
                      <a:lnTo>
                        <a:pt x="220" y="418"/>
                      </a:lnTo>
                      <a:lnTo>
                        <a:pt x="219" y="420"/>
                      </a:lnTo>
                      <a:lnTo>
                        <a:pt x="216" y="422"/>
                      </a:lnTo>
                      <a:lnTo>
                        <a:pt x="211" y="422"/>
                      </a:lnTo>
                      <a:lnTo>
                        <a:pt x="211" y="422"/>
                      </a:lnTo>
                      <a:lnTo>
                        <a:pt x="194" y="422"/>
                      </a:lnTo>
                      <a:lnTo>
                        <a:pt x="173" y="420"/>
                      </a:lnTo>
                      <a:lnTo>
                        <a:pt x="164" y="419"/>
                      </a:lnTo>
                      <a:lnTo>
                        <a:pt x="154" y="415"/>
                      </a:lnTo>
                      <a:lnTo>
                        <a:pt x="148" y="412"/>
                      </a:lnTo>
                      <a:lnTo>
                        <a:pt x="144" y="410"/>
                      </a:lnTo>
                      <a:lnTo>
                        <a:pt x="142" y="408"/>
                      </a:lnTo>
                      <a:lnTo>
                        <a:pt x="142" y="408"/>
                      </a:lnTo>
                      <a:lnTo>
                        <a:pt x="138" y="399"/>
                      </a:lnTo>
                      <a:lnTo>
                        <a:pt x="134" y="391"/>
                      </a:lnTo>
                      <a:lnTo>
                        <a:pt x="130" y="387"/>
                      </a:lnTo>
                      <a:lnTo>
                        <a:pt x="126" y="383"/>
                      </a:lnTo>
                      <a:lnTo>
                        <a:pt x="122" y="379"/>
                      </a:lnTo>
                      <a:lnTo>
                        <a:pt x="114" y="374"/>
                      </a:lnTo>
                      <a:lnTo>
                        <a:pt x="114" y="374"/>
                      </a:lnTo>
                      <a:lnTo>
                        <a:pt x="108" y="369"/>
                      </a:lnTo>
                      <a:lnTo>
                        <a:pt x="101" y="366"/>
                      </a:lnTo>
                      <a:lnTo>
                        <a:pt x="94" y="363"/>
                      </a:lnTo>
                      <a:lnTo>
                        <a:pt x="92" y="362"/>
                      </a:lnTo>
                      <a:lnTo>
                        <a:pt x="92" y="361"/>
                      </a:lnTo>
                      <a:lnTo>
                        <a:pt x="93" y="358"/>
                      </a:lnTo>
                      <a:lnTo>
                        <a:pt x="95" y="354"/>
                      </a:lnTo>
                      <a:lnTo>
                        <a:pt x="95" y="354"/>
                      </a:lnTo>
                      <a:lnTo>
                        <a:pt x="98" y="351"/>
                      </a:lnTo>
                      <a:lnTo>
                        <a:pt x="100" y="347"/>
                      </a:lnTo>
                      <a:lnTo>
                        <a:pt x="101" y="342"/>
                      </a:lnTo>
                      <a:lnTo>
                        <a:pt x="102" y="338"/>
                      </a:lnTo>
                      <a:lnTo>
                        <a:pt x="101" y="334"/>
                      </a:lnTo>
                      <a:lnTo>
                        <a:pt x="100" y="332"/>
                      </a:lnTo>
                      <a:lnTo>
                        <a:pt x="98" y="329"/>
                      </a:lnTo>
                      <a:lnTo>
                        <a:pt x="94" y="327"/>
                      </a:lnTo>
                      <a:lnTo>
                        <a:pt x="94" y="327"/>
                      </a:lnTo>
                      <a:lnTo>
                        <a:pt x="90" y="326"/>
                      </a:lnTo>
                      <a:lnTo>
                        <a:pt x="86" y="324"/>
                      </a:lnTo>
                      <a:lnTo>
                        <a:pt x="82" y="320"/>
                      </a:lnTo>
                      <a:lnTo>
                        <a:pt x="80" y="317"/>
                      </a:lnTo>
                      <a:lnTo>
                        <a:pt x="77" y="314"/>
                      </a:lnTo>
                      <a:lnTo>
                        <a:pt x="73" y="312"/>
                      </a:lnTo>
                      <a:lnTo>
                        <a:pt x="68" y="312"/>
                      </a:lnTo>
                      <a:lnTo>
                        <a:pt x="68" y="312"/>
                      </a:lnTo>
                      <a:lnTo>
                        <a:pt x="57" y="312"/>
                      </a:lnTo>
                      <a:lnTo>
                        <a:pt x="49" y="311"/>
                      </a:lnTo>
                      <a:lnTo>
                        <a:pt x="44" y="310"/>
                      </a:lnTo>
                      <a:lnTo>
                        <a:pt x="40" y="308"/>
                      </a:lnTo>
                      <a:lnTo>
                        <a:pt x="36" y="306"/>
                      </a:lnTo>
                      <a:lnTo>
                        <a:pt x="31" y="301"/>
                      </a:lnTo>
                      <a:lnTo>
                        <a:pt x="31" y="301"/>
                      </a:lnTo>
                      <a:lnTo>
                        <a:pt x="25" y="296"/>
                      </a:lnTo>
                      <a:lnTo>
                        <a:pt x="21" y="293"/>
                      </a:lnTo>
                      <a:lnTo>
                        <a:pt x="16" y="292"/>
                      </a:lnTo>
                      <a:lnTo>
                        <a:pt x="9" y="287"/>
                      </a:lnTo>
                      <a:lnTo>
                        <a:pt x="9" y="287"/>
                      </a:lnTo>
                      <a:lnTo>
                        <a:pt x="2" y="282"/>
                      </a:lnTo>
                      <a:lnTo>
                        <a:pt x="1" y="280"/>
                      </a:lnTo>
                      <a:lnTo>
                        <a:pt x="0" y="278"/>
                      </a:lnTo>
                      <a:lnTo>
                        <a:pt x="0" y="277"/>
                      </a:lnTo>
                      <a:lnTo>
                        <a:pt x="1" y="275"/>
                      </a:lnTo>
                      <a:lnTo>
                        <a:pt x="6" y="270"/>
                      </a:lnTo>
                      <a:lnTo>
                        <a:pt x="6" y="270"/>
                      </a:lnTo>
                      <a:lnTo>
                        <a:pt x="10" y="266"/>
                      </a:lnTo>
                      <a:lnTo>
                        <a:pt x="12" y="266"/>
                      </a:lnTo>
                      <a:lnTo>
                        <a:pt x="14" y="266"/>
                      </a:lnTo>
                      <a:lnTo>
                        <a:pt x="19" y="269"/>
                      </a:lnTo>
                      <a:lnTo>
                        <a:pt x="24" y="277"/>
                      </a:lnTo>
                      <a:lnTo>
                        <a:pt x="24" y="277"/>
                      </a:lnTo>
                      <a:lnTo>
                        <a:pt x="27" y="280"/>
                      </a:lnTo>
                      <a:lnTo>
                        <a:pt x="31" y="283"/>
                      </a:lnTo>
                      <a:lnTo>
                        <a:pt x="37" y="285"/>
                      </a:lnTo>
                      <a:lnTo>
                        <a:pt x="41" y="287"/>
                      </a:lnTo>
                      <a:lnTo>
                        <a:pt x="47" y="287"/>
                      </a:lnTo>
                      <a:lnTo>
                        <a:pt x="50" y="287"/>
                      </a:lnTo>
                      <a:lnTo>
                        <a:pt x="53" y="286"/>
                      </a:lnTo>
                      <a:lnTo>
                        <a:pt x="54" y="284"/>
                      </a:lnTo>
                      <a:lnTo>
                        <a:pt x="54" y="284"/>
                      </a:lnTo>
                      <a:lnTo>
                        <a:pt x="55" y="282"/>
                      </a:lnTo>
                      <a:lnTo>
                        <a:pt x="55" y="278"/>
                      </a:lnTo>
                      <a:lnTo>
                        <a:pt x="54" y="269"/>
                      </a:lnTo>
                      <a:lnTo>
                        <a:pt x="54" y="262"/>
                      </a:lnTo>
                      <a:lnTo>
                        <a:pt x="55" y="260"/>
                      </a:lnTo>
                      <a:lnTo>
                        <a:pt x="57" y="258"/>
                      </a:lnTo>
                      <a:lnTo>
                        <a:pt x="57" y="258"/>
                      </a:lnTo>
                      <a:lnTo>
                        <a:pt x="71" y="257"/>
                      </a:lnTo>
                      <a:lnTo>
                        <a:pt x="80" y="257"/>
                      </a:lnTo>
                      <a:lnTo>
                        <a:pt x="80" y="257"/>
                      </a:lnTo>
                      <a:lnTo>
                        <a:pt x="80" y="255"/>
                      </a:lnTo>
                      <a:lnTo>
                        <a:pt x="77" y="253"/>
                      </a:lnTo>
                      <a:lnTo>
                        <a:pt x="72" y="249"/>
                      </a:lnTo>
                      <a:lnTo>
                        <a:pt x="68" y="248"/>
                      </a:lnTo>
                      <a:lnTo>
                        <a:pt x="64" y="246"/>
                      </a:lnTo>
                      <a:lnTo>
                        <a:pt x="64" y="246"/>
                      </a:lnTo>
                      <a:lnTo>
                        <a:pt x="58" y="244"/>
                      </a:lnTo>
                      <a:lnTo>
                        <a:pt x="55" y="243"/>
                      </a:lnTo>
                      <a:lnTo>
                        <a:pt x="52" y="241"/>
                      </a:lnTo>
                      <a:lnTo>
                        <a:pt x="51" y="239"/>
                      </a:lnTo>
                      <a:lnTo>
                        <a:pt x="51" y="237"/>
                      </a:lnTo>
                      <a:lnTo>
                        <a:pt x="52" y="235"/>
                      </a:lnTo>
                      <a:lnTo>
                        <a:pt x="54" y="233"/>
                      </a:lnTo>
                      <a:lnTo>
                        <a:pt x="56" y="232"/>
                      </a:lnTo>
                      <a:lnTo>
                        <a:pt x="56" y="232"/>
                      </a:lnTo>
                      <a:lnTo>
                        <a:pt x="60" y="231"/>
                      </a:lnTo>
                      <a:lnTo>
                        <a:pt x="66" y="231"/>
                      </a:lnTo>
                      <a:lnTo>
                        <a:pt x="76" y="231"/>
                      </a:lnTo>
                      <a:lnTo>
                        <a:pt x="85" y="231"/>
                      </a:lnTo>
                      <a:lnTo>
                        <a:pt x="87" y="229"/>
                      </a:lnTo>
                      <a:lnTo>
                        <a:pt x="88" y="227"/>
                      </a:lnTo>
                      <a:lnTo>
                        <a:pt x="88" y="227"/>
                      </a:lnTo>
                      <a:lnTo>
                        <a:pt x="87" y="224"/>
                      </a:lnTo>
                      <a:lnTo>
                        <a:pt x="85" y="221"/>
                      </a:lnTo>
                      <a:lnTo>
                        <a:pt x="81" y="220"/>
                      </a:lnTo>
                      <a:lnTo>
                        <a:pt x="72" y="220"/>
                      </a:lnTo>
                      <a:lnTo>
                        <a:pt x="72" y="220"/>
                      </a:lnTo>
                      <a:lnTo>
                        <a:pt x="68" y="220"/>
                      </a:lnTo>
                      <a:lnTo>
                        <a:pt x="65" y="219"/>
                      </a:lnTo>
                      <a:lnTo>
                        <a:pt x="63" y="217"/>
                      </a:lnTo>
                      <a:lnTo>
                        <a:pt x="62" y="215"/>
                      </a:lnTo>
                      <a:lnTo>
                        <a:pt x="60" y="210"/>
                      </a:lnTo>
                      <a:lnTo>
                        <a:pt x="60" y="203"/>
                      </a:lnTo>
                      <a:lnTo>
                        <a:pt x="60" y="203"/>
                      </a:lnTo>
                      <a:lnTo>
                        <a:pt x="58" y="193"/>
                      </a:lnTo>
                      <a:lnTo>
                        <a:pt x="53" y="182"/>
                      </a:lnTo>
                      <a:lnTo>
                        <a:pt x="50" y="177"/>
                      </a:lnTo>
                      <a:lnTo>
                        <a:pt x="47" y="172"/>
                      </a:lnTo>
                      <a:lnTo>
                        <a:pt x="42" y="169"/>
                      </a:lnTo>
                      <a:lnTo>
                        <a:pt x="37" y="168"/>
                      </a:lnTo>
                      <a:lnTo>
                        <a:pt x="37" y="168"/>
                      </a:lnTo>
                      <a:lnTo>
                        <a:pt x="28" y="168"/>
                      </a:lnTo>
                      <a:lnTo>
                        <a:pt x="22" y="167"/>
                      </a:lnTo>
                      <a:lnTo>
                        <a:pt x="17" y="164"/>
                      </a:lnTo>
                      <a:lnTo>
                        <a:pt x="11" y="158"/>
                      </a:lnTo>
                      <a:lnTo>
                        <a:pt x="11" y="158"/>
                      </a:lnTo>
                      <a:lnTo>
                        <a:pt x="5" y="152"/>
                      </a:lnTo>
                      <a:lnTo>
                        <a:pt x="2" y="149"/>
                      </a:lnTo>
                      <a:lnTo>
                        <a:pt x="2" y="148"/>
                      </a:lnTo>
                      <a:lnTo>
                        <a:pt x="3" y="148"/>
                      </a:lnTo>
                      <a:lnTo>
                        <a:pt x="11" y="150"/>
                      </a:lnTo>
                      <a:lnTo>
                        <a:pt x="11" y="150"/>
                      </a:lnTo>
                      <a:lnTo>
                        <a:pt x="25" y="157"/>
                      </a:lnTo>
                      <a:lnTo>
                        <a:pt x="31" y="160"/>
                      </a:lnTo>
                      <a:lnTo>
                        <a:pt x="39" y="161"/>
                      </a:lnTo>
                      <a:lnTo>
                        <a:pt x="39" y="161"/>
                      </a:lnTo>
                      <a:lnTo>
                        <a:pt x="43" y="161"/>
                      </a:lnTo>
                      <a:lnTo>
                        <a:pt x="47" y="162"/>
                      </a:lnTo>
                      <a:lnTo>
                        <a:pt x="51" y="164"/>
                      </a:lnTo>
                      <a:lnTo>
                        <a:pt x="56" y="167"/>
                      </a:lnTo>
                      <a:lnTo>
                        <a:pt x="60" y="168"/>
                      </a:lnTo>
                      <a:lnTo>
                        <a:pt x="67" y="169"/>
                      </a:lnTo>
                      <a:lnTo>
                        <a:pt x="67" y="169"/>
                      </a:lnTo>
                      <a:lnTo>
                        <a:pt x="81" y="171"/>
                      </a:lnTo>
                      <a:lnTo>
                        <a:pt x="92" y="174"/>
                      </a:lnTo>
                      <a:lnTo>
                        <a:pt x="96" y="174"/>
                      </a:lnTo>
                      <a:lnTo>
                        <a:pt x="99" y="174"/>
                      </a:lnTo>
                      <a:lnTo>
                        <a:pt x="102" y="172"/>
                      </a:lnTo>
                      <a:lnTo>
                        <a:pt x="106" y="171"/>
                      </a:lnTo>
                      <a:lnTo>
                        <a:pt x="106" y="171"/>
                      </a:lnTo>
                      <a:lnTo>
                        <a:pt x="108" y="168"/>
                      </a:lnTo>
                      <a:lnTo>
                        <a:pt x="109" y="165"/>
                      </a:lnTo>
                      <a:lnTo>
                        <a:pt x="109" y="160"/>
                      </a:lnTo>
                      <a:lnTo>
                        <a:pt x="109" y="155"/>
                      </a:lnTo>
                      <a:lnTo>
                        <a:pt x="108" y="153"/>
                      </a:lnTo>
                      <a:lnTo>
                        <a:pt x="108" y="15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Freeform 6"/>
                <p:cNvSpPr/>
                <p:nvPr/>
              </p:nvSpPr>
              <p:spPr bwMode="auto">
                <a:xfrm>
                  <a:off x="3222" y="392"/>
                  <a:ext cx="12" cy="14"/>
                </a:xfrm>
                <a:custGeom>
                  <a:gdLst>
                    <a:gd fmla="*/ 0 w 12" name="T0"/>
                    <a:gd fmla="*/ 0 h 14" name="T1"/>
                    <a:gd fmla="*/ 0 w 12" name="T2"/>
                    <a:gd fmla="*/ 0 h 14" name="T3"/>
                    <a:gd fmla="*/ 0 w 12" name="T4"/>
                    <a:gd fmla="*/ 0 h 14" name="T5"/>
                    <a:gd fmla="*/ 0 w 12" name="T6"/>
                    <a:gd fmla="*/ 3 h 14" name="T7"/>
                    <a:gd fmla="*/ 1 w 12" name="T8"/>
                    <a:gd fmla="*/ 5 h 14" name="T9"/>
                    <a:gd fmla="*/ 3 w 12" name="T10"/>
                    <a:gd fmla="*/ 9 h 14" name="T11"/>
                    <a:gd fmla="*/ 3 w 12" name="T12"/>
                    <a:gd fmla="*/ 9 h 14" name="T13"/>
                    <a:gd fmla="*/ 7 w 12" name="T14"/>
                    <a:gd fmla="*/ 12 h 14" name="T15"/>
                    <a:gd fmla="*/ 9 w 12" name="T16"/>
                    <a:gd fmla="*/ 14 h 14" name="T17"/>
                    <a:gd fmla="*/ 12 w 12" name="T18"/>
                    <a:gd fmla="*/ 13 h 14" name="T19"/>
                    <a:gd fmla="*/ 12 w 12" name="T20"/>
                    <a:gd fmla="*/ 11 h 14" name="T21"/>
                    <a:gd fmla="*/ 12 w 12" name="T22"/>
                    <a:gd fmla="*/ 11 h 14" name="T23"/>
                    <a:gd fmla="*/ 10 w 12" name="T24"/>
                    <a:gd fmla="*/ 9 h 14" name="T25"/>
                    <a:gd fmla="*/ 9 w 12" name="T26"/>
                    <a:gd fmla="*/ 7 h 14" name="T27"/>
                    <a:gd fmla="*/ 6 w 12" name="T28"/>
                    <a:gd fmla="*/ 4 h 14" name="T29"/>
                    <a:gd fmla="*/ 6 w 12" name="T30"/>
                    <a:gd fmla="*/ 4 h 14" name="T31"/>
                    <a:gd fmla="*/ 2 w 12" name="T32"/>
                    <a:gd fmla="*/ 2 h 14" name="T33"/>
                    <a:gd fmla="*/ 0 w 12" name="T34"/>
                    <a:gd fmla="*/ 0 h 14" name="T35"/>
                    <a:gd fmla="*/ 0 w 12" name="T36"/>
                    <a:gd fmla="*/ 0 h 14" name="T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b="b" l="0" r="r" t="0"/>
                  <a:pathLst>
                    <a:path h="14" w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5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7" y="12"/>
                      </a:lnTo>
                      <a:lnTo>
                        <a:pt x="9" y="14"/>
                      </a:lnTo>
                      <a:lnTo>
                        <a:pt x="12" y="13"/>
                      </a:lnTo>
                      <a:lnTo>
                        <a:pt x="12" y="11"/>
                      </a:lnTo>
                      <a:lnTo>
                        <a:pt x="12" y="11"/>
                      </a:lnTo>
                      <a:lnTo>
                        <a:pt x="10" y="9"/>
                      </a:lnTo>
                      <a:lnTo>
                        <a:pt x="9" y="7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Freeform 7"/>
                <p:cNvSpPr/>
                <p:nvPr/>
              </p:nvSpPr>
              <p:spPr bwMode="auto">
                <a:xfrm>
                  <a:off x="3175" y="483"/>
                  <a:ext cx="9" cy="6"/>
                </a:xfrm>
                <a:custGeom>
                  <a:gdLst>
                    <a:gd fmla="*/ 0 w 9" name="T0"/>
                    <a:gd fmla="*/ 3 h 6" name="T1"/>
                    <a:gd fmla="*/ 0 w 9" name="T2"/>
                    <a:gd fmla="*/ 3 h 6" name="T3"/>
                    <a:gd fmla="*/ 2 w 9" name="T4"/>
                    <a:gd fmla="*/ 4 h 6" name="T5"/>
                    <a:gd fmla="*/ 4 w 9" name="T6"/>
                    <a:gd fmla="*/ 6 h 6" name="T7"/>
                    <a:gd fmla="*/ 7 w 9" name="T8"/>
                    <a:gd fmla="*/ 6 h 6" name="T9"/>
                    <a:gd fmla="*/ 8 w 9" name="T10"/>
                    <a:gd fmla="*/ 4 h 6" name="T11"/>
                    <a:gd fmla="*/ 8 w 9" name="T12"/>
                    <a:gd fmla="*/ 4 h 6" name="T13"/>
                    <a:gd fmla="*/ 9 w 9" name="T14"/>
                    <a:gd fmla="*/ 2 h 6" name="T15"/>
                    <a:gd fmla="*/ 9 w 9" name="T16"/>
                    <a:gd fmla="*/ 1 h 6" name="T17"/>
                    <a:gd fmla="*/ 7 w 9" name="T18"/>
                    <a:gd fmla="*/ 1 h 6" name="T19"/>
                    <a:gd fmla="*/ 5 w 9" name="T20"/>
                    <a:gd fmla="*/ 0 h 6" name="T21"/>
                    <a:gd fmla="*/ 5 w 9" name="T22"/>
                    <a:gd fmla="*/ 0 h 6" name="T23"/>
                    <a:gd fmla="*/ 3 w 9" name="T24"/>
                    <a:gd fmla="*/ 1 h 6" name="T25"/>
                    <a:gd fmla="*/ 2 w 9" name="T26"/>
                    <a:gd fmla="*/ 2 h 6" name="T27"/>
                    <a:gd fmla="*/ 0 w 9" name="T28"/>
                    <a:gd fmla="*/ 3 h 6" name="T29"/>
                    <a:gd fmla="*/ 0 w 9" name="T30"/>
                    <a:gd fmla="*/ 3 h 6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6" w="9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7" y="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9" y="2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Freeform 8"/>
                <p:cNvSpPr/>
                <p:nvPr/>
              </p:nvSpPr>
              <p:spPr bwMode="auto">
                <a:xfrm>
                  <a:off x="3174" y="495"/>
                  <a:ext cx="9" cy="4"/>
                </a:xfrm>
                <a:custGeom>
                  <a:gdLst>
                    <a:gd fmla="*/ 1 w 9" name="T0"/>
                    <a:gd fmla="*/ 1 h 4" name="T1"/>
                    <a:gd fmla="*/ 1 w 9" name="T2"/>
                    <a:gd fmla="*/ 1 h 4" name="T3"/>
                    <a:gd fmla="*/ 0 w 9" name="T4"/>
                    <a:gd fmla="*/ 3 h 4" name="T5"/>
                    <a:gd fmla="*/ 1 w 9" name="T6"/>
                    <a:gd fmla="*/ 4 h 4" name="T7"/>
                    <a:gd fmla="*/ 4 w 9" name="T8"/>
                    <a:gd fmla="*/ 4 h 4" name="T9"/>
                    <a:gd fmla="*/ 4 w 9" name="T10"/>
                    <a:gd fmla="*/ 4 h 4" name="T11"/>
                    <a:gd fmla="*/ 7 w 9" name="T12"/>
                    <a:gd fmla="*/ 4 h 4" name="T13"/>
                    <a:gd fmla="*/ 8 w 9" name="T14"/>
                    <a:gd fmla="*/ 3 h 4" name="T15"/>
                    <a:gd fmla="*/ 9 w 9" name="T16"/>
                    <a:gd fmla="*/ 2 h 4" name="T17"/>
                    <a:gd fmla="*/ 8 w 9" name="T18"/>
                    <a:gd fmla="*/ 1 h 4" name="T19"/>
                    <a:gd fmla="*/ 8 w 9" name="T20"/>
                    <a:gd fmla="*/ 1 h 4" name="T21"/>
                    <a:gd fmla="*/ 7 w 9" name="T22"/>
                    <a:gd fmla="*/ 0 h 4" name="T23"/>
                    <a:gd fmla="*/ 5 w 9" name="T24"/>
                    <a:gd fmla="*/ 0 h 4" name="T25"/>
                    <a:gd fmla="*/ 1 w 9" name="T26"/>
                    <a:gd fmla="*/ 1 h 4" name="T27"/>
                    <a:gd fmla="*/ 1 w 9" name="T28"/>
                    <a:gd fmla="*/ 1 h 4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4" w="9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7" y="4"/>
                      </a:lnTo>
                      <a:lnTo>
                        <a:pt x="8" y="3"/>
                      </a:lnTo>
                      <a:lnTo>
                        <a:pt x="9" y="2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Freeform 9"/>
                <p:cNvSpPr/>
                <p:nvPr/>
              </p:nvSpPr>
              <p:spPr bwMode="auto">
                <a:xfrm>
                  <a:off x="3667" y="504"/>
                  <a:ext cx="3" cy="3"/>
                </a:xfrm>
                <a:custGeom>
                  <a:gdLst>
                    <a:gd fmla="*/ 0 w 3" name="T0"/>
                    <a:gd fmla="*/ 0 h 3" name="T1"/>
                    <a:gd fmla="*/ 0 w 3" name="T2"/>
                    <a:gd fmla="*/ 0 h 3" name="T3"/>
                    <a:gd fmla="*/ 0 w 3" name="T4"/>
                    <a:gd fmla="*/ 2 h 3" name="T5"/>
                    <a:gd fmla="*/ 2 w 3" name="T6"/>
                    <a:gd fmla="*/ 3 h 3" name="T7"/>
                    <a:gd fmla="*/ 2 w 3" name="T8"/>
                    <a:gd fmla="*/ 3 h 3" name="T9"/>
                    <a:gd fmla="*/ 3 w 3" name="T10"/>
                    <a:gd fmla="*/ 3 h 3" name="T11"/>
                    <a:gd fmla="*/ 3 w 3" name="T12"/>
                    <a:gd fmla="*/ 1 h 3" name="T13"/>
                    <a:gd fmla="*/ 3 w 3" name="T14"/>
                    <a:gd fmla="*/ 1 h 3" name="T15"/>
                    <a:gd fmla="*/ 3 w 3" name="T16"/>
                    <a:gd fmla="*/ 0 h 3" name="T17"/>
                    <a:gd fmla="*/ 1 w 3" name="T18"/>
                    <a:gd fmla="*/ 0 h 3" name="T19"/>
                    <a:gd fmla="*/ 0 w 3" name="T20"/>
                    <a:gd fmla="*/ 0 h 3" name="T21"/>
                    <a:gd fmla="*/ 0 w 3" name="T22"/>
                    <a:gd fmla="*/ 0 h 3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3"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Freeform 10"/>
                <p:cNvSpPr/>
                <p:nvPr/>
              </p:nvSpPr>
              <p:spPr bwMode="auto">
                <a:xfrm>
                  <a:off x="4600" y="22"/>
                  <a:ext cx="1161" cy="1679"/>
                </a:xfrm>
                <a:custGeom>
                  <a:gdLst>
                    <a:gd fmla="*/ 302 w 1161" name="T0"/>
                    <a:gd fmla="*/ 1507 h 1679" name="T1"/>
                    <a:gd fmla="*/ 242 w 1161" name="T2"/>
                    <a:gd fmla="*/ 1594 h 1679" name="T3"/>
                    <a:gd fmla="*/ 19 w 1161" name="T4"/>
                    <a:gd fmla="*/ 1619 h 1679" name="T5"/>
                    <a:gd fmla="*/ 54 w 1161" name="T6"/>
                    <a:gd fmla="*/ 1517 h 1679" name="T7"/>
                    <a:gd fmla="*/ 61 w 1161" name="T8"/>
                    <a:gd fmla="*/ 1476 h 1679" name="T9"/>
                    <a:gd fmla="*/ 81 w 1161" name="T10"/>
                    <a:gd fmla="*/ 1407 h 1679" name="T11"/>
                    <a:gd fmla="*/ 19 w 1161" name="T12"/>
                    <a:gd fmla="*/ 1418 h 1679" name="T13"/>
                    <a:gd fmla="*/ 11 w 1161" name="T14"/>
                    <a:gd fmla="*/ 1364 h 1679" name="T15"/>
                    <a:gd fmla="*/ 87 w 1161" name="T16"/>
                    <a:gd fmla="*/ 1321 h 1679" name="T17"/>
                    <a:gd fmla="*/ 138 w 1161" name="T18"/>
                    <a:gd fmla="*/ 1307 h 1679" name="T19"/>
                    <a:gd fmla="*/ 82 w 1161" name="T20"/>
                    <a:gd fmla="*/ 1312 h 1679" name="T21"/>
                    <a:gd fmla="*/ 7 w 1161" name="T22"/>
                    <a:gd fmla="*/ 1279 h 1679" name="T23"/>
                    <a:gd fmla="*/ 95 w 1161" name="T24"/>
                    <a:gd fmla="*/ 1226 h 1679" name="T25"/>
                    <a:gd fmla="*/ 69 w 1161" name="T26"/>
                    <a:gd fmla="*/ 1195 h 1679" name="T27"/>
                    <a:gd fmla="*/ 102 w 1161" name="T28"/>
                    <a:gd fmla="*/ 1163 h 1679" name="T29"/>
                    <a:gd fmla="*/ 103 w 1161" name="T30"/>
                    <a:gd fmla="*/ 1157 h 1679" name="T31"/>
                    <a:gd fmla="*/ 175 w 1161" name="T32"/>
                    <a:gd fmla="*/ 1128 h 1679" name="T33"/>
                    <a:gd fmla="*/ 167 w 1161" name="T34"/>
                    <a:gd fmla="*/ 1102 h 1679" name="T35"/>
                    <a:gd fmla="*/ 209 w 1161" name="T36"/>
                    <a:gd fmla="*/ 1098 h 1679" name="T37"/>
                    <a:gd fmla="*/ 228 w 1161" name="T38"/>
                    <a:gd fmla="*/ 1027 h 1679" name="T39"/>
                    <a:gd fmla="*/ 282 w 1161" name="T40"/>
                    <a:gd fmla="*/ 1053 h 1679" name="T41"/>
                    <a:gd fmla="*/ 345 w 1161" name="T42"/>
                    <a:gd fmla="*/ 960 h 1679" name="T43"/>
                    <a:gd fmla="*/ 279 w 1161" name="T44"/>
                    <a:gd fmla="*/ 995 h 1679" name="T45"/>
                    <a:gd fmla="*/ 367 w 1161" name="T46"/>
                    <a:gd fmla="*/ 913 h 1679" name="T47"/>
                    <a:gd fmla="*/ 372 w 1161" name="T48"/>
                    <a:gd fmla="*/ 857 h 1679" name="T49"/>
                    <a:gd fmla="*/ 408 w 1161" name="T50"/>
                    <a:gd fmla="*/ 806 h 1679" name="T51"/>
                    <a:gd fmla="*/ 448 w 1161" name="T52"/>
                    <a:gd fmla="*/ 746 h 1679" name="T53"/>
                    <a:gd fmla="*/ 457 w 1161" name="T54"/>
                    <a:gd fmla="*/ 683 h 1679" name="T55"/>
                    <a:gd fmla="*/ 475 w 1161" name="T56"/>
                    <a:gd fmla="*/ 616 h 1679" name="T57"/>
                    <a:gd fmla="*/ 512 w 1161" name="T58"/>
                    <a:gd fmla="*/ 550 h 1679" name="T59"/>
                    <a:gd fmla="*/ 547 w 1161" name="T60"/>
                    <a:gd fmla="*/ 493 h 1679" name="T61"/>
                    <a:gd fmla="*/ 543 w 1161" name="T62"/>
                    <a:gd fmla="*/ 449 h 1679" name="T63"/>
                    <a:gd fmla="*/ 580 w 1161" name="T64"/>
                    <a:gd fmla="*/ 461 h 1679" name="T65"/>
                    <a:gd fmla="*/ 608 w 1161" name="T66"/>
                    <a:gd fmla="*/ 421 h 1679" name="T67"/>
                    <a:gd fmla="*/ 614 w 1161" name="T68"/>
                    <a:gd fmla="*/ 376 h 1679" name="T69"/>
                    <a:gd fmla="*/ 622 w 1161" name="T70"/>
                    <a:gd fmla="*/ 309 h 1679" name="T71"/>
                    <a:gd fmla="*/ 617 w 1161" name="T72"/>
                    <a:gd fmla="*/ 267 h 1679" name="T73"/>
                    <a:gd fmla="*/ 659 w 1161" name="T74"/>
                    <a:gd fmla="*/ 291 h 1679" name="T75"/>
                    <a:gd fmla="*/ 651 w 1161" name="T76"/>
                    <a:gd fmla="*/ 256 h 1679" name="T77"/>
                    <a:gd fmla="*/ 682 w 1161" name="T78"/>
                    <a:gd fmla="*/ 230 h 1679" name="T79"/>
                    <a:gd fmla="*/ 724 w 1161" name="T80"/>
                    <a:gd fmla="*/ 265 h 1679" name="T81"/>
                    <a:gd fmla="*/ 745 w 1161" name="T82"/>
                    <a:gd fmla="*/ 266 h 1679" name="T83"/>
                    <a:gd fmla="*/ 791 w 1161" name="T84"/>
                    <a:gd fmla="*/ 199 h 1679" name="T85"/>
                    <a:gd fmla="*/ 802 w 1161" name="T86"/>
                    <a:gd fmla="*/ 149 h 1679" name="T87"/>
                    <a:gd fmla="*/ 853 w 1161" name="T88"/>
                    <a:gd fmla="*/ 131 h 1679" name="T89"/>
                    <a:gd fmla="*/ 895 w 1161" name="T90"/>
                    <a:gd fmla="*/ 70 h 1679" name="T91"/>
                    <a:gd fmla="*/ 939 w 1161" name="T92"/>
                    <a:gd fmla="*/ 137 h 1679" name="T93"/>
                    <a:gd fmla="*/ 982 w 1161" name="T94"/>
                    <a:gd fmla="*/ 76 h 1679" name="T95"/>
                    <a:gd fmla="*/ 1001 w 1161" name="T96"/>
                    <a:gd fmla="*/ 10 h 1679" name="T97"/>
                    <a:gd fmla="*/ 1016 w 1161" name="T98"/>
                    <a:gd fmla="*/ 36 h 1679" name="T99"/>
                    <a:gd fmla="*/ 1059 w 1161" name="T100"/>
                    <a:gd fmla="*/ 63 h 1679" name="T101"/>
                    <a:gd fmla="*/ 1119 w 1161" name="T102"/>
                    <a:gd fmla="*/ 41 h 1679" name="T103"/>
                    <a:gd fmla="*/ 1099 w 1161" name="T104"/>
                    <a:gd fmla="*/ 111 h 1679" name="T105"/>
                    <a:gd fmla="*/ 1129 w 1161" name="T106"/>
                    <a:gd fmla="*/ 213 h 1679" name="T107"/>
                    <a:gd fmla="*/ 1010 w 1161" name="T108"/>
                    <a:gd fmla="*/ 145 h 1679" name="T109"/>
                    <a:gd fmla="*/ 952 w 1161" name="T110"/>
                    <a:gd fmla="*/ 323 h 1679" name="T111"/>
                    <a:gd fmla="*/ 779 w 1161" name="T112"/>
                    <a:gd fmla="*/ 276 h 1679" name="T113"/>
                    <a:gd fmla="*/ 749 w 1161" name="T114"/>
                    <a:gd fmla="*/ 381 h 1679" name="T115"/>
                    <a:gd fmla="*/ 647 w 1161" name="T116"/>
                    <a:gd fmla="*/ 450 h 1679" name="T117"/>
                    <a:gd fmla="*/ 573 w 1161" name="T118"/>
                    <a:gd fmla="*/ 604 h 1679" name="T119"/>
                    <a:gd fmla="*/ 497 w 1161" name="T120"/>
                    <a:gd fmla="*/ 912 h 1679" name="T121"/>
                    <a:gd fmla="*/ 410 w 1161" name="T122"/>
                    <a:gd fmla="*/ 1254 h 1679" name="T123"/>
                    <a:gd fmla="*/ 390 w 1161" name="T124"/>
                    <a:gd fmla="*/ 1482 h 1679" name="T1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b="b" l="0" r="r" t="0"/>
                  <a:pathLst>
                    <a:path h="1679" w="1161">
                      <a:moveTo>
                        <a:pt x="382" y="1575"/>
                      </a:moveTo>
                      <a:lnTo>
                        <a:pt x="382" y="1575"/>
                      </a:lnTo>
                      <a:lnTo>
                        <a:pt x="380" y="1574"/>
                      </a:lnTo>
                      <a:lnTo>
                        <a:pt x="377" y="1571"/>
                      </a:lnTo>
                      <a:lnTo>
                        <a:pt x="377" y="1567"/>
                      </a:lnTo>
                      <a:lnTo>
                        <a:pt x="377" y="1567"/>
                      </a:lnTo>
                      <a:lnTo>
                        <a:pt x="377" y="1563"/>
                      </a:lnTo>
                      <a:lnTo>
                        <a:pt x="376" y="1560"/>
                      </a:lnTo>
                      <a:lnTo>
                        <a:pt x="376" y="1558"/>
                      </a:lnTo>
                      <a:lnTo>
                        <a:pt x="374" y="1557"/>
                      </a:lnTo>
                      <a:lnTo>
                        <a:pt x="369" y="1557"/>
                      </a:lnTo>
                      <a:lnTo>
                        <a:pt x="369" y="1557"/>
                      </a:lnTo>
                      <a:lnTo>
                        <a:pt x="363" y="1556"/>
                      </a:lnTo>
                      <a:lnTo>
                        <a:pt x="360" y="1553"/>
                      </a:lnTo>
                      <a:lnTo>
                        <a:pt x="358" y="1551"/>
                      </a:lnTo>
                      <a:lnTo>
                        <a:pt x="356" y="1549"/>
                      </a:lnTo>
                      <a:lnTo>
                        <a:pt x="353" y="1548"/>
                      </a:lnTo>
                      <a:lnTo>
                        <a:pt x="353" y="1548"/>
                      </a:lnTo>
                      <a:lnTo>
                        <a:pt x="346" y="1543"/>
                      </a:lnTo>
                      <a:lnTo>
                        <a:pt x="340" y="1539"/>
                      </a:lnTo>
                      <a:lnTo>
                        <a:pt x="336" y="1533"/>
                      </a:lnTo>
                      <a:lnTo>
                        <a:pt x="334" y="1529"/>
                      </a:lnTo>
                      <a:lnTo>
                        <a:pt x="333" y="1525"/>
                      </a:lnTo>
                      <a:lnTo>
                        <a:pt x="333" y="1525"/>
                      </a:lnTo>
                      <a:lnTo>
                        <a:pt x="331" y="1496"/>
                      </a:lnTo>
                      <a:lnTo>
                        <a:pt x="329" y="1481"/>
                      </a:lnTo>
                      <a:lnTo>
                        <a:pt x="328" y="1477"/>
                      </a:lnTo>
                      <a:lnTo>
                        <a:pt x="327" y="1475"/>
                      </a:lnTo>
                      <a:lnTo>
                        <a:pt x="327" y="1475"/>
                      </a:lnTo>
                      <a:lnTo>
                        <a:pt x="323" y="1475"/>
                      </a:lnTo>
                      <a:lnTo>
                        <a:pt x="322" y="1477"/>
                      </a:lnTo>
                      <a:lnTo>
                        <a:pt x="319" y="1478"/>
                      </a:lnTo>
                      <a:lnTo>
                        <a:pt x="318" y="1481"/>
                      </a:lnTo>
                      <a:lnTo>
                        <a:pt x="317" y="1484"/>
                      </a:lnTo>
                      <a:lnTo>
                        <a:pt x="316" y="1494"/>
                      </a:lnTo>
                      <a:lnTo>
                        <a:pt x="316" y="1494"/>
                      </a:lnTo>
                      <a:lnTo>
                        <a:pt x="316" y="1499"/>
                      </a:lnTo>
                      <a:lnTo>
                        <a:pt x="315" y="1503"/>
                      </a:lnTo>
                      <a:lnTo>
                        <a:pt x="314" y="1506"/>
                      </a:lnTo>
                      <a:lnTo>
                        <a:pt x="312" y="1507"/>
                      </a:lnTo>
                      <a:lnTo>
                        <a:pt x="308" y="1507"/>
                      </a:lnTo>
                      <a:lnTo>
                        <a:pt x="302" y="1507"/>
                      </a:lnTo>
                      <a:lnTo>
                        <a:pt x="302" y="1507"/>
                      </a:lnTo>
                      <a:lnTo>
                        <a:pt x="300" y="1508"/>
                      </a:lnTo>
                      <a:lnTo>
                        <a:pt x="299" y="1510"/>
                      </a:lnTo>
                      <a:lnTo>
                        <a:pt x="299" y="1512"/>
                      </a:lnTo>
                      <a:lnTo>
                        <a:pt x="300" y="1515"/>
                      </a:lnTo>
                      <a:lnTo>
                        <a:pt x="301" y="1519"/>
                      </a:lnTo>
                      <a:lnTo>
                        <a:pt x="303" y="1522"/>
                      </a:lnTo>
                      <a:lnTo>
                        <a:pt x="307" y="1525"/>
                      </a:lnTo>
                      <a:lnTo>
                        <a:pt x="311" y="1526"/>
                      </a:lnTo>
                      <a:lnTo>
                        <a:pt x="311" y="1526"/>
                      </a:lnTo>
                      <a:lnTo>
                        <a:pt x="316" y="1529"/>
                      </a:lnTo>
                      <a:lnTo>
                        <a:pt x="318" y="1531"/>
                      </a:lnTo>
                      <a:lnTo>
                        <a:pt x="319" y="1533"/>
                      </a:lnTo>
                      <a:lnTo>
                        <a:pt x="319" y="1534"/>
                      </a:lnTo>
                      <a:lnTo>
                        <a:pt x="318" y="1536"/>
                      </a:lnTo>
                      <a:lnTo>
                        <a:pt x="314" y="1542"/>
                      </a:lnTo>
                      <a:lnTo>
                        <a:pt x="314" y="1542"/>
                      </a:lnTo>
                      <a:lnTo>
                        <a:pt x="305" y="1552"/>
                      </a:lnTo>
                      <a:lnTo>
                        <a:pt x="295" y="1564"/>
                      </a:lnTo>
                      <a:lnTo>
                        <a:pt x="289" y="1568"/>
                      </a:lnTo>
                      <a:lnTo>
                        <a:pt x="284" y="1572"/>
                      </a:lnTo>
                      <a:lnTo>
                        <a:pt x="280" y="1574"/>
                      </a:lnTo>
                      <a:lnTo>
                        <a:pt x="279" y="1574"/>
                      </a:lnTo>
                      <a:lnTo>
                        <a:pt x="276" y="1572"/>
                      </a:lnTo>
                      <a:lnTo>
                        <a:pt x="276" y="1572"/>
                      </a:lnTo>
                      <a:lnTo>
                        <a:pt x="271" y="1566"/>
                      </a:lnTo>
                      <a:lnTo>
                        <a:pt x="267" y="1561"/>
                      </a:lnTo>
                      <a:lnTo>
                        <a:pt x="265" y="1561"/>
                      </a:lnTo>
                      <a:lnTo>
                        <a:pt x="262" y="1561"/>
                      </a:lnTo>
                      <a:lnTo>
                        <a:pt x="261" y="1562"/>
                      </a:lnTo>
                      <a:lnTo>
                        <a:pt x="261" y="1565"/>
                      </a:lnTo>
                      <a:lnTo>
                        <a:pt x="261" y="1565"/>
                      </a:lnTo>
                      <a:lnTo>
                        <a:pt x="260" y="1572"/>
                      </a:lnTo>
                      <a:lnTo>
                        <a:pt x="259" y="1578"/>
                      </a:lnTo>
                      <a:lnTo>
                        <a:pt x="256" y="1580"/>
                      </a:lnTo>
                      <a:lnTo>
                        <a:pt x="251" y="1582"/>
                      </a:lnTo>
                      <a:lnTo>
                        <a:pt x="251" y="1582"/>
                      </a:lnTo>
                      <a:lnTo>
                        <a:pt x="245" y="1583"/>
                      </a:lnTo>
                      <a:lnTo>
                        <a:pt x="242" y="1585"/>
                      </a:lnTo>
                      <a:lnTo>
                        <a:pt x="241" y="1589"/>
                      </a:lnTo>
                      <a:lnTo>
                        <a:pt x="242" y="1594"/>
                      </a:lnTo>
                      <a:lnTo>
                        <a:pt x="242" y="1594"/>
                      </a:lnTo>
                      <a:lnTo>
                        <a:pt x="242" y="1597"/>
                      </a:lnTo>
                      <a:lnTo>
                        <a:pt x="240" y="1600"/>
                      </a:lnTo>
                      <a:lnTo>
                        <a:pt x="232" y="1610"/>
                      </a:lnTo>
                      <a:lnTo>
                        <a:pt x="219" y="1624"/>
                      </a:lnTo>
                      <a:lnTo>
                        <a:pt x="204" y="1641"/>
                      </a:lnTo>
                      <a:lnTo>
                        <a:pt x="204" y="1641"/>
                      </a:lnTo>
                      <a:lnTo>
                        <a:pt x="196" y="1650"/>
                      </a:lnTo>
                      <a:lnTo>
                        <a:pt x="187" y="1657"/>
                      </a:lnTo>
                      <a:lnTo>
                        <a:pt x="177" y="1665"/>
                      </a:lnTo>
                      <a:lnTo>
                        <a:pt x="168" y="1670"/>
                      </a:lnTo>
                      <a:lnTo>
                        <a:pt x="157" y="1675"/>
                      </a:lnTo>
                      <a:lnTo>
                        <a:pt x="145" y="1677"/>
                      </a:lnTo>
                      <a:lnTo>
                        <a:pt x="133" y="1679"/>
                      </a:lnTo>
                      <a:lnTo>
                        <a:pt x="121" y="1678"/>
                      </a:lnTo>
                      <a:lnTo>
                        <a:pt x="121" y="1678"/>
                      </a:lnTo>
                      <a:lnTo>
                        <a:pt x="99" y="1677"/>
                      </a:lnTo>
                      <a:lnTo>
                        <a:pt x="87" y="1675"/>
                      </a:lnTo>
                      <a:lnTo>
                        <a:pt x="85" y="1674"/>
                      </a:lnTo>
                      <a:lnTo>
                        <a:pt x="83" y="1672"/>
                      </a:lnTo>
                      <a:lnTo>
                        <a:pt x="84" y="1670"/>
                      </a:lnTo>
                      <a:lnTo>
                        <a:pt x="85" y="1668"/>
                      </a:lnTo>
                      <a:lnTo>
                        <a:pt x="85" y="1668"/>
                      </a:lnTo>
                      <a:lnTo>
                        <a:pt x="88" y="1664"/>
                      </a:lnTo>
                      <a:lnTo>
                        <a:pt x="90" y="1660"/>
                      </a:lnTo>
                      <a:lnTo>
                        <a:pt x="91" y="1658"/>
                      </a:lnTo>
                      <a:lnTo>
                        <a:pt x="90" y="1656"/>
                      </a:lnTo>
                      <a:lnTo>
                        <a:pt x="88" y="1655"/>
                      </a:lnTo>
                      <a:lnTo>
                        <a:pt x="86" y="1654"/>
                      </a:lnTo>
                      <a:lnTo>
                        <a:pt x="86" y="1654"/>
                      </a:lnTo>
                      <a:lnTo>
                        <a:pt x="77" y="1653"/>
                      </a:lnTo>
                      <a:lnTo>
                        <a:pt x="69" y="1651"/>
                      </a:lnTo>
                      <a:lnTo>
                        <a:pt x="60" y="1648"/>
                      </a:lnTo>
                      <a:lnTo>
                        <a:pt x="57" y="1646"/>
                      </a:lnTo>
                      <a:lnTo>
                        <a:pt x="53" y="1641"/>
                      </a:lnTo>
                      <a:lnTo>
                        <a:pt x="53" y="1641"/>
                      </a:lnTo>
                      <a:lnTo>
                        <a:pt x="44" y="1631"/>
                      </a:lnTo>
                      <a:lnTo>
                        <a:pt x="40" y="1627"/>
                      </a:lnTo>
                      <a:lnTo>
                        <a:pt x="32" y="1626"/>
                      </a:lnTo>
                      <a:lnTo>
                        <a:pt x="32" y="1626"/>
                      </a:lnTo>
                      <a:lnTo>
                        <a:pt x="27" y="1624"/>
                      </a:lnTo>
                      <a:lnTo>
                        <a:pt x="23" y="1622"/>
                      </a:lnTo>
                      <a:lnTo>
                        <a:pt x="19" y="1619"/>
                      </a:lnTo>
                      <a:lnTo>
                        <a:pt x="16" y="1614"/>
                      </a:lnTo>
                      <a:lnTo>
                        <a:pt x="14" y="1609"/>
                      </a:lnTo>
                      <a:lnTo>
                        <a:pt x="12" y="1603"/>
                      </a:lnTo>
                      <a:lnTo>
                        <a:pt x="11" y="1596"/>
                      </a:lnTo>
                      <a:lnTo>
                        <a:pt x="11" y="1590"/>
                      </a:lnTo>
                      <a:lnTo>
                        <a:pt x="11" y="1590"/>
                      </a:lnTo>
                      <a:lnTo>
                        <a:pt x="12" y="1579"/>
                      </a:lnTo>
                      <a:lnTo>
                        <a:pt x="13" y="1575"/>
                      </a:lnTo>
                      <a:lnTo>
                        <a:pt x="15" y="1571"/>
                      </a:lnTo>
                      <a:lnTo>
                        <a:pt x="17" y="1570"/>
                      </a:lnTo>
                      <a:lnTo>
                        <a:pt x="21" y="1569"/>
                      </a:lnTo>
                      <a:lnTo>
                        <a:pt x="24" y="1571"/>
                      </a:lnTo>
                      <a:lnTo>
                        <a:pt x="28" y="1575"/>
                      </a:lnTo>
                      <a:lnTo>
                        <a:pt x="28" y="1575"/>
                      </a:lnTo>
                      <a:lnTo>
                        <a:pt x="32" y="1578"/>
                      </a:lnTo>
                      <a:lnTo>
                        <a:pt x="37" y="1580"/>
                      </a:lnTo>
                      <a:lnTo>
                        <a:pt x="44" y="1583"/>
                      </a:lnTo>
                      <a:lnTo>
                        <a:pt x="48" y="1583"/>
                      </a:lnTo>
                      <a:lnTo>
                        <a:pt x="51" y="1583"/>
                      </a:lnTo>
                      <a:lnTo>
                        <a:pt x="52" y="1561"/>
                      </a:lnTo>
                      <a:lnTo>
                        <a:pt x="52" y="1561"/>
                      </a:lnTo>
                      <a:lnTo>
                        <a:pt x="52" y="1561"/>
                      </a:lnTo>
                      <a:lnTo>
                        <a:pt x="50" y="1560"/>
                      </a:lnTo>
                      <a:lnTo>
                        <a:pt x="50" y="1558"/>
                      </a:lnTo>
                      <a:lnTo>
                        <a:pt x="50" y="1557"/>
                      </a:lnTo>
                      <a:lnTo>
                        <a:pt x="52" y="1554"/>
                      </a:lnTo>
                      <a:lnTo>
                        <a:pt x="52" y="1554"/>
                      </a:lnTo>
                      <a:lnTo>
                        <a:pt x="55" y="1550"/>
                      </a:lnTo>
                      <a:lnTo>
                        <a:pt x="58" y="1547"/>
                      </a:lnTo>
                      <a:lnTo>
                        <a:pt x="59" y="1541"/>
                      </a:lnTo>
                      <a:lnTo>
                        <a:pt x="59" y="1536"/>
                      </a:lnTo>
                      <a:lnTo>
                        <a:pt x="59" y="1536"/>
                      </a:lnTo>
                      <a:lnTo>
                        <a:pt x="58" y="1533"/>
                      </a:lnTo>
                      <a:lnTo>
                        <a:pt x="57" y="1531"/>
                      </a:lnTo>
                      <a:lnTo>
                        <a:pt x="54" y="1528"/>
                      </a:lnTo>
                      <a:lnTo>
                        <a:pt x="51" y="1525"/>
                      </a:lnTo>
                      <a:lnTo>
                        <a:pt x="50" y="1524"/>
                      </a:lnTo>
                      <a:lnTo>
                        <a:pt x="50" y="1522"/>
                      </a:lnTo>
                      <a:lnTo>
                        <a:pt x="50" y="1522"/>
                      </a:lnTo>
                      <a:lnTo>
                        <a:pt x="50" y="1520"/>
                      </a:lnTo>
                      <a:lnTo>
                        <a:pt x="51" y="1519"/>
                      </a:lnTo>
                      <a:lnTo>
                        <a:pt x="54" y="1517"/>
                      </a:lnTo>
                      <a:lnTo>
                        <a:pt x="58" y="1517"/>
                      </a:lnTo>
                      <a:lnTo>
                        <a:pt x="59" y="1515"/>
                      </a:lnTo>
                      <a:lnTo>
                        <a:pt x="60" y="1513"/>
                      </a:lnTo>
                      <a:lnTo>
                        <a:pt x="60" y="1513"/>
                      </a:lnTo>
                      <a:lnTo>
                        <a:pt x="61" y="1511"/>
                      </a:lnTo>
                      <a:lnTo>
                        <a:pt x="64" y="1510"/>
                      </a:lnTo>
                      <a:lnTo>
                        <a:pt x="68" y="1510"/>
                      </a:lnTo>
                      <a:lnTo>
                        <a:pt x="73" y="1510"/>
                      </a:lnTo>
                      <a:lnTo>
                        <a:pt x="72" y="1500"/>
                      </a:lnTo>
                      <a:lnTo>
                        <a:pt x="72" y="1500"/>
                      </a:lnTo>
                      <a:lnTo>
                        <a:pt x="71" y="1499"/>
                      </a:lnTo>
                      <a:lnTo>
                        <a:pt x="68" y="1497"/>
                      </a:lnTo>
                      <a:lnTo>
                        <a:pt x="65" y="1496"/>
                      </a:lnTo>
                      <a:lnTo>
                        <a:pt x="62" y="1496"/>
                      </a:lnTo>
                      <a:lnTo>
                        <a:pt x="61" y="1498"/>
                      </a:lnTo>
                      <a:lnTo>
                        <a:pt x="61" y="1498"/>
                      </a:lnTo>
                      <a:lnTo>
                        <a:pt x="58" y="1503"/>
                      </a:lnTo>
                      <a:lnTo>
                        <a:pt x="56" y="1505"/>
                      </a:lnTo>
                      <a:lnTo>
                        <a:pt x="54" y="1506"/>
                      </a:lnTo>
                      <a:lnTo>
                        <a:pt x="51" y="1507"/>
                      </a:lnTo>
                      <a:lnTo>
                        <a:pt x="51" y="1507"/>
                      </a:lnTo>
                      <a:lnTo>
                        <a:pt x="46" y="1508"/>
                      </a:lnTo>
                      <a:lnTo>
                        <a:pt x="44" y="1510"/>
                      </a:lnTo>
                      <a:lnTo>
                        <a:pt x="41" y="1512"/>
                      </a:lnTo>
                      <a:lnTo>
                        <a:pt x="38" y="1513"/>
                      </a:lnTo>
                      <a:lnTo>
                        <a:pt x="38" y="1513"/>
                      </a:lnTo>
                      <a:lnTo>
                        <a:pt x="33" y="1514"/>
                      </a:lnTo>
                      <a:lnTo>
                        <a:pt x="27" y="1514"/>
                      </a:lnTo>
                      <a:lnTo>
                        <a:pt x="25" y="1513"/>
                      </a:lnTo>
                      <a:lnTo>
                        <a:pt x="23" y="1512"/>
                      </a:lnTo>
                      <a:lnTo>
                        <a:pt x="21" y="1509"/>
                      </a:lnTo>
                      <a:lnTo>
                        <a:pt x="21" y="1504"/>
                      </a:lnTo>
                      <a:lnTo>
                        <a:pt x="21" y="1504"/>
                      </a:lnTo>
                      <a:lnTo>
                        <a:pt x="22" y="1498"/>
                      </a:lnTo>
                      <a:lnTo>
                        <a:pt x="24" y="1494"/>
                      </a:lnTo>
                      <a:lnTo>
                        <a:pt x="28" y="1491"/>
                      </a:lnTo>
                      <a:lnTo>
                        <a:pt x="32" y="1488"/>
                      </a:lnTo>
                      <a:lnTo>
                        <a:pt x="42" y="1484"/>
                      </a:lnTo>
                      <a:lnTo>
                        <a:pt x="52" y="1481"/>
                      </a:lnTo>
                      <a:lnTo>
                        <a:pt x="52" y="1481"/>
                      </a:lnTo>
                      <a:lnTo>
                        <a:pt x="58" y="1478"/>
                      </a:lnTo>
                      <a:lnTo>
                        <a:pt x="61" y="1476"/>
                      </a:lnTo>
                      <a:lnTo>
                        <a:pt x="64" y="1474"/>
                      </a:lnTo>
                      <a:lnTo>
                        <a:pt x="64" y="1470"/>
                      </a:lnTo>
                      <a:lnTo>
                        <a:pt x="64" y="1470"/>
                      </a:lnTo>
                      <a:lnTo>
                        <a:pt x="62" y="1469"/>
                      </a:lnTo>
                      <a:lnTo>
                        <a:pt x="59" y="1468"/>
                      </a:lnTo>
                      <a:lnTo>
                        <a:pt x="51" y="1467"/>
                      </a:lnTo>
                      <a:lnTo>
                        <a:pt x="42" y="1466"/>
                      </a:lnTo>
                      <a:lnTo>
                        <a:pt x="39" y="1465"/>
                      </a:lnTo>
                      <a:lnTo>
                        <a:pt x="38" y="1464"/>
                      </a:lnTo>
                      <a:lnTo>
                        <a:pt x="38" y="1464"/>
                      </a:lnTo>
                      <a:lnTo>
                        <a:pt x="39" y="1462"/>
                      </a:lnTo>
                      <a:lnTo>
                        <a:pt x="41" y="1460"/>
                      </a:lnTo>
                      <a:lnTo>
                        <a:pt x="45" y="1456"/>
                      </a:lnTo>
                      <a:lnTo>
                        <a:pt x="51" y="1452"/>
                      </a:lnTo>
                      <a:lnTo>
                        <a:pt x="52" y="1450"/>
                      </a:lnTo>
                      <a:lnTo>
                        <a:pt x="52" y="1448"/>
                      </a:lnTo>
                      <a:lnTo>
                        <a:pt x="52" y="1448"/>
                      </a:lnTo>
                      <a:lnTo>
                        <a:pt x="48" y="1442"/>
                      </a:lnTo>
                      <a:lnTo>
                        <a:pt x="50" y="1440"/>
                      </a:lnTo>
                      <a:lnTo>
                        <a:pt x="54" y="1439"/>
                      </a:lnTo>
                      <a:lnTo>
                        <a:pt x="54" y="1439"/>
                      </a:lnTo>
                      <a:lnTo>
                        <a:pt x="58" y="1438"/>
                      </a:lnTo>
                      <a:lnTo>
                        <a:pt x="61" y="1438"/>
                      </a:lnTo>
                      <a:lnTo>
                        <a:pt x="64" y="1437"/>
                      </a:lnTo>
                      <a:lnTo>
                        <a:pt x="65" y="1434"/>
                      </a:lnTo>
                      <a:lnTo>
                        <a:pt x="65" y="1434"/>
                      </a:lnTo>
                      <a:lnTo>
                        <a:pt x="65" y="1429"/>
                      </a:lnTo>
                      <a:lnTo>
                        <a:pt x="64" y="1426"/>
                      </a:lnTo>
                      <a:lnTo>
                        <a:pt x="65" y="1423"/>
                      </a:lnTo>
                      <a:lnTo>
                        <a:pt x="66" y="1421"/>
                      </a:lnTo>
                      <a:lnTo>
                        <a:pt x="66" y="1421"/>
                      </a:lnTo>
                      <a:lnTo>
                        <a:pt x="69" y="1419"/>
                      </a:lnTo>
                      <a:lnTo>
                        <a:pt x="71" y="1419"/>
                      </a:lnTo>
                      <a:lnTo>
                        <a:pt x="73" y="1418"/>
                      </a:lnTo>
                      <a:lnTo>
                        <a:pt x="73" y="1413"/>
                      </a:lnTo>
                      <a:lnTo>
                        <a:pt x="73" y="1413"/>
                      </a:lnTo>
                      <a:lnTo>
                        <a:pt x="73" y="1406"/>
                      </a:lnTo>
                      <a:lnTo>
                        <a:pt x="74" y="1404"/>
                      </a:lnTo>
                      <a:lnTo>
                        <a:pt x="77" y="1404"/>
                      </a:lnTo>
                      <a:lnTo>
                        <a:pt x="77" y="1404"/>
                      </a:lnTo>
                      <a:lnTo>
                        <a:pt x="80" y="1405"/>
                      </a:lnTo>
                      <a:lnTo>
                        <a:pt x="81" y="1407"/>
                      </a:lnTo>
                      <a:lnTo>
                        <a:pt x="83" y="1412"/>
                      </a:lnTo>
                      <a:lnTo>
                        <a:pt x="84" y="1420"/>
                      </a:lnTo>
                      <a:lnTo>
                        <a:pt x="90" y="1419"/>
                      </a:lnTo>
                      <a:lnTo>
                        <a:pt x="90" y="1419"/>
                      </a:lnTo>
                      <a:lnTo>
                        <a:pt x="93" y="1410"/>
                      </a:lnTo>
                      <a:lnTo>
                        <a:pt x="96" y="1405"/>
                      </a:lnTo>
                      <a:lnTo>
                        <a:pt x="97" y="1402"/>
                      </a:lnTo>
                      <a:lnTo>
                        <a:pt x="99" y="1399"/>
                      </a:lnTo>
                      <a:lnTo>
                        <a:pt x="99" y="1399"/>
                      </a:lnTo>
                      <a:lnTo>
                        <a:pt x="109" y="1394"/>
                      </a:lnTo>
                      <a:lnTo>
                        <a:pt x="109" y="1384"/>
                      </a:lnTo>
                      <a:lnTo>
                        <a:pt x="109" y="1384"/>
                      </a:lnTo>
                      <a:lnTo>
                        <a:pt x="101" y="1383"/>
                      </a:lnTo>
                      <a:lnTo>
                        <a:pt x="95" y="1384"/>
                      </a:lnTo>
                      <a:lnTo>
                        <a:pt x="90" y="1385"/>
                      </a:lnTo>
                      <a:lnTo>
                        <a:pt x="87" y="1388"/>
                      </a:lnTo>
                      <a:lnTo>
                        <a:pt x="87" y="1388"/>
                      </a:lnTo>
                      <a:lnTo>
                        <a:pt x="80" y="1391"/>
                      </a:lnTo>
                      <a:lnTo>
                        <a:pt x="70" y="1395"/>
                      </a:lnTo>
                      <a:lnTo>
                        <a:pt x="59" y="1399"/>
                      </a:lnTo>
                      <a:lnTo>
                        <a:pt x="55" y="1402"/>
                      </a:lnTo>
                      <a:lnTo>
                        <a:pt x="52" y="1405"/>
                      </a:lnTo>
                      <a:lnTo>
                        <a:pt x="52" y="1405"/>
                      </a:lnTo>
                      <a:lnTo>
                        <a:pt x="47" y="1410"/>
                      </a:lnTo>
                      <a:lnTo>
                        <a:pt x="43" y="1411"/>
                      </a:lnTo>
                      <a:lnTo>
                        <a:pt x="41" y="1412"/>
                      </a:lnTo>
                      <a:lnTo>
                        <a:pt x="41" y="1415"/>
                      </a:lnTo>
                      <a:lnTo>
                        <a:pt x="41" y="1415"/>
                      </a:lnTo>
                      <a:lnTo>
                        <a:pt x="40" y="1420"/>
                      </a:lnTo>
                      <a:lnTo>
                        <a:pt x="38" y="1422"/>
                      </a:lnTo>
                      <a:lnTo>
                        <a:pt x="34" y="1423"/>
                      </a:lnTo>
                      <a:lnTo>
                        <a:pt x="31" y="1423"/>
                      </a:lnTo>
                      <a:lnTo>
                        <a:pt x="31" y="1423"/>
                      </a:lnTo>
                      <a:lnTo>
                        <a:pt x="30" y="1423"/>
                      </a:lnTo>
                      <a:lnTo>
                        <a:pt x="29" y="1422"/>
                      </a:lnTo>
                      <a:lnTo>
                        <a:pt x="28" y="1419"/>
                      </a:lnTo>
                      <a:lnTo>
                        <a:pt x="27" y="1417"/>
                      </a:lnTo>
                      <a:lnTo>
                        <a:pt x="26" y="1415"/>
                      </a:lnTo>
                      <a:lnTo>
                        <a:pt x="25" y="1415"/>
                      </a:lnTo>
                      <a:lnTo>
                        <a:pt x="25" y="1415"/>
                      </a:lnTo>
                      <a:lnTo>
                        <a:pt x="22" y="1417"/>
                      </a:lnTo>
                      <a:lnTo>
                        <a:pt x="19" y="1418"/>
                      </a:lnTo>
                      <a:lnTo>
                        <a:pt x="17" y="1420"/>
                      </a:lnTo>
                      <a:lnTo>
                        <a:pt x="13" y="1420"/>
                      </a:lnTo>
                      <a:lnTo>
                        <a:pt x="13" y="1420"/>
                      </a:lnTo>
                      <a:lnTo>
                        <a:pt x="9" y="1419"/>
                      </a:lnTo>
                      <a:lnTo>
                        <a:pt x="4" y="1418"/>
                      </a:lnTo>
                      <a:lnTo>
                        <a:pt x="3" y="1417"/>
                      </a:lnTo>
                      <a:lnTo>
                        <a:pt x="2" y="1415"/>
                      </a:lnTo>
                      <a:lnTo>
                        <a:pt x="2" y="1414"/>
                      </a:lnTo>
                      <a:lnTo>
                        <a:pt x="3" y="1412"/>
                      </a:lnTo>
                      <a:lnTo>
                        <a:pt x="3" y="1412"/>
                      </a:lnTo>
                      <a:lnTo>
                        <a:pt x="5" y="1407"/>
                      </a:lnTo>
                      <a:lnTo>
                        <a:pt x="9" y="1402"/>
                      </a:lnTo>
                      <a:lnTo>
                        <a:pt x="11" y="1399"/>
                      </a:lnTo>
                      <a:lnTo>
                        <a:pt x="14" y="1397"/>
                      </a:lnTo>
                      <a:lnTo>
                        <a:pt x="17" y="1395"/>
                      </a:lnTo>
                      <a:lnTo>
                        <a:pt x="23" y="1394"/>
                      </a:lnTo>
                      <a:lnTo>
                        <a:pt x="23" y="1394"/>
                      </a:lnTo>
                      <a:lnTo>
                        <a:pt x="30" y="1393"/>
                      </a:lnTo>
                      <a:lnTo>
                        <a:pt x="34" y="1392"/>
                      </a:lnTo>
                      <a:lnTo>
                        <a:pt x="38" y="1391"/>
                      </a:lnTo>
                      <a:lnTo>
                        <a:pt x="38" y="1391"/>
                      </a:lnTo>
                      <a:lnTo>
                        <a:pt x="38" y="1380"/>
                      </a:lnTo>
                      <a:lnTo>
                        <a:pt x="37" y="1374"/>
                      </a:lnTo>
                      <a:lnTo>
                        <a:pt x="37" y="1371"/>
                      </a:lnTo>
                      <a:lnTo>
                        <a:pt x="36" y="1370"/>
                      </a:lnTo>
                      <a:lnTo>
                        <a:pt x="36" y="1370"/>
                      </a:lnTo>
                      <a:lnTo>
                        <a:pt x="34" y="1369"/>
                      </a:lnTo>
                      <a:lnTo>
                        <a:pt x="33" y="1368"/>
                      </a:lnTo>
                      <a:lnTo>
                        <a:pt x="32" y="1364"/>
                      </a:lnTo>
                      <a:lnTo>
                        <a:pt x="32" y="1364"/>
                      </a:lnTo>
                      <a:lnTo>
                        <a:pt x="31" y="1363"/>
                      </a:lnTo>
                      <a:lnTo>
                        <a:pt x="29" y="1361"/>
                      </a:lnTo>
                      <a:lnTo>
                        <a:pt x="26" y="1361"/>
                      </a:lnTo>
                      <a:lnTo>
                        <a:pt x="24" y="1362"/>
                      </a:lnTo>
                      <a:lnTo>
                        <a:pt x="23" y="1363"/>
                      </a:lnTo>
                      <a:lnTo>
                        <a:pt x="23" y="1363"/>
                      </a:lnTo>
                      <a:lnTo>
                        <a:pt x="18" y="1369"/>
                      </a:lnTo>
                      <a:lnTo>
                        <a:pt x="16" y="1370"/>
                      </a:lnTo>
                      <a:lnTo>
                        <a:pt x="15" y="1370"/>
                      </a:lnTo>
                      <a:lnTo>
                        <a:pt x="14" y="1369"/>
                      </a:lnTo>
                      <a:lnTo>
                        <a:pt x="14" y="1369"/>
                      </a:lnTo>
                      <a:lnTo>
                        <a:pt x="11" y="1364"/>
                      </a:lnTo>
                      <a:lnTo>
                        <a:pt x="9" y="1362"/>
                      </a:lnTo>
                      <a:lnTo>
                        <a:pt x="7" y="1360"/>
                      </a:lnTo>
                      <a:lnTo>
                        <a:pt x="7" y="1360"/>
                      </a:lnTo>
                      <a:lnTo>
                        <a:pt x="5" y="1359"/>
                      </a:lnTo>
                      <a:lnTo>
                        <a:pt x="4" y="1356"/>
                      </a:lnTo>
                      <a:lnTo>
                        <a:pt x="4" y="1353"/>
                      </a:lnTo>
                      <a:lnTo>
                        <a:pt x="7" y="1349"/>
                      </a:lnTo>
                      <a:lnTo>
                        <a:pt x="16" y="1349"/>
                      </a:lnTo>
                      <a:lnTo>
                        <a:pt x="16" y="1341"/>
                      </a:lnTo>
                      <a:lnTo>
                        <a:pt x="10" y="1341"/>
                      </a:lnTo>
                      <a:lnTo>
                        <a:pt x="10" y="1341"/>
                      </a:lnTo>
                      <a:lnTo>
                        <a:pt x="7" y="1333"/>
                      </a:lnTo>
                      <a:lnTo>
                        <a:pt x="7" y="1327"/>
                      </a:lnTo>
                      <a:lnTo>
                        <a:pt x="7" y="1325"/>
                      </a:lnTo>
                      <a:lnTo>
                        <a:pt x="8" y="1324"/>
                      </a:lnTo>
                      <a:lnTo>
                        <a:pt x="8" y="1324"/>
                      </a:lnTo>
                      <a:lnTo>
                        <a:pt x="13" y="1323"/>
                      </a:lnTo>
                      <a:lnTo>
                        <a:pt x="18" y="1323"/>
                      </a:lnTo>
                      <a:lnTo>
                        <a:pt x="23" y="1322"/>
                      </a:lnTo>
                      <a:lnTo>
                        <a:pt x="25" y="1321"/>
                      </a:lnTo>
                      <a:lnTo>
                        <a:pt x="26" y="1320"/>
                      </a:lnTo>
                      <a:lnTo>
                        <a:pt x="26" y="1320"/>
                      </a:lnTo>
                      <a:lnTo>
                        <a:pt x="27" y="1318"/>
                      </a:lnTo>
                      <a:lnTo>
                        <a:pt x="28" y="1317"/>
                      </a:lnTo>
                      <a:lnTo>
                        <a:pt x="32" y="1314"/>
                      </a:lnTo>
                      <a:lnTo>
                        <a:pt x="39" y="1314"/>
                      </a:lnTo>
                      <a:lnTo>
                        <a:pt x="44" y="1316"/>
                      </a:lnTo>
                      <a:lnTo>
                        <a:pt x="44" y="1316"/>
                      </a:lnTo>
                      <a:lnTo>
                        <a:pt x="52" y="1320"/>
                      </a:lnTo>
                      <a:lnTo>
                        <a:pt x="54" y="1320"/>
                      </a:lnTo>
                      <a:lnTo>
                        <a:pt x="57" y="1319"/>
                      </a:lnTo>
                      <a:lnTo>
                        <a:pt x="57" y="1319"/>
                      </a:lnTo>
                      <a:lnTo>
                        <a:pt x="61" y="1317"/>
                      </a:lnTo>
                      <a:lnTo>
                        <a:pt x="66" y="1317"/>
                      </a:lnTo>
                      <a:lnTo>
                        <a:pt x="70" y="1318"/>
                      </a:lnTo>
                      <a:lnTo>
                        <a:pt x="74" y="1320"/>
                      </a:lnTo>
                      <a:lnTo>
                        <a:pt x="74" y="1320"/>
                      </a:lnTo>
                      <a:lnTo>
                        <a:pt x="79" y="1322"/>
                      </a:lnTo>
                      <a:lnTo>
                        <a:pt x="82" y="1323"/>
                      </a:lnTo>
                      <a:lnTo>
                        <a:pt x="84" y="1322"/>
                      </a:lnTo>
                      <a:lnTo>
                        <a:pt x="87" y="1321"/>
                      </a:lnTo>
                      <a:lnTo>
                        <a:pt x="87" y="1321"/>
                      </a:lnTo>
                      <a:lnTo>
                        <a:pt x="93" y="1320"/>
                      </a:lnTo>
                      <a:lnTo>
                        <a:pt x="100" y="1320"/>
                      </a:lnTo>
                      <a:lnTo>
                        <a:pt x="102" y="1321"/>
                      </a:lnTo>
                      <a:lnTo>
                        <a:pt x="105" y="1322"/>
                      </a:lnTo>
                      <a:lnTo>
                        <a:pt x="107" y="1323"/>
                      </a:lnTo>
                      <a:lnTo>
                        <a:pt x="108" y="1325"/>
                      </a:lnTo>
                      <a:lnTo>
                        <a:pt x="108" y="1325"/>
                      </a:lnTo>
                      <a:lnTo>
                        <a:pt x="108" y="1335"/>
                      </a:lnTo>
                      <a:lnTo>
                        <a:pt x="109" y="1337"/>
                      </a:lnTo>
                      <a:lnTo>
                        <a:pt x="110" y="1338"/>
                      </a:lnTo>
                      <a:lnTo>
                        <a:pt x="111" y="1338"/>
                      </a:lnTo>
                      <a:lnTo>
                        <a:pt x="111" y="1338"/>
                      </a:lnTo>
                      <a:lnTo>
                        <a:pt x="113" y="1338"/>
                      </a:lnTo>
                      <a:lnTo>
                        <a:pt x="114" y="1340"/>
                      </a:lnTo>
                      <a:lnTo>
                        <a:pt x="117" y="1343"/>
                      </a:lnTo>
                      <a:lnTo>
                        <a:pt x="118" y="1345"/>
                      </a:lnTo>
                      <a:lnTo>
                        <a:pt x="119" y="1341"/>
                      </a:lnTo>
                      <a:lnTo>
                        <a:pt x="119" y="1341"/>
                      </a:lnTo>
                      <a:lnTo>
                        <a:pt x="119" y="1336"/>
                      </a:lnTo>
                      <a:lnTo>
                        <a:pt x="117" y="1334"/>
                      </a:lnTo>
                      <a:lnTo>
                        <a:pt x="116" y="1332"/>
                      </a:lnTo>
                      <a:lnTo>
                        <a:pt x="115" y="1329"/>
                      </a:lnTo>
                      <a:lnTo>
                        <a:pt x="115" y="1329"/>
                      </a:lnTo>
                      <a:lnTo>
                        <a:pt x="116" y="1327"/>
                      </a:lnTo>
                      <a:lnTo>
                        <a:pt x="117" y="1327"/>
                      </a:lnTo>
                      <a:lnTo>
                        <a:pt x="123" y="1326"/>
                      </a:lnTo>
                      <a:lnTo>
                        <a:pt x="126" y="1326"/>
                      </a:lnTo>
                      <a:lnTo>
                        <a:pt x="127" y="1326"/>
                      </a:lnTo>
                      <a:lnTo>
                        <a:pt x="126" y="1325"/>
                      </a:lnTo>
                      <a:lnTo>
                        <a:pt x="126" y="1325"/>
                      </a:lnTo>
                      <a:lnTo>
                        <a:pt x="119" y="1323"/>
                      </a:lnTo>
                      <a:lnTo>
                        <a:pt x="119" y="1321"/>
                      </a:lnTo>
                      <a:lnTo>
                        <a:pt x="122" y="1319"/>
                      </a:lnTo>
                      <a:lnTo>
                        <a:pt x="122" y="1319"/>
                      </a:lnTo>
                      <a:lnTo>
                        <a:pt x="124" y="1318"/>
                      </a:lnTo>
                      <a:lnTo>
                        <a:pt x="126" y="1317"/>
                      </a:lnTo>
                      <a:lnTo>
                        <a:pt x="130" y="1316"/>
                      </a:lnTo>
                      <a:lnTo>
                        <a:pt x="134" y="1314"/>
                      </a:lnTo>
                      <a:lnTo>
                        <a:pt x="136" y="1313"/>
                      </a:lnTo>
                      <a:lnTo>
                        <a:pt x="137" y="1312"/>
                      </a:lnTo>
                      <a:lnTo>
                        <a:pt x="137" y="1312"/>
                      </a:lnTo>
                      <a:lnTo>
                        <a:pt x="138" y="1307"/>
                      </a:lnTo>
                      <a:lnTo>
                        <a:pt x="140" y="1300"/>
                      </a:lnTo>
                      <a:lnTo>
                        <a:pt x="140" y="1298"/>
                      </a:lnTo>
                      <a:lnTo>
                        <a:pt x="140" y="1295"/>
                      </a:lnTo>
                      <a:lnTo>
                        <a:pt x="139" y="1293"/>
                      </a:lnTo>
                      <a:lnTo>
                        <a:pt x="137" y="1292"/>
                      </a:lnTo>
                      <a:lnTo>
                        <a:pt x="137" y="1292"/>
                      </a:lnTo>
                      <a:lnTo>
                        <a:pt x="134" y="1291"/>
                      </a:lnTo>
                      <a:lnTo>
                        <a:pt x="132" y="1292"/>
                      </a:lnTo>
                      <a:lnTo>
                        <a:pt x="131" y="1293"/>
                      </a:lnTo>
                      <a:lnTo>
                        <a:pt x="130" y="1294"/>
                      </a:lnTo>
                      <a:lnTo>
                        <a:pt x="129" y="1299"/>
                      </a:lnTo>
                      <a:lnTo>
                        <a:pt x="129" y="1305"/>
                      </a:lnTo>
                      <a:lnTo>
                        <a:pt x="129" y="1305"/>
                      </a:lnTo>
                      <a:lnTo>
                        <a:pt x="128" y="1308"/>
                      </a:lnTo>
                      <a:lnTo>
                        <a:pt x="126" y="1310"/>
                      </a:lnTo>
                      <a:lnTo>
                        <a:pt x="123" y="1311"/>
                      </a:lnTo>
                      <a:lnTo>
                        <a:pt x="116" y="1310"/>
                      </a:lnTo>
                      <a:lnTo>
                        <a:pt x="116" y="1310"/>
                      </a:lnTo>
                      <a:lnTo>
                        <a:pt x="100" y="1310"/>
                      </a:lnTo>
                      <a:lnTo>
                        <a:pt x="95" y="1308"/>
                      </a:lnTo>
                      <a:lnTo>
                        <a:pt x="93" y="1307"/>
                      </a:lnTo>
                      <a:lnTo>
                        <a:pt x="93" y="1306"/>
                      </a:lnTo>
                      <a:lnTo>
                        <a:pt x="93" y="1306"/>
                      </a:lnTo>
                      <a:lnTo>
                        <a:pt x="94" y="1303"/>
                      </a:lnTo>
                      <a:lnTo>
                        <a:pt x="96" y="1300"/>
                      </a:lnTo>
                      <a:lnTo>
                        <a:pt x="97" y="1297"/>
                      </a:lnTo>
                      <a:lnTo>
                        <a:pt x="97" y="1296"/>
                      </a:lnTo>
                      <a:lnTo>
                        <a:pt x="96" y="1294"/>
                      </a:lnTo>
                      <a:lnTo>
                        <a:pt x="96" y="1294"/>
                      </a:lnTo>
                      <a:lnTo>
                        <a:pt x="94" y="1293"/>
                      </a:lnTo>
                      <a:lnTo>
                        <a:pt x="91" y="1292"/>
                      </a:lnTo>
                      <a:lnTo>
                        <a:pt x="87" y="1292"/>
                      </a:lnTo>
                      <a:lnTo>
                        <a:pt x="85" y="1293"/>
                      </a:lnTo>
                      <a:lnTo>
                        <a:pt x="84" y="1295"/>
                      </a:lnTo>
                      <a:lnTo>
                        <a:pt x="83" y="1297"/>
                      </a:lnTo>
                      <a:lnTo>
                        <a:pt x="83" y="1299"/>
                      </a:lnTo>
                      <a:lnTo>
                        <a:pt x="83" y="1299"/>
                      </a:lnTo>
                      <a:lnTo>
                        <a:pt x="85" y="1309"/>
                      </a:lnTo>
                      <a:lnTo>
                        <a:pt x="84" y="1312"/>
                      </a:lnTo>
                      <a:lnTo>
                        <a:pt x="83" y="1312"/>
                      </a:lnTo>
                      <a:lnTo>
                        <a:pt x="82" y="1312"/>
                      </a:lnTo>
                      <a:lnTo>
                        <a:pt x="82" y="1312"/>
                      </a:lnTo>
                      <a:lnTo>
                        <a:pt x="64" y="1310"/>
                      </a:lnTo>
                      <a:lnTo>
                        <a:pt x="50" y="1309"/>
                      </a:lnTo>
                      <a:lnTo>
                        <a:pt x="37" y="1309"/>
                      </a:lnTo>
                      <a:lnTo>
                        <a:pt x="37" y="1309"/>
                      </a:lnTo>
                      <a:lnTo>
                        <a:pt x="26" y="1311"/>
                      </a:lnTo>
                      <a:lnTo>
                        <a:pt x="18" y="1312"/>
                      </a:lnTo>
                      <a:lnTo>
                        <a:pt x="16" y="1313"/>
                      </a:lnTo>
                      <a:lnTo>
                        <a:pt x="14" y="1312"/>
                      </a:lnTo>
                      <a:lnTo>
                        <a:pt x="13" y="1311"/>
                      </a:lnTo>
                      <a:lnTo>
                        <a:pt x="12" y="1309"/>
                      </a:lnTo>
                      <a:lnTo>
                        <a:pt x="12" y="1309"/>
                      </a:lnTo>
                      <a:lnTo>
                        <a:pt x="9" y="1302"/>
                      </a:lnTo>
                      <a:lnTo>
                        <a:pt x="5" y="1295"/>
                      </a:lnTo>
                      <a:lnTo>
                        <a:pt x="4" y="1293"/>
                      </a:lnTo>
                      <a:lnTo>
                        <a:pt x="4" y="1291"/>
                      </a:lnTo>
                      <a:lnTo>
                        <a:pt x="5" y="1290"/>
                      </a:lnTo>
                      <a:lnTo>
                        <a:pt x="9" y="1289"/>
                      </a:lnTo>
                      <a:lnTo>
                        <a:pt x="9" y="1289"/>
                      </a:lnTo>
                      <a:lnTo>
                        <a:pt x="21" y="1289"/>
                      </a:lnTo>
                      <a:lnTo>
                        <a:pt x="24" y="1288"/>
                      </a:lnTo>
                      <a:lnTo>
                        <a:pt x="25" y="1286"/>
                      </a:lnTo>
                      <a:lnTo>
                        <a:pt x="25" y="1284"/>
                      </a:lnTo>
                      <a:lnTo>
                        <a:pt x="25" y="1284"/>
                      </a:lnTo>
                      <a:lnTo>
                        <a:pt x="25" y="1283"/>
                      </a:lnTo>
                      <a:lnTo>
                        <a:pt x="26" y="1281"/>
                      </a:lnTo>
                      <a:lnTo>
                        <a:pt x="28" y="1280"/>
                      </a:lnTo>
                      <a:lnTo>
                        <a:pt x="30" y="1278"/>
                      </a:lnTo>
                      <a:lnTo>
                        <a:pt x="31" y="1277"/>
                      </a:lnTo>
                      <a:lnTo>
                        <a:pt x="31" y="1276"/>
                      </a:lnTo>
                      <a:lnTo>
                        <a:pt x="31" y="1276"/>
                      </a:lnTo>
                      <a:lnTo>
                        <a:pt x="29" y="1275"/>
                      </a:lnTo>
                      <a:lnTo>
                        <a:pt x="26" y="1274"/>
                      </a:lnTo>
                      <a:lnTo>
                        <a:pt x="22" y="1274"/>
                      </a:lnTo>
                      <a:lnTo>
                        <a:pt x="18" y="1276"/>
                      </a:lnTo>
                      <a:lnTo>
                        <a:pt x="18" y="1276"/>
                      </a:lnTo>
                      <a:lnTo>
                        <a:pt x="15" y="1279"/>
                      </a:lnTo>
                      <a:lnTo>
                        <a:pt x="12" y="1282"/>
                      </a:lnTo>
                      <a:lnTo>
                        <a:pt x="11" y="1282"/>
                      </a:lnTo>
                      <a:lnTo>
                        <a:pt x="9" y="1282"/>
                      </a:lnTo>
                      <a:lnTo>
                        <a:pt x="8" y="1281"/>
                      </a:lnTo>
                      <a:lnTo>
                        <a:pt x="7" y="1279"/>
                      </a:lnTo>
                      <a:lnTo>
                        <a:pt x="7" y="1279"/>
                      </a:lnTo>
                      <a:lnTo>
                        <a:pt x="5" y="1276"/>
                      </a:lnTo>
                      <a:lnTo>
                        <a:pt x="5" y="1272"/>
                      </a:lnTo>
                      <a:lnTo>
                        <a:pt x="7" y="1271"/>
                      </a:lnTo>
                      <a:lnTo>
                        <a:pt x="8" y="1270"/>
                      </a:lnTo>
                      <a:lnTo>
                        <a:pt x="13" y="1270"/>
                      </a:lnTo>
                      <a:lnTo>
                        <a:pt x="13" y="1270"/>
                      </a:lnTo>
                      <a:lnTo>
                        <a:pt x="18" y="1269"/>
                      </a:lnTo>
                      <a:lnTo>
                        <a:pt x="23" y="1267"/>
                      </a:lnTo>
                      <a:lnTo>
                        <a:pt x="24" y="1266"/>
                      </a:lnTo>
                      <a:lnTo>
                        <a:pt x="24" y="1265"/>
                      </a:lnTo>
                      <a:lnTo>
                        <a:pt x="22" y="1263"/>
                      </a:lnTo>
                      <a:lnTo>
                        <a:pt x="19" y="1261"/>
                      </a:lnTo>
                      <a:lnTo>
                        <a:pt x="19" y="1261"/>
                      </a:lnTo>
                      <a:lnTo>
                        <a:pt x="7" y="1253"/>
                      </a:lnTo>
                      <a:lnTo>
                        <a:pt x="2" y="1250"/>
                      </a:lnTo>
                      <a:lnTo>
                        <a:pt x="0" y="1249"/>
                      </a:lnTo>
                      <a:lnTo>
                        <a:pt x="0" y="1248"/>
                      </a:lnTo>
                      <a:lnTo>
                        <a:pt x="0" y="1248"/>
                      </a:lnTo>
                      <a:lnTo>
                        <a:pt x="1" y="1243"/>
                      </a:lnTo>
                      <a:lnTo>
                        <a:pt x="4" y="1239"/>
                      </a:lnTo>
                      <a:lnTo>
                        <a:pt x="9" y="1236"/>
                      </a:lnTo>
                      <a:lnTo>
                        <a:pt x="15" y="1232"/>
                      </a:lnTo>
                      <a:lnTo>
                        <a:pt x="15" y="1232"/>
                      </a:lnTo>
                      <a:lnTo>
                        <a:pt x="21" y="1228"/>
                      </a:lnTo>
                      <a:lnTo>
                        <a:pt x="25" y="1224"/>
                      </a:lnTo>
                      <a:lnTo>
                        <a:pt x="28" y="1223"/>
                      </a:lnTo>
                      <a:lnTo>
                        <a:pt x="32" y="1222"/>
                      </a:lnTo>
                      <a:lnTo>
                        <a:pt x="37" y="1223"/>
                      </a:lnTo>
                      <a:lnTo>
                        <a:pt x="43" y="1224"/>
                      </a:lnTo>
                      <a:lnTo>
                        <a:pt x="43" y="1224"/>
                      </a:lnTo>
                      <a:lnTo>
                        <a:pt x="59" y="1229"/>
                      </a:lnTo>
                      <a:lnTo>
                        <a:pt x="76" y="1235"/>
                      </a:lnTo>
                      <a:lnTo>
                        <a:pt x="91" y="1238"/>
                      </a:lnTo>
                      <a:lnTo>
                        <a:pt x="98" y="1238"/>
                      </a:lnTo>
                      <a:lnTo>
                        <a:pt x="101" y="1238"/>
                      </a:lnTo>
                      <a:lnTo>
                        <a:pt x="101" y="1238"/>
                      </a:lnTo>
                      <a:lnTo>
                        <a:pt x="103" y="1237"/>
                      </a:lnTo>
                      <a:lnTo>
                        <a:pt x="103" y="1235"/>
                      </a:lnTo>
                      <a:lnTo>
                        <a:pt x="103" y="1233"/>
                      </a:lnTo>
                      <a:lnTo>
                        <a:pt x="101" y="1231"/>
                      </a:lnTo>
                      <a:lnTo>
                        <a:pt x="99" y="1228"/>
                      </a:lnTo>
                      <a:lnTo>
                        <a:pt x="95" y="1226"/>
                      </a:lnTo>
                      <a:lnTo>
                        <a:pt x="90" y="1225"/>
                      </a:lnTo>
                      <a:lnTo>
                        <a:pt x="85" y="1224"/>
                      </a:lnTo>
                      <a:lnTo>
                        <a:pt x="85" y="1224"/>
                      </a:lnTo>
                      <a:lnTo>
                        <a:pt x="72" y="1223"/>
                      </a:lnTo>
                      <a:lnTo>
                        <a:pt x="58" y="1220"/>
                      </a:lnTo>
                      <a:lnTo>
                        <a:pt x="44" y="1217"/>
                      </a:lnTo>
                      <a:lnTo>
                        <a:pt x="39" y="1216"/>
                      </a:lnTo>
                      <a:lnTo>
                        <a:pt x="33" y="1216"/>
                      </a:lnTo>
                      <a:lnTo>
                        <a:pt x="33" y="1216"/>
                      </a:lnTo>
                      <a:lnTo>
                        <a:pt x="25" y="1216"/>
                      </a:lnTo>
                      <a:lnTo>
                        <a:pt x="18" y="1214"/>
                      </a:lnTo>
                      <a:lnTo>
                        <a:pt x="16" y="1213"/>
                      </a:lnTo>
                      <a:lnTo>
                        <a:pt x="15" y="1212"/>
                      </a:lnTo>
                      <a:lnTo>
                        <a:pt x="15" y="1211"/>
                      </a:lnTo>
                      <a:lnTo>
                        <a:pt x="16" y="1209"/>
                      </a:lnTo>
                      <a:lnTo>
                        <a:pt x="16" y="1209"/>
                      </a:lnTo>
                      <a:lnTo>
                        <a:pt x="18" y="1208"/>
                      </a:lnTo>
                      <a:lnTo>
                        <a:pt x="22" y="1206"/>
                      </a:lnTo>
                      <a:lnTo>
                        <a:pt x="27" y="1205"/>
                      </a:lnTo>
                      <a:lnTo>
                        <a:pt x="31" y="1204"/>
                      </a:lnTo>
                      <a:lnTo>
                        <a:pt x="33" y="1203"/>
                      </a:lnTo>
                      <a:lnTo>
                        <a:pt x="33" y="1200"/>
                      </a:lnTo>
                      <a:lnTo>
                        <a:pt x="33" y="1200"/>
                      </a:lnTo>
                      <a:lnTo>
                        <a:pt x="33" y="1197"/>
                      </a:lnTo>
                      <a:lnTo>
                        <a:pt x="34" y="1193"/>
                      </a:lnTo>
                      <a:lnTo>
                        <a:pt x="34" y="1192"/>
                      </a:lnTo>
                      <a:lnTo>
                        <a:pt x="37" y="1190"/>
                      </a:lnTo>
                      <a:lnTo>
                        <a:pt x="38" y="1190"/>
                      </a:lnTo>
                      <a:lnTo>
                        <a:pt x="41" y="1189"/>
                      </a:lnTo>
                      <a:lnTo>
                        <a:pt x="41" y="1189"/>
                      </a:lnTo>
                      <a:lnTo>
                        <a:pt x="46" y="1190"/>
                      </a:lnTo>
                      <a:lnTo>
                        <a:pt x="51" y="1190"/>
                      </a:lnTo>
                      <a:lnTo>
                        <a:pt x="54" y="1191"/>
                      </a:lnTo>
                      <a:lnTo>
                        <a:pt x="54" y="1195"/>
                      </a:lnTo>
                      <a:lnTo>
                        <a:pt x="54" y="1195"/>
                      </a:lnTo>
                      <a:lnTo>
                        <a:pt x="55" y="1198"/>
                      </a:lnTo>
                      <a:lnTo>
                        <a:pt x="56" y="1202"/>
                      </a:lnTo>
                      <a:lnTo>
                        <a:pt x="58" y="1203"/>
                      </a:lnTo>
                      <a:lnTo>
                        <a:pt x="61" y="1202"/>
                      </a:lnTo>
                      <a:lnTo>
                        <a:pt x="61" y="1202"/>
                      </a:lnTo>
                      <a:lnTo>
                        <a:pt x="66" y="1199"/>
                      </a:lnTo>
                      <a:lnTo>
                        <a:pt x="69" y="1195"/>
                      </a:lnTo>
                      <a:lnTo>
                        <a:pt x="70" y="1191"/>
                      </a:lnTo>
                      <a:lnTo>
                        <a:pt x="69" y="1188"/>
                      </a:lnTo>
                      <a:lnTo>
                        <a:pt x="68" y="1184"/>
                      </a:lnTo>
                      <a:lnTo>
                        <a:pt x="68" y="1184"/>
                      </a:lnTo>
                      <a:lnTo>
                        <a:pt x="67" y="1181"/>
                      </a:lnTo>
                      <a:lnTo>
                        <a:pt x="68" y="1178"/>
                      </a:lnTo>
                      <a:lnTo>
                        <a:pt x="69" y="1174"/>
                      </a:lnTo>
                      <a:lnTo>
                        <a:pt x="71" y="1170"/>
                      </a:lnTo>
                      <a:lnTo>
                        <a:pt x="73" y="1167"/>
                      </a:lnTo>
                      <a:lnTo>
                        <a:pt x="75" y="1165"/>
                      </a:lnTo>
                      <a:lnTo>
                        <a:pt x="77" y="1165"/>
                      </a:lnTo>
                      <a:lnTo>
                        <a:pt x="80" y="1165"/>
                      </a:lnTo>
                      <a:lnTo>
                        <a:pt x="80" y="1165"/>
                      </a:lnTo>
                      <a:lnTo>
                        <a:pt x="81" y="1166"/>
                      </a:lnTo>
                      <a:lnTo>
                        <a:pt x="82" y="1168"/>
                      </a:lnTo>
                      <a:lnTo>
                        <a:pt x="80" y="1173"/>
                      </a:lnTo>
                      <a:lnTo>
                        <a:pt x="79" y="1178"/>
                      </a:lnTo>
                      <a:lnTo>
                        <a:pt x="80" y="1181"/>
                      </a:lnTo>
                      <a:lnTo>
                        <a:pt x="81" y="1184"/>
                      </a:lnTo>
                      <a:lnTo>
                        <a:pt x="81" y="1184"/>
                      </a:lnTo>
                      <a:lnTo>
                        <a:pt x="84" y="1191"/>
                      </a:lnTo>
                      <a:lnTo>
                        <a:pt x="86" y="1195"/>
                      </a:lnTo>
                      <a:lnTo>
                        <a:pt x="88" y="1198"/>
                      </a:lnTo>
                      <a:lnTo>
                        <a:pt x="89" y="1198"/>
                      </a:lnTo>
                      <a:lnTo>
                        <a:pt x="91" y="1198"/>
                      </a:lnTo>
                      <a:lnTo>
                        <a:pt x="91" y="1198"/>
                      </a:lnTo>
                      <a:lnTo>
                        <a:pt x="94" y="1198"/>
                      </a:lnTo>
                      <a:lnTo>
                        <a:pt x="95" y="1197"/>
                      </a:lnTo>
                      <a:lnTo>
                        <a:pt x="95" y="1196"/>
                      </a:lnTo>
                      <a:lnTo>
                        <a:pt x="95" y="1194"/>
                      </a:lnTo>
                      <a:lnTo>
                        <a:pt x="93" y="1189"/>
                      </a:lnTo>
                      <a:lnTo>
                        <a:pt x="90" y="1182"/>
                      </a:lnTo>
                      <a:lnTo>
                        <a:pt x="90" y="1182"/>
                      </a:lnTo>
                      <a:lnTo>
                        <a:pt x="89" y="1179"/>
                      </a:lnTo>
                      <a:lnTo>
                        <a:pt x="89" y="1176"/>
                      </a:lnTo>
                      <a:lnTo>
                        <a:pt x="90" y="1173"/>
                      </a:lnTo>
                      <a:lnTo>
                        <a:pt x="91" y="1169"/>
                      </a:lnTo>
                      <a:lnTo>
                        <a:pt x="96" y="1165"/>
                      </a:lnTo>
                      <a:lnTo>
                        <a:pt x="98" y="1164"/>
                      </a:lnTo>
                      <a:lnTo>
                        <a:pt x="100" y="1163"/>
                      </a:lnTo>
                      <a:lnTo>
                        <a:pt x="100" y="1163"/>
                      </a:lnTo>
                      <a:lnTo>
                        <a:pt x="102" y="1163"/>
                      </a:lnTo>
                      <a:lnTo>
                        <a:pt x="104" y="1164"/>
                      </a:lnTo>
                      <a:lnTo>
                        <a:pt x="107" y="1167"/>
                      </a:lnTo>
                      <a:lnTo>
                        <a:pt x="109" y="1174"/>
                      </a:lnTo>
                      <a:lnTo>
                        <a:pt x="110" y="1181"/>
                      </a:lnTo>
                      <a:lnTo>
                        <a:pt x="110" y="1181"/>
                      </a:lnTo>
                      <a:lnTo>
                        <a:pt x="111" y="1191"/>
                      </a:lnTo>
                      <a:lnTo>
                        <a:pt x="113" y="1197"/>
                      </a:lnTo>
                      <a:lnTo>
                        <a:pt x="116" y="1203"/>
                      </a:lnTo>
                      <a:lnTo>
                        <a:pt x="118" y="1204"/>
                      </a:lnTo>
                      <a:lnTo>
                        <a:pt x="121" y="1204"/>
                      </a:lnTo>
                      <a:lnTo>
                        <a:pt x="121" y="1204"/>
                      </a:lnTo>
                      <a:lnTo>
                        <a:pt x="123" y="1204"/>
                      </a:lnTo>
                      <a:lnTo>
                        <a:pt x="123" y="1202"/>
                      </a:lnTo>
                      <a:lnTo>
                        <a:pt x="122" y="1197"/>
                      </a:lnTo>
                      <a:lnTo>
                        <a:pt x="119" y="1191"/>
                      </a:lnTo>
                      <a:lnTo>
                        <a:pt x="117" y="1185"/>
                      </a:lnTo>
                      <a:lnTo>
                        <a:pt x="117" y="1185"/>
                      </a:lnTo>
                      <a:lnTo>
                        <a:pt x="118" y="1182"/>
                      </a:lnTo>
                      <a:lnTo>
                        <a:pt x="121" y="1181"/>
                      </a:lnTo>
                      <a:lnTo>
                        <a:pt x="133" y="1179"/>
                      </a:lnTo>
                      <a:lnTo>
                        <a:pt x="133" y="1179"/>
                      </a:lnTo>
                      <a:lnTo>
                        <a:pt x="140" y="1176"/>
                      </a:lnTo>
                      <a:lnTo>
                        <a:pt x="142" y="1174"/>
                      </a:lnTo>
                      <a:lnTo>
                        <a:pt x="143" y="1173"/>
                      </a:lnTo>
                      <a:lnTo>
                        <a:pt x="144" y="1170"/>
                      </a:lnTo>
                      <a:lnTo>
                        <a:pt x="143" y="1168"/>
                      </a:lnTo>
                      <a:lnTo>
                        <a:pt x="141" y="1167"/>
                      </a:lnTo>
                      <a:lnTo>
                        <a:pt x="138" y="1166"/>
                      </a:lnTo>
                      <a:lnTo>
                        <a:pt x="138" y="1166"/>
                      </a:lnTo>
                      <a:lnTo>
                        <a:pt x="133" y="1166"/>
                      </a:lnTo>
                      <a:lnTo>
                        <a:pt x="130" y="1167"/>
                      </a:lnTo>
                      <a:lnTo>
                        <a:pt x="124" y="1170"/>
                      </a:lnTo>
                      <a:lnTo>
                        <a:pt x="119" y="1174"/>
                      </a:lnTo>
                      <a:lnTo>
                        <a:pt x="117" y="1174"/>
                      </a:lnTo>
                      <a:lnTo>
                        <a:pt x="116" y="1173"/>
                      </a:lnTo>
                      <a:lnTo>
                        <a:pt x="116" y="1173"/>
                      </a:lnTo>
                      <a:lnTo>
                        <a:pt x="114" y="1167"/>
                      </a:lnTo>
                      <a:lnTo>
                        <a:pt x="113" y="1162"/>
                      </a:lnTo>
                      <a:lnTo>
                        <a:pt x="112" y="1160"/>
                      </a:lnTo>
                      <a:lnTo>
                        <a:pt x="110" y="1159"/>
                      </a:lnTo>
                      <a:lnTo>
                        <a:pt x="108" y="1157"/>
                      </a:lnTo>
                      <a:lnTo>
                        <a:pt x="103" y="1157"/>
                      </a:lnTo>
                      <a:lnTo>
                        <a:pt x="103" y="1157"/>
                      </a:lnTo>
                      <a:lnTo>
                        <a:pt x="95" y="1156"/>
                      </a:lnTo>
                      <a:lnTo>
                        <a:pt x="89" y="1154"/>
                      </a:lnTo>
                      <a:lnTo>
                        <a:pt x="86" y="1152"/>
                      </a:lnTo>
                      <a:lnTo>
                        <a:pt x="85" y="1151"/>
                      </a:lnTo>
                      <a:lnTo>
                        <a:pt x="86" y="1150"/>
                      </a:lnTo>
                      <a:lnTo>
                        <a:pt x="86" y="1150"/>
                      </a:lnTo>
                      <a:lnTo>
                        <a:pt x="87" y="1150"/>
                      </a:lnTo>
                      <a:lnTo>
                        <a:pt x="89" y="1150"/>
                      </a:lnTo>
                      <a:lnTo>
                        <a:pt x="94" y="1151"/>
                      </a:lnTo>
                      <a:lnTo>
                        <a:pt x="98" y="1152"/>
                      </a:lnTo>
                      <a:lnTo>
                        <a:pt x="100" y="1152"/>
                      </a:lnTo>
                      <a:lnTo>
                        <a:pt x="100" y="1151"/>
                      </a:lnTo>
                      <a:lnTo>
                        <a:pt x="100" y="1151"/>
                      </a:lnTo>
                      <a:lnTo>
                        <a:pt x="99" y="1148"/>
                      </a:lnTo>
                      <a:lnTo>
                        <a:pt x="98" y="1143"/>
                      </a:lnTo>
                      <a:lnTo>
                        <a:pt x="96" y="1139"/>
                      </a:lnTo>
                      <a:lnTo>
                        <a:pt x="96" y="1138"/>
                      </a:lnTo>
                      <a:lnTo>
                        <a:pt x="97" y="1136"/>
                      </a:lnTo>
                      <a:lnTo>
                        <a:pt x="97" y="1136"/>
                      </a:lnTo>
                      <a:lnTo>
                        <a:pt x="99" y="1136"/>
                      </a:lnTo>
                      <a:lnTo>
                        <a:pt x="101" y="1136"/>
                      </a:lnTo>
                      <a:lnTo>
                        <a:pt x="107" y="1137"/>
                      </a:lnTo>
                      <a:lnTo>
                        <a:pt x="114" y="1138"/>
                      </a:lnTo>
                      <a:lnTo>
                        <a:pt x="122" y="1139"/>
                      </a:lnTo>
                      <a:lnTo>
                        <a:pt x="122" y="1139"/>
                      </a:lnTo>
                      <a:lnTo>
                        <a:pt x="129" y="1141"/>
                      </a:lnTo>
                      <a:lnTo>
                        <a:pt x="137" y="1143"/>
                      </a:lnTo>
                      <a:lnTo>
                        <a:pt x="142" y="1145"/>
                      </a:lnTo>
                      <a:lnTo>
                        <a:pt x="144" y="1143"/>
                      </a:lnTo>
                      <a:lnTo>
                        <a:pt x="145" y="1141"/>
                      </a:lnTo>
                      <a:lnTo>
                        <a:pt x="145" y="1141"/>
                      </a:lnTo>
                      <a:lnTo>
                        <a:pt x="146" y="1137"/>
                      </a:lnTo>
                      <a:lnTo>
                        <a:pt x="147" y="1132"/>
                      </a:lnTo>
                      <a:lnTo>
                        <a:pt x="148" y="1131"/>
                      </a:lnTo>
                      <a:lnTo>
                        <a:pt x="151" y="1128"/>
                      </a:lnTo>
                      <a:lnTo>
                        <a:pt x="154" y="1128"/>
                      </a:lnTo>
                      <a:lnTo>
                        <a:pt x="159" y="1128"/>
                      </a:lnTo>
                      <a:lnTo>
                        <a:pt x="159" y="1128"/>
                      </a:lnTo>
                      <a:lnTo>
                        <a:pt x="168" y="1128"/>
                      </a:lnTo>
                      <a:lnTo>
                        <a:pt x="173" y="1128"/>
                      </a:lnTo>
                      <a:lnTo>
                        <a:pt x="175" y="1128"/>
                      </a:lnTo>
                      <a:lnTo>
                        <a:pt x="176" y="1127"/>
                      </a:lnTo>
                      <a:lnTo>
                        <a:pt x="177" y="1125"/>
                      </a:lnTo>
                      <a:lnTo>
                        <a:pt x="177" y="1123"/>
                      </a:lnTo>
                      <a:lnTo>
                        <a:pt x="177" y="1123"/>
                      </a:lnTo>
                      <a:lnTo>
                        <a:pt x="176" y="1121"/>
                      </a:lnTo>
                      <a:lnTo>
                        <a:pt x="174" y="1120"/>
                      </a:lnTo>
                      <a:lnTo>
                        <a:pt x="170" y="1118"/>
                      </a:lnTo>
                      <a:lnTo>
                        <a:pt x="164" y="1119"/>
                      </a:lnTo>
                      <a:lnTo>
                        <a:pt x="159" y="1121"/>
                      </a:lnTo>
                      <a:lnTo>
                        <a:pt x="159" y="1121"/>
                      </a:lnTo>
                      <a:lnTo>
                        <a:pt x="155" y="1123"/>
                      </a:lnTo>
                      <a:lnTo>
                        <a:pt x="153" y="1124"/>
                      </a:lnTo>
                      <a:lnTo>
                        <a:pt x="151" y="1123"/>
                      </a:lnTo>
                      <a:lnTo>
                        <a:pt x="148" y="1119"/>
                      </a:lnTo>
                      <a:lnTo>
                        <a:pt x="148" y="1119"/>
                      </a:lnTo>
                      <a:lnTo>
                        <a:pt x="145" y="1114"/>
                      </a:lnTo>
                      <a:lnTo>
                        <a:pt x="141" y="1111"/>
                      </a:lnTo>
                      <a:lnTo>
                        <a:pt x="137" y="1110"/>
                      </a:lnTo>
                      <a:lnTo>
                        <a:pt x="134" y="1110"/>
                      </a:lnTo>
                      <a:lnTo>
                        <a:pt x="132" y="1111"/>
                      </a:lnTo>
                      <a:lnTo>
                        <a:pt x="132" y="1111"/>
                      </a:lnTo>
                      <a:lnTo>
                        <a:pt x="128" y="1113"/>
                      </a:lnTo>
                      <a:lnTo>
                        <a:pt x="123" y="1112"/>
                      </a:lnTo>
                      <a:lnTo>
                        <a:pt x="121" y="1112"/>
                      </a:lnTo>
                      <a:lnTo>
                        <a:pt x="119" y="1111"/>
                      </a:lnTo>
                      <a:lnTo>
                        <a:pt x="118" y="1109"/>
                      </a:lnTo>
                      <a:lnTo>
                        <a:pt x="117" y="1107"/>
                      </a:lnTo>
                      <a:lnTo>
                        <a:pt x="117" y="1107"/>
                      </a:lnTo>
                      <a:lnTo>
                        <a:pt x="118" y="1104"/>
                      </a:lnTo>
                      <a:lnTo>
                        <a:pt x="119" y="1102"/>
                      </a:lnTo>
                      <a:lnTo>
                        <a:pt x="122" y="1099"/>
                      </a:lnTo>
                      <a:lnTo>
                        <a:pt x="124" y="1098"/>
                      </a:lnTo>
                      <a:lnTo>
                        <a:pt x="127" y="1096"/>
                      </a:lnTo>
                      <a:lnTo>
                        <a:pt x="131" y="1096"/>
                      </a:lnTo>
                      <a:lnTo>
                        <a:pt x="136" y="1096"/>
                      </a:lnTo>
                      <a:lnTo>
                        <a:pt x="140" y="1098"/>
                      </a:lnTo>
                      <a:lnTo>
                        <a:pt x="140" y="1098"/>
                      </a:lnTo>
                      <a:lnTo>
                        <a:pt x="151" y="1104"/>
                      </a:lnTo>
                      <a:lnTo>
                        <a:pt x="154" y="1104"/>
                      </a:lnTo>
                      <a:lnTo>
                        <a:pt x="159" y="1103"/>
                      </a:lnTo>
                      <a:lnTo>
                        <a:pt x="159" y="1103"/>
                      </a:lnTo>
                      <a:lnTo>
                        <a:pt x="167" y="1102"/>
                      </a:lnTo>
                      <a:lnTo>
                        <a:pt x="172" y="1103"/>
                      </a:lnTo>
                      <a:lnTo>
                        <a:pt x="176" y="1105"/>
                      </a:lnTo>
                      <a:lnTo>
                        <a:pt x="181" y="1108"/>
                      </a:lnTo>
                      <a:lnTo>
                        <a:pt x="181" y="1108"/>
                      </a:lnTo>
                      <a:lnTo>
                        <a:pt x="185" y="1112"/>
                      </a:lnTo>
                      <a:lnTo>
                        <a:pt x="189" y="1118"/>
                      </a:lnTo>
                      <a:lnTo>
                        <a:pt x="194" y="1122"/>
                      </a:lnTo>
                      <a:lnTo>
                        <a:pt x="197" y="1123"/>
                      </a:lnTo>
                      <a:lnTo>
                        <a:pt x="200" y="1124"/>
                      </a:lnTo>
                      <a:lnTo>
                        <a:pt x="200" y="1124"/>
                      </a:lnTo>
                      <a:lnTo>
                        <a:pt x="204" y="1123"/>
                      </a:lnTo>
                      <a:lnTo>
                        <a:pt x="205" y="1123"/>
                      </a:lnTo>
                      <a:lnTo>
                        <a:pt x="207" y="1122"/>
                      </a:lnTo>
                      <a:lnTo>
                        <a:pt x="204" y="1118"/>
                      </a:lnTo>
                      <a:lnTo>
                        <a:pt x="200" y="1113"/>
                      </a:lnTo>
                      <a:lnTo>
                        <a:pt x="200" y="1113"/>
                      </a:lnTo>
                      <a:lnTo>
                        <a:pt x="194" y="1107"/>
                      </a:lnTo>
                      <a:lnTo>
                        <a:pt x="187" y="1102"/>
                      </a:lnTo>
                      <a:lnTo>
                        <a:pt x="181" y="1098"/>
                      </a:lnTo>
                      <a:lnTo>
                        <a:pt x="177" y="1097"/>
                      </a:lnTo>
                      <a:lnTo>
                        <a:pt x="174" y="1096"/>
                      </a:lnTo>
                      <a:lnTo>
                        <a:pt x="174" y="1096"/>
                      </a:lnTo>
                      <a:lnTo>
                        <a:pt x="169" y="1096"/>
                      </a:lnTo>
                      <a:lnTo>
                        <a:pt x="166" y="1094"/>
                      </a:lnTo>
                      <a:lnTo>
                        <a:pt x="164" y="1093"/>
                      </a:lnTo>
                      <a:lnTo>
                        <a:pt x="164" y="1091"/>
                      </a:lnTo>
                      <a:lnTo>
                        <a:pt x="164" y="1090"/>
                      </a:lnTo>
                      <a:lnTo>
                        <a:pt x="165" y="1086"/>
                      </a:lnTo>
                      <a:lnTo>
                        <a:pt x="165" y="1086"/>
                      </a:lnTo>
                      <a:lnTo>
                        <a:pt x="166" y="1085"/>
                      </a:lnTo>
                      <a:lnTo>
                        <a:pt x="167" y="1084"/>
                      </a:lnTo>
                      <a:lnTo>
                        <a:pt x="169" y="1083"/>
                      </a:lnTo>
                      <a:lnTo>
                        <a:pt x="171" y="1084"/>
                      </a:lnTo>
                      <a:lnTo>
                        <a:pt x="176" y="1086"/>
                      </a:lnTo>
                      <a:lnTo>
                        <a:pt x="185" y="1091"/>
                      </a:lnTo>
                      <a:lnTo>
                        <a:pt x="185" y="1091"/>
                      </a:lnTo>
                      <a:lnTo>
                        <a:pt x="194" y="1096"/>
                      </a:lnTo>
                      <a:lnTo>
                        <a:pt x="201" y="1099"/>
                      </a:lnTo>
                      <a:lnTo>
                        <a:pt x="207" y="1100"/>
                      </a:lnTo>
                      <a:lnTo>
                        <a:pt x="209" y="1099"/>
                      </a:lnTo>
                      <a:lnTo>
                        <a:pt x="209" y="1098"/>
                      </a:lnTo>
                      <a:lnTo>
                        <a:pt x="209" y="1098"/>
                      </a:lnTo>
                      <a:lnTo>
                        <a:pt x="209" y="1097"/>
                      </a:lnTo>
                      <a:lnTo>
                        <a:pt x="207" y="1095"/>
                      </a:lnTo>
                      <a:lnTo>
                        <a:pt x="203" y="1092"/>
                      </a:lnTo>
                      <a:lnTo>
                        <a:pt x="199" y="1088"/>
                      </a:lnTo>
                      <a:lnTo>
                        <a:pt x="197" y="1085"/>
                      </a:lnTo>
                      <a:lnTo>
                        <a:pt x="197" y="1082"/>
                      </a:lnTo>
                      <a:lnTo>
                        <a:pt x="197" y="1082"/>
                      </a:lnTo>
                      <a:lnTo>
                        <a:pt x="197" y="1079"/>
                      </a:lnTo>
                      <a:lnTo>
                        <a:pt x="198" y="1078"/>
                      </a:lnTo>
                      <a:lnTo>
                        <a:pt x="199" y="1077"/>
                      </a:lnTo>
                      <a:lnTo>
                        <a:pt x="201" y="1077"/>
                      </a:lnTo>
                      <a:lnTo>
                        <a:pt x="207" y="1077"/>
                      </a:lnTo>
                      <a:lnTo>
                        <a:pt x="212" y="1076"/>
                      </a:lnTo>
                      <a:lnTo>
                        <a:pt x="212" y="1076"/>
                      </a:lnTo>
                      <a:lnTo>
                        <a:pt x="218" y="1074"/>
                      </a:lnTo>
                      <a:lnTo>
                        <a:pt x="220" y="1073"/>
                      </a:lnTo>
                      <a:lnTo>
                        <a:pt x="222" y="1071"/>
                      </a:lnTo>
                      <a:lnTo>
                        <a:pt x="220" y="1069"/>
                      </a:lnTo>
                      <a:lnTo>
                        <a:pt x="218" y="1064"/>
                      </a:lnTo>
                      <a:lnTo>
                        <a:pt x="218" y="1064"/>
                      </a:lnTo>
                      <a:lnTo>
                        <a:pt x="217" y="1061"/>
                      </a:lnTo>
                      <a:lnTo>
                        <a:pt x="216" y="1057"/>
                      </a:lnTo>
                      <a:lnTo>
                        <a:pt x="218" y="1053"/>
                      </a:lnTo>
                      <a:lnTo>
                        <a:pt x="219" y="1050"/>
                      </a:lnTo>
                      <a:lnTo>
                        <a:pt x="219" y="1047"/>
                      </a:lnTo>
                      <a:lnTo>
                        <a:pt x="218" y="1045"/>
                      </a:lnTo>
                      <a:lnTo>
                        <a:pt x="218" y="1045"/>
                      </a:lnTo>
                      <a:lnTo>
                        <a:pt x="215" y="1037"/>
                      </a:lnTo>
                      <a:lnTo>
                        <a:pt x="213" y="1032"/>
                      </a:lnTo>
                      <a:lnTo>
                        <a:pt x="213" y="1026"/>
                      </a:lnTo>
                      <a:lnTo>
                        <a:pt x="213" y="1024"/>
                      </a:lnTo>
                      <a:lnTo>
                        <a:pt x="215" y="1022"/>
                      </a:lnTo>
                      <a:lnTo>
                        <a:pt x="215" y="1022"/>
                      </a:lnTo>
                      <a:lnTo>
                        <a:pt x="217" y="1020"/>
                      </a:lnTo>
                      <a:lnTo>
                        <a:pt x="220" y="1018"/>
                      </a:lnTo>
                      <a:lnTo>
                        <a:pt x="228" y="1016"/>
                      </a:lnTo>
                      <a:lnTo>
                        <a:pt x="233" y="1016"/>
                      </a:lnTo>
                      <a:lnTo>
                        <a:pt x="234" y="1017"/>
                      </a:lnTo>
                      <a:lnTo>
                        <a:pt x="233" y="1018"/>
                      </a:lnTo>
                      <a:lnTo>
                        <a:pt x="233" y="1018"/>
                      </a:lnTo>
                      <a:lnTo>
                        <a:pt x="230" y="1022"/>
                      </a:lnTo>
                      <a:lnTo>
                        <a:pt x="228" y="1027"/>
                      </a:lnTo>
                      <a:lnTo>
                        <a:pt x="227" y="1031"/>
                      </a:lnTo>
                      <a:lnTo>
                        <a:pt x="227" y="1033"/>
                      </a:lnTo>
                      <a:lnTo>
                        <a:pt x="228" y="1036"/>
                      </a:lnTo>
                      <a:lnTo>
                        <a:pt x="230" y="1038"/>
                      </a:lnTo>
                      <a:lnTo>
                        <a:pt x="230" y="1038"/>
                      </a:lnTo>
                      <a:lnTo>
                        <a:pt x="234" y="1042"/>
                      </a:lnTo>
                      <a:lnTo>
                        <a:pt x="237" y="1046"/>
                      </a:lnTo>
                      <a:lnTo>
                        <a:pt x="237" y="1049"/>
                      </a:lnTo>
                      <a:lnTo>
                        <a:pt x="237" y="1053"/>
                      </a:lnTo>
                      <a:lnTo>
                        <a:pt x="237" y="1053"/>
                      </a:lnTo>
                      <a:lnTo>
                        <a:pt x="237" y="1056"/>
                      </a:lnTo>
                      <a:lnTo>
                        <a:pt x="238" y="1059"/>
                      </a:lnTo>
                      <a:lnTo>
                        <a:pt x="240" y="1059"/>
                      </a:lnTo>
                      <a:lnTo>
                        <a:pt x="244" y="1059"/>
                      </a:lnTo>
                      <a:lnTo>
                        <a:pt x="244" y="1059"/>
                      </a:lnTo>
                      <a:lnTo>
                        <a:pt x="250" y="1059"/>
                      </a:lnTo>
                      <a:lnTo>
                        <a:pt x="255" y="1056"/>
                      </a:lnTo>
                      <a:lnTo>
                        <a:pt x="257" y="1054"/>
                      </a:lnTo>
                      <a:lnTo>
                        <a:pt x="258" y="1052"/>
                      </a:lnTo>
                      <a:lnTo>
                        <a:pt x="259" y="1050"/>
                      </a:lnTo>
                      <a:lnTo>
                        <a:pt x="258" y="1047"/>
                      </a:lnTo>
                      <a:lnTo>
                        <a:pt x="258" y="1047"/>
                      </a:lnTo>
                      <a:lnTo>
                        <a:pt x="257" y="1040"/>
                      </a:lnTo>
                      <a:lnTo>
                        <a:pt x="258" y="1037"/>
                      </a:lnTo>
                      <a:lnTo>
                        <a:pt x="260" y="1034"/>
                      </a:lnTo>
                      <a:lnTo>
                        <a:pt x="266" y="1030"/>
                      </a:lnTo>
                      <a:lnTo>
                        <a:pt x="266" y="1030"/>
                      </a:lnTo>
                      <a:lnTo>
                        <a:pt x="268" y="1027"/>
                      </a:lnTo>
                      <a:lnTo>
                        <a:pt x="271" y="1025"/>
                      </a:lnTo>
                      <a:lnTo>
                        <a:pt x="273" y="1025"/>
                      </a:lnTo>
                      <a:lnTo>
                        <a:pt x="275" y="1025"/>
                      </a:lnTo>
                      <a:lnTo>
                        <a:pt x="277" y="1026"/>
                      </a:lnTo>
                      <a:lnTo>
                        <a:pt x="279" y="1027"/>
                      </a:lnTo>
                      <a:lnTo>
                        <a:pt x="280" y="1030"/>
                      </a:lnTo>
                      <a:lnTo>
                        <a:pt x="280" y="1032"/>
                      </a:lnTo>
                      <a:lnTo>
                        <a:pt x="280" y="1032"/>
                      </a:lnTo>
                      <a:lnTo>
                        <a:pt x="277" y="1045"/>
                      </a:lnTo>
                      <a:lnTo>
                        <a:pt x="277" y="1048"/>
                      </a:lnTo>
                      <a:lnTo>
                        <a:pt x="279" y="1051"/>
                      </a:lnTo>
                      <a:lnTo>
                        <a:pt x="280" y="1052"/>
                      </a:lnTo>
                      <a:lnTo>
                        <a:pt x="282" y="1053"/>
                      </a:lnTo>
                      <a:lnTo>
                        <a:pt x="282" y="1053"/>
                      </a:lnTo>
                      <a:lnTo>
                        <a:pt x="287" y="1054"/>
                      </a:lnTo>
                      <a:lnTo>
                        <a:pt x="294" y="1054"/>
                      </a:lnTo>
                      <a:lnTo>
                        <a:pt x="296" y="1053"/>
                      </a:lnTo>
                      <a:lnTo>
                        <a:pt x="298" y="1052"/>
                      </a:lnTo>
                      <a:lnTo>
                        <a:pt x="299" y="1051"/>
                      </a:lnTo>
                      <a:lnTo>
                        <a:pt x="300" y="1048"/>
                      </a:lnTo>
                      <a:lnTo>
                        <a:pt x="300" y="1048"/>
                      </a:lnTo>
                      <a:lnTo>
                        <a:pt x="301" y="1046"/>
                      </a:lnTo>
                      <a:lnTo>
                        <a:pt x="303" y="1043"/>
                      </a:lnTo>
                      <a:lnTo>
                        <a:pt x="305" y="1042"/>
                      </a:lnTo>
                      <a:lnTo>
                        <a:pt x="308" y="1041"/>
                      </a:lnTo>
                      <a:lnTo>
                        <a:pt x="314" y="1040"/>
                      </a:lnTo>
                      <a:lnTo>
                        <a:pt x="320" y="1040"/>
                      </a:lnTo>
                      <a:lnTo>
                        <a:pt x="320" y="1040"/>
                      </a:lnTo>
                      <a:lnTo>
                        <a:pt x="325" y="1039"/>
                      </a:lnTo>
                      <a:lnTo>
                        <a:pt x="328" y="1037"/>
                      </a:lnTo>
                      <a:lnTo>
                        <a:pt x="330" y="1034"/>
                      </a:lnTo>
                      <a:lnTo>
                        <a:pt x="331" y="1028"/>
                      </a:lnTo>
                      <a:lnTo>
                        <a:pt x="331" y="1028"/>
                      </a:lnTo>
                      <a:lnTo>
                        <a:pt x="333" y="1021"/>
                      </a:lnTo>
                      <a:lnTo>
                        <a:pt x="338" y="1013"/>
                      </a:lnTo>
                      <a:lnTo>
                        <a:pt x="343" y="1006"/>
                      </a:lnTo>
                      <a:lnTo>
                        <a:pt x="346" y="1003"/>
                      </a:lnTo>
                      <a:lnTo>
                        <a:pt x="348" y="1000"/>
                      </a:lnTo>
                      <a:lnTo>
                        <a:pt x="348" y="1000"/>
                      </a:lnTo>
                      <a:lnTo>
                        <a:pt x="354" y="997"/>
                      </a:lnTo>
                      <a:lnTo>
                        <a:pt x="358" y="995"/>
                      </a:lnTo>
                      <a:lnTo>
                        <a:pt x="359" y="993"/>
                      </a:lnTo>
                      <a:lnTo>
                        <a:pt x="359" y="989"/>
                      </a:lnTo>
                      <a:lnTo>
                        <a:pt x="359" y="989"/>
                      </a:lnTo>
                      <a:lnTo>
                        <a:pt x="356" y="981"/>
                      </a:lnTo>
                      <a:lnTo>
                        <a:pt x="357" y="978"/>
                      </a:lnTo>
                      <a:lnTo>
                        <a:pt x="358" y="976"/>
                      </a:lnTo>
                      <a:lnTo>
                        <a:pt x="358" y="976"/>
                      </a:lnTo>
                      <a:lnTo>
                        <a:pt x="360" y="974"/>
                      </a:lnTo>
                      <a:lnTo>
                        <a:pt x="361" y="971"/>
                      </a:lnTo>
                      <a:lnTo>
                        <a:pt x="362" y="965"/>
                      </a:lnTo>
                      <a:lnTo>
                        <a:pt x="363" y="957"/>
                      </a:lnTo>
                      <a:lnTo>
                        <a:pt x="363" y="957"/>
                      </a:lnTo>
                      <a:lnTo>
                        <a:pt x="354" y="957"/>
                      </a:lnTo>
                      <a:lnTo>
                        <a:pt x="347" y="959"/>
                      </a:lnTo>
                      <a:lnTo>
                        <a:pt x="345" y="960"/>
                      </a:lnTo>
                      <a:lnTo>
                        <a:pt x="345" y="962"/>
                      </a:lnTo>
                      <a:lnTo>
                        <a:pt x="345" y="962"/>
                      </a:lnTo>
                      <a:lnTo>
                        <a:pt x="345" y="965"/>
                      </a:lnTo>
                      <a:lnTo>
                        <a:pt x="344" y="968"/>
                      </a:lnTo>
                      <a:lnTo>
                        <a:pt x="341" y="971"/>
                      </a:lnTo>
                      <a:lnTo>
                        <a:pt x="336" y="976"/>
                      </a:lnTo>
                      <a:lnTo>
                        <a:pt x="336" y="976"/>
                      </a:lnTo>
                      <a:lnTo>
                        <a:pt x="328" y="980"/>
                      </a:lnTo>
                      <a:lnTo>
                        <a:pt x="325" y="984"/>
                      </a:lnTo>
                      <a:lnTo>
                        <a:pt x="324" y="989"/>
                      </a:lnTo>
                      <a:lnTo>
                        <a:pt x="323" y="993"/>
                      </a:lnTo>
                      <a:lnTo>
                        <a:pt x="323" y="993"/>
                      </a:lnTo>
                      <a:lnTo>
                        <a:pt x="323" y="997"/>
                      </a:lnTo>
                      <a:lnTo>
                        <a:pt x="322" y="1002"/>
                      </a:lnTo>
                      <a:lnTo>
                        <a:pt x="319" y="1007"/>
                      </a:lnTo>
                      <a:lnTo>
                        <a:pt x="313" y="1011"/>
                      </a:lnTo>
                      <a:lnTo>
                        <a:pt x="313" y="1011"/>
                      </a:lnTo>
                      <a:lnTo>
                        <a:pt x="302" y="1017"/>
                      </a:lnTo>
                      <a:lnTo>
                        <a:pt x="299" y="1020"/>
                      </a:lnTo>
                      <a:lnTo>
                        <a:pt x="298" y="1022"/>
                      </a:lnTo>
                      <a:lnTo>
                        <a:pt x="298" y="1022"/>
                      </a:lnTo>
                      <a:lnTo>
                        <a:pt x="298" y="1024"/>
                      </a:lnTo>
                      <a:lnTo>
                        <a:pt x="296" y="1024"/>
                      </a:lnTo>
                      <a:lnTo>
                        <a:pt x="289" y="1023"/>
                      </a:lnTo>
                      <a:lnTo>
                        <a:pt x="289" y="1023"/>
                      </a:lnTo>
                      <a:lnTo>
                        <a:pt x="285" y="1021"/>
                      </a:lnTo>
                      <a:lnTo>
                        <a:pt x="281" y="1018"/>
                      </a:lnTo>
                      <a:lnTo>
                        <a:pt x="277" y="1013"/>
                      </a:lnTo>
                      <a:lnTo>
                        <a:pt x="276" y="1011"/>
                      </a:lnTo>
                      <a:lnTo>
                        <a:pt x="276" y="1009"/>
                      </a:lnTo>
                      <a:lnTo>
                        <a:pt x="276" y="1009"/>
                      </a:lnTo>
                      <a:lnTo>
                        <a:pt x="277" y="1008"/>
                      </a:lnTo>
                      <a:lnTo>
                        <a:pt x="280" y="1007"/>
                      </a:lnTo>
                      <a:lnTo>
                        <a:pt x="284" y="1006"/>
                      </a:lnTo>
                      <a:lnTo>
                        <a:pt x="288" y="1006"/>
                      </a:lnTo>
                      <a:lnTo>
                        <a:pt x="289" y="1005"/>
                      </a:lnTo>
                      <a:lnTo>
                        <a:pt x="289" y="1003"/>
                      </a:lnTo>
                      <a:lnTo>
                        <a:pt x="289" y="1003"/>
                      </a:lnTo>
                      <a:lnTo>
                        <a:pt x="289" y="999"/>
                      </a:lnTo>
                      <a:lnTo>
                        <a:pt x="287" y="998"/>
                      </a:lnTo>
                      <a:lnTo>
                        <a:pt x="283" y="996"/>
                      </a:lnTo>
                      <a:lnTo>
                        <a:pt x="279" y="995"/>
                      </a:lnTo>
                      <a:lnTo>
                        <a:pt x="276" y="994"/>
                      </a:lnTo>
                      <a:lnTo>
                        <a:pt x="276" y="992"/>
                      </a:lnTo>
                      <a:lnTo>
                        <a:pt x="276" y="992"/>
                      </a:lnTo>
                      <a:lnTo>
                        <a:pt x="277" y="989"/>
                      </a:lnTo>
                      <a:lnTo>
                        <a:pt x="280" y="988"/>
                      </a:lnTo>
                      <a:lnTo>
                        <a:pt x="287" y="984"/>
                      </a:lnTo>
                      <a:lnTo>
                        <a:pt x="293" y="982"/>
                      </a:lnTo>
                      <a:lnTo>
                        <a:pt x="295" y="980"/>
                      </a:lnTo>
                      <a:lnTo>
                        <a:pt x="295" y="978"/>
                      </a:lnTo>
                      <a:lnTo>
                        <a:pt x="295" y="978"/>
                      </a:lnTo>
                      <a:lnTo>
                        <a:pt x="293" y="974"/>
                      </a:lnTo>
                      <a:lnTo>
                        <a:pt x="290" y="970"/>
                      </a:lnTo>
                      <a:lnTo>
                        <a:pt x="289" y="968"/>
                      </a:lnTo>
                      <a:lnTo>
                        <a:pt x="293" y="965"/>
                      </a:lnTo>
                      <a:lnTo>
                        <a:pt x="293" y="965"/>
                      </a:lnTo>
                      <a:lnTo>
                        <a:pt x="296" y="961"/>
                      </a:lnTo>
                      <a:lnTo>
                        <a:pt x="299" y="959"/>
                      </a:lnTo>
                      <a:lnTo>
                        <a:pt x="300" y="954"/>
                      </a:lnTo>
                      <a:lnTo>
                        <a:pt x="300" y="950"/>
                      </a:lnTo>
                      <a:lnTo>
                        <a:pt x="300" y="950"/>
                      </a:lnTo>
                      <a:lnTo>
                        <a:pt x="300" y="948"/>
                      </a:lnTo>
                      <a:lnTo>
                        <a:pt x="302" y="946"/>
                      </a:lnTo>
                      <a:lnTo>
                        <a:pt x="307" y="942"/>
                      </a:lnTo>
                      <a:lnTo>
                        <a:pt x="312" y="939"/>
                      </a:lnTo>
                      <a:lnTo>
                        <a:pt x="314" y="937"/>
                      </a:lnTo>
                      <a:lnTo>
                        <a:pt x="314" y="934"/>
                      </a:lnTo>
                      <a:lnTo>
                        <a:pt x="314" y="934"/>
                      </a:lnTo>
                      <a:lnTo>
                        <a:pt x="316" y="926"/>
                      </a:lnTo>
                      <a:lnTo>
                        <a:pt x="319" y="919"/>
                      </a:lnTo>
                      <a:lnTo>
                        <a:pt x="324" y="913"/>
                      </a:lnTo>
                      <a:lnTo>
                        <a:pt x="326" y="911"/>
                      </a:lnTo>
                      <a:lnTo>
                        <a:pt x="328" y="910"/>
                      </a:lnTo>
                      <a:lnTo>
                        <a:pt x="328" y="910"/>
                      </a:lnTo>
                      <a:lnTo>
                        <a:pt x="341" y="908"/>
                      </a:lnTo>
                      <a:lnTo>
                        <a:pt x="347" y="908"/>
                      </a:lnTo>
                      <a:lnTo>
                        <a:pt x="348" y="908"/>
                      </a:lnTo>
                      <a:lnTo>
                        <a:pt x="350" y="909"/>
                      </a:lnTo>
                      <a:lnTo>
                        <a:pt x="350" y="909"/>
                      </a:lnTo>
                      <a:lnTo>
                        <a:pt x="351" y="910"/>
                      </a:lnTo>
                      <a:lnTo>
                        <a:pt x="353" y="911"/>
                      </a:lnTo>
                      <a:lnTo>
                        <a:pt x="357" y="912"/>
                      </a:lnTo>
                      <a:lnTo>
                        <a:pt x="367" y="913"/>
                      </a:lnTo>
                      <a:lnTo>
                        <a:pt x="367" y="913"/>
                      </a:lnTo>
                      <a:lnTo>
                        <a:pt x="367" y="914"/>
                      </a:lnTo>
                      <a:lnTo>
                        <a:pt x="368" y="914"/>
                      </a:lnTo>
                      <a:lnTo>
                        <a:pt x="369" y="918"/>
                      </a:lnTo>
                      <a:lnTo>
                        <a:pt x="369" y="919"/>
                      </a:lnTo>
                      <a:lnTo>
                        <a:pt x="370" y="916"/>
                      </a:lnTo>
                      <a:lnTo>
                        <a:pt x="370" y="916"/>
                      </a:lnTo>
                      <a:lnTo>
                        <a:pt x="371" y="908"/>
                      </a:lnTo>
                      <a:lnTo>
                        <a:pt x="372" y="898"/>
                      </a:lnTo>
                      <a:lnTo>
                        <a:pt x="371" y="894"/>
                      </a:lnTo>
                      <a:lnTo>
                        <a:pt x="370" y="890"/>
                      </a:lnTo>
                      <a:lnTo>
                        <a:pt x="369" y="887"/>
                      </a:lnTo>
                      <a:lnTo>
                        <a:pt x="366" y="885"/>
                      </a:lnTo>
                      <a:lnTo>
                        <a:pt x="366" y="885"/>
                      </a:lnTo>
                      <a:lnTo>
                        <a:pt x="360" y="885"/>
                      </a:lnTo>
                      <a:lnTo>
                        <a:pt x="359" y="883"/>
                      </a:lnTo>
                      <a:lnTo>
                        <a:pt x="360" y="882"/>
                      </a:lnTo>
                      <a:lnTo>
                        <a:pt x="363" y="881"/>
                      </a:lnTo>
                      <a:lnTo>
                        <a:pt x="363" y="881"/>
                      </a:lnTo>
                      <a:lnTo>
                        <a:pt x="368" y="882"/>
                      </a:lnTo>
                      <a:lnTo>
                        <a:pt x="370" y="881"/>
                      </a:lnTo>
                      <a:lnTo>
                        <a:pt x="371" y="880"/>
                      </a:lnTo>
                      <a:lnTo>
                        <a:pt x="372" y="878"/>
                      </a:lnTo>
                      <a:lnTo>
                        <a:pt x="372" y="878"/>
                      </a:lnTo>
                      <a:lnTo>
                        <a:pt x="373" y="869"/>
                      </a:lnTo>
                      <a:lnTo>
                        <a:pt x="373" y="867"/>
                      </a:lnTo>
                      <a:lnTo>
                        <a:pt x="372" y="866"/>
                      </a:lnTo>
                      <a:lnTo>
                        <a:pt x="370" y="865"/>
                      </a:lnTo>
                      <a:lnTo>
                        <a:pt x="367" y="865"/>
                      </a:lnTo>
                      <a:lnTo>
                        <a:pt x="367" y="865"/>
                      </a:lnTo>
                      <a:lnTo>
                        <a:pt x="343" y="864"/>
                      </a:lnTo>
                      <a:lnTo>
                        <a:pt x="331" y="863"/>
                      </a:lnTo>
                      <a:lnTo>
                        <a:pt x="328" y="861"/>
                      </a:lnTo>
                      <a:lnTo>
                        <a:pt x="327" y="860"/>
                      </a:lnTo>
                      <a:lnTo>
                        <a:pt x="327" y="860"/>
                      </a:lnTo>
                      <a:lnTo>
                        <a:pt x="328" y="859"/>
                      </a:lnTo>
                      <a:lnTo>
                        <a:pt x="329" y="859"/>
                      </a:lnTo>
                      <a:lnTo>
                        <a:pt x="334" y="859"/>
                      </a:lnTo>
                      <a:lnTo>
                        <a:pt x="351" y="859"/>
                      </a:lnTo>
                      <a:lnTo>
                        <a:pt x="366" y="860"/>
                      </a:lnTo>
                      <a:lnTo>
                        <a:pt x="371" y="859"/>
                      </a:lnTo>
                      <a:lnTo>
                        <a:pt x="372" y="857"/>
                      </a:lnTo>
                      <a:lnTo>
                        <a:pt x="373" y="856"/>
                      </a:lnTo>
                      <a:lnTo>
                        <a:pt x="373" y="856"/>
                      </a:lnTo>
                      <a:lnTo>
                        <a:pt x="373" y="854"/>
                      </a:lnTo>
                      <a:lnTo>
                        <a:pt x="374" y="853"/>
                      </a:lnTo>
                      <a:lnTo>
                        <a:pt x="377" y="850"/>
                      </a:lnTo>
                      <a:lnTo>
                        <a:pt x="380" y="848"/>
                      </a:lnTo>
                      <a:lnTo>
                        <a:pt x="380" y="846"/>
                      </a:lnTo>
                      <a:lnTo>
                        <a:pt x="380" y="842"/>
                      </a:lnTo>
                      <a:lnTo>
                        <a:pt x="380" y="842"/>
                      </a:lnTo>
                      <a:lnTo>
                        <a:pt x="380" y="839"/>
                      </a:lnTo>
                      <a:lnTo>
                        <a:pt x="380" y="837"/>
                      </a:lnTo>
                      <a:lnTo>
                        <a:pt x="382" y="835"/>
                      </a:lnTo>
                      <a:lnTo>
                        <a:pt x="383" y="834"/>
                      </a:lnTo>
                      <a:lnTo>
                        <a:pt x="388" y="834"/>
                      </a:lnTo>
                      <a:lnTo>
                        <a:pt x="396" y="835"/>
                      </a:lnTo>
                      <a:lnTo>
                        <a:pt x="396" y="835"/>
                      </a:lnTo>
                      <a:lnTo>
                        <a:pt x="402" y="837"/>
                      </a:lnTo>
                      <a:lnTo>
                        <a:pt x="408" y="838"/>
                      </a:lnTo>
                      <a:lnTo>
                        <a:pt x="411" y="838"/>
                      </a:lnTo>
                      <a:lnTo>
                        <a:pt x="414" y="836"/>
                      </a:lnTo>
                      <a:lnTo>
                        <a:pt x="423" y="830"/>
                      </a:lnTo>
                      <a:lnTo>
                        <a:pt x="423" y="830"/>
                      </a:lnTo>
                      <a:lnTo>
                        <a:pt x="430" y="821"/>
                      </a:lnTo>
                      <a:lnTo>
                        <a:pt x="432" y="817"/>
                      </a:lnTo>
                      <a:lnTo>
                        <a:pt x="434" y="812"/>
                      </a:lnTo>
                      <a:lnTo>
                        <a:pt x="434" y="809"/>
                      </a:lnTo>
                      <a:lnTo>
                        <a:pt x="433" y="807"/>
                      </a:lnTo>
                      <a:lnTo>
                        <a:pt x="432" y="805"/>
                      </a:lnTo>
                      <a:lnTo>
                        <a:pt x="430" y="804"/>
                      </a:lnTo>
                      <a:lnTo>
                        <a:pt x="430" y="804"/>
                      </a:lnTo>
                      <a:lnTo>
                        <a:pt x="425" y="804"/>
                      </a:lnTo>
                      <a:lnTo>
                        <a:pt x="420" y="804"/>
                      </a:lnTo>
                      <a:lnTo>
                        <a:pt x="418" y="806"/>
                      </a:lnTo>
                      <a:lnTo>
                        <a:pt x="417" y="810"/>
                      </a:lnTo>
                      <a:lnTo>
                        <a:pt x="417" y="810"/>
                      </a:lnTo>
                      <a:lnTo>
                        <a:pt x="416" y="813"/>
                      </a:lnTo>
                      <a:lnTo>
                        <a:pt x="414" y="814"/>
                      </a:lnTo>
                      <a:lnTo>
                        <a:pt x="412" y="814"/>
                      </a:lnTo>
                      <a:lnTo>
                        <a:pt x="411" y="810"/>
                      </a:lnTo>
                      <a:lnTo>
                        <a:pt x="411" y="810"/>
                      </a:lnTo>
                      <a:lnTo>
                        <a:pt x="409" y="807"/>
                      </a:lnTo>
                      <a:lnTo>
                        <a:pt x="408" y="806"/>
                      </a:lnTo>
                      <a:lnTo>
                        <a:pt x="401" y="804"/>
                      </a:lnTo>
                      <a:lnTo>
                        <a:pt x="401" y="804"/>
                      </a:lnTo>
                      <a:lnTo>
                        <a:pt x="399" y="803"/>
                      </a:lnTo>
                      <a:lnTo>
                        <a:pt x="398" y="800"/>
                      </a:lnTo>
                      <a:lnTo>
                        <a:pt x="397" y="795"/>
                      </a:lnTo>
                      <a:lnTo>
                        <a:pt x="398" y="792"/>
                      </a:lnTo>
                      <a:lnTo>
                        <a:pt x="399" y="789"/>
                      </a:lnTo>
                      <a:lnTo>
                        <a:pt x="400" y="788"/>
                      </a:lnTo>
                      <a:lnTo>
                        <a:pt x="402" y="787"/>
                      </a:lnTo>
                      <a:lnTo>
                        <a:pt x="402" y="787"/>
                      </a:lnTo>
                      <a:lnTo>
                        <a:pt x="405" y="787"/>
                      </a:lnTo>
                      <a:lnTo>
                        <a:pt x="408" y="788"/>
                      </a:lnTo>
                      <a:lnTo>
                        <a:pt x="414" y="791"/>
                      </a:lnTo>
                      <a:lnTo>
                        <a:pt x="416" y="793"/>
                      </a:lnTo>
                      <a:lnTo>
                        <a:pt x="418" y="793"/>
                      </a:lnTo>
                      <a:lnTo>
                        <a:pt x="419" y="792"/>
                      </a:lnTo>
                      <a:lnTo>
                        <a:pt x="419" y="790"/>
                      </a:lnTo>
                      <a:lnTo>
                        <a:pt x="419" y="790"/>
                      </a:lnTo>
                      <a:lnTo>
                        <a:pt x="418" y="778"/>
                      </a:lnTo>
                      <a:lnTo>
                        <a:pt x="417" y="774"/>
                      </a:lnTo>
                      <a:lnTo>
                        <a:pt x="416" y="773"/>
                      </a:lnTo>
                      <a:lnTo>
                        <a:pt x="414" y="773"/>
                      </a:lnTo>
                      <a:lnTo>
                        <a:pt x="414" y="773"/>
                      </a:lnTo>
                      <a:lnTo>
                        <a:pt x="412" y="771"/>
                      </a:lnTo>
                      <a:lnTo>
                        <a:pt x="412" y="770"/>
                      </a:lnTo>
                      <a:lnTo>
                        <a:pt x="411" y="766"/>
                      </a:lnTo>
                      <a:lnTo>
                        <a:pt x="413" y="761"/>
                      </a:lnTo>
                      <a:lnTo>
                        <a:pt x="416" y="756"/>
                      </a:lnTo>
                      <a:lnTo>
                        <a:pt x="416" y="756"/>
                      </a:lnTo>
                      <a:lnTo>
                        <a:pt x="419" y="752"/>
                      </a:lnTo>
                      <a:lnTo>
                        <a:pt x="422" y="748"/>
                      </a:lnTo>
                      <a:lnTo>
                        <a:pt x="422" y="745"/>
                      </a:lnTo>
                      <a:lnTo>
                        <a:pt x="420" y="741"/>
                      </a:lnTo>
                      <a:lnTo>
                        <a:pt x="420" y="741"/>
                      </a:lnTo>
                      <a:lnTo>
                        <a:pt x="420" y="740"/>
                      </a:lnTo>
                      <a:lnTo>
                        <a:pt x="423" y="738"/>
                      </a:lnTo>
                      <a:lnTo>
                        <a:pt x="427" y="737"/>
                      </a:lnTo>
                      <a:lnTo>
                        <a:pt x="432" y="737"/>
                      </a:lnTo>
                      <a:lnTo>
                        <a:pt x="436" y="737"/>
                      </a:lnTo>
                      <a:lnTo>
                        <a:pt x="436" y="737"/>
                      </a:lnTo>
                      <a:lnTo>
                        <a:pt x="444" y="742"/>
                      </a:lnTo>
                      <a:lnTo>
                        <a:pt x="448" y="746"/>
                      </a:lnTo>
                      <a:lnTo>
                        <a:pt x="451" y="747"/>
                      </a:lnTo>
                      <a:lnTo>
                        <a:pt x="452" y="747"/>
                      </a:lnTo>
                      <a:lnTo>
                        <a:pt x="452" y="747"/>
                      </a:lnTo>
                      <a:lnTo>
                        <a:pt x="453" y="745"/>
                      </a:lnTo>
                      <a:lnTo>
                        <a:pt x="453" y="741"/>
                      </a:lnTo>
                      <a:lnTo>
                        <a:pt x="451" y="737"/>
                      </a:lnTo>
                      <a:lnTo>
                        <a:pt x="445" y="734"/>
                      </a:lnTo>
                      <a:lnTo>
                        <a:pt x="445" y="734"/>
                      </a:lnTo>
                      <a:lnTo>
                        <a:pt x="442" y="732"/>
                      </a:lnTo>
                      <a:lnTo>
                        <a:pt x="439" y="728"/>
                      </a:lnTo>
                      <a:lnTo>
                        <a:pt x="433" y="722"/>
                      </a:lnTo>
                      <a:lnTo>
                        <a:pt x="430" y="714"/>
                      </a:lnTo>
                      <a:lnTo>
                        <a:pt x="429" y="708"/>
                      </a:lnTo>
                      <a:lnTo>
                        <a:pt x="429" y="708"/>
                      </a:lnTo>
                      <a:lnTo>
                        <a:pt x="430" y="703"/>
                      </a:lnTo>
                      <a:lnTo>
                        <a:pt x="432" y="699"/>
                      </a:lnTo>
                      <a:lnTo>
                        <a:pt x="434" y="697"/>
                      </a:lnTo>
                      <a:lnTo>
                        <a:pt x="437" y="696"/>
                      </a:lnTo>
                      <a:lnTo>
                        <a:pt x="440" y="695"/>
                      </a:lnTo>
                      <a:lnTo>
                        <a:pt x="444" y="694"/>
                      </a:lnTo>
                      <a:lnTo>
                        <a:pt x="448" y="695"/>
                      </a:lnTo>
                      <a:lnTo>
                        <a:pt x="448" y="695"/>
                      </a:lnTo>
                      <a:lnTo>
                        <a:pt x="458" y="696"/>
                      </a:lnTo>
                      <a:lnTo>
                        <a:pt x="469" y="696"/>
                      </a:lnTo>
                      <a:lnTo>
                        <a:pt x="476" y="696"/>
                      </a:lnTo>
                      <a:lnTo>
                        <a:pt x="480" y="695"/>
                      </a:lnTo>
                      <a:lnTo>
                        <a:pt x="482" y="694"/>
                      </a:lnTo>
                      <a:lnTo>
                        <a:pt x="482" y="694"/>
                      </a:lnTo>
                      <a:lnTo>
                        <a:pt x="485" y="691"/>
                      </a:lnTo>
                      <a:lnTo>
                        <a:pt x="486" y="688"/>
                      </a:lnTo>
                      <a:lnTo>
                        <a:pt x="487" y="684"/>
                      </a:lnTo>
                      <a:lnTo>
                        <a:pt x="486" y="681"/>
                      </a:lnTo>
                      <a:lnTo>
                        <a:pt x="486" y="681"/>
                      </a:lnTo>
                      <a:lnTo>
                        <a:pt x="484" y="678"/>
                      </a:lnTo>
                      <a:lnTo>
                        <a:pt x="482" y="677"/>
                      </a:lnTo>
                      <a:lnTo>
                        <a:pt x="479" y="677"/>
                      </a:lnTo>
                      <a:lnTo>
                        <a:pt x="473" y="680"/>
                      </a:lnTo>
                      <a:lnTo>
                        <a:pt x="473" y="680"/>
                      </a:lnTo>
                      <a:lnTo>
                        <a:pt x="469" y="683"/>
                      </a:lnTo>
                      <a:lnTo>
                        <a:pt x="465" y="684"/>
                      </a:lnTo>
                      <a:lnTo>
                        <a:pt x="461" y="684"/>
                      </a:lnTo>
                      <a:lnTo>
                        <a:pt x="457" y="683"/>
                      </a:lnTo>
                      <a:lnTo>
                        <a:pt x="457" y="683"/>
                      </a:lnTo>
                      <a:lnTo>
                        <a:pt x="455" y="682"/>
                      </a:lnTo>
                      <a:lnTo>
                        <a:pt x="453" y="683"/>
                      </a:lnTo>
                      <a:lnTo>
                        <a:pt x="450" y="685"/>
                      </a:lnTo>
                      <a:lnTo>
                        <a:pt x="447" y="687"/>
                      </a:lnTo>
                      <a:lnTo>
                        <a:pt x="445" y="687"/>
                      </a:lnTo>
                      <a:lnTo>
                        <a:pt x="444" y="685"/>
                      </a:lnTo>
                      <a:lnTo>
                        <a:pt x="442" y="684"/>
                      </a:lnTo>
                      <a:lnTo>
                        <a:pt x="442" y="684"/>
                      </a:lnTo>
                      <a:lnTo>
                        <a:pt x="440" y="681"/>
                      </a:lnTo>
                      <a:lnTo>
                        <a:pt x="440" y="677"/>
                      </a:lnTo>
                      <a:lnTo>
                        <a:pt x="440" y="669"/>
                      </a:lnTo>
                      <a:lnTo>
                        <a:pt x="441" y="665"/>
                      </a:lnTo>
                      <a:lnTo>
                        <a:pt x="442" y="662"/>
                      </a:lnTo>
                      <a:lnTo>
                        <a:pt x="444" y="660"/>
                      </a:lnTo>
                      <a:lnTo>
                        <a:pt x="447" y="659"/>
                      </a:lnTo>
                      <a:lnTo>
                        <a:pt x="447" y="659"/>
                      </a:lnTo>
                      <a:lnTo>
                        <a:pt x="453" y="658"/>
                      </a:lnTo>
                      <a:lnTo>
                        <a:pt x="456" y="655"/>
                      </a:lnTo>
                      <a:lnTo>
                        <a:pt x="458" y="652"/>
                      </a:lnTo>
                      <a:lnTo>
                        <a:pt x="457" y="648"/>
                      </a:lnTo>
                      <a:lnTo>
                        <a:pt x="457" y="648"/>
                      </a:lnTo>
                      <a:lnTo>
                        <a:pt x="456" y="644"/>
                      </a:lnTo>
                      <a:lnTo>
                        <a:pt x="453" y="642"/>
                      </a:lnTo>
                      <a:lnTo>
                        <a:pt x="450" y="641"/>
                      </a:lnTo>
                      <a:lnTo>
                        <a:pt x="446" y="639"/>
                      </a:lnTo>
                      <a:lnTo>
                        <a:pt x="446" y="639"/>
                      </a:lnTo>
                      <a:lnTo>
                        <a:pt x="445" y="638"/>
                      </a:lnTo>
                      <a:lnTo>
                        <a:pt x="445" y="637"/>
                      </a:lnTo>
                      <a:lnTo>
                        <a:pt x="445" y="636"/>
                      </a:lnTo>
                      <a:lnTo>
                        <a:pt x="446" y="635"/>
                      </a:lnTo>
                      <a:lnTo>
                        <a:pt x="451" y="633"/>
                      </a:lnTo>
                      <a:lnTo>
                        <a:pt x="457" y="632"/>
                      </a:lnTo>
                      <a:lnTo>
                        <a:pt x="457" y="632"/>
                      </a:lnTo>
                      <a:lnTo>
                        <a:pt x="465" y="632"/>
                      </a:lnTo>
                      <a:lnTo>
                        <a:pt x="470" y="633"/>
                      </a:lnTo>
                      <a:lnTo>
                        <a:pt x="474" y="633"/>
                      </a:lnTo>
                      <a:lnTo>
                        <a:pt x="475" y="632"/>
                      </a:lnTo>
                      <a:lnTo>
                        <a:pt x="476" y="631"/>
                      </a:lnTo>
                      <a:lnTo>
                        <a:pt x="476" y="631"/>
                      </a:lnTo>
                      <a:lnTo>
                        <a:pt x="475" y="624"/>
                      </a:lnTo>
                      <a:lnTo>
                        <a:pt x="475" y="616"/>
                      </a:lnTo>
                      <a:lnTo>
                        <a:pt x="475" y="611"/>
                      </a:lnTo>
                      <a:lnTo>
                        <a:pt x="476" y="607"/>
                      </a:lnTo>
                      <a:lnTo>
                        <a:pt x="479" y="604"/>
                      </a:lnTo>
                      <a:lnTo>
                        <a:pt x="482" y="601"/>
                      </a:lnTo>
                      <a:lnTo>
                        <a:pt x="482" y="601"/>
                      </a:lnTo>
                      <a:lnTo>
                        <a:pt x="490" y="596"/>
                      </a:lnTo>
                      <a:lnTo>
                        <a:pt x="499" y="593"/>
                      </a:lnTo>
                      <a:lnTo>
                        <a:pt x="506" y="590"/>
                      </a:lnTo>
                      <a:lnTo>
                        <a:pt x="509" y="589"/>
                      </a:lnTo>
                      <a:lnTo>
                        <a:pt x="510" y="587"/>
                      </a:lnTo>
                      <a:lnTo>
                        <a:pt x="510" y="587"/>
                      </a:lnTo>
                      <a:lnTo>
                        <a:pt x="509" y="582"/>
                      </a:lnTo>
                      <a:lnTo>
                        <a:pt x="506" y="578"/>
                      </a:lnTo>
                      <a:lnTo>
                        <a:pt x="506" y="574"/>
                      </a:lnTo>
                      <a:lnTo>
                        <a:pt x="506" y="571"/>
                      </a:lnTo>
                      <a:lnTo>
                        <a:pt x="508" y="570"/>
                      </a:lnTo>
                      <a:lnTo>
                        <a:pt x="508" y="570"/>
                      </a:lnTo>
                      <a:lnTo>
                        <a:pt x="511" y="568"/>
                      </a:lnTo>
                      <a:lnTo>
                        <a:pt x="513" y="568"/>
                      </a:lnTo>
                      <a:lnTo>
                        <a:pt x="523" y="571"/>
                      </a:lnTo>
                      <a:lnTo>
                        <a:pt x="523" y="571"/>
                      </a:lnTo>
                      <a:lnTo>
                        <a:pt x="530" y="574"/>
                      </a:lnTo>
                      <a:lnTo>
                        <a:pt x="537" y="576"/>
                      </a:lnTo>
                      <a:lnTo>
                        <a:pt x="544" y="576"/>
                      </a:lnTo>
                      <a:lnTo>
                        <a:pt x="550" y="574"/>
                      </a:lnTo>
                      <a:lnTo>
                        <a:pt x="550" y="574"/>
                      </a:lnTo>
                      <a:lnTo>
                        <a:pt x="555" y="571"/>
                      </a:lnTo>
                      <a:lnTo>
                        <a:pt x="557" y="567"/>
                      </a:lnTo>
                      <a:lnTo>
                        <a:pt x="557" y="565"/>
                      </a:lnTo>
                      <a:lnTo>
                        <a:pt x="557" y="564"/>
                      </a:lnTo>
                      <a:lnTo>
                        <a:pt x="556" y="562"/>
                      </a:lnTo>
                      <a:lnTo>
                        <a:pt x="554" y="561"/>
                      </a:lnTo>
                      <a:lnTo>
                        <a:pt x="554" y="561"/>
                      </a:lnTo>
                      <a:lnTo>
                        <a:pt x="545" y="558"/>
                      </a:lnTo>
                      <a:lnTo>
                        <a:pt x="533" y="555"/>
                      </a:lnTo>
                      <a:lnTo>
                        <a:pt x="520" y="554"/>
                      </a:lnTo>
                      <a:lnTo>
                        <a:pt x="516" y="554"/>
                      </a:lnTo>
                      <a:lnTo>
                        <a:pt x="512" y="555"/>
                      </a:lnTo>
                      <a:lnTo>
                        <a:pt x="512" y="555"/>
                      </a:lnTo>
                      <a:lnTo>
                        <a:pt x="510" y="555"/>
                      </a:lnTo>
                      <a:lnTo>
                        <a:pt x="510" y="555"/>
                      </a:lnTo>
                      <a:lnTo>
                        <a:pt x="512" y="550"/>
                      </a:lnTo>
                      <a:lnTo>
                        <a:pt x="515" y="544"/>
                      </a:lnTo>
                      <a:lnTo>
                        <a:pt x="518" y="536"/>
                      </a:lnTo>
                      <a:lnTo>
                        <a:pt x="518" y="536"/>
                      </a:lnTo>
                      <a:lnTo>
                        <a:pt x="519" y="534"/>
                      </a:lnTo>
                      <a:lnTo>
                        <a:pt x="520" y="532"/>
                      </a:lnTo>
                      <a:lnTo>
                        <a:pt x="523" y="530"/>
                      </a:lnTo>
                      <a:lnTo>
                        <a:pt x="526" y="528"/>
                      </a:lnTo>
                      <a:lnTo>
                        <a:pt x="529" y="528"/>
                      </a:lnTo>
                      <a:lnTo>
                        <a:pt x="531" y="530"/>
                      </a:lnTo>
                      <a:lnTo>
                        <a:pt x="534" y="531"/>
                      </a:lnTo>
                      <a:lnTo>
                        <a:pt x="538" y="534"/>
                      </a:lnTo>
                      <a:lnTo>
                        <a:pt x="538" y="534"/>
                      </a:lnTo>
                      <a:lnTo>
                        <a:pt x="544" y="539"/>
                      </a:lnTo>
                      <a:lnTo>
                        <a:pt x="550" y="542"/>
                      </a:lnTo>
                      <a:lnTo>
                        <a:pt x="554" y="545"/>
                      </a:lnTo>
                      <a:lnTo>
                        <a:pt x="555" y="544"/>
                      </a:lnTo>
                      <a:lnTo>
                        <a:pt x="556" y="542"/>
                      </a:lnTo>
                      <a:lnTo>
                        <a:pt x="556" y="542"/>
                      </a:lnTo>
                      <a:lnTo>
                        <a:pt x="557" y="541"/>
                      </a:lnTo>
                      <a:lnTo>
                        <a:pt x="557" y="539"/>
                      </a:lnTo>
                      <a:lnTo>
                        <a:pt x="555" y="534"/>
                      </a:lnTo>
                      <a:lnTo>
                        <a:pt x="552" y="525"/>
                      </a:lnTo>
                      <a:lnTo>
                        <a:pt x="552" y="525"/>
                      </a:lnTo>
                      <a:lnTo>
                        <a:pt x="548" y="524"/>
                      </a:lnTo>
                      <a:lnTo>
                        <a:pt x="543" y="522"/>
                      </a:lnTo>
                      <a:lnTo>
                        <a:pt x="538" y="519"/>
                      </a:lnTo>
                      <a:lnTo>
                        <a:pt x="536" y="516"/>
                      </a:lnTo>
                      <a:lnTo>
                        <a:pt x="534" y="513"/>
                      </a:lnTo>
                      <a:lnTo>
                        <a:pt x="534" y="513"/>
                      </a:lnTo>
                      <a:lnTo>
                        <a:pt x="536" y="511"/>
                      </a:lnTo>
                      <a:lnTo>
                        <a:pt x="537" y="510"/>
                      </a:lnTo>
                      <a:lnTo>
                        <a:pt x="542" y="511"/>
                      </a:lnTo>
                      <a:lnTo>
                        <a:pt x="547" y="512"/>
                      </a:lnTo>
                      <a:lnTo>
                        <a:pt x="550" y="512"/>
                      </a:lnTo>
                      <a:lnTo>
                        <a:pt x="550" y="511"/>
                      </a:lnTo>
                      <a:lnTo>
                        <a:pt x="550" y="511"/>
                      </a:lnTo>
                      <a:lnTo>
                        <a:pt x="551" y="506"/>
                      </a:lnTo>
                      <a:lnTo>
                        <a:pt x="552" y="501"/>
                      </a:lnTo>
                      <a:lnTo>
                        <a:pt x="552" y="498"/>
                      </a:lnTo>
                      <a:lnTo>
                        <a:pt x="552" y="496"/>
                      </a:lnTo>
                      <a:lnTo>
                        <a:pt x="550" y="494"/>
                      </a:lnTo>
                      <a:lnTo>
                        <a:pt x="547" y="493"/>
                      </a:lnTo>
                      <a:lnTo>
                        <a:pt x="547" y="493"/>
                      </a:lnTo>
                      <a:lnTo>
                        <a:pt x="541" y="492"/>
                      </a:lnTo>
                      <a:lnTo>
                        <a:pt x="537" y="493"/>
                      </a:lnTo>
                      <a:lnTo>
                        <a:pt x="533" y="495"/>
                      </a:lnTo>
                      <a:lnTo>
                        <a:pt x="529" y="498"/>
                      </a:lnTo>
                      <a:lnTo>
                        <a:pt x="529" y="498"/>
                      </a:lnTo>
                      <a:lnTo>
                        <a:pt x="527" y="502"/>
                      </a:lnTo>
                      <a:lnTo>
                        <a:pt x="525" y="502"/>
                      </a:lnTo>
                      <a:lnTo>
                        <a:pt x="523" y="501"/>
                      </a:lnTo>
                      <a:lnTo>
                        <a:pt x="522" y="497"/>
                      </a:lnTo>
                      <a:lnTo>
                        <a:pt x="522" y="497"/>
                      </a:lnTo>
                      <a:lnTo>
                        <a:pt x="519" y="495"/>
                      </a:lnTo>
                      <a:lnTo>
                        <a:pt x="515" y="493"/>
                      </a:lnTo>
                      <a:lnTo>
                        <a:pt x="513" y="491"/>
                      </a:lnTo>
                      <a:lnTo>
                        <a:pt x="512" y="490"/>
                      </a:lnTo>
                      <a:lnTo>
                        <a:pt x="512" y="488"/>
                      </a:lnTo>
                      <a:lnTo>
                        <a:pt x="512" y="488"/>
                      </a:lnTo>
                      <a:lnTo>
                        <a:pt x="512" y="485"/>
                      </a:lnTo>
                      <a:lnTo>
                        <a:pt x="513" y="483"/>
                      </a:lnTo>
                      <a:lnTo>
                        <a:pt x="517" y="480"/>
                      </a:lnTo>
                      <a:lnTo>
                        <a:pt x="523" y="478"/>
                      </a:lnTo>
                      <a:lnTo>
                        <a:pt x="526" y="478"/>
                      </a:lnTo>
                      <a:lnTo>
                        <a:pt x="529" y="479"/>
                      </a:lnTo>
                      <a:lnTo>
                        <a:pt x="529" y="479"/>
                      </a:lnTo>
                      <a:lnTo>
                        <a:pt x="537" y="480"/>
                      </a:lnTo>
                      <a:lnTo>
                        <a:pt x="546" y="480"/>
                      </a:lnTo>
                      <a:lnTo>
                        <a:pt x="557" y="480"/>
                      </a:lnTo>
                      <a:lnTo>
                        <a:pt x="557" y="469"/>
                      </a:lnTo>
                      <a:lnTo>
                        <a:pt x="557" y="469"/>
                      </a:lnTo>
                      <a:lnTo>
                        <a:pt x="554" y="469"/>
                      </a:lnTo>
                      <a:lnTo>
                        <a:pt x="547" y="467"/>
                      </a:lnTo>
                      <a:lnTo>
                        <a:pt x="541" y="464"/>
                      </a:lnTo>
                      <a:lnTo>
                        <a:pt x="539" y="462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38" y="453"/>
                      </a:lnTo>
                      <a:lnTo>
                        <a:pt x="539" y="449"/>
                      </a:lnTo>
                      <a:lnTo>
                        <a:pt x="539" y="448"/>
                      </a:lnTo>
                      <a:lnTo>
                        <a:pt x="540" y="447"/>
                      </a:lnTo>
                      <a:lnTo>
                        <a:pt x="541" y="447"/>
                      </a:lnTo>
                      <a:lnTo>
                        <a:pt x="543" y="449"/>
                      </a:lnTo>
                      <a:lnTo>
                        <a:pt x="543" y="449"/>
                      </a:lnTo>
                      <a:lnTo>
                        <a:pt x="548" y="458"/>
                      </a:lnTo>
                      <a:lnTo>
                        <a:pt x="550" y="459"/>
                      </a:lnTo>
                      <a:lnTo>
                        <a:pt x="551" y="460"/>
                      </a:lnTo>
                      <a:lnTo>
                        <a:pt x="552" y="459"/>
                      </a:lnTo>
                      <a:lnTo>
                        <a:pt x="553" y="456"/>
                      </a:lnTo>
                      <a:lnTo>
                        <a:pt x="553" y="456"/>
                      </a:lnTo>
                      <a:lnTo>
                        <a:pt x="554" y="451"/>
                      </a:lnTo>
                      <a:lnTo>
                        <a:pt x="557" y="448"/>
                      </a:lnTo>
                      <a:lnTo>
                        <a:pt x="559" y="447"/>
                      </a:lnTo>
                      <a:lnTo>
                        <a:pt x="560" y="447"/>
                      </a:lnTo>
                      <a:lnTo>
                        <a:pt x="561" y="448"/>
                      </a:lnTo>
                      <a:lnTo>
                        <a:pt x="562" y="449"/>
                      </a:lnTo>
                      <a:lnTo>
                        <a:pt x="562" y="449"/>
                      </a:lnTo>
                      <a:lnTo>
                        <a:pt x="563" y="451"/>
                      </a:lnTo>
                      <a:lnTo>
                        <a:pt x="563" y="453"/>
                      </a:lnTo>
                      <a:lnTo>
                        <a:pt x="562" y="456"/>
                      </a:lnTo>
                      <a:lnTo>
                        <a:pt x="562" y="459"/>
                      </a:lnTo>
                      <a:lnTo>
                        <a:pt x="563" y="461"/>
                      </a:lnTo>
                      <a:lnTo>
                        <a:pt x="566" y="463"/>
                      </a:lnTo>
                      <a:lnTo>
                        <a:pt x="566" y="463"/>
                      </a:lnTo>
                      <a:lnTo>
                        <a:pt x="573" y="469"/>
                      </a:lnTo>
                      <a:lnTo>
                        <a:pt x="574" y="471"/>
                      </a:lnTo>
                      <a:lnTo>
                        <a:pt x="574" y="475"/>
                      </a:lnTo>
                      <a:lnTo>
                        <a:pt x="574" y="475"/>
                      </a:lnTo>
                      <a:lnTo>
                        <a:pt x="574" y="481"/>
                      </a:lnTo>
                      <a:lnTo>
                        <a:pt x="575" y="482"/>
                      </a:lnTo>
                      <a:lnTo>
                        <a:pt x="579" y="483"/>
                      </a:lnTo>
                      <a:lnTo>
                        <a:pt x="579" y="483"/>
                      </a:lnTo>
                      <a:lnTo>
                        <a:pt x="582" y="482"/>
                      </a:lnTo>
                      <a:lnTo>
                        <a:pt x="584" y="481"/>
                      </a:lnTo>
                      <a:lnTo>
                        <a:pt x="586" y="477"/>
                      </a:lnTo>
                      <a:lnTo>
                        <a:pt x="586" y="471"/>
                      </a:lnTo>
                      <a:lnTo>
                        <a:pt x="586" y="471"/>
                      </a:lnTo>
                      <a:lnTo>
                        <a:pt x="586" y="469"/>
                      </a:lnTo>
                      <a:lnTo>
                        <a:pt x="585" y="467"/>
                      </a:lnTo>
                      <a:lnTo>
                        <a:pt x="582" y="466"/>
                      </a:lnTo>
                      <a:lnTo>
                        <a:pt x="579" y="465"/>
                      </a:lnTo>
                      <a:lnTo>
                        <a:pt x="577" y="464"/>
                      </a:lnTo>
                      <a:lnTo>
                        <a:pt x="577" y="462"/>
                      </a:lnTo>
                      <a:lnTo>
                        <a:pt x="577" y="462"/>
                      </a:lnTo>
                      <a:lnTo>
                        <a:pt x="579" y="461"/>
                      </a:lnTo>
                      <a:lnTo>
                        <a:pt x="580" y="461"/>
                      </a:lnTo>
                      <a:lnTo>
                        <a:pt x="582" y="461"/>
                      </a:lnTo>
                      <a:lnTo>
                        <a:pt x="583" y="461"/>
                      </a:lnTo>
                      <a:lnTo>
                        <a:pt x="584" y="461"/>
                      </a:lnTo>
                      <a:lnTo>
                        <a:pt x="584" y="460"/>
                      </a:lnTo>
                      <a:lnTo>
                        <a:pt x="585" y="456"/>
                      </a:lnTo>
                      <a:lnTo>
                        <a:pt x="585" y="456"/>
                      </a:lnTo>
                      <a:lnTo>
                        <a:pt x="584" y="446"/>
                      </a:lnTo>
                      <a:lnTo>
                        <a:pt x="585" y="444"/>
                      </a:lnTo>
                      <a:lnTo>
                        <a:pt x="586" y="444"/>
                      </a:lnTo>
                      <a:lnTo>
                        <a:pt x="587" y="442"/>
                      </a:lnTo>
                      <a:lnTo>
                        <a:pt x="589" y="444"/>
                      </a:lnTo>
                      <a:lnTo>
                        <a:pt x="589" y="444"/>
                      </a:lnTo>
                      <a:lnTo>
                        <a:pt x="594" y="445"/>
                      </a:lnTo>
                      <a:lnTo>
                        <a:pt x="596" y="444"/>
                      </a:lnTo>
                      <a:lnTo>
                        <a:pt x="597" y="441"/>
                      </a:lnTo>
                      <a:lnTo>
                        <a:pt x="597" y="438"/>
                      </a:lnTo>
                      <a:lnTo>
                        <a:pt x="597" y="438"/>
                      </a:lnTo>
                      <a:lnTo>
                        <a:pt x="596" y="435"/>
                      </a:lnTo>
                      <a:lnTo>
                        <a:pt x="595" y="434"/>
                      </a:lnTo>
                      <a:lnTo>
                        <a:pt x="593" y="433"/>
                      </a:lnTo>
                      <a:lnTo>
                        <a:pt x="590" y="431"/>
                      </a:lnTo>
                      <a:lnTo>
                        <a:pt x="590" y="431"/>
                      </a:lnTo>
                      <a:lnTo>
                        <a:pt x="588" y="430"/>
                      </a:lnTo>
                      <a:lnTo>
                        <a:pt x="587" y="430"/>
                      </a:lnTo>
                      <a:lnTo>
                        <a:pt x="585" y="428"/>
                      </a:lnTo>
                      <a:lnTo>
                        <a:pt x="584" y="426"/>
                      </a:lnTo>
                      <a:lnTo>
                        <a:pt x="584" y="426"/>
                      </a:lnTo>
                      <a:lnTo>
                        <a:pt x="583" y="423"/>
                      </a:lnTo>
                      <a:lnTo>
                        <a:pt x="583" y="421"/>
                      </a:lnTo>
                      <a:lnTo>
                        <a:pt x="585" y="416"/>
                      </a:lnTo>
                      <a:lnTo>
                        <a:pt x="587" y="413"/>
                      </a:lnTo>
                      <a:lnTo>
                        <a:pt x="588" y="413"/>
                      </a:lnTo>
                      <a:lnTo>
                        <a:pt x="590" y="413"/>
                      </a:lnTo>
                      <a:lnTo>
                        <a:pt x="593" y="416"/>
                      </a:lnTo>
                      <a:lnTo>
                        <a:pt x="593" y="416"/>
                      </a:lnTo>
                      <a:lnTo>
                        <a:pt x="599" y="424"/>
                      </a:lnTo>
                      <a:lnTo>
                        <a:pt x="601" y="426"/>
                      </a:lnTo>
                      <a:lnTo>
                        <a:pt x="602" y="426"/>
                      </a:lnTo>
                      <a:lnTo>
                        <a:pt x="603" y="425"/>
                      </a:lnTo>
                      <a:lnTo>
                        <a:pt x="603" y="425"/>
                      </a:lnTo>
                      <a:lnTo>
                        <a:pt x="606" y="423"/>
                      </a:lnTo>
                      <a:lnTo>
                        <a:pt x="608" y="421"/>
                      </a:lnTo>
                      <a:lnTo>
                        <a:pt x="609" y="420"/>
                      </a:lnTo>
                      <a:lnTo>
                        <a:pt x="612" y="419"/>
                      </a:lnTo>
                      <a:lnTo>
                        <a:pt x="612" y="419"/>
                      </a:lnTo>
                      <a:lnTo>
                        <a:pt x="615" y="420"/>
                      </a:lnTo>
                      <a:lnTo>
                        <a:pt x="617" y="421"/>
                      </a:lnTo>
                      <a:lnTo>
                        <a:pt x="619" y="422"/>
                      </a:lnTo>
                      <a:lnTo>
                        <a:pt x="622" y="423"/>
                      </a:lnTo>
                      <a:lnTo>
                        <a:pt x="622" y="423"/>
                      </a:lnTo>
                      <a:lnTo>
                        <a:pt x="623" y="422"/>
                      </a:lnTo>
                      <a:lnTo>
                        <a:pt x="624" y="421"/>
                      </a:lnTo>
                      <a:lnTo>
                        <a:pt x="624" y="417"/>
                      </a:lnTo>
                      <a:lnTo>
                        <a:pt x="624" y="411"/>
                      </a:lnTo>
                      <a:lnTo>
                        <a:pt x="624" y="410"/>
                      </a:lnTo>
                      <a:lnTo>
                        <a:pt x="625" y="409"/>
                      </a:lnTo>
                      <a:lnTo>
                        <a:pt x="625" y="409"/>
                      </a:lnTo>
                      <a:lnTo>
                        <a:pt x="627" y="409"/>
                      </a:lnTo>
                      <a:lnTo>
                        <a:pt x="631" y="409"/>
                      </a:lnTo>
                      <a:lnTo>
                        <a:pt x="633" y="409"/>
                      </a:lnTo>
                      <a:lnTo>
                        <a:pt x="636" y="408"/>
                      </a:lnTo>
                      <a:lnTo>
                        <a:pt x="637" y="407"/>
                      </a:lnTo>
                      <a:lnTo>
                        <a:pt x="637" y="405"/>
                      </a:lnTo>
                      <a:lnTo>
                        <a:pt x="637" y="405"/>
                      </a:lnTo>
                      <a:lnTo>
                        <a:pt x="636" y="399"/>
                      </a:lnTo>
                      <a:lnTo>
                        <a:pt x="636" y="396"/>
                      </a:lnTo>
                      <a:lnTo>
                        <a:pt x="633" y="394"/>
                      </a:lnTo>
                      <a:lnTo>
                        <a:pt x="629" y="394"/>
                      </a:lnTo>
                      <a:lnTo>
                        <a:pt x="629" y="394"/>
                      </a:lnTo>
                      <a:lnTo>
                        <a:pt x="608" y="395"/>
                      </a:lnTo>
                      <a:lnTo>
                        <a:pt x="595" y="395"/>
                      </a:lnTo>
                      <a:lnTo>
                        <a:pt x="590" y="395"/>
                      </a:lnTo>
                      <a:lnTo>
                        <a:pt x="589" y="394"/>
                      </a:lnTo>
                      <a:lnTo>
                        <a:pt x="589" y="393"/>
                      </a:lnTo>
                      <a:lnTo>
                        <a:pt x="589" y="393"/>
                      </a:lnTo>
                      <a:lnTo>
                        <a:pt x="589" y="390"/>
                      </a:lnTo>
                      <a:lnTo>
                        <a:pt x="589" y="385"/>
                      </a:lnTo>
                      <a:lnTo>
                        <a:pt x="593" y="382"/>
                      </a:lnTo>
                      <a:lnTo>
                        <a:pt x="598" y="380"/>
                      </a:lnTo>
                      <a:lnTo>
                        <a:pt x="598" y="380"/>
                      </a:lnTo>
                      <a:lnTo>
                        <a:pt x="604" y="378"/>
                      </a:lnTo>
                      <a:lnTo>
                        <a:pt x="610" y="378"/>
                      </a:lnTo>
                      <a:lnTo>
                        <a:pt x="612" y="377"/>
                      </a:lnTo>
                      <a:lnTo>
                        <a:pt x="614" y="376"/>
                      </a:lnTo>
                      <a:lnTo>
                        <a:pt x="615" y="374"/>
                      </a:lnTo>
                      <a:lnTo>
                        <a:pt x="615" y="370"/>
                      </a:lnTo>
                      <a:lnTo>
                        <a:pt x="615" y="370"/>
                      </a:lnTo>
                      <a:lnTo>
                        <a:pt x="615" y="364"/>
                      </a:lnTo>
                      <a:lnTo>
                        <a:pt x="617" y="361"/>
                      </a:lnTo>
                      <a:lnTo>
                        <a:pt x="618" y="360"/>
                      </a:lnTo>
                      <a:lnTo>
                        <a:pt x="618" y="361"/>
                      </a:lnTo>
                      <a:lnTo>
                        <a:pt x="619" y="364"/>
                      </a:lnTo>
                      <a:lnTo>
                        <a:pt x="619" y="364"/>
                      </a:lnTo>
                      <a:lnTo>
                        <a:pt x="620" y="367"/>
                      </a:lnTo>
                      <a:lnTo>
                        <a:pt x="622" y="369"/>
                      </a:lnTo>
                      <a:lnTo>
                        <a:pt x="625" y="373"/>
                      </a:lnTo>
                      <a:lnTo>
                        <a:pt x="628" y="374"/>
                      </a:lnTo>
                      <a:lnTo>
                        <a:pt x="631" y="374"/>
                      </a:lnTo>
                      <a:lnTo>
                        <a:pt x="631" y="374"/>
                      </a:lnTo>
                      <a:lnTo>
                        <a:pt x="632" y="374"/>
                      </a:lnTo>
                      <a:lnTo>
                        <a:pt x="632" y="373"/>
                      </a:lnTo>
                      <a:lnTo>
                        <a:pt x="627" y="366"/>
                      </a:lnTo>
                      <a:lnTo>
                        <a:pt x="627" y="366"/>
                      </a:lnTo>
                      <a:lnTo>
                        <a:pt x="624" y="363"/>
                      </a:lnTo>
                      <a:lnTo>
                        <a:pt x="624" y="360"/>
                      </a:lnTo>
                      <a:lnTo>
                        <a:pt x="625" y="358"/>
                      </a:lnTo>
                      <a:lnTo>
                        <a:pt x="628" y="354"/>
                      </a:lnTo>
                      <a:lnTo>
                        <a:pt x="628" y="354"/>
                      </a:lnTo>
                      <a:lnTo>
                        <a:pt x="631" y="352"/>
                      </a:lnTo>
                      <a:lnTo>
                        <a:pt x="632" y="350"/>
                      </a:lnTo>
                      <a:lnTo>
                        <a:pt x="633" y="348"/>
                      </a:lnTo>
                      <a:lnTo>
                        <a:pt x="633" y="345"/>
                      </a:lnTo>
                      <a:lnTo>
                        <a:pt x="633" y="345"/>
                      </a:lnTo>
                      <a:lnTo>
                        <a:pt x="632" y="342"/>
                      </a:lnTo>
                      <a:lnTo>
                        <a:pt x="629" y="340"/>
                      </a:lnTo>
                      <a:lnTo>
                        <a:pt x="626" y="338"/>
                      </a:lnTo>
                      <a:lnTo>
                        <a:pt x="625" y="336"/>
                      </a:lnTo>
                      <a:lnTo>
                        <a:pt x="625" y="336"/>
                      </a:lnTo>
                      <a:lnTo>
                        <a:pt x="625" y="331"/>
                      </a:lnTo>
                      <a:lnTo>
                        <a:pt x="625" y="329"/>
                      </a:lnTo>
                      <a:lnTo>
                        <a:pt x="627" y="326"/>
                      </a:lnTo>
                      <a:lnTo>
                        <a:pt x="627" y="326"/>
                      </a:lnTo>
                      <a:lnTo>
                        <a:pt x="630" y="324"/>
                      </a:lnTo>
                      <a:lnTo>
                        <a:pt x="631" y="310"/>
                      </a:lnTo>
                      <a:lnTo>
                        <a:pt x="631" y="310"/>
                      </a:lnTo>
                      <a:lnTo>
                        <a:pt x="622" y="309"/>
                      </a:lnTo>
                      <a:lnTo>
                        <a:pt x="614" y="310"/>
                      </a:lnTo>
                      <a:lnTo>
                        <a:pt x="611" y="311"/>
                      </a:lnTo>
                      <a:lnTo>
                        <a:pt x="610" y="313"/>
                      </a:lnTo>
                      <a:lnTo>
                        <a:pt x="610" y="313"/>
                      </a:lnTo>
                      <a:lnTo>
                        <a:pt x="606" y="318"/>
                      </a:lnTo>
                      <a:lnTo>
                        <a:pt x="604" y="322"/>
                      </a:lnTo>
                      <a:lnTo>
                        <a:pt x="603" y="322"/>
                      </a:lnTo>
                      <a:lnTo>
                        <a:pt x="601" y="323"/>
                      </a:lnTo>
                      <a:lnTo>
                        <a:pt x="600" y="322"/>
                      </a:lnTo>
                      <a:lnTo>
                        <a:pt x="598" y="321"/>
                      </a:lnTo>
                      <a:lnTo>
                        <a:pt x="598" y="321"/>
                      </a:lnTo>
                      <a:lnTo>
                        <a:pt x="597" y="319"/>
                      </a:lnTo>
                      <a:lnTo>
                        <a:pt x="597" y="319"/>
                      </a:lnTo>
                      <a:lnTo>
                        <a:pt x="598" y="318"/>
                      </a:lnTo>
                      <a:lnTo>
                        <a:pt x="601" y="316"/>
                      </a:lnTo>
                      <a:lnTo>
                        <a:pt x="602" y="315"/>
                      </a:lnTo>
                      <a:lnTo>
                        <a:pt x="602" y="311"/>
                      </a:lnTo>
                      <a:lnTo>
                        <a:pt x="602" y="311"/>
                      </a:lnTo>
                      <a:lnTo>
                        <a:pt x="602" y="308"/>
                      </a:lnTo>
                      <a:lnTo>
                        <a:pt x="601" y="306"/>
                      </a:lnTo>
                      <a:lnTo>
                        <a:pt x="599" y="303"/>
                      </a:lnTo>
                      <a:lnTo>
                        <a:pt x="598" y="299"/>
                      </a:lnTo>
                      <a:lnTo>
                        <a:pt x="599" y="298"/>
                      </a:lnTo>
                      <a:lnTo>
                        <a:pt x="600" y="296"/>
                      </a:lnTo>
                      <a:lnTo>
                        <a:pt x="600" y="296"/>
                      </a:lnTo>
                      <a:lnTo>
                        <a:pt x="602" y="294"/>
                      </a:lnTo>
                      <a:lnTo>
                        <a:pt x="603" y="291"/>
                      </a:lnTo>
                      <a:lnTo>
                        <a:pt x="601" y="289"/>
                      </a:lnTo>
                      <a:lnTo>
                        <a:pt x="600" y="285"/>
                      </a:lnTo>
                      <a:lnTo>
                        <a:pt x="600" y="285"/>
                      </a:lnTo>
                      <a:lnTo>
                        <a:pt x="599" y="283"/>
                      </a:lnTo>
                      <a:lnTo>
                        <a:pt x="600" y="281"/>
                      </a:lnTo>
                      <a:lnTo>
                        <a:pt x="602" y="280"/>
                      </a:lnTo>
                      <a:lnTo>
                        <a:pt x="606" y="278"/>
                      </a:lnTo>
                      <a:lnTo>
                        <a:pt x="606" y="278"/>
                      </a:lnTo>
                      <a:lnTo>
                        <a:pt x="608" y="277"/>
                      </a:lnTo>
                      <a:lnTo>
                        <a:pt x="609" y="275"/>
                      </a:lnTo>
                      <a:lnTo>
                        <a:pt x="609" y="272"/>
                      </a:lnTo>
                      <a:lnTo>
                        <a:pt x="610" y="269"/>
                      </a:lnTo>
                      <a:lnTo>
                        <a:pt x="611" y="268"/>
                      </a:lnTo>
                      <a:lnTo>
                        <a:pt x="614" y="267"/>
                      </a:lnTo>
                      <a:lnTo>
                        <a:pt x="617" y="267"/>
                      </a:lnTo>
                      <a:lnTo>
                        <a:pt x="617" y="267"/>
                      </a:lnTo>
                      <a:lnTo>
                        <a:pt x="626" y="268"/>
                      </a:lnTo>
                      <a:lnTo>
                        <a:pt x="632" y="268"/>
                      </a:lnTo>
                      <a:lnTo>
                        <a:pt x="634" y="269"/>
                      </a:lnTo>
                      <a:lnTo>
                        <a:pt x="636" y="270"/>
                      </a:lnTo>
                      <a:lnTo>
                        <a:pt x="636" y="273"/>
                      </a:lnTo>
                      <a:lnTo>
                        <a:pt x="636" y="275"/>
                      </a:lnTo>
                      <a:lnTo>
                        <a:pt x="636" y="275"/>
                      </a:lnTo>
                      <a:lnTo>
                        <a:pt x="631" y="285"/>
                      </a:lnTo>
                      <a:lnTo>
                        <a:pt x="630" y="291"/>
                      </a:lnTo>
                      <a:lnTo>
                        <a:pt x="630" y="296"/>
                      </a:lnTo>
                      <a:lnTo>
                        <a:pt x="630" y="296"/>
                      </a:lnTo>
                      <a:lnTo>
                        <a:pt x="631" y="301"/>
                      </a:lnTo>
                      <a:lnTo>
                        <a:pt x="634" y="304"/>
                      </a:lnTo>
                      <a:lnTo>
                        <a:pt x="637" y="307"/>
                      </a:lnTo>
                      <a:lnTo>
                        <a:pt x="640" y="307"/>
                      </a:lnTo>
                      <a:lnTo>
                        <a:pt x="640" y="307"/>
                      </a:lnTo>
                      <a:lnTo>
                        <a:pt x="642" y="307"/>
                      </a:lnTo>
                      <a:lnTo>
                        <a:pt x="642" y="297"/>
                      </a:lnTo>
                      <a:lnTo>
                        <a:pt x="642" y="297"/>
                      </a:lnTo>
                      <a:lnTo>
                        <a:pt x="639" y="293"/>
                      </a:lnTo>
                      <a:lnTo>
                        <a:pt x="638" y="290"/>
                      </a:lnTo>
                      <a:lnTo>
                        <a:pt x="638" y="288"/>
                      </a:lnTo>
                      <a:lnTo>
                        <a:pt x="639" y="287"/>
                      </a:lnTo>
                      <a:lnTo>
                        <a:pt x="639" y="287"/>
                      </a:lnTo>
                      <a:lnTo>
                        <a:pt x="640" y="287"/>
                      </a:lnTo>
                      <a:lnTo>
                        <a:pt x="641" y="287"/>
                      </a:lnTo>
                      <a:lnTo>
                        <a:pt x="643" y="288"/>
                      </a:lnTo>
                      <a:lnTo>
                        <a:pt x="645" y="290"/>
                      </a:lnTo>
                      <a:lnTo>
                        <a:pt x="648" y="291"/>
                      </a:lnTo>
                      <a:lnTo>
                        <a:pt x="648" y="291"/>
                      </a:lnTo>
                      <a:lnTo>
                        <a:pt x="650" y="291"/>
                      </a:lnTo>
                      <a:lnTo>
                        <a:pt x="651" y="290"/>
                      </a:lnTo>
                      <a:lnTo>
                        <a:pt x="651" y="287"/>
                      </a:lnTo>
                      <a:lnTo>
                        <a:pt x="652" y="283"/>
                      </a:lnTo>
                      <a:lnTo>
                        <a:pt x="652" y="282"/>
                      </a:lnTo>
                      <a:lnTo>
                        <a:pt x="654" y="281"/>
                      </a:lnTo>
                      <a:lnTo>
                        <a:pt x="654" y="281"/>
                      </a:lnTo>
                      <a:lnTo>
                        <a:pt x="655" y="282"/>
                      </a:lnTo>
                      <a:lnTo>
                        <a:pt x="656" y="283"/>
                      </a:lnTo>
                      <a:lnTo>
                        <a:pt x="658" y="287"/>
                      </a:lnTo>
                      <a:lnTo>
                        <a:pt x="659" y="291"/>
                      </a:lnTo>
                      <a:lnTo>
                        <a:pt x="660" y="292"/>
                      </a:lnTo>
                      <a:lnTo>
                        <a:pt x="661" y="293"/>
                      </a:lnTo>
                      <a:lnTo>
                        <a:pt x="661" y="293"/>
                      </a:lnTo>
                      <a:lnTo>
                        <a:pt x="677" y="293"/>
                      </a:lnTo>
                      <a:lnTo>
                        <a:pt x="677" y="293"/>
                      </a:lnTo>
                      <a:lnTo>
                        <a:pt x="677" y="292"/>
                      </a:lnTo>
                      <a:lnTo>
                        <a:pt x="680" y="288"/>
                      </a:lnTo>
                      <a:lnTo>
                        <a:pt x="681" y="285"/>
                      </a:lnTo>
                      <a:lnTo>
                        <a:pt x="683" y="284"/>
                      </a:lnTo>
                      <a:lnTo>
                        <a:pt x="686" y="283"/>
                      </a:lnTo>
                      <a:lnTo>
                        <a:pt x="690" y="282"/>
                      </a:lnTo>
                      <a:lnTo>
                        <a:pt x="690" y="282"/>
                      </a:lnTo>
                      <a:lnTo>
                        <a:pt x="694" y="283"/>
                      </a:lnTo>
                      <a:lnTo>
                        <a:pt x="696" y="284"/>
                      </a:lnTo>
                      <a:lnTo>
                        <a:pt x="697" y="285"/>
                      </a:lnTo>
                      <a:lnTo>
                        <a:pt x="698" y="287"/>
                      </a:lnTo>
                      <a:lnTo>
                        <a:pt x="699" y="290"/>
                      </a:lnTo>
                      <a:lnTo>
                        <a:pt x="700" y="291"/>
                      </a:lnTo>
                      <a:lnTo>
                        <a:pt x="701" y="292"/>
                      </a:lnTo>
                      <a:lnTo>
                        <a:pt x="701" y="292"/>
                      </a:lnTo>
                      <a:lnTo>
                        <a:pt x="705" y="292"/>
                      </a:lnTo>
                      <a:lnTo>
                        <a:pt x="709" y="292"/>
                      </a:lnTo>
                      <a:lnTo>
                        <a:pt x="709" y="291"/>
                      </a:lnTo>
                      <a:lnTo>
                        <a:pt x="710" y="290"/>
                      </a:lnTo>
                      <a:lnTo>
                        <a:pt x="709" y="287"/>
                      </a:lnTo>
                      <a:lnTo>
                        <a:pt x="709" y="287"/>
                      </a:lnTo>
                      <a:lnTo>
                        <a:pt x="704" y="278"/>
                      </a:lnTo>
                      <a:lnTo>
                        <a:pt x="701" y="276"/>
                      </a:lnTo>
                      <a:lnTo>
                        <a:pt x="695" y="275"/>
                      </a:lnTo>
                      <a:lnTo>
                        <a:pt x="695" y="275"/>
                      </a:lnTo>
                      <a:lnTo>
                        <a:pt x="687" y="275"/>
                      </a:lnTo>
                      <a:lnTo>
                        <a:pt x="683" y="273"/>
                      </a:lnTo>
                      <a:lnTo>
                        <a:pt x="680" y="269"/>
                      </a:lnTo>
                      <a:lnTo>
                        <a:pt x="676" y="265"/>
                      </a:lnTo>
                      <a:lnTo>
                        <a:pt x="676" y="265"/>
                      </a:lnTo>
                      <a:lnTo>
                        <a:pt x="674" y="261"/>
                      </a:lnTo>
                      <a:lnTo>
                        <a:pt x="672" y="259"/>
                      </a:lnTo>
                      <a:lnTo>
                        <a:pt x="669" y="258"/>
                      </a:lnTo>
                      <a:lnTo>
                        <a:pt x="663" y="258"/>
                      </a:lnTo>
                      <a:lnTo>
                        <a:pt x="663" y="258"/>
                      </a:lnTo>
                      <a:lnTo>
                        <a:pt x="657" y="258"/>
                      </a:lnTo>
                      <a:lnTo>
                        <a:pt x="651" y="256"/>
                      </a:lnTo>
                      <a:lnTo>
                        <a:pt x="646" y="255"/>
                      </a:lnTo>
                      <a:lnTo>
                        <a:pt x="644" y="253"/>
                      </a:lnTo>
                      <a:lnTo>
                        <a:pt x="644" y="251"/>
                      </a:lnTo>
                      <a:lnTo>
                        <a:pt x="644" y="251"/>
                      </a:lnTo>
                      <a:lnTo>
                        <a:pt x="644" y="250"/>
                      </a:lnTo>
                      <a:lnTo>
                        <a:pt x="645" y="248"/>
                      </a:lnTo>
                      <a:lnTo>
                        <a:pt x="650" y="247"/>
                      </a:lnTo>
                      <a:lnTo>
                        <a:pt x="655" y="245"/>
                      </a:lnTo>
                      <a:lnTo>
                        <a:pt x="656" y="242"/>
                      </a:lnTo>
                      <a:lnTo>
                        <a:pt x="656" y="240"/>
                      </a:lnTo>
                      <a:lnTo>
                        <a:pt x="656" y="240"/>
                      </a:lnTo>
                      <a:lnTo>
                        <a:pt x="656" y="230"/>
                      </a:lnTo>
                      <a:lnTo>
                        <a:pt x="657" y="226"/>
                      </a:lnTo>
                      <a:lnTo>
                        <a:pt x="660" y="225"/>
                      </a:lnTo>
                      <a:lnTo>
                        <a:pt x="660" y="225"/>
                      </a:lnTo>
                      <a:lnTo>
                        <a:pt x="663" y="224"/>
                      </a:lnTo>
                      <a:lnTo>
                        <a:pt x="663" y="222"/>
                      </a:lnTo>
                      <a:lnTo>
                        <a:pt x="663" y="211"/>
                      </a:lnTo>
                      <a:lnTo>
                        <a:pt x="663" y="211"/>
                      </a:lnTo>
                      <a:lnTo>
                        <a:pt x="665" y="208"/>
                      </a:lnTo>
                      <a:lnTo>
                        <a:pt x="666" y="205"/>
                      </a:lnTo>
                      <a:lnTo>
                        <a:pt x="669" y="202"/>
                      </a:lnTo>
                      <a:lnTo>
                        <a:pt x="671" y="199"/>
                      </a:lnTo>
                      <a:lnTo>
                        <a:pt x="674" y="198"/>
                      </a:lnTo>
                      <a:lnTo>
                        <a:pt x="676" y="198"/>
                      </a:lnTo>
                      <a:lnTo>
                        <a:pt x="677" y="199"/>
                      </a:lnTo>
                      <a:lnTo>
                        <a:pt x="679" y="201"/>
                      </a:lnTo>
                      <a:lnTo>
                        <a:pt x="679" y="201"/>
                      </a:lnTo>
                      <a:lnTo>
                        <a:pt x="680" y="204"/>
                      </a:lnTo>
                      <a:lnTo>
                        <a:pt x="681" y="207"/>
                      </a:lnTo>
                      <a:lnTo>
                        <a:pt x="683" y="208"/>
                      </a:lnTo>
                      <a:lnTo>
                        <a:pt x="687" y="208"/>
                      </a:lnTo>
                      <a:lnTo>
                        <a:pt x="687" y="208"/>
                      </a:lnTo>
                      <a:lnTo>
                        <a:pt x="690" y="209"/>
                      </a:lnTo>
                      <a:lnTo>
                        <a:pt x="691" y="211"/>
                      </a:lnTo>
                      <a:lnTo>
                        <a:pt x="690" y="213"/>
                      </a:lnTo>
                      <a:lnTo>
                        <a:pt x="689" y="218"/>
                      </a:lnTo>
                      <a:lnTo>
                        <a:pt x="689" y="218"/>
                      </a:lnTo>
                      <a:lnTo>
                        <a:pt x="685" y="226"/>
                      </a:lnTo>
                      <a:lnTo>
                        <a:pt x="684" y="229"/>
                      </a:lnTo>
                      <a:lnTo>
                        <a:pt x="683" y="230"/>
                      </a:lnTo>
                      <a:lnTo>
                        <a:pt x="682" y="230"/>
                      </a:lnTo>
                      <a:lnTo>
                        <a:pt x="680" y="229"/>
                      </a:lnTo>
                      <a:lnTo>
                        <a:pt x="680" y="229"/>
                      </a:lnTo>
                      <a:lnTo>
                        <a:pt x="673" y="222"/>
                      </a:lnTo>
                      <a:lnTo>
                        <a:pt x="671" y="221"/>
                      </a:lnTo>
                      <a:lnTo>
                        <a:pt x="671" y="221"/>
                      </a:lnTo>
                      <a:lnTo>
                        <a:pt x="670" y="224"/>
                      </a:lnTo>
                      <a:lnTo>
                        <a:pt x="670" y="224"/>
                      </a:lnTo>
                      <a:lnTo>
                        <a:pt x="670" y="230"/>
                      </a:lnTo>
                      <a:lnTo>
                        <a:pt x="670" y="234"/>
                      </a:lnTo>
                      <a:lnTo>
                        <a:pt x="670" y="236"/>
                      </a:lnTo>
                      <a:lnTo>
                        <a:pt x="673" y="237"/>
                      </a:lnTo>
                      <a:lnTo>
                        <a:pt x="673" y="237"/>
                      </a:lnTo>
                      <a:lnTo>
                        <a:pt x="680" y="237"/>
                      </a:lnTo>
                      <a:lnTo>
                        <a:pt x="686" y="237"/>
                      </a:lnTo>
                      <a:lnTo>
                        <a:pt x="691" y="236"/>
                      </a:lnTo>
                      <a:lnTo>
                        <a:pt x="694" y="235"/>
                      </a:lnTo>
                      <a:lnTo>
                        <a:pt x="695" y="233"/>
                      </a:lnTo>
                      <a:lnTo>
                        <a:pt x="695" y="233"/>
                      </a:lnTo>
                      <a:lnTo>
                        <a:pt x="695" y="231"/>
                      </a:lnTo>
                      <a:lnTo>
                        <a:pt x="696" y="230"/>
                      </a:lnTo>
                      <a:lnTo>
                        <a:pt x="699" y="227"/>
                      </a:lnTo>
                      <a:lnTo>
                        <a:pt x="700" y="227"/>
                      </a:lnTo>
                      <a:lnTo>
                        <a:pt x="701" y="229"/>
                      </a:lnTo>
                      <a:lnTo>
                        <a:pt x="702" y="230"/>
                      </a:lnTo>
                      <a:lnTo>
                        <a:pt x="701" y="232"/>
                      </a:lnTo>
                      <a:lnTo>
                        <a:pt x="701" y="232"/>
                      </a:lnTo>
                      <a:lnTo>
                        <a:pt x="699" y="236"/>
                      </a:lnTo>
                      <a:lnTo>
                        <a:pt x="699" y="240"/>
                      </a:lnTo>
                      <a:lnTo>
                        <a:pt x="699" y="244"/>
                      </a:lnTo>
                      <a:lnTo>
                        <a:pt x="700" y="249"/>
                      </a:lnTo>
                      <a:lnTo>
                        <a:pt x="700" y="249"/>
                      </a:lnTo>
                      <a:lnTo>
                        <a:pt x="701" y="254"/>
                      </a:lnTo>
                      <a:lnTo>
                        <a:pt x="702" y="261"/>
                      </a:lnTo>
                      <a:lnTo>
                        <a:pt x="703" y="266"/>
                      </a:lnTo>
                      <a:lnTo>
                        <a:pt x="704" y="268"/>
                      </a:lnTo>
                      <a:lnTo>
                        <a:pt x="705" y="268"/>
                      </a:lnTo>
                      <a:lnTo>
                        <a:pt x="705" y="268"/>
                      </a:lnTo>
                      <a:lnTo>
                        <a:pt x="711" y="269"/>
                      </a:lnTo>
                      <a:lnTo>
                        <a:pt x="717" y="269"/>
                      </a:lnTo>
                      <a:lnTo>
                        <a:pt x="720" y="268"/>
                      </a:lnTo>
                      <a:lnTo>
                        <a:pt x="723" y="267"/>
                      </a:lnTo>
                      <a:lnTo>
                        <a:pt x="724" y="265"/>
                      </a:lnTo>
                      <a:lnTo>
                        <a:pt x="725" y="262"/>
                      </a:lnTo>
                      <a:lnTo>
                        <a:pt x="725" y="262"/>
                      </a:lnTo>
                      <a:lnTo>
                        <a:pt x="726" y="252"/>
                      </a:lnTo>
                      <a:lnTo>
                        <a:pt x="726" y="248"/>
                      </a:lnTo>
                      <a:lnTo>
                        <a:pt x="723" y="244"/>
                      </a:lnTo>
                      <a:lnTo>
                        <a:pt x="723" y="244"/>
                      </a:lnTo>
                      <a:lnTo>
                        <a:pt x="720" y="239"/>
                      </a:lnTo>
                      <a:lnTo>
                        <a:pt x="719" y="234"/>
                      </a:lnTo>
                      <a:lnTo>
                        <a:pt x="719" y="229"/>
                      </a:lnTo>
                      <a:lnTo>
                        <a:pt x="720" y="223"/>
                      </a:lnTo>
                      <a:lnTo>
                        <a:pt x="723" y="213"/>
                      </a:lnTo>
                      <a:lnTo>
                        <a:pt x="724" y="210"/>
                      </a:lnTo>
                      <a:lnTo>
                        <a:pt x="726" y="209"/>
                      </a:lnTo>
                      <a:lnTo>
                        <a:pt x="726" y="209"/>
                      </a:lnTo>
                      <a:lnTo>
                        <a:pt x="729" y="209"/>
                      </a:lnTo>
                      <a:lnTo>
                        <a:pt x="730" y="210"/>
                      </a:lnTo>
                      <a:lnTo>
                        <a:pt x="728" y="219"/>
                      </a:lnTo>
                      <a:lnTo>
                        <a:pt x="728" y="219"/>
                      </a:lnTo>
                      <a:lnTo>
                        <a:pt x="727" y="227"/>
                      </a:lnTo>
                      <a:lnTo>
                        <a:pt x="728" y="235"/>
                      </a:lnTo>
                      <a:lnTo>
                        <a:pt x="731" y="251"/>
                      </a:lnTo>
                      <a:lnTo>
                        <a:pt x="731" y="251"/>
                      </a:lnTo>
                      <a:lnTo>
                        <a:pt x="732" y="259"/>
                      </a:lnTo>
                      <a:lnTo>
                        <a:pt x="732" y="263"/>
                      </a:lnTo>
                      <a:lnTo>
                        <a:pt x="731" y="265"/>
                      </a:lnTo>
                      <a:lnTo>
                        <a:pt x="728" y="269"/>
                      </a:lnTo>
                      <a:lnTo>
                        <a:pt x="728" y="269"/>
                      </a:lnTo>
                      <a:lnTo>
                        <a:pt x="720" y="278"/>
                      </a:lnTo>
                      <a:lnTo>
                        <a:pt x="719" y="281"/>
                      </a:lnTo>
                      <a:lnTo>
                        <a:pt x="719" y="283"/>
                      </a:lnTo>
                      <a:lnTo>
                        <a:pt x="720" y="283"/>
                      </a:lnTo>
                      <a:lnTo>
                        <a:pt x="720" y="283"/>
                      </a:lnTo>
                      <a:lnTo>
                        <a:pt x="723" y="284"/>
                      </a:lnTo>
                      <a:lnTo>
                        <a:pt x="725" y="283"/>
                      </a:lnTo>
                      <a:lnTo>
                        <a:pt x="729" y="281"/>
                      </a:lnTo>
                      <a:lnTo>
                        <a:pt x="734" y="277"/>
                      </a:lnTo>
                      <a:lnTo>
                        <a:pt x="737" y="273"/>
                      </a:lnTo>
                      <a:lnTo>
                        <a:pt x="737" y="273"/>
                      </a:lnTo>
                      <a:lnTo>
                        <a:pt x="739" y="270"/>
                      </a:lnTo>
                      <a:lnTo>
                        <a:pt x="740" y="268"/>
                      </a:lnTo>
                      <a:lnTo>
                        <a:pt x="744" y="267"/>
                      </a:lnTo>
                      <a:lnTo>
                        <a:pt x="745" y="266"/>
                      </a:lnTo>
                      <a:lnTo>
                        <a:pt x="747" y="264"/>
                      </a:lnTo>
                      <a:lnTo>
                        <a:pt x="748" y="262"/>
                      </a:lnTo>
                      <a:lnTo>
                        <a:pt x="748" y="258"/>
                      </a:lnTo>
                      <a:lnTo>
                        <a:pt x="748" y="258"/>
                      </a:lnTo>
                      <a:lnTo>
                        <a:pt x="748" y="235"/>
                      </a:lnTo>
                      <a:lnTo>
                        <a:pt x="747" y="225"/>
                      </a:lnTo>
                      <a:lnTo>
                        <a:pt x="745" y="217"/>
                      </a:lnTo>
                      <a:lnTo>
                        <a:pt x="745" y="217"/>
                      </a:lnTo>
                      <a:lnTo>
                        <a:pt x="743" y="211"/>
                      </a:lnTo>
                      <a:lnTo>
                        <a:pt x="743" y="207"/>
                      </a:lnTo>
                      <a:lnTo>
                        <a:pt x="744" y="206"/>
                      </a:lnTo>
                      <a:lnTo>
                        <a:pt x="746" y="205"/>
                      </a:lnTo>
                      <a:lnTo>
                        <a:pt x="751" y="204"/>
                      </a:lnTo>
                      <a:lnTo>
                        <a:pt x="751" y="204"/>
                      </a:lnTo>
                      <a:lnTo>
                        <a:pt x="754" y="205"/>
                      </a:lnTo>
                      <a:lnTo>
                        <a:pt x="755" y="206"/>
                      </a:lnTo>
                      <a:lnTo>
                        <a:pt x="757" y="211"/>
                      </a:lnTo>
                      <a:lnTo>
                        <a:pt x="760" y="216"/>
                      </a:lnTo>
                      <a:lnTo>
                        <a:pt x="762" y="218"/>
                      </a:lnTo>
                      <a:lnTo>
                        <a:pt x="766" y="219"/>
                      </a:lnTo>
                      <a:lnTo>
                        <a:pt x="766" y="219"/>
                      </a:lnTo>
                      <a:lnTo>
                        <a:pt x="769" y="218"/>
                      </a:lnTo>
                      <a:lnTo>
                        <a:pt x="771" y="217"/>
                      </a:lnTo>
                      <a:lnTo>
                        <a:pt x="773" y="215"/>
                      </a:lnTo>
                      <a:lnTo>
                        <a:pt x="774" y="211"/>
                      </a:lnTo>
                      <a:lnTo>
                        <a:pt x="775" y="208"/>
                      </a:lnTo>
                      <a:lnTo>
                        <a:pt x="775" y="206"/>
                      </a:lnTo>
                      <a:lnTo>
                        <a:pt x="774" y="203"/>
                      </a:lnTo>
                      <a:lnTo>
                        <a:pt x="773" y="202"/>
                      </a:lnTo>
                      <a:lnTo>
                        <a:pt x="773" y="202"/>
                      </a:lnTo>
                      <a:lnTo>
                        <a:pt x="770" y="198"/>
                      </a:lnTo>
                      <a:lnTo>
                        <a:pt x="768" y="194"/>
                      </a:lnTo>
                      <a:lnTo>
                        <a:pt x="767" y="189"/>
                      </a:lnTo>
                      <a:lnTo>
                        <a:pt x="767" y="187"/>
                      </a:lnTo>
                      <a:lnTo>
                        <a:pt x="767" y="187"/>
                      </a:lnTo>
                      <a:lnTo>
                        <a:pt x="769" y="187"/>
                      </a:lnTo>
                      <a:lnTo>
                        <a:pt x="771" y="188"/>
                      </a:lnTo>
                      <a:lnTo>
                        <a:pt x="774" y="191"/>
                      </a:lnTo>
                      <a:lnTo>
                        <a:pt x="780" y="193"/>
                      </a:lnTo>
                      <a:lnTo>
                        <a:pt x="780" y="193"/>
                      </a:lnTo>
                      <a:lnTo>
                        <a:pt x="786" y="196"/>
                      </a:lnTo>
                      <a:lnTo>
                        <a:pt x="791" y="199"/>
                      </a:lnTo>
                      <a:lnTo>
                        <a:pt x="796" y="203"/>
                      </a:lnTo>
                      <a:lnTo>
                        <a:pt x="797" y="207"/>
                      </a:lnTo>
                      <a:lnTo>
                        <a:pt x="797" y="207"/>
                      </a:lnTo>
                      <a:lnTo>
                        <a:pt x="798" y="210"/>
                      </a:lnTo>
                      <a:lnTo>
                        <a:pt x="799" y="212"/>
                      </a:lnTo>
                      <a:lnTo>
                        <a:pt x="802" y="212"/>
                      </a:lnTo>
                      <a:lnTo>
                        <a:pt x="805" y="212"/>
                      </a:lnTo>
                      <a:lnTo>
                        <a:pt x="805" y="212"/>
                      </a:lnTo>
                      <a:lnTo>
                        <a:pt x="808" y="212"/>
                      </a:lnTo>
                      <a:lnTo>
                        <a:pt x="809" y="211"/>
                      </a:lnTo>
                      <a:lnTo>
                        <a:pt x="804" y="204"/>
                      </a:lnTo>
                      <a:lnTo>
                        <a:pt x="804" y="204"/>
                      </a:lnTo>
                      <a:lnTo>
                        <a:pt x="801" y="198"/>
                      </a:lnTo>
                      <a:lnTo>
                        <a:pt x="800" y="193"/>
                      </a:lnTo>
                      <a:lnTo>
                        <a:pt x="800" y="189"/>
                      </a:lnTo>
                      <a:lnTo>
                        <a:pt x="801" y="183"/>
                      </a:lnTo>
                      <a:lnTo>
                        <a:pt x="801" y="183"/>
                      </a:lnTo>
                      <a:lnTo>
                        <a:pt x="803" y="179"/>
                      </a:lnTo>
                      <a:lnTo>
                        <a:pt x="804" y="176"/>
                      </a:lnTo>
                      <a:lnTo>
                        <a:pt x="804" y="174"/>
                      </a:lnTo>
                      <a:lnTo>
                        <a:pt x="803" y="172"/>
                      </a:lnTo>
                      <a:lnTo>
                        <a:pt x="803" y="172"/>
                      </a:lnTo>
                      <a:lnTo>
                        <a:pt x="799" y="170"/>
                      </a:lnTo>
                      <a:lnTo>
                        <a:pt x="790" y="168"/>
                      </a:lnTo>
                      <a:lnTo>
                        <a:pt x="781" y="167"/>
                      </a:lnTo>
                      <a:lnTo>
                        <a:pt x="774" y="166"/>
                      </a:lnTo>
                      <a:lnTo>
                        <a:pt x="774" y="166"/>
                      </a:lnTo>
                      <a:lnTo>
                        <a:pt x="771" y="164"/>
                      </a:lnTo>
                      <a:lnTo>
                        <a:pt x="770" y="160"/>
                      </a:lnTo>
                      <a:lnTo>
                        <a:pt x="770" y="158"/>
                      </a:lnTo>
                      <a:lnTo>
                        <a:pt x="770" y="156"/>
                      </a:lnTo>
                      <a:lnTo>
                        <a:pt x="771" y="155"/>
                      </a:lnTo>
                      <a:lnTo>
                        <a:pt x="774" y="155"/>
                      </a:lnTo>
                      <a:lnTo>
                        <a:pt x="774" y="155"/>
                      </a:lnTo>
                      <a:lnTo>
                        <a:pt x="783" y="156"/>
                      </a:lnTo>
                      <a:lnTo>
                        <a:pt x="786" y="156"/>
                      </a:lnTo>
                      <a:lnTo>
                        <a:pt x="789" y="155"/>
                      </a:lnTo>
                      <a:lnTo>
                        <a:pt x="789" y="155"/>
                      </a:lnTo>
                      <a:lnTo>
                        <a:pt x="793" y="152"/>
                      </a:lnTo>
                      <a:lnTo>
                        <a:pt x="798" y="150"/>
                      </a:lnTo>
                      <a:lnTo>
                        <a:pt x="800" y="149"/>
                      </a:lnTo>
                      <a:lnTo>
                        <a:pt x="802" y="149"/>
                      </a:lnTo>
                      <a:lnTo>
                        <a:pt x="803" y="150"/>
                      </a:lnTo>
                      <a:lnTo>
                        <a:pt x="804" y="152"/>
                      </a:lnTo>
                      <a:lnTo>
                        <a:pt x="804" y="152"/>
                      </a:lnTo>
                      <a:lnTo>
                        <a:pt x="805" y="162"/>
                      </a:lnTo>
                      <a:lnTo>
                        <a:pt x="808" y="165"/>
                      </a:lnTo>
                      <a:lnTo>
                        <a:pt x="811" y="167"/>
                      </a:lnTo>
                      <a:lnTo>
                        <a:pt x="811" y="167"/>
                      </a:lnTo>
                      <a:lnTo>
                        <a:pt x="813" y="168"/>
                      </a:lnTo>
                      <a:lnTo>
                        <a:pt x="815" y="169"/>
                      </a:lnTo>
                      <a:lnTo>
                        <a:pt x="817" y="174"/>
                      </a:lnTo>
                      <a:lnTo>
                        <a:pt x="819" y="177"/>
                      </a:lnTo>
                      <a:lnTo>
                        <a:pt x="820" y="178"/>
                      </a:lnTo>
                      <a:lnTo>
                        <a:pt x="824" y="179"/>
                      </a:lnTo>
                      <a:lnTo>
                        <a:pt x="824" y="179"/>
                      </a:lnTo>
                      <a:lnTo>
                        <a:pt x="826" y="179"/>
                      </a:lnTo>
                      <a:lnTo>
                        <a:pt x="828" y="178"/>
                      </a:lnTo>
                      <a:lnTo>
                        <a:pt x="830" y="175"/>
                      </a:lnTo>
                      <a:lnTo>
                        <a:pt x="832" y="172"/>
                      </a:lnTo>
                      <a:lnTo>
                        <a:pt x="832" y="170"/>
                      </a:lnTo>
                      <a:lnTo>
                        <a:pt x="832" y="170"/>
                      </a:lnTo>
                      <a:lnTo>
                        <a:pt x="834" y="169"/>
                      </a:lnTo>
                      <a:lnTo>
                        <a:pt x="837" y="168"/>
                      </a:lnTo>
                      <a:lnTo>
                        <a:pt x="842" y="169"/>
                      </a:lnTo>
                      <a:lnTo>
                        <a:pt x="842" y="169"/>
                      </a:lnTo>
                      <a:lnTo>
                        <a:pt x="848" y="170"/>
                      </a:lnTo>
                      <a:lnTo>
                        <a:pt x="855" y="172"/>
                      </a:lnTo>
                      <a:lnTo>
                        <a:pt x="857" y="172"/>
                      </a:lnTo>
                      <a:lnTo>
                        <a:pt x="859" y="170"/>
                      </a:lnTo>
                      <a:lnTo>
                        <a:pt x="860" y="168"/>
                      </a:lnTo>
                      <a:lnTo>
                        <a:pt x="860" y="166"/>
                      </a:lnTo>
                      <a:lnTo>
                        <a:pt x="860" y="166"/>
                      </a:lnTo>
                      <a:lnTo>
                        <a:pt x="860" y="164"/>
                      </a:lnTo>
                      <a:lnTo>
                        <a:pt x="859" y="163"/>
                      </a:lnTo>
                      <a:lnTo>
                        <a:pt x="857" y="161"/>
                      </a:lnTo>
                      <a:lnTo>
                        <a:pt x="856" y="161"/>
                      </a:lnTo>
                      <a:lnTo>
                        <a:pt x="855" y="159"/>
                      </a:lnTo>
                      <a:lnTo>
                        <a:pt x="855" y="156"/>
                      </a:lnTo>
                      <a:lnTo>
                        <a:pt x="854" y="153"/>
                      </a:lnTo>
                      <a:lnTo>
                        <a:pt x="854" y="153"/>
                      </a:lnTo>
                      <a:lnTo>
                        <a:pt x="854" y="145"/>
                      </a:lnTo>
                      <a:lnTo>
                        <a:pt x="854" y="137"/>
                      </a:lnTo>
                      <a:lnTo>
                        <a:pt x="853" y="131"/>
                      </a:lnTo>
                      <a:lnTo>
                        <a:pt x="849" y="127"/>
                      </a:lnTo>
                      <a:lnTo>
                        <a:pt x="849" y="127"/>
                      </a:lnTo>
                      <a:lnTo>
                        <a:pt x="849" y="126"/>
                      </a:lnTo>
                      <a:lnTo>
                        <a:pt x="849" y="126"/>
                      </a:lnTo>
                      <a:lnTo>
                        <a:pt x="854" y="125"/>
                      </a:lnTo>
                      <a:lnTo>
                        <a:pt x="858" y="123"/>
                      </a:lnTo>
                      <a:lnTo>
                        <a:pt x="859" y="121"/>
                      </a:lnTo>
                      <a:lnTo>
                        <a:pt x="860" y="119"/>
                      </a:lnTo>
                      <a:lnTo>
                        <a:pt x="860" y="119"/>
                      </a:lnTo>
                      <a:lnTo>
                        <a:pt x="859" y="105"/>
                      </a:lnTo>
                      <a:lnTo>
                        <a:pt x="859" y="103"/>
                      </a:lnTo>
                      <a:lnTo>
                        <a:pt x="860" y="101"/>
                      </a:lnTo>
                      <a:lnTo>
                        <a:pt x="861" y="101"/>
                      </a:lnTo>
                      <a:lnTo>
                        <a:pt x="863" y="101"/>
                      </a:lnTo>
                      <a:lnTo>
                        <a:pt x="863" y="101"/>
                      </a:lnTo>
                      <a:lnTo>
                        <a:pt x="870" y="104"/>
                      </a:lnTo>
                      <a:lnTo>
                        <a:pt x="876" y="106"/>
                      </a:lnTo>
                      <a:lnTo>
                        <a:pt x="880" y="107"/>
                      </a:lnTo>
                      <a:lnTo>
                        <a:pt x="882" y="107"/>
                      </a:lnTo>
                      <a:lnTo>
                        <a:pt x="885" y="106"/>
                      </a:lnTo>
                      <a:lnTo>
                        <a:pt x="887" y="103"/>
                      </a:lnTo>
                      <a:lnTo>
                        <a:pt x="887" y="103"/>
                      </a:lnTo>
                      <a:lnTo>
                        <a:pt x="888" y="101"/>
                      </a:lnTo>
                      <a:lnTo>
                        <a:pt x="888" y="98"/>
                      </a:lnTo>
                      <a:lnTo>
                        <a:pt x="887" y="97"/>
                      </a:lnTo>
                      <a:lnTo>
                        <a:pt x="886" y="96"/>
                      </a:lnTo>
                      <a:lnTo>
                        <a:pt x="882" y="95"/>
                      </a:lnTo>
                      <a:lnTo>
                        <a:pt x="881" y="94"/>
                      </a:lnTo>
                      <a:lnTo>
                        <a:pt x="880" y="93"/>
                      </a:lnTo>
                      <a:lnTo>
                        <a:pt x="880" y="93"/>
                      </a:lnTo>
                      <a:lnTo>
                        <a:pt x="881" y="92"/>
                      </a:lnTo>
                      <a:lnTo>
                        <a:pt x="882" y="91"/>
                      </a:lnTo>
                      <a:lnTo>
                        <a:pt x="888" y="91"/>
                      </a:lnTo>
                      <a:lnTo>
                        <a:pt x="895" y="90"/>
                      </a:lnTo>
                      <a:lnTo>
                        <a:pt x="898" y="88"/>
                      </a:lnTo>
                      <a:lnTo>
                        <a:pt x="899" y="86"/>
                      </a:lnTo>
                      <a:lnTo>
                        <a:pt x="899" y="86"/>
                      </a:lnTo>
                      <a:lnTo>
                        <a:pt x="899" y="81"/>
                      </a:lnTo>
                      <a:lnTo>
                        <a:pt x="898" y="78"/>
                      </a:lnTo>
                      <a:lnTo>
                        <a:pt x="896" y="75"/>
                      </a:lnTo>
                      <a:lnTo>
                        <a:pt x="895" y="70"/>
                      </a:lnTo>
                      <a:lnTo>
                        <a:pt x="895" y="70"/>
                      </a:lnTo>
                      <a:lnTo>
                        <a:pt x="894" y="63"/>
                      </a:lnTo>
                      <a:lnTo>
                        <a:pt x="892" y="55"/>
                      </a:lnTo>
                      <a:lnTo>
                        <a:pt x="892" y="49"/>
                      </a:lnTo>
                      <a:lnTo>
                        <a:pt x="895" y="47"/>
                      </a:lnTo>
                      <a:lnTo>
                        <a:pt x="896" y="46"/>
                      </a:lnTo>
                      <a:lnTo>
                        <a:pt x="896" y="46"/>
                      </a:lnTo>
                      <a:lnTo>
                        <a:pt x="898" y="46"/>
                      </a:lnTo>
                      <a:lnTo>
                        <a:pt x="899" y="47"/>
                      </a:lnTo>
                      <a:lnTo>
                        <a:pt x="900" y="50"/>
                      </a:lnTo>
                      <a:lnTo>
                        <a:pt x="902" y="55"/>
                      </a:lnTo>
                      <a:lnTo>
                        <a:pt x="903" y="56"/>
                      </a:lnTo>
                      <a:lnTo>
                        <a:pt x="905" y="58"/>
                      </a:lnTo>
                      <a:lnTo>
                        <a:pt x="905" y="58"/>
                      </a:lnTo>
                      <a:lnTo>
                        <a:pt x="909" y="58"/>
                      </a:lnTo>
                      <a:lnTo>
                        <a:pt x="912" y="56"/>
                      </a:lnTo>
                      <a:lnTo>
                        <a:pt x="917" y="53"/>
                      </a:lnTo>
                      <a:lnTo>
                        <a:pt x="922" y="50"/>
                      </a:lnTo>
                      <a:lnTo>
                        <a:pt x="924" y="50"/>
                      </a:lnTo>
                      <a:lnTo>
                        <a:pt x="926" y="50"/>
                      </a:lnTo>
                      <a:lnTo>
                        <a:pt x="926" y="50"/>
                      </a:lnTo>
                      <a:lnTo>
                        <a:pt x="928" y="52"/>
                      </a:lnTo>
                      <a:lnTo>
                        <a:pt x="928" y="52"/>
                      </a:lnTo>
                      <a:lnTo>
                        <a:pt x="927" y="55"/>
                      </a:lnTo>
                      <a:lnTo>
                        <a:pt x="925" y="62"/>
                      </a:lnTo>
                      <a:lnTo>
                        <a:pt x="925" y="62"/>
                      </a:lnTo>
                      <a:lnTo>
                        <a:pt x="923" y="76"/>
                      </a:lnTo>
                      <a:lnTo>
                        <a:pt x="922" y="81"/>
                      </a:lnTo>
                      <a:lnTo>
                        <a:pt x="917" y="86"/>
                      </a:lnTo>
                      <a:lnTo>
                        <a:pt x="917" y="86"/>
                      </a:lnTo>
                      <a:lnTo>
                        <a:pt x="915" y="88"/>
                      </a:lnTo>
                      <a:lnTo>
                        <a:pt x="914" y="91"/>
                      </a:lnTo>
                      <a:lnTo>
                        <a:pt x="912" y="97"/>
                      </a:lnTo>
                      <a:lnTo>
                        <a:pt x="913" y="103"/>
                      </a:lnTo>
                      <a:lnTo>
                        <a:pt x="914" y="105"/>
                      </a:lnTo>
                      <a:lnTo>
                        <a:pt x="916" y="107"/>
                      </a:lnTo>
                      <a:lnTo>
                        <a:pt x="916" y="107"/>
                      </a:lnTo>
                      <a:lnTo>
                        <a:pt x="917" y="109"/>
                      </a:lnTo>
                      <a:lnTo>
                        <a:pt x="918" y="112"/>
                      </a:lnTo>
                      <a:lnTo>
                        <a:pt x="920" y="123"/>
                      </a:lnTo>
                      <a:lnTo>
                        <a:pt x="920" y="138"/>
                      </a:lnTo>
                      <a:lnTo>
                        <a:pt x="939" y="137"/>
                      </a:lnTo>
                      <a:lnTo>
                        <a:pt x="939" y="137"/>
                      </a:lnTo>
                      <a:lnTo>
                        <a:pt x="941" y="122"/>
                      </a:lnTo>
                      <a:lnTo>
                        <a:pt x="941" y="111"/>
                      </a:lnTo>
                      <a:lnTo>
                        <a:pt x="941" y="104"/>
                      </a:lnTo>
                      <a:lnTo>
                        <a:pt x="941" y="104"/>
                      </a:lnTo>
                      <a:lnTo>
                        <a:pt x="941" y="101"/>
                      </a:lnTo>
                      <a:lnTo>
                        <a:pt x="942" y="98"/>
                      </a:lnTo>
                      <a:lnTo>
                        <a:pt x="944" y="93"/>
                      </a:lnTo>
                      <a:lnTo>
                        <a:pt x="947" y="88"/>
                      </a:lnTo>
                      <a:lnTo>
                        <a:pt x="948" y="83"/>
                      </a:lnTo>
                      <a:lnTo>
                        <a:pt x="948" y="83"/>
                      </a:lnTo>
                      <a:lnTo>
                        <a:pt x="949" y="81"/>
                      </a:lnTo>
                      <a:lnTo>
                        <a:pt x="951" y="79"/>
                      </a:lnTo>
                      <a:lnTo>
                        <a:pt x="955" y="76"/>
                      </a:lnTo>
                      <a:lnTo>
                        <a:pt x="958" y="72"/>
                      </a:lnTo>
                      <a:lnTo>
                        <a:pt x="959" y="68"/>
                      </a:lnTo>
                      <a:lnTo>
                        <a:pt x="960" y="64"/>
                      </a:lnTo>
                      <a:lnTo>
                        <a:pt x="960" y="64"/>
                      </a:lnTo>
                      <a:lnTo>
                        <a:pt x="960" y="60"/>
                      </a:lnTo>
                      <a:lnTo>
                        <a:pt x="961" y="54"/>
                      </a:lnTo>
                      <a:lnTo>
                        <a:pt x="965" y="41"/>
                      </a:lnTo>
                      <a:lnTo>
                        <a:pt x="969" y="31"/>
                      </a:lnTo>
                      <a:lnTo>
                        <a:pt x="971" y="29"/>
                      </a:lnTo>
                      <a:lnTo>
                        <a:pt x="972" y="27"/>
                      </a:lnTo>
                      <a:lnTo>
                        <a:pt x="972" y="27"/>
                      </a:lnTo>
                      <a:lnTo>
                        <a:pt x="974" y="30"/>
                      </a:lnTo>
                      <a:lnTo>
                        <a:pt x="975" y="31"/>
                      </a:lnTo>
                      <a:lnTo>
                        <a:pt x="974" y="34"/>
                      </a:lnTo>
                      <a:lnTo>
                        <a:pt x="972" y="40"/>
                      </a:lnTo>
                      <a:lnTo>
                        <a:pt x="972" y="40"/>
                      </a:lnTo>
                      <a:lnTo>
                        <a:pt x="968" y="48"/>
                      </a:lnTo>
                      <a:lnTo>
                        <a:pt x="966" y="58"/>
                      </a:lnTo>
                      <a:lnTo>
                        <a:pt x="965" y="61"/>
                      </a:lnTo>
                      <a:lnTo>
                        <a:pt x="965" y="64"/>
                      </a:lnTo>
                      <a:lnTo>
                        <a:pt x="966" y="66"/>
                      </a:lnTo>
                      <a:lnTo>
                        <a:pt x="968" y="67"/>
                      </a:lnTo>
                      <a:lnTo>
                        <a:pt x="968" y="67"/>
                      </a:lnTo>
                      <a:lnTo>
                        <a:pt x="977" y="69"/>
                      </a:lnTo>
                      <a:lnTo>
                        <a:pt x="979" y="69"/>
                      </a:lnTo>
                      <a:lnTo>
                        <a:pt x="981" y="72"/>
                      </a:lnTo>
                      <a:lnTo>
                        <a:pt x="982" y="73"/>
                      </a:lnTo>
                      <a:lnTo>
                        <a:pt x="982" y="76"/>
                      </a:lnTo>
                      <a:lnTo>
                        <a:pt x="982" y="76"/>
                      </a:lnTo>
                      <a:lnTo>
                        <a:pt x="981" y="83"/>
                      </a:lnTo>
                      <a:lnTo>
                        <a:pt x="979" y="91"/>
                      </a:lnTo>
                      <a:lnTo>
                        <a:pt x="977" y="96"/>
                      </a:lnTo>
                      <a:lnTo>
                        <a:pt x="977" y="98"/>
                      </a:lnTo>
                      <a:lnTo>
                        <a:pt x="980" y="98"/>
                      </a:lnTo>
                      <a:lnTo>
                        <a:pt x="980" y="98"/>
                      </a:lnTo>
                      <a:lnTo>
                        <a:pt x="982" y="98"/>
                      </a:lnTo>
                      <a:lnTo>
                        <a:pt x="984" y="96"/>
                      </a:lnTo>
                      <a:lnTo>
                        <a:pt x="989" y="90"/>
                      </a:lnTo>
                      <a:lnTo>
                        <a:pt x="995" y="81"/>
                      </a:lnTo>
                      <a:lnTo>
                        <a:pt x="998" y="78"/>
                      </a:lnTo>
                      <a:lnTo>
                        <a:pt x="1001" y="75"/>
                      </a:lnTo>
                      <a:lnTo>
                        <a:pt x="1001" y="75"/>
                      </a:lnTo>
                      <a:lnTo>
                        <a:pt x="1006" y="69"/>
                      </a:lnTo>
                      <a:lnTo>
                        <a:pt x="1010" y="65"/>
                      </a:lnTo>
                      <a:lnTo>
                        <a:pt x="1010" y="60"/>
                      </a:lnTo>
                      <a:lnTo>
                        <a:pt x="1010" y="59"/>
                      </a:lnTo>
                      <a:lnTo>
                        <a:pt x="1008" y="56"/>
                      </a:lnTo>
                      <a:lnTo>
                        <a:pt x="1008" y="56"/>
                      </a:lnTo>
                      <a:lnTo>
                        <a:pt x="1005" y="55"/>
                      </a:lnTo>
                      <a:lnTo>
                        <a:pt x="1003" y="54"/>
                      </a:lnTo>
                      <a:lnTo>
                        <a:pt x="1002" y="52"/>
                      </a:lnTo>
                      <a:lnTo>
                        <a:pt x="1002" y="48"/>
                      </a:lnTo>
                      <a:lnTo>
                        <a:pt x="1002" y="48"/>
                      </a:lnTo>
                      <a:lnTo>
                        <a:pt x="1003" y="45"/>
                      </a:lnTo>
                      <a:lnTo>
                        <a:pt x="1004" y="43"/>
                      </a:lnTo>
                      <a:lnTo>
                        <a:pt x="1008" y="39"/>
                      </a:lnTo>
                      <a:lnTo>
                        <a:pt x="1011" y="37"/>
                      </a:lnTo>
                      <a:lnTo>
                        <a:pt x="1012" y="35"/>
                      </a:lnTo>
                      <a:lnTo>
                        <a:pt x="1012" y="33"/>
                      </a:lnTo>
                      <a:lnTo>
                        <a:pt x="1012" y="33"/>
                      </a:lnTo>
                      <a:lnTo>
                        <a:pt x="1012" y="27"/>
                      </a:lnTo>
                      <a:lnTo>
                        <a:pt x="1012" y="23"/>
                      </a:lnTo>
                      <a:lnTo>
                        <a:pt x="1012" y="21"/>
                      </a:lnTo>
                      <a:lnTo>
                        <a:pt x="1011" y="20"/>
                      </a:lnTo>
                      <a:lnTo>
                        <a:pt x="1009" y="19"/>
                      </a:lnTo>
                      <a:lnTo>
                        <a:pt x="1006" y="18"/>
                      </a:lnTo>
                      <a:lnTo>
                        <a:pt x="1006" y="18"/>
                      </a:lnTo>
                      <a:lnTo>
                        <a:pt x="1003" y="17"/>
                      </a:lnTo>
                      <a:lnTo>
                        <a:pt x="1002" y="16"/>
                      </a:lnTo>
                      <a:lnTo>
                        <a:pt x="1001" y="12"/>
                      </a:lnTo>
                      <a:lnTo>
                        <a:pt x="1001" y="10"/>
                      </a:lnTo>
                      <a:lnTo>
                        <a:pt x="1002" y="7"/>
                      </a:lnTo>
                      <a:lnTo>
                        <a:pt x="1004" y="6"/>
                      </a:lnTo>
                      <a:lnTo>
                        <a:pt x="1006" y="5"/>
                      </a:lnTo>
                      <a:lnTo>
                        <a:pt x="1009" y="5"/>
                      </a:lnTo>
                      <a:lnTo>
                        <a:pt x="1009" y="5"/>
                      </a:lnTo>
                      <a:lnTo>
                        <a:pt x="1014" y="6"/>
                      </a:lnTo>
                      <a:lnTo>
                        <a:pt x="1018" y="7"/>
                      </a:lnTo>
                      <a:lnTo>
                        <a:pt x="1023" y="6"/>
                      </a:lnTo>
                      <a:lnTo>
                        <a:pt x="1026" y="3"/>
                      </a:lnTo>
                      <a:lnTo>
                        <a:pt x="1026" y="3"/>
                      </a:lnTo>
                      <a:lnTo>
                        <a:pt x="1028" y="0"/>
                      </a:lnTo>
                      <a:lnTo>
                        <a:pt x="1030" y="0"/>
                      </a:lnTo>
                      <a:lnTo>
                        <a:pt x="1031" y="2"/>
                      </a:lnTo>
                      <a:lnTo>
                        <a:pt x="1031" y="5"/>
                      </a:lnTo>
                      <a:lnTo>
                        <a:pt x="1031" y="5"/>
                      </a:lnTo>
                      <a:lnTo>
                        <a:pt x="1031" y="8"/>
                      </a:lnTo>
                      <a:lnTo>
                        <a:pt x="1033" y="9"/>
                      </a:lnTo>
                      <a:lnTo>
                        <a:pt x="1037" y="10"/>
                      </a:lnTo>
                      <a:lnTo>
                        <a:pt x="1041" y="10"/>
                      </a:lnTo>
                      <a:lnTo>
                        <a:pt x="1041" y="10"/>
                      </a:lnTo>
                      <a:lnTo>
                        <a:pt x="1043" y="10"/>
                      </a:lnTo>
                      <a:lnTo>
                        <a:pt x="1045" y="11"/>
                      </a:lnTo>
                      <a:lnTo>
                        <a:pt x="1045" y="12"/>
                      </a:lnTo>
                      <a:lnTo>
                        <a:pt x="1045" y="13"/>
                      </a:lnTo>
                      <a:lnTo>
                        <a:pt x="1043" y="17"/>
                      </a:lnTo>
                      <a:lnTo>
                        <a:pt x="1039" y="18"/>
                      </a:lnTo>
                      <a:lnTo>
                        <a:pt x="1039" y="18"/>
                      </a:lnTo>
                      <a:lnTo>
                        <a:pt x="1037" y="19"/>
                      </a:lnTo>
                      <a:lnTo>
                        <a:pt x="1035" y="20"/>
                      </a:lnTo>
                      <a:lnTo>
                        <a:pt x="1034" y="22"/>
                      </a:lnTo>
                      <a:lnTo>
                        <a:pt x="1032" y="25"/>
                      </a:lnTo>
                      <a:lnTo>
                        <a:pt x="1031" y="26"/>
                      </a:lnTo>
                      <a:lnTo>
                        <a:pt x="1028" y="26"/>
                      </a:lnTo>
                      <a:lnTo>
                        <a:pt x="1028" y="26"/>
                      </a:lnTo>
                      <a:lnTo>
                        <a:pt x="1023" y="24"/>
                      </a:lnTo>
                      <a:lnTo>
                        <a:pt x="1019" y="23"/>
                      </a:lnTo>
                      <a:lnTo>
                        <a:pt x="1018" y="23"/>
                      </a:lnTo>
                      <a:lnTo>
                        <a:pt x="1017" y="24"/>
                      </a:lnTo>
                      <a:lnTo>
                        <a:pt x="1016" y="27"/>
                      </a:lnTo>
                      <a:lnTo>
                        <a:pt x="1016" y="27"/>
                      </a:lnTo>
                      <a:lnTo>
                        <a:pt x="1016" y="33"/>
                      </a:lnTo>
                      <a:lnTo>
                        <a:pt x="1016" y="36"/>
                      </a:lnTo>
                      <a:lnTo>
                        <a:pt x="1018" y="37"/>
                      </a:lnTo>
                      <a:lnTo>
                        <a:pt x="1022" y="38"/>
                      </a:lnTo>
                      <a:lnTo>
                        <a:pt x="1022" y="38"/>
                      </a:lnTo>
                      <a:lnTo>
                        <a:pt x="1025" y="38"/>
                      </a:lnTo>
                      <a:lnTo>
                        <a:pt x="1028" y="39"/>
                      </a:lnTo>
                      <a:lnTo>
                        <a:pt x="1029" y="41"/>
                      </a:lnTo>
                      <a:lnTo>
                        <a:pt x="1028" y="43"/>
                      </a:lnTo>
                      <a:lnTo>
                        <a:pt x="1028" y="43"/>
                      </a:lnTo>
                      <a:lnTo>
                        <a:pt x="1023" y="50"/>
                      </a:lnTo>
                      <a:lnTo>
                        <a:pt x="1022" y="52"/>
                      </a:lnTo>
                      <a:lnTo>
                        <a:pt x="1020" y="54"/>
                      </a:lnTo>
                      <a:lnTo>
                        <a:pt x="1022" y="55"/>
                      </a:lnTo>
                      <a:lnTo>
                        <a:pt x="1024" y="56"/>
                      </a:lnTo>
                      <a:lnTo>
                        <a:pt x="1024" y="56"/>
                      </a:lnTo>
                      <a:lnTo>
                        <a:pt x="1029" y="56"/>
                      </a:lnTo>
                      <a:lnTo>
                        <a:pt x="1033" y="55"/>
                      </a:lnTo>
                      <a:lnTo>
                        <a:pt x="1037" y="55"/>
                      </a:lnTo>
                      <a:lnTo>
                        <a:pt x="1038" y="56"/>
                      </a:lnTo>
                      <a:lnTo>
                        <a:pt x="1038" y="58"/>
                      </a:lnTo>
                      <a:lnTo>
                        <a:pt x="1038" y="58"/>
                      </a:lnTo>
                      <a:lnTo>
                        <a:pt x="1037" y="68"/>
                      </a:lnTo>
                      <a:lnTo>
                        <a:pt x="1038" y="73"/>
                      </a:lnTo>
                      <a:lnTo>
                        <a:pt x="1039" y="74"/>
                      </a:lnTo>
                      <a:lnTo>
                        <a:pt x="1041" y="74"/>
                      </a:lnTo>
                      <a:lnTo>
                        <a:pt x="1041" y="74"/>
                      </a:lnTo>
                      <a:lnTo>
                        <a:pt x="1043" y="75"/>
                      </a:lnTo>
                      <a:lnTo>
                        <a:pt x="1045" y="76"/>
                      </a:lnTo>
                      <a:lnTo>
                        <a:pt x="1047" y="79"/>
                      </a:lnTo>
                      <a:lnTo>
                        <a:pt x="1048" y="83"/>
                      </a:lnTo>
                      <a:lnTo>
                        <a:pt x="1048" y="83"/>
                      </a:lnTo>
                      <a:lnTo>
                        <a:pt x="1052" y="86"/>
                      </a:lnTo>
                      <a:lnTo>
                        <a:pt x="1055" y="86"/>
                      </a:lnTo>
                      <a:lnTo>
                        <a:pt x="1056" y="86"/>
                      </a:lnTo>
                      <a:lnTo>
                        <a:pt x="1057" y="84"/>
                      </a:lnTo>
                      <a:lnTo>
                        <a:pt x="1057" y="84"/>
                      </a:lnTo>
                      <a:lnTo>
                        <a:pt x="1058" y="82"/>
                      </a:lnTo>
                      <a:lnTo>
                        <a:pt x="1058" y="80"/>
                      </a:lnTo>
                      <a:lnTo>
                        <a:pt x="1058" y="73"/>
                      </a:lnTo>
                      <a:lnTo>
                        <a:pt x="1058" y="66"/>
                      </a:lnTo>
                      <a:lnTo>
                        <a:pt x="1058" y="64"/>
                      </a:lnTo>
                      <a:lnTo>
                        <a:pt x="1059" y="63"/>
                      </a:lnTo>
                      <a:lnTo>
                        <a:pt x="1059" y="63"/>
                      </a:lnTo>
                      <a:lnTo>
                        <a:pt x="1060" y="62"/>
                      </a:lnTo>
                      <a:lnTo>
                        <a:pt x="1061" y="59"/>
                      </a:lnTo>
                      <a:lnTo>
                        <a:pt x="1062" y="48"/>
                      </a:lnTo>
                      <a:lnTo>
                        <a:pt x="1062" y="38"/>
                      </a:lnTo>
                      <a:lnTo>
                        <a:pt x="1061" y="34"/>
                      </a:lnTo>
                      <a:lnTo>
                        <a:pt x="1060" y="33"/>
                      </a:lnTo>
                      <a:lnTo>
                        <a:pt x="1060" y="33"/>
                      </a:lnTo>
                      <a:lnTo>
                        <a:pt x="1059" y="32"/>
                      </a:lnTo>
                      <a:lnTo>
                        <a:pt x="1058" y="30"/>
                      </a:lnTo>
                      <a:lnTo>
                        <a:pt x="1058" y="23"/>
                      </a:lnTo>
                      <a:lnTo>
                        <a:pt x="1058" y="20"/>
                      </a:lnTo>
                      <a:lnTo>
                        <a:pt x="1059" y="17"/>
                      </a:lnTo>
                      <a:lnTo>
                        <a:pt x="1061" y="15"/>
                      </a:lnTo>
                      <a:lnTo>
                        <a:pt x="1063" y="15"/>
                      </a:lnTo>
                      <a:lnTo>
                        <a:pt x="1063" y="15"/>
                      </a:lnTo>
                      <a:lnTo>
                        <a:pt x="1068" y="15"/>
                      </a:lnTo>
                      <a:lnTo>
                        <a:pt x="1073" y="16"/>
                      </a:lnTo>
                      <a:lnTo>
                        <a:pt x="1076" y="19"/>
                      </a:lnTo>
                      <a:lnTo>
                        <a:pt x="1080" y="22"/>
                      </a:lnTo>
                      <a:lnTo>
                        <a:pt x="1080" y="22"/>
                      </a:lnTo>
                      <a:lnTo>
                        <a:pt x="1083" y="27"/>
                      </a:lnTo>
                      <a:lnTo>
                        <a:pt x="1086" y="31"/>
                      </a:lnTo>
                      <a:lnTo>
                        <a:pt x="1088" y="32"/>
                      </a:lnTo>
                      <a:lnTo>
                        <a:pt x="1090" y="32"/>
                      </a:lnTo>
                      <a:lnTo>
                        <a:pt x="1092" y="31"/>
                      </a:lnTo>
                      <a:lnTo>
                        <a:pt x="1095" y="30"/>
                      </a:lnTo>
                      <a:lnTo>
                        <a:pt x="1095" y="30"/>
                      </a:lnTo>
                      <a:lnTo>
                        <a:pt x="1100" y="25"/>
                      </a:lnTo>
                      <a:lnTo>
                        <a:pt x="1104" y="23"/>
                      </a:lnTo>
                      <a:lnTo>
                        <a:pt x="1105" y="22"/>
                      </a:lnTo>
                      <a:lnTo>
                        <a:pt x="1106" y="22"/>
                      </a:lnTo>
                      <a:lnTo>
                        <a:pt x="1108" y="24"/>
                      </a:lnTo>
                      <a:lnTo>
                        <a:pt x="1109" y="26"/>
                      </a:lnTo>
                      <a:lnTo>
                        <a:pt x="1109" y="26"/>
                      </a:lnTo>
                      <a:lnTo>
                        <a:pt x="1108" y="36"/>
                      </a:lnTo>
                      <a:lnTo>
                        <a:pt x="1109" y="37"/>
                      </a:lnTo>
                      <a:lnTo>
                        <a:pt x="1110" y="37"/>
                      </a:lnTo>
                      <a:lnTo>
                        <a:pt x="1113" y="37"/>
                      </a:lnTo>
                      <a:lnTo>
                        <a:pt x="1113" y="37"/>
                      </a:lnTo>
                      <a:lnTo>
                        <a:pt x="1116" y="36"/>
                      </a:lnTo>
                      <a:lnTo>
                        <a:pt x="1117" y="36"/>
                      </a:lnTo>
                      <a:lnTo>
                        <a:pt x="1119" y="41"/>
                      </a:lnTo>
                      <a:lnTo>
                        <a:pt x="1119" y="41"/>
                      </a:lnTo>
                      <a:lnTo>
                        <a:pt x="1120" y="45"/>
                      </a:lnTo>
                      <a:lnTo>
                        <a:pt x="1124" y="46"/>
                      </a:lnTo>
                      <a:lnTo>
                        <a:pt x="1127" y="45"/>
                      </a:lnTo>
                      <a:lnTo>
                        <a:pt x="1130" y="43"/>
                      </a:lnTo>
                      <a:lnTo>
                        <a:pt x="1130" y="43"/>
                      </a:lnTo>
                      <a:lnTo>
                        <a:pt x="1133" y="39"/>
                      </a:lnTo>
                      <a:lnTo>
                        <a:pt x="1138" y="38"/>
                      </a:lnTo>
                      <a:lnTo>
                        <a:pt x="1141" y="39"/>
                      </a:lnTo>
                      <a:lnTo>
                        <a:pt x="1145" y="43"/>
                      </a:lnTo>
                      <a:lnTo>
                        <a:pt x="1145" y="43"/>
                      </a:lnTo>
                      <a:lnTo>
                        <a:pt x="1153" y="48"/>
                      </a:lnTo>
                      <a:lnTo>
                        <a:pt x="1156" y="49"/>
                      </a:lnTo>
                      <a:lnTo>
                        <a:pt x="1159" y="50"/>
                      </a:lnTo>
                      <a:lnTo>
                        <a:pt x="1159" y="50"/>
                      </a:lnTo>
                      <a:lnTo>
                        <a:pt x="1160" y="50"/>
                      </a:lnTo>
                      <a:lnTo>
                        <a:pt x="1161" y="51"/>
                      </a:lnTo>
                      <a:lnTo>
                        <a:pt x="1160" y="53"/>
                      </a:lnTo>
                      <a:lnTo>
                        <a:pt x="1155" y="60"/>
                      </a:lnTo>
                      <a:lnTo>
                        <a:pt x="1155" y="60"/>
                      </a:lnTo>
                      <a:lnTo>
                        <a:pt x="1147" y="66"/>
                      </a:lnTo>
                      <a:lnTo>
                        <a:pt x="1145" y="69"/>
                      </a:lnTo>
                      <a:lnTo>
                        <a:pt x="1144" y="75"/>
                      </a:lnTo>
                      <a:lnTo>
                        <a:pt x="1144" y="75"/>
                      </a:lnTo>
                      <a:lnTo>
                        <a:pt x="1144" y="80"/>
                      </a:lnTo>
                      <a:lnTo>
                        <a:pt x="1142" y="86"/>
                      </a:lnTo>
                      <a:lnTo>
                        <a:pt x="1140" y="91"/>
                      </a:lnTo>
                      <a:lnTo>
                        <a:pt x="1140" y="91"/>
                      </a:lnTo>
                      <a:lnTo>
                        <a:pt x="1128" y="91"/>
                      </a:lnTo>
                      <a:lnTo>
                        <a:pt x="1104" y="92"/>
                      </a:lnTo>
                      <a:lnTo>
                        <a:pt x="1104" y="92"/>
                      </a:lnTo>
                      <a:lnTo>
                        <a:pt x="1094" y="93"/>
                      </a:lnTo>
                      <a:lnTo>
                        <a:pt x="1084" y="95"/>
                      </a:lnTo>
                      <a:lnTo>
                        <a:pt x="1077" y="97"/>
                      </a:lnTo>
                      <a:lnTo>
                        <a:pt x="1075" y="98"/>
                      </a:lnTo>
                      <a:lnTo>
                        <a:pt x="1075" y="101"/>
                      </a:lnTo>
                      <a:lnTo>
                        <a:pt x="1075" y="101"/>
                      </a:lnTo>
                      <a:lnTo>
                        <a:pt x="1075" y="103"/>
                      </a:lnTo>
                      <a:lnTo>
                        <a:pt x="1076" y="105"/>
                      </a:lnTo>
                      <a:lnTo>
                        <a:pt x="1081" y="107"/>
                      </a:lnTo>
                      <a:lnTo>
                        <a:pt x="1088" y="109"/>
                      </a:lnTo>
                      <a:lnTo>
                        <a:pt x="1099" y="111"/>
                      </a:lnTo>
                      <a:lnTo>
                        <a:pt x="1099" y="111"/>
                      </a:lnTo>
                      <a:lnTo>
                        <a:pt x="1109" y="113"/>
                      </a:lnTo>
                      <a:lnTo>
                        <a:pt x="1114" y="117"/>
                      </a:lnTo>
                      <a:lnTo>
                        <a:pt x="1116" y="119"/>
                      </a:lnTo>
                      <a:lnTo>
                        <a:pt x="1116" y="120"/>
                      </a:lnTo>
                      <a:lnTo>
                        <a:pt x="1117" y="124"/>
                      </a:lnTo>
                      <a:lnTo>
                        <a:pt x="1117" y="124"/>
                      </a:lnTo>
                      <a:lnTo>
                        <a:pt x="1116" y="129"/>
                      </a:lnTo>
                      <a:lnTo>
                        <a:pt x="1116" y="131"/>
                      </a:lnTo>
                      <a:lnTo>
                        <a:pt x="1116" y="132"/>
                      </a:lnTo>
                      <a:lnTo>
                        <a:pt x="1117" y="132"/>
                      </a:lnTo>
                      <a:lnTo>
                        <a:pt x="1123" y="133"/>
                      </a:lnTo>
                      <a:lnTo>
                        <a:pt x="1123" y="133"/>
                      </a:lnTo>
                      <a:lnTo>
                        <a:pt x="1126" y="133"/>
                      </a:lnTo>
                      <a:lnTo>
                        <a:pt x="1127" y="134"/>
                      </a:lnTo>
                      <a:lnTo>
                        <a:pt x="1128" y="138"/>
                      </a:lnTo>
                      <a:lnTo>
                        <a:pt x="1128" y="140"/>
                      </a:lnTo>
                      <a:lnTo>
                        <a:pt x="1129" y="141"/>
                      </a:lnTo>
                      <a:lnTo>
                        <a:pt x="1132" y="142"/>
                      </a:lnTo>
                      <a:lnTo>
                        <a:pt x="1138" y="144"/>
                      </a:lnTo>
                      <a:lnTo>
                        <a:pt x="1138" y="144"/>
                      </a:lnTo>
                      <a:lnTo>
                        <a:pt x="1148" y="142"/>
                      </a:lnTo>
                      <a:lnTo>
                        <a:pt x="1156" y="144"/>
                      </a:lnTo>
                      <a:lnTo>
                        <a:pt x="1158" y="144"/>
                      </a:lnTo>
                      <a:lnTo>
                        <a:pt x="1159" y="146"/>
                      </a:lnTo>
                      <a:lnTo>
                        <a:pt x="1159" y="148"/>
                      </a:lnTo>
                      <a:lnTo>
                        <a:pt x="1159" y="151"/>
                      </a:lnTo>
                      <a:lnTo>
                        <a:pt x="1159" y="151"/>
                      </a:lnTo>
                      <a:lnTo>
                        <a:pt x="1157" y="156"/>
                      </a:lnTo>
                      <a:lnTo>
                        <a:pt x="1154" y="161"/>
                      </a:lnTo>
                      <a:lnTo>
                        <a:pt x="1146" y="173"/>
                      </a:lnTo>
                      <a:lnTo>
                        <a:pt x="1139" y="183"/>
                      </a:lnTo>
                      <a:lnTo>
                        <a:pt x="1137" y="189"/>
                      </a:lnTo>
                      <a:lnTo>
                        <a:pt x="1135" y="193"/>
                      </a:lnTo>
                      <a:lnTo>
                        <a:pt x="1135" y="193"/>
                      </a:lnTo>
                      <a:lnTo>
                        <a:pt x="1135" y="202"/>
                      </a:lnTo>
                      <a:lnTo>
                        <a:pt x="1135" y="208"/>
                      </a:lnTo>
                      <a:lnTo>
                        <a:pt x="1133" y="212"/>
                      </a:lnTo>
                      <a:lnTo>
                        <a:pt x="1132" y="213"/>
                      </a:lnTo>
                      <a:lnTo>
                        <a:pt x="1131" y="215"/>
                      </a:lnTo>
                      <a:lnTo>
                        <a:pt x="1131" y="215"/>
                      </a:lnTo>
                      <a:lnTo>
                        <a:pt x="1129" y="213"/>
                      </a:lnTo>
                      <a:lnTo>
                        <a:pt x="1128" y="212"/>
                      </a:lnTo>
                      <a:lnTo>
                        <a:pt x="1125" y="207"/>
                      </a:lnTo>
                      <a:lnTo>
                        <a:pt x="1124" y="198"/>
                      </a:lnTo>
                      <a:lnTo>
                        <a:pt x="1124" y="189"/>
                      </a:lnTo>
                      <a:lnTo>
                        <a:pt x="1124" y="189"/>
                      </a:lnTo>
                      <a:lnTo>
                        <a:pt x="1125" y="179"/>
                      </a:lnTo>
                      <a:lnTo>
                        <a:pt x="1126" y="169"/>
                      </a:lnTo>
                      <a:lnTo>
                        <a:pt x="1126" y="165"/>
                      </a:lnTo>
                      <a:lnTo>
                        <a:pt x="1124" y="161"/>
                      </a:lnTo>
                      <a:lnTo>
                        <a:pt x="1122" y="158"/>
                      </a:lnTo>
                      <a:lnTo>
                        <a:pt x="1117" y="155"/>
                      </a:lnTo>
                      <a:lnTo>
                        <a:pt x="1117" y="155"/>
                      </a:lnTo>
                      <a:lnTo>
                        <a:pt x="1109" y="153"/>
                      </a:lnTo>
                      <a:lnTo>
                        <a:pt x="1100" y="152"/>
                      </a:lnTo>
                      <a:lnTo>
                        <a:pt x="1095" y="150"/>
                      </a:lnTo>
                      <a:lnTo>
                        <a:pt x="1091" y="148"/>
                      </a:lnTo>
                      <a:lnTo>
                        <a:pt x="1090" y="146"/>
                      </a:lnTo>
                      <a:lnTo>
                        <a:pt x="1090" y="146"/>
                      </a:lnTo>
                      <a:lnTo>
                        <a:pt x="1087" y="140"/>
                      </a:lnTo>
                      <a:lnTo>
                        <a:pt x="1086" y="138"/>
                      </a:lnTo>
                      <a:lnTo>
                        <a:pt x="1083" y="137"/>
                      </a:lnTo>
                      <a:lnTo>
                        <a:pt x="1077" y="136"/>
                      </a:lnTo>
                      <a:lnTo>
                        <a:pt x="1077" y="136"/>
                      </a:lnTo>
                      <a:lnTo>
                        <a:pt x="1070" y="135"/>
                      </a:lnTo>
                      <a:lnTo>
                        <a:pt x="1065" y="134"/>
                      </a:lnTo>
                      <a:lnTo>
                        <a:pt x="1061" y="132"/>
                      </a:lnTo>
                      <a:lnTo>
                        <a:pt x="1059" y="127"/>
                      </a:lnTo>
                      <a:lnTo>
                        <a:pt x="1059" y="127"/>
                      </a:lnTo>
                      <a:lnTo>
                        <a:pt x="1057" y="122"/>
                      </a:lnTo>
                      <a:lnTo>
                        <a:pt x="1056" y="118"/>
                      </a:lnTo>
                      <a:lnTo>
                        <a:pt x="1053" y="115"/>
                      </a:lnTo>
                      <a:lnTo>
                        <a:pt x="1048" y="113"/>
                      </a:lnTo>
                      <a:lnTo>
                        <a:pt x="1048" y="113"/>
                      </a:lnTo>
                      <a:lnTo>
                        <a:pt x="1046" y="113"/>
                      </a:lnTo>
                      <a:lnTo>
                        <a:pt x="1043" y="116"/>
                      </a:lnTo>
                      <a:lnTo>
                        <a:pt x="1037" y="122"/>
                      </a:lnTo>
                      <a:lnTo>
                        <a:pt x="1030" y="130"/>
                      </a:lnTo>
                      <a:lnTo>
                        <a:pt x="1027" y="134"/>
                      </a:lnTo>
                      <a:lnTo>
                        <a:pt x="1024" y="136"/>
                      </a:lnTo>
                      <a:lnTo>
                        <a:pt x="1024" y="136"/>
                      </a:lnTo>
                      <a:lnTo>
                        <a:pt x="1014" y="142"/>
                      </a:lnTo>
                      <a:lnTo>
                        <a:pt x="1010" y="145"/>
                      </a:lnTo>
                      <a:lnTo>
                        <a:pt x="1003" y="145"/>
                      </a:lnTo>
                      <a:lnTo>
                        <a:pt x="1003" y="145"/>
                      </a:lnTo>
                      <a:lnTo>
                        <a:pt x="997" y="147"/>
                      </a:lnTo>
                      <a:lnTo>
                        <a:pt x="991" y="149"/>
                      </a:lnTo>
                      <a:lnTo>
                        <a:pt x="988" y="154"/>
                      </a:lnTo>
                      <a:lnTo>
                        <a:pt x="986" y="161"/>
                      </a:lnTo>
                      <a:lnTo>
                        <a:pt x="986" y="161"/>
                      </a:lnTo>
                      <a:lnTo>
                        <a:pt x="985" y="164"/>
                      </a:lnTo>
                      <a:lnTo>
                        <a:pt x="983" y="167"/>
                      </a:lnTo>
                      <a:lnTo>
                        <a:pt x="980" y="174"/>
                      </a:lnTo>
                      <a:lnTo>
                        <a:pt x="977" y="178"/>
                      </a:lnTo>
                      <a:lnTo>
                        <a:pt x="976" y="184"/>
                      </a:lnTo>
                      <a:lnTo>
                        <a:pt x="976" y="193"/>
                      </a:lnTo>
                      <a:lnTo>
                        <a:pt x="976" y="204"/>
                      </a:lnTo>
                      <a:lnTo>
                        <a:pt x="976" y="204"/>
                      </a:lnTo>
                      <a:lnTo>
                        <a:pt x="976" y="224"/>
                      </a:lnTo>
                      <a:lnTo>
                        <a:pt x="976" y="238"/>
                      </a:lnTo>
                      <a:lnTo>
                        <a:pt x="977" y="249"/>
                      </a:lnTo>
                      <a:lnTo>
                        <a:pt x="980" y="260"/>
                      </a:lnTo>
                      <a:lnTo>
                        <a:pt x="980" y="260"/>
                      </a:lnTo>
                      <a:lnTo>
                        <a:pt x="983" y="268"/>
                      </a:lnTo>
                      <a:lnTo>
                        <a:pt x="983" y="276"/>
                      </a:lnTo>
                      <a:lnTo>
                        <a:pt x="983" y="279"/>
                      </a:lnTo>
                      <a:lnTo>
                        <a:pt x="981" y="281"/>
                      </a:lnTo>
                      <a:lnTo>
                        <a:pt x="980" y="282"/>
                      </a:lnTo>
                      <a:lnTo>
                        <a:pt x="976" y="283"/>
                      </a:lnTo>
                      <a:lnTo>
                        <a:pt x="976" y="283"/>
                      </a:lnTo>
                      <a:lnTo>
                        <a:pt x="974" y="284"/>
                      </a:lnTo>
                      <a:lnTo>
                        <a:pt x="972" y="285"/>
                      </a:lnTo>
                      <a:lnTo>
                        <a:pt x="968" y="292"/>
                      </a:lnTo>
                      <a:lnTo>
                        <a:pt x="965" y="301"/>
                      </a:lnTo>
                      <a:lnTo>
                        <a:pt x="963" y="309"/>
                      </a:lnTo>
                      <a:lnTo>
                        <a:pt x="963" y="309"/>
                      </a:lnTo>
                      <a:lnTo>
                        <a:pt x="963" y="317"/>
                      </a:lnTo>
                      <a:lnTo>
                        <a:pt x="963" y="322"/>
                      </a:lnTo>
                      <a:lnTo>
                        <a:pt x="961" y="325"/>
                      </a:lnTo>
                      <a:lnTo>
                        <a:pt x="960" y="326"/>
                      </a:lnTo>
                      <a:lnTo>
                        <a:pt x="958" y="327"/>
                      </a:lnTo>
                      <a:lnTo>
                        <a:pt x="958" y="327"/>
                      </a:lnTo>
                      <a:lnTo>
                        <a:pt x="955" y="326"/>
                      </a:lnTo>
                      <a:lnTo>
                        <a:pt x="953" y="325"/>
                      </a:lnTo>
                      <a:lnTo>
                        <a:pt x="952" y="323"/>
                      </a:lnTo>
                      <a:lnTo>
                        <a:pt x="949" y="321"/>
                      </a:lnTo>
                      <a:lnTo>
                        <a:pt x="949" y="321"/>
                      </a:lnTo>
                      <a:lnTo>
                        <a:pt x="948" y="319"/>
                      </a:lnTo>
                      <a:lnTo>
                        <a:pt x="946" y="318"/>
                      </a:lnTo>
                      <a:lnTo>
                        <a:pt x="938" y="318"/>
                      </a:lnTo>
                      <a:lnTo>
                        <a:pt x="938" y="318"/>
                      </a:lnTo>
                      <a:lnTo>
                        <a:pt x="930" y="318"/>
                      </a:lnTo>
                      <a:lnTo>
                        <a:pt x="924" y="316"/>
                      </a:lnTo>
                      <a:lnTo>
                        <a:pt x="917" y="315"/>
                      </a:lnTo>
                      <a:lnTo>
                        <a:pt x="911" y="313"/>
                      </a:lnTo>
                      <a:lnTo>
                        <a:pt x="911" y="313"/>
                      </a:lnTo>
                      <a:lnTo>
                        <a:pt x="908" y="315"/>
                      </a:lnTo>
                      <a:lnTo>
                        <a:pt x="904" y="317"/>
                      </a:lnTo>
                      <a:lnTo>
                        <a:pt x="899" y="323"/>
                      </a:lnTo>
                      <a:lnTo>
                        <a:pt x="895" y="330"/>
                      </a:lnTo>
                      <a:lnTo>
                        <a:pt x="891" y="333"/>
                      </a:lnTo>
                      <a:lnTo>
                        <a:pt x="889" y="335"/>
                      </a:lnTo>
                      <a:lnTo>
                        <a:pt x="889" y="335"/>
                      </a:lnTo>
                      <a:lnTo>
                        <a:pt x="886" y="336"/>
                      </a:lnTo>
                      <a:lnTo>
                        <a:pt x="884" y="336"/>
                      </a:lnTo>
                      <a:lnTo>
                        <a:pt x="880" y="335"/>
                      </a:lnTo>
                      <a:lnTo>
                        <a:pt x="874" y="333"/>
                      </a:lnTo>
                      <a:lnTo>
                        <a:pt x="867" y="332"/>
                      </a:lnTo>
                      <a:lnTo>
                        <a:pt x="867" y="332"/>
                      </a:lnTo>
                      <a:lnTo>
                        <a:pt x="859" y="332"/>
                      </a:lnTo>
                      <a:lnTo>
                        <a:pt x="854" y="332"/>
                      </a:lnTo>
                      <a:lnTo>
                        <a:pt x="852" y="332"/>
                      </a:lnTo>
                      <a:lnTo>
                        <a:pt x="848" y="331"/>
                      </a:lnTo>
                      <a:lnTo>
                        <a:pt x="846" y="329"/>
                      </a:lnTo>
                      <a:lnTo>
                        <a:pt x="843" y="325"/>
                      </a:lnTo>
                      <a:lnTo>
                        <a:pt x="843" y="325"/>
                      </a:lnTo>
                      <a:lnTo>
                        <a:pt x="822" y="293"/>
                      </a:lnTo>
                      <a:lnTo>
                        <a:pt x="809" y="277"/>
                      </a:lnTo>
                      <a:lnTo>
                        <a:pt x="803" y="270"/>
                      </a:lnTo>
                      <a:lnTo>
                        <a:pt x="801" y="268"/>
                      </a:lnTo>
                      <a:lnTo>
                        <a:pt x="801" y="268"/>
                      </a:lnTo>
                      <a:lnTo>
                        <a:pt x="796" y="267"/>
                      </a:lnTo>
                      <a:lnTo>
                        <a:pt x="788" y="268"/>
                      </a:lnTo>
                      <a:lnTo>
                        <a:pt x="785" y="269"/>
                      </a:lnTo>
                      <a:lnTo>
                        <a:pt x="783" y="270"/>
                      </a:lnTo>
                      <a:lnTo>
                        <a:pt x="780" y="274"/>
                      </a:lnTo>
                      <a:lnTo>
                        <a:pt x="779" y="276"/>
                      </a:lnTo>
                      <a:lnTo>
                        <a:pt x="779" y="276"/>
                      </a:lnTo>
                      <a:lnTo>
                        <a:pt x="777" y="282"/>
                      </a:lnTo>
                      <a:lnTo>
                        <a:pt x="776" y="289"/>
                      </a:lnTo>
                      <a:lnTo>
                        <a:pt x="775" y="293"/>
                      </a:lnTo>
                      <a:lnTo>
                        <a:pt x="774" y="294"/>
                      </a:lnTo>
                      <a:lnTo>
                        <a:pt x="772" y="294"/>
                      </a:lnTo>
                      <a:lnTo>
                        <a:pt x="772" y="294"/>
                      </a:lnTo>
                      <a:lnTo>
                        <a:pt x="767" y="294"/>
                      </a:lnTo>
                      <a:lnTo>
                        <a:pt x="763" y="293"/>
                      </a:lnTo>
                      <a:lnTo>
                        <a:pt x="762" y="293"/>
                      </a:lnTo>
                      <a:lnTo>
                        <a:pt x="761" y="296"/>
                      </a:lnTo>
                      <a:lnTo>
                        <a:pt x="761" y="296"/>
                      </a:lnTo>
                      <a:lnTo>
                        <a:pt x="762" y="299"/>
                      </a:lnTo>
                      <a:lnTo>
                        <a:pt x="761" y="303"/>
                      </a:lnTo>
                      <a:lnTo>
                        <a:pt x="760" y="304"/>
                      </a:lnTo>
                      <a:lnTo>
                        <a:pt x="756" y="304"/>
                      </a:lnTo>
                      <a:lnTo>
                        <a:pt x="756" y="304"/>
                      </a:lnTo>
                      <a:lnTo>
                        <a:pt x="751" y="304"/>
                      </a:lnTo>
                      <a:lnTo>
                        <a:pt x="746" y="304"/>
                      </a:lnTo>
                      <a:lnTo>
                        <a:pt x="744" y="305"/>
                      </a:lnTo>
                      <a:lnTo>
                        <a:pt x="743" y="306"/>
                      </a:lnTo>
                      <a:lnTo>
                        <a:pt x="742" y="308"/>
                      </a:lnTo>
                      <a:lnTo>
                        <a:pt x="742" y="311"/>
                      </a:lnTo>
                      <a:lnTo>
                        <a:pt x="742" y="311"/>
                      </a:lnTo>
                      <a:lnTo>
                        <a:pt x="742" y="324"/>
                      </a:lnTo>
                      <a:lnTo>
                        <a:pt x="743" y="330"/>
                      </a:lnTo>
                      <a:lnTo>
                        <a:pt x="745" y="334"/>
                      </a:lnTo>
                      <a:lnTo>
                        <a:pt x="745" y="334"/>
                      </a:lnTo>
                      <a:lnTo>
                        <a:pt x="747" y="339"/>
                      </a:lnTo>
                      <a:lnTo>
                        <a:pt x="748" y="345"/>
                      </a:lnTo>
                      <a:lnTo>
                        <a:pt x="748" y="350"/>
                      </a:lnTo>
                      <a:lnTo>
                        <a:pt x="747" y="352"/>
                      </a:lnTo>
                      <a:lnTo>
                        <a:pt x="746" y="353"/>
                      </a:lnTo>
                      <a:lnTo>
                        <a:pt x="746" y="353"/>
                      </a:lnTo>
                      <a:lnTo>
                        <a:pt x="745" y="354"/>
                      </a:lnTo>
                      <a:lnTo>
                        <a:pt x="744" y="358"/>
                      </a:lnTo>
                      <a:lnTo>
                        <a:pt x="744" y="367"/>
                      </a:lnTo>
                      <a:lnTo>
                        <a:pt x="744" y="373"/>
                      </a:lnTo>
                      <a:lnTo>
                        <a:pt x="745" y="377"/>
                      </a:lnTo>
                      <a:lnTo>
                        <a:pt x="747" y="380"/>
                      </a:lnTo>
                      <a:lnTo>
                        <a:pt x="749" y="381"/>
                      </a:lnTo>
                      <a:lnTo>
                        <a:pt x="749" y="381"/>
                      </a:lnTo>
                      <a:lnTo>
                        <a:pt x="752" y="382"/>
                      </a:lnTo>
                      <a:lnTo>
                        <a:pt x="753" y="384"/>
                      </a:lnTo>
                      <a:lnTo>
                        <a:pt x="754" y="387"/>
                      </a:lnTo>
                      <a:lnTo>
                        <a:pt x="754" y="390"/>
                      </a:lnTo>
                      <a:lnTo>
                        <a:pt x="752" y="396"/>
                      </a:lnTo>
                      <a:lnTo>
                        <a:pt x="751" y="398"/>
                      </a:lnTo>
                      <a:lnTo>
                        <a:pt x="748" y="398"/>
                      </a:lnTo>
                      <a:lnTo>
                        <a:pt x="748" y="398"/>
                      </a:lnTo>
                      <a:lnTo>
                        <a:pt x="744" y="398"/>
                      </a:lnTo>
                      <a:lnTo>
                        <a:pt x="739" y="397"/>
                      </a:lnTo>
                      <a:lnTo>
                        <a:pt x="733" y="395"/>
                      </a:lnTo>
                      <a:lnTo>
                        <a:pt x="727" y="392"/>
                      </a:lnTo>
                      <a:lnTo>
                        <a:pt x="727" y="392"/>
                      </a:lnTo>
                      <a:lnTo>
                        <a:pt x="720" y="389"/>
                      </a:lnTo>
                      <a:lnTo>
                        <a:pt x="714" y="385"/>
                      </a:lnTo>
                      <a:lnTo>
                        <a:pt x="708" y="384"/>
                      </a:lnTo>
                      <a:lnTo>
                        <a:pt x="700" y="383"/>
                      </a:lnTo>
                      <a:lnTo>
                        <a:pt x="700" y="383"/>
                      </a:lnTo>
                      <a:lnTo>
                        <a:pt x="693" y="384"/>
                      </a:lnTo>
                      <a:lnTo>
                        <a:pt x="687" y="384"/>
                      </a:lnTo>
                      <a:lnTo>
                        <a:pt x="684" y="384"/>
                      </a:lnTo>
                      <a:lnTo>
                        <a:pt x="681" y="382"/>
                      </a:lnTo>
                      <a:lnTo>
                        <a:pt x="681" y="382"/>
                      </a:lnTo>
                      <a:lnTo>
                        <a:pt x="677" y="379"/>
                      </a:lnTo>
                      <a:lnTo>
                        <a:pt x="674" y="377"/>
                      </a:lnTo>
                      <a:lnTo>
                        <a:pt x="671" y="376"/>
                      </a:lnTo>
                      <a:lnTo>
                        <a:pt x="666" y="376"/>
                      </a:lnTo>
                      <a:lnTo>
                        <a:pt x="666" y="376"/>
                      </a:lnTo>
                      <a:lnTo>
                        <a:pt x="663" y="376"/>
                      </a:lnTo>
                      <a:lnTo>
                        <a:pt x="660" y="378"/>
                      </a:lnTo>
                      <a:lnTo>
                        <a:pt x="659" y="380"/>
                      </a:lnTo>
                      <a:lnTo>
                        <a:pt x="657" y="383"/>
                      </a:lnTo>
                      <a:lnTo>
                        <a:pt x="655" y="393"/>
                      </a:lnTo>
                      <a:lnTo>
                        <a:pt x="655" y="406"/>
                      </a:lnTo>
                      <a:lnTo>
                        <a:pt x="655" y="406"/>
                      </a:lnTo>
                      <a:lnTo>
                        <a:pt x="655" y="436"/>
                      </a:lnTo>
                      <a:lnTo>
                        <a:pt x="654" y="448"/>
                      </a:lnTo>
                      <a:lnTo>
                        <a:pt x="653" y="451"/>
                      </a:lnTo>
                      <a:lnTo>
                        <a:pt x="651" y="452"/>
                      </a:lnTo>
                      <a:lnTo>
                        <a:pt x="651" y="452"/>
                      </a:lnTo>
                      <a:lnTo>
                        <a:pt x="650" y="451"/>
                      </a:lnTo>
                      <a:lnTo>
                        <a:pt x="647" y="450"/>
                      </a:lnTo>
                      <a:lnTo>
                        <a:pt x="643" y="447"/>
                      </a:lnTo>
                      <a:lnTo>
                        <a:pt x="639" y="442"/>
                      </a:lnTo>
                      <a:lnTo>
                        <a:pt x="637" y="440"/>
                      </a:lnTo>
                      <a:lnTo>
                        <a:pt x="633" y="440"/>
                      </a:lnTo>
                      <a:lnTo>
                        <a:pt x="633" y="440"/>
                      </a:lnTo>
                      <a:lnTo>
                        <a:pt x="631" y="440"/>
                      </a:lnTo>
                      <a:lnTo>
                        <a:pt x="627" y="440"/>
                      </a:lnTo>
                      <a:lnTo>
                        <a:pt x="618" y="445"/>
                      </a:lnTo>
                      <a:lnTo>
                        <a:pt x="611" y="450"/>
                      </a:lnTo>
                      <a:lnTo>
                        <a:pt x="608" y="454"/>
                      </a:lnTo>
                      <a:lnTo>
                        <a:pt x="604" y="458"/>
                      </a:lnTo>
                      <a:lnTo>
                        <a:pt x="604" y="458"/>
                      </a:lnTo>
                      <a:lnTo>
                        <a:pt x="601" y="466"/>
                      </a:lnTo>
                      <a:lnTo>
                        <a:pt x="599" y="473"/>
                      </a:lnTo>
                      <a:lnTo>
                        <a:pt x="598" y="479"/>
                      </a:lnTo>
                      <a:lnTo>
                        <a:pt x="595" y="484"/>
                      </a:lnTo>
                      <a:lnTo>
                        <a:pt x="595" y="484"/>
                      </a:lnTo>
                      <a:lnTo>
                        <a:pt x="591" y="490"/>
                      </a:lnTo>
                      <a:lnTo>
                        <a:pt x="589" y="497"/>
                      </a:lnTo>
                      <a:lnTo>
                        <a:pt x="588" y="511"/>
                      </a:lnTo>
                      <a:lnTo>
                        <a:pt x="588" y="511"/>
                      </a:lnTo>
                      <a:lnTo>
                        <a:pt x="587" y="513"/>
                      </a:lnTo>
                      <a:lnTo>
                        <a:pt x="586" y="516"/>
                      </a:lnTo>
                      <a:lnTo>
                        <a:pt x="581" y="518"/>
                      </a:lnTo>
                      <a:lnTo>
                        <a:pt x="576" y="519"/>
                      </a:lnTo>
                      <a:lnTo>
                        <a:pt x="574" y="520"/>
                      </a:lnTo>
                      <a:lnTo>
                        <a:pt x="574" y="522"/>
                      </a:lnTo>
                      <a:lnTo>
                        <a:pt x="574" y="522"/>
                      </a:lnTo>
                      <a:lnTo>
                        <a:pt x="574" y="527"/>
                      </a:lnTo>
                      <a:lnTo>
                        <a:pt x="576" y="536"/>
                      </a:lnTo>
                      <a:lnTo>
                        <a:pt x="579" y="545"/>
                      </a:lnTo>
                      <a:lnTo>
                        <a:pt x="584" y="553"/>
                      </a:lnTo>
                      <a:lnTo>
                        <a:pt x="584" y="553"/>
                      </a:lnTo>
                      <a:lnTo>
                        <a:pt x="586" y="558"/>
                      </a:lnTo>
                      <a:lnTo>
                        <a:pt x="588" y="561"/>
                      </a:lnTo>
                      <a:lnTo>
                        <a:pt x="589" y="565"/>
                      </a:lnTo>
                      <a:lnTo>
                        <a:pt x="589" y="568"/>
                      </a:lnTo>
                      <a:lnTo>
                        <a:pt x="588" y="573"/>
                      </a:lnTo>
                      <a:lnTo>
                        <a:pt x="587" y="578"/>
                      </a:lnTo>
                      <a:lnTo>
                        <a:pt x="581" y="590"/>
                      </a:lnTo>
                      <a:lnTo>
                        <a:pt x="581" y="590"/>
                      </a:lnTo>
                      <a:lnTo>
                        <a:pt x="573" y="604"/>
                      </a:lnTo>
                      <a:lnTo>
                        <a:pt x="563" y="617"/>
                      </a:lnTo>
                      <a:lnTo>
                        <a:pt x="557" y="628"/>
                      </a:lnTo>
                      <a:lnTo>
                        <a:pt x="555" y="634"/>
                      </a:lnTo>
                      <a:lnTo>
                        <a:pt x="554" y="638"/>
                      </a:lnTo>
                      <a:lnTo>
                        <a:pt x="554" y="638"/>
                      </a:lnTo>
                      <a:lnTo>
                        <a:pt x="554" y="660"/>
                      </a:lnTo>
                      <a:lnTo>
                        <a:pt x="554" y="665"/>
                      </a:lnTo>
                      <a:lnTo>
                        <a:pt x="553" y="670"/>
                      </a:lnTo>
                      <a:lnTo>
                        <a:pt x="551" y="676"/>
                      </a:lnTo>
                      <a:lnTo>
                        <a:pt x="547" y="679"/>
                      </a:lnTo>
                      <a:lnTo>
                        <a:pt x="547" y="679"/>
                      </a:lnTo>
                      <a:lnTo>
                        <a:pt x="543" y="684"/>
                      </a:lnTo>
                      <a:lnTo>
                        <a:pt x="539" y="689"/>
                      </a:lnTo>
                      <a:lnTo>
                        <a:pt x="536" y="691"/>
                      </a:lnTo>
                      <a:lnTo>
                        <a:pt x="529" y="691"/>
                      </a:lnTo>
                      <a:lnTo>
                        <a:pt x="529" y="691"/>
                      </a:lnTo>
                      <a:lnTo>
                        <a:pt x="520" y="691"/>
                      </a:lnTo>
                      <a:lnTo>
                        <a:pt x="514" y="690"/>
                      </a:lnTo>
                      <a:lnTo>
                        <a:pt x="512" y="690"/>
                      </a:lnTo>
                      <a:lnTo>
                        <a:pt x="510" y="692"/>
                      </a:lnTo>
                      <a:lnTo>
                        <a:pt x="509" y="694"/>
                      </a:lnTo>
                      <a:lnTo>
                        <a:pt x="508" y="697"/>
                      </a:lnTo>
                      <a:lnTo>
                        <a:pt x="508" y="697"/>
                      </a:lnTo>
                      <a:lnTo>
                        <a:pt x="509" y="716"/>
                      </a:lnTo>
                      <a:lnTo>
                        <a:pt x="509" y="746"/>
                      </a:lnTo>
                      <a:lnTo>
                        <a:pt x="509" y="763"/>
                      </a:lnTo>
                      <a:lnTo>
                        <a:pt x="509" y="781"/>
                      </a:lnTo>
                      <a:lnTo>
                        <a:pt x="506" y="798"/>
                      </a:lnTo>
                      <a:lnTo>
                        <a:pt x="503" y="814"/>
                      </a:lnTo>
                      <a:lnTo>
                        <a:pt x="503" y="814"/>
                      </a:lnTo>
                      <a:lnTo>
                        <a:pt x="499" y="828"/>
                      </a:lnTo>
                      <a:lnTo>
                        <a:pt x="495" y="840"/>
                      </a:lnTo>
                      <a:lnTo>
                        <a:pt x="485" y="862"/>
                      </a:lnTo>
                      <a:lnTo>
                        <a:pt x="477" y="878"/>
                      </a:lnTo>
                      <a:lnTo>
                        <a:pt x="476" y="884"/>
                      </a:lnTo>
                      <a:lnTo>
                        <a:pt x="475" y="890"/>
                      </a:lnTo>
                      <a:lnTo>
                        <a:pt x="475" y="890"/>
                      </a:lnTo>
                      <a:lnTo>
                        <a:pt x="476" y="894"/>
                      </a:lnTo>
                      <a:lnTo>
                        <a:pt x="480" y="898"/>
                      </a:lnTo>
                      <a:lnTo>
                        <a:pt x="489" y="905"/>
                      </a:lnTo>
                      <a:lnTo>
                        <a:pt x="494" y="909"/>
                      </a:lnTo>
                      <a:lnTo>
                        <a:pt x="497" y="912"/>
                      </a:lnTo>
                      <a:lnTo>
                        <a:pt x="500" y="918"/>
                      </a:lnTo>
                      <a:lnTo>
                        <a:pt x="500" y="923"/>
                      </a:lnTo>
                      <a:lnTo>
                        <a:pt x="500" y="923"/>
                      </a:lnTo>
                      <a:lnTo>
                        <a:pt x="499" y="935"/>
                      </a:lnTo>
                      <a:lnTo>
                        <a:pt x="498" y="939"/>
                      </a:lnTo>
                      <a:lnTo>
                        <a:pt x="496" y="942"/>
                      </a:lnTo>
                      <a:lnTo>
                        <a:pt x="494" y="946"/>
                      </a:lnTo>
                      <a:lnTo>
                        <a:pt x="490" y="948"/>
                      </a:lnTo>
                      <a:lnTo>
                        <a:pt x="486" y="949"/>
                      </a:lnTo>
                      <a:lnTo>
                        <a:pt x="480" y="950"/>
                      </a:lnTo>
                      <a:lnTo>
                        <a:pt x="480" y="950"/>
                      </a:lnTo>
                      <a:lnTo>
                        <a:pt x="466" y="949"/>
                      </a:lnTo>
                      <a:lnTo>
                        <a:pt x="458" y="948"/>
                      </a:lnTo>
                      <a:lnTo>
                        <a:pt x="452" y="948"/>
                      </a:lnTo>
                      <a:lnTo>
                        <a:pt x="445" y="949"/>
                      </a:lnTo>
                      <a:lnTo>
                        <a:pt x="439" y="951"/>
                      </a:lnTo>
                      <a:lnTo>
                        <a:pt x="433" y="955"/>
                      </a:lnTo>
                      <a:lnTo>
                        <a:pt x="428" y="962"/>
                      </a:lnTo>
                      <a:lnTo>
                        <a:pt x="428" y="962"/>
                      </a:lnTo>
                      <a:lnTo>
                        <a:pt x="417" y="977"/>
                      </a:lnTo>
                      <a:lnTo>
                        <a:pt x="412" y="985"/>
                      </a:lnTo>
                      <a:lnTo>
                        <a:pt x="408" y="996"/>
                      </a:lnTo>
                      <a:lnTo>
                        <a:pt x="403" y="1009"/>
                      </a:lnTo>
                      <a:lnTo>
                        <a:pt x="400" y="1026"/>
                      </a:lnTo>
                      <a:lnTo>
                        <a:pt x="398" y="1048"/>
                      </a:lnTo>
                      <a:lnTo>
                        <a:pt x="398" y="1076"/>
                      </a:lnTo>
                      <a:lnTo>
                        <a:pt x="398" y="1076"/>
                      </a:lnTo>
                      <a:lnTo>
                        <a:pt x="399" y="1103"/>
                      </a:lnTo>
                      <a:lnTo>
                        <a:pt x="400" y="1122"/>
                      </a:lnTo>
                      <a:lnTo>
                        <a:pt x="402" y="1135"/>
                      </a:lnTo>
                      <a:lnTo>
                        <a:pt x="403" y="1145"/>
                      </a:lnTo>
                      <a:lnTo>
                        <a:pt x="407" y="1156"/>
                      </a:lnTo>
                      <a:lnTo>
                        <a:pt x="408" y="1162"/>
                      </a:lnTo>
                      <a:lnTo>
                        <a:pt x="408" y="1169"/>
                      </a:lnTo>
                      <a:lnTo>
                        <a:pt x="408" y="1169"/>
                      </a:lnTo>
                      <a:lnTo>
                        <a:pt x="407" y="1193"/>
                      </a:lnTo>
                      <a:lnTo>
                        <a:pt x="404" y="1220"/>
                      </a:lnTo>
                      <a:lnTo>
                        <a:pt x="404" y="1232"/>
                      </a:lnTo>
                      <a:lnTo>
                        <a:pt x="405" y="1243"/>
                      </a:lnTo>
                      <a:lnTo>
                        <a:pt x="407" y="1248"/>
                      </a:lnTo>
                      <a:lnTo>
                        <a:pt x="408" y="1252"/>
                      </a:lnTo>
                      <a:lnTo>
                        <a:pt x="410" y="1254"/>
                      </a:lnTo>
                      <a:lnTo>
                        <a:pt x="412" y="1256"/>
                      </a:lnTo>
                      <a:lnTo>
                        <a:pt x="412" y="1256"/>
                      </a:lnTo>
                      <a:lnTo>
                        <a:pt x="417" y="1261"/>
                      </a:lnTo>
                      <a:lnTo>
                        <a:pt x="424" y="1266"/>
                      </a:lnTo>
                      <a:lnTo>
                        <a:pt x="430" y="1271"/>
                      </a:lnTo>
                      <a:lnTo>
                        <a:pt x="436" y="1278"/>
                      </a:lnTo>
                      <a:lnTo>
                        <a:pt x="441" y="1285"/>
                      </a:lnTo>
                      <a:lnTo>
                        <a:pt x="443" y="1292"/>
                      </a:lnTo>
                      <a:lnTo>
                        <a:pt x="444" y="1298"/>
                      </a:lnTo>
                      <a:lnTo>
                        <a:pt x="444" y="1302"/>
                      </a:lnTo>
                      <a:lnTo>
                        <a:pt x="442" y="1305"/>
                      </a:lnTo>
                      <a:lnTo>
                        <a:pt x="442" y="1305"/>
                      </a:lnTo>
                      <a:lnTo>
                        <a:pt x="439" y="1309"/>
                      </a:lnTo>
                      <a:lnTo>
                        <a:pt x="433" y="1312"/>
                      </a:lnTo>
                      <a:lnTo>
                        <a:pt x="423" y="1318"/>
                      </a:lnTo>
                      <a:lnTo>
                        <a:pt x="417" y="1321"/>
                      </a:lnTo>
                      <a:lnTo>
                        <a:pt x="414" y="1325"/>
                      </a:lnTo>
                      <a:lnTo>
                        <a:pt x="412" y="1332"/>
                      </a:lnTo>
                      <a:lnTo>
                        <a:pt x="411" y="1340"/>
                      </a:lnTo>
                      <a:lnTo>
                        <a:pt x="411" y="1340"/>
                      </a:lnTo>
                      <a:lnTo>
                        <a:pt x="413" y="1350"/>
                      </a:lnTo>
                      <a:lnTo>
                        <a:pt x="417" y="1360"/>
                      </a:lnTo>
                      <a:lnTo>
                        <a:pt x="427" y="1379"/>
                      </a:lnTo>
                      <a:lnTo>
                        <a:pt x="432" y="1389"/>
                      </a:lnTo>
                      <a:lnTo>
                        <a:pt x="436" y="1399"/>
                      </a:lnTo>
                      <a:lnTo>
                        <a:pt x="436" y="1404"/>
                      </a:lnTo>
                      <a:lnTo>
                        <a:pt x="437" y="1409"/>
                      </a:lnTo>
                      <a:lnTo>
                        <a:pt x="436" y="1414"/>
                      </a:lnTo>
                      <a:lnTo>
                        <a:pt x="434" y="1420"/>
                      </a:lnTo>
                      <a:lnTo>
                        <a:pt x="434" y="1420"/>
                      </a:lnTo>
                      <a:lnTo>
                        <a:pt x="430" y="1429"/>
                      </a:lnTo>
                      <a:lnTo>
                        <a:pt x="424" y="1438"/>
                      </a:lnTo>
                      <a:lnTo>
                        <a:pt x="417" y="1445"/>
                      </a:lnTo>
                      <a:lnTo>
                        <a:pt x="411" y="1450"/>
                      </a:lnTo>
                      <a:lnTo>
                        <a:pt x="404" y="1455"/>
                      </a:lnTo>
                      <a:lnTo>
                        <a:pt x="400" y="1460"/>
                      </a:lnTo>
                      <a:lnTo>
                        <a:pt x="396" y="1465"/>
                      </a:lnTo>
                      <a:lnTo>
                        <a:pt x="395" y="1468"/>
                      </a:lnTo>
                      <a:lnTo>
                        <a:pt x="395" y="1471"/>
                      </a:lnTo>
                      <a:lnTo>
                        <a:pt x="395" y="1471"/>
                      </a:lnTo>
                      <a:lnTo>
                        <a:pt x="393" y="1477"/>
                      </a:lnTo>
                      <a:lnTo>
                        <a:pt x="390" y="1482"/>
                      </a:lnTo>
                      <a:lnTo>
                        <a:pt x="385" y="1492"/>
                      </a:lnTo>
                      <a:lnTo>
                        <a:pt x="383" y="1497"/>
                      </a:lnTo>
                      <a:lnTo>
                        <a:pt x="382" y="1502"/>
                      </a:lnTo>
                      <a:lnTo>
                        <a:pt x="382" y="1507"/>
                      </a:lnTo>
                      <a:lnTo>
                        <a:pt x="385" y="1513"/>
                      </a:lnTo>
                      <a:lnTo>
                        <a:pt x="385" y="1513"/>
                      </a:lnTo>
                      <a:lnTo>
                        <a:pt x="390" y="1525"/>
                      </a:lnTo>
                      <a:lnTo>
                        <a:pt x="393" y="1535"/>
                      </a:lnTo>
                      <a:lnTo>
                        <a:pt x="393" y="1545"/>
                      </a:lnTo>
                      <a:lnTo>
                        <a:pt x="391" y="1553"/>
                      </a:lnTo>
                      <a:lnTo>
                        <a:pt x="391" y="1553"/>
                      </a:lnTo>
                      <a:lnTo>
                        <a:pt x="388" y="1562"/>
                      </a:lnTo>
                      <a:lnTo>
                        <a:pt x="385" y="1569"/>
                      </a:lnTo>
                      <a:lnTo>
                        <a:pt x="382" y="1575"/>
                      </a:lnTo>
                      <a:lnTo>
                        <a:pt x="382" y="1575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Freeform 11"/>
                <p:cNvSpPr/>
                <p:nvPr/>
              </p:nvSpPr>
              <p:spPr bwMode="auto">
                <a:xfrm>
                  <a:off x="4661" y="1426"/>
                  <a:ext cx="6" cy="7"/>
                </a:xfrm>
                <a:custGeom>
                  <a:gdLst>
                    <a:gd fmla="*/ 0 w 6" name="T0"/>
                    <a:gd fmla="*/ 2 h 7" name="T1"/>
                    <a:gd fmla="*/ 0 w 6" name="T2"/>
                    <a:gd fmla="*/ 2 h 7" name="T3"/>
                    <a:gd fmla="*/ 0 w 6" name="T4"/>
                    <a:gd fmla="*/ 5 h 7" name="T5"/>
                    <a:gd fmla="*/ 1 w 6" name="T6"/>
                    <a:gd fmla="*/ 6 h 7" name="T7"/>
                    <a:gd fmla="*/ 3 w 6" name="T8"/>
                    <a:gd fmla="*/ 7 h 7" name="T9"/>
                    <a:gd fmla="*/ 5 w 6" name="T10"/>
                    <a:gd fmla="*/ 7 h 7" name="T11"/>
                    <a:gd fmla="*/ 5 w 6" name="T12"/>
                    <a:gd fmla="*/ 7 h 7" name="T13"/>
                    <a:gd fmla="*/ 5 w 6" name="T14"/>
                    <a:gd fmla="*/ 6 h 7" name="T15"/>
                    <a:gd fmla="*/ 6 w 6" name="T16"/>
                    <a:gd fmla="*/ 4 h 7" name="T17"/>
                    <a:gd fmla="*/ 5 w 6" name="T18"/>
                    <a:gd fmla="*/ 1 h 7" name="T19"/>
                    <a:gd fmla="*/ 5 w 6" name="T20"/>
                    <a:gd fmla="*/ 1 h 7" name="T21"/>
                    <a:gd fmla="*/ 4 w 6" name="T22"/>
                    <a:gd fmla="*/ 0 h 7" name="T23"/>
                    <a:gd fmla="*/ 3 w 6" name="T24"/>
                    <a:gd fmla="*/ 1 h 7" name="T25"/>
                    <a:gd fmla="*/ 0 w 6" name="T26"/>
                    <a:gd fmla="*/ 2 h 7" name="T27"/>
                    <a:gd fmla="*/ 0 w 6" name="T28"/>
                    <a:gd fmla="*/ 2 h 7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7" w="6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3" y="7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5" y="6"/>
                      </a:lnTo>
                      <a:lnTo>
                        <a:pt x="6" y="4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3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Freeform 12"/>
                <p:cNvSpPr/>
                <p:nvPr/>
              </p:nvSpPr>
              <p:spPr bwMode="auto">
                <a:xfrm>
                  <a:off x="4629" y="1441"/>
                  <a:ext cx="24" cy="28"/>
                </a:xfrm>
                <a:custGeom>
                  <a:gdLst>
                    <a:gd fmla="*/ 19 w 24" name="T0"/>
                    <a:gd fmla="*/ 1 h 28" name="T1"/>
                    <a:gd fmla="*/ 19 w 24" name="T2"/>
                    <a:gd fmla="*/ 1 h 28" name="T3"/>
                    <a:gd fmla="*/ 17 w 24" name="T4"/>
                    <a:gd fmla="*/ 7 h 28" name="T5"/>
                    <a:gd fmla="*/ 15 w 24" name="T6"/>
                    <a:gd fmla="*/ 9 h 28" name="T7"/>
                    <a:gd fmla="*/ 12 w 24" name="T8"/>
                    <a:gd fmla="*/ 10 h 28" name="T9"/>
                    <a:gd fmla="*/ 12 w 24" name="T10"/>
                    <a:gd fmla="*/ 10 h 28" name="T11"/>
                    <a:gd fmla="*/ 2 w 24" name="T12"/>
                    <a:gd fmla="*/ 10 h 28" name="T13"/>
                    <a:gd fmla="*/ 1 w 24" name="T14"/>
                    <a:gd fmla="*/ 10 h 28" name="T15"/>
                    <a:gd fmla="*/ 0 w 24" name="T16"/>
                    <a:gd fmla="*/ 12 h 28" name="T17"/>
                    <a:gd fmla="*/ 0 w 24" name="T18"/>
                    <a:gd fmla="*/ 13 h 28" name="T19"/>
                    <a:gd fmla="*/ 2 w 24" name="T20"/>
                    <a:gd fmla="*/ 15 h 28" name="T21"/>
                    <a:gd fmla="*/ 2 w 24" name="T22"/>
                    <a:gd fmla="*/ 15 h 28" name="T23"/>
                    <a:gd fmla="*/ 4 w 24" name="T24"/>
                    <a:gd fmla="*/ 20 h 28" name="T25"/>
                    <a:gd fmla="*/ 7 w 24" name="T26"/>
                    <a:gd fmla="*/ 24 h 28" name="T27"/>
                    <a:gd fmla="*/ 8 w 24" name="T28"/>
                    <a:gd fmla="*/ 27 h 28" name="T29"/>
                    <a:gd fmla="*/ 9 w 24" name="T30"/>
                    <a:gd fmla="*/ 28 h 28" name="T31"/>
                    <a:gd fmla="*/ 11 w 24" name="T32"/>
                    <a:gd fmla="*/ 28 h 28" name="T33"/>
                    <a:gd fmla="*/ 11 w 24" name="T34"/>
                    <a:gd fmla="*/ 28 h 28" name="T35"/>
                    <a:gd fmla="*/ 13 w 24" name="T36"/>
                    <a:gd fmla="*/ 28 h 28" name="T37"/>
                    <a:gd fmla="*/ 13 w 24" name="T38"/>
                    <a:gd fmla="*/ 27 h 28" name="T39"/>
                    <a:gd fmla="*/ 14 w 24" name="T40"/>
                    <a:gd fmla="*/ 23 h 28" name="T41"/>
                    <a:gd fmla="*/ 13 w 24" name="T42"/>
                    <a:gd fmla="*/ 17 h 28" name="T43"/>
                    <a:gd fmla="*/ 13 w 24" name="T44"/>
                    <a:gd fmla="*/ 17 h 28" name="T45"/>
                    <a:gd fmla="*/ 13 w 24" name="T46"/>
                    <a:gd fmla="*/ 16 h 28" name="T47"/>
                    <a:gd fmla="*/ 14 w 24" name="T48"/>
                    <a:gd fmla="*/ 16 h 28" name="T49"/>
                    <a:gd fmla="*/ 17 w 24" name="T50"/>
                    <a:gd fmla="*/ 15 h 28" name="T51"/>
                    <a:gd fmla="*/ 19 w 24" name="T52"/>
                    <a:gd fmla="*/ 15 h 28" name="T53"/>
                    <a:gd fmla="*/ 21 w 24" name="T54"/>
                    <a:gd fmla="*/ 14 h 28" name="T55"/>
                    <a:gd fmla="*/ 22 w 24" name="T56"/>
                    <a:gd fmla="*/ 12 h 28" name="T57"/>
                    <a:gd fmla="*/ 22 w 24" name="T58"/>
                    <a:gd fmla="*/ 12 h 28" name="T59"/>
                    <a:gd fmla="*/ 24 w 24" name="T60"/>
                    <a:gd fmla="*/ 4 h 28" name="T61"/>
                    <a:gd fmla="*/ 24 w 24" name="T62"/>
                    <a:gd fmla="*/ 2 h 28" name="T63"/>
                    <a:gd fmla="*/ 23 w 24" name="T64"/>
                    <a:gd fmla="*/ 0 h 28" name="T65"/>
                    <a:gd fmla="*/ 23 w 24" name="T66"/>
                    <a:gd fmla="*/ 0 h 28" name="T67"/>
                    <a:gd fmla="*/ 22 w 24" name="T68"/>
                    <a:gd fmla="*/ 0 h 28" name="T69"/>
                    <a:gd fmla="*/ 21 w 24" name="T70"/>
                    <a:gd fmla="*/ 0 h 28" name="T71"/>
                    <a:gd fmla="*/ 19 w 24" name="T72"/>
                    <a:gd fmla="*/ 1 h 28" name="T73"/>
                    <a:gd fmla="*/ 19 w 24" name="T74"/>
                    <a:gd fmla="*/ 1 h 28" name="T7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b="b" l="0" r="r" t="0"/>
                  <a:pathLst>
                    <a:path h="28" w="24">
                      <a:moveTo>
                        <a:pt x="19" y="1"/>
                      </a:moveTo>
                      <a:lnTo>
                        <a:pt x="19" y="1"/>
                      </a:lnTo>
                      <a:lnTo>
                        <a:pt x="17" y="7"/>
                      </a:lnTo>
                      <a:lnTo>
                        <a:pt x="15" y="9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2" y="10"/>
                      </a:lnTo>
                      <a:lnTo>
                        <a:pt x="1" y="10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2" y="15"/>
                      </a:lnTo>
                      <a:lnTo>
                        <a:pt x="2" y="15"/>
                      </a:lnTo>
                      <a:lnTo>
                        <a:pt x="4" y="20"/>
                      </a:lnTo>
                      <a:lnTo>
                        <a:pt x="7" y="24"/>
                      </a:lnTo>
                      <a:lnTo>
                        <a:pt x="8" y="27"/>
                      </a:lnTo>
                      <a:lnTo>
                        <a:pt x="9" y="28"/>
                      </a:lnTo>
                      <a:lnTo>
                        <a:pt x="11" y="28"/>
                      </a:lnTo>
                      <a:lnTo>
                        <a:pt x="11" y="28"/>
                      </a:lnTo>
                      <a:lnTo>
                        <a:pt x="13" y="28"/>
                      </a:lnTo>
                      <a:lnTo>
                        <a:pt x="13" y="27"/>
                      </a:lnTo>
                      <a:lnTo>
                        <a:pt x="14" y="23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3" y="16"/>
                      </a:lnTo>
                      <a:lnTo>
                        <a:pt x="14" y="16"/>
                      </a:lnTo>
                      <a:lnTo>
                        <a:pt x="17" y="15"/>
                      </a:lnTo>
                      <a:lnTo>
                        <a:pt x="19" y="15"/>
                      </a:lnTo>
                      <a:lnTo>
                        <a:pt x="21" y="14"/>
                      </a:lnTo>
                      <a:lnTo>
                        <a:pt x="22" y="12"/>
                      </a:lnTo>
                      <a:lnTo>
                        <a:pt x="22" y="12"/>
                      </a:lnTo>
                      <a:lnTo>
                        <a:pt x="24" y="4"/>
                      </a:lnTo>
                      <a:lnTo>
                        <a:pt x="24" y="2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19" y="1"/>
                      </a:lnTo>
                      <a:lnTo>
                        <a:pt x="19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Freeform 13"/>
                <p:cNvSpPr/>
                <p:nvPr/>
              </p:nvSpPr>
              <p:spPr bwMode="auto">
                <a:xfrm>
                  <a:off x="4630" y="1471"/>
                  <a:ext cx="4" cy="5"/>
                </a:xfrm>
                <a:custGeom>
                  <a:gdLst>
                    <a:gd fmla="*/ 0 w 4" name="T0"/>
                    <a:gd fmla="*/ 0 h 5" name="T1"/>
                    <a:gd fmla="*/ 0 w 4" name="T2"/>
                    <a:gd fmla="*/ 0 h 5" name="T3"/>
                    <a:gd fmla="*/ 1 w 4" name="T4"/>
                    <a:gd fmla="*/ 5 h 5" name="T5"/>
                    <a:gd fmla="*/ 2 w 4" name="T6"/>
                    <a:gd fmla="*/ 5 h 5" name="T7"/>
                    <a:gd fmla="*/ 3 w 4" name="T8"/>
                    <a:gd fmla="*/ 5 h 5" name="T9"/>
                    <a:gd fmla="*/ 3 w 4" name="T10"/>
                    <a:gd fmla="*/ 5 h 5" name="T11"/>
                    <a:gd fmla="*/ 4 w 4" name="T12"/>
                    <a:gd fmla="*/ 4 h 5" name="T13"/>
                    <a:gd fmla="*/ 4 w 4" name="T14"/>
                    <a:gd fmla="*/ 4 h 5" name="T15"/>
                    <a:gd fmla="*/ 3 w 4" name="T16"/>
                    <a:gd fmla="*/ 2 h 5" name="T17"/>
                    <a:gd fmla="*/ 0 w 4" name="T18"/>
                    <a:gd fmla="*/ 0 h 5" name="T19"/>
                    <a:gd fmla="*/ 0 w 4" name="T20"/>
                    <a:gd fmla="*/ 0 h 5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5" w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Freeform 14"/>
                <p:cNvSpPr/>
                <p:nvPr/>
              </p:nvSpPr>
              <p:spPr bwMode="auto">
                <a:xfrm>
                  <a:off x="4621" y="1476"/>
                  <a:ext cx="6" cy="3"/>
                </a:xfrm>
                <a:custGeom>
                  <a:gdLst>
                    <a:gd fmla="*/ 0 w 6" name="T0"/>
                    <a:gd fmla="*/ 1 h 3" name="T1"/>
                    <a:gd fmla="*/ 0 w 6" name="T2"/>
                    <a:gd fmla="*/ 1 h 3" name="T3"/>
                    <a:gd fmla="*/ 0 w 6" name="T4"/>
                    <a:gd fmla="*/ 2 h 3" name="T5"/>
                    <a:gd fmla="*/ 0 w 6" name="T6"/>
                    <a:gd fmla="*/ 3 h 3" name="T7"/>
                    <a:gd fmla="*/ 4 w 6" name="T8"/>
                    <a:gd fmla="*/ 3 h 3" name="T9"/>
                    <a:gd fmla="*/ 4 w 6" name="T10"/>
                    <a:gd fmla="*/ 3 h 3" name="T11"/>
                    <a:gd fmla="*/ 6 w 6" name="T12"/>
                    <a:gd fmla="*/ 3 h 3" name="T13"/>
                    <a:gd fmla="*/ 6 w 6" name="T14"/>
                    <a:gd fmla="*/ 1 h 3" name="T15"/>
                    <a:gd fmla="*/ 6 w 6" name="T16"/>
                    <a:gd fmla="*/ 0 h 3" name="T17"/>
                    <a:gd fmla="*/ 5 w 6" name="T18"/>
                    <a:gd fmla="*/ 0 h 3" name="T19"/>
                    <a:gd fmla="*/ 5 w 6" name="T20"/>
                    <a:gd fmla="*/ 0 h 3" name="T21"/>
                    <a:gd fmla="*/ 0 w 6" name="T22"/>
                    <a:gd fmla="*/ 1 h 3" name="T23"/>
                    <a:gd fmla="*/ 0 w 6" name="T24"/>
                    <a:gd fmla="*/ 1 h 3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3" w="6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Freeform 15"/>
                <p:cNvSpPr/>
                <p:nvPr/>
              </p:nvSpPr>
              <p:spPr bwMode="auto">
                <a:xfrm>
                  <a:off x="4598" y="1465"/>
                  <a:ext cx="10" cy="5"/>
                </a:xfrm>
                <a:custGeom>
                  <a:gdLst>
                    <a:gd fmla="*/ 0 w 10" name="T0"/>
                    <a:gd fmla="*/ 3 h 5" name="T1"/>
                    <a:gd fmla="*/ 0 w 10" name="T2"/>
                    <a:gd fmla="*/ 3 h 5" name="T3"/>
                    <a:gd fmla="*/ 2 w 10" name="T4"/>
                    <a:gd fmla="*/ 4 h 5" name="T5"/>
                    <a:gd fmla="*/ 4 w 10" name="T6"/>
                    <a:gd fmla="*/ 5 h 5" name="T7"/>
                    <a:gd fmla="*/ 7 w 10" name="T8"/>
                    <a:gd fmla="*/ 5 h 5" name="T9"/>
                    <a:gd fmla="*/ 10 w 10" name="T10"/>
                    <a:gd fmla="*/ 3 h 5" name="T11"/>
                    <a:gd fmla="*/ 10 w 10" name="T12"/>
                    <a:gd fmla="*/ 3 h 5" name="T13"/>
                    <a:gd fmla="*/ 10 w 10" name="T14"/>
                    <a:gd fmla="*/ 2 h 5" name="T15"/>
                    <a:gd fmla="*/ 9 w 10" name="T16"/>
                    <a:gd fmla="*/ 0 h 5" name="T17"/>
                    <a:gd fmla="*/ 4 w 10" name="T18"/>
                    <a:gd fmla="*/ 0 h 5" name="T19"/>
                    <a:gd fmla="*/ 4 w 10" name="T20"/>
                    <a:gd fmla="*/ 0 h 5" name="T21"/>
                    <a:gd fmla="*/ 3 w 10" name="T22"/>
                    <a:gd fmla="*/ 0 h 5" name="T23"/>
                    <a:gd fmla="*/ 1 w 10" name="T24"/>
                    <a:gd fmla="*/ 2 h 5" name="T25"/>
                    <a:gd fmla="*/ 0 w 10" name="T26"/>
                    <a:gd fmla="*/ 3 h 5" name="T27"/>
                    <a:gd fmla="*/ 0 w 10" name="T28"/>
                    <a:gd fmla="*/ 3 h 5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5" w="1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2" y="4"/>
                      </a:lnTo>
                      <a:lnTo>
                        <a:pt x="4" y="5"/>
                      </a:lnTo>
                      <a:lnTo>
                        <a:pt x="7" y="5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2"/>
                      </a:ln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Freeform 16"/>
                <p:cNvSpPr/>
                <p:nvPr/>
              </p:nvSpPr>
              <p:spPr bwMode="auto">
                <a:xfrm>
                  <a:off x="4587" y="1476"/>
                  <a:ext cx="23" cy="14"/>
                </a:xfrm>
                <a:custGeom>
                  <a:gdLst>
                    <a:gd fmla="*/ 6 w 23" name="T0"/>
                    <a:gd fmla="*/ 8 h 14" name="T1"/>
                    <a:gd fmla="*/ 6 w 23" name="T2"/>
                    <a:gd fmla="*/ 8 h 14" name="T3"/>
                    <a:gd fmla="*/ 10 w 23" name="T4"/>
                    <a:gd fmla="*/ 7 h 14" name="T5"/>
                    <a:gd fmla="*/ 12 w 23" name="T6"/>
                    <a:gd fmla="*/ 6 h 14" name="T7"/>
                    <a:gd fmla="*/ 14 w 23" name="T8"/>
                    <a:gd fmla="*/ 3 h 14" name="T9"/>
                    <a:gd fmla="*/ 14 w 23" name="T10"/>
                    <a:gd fmla="*/ 3 h 14" name="T11"/>
                    <a:gd fmla="*/ 16 w 23" name="T12"/>
                    <a:gd fmla="*/ 1 h 14" name="T13"/>
                    <a:gd fmla="*/ 18 w 23" name="T14"/>
                    <a:gd fmla="*/ 0 h 14" name="T15"/>
                    <a:gd fmla="*/ 21 w 23" name="T16"/>
                    <a:gd fmla="*/ 0 h 14" name="T17"/>
                    <a:gd fmla="*/ 22 w 23" name="T18"/>
                    <a:gd fmla="*/ 1 h 14" name="T19"/>
                    <a:gd fmla="*/ 22 w 23" name="T20"/>
                    <a:gd fmla="*/ 3 h 14" name="T21"/>
                    <a:gd fmla="*/ 22 w 23" name="T22"/>
                    <a:gd fmla="*/ 3 h 14" name="T23"/>
                    <a:gd fmla="*/ 23 w 23" name="T24"/>
                    <a:gd fmla="*/ 11 h 14" name="T25"/>
                    <a:gd fmla="*/ 23 w 23" name="T26"/>
                    <a:gd fmla="*/ 13 h 14" name="T27"/>
                    <a:gd fmla="*/ 22 w 23" name="T28"/>
                    <a:gd fmla="*/ 14 h 14" name="T29"/>
                    <a:gd fmla="*/ 21 w 23" name="T30"/>
                    <a:gd fmla="*/ 13 h 14" name="T31"/>
                    <a:gd fmla="*/ 21 w 23" name="T32"/>
                    <a:gd fmla="*/ 13 h 14" name="T33"/>
                    <a:gd fmla="*/ 12 w 23" name="T34"/>
                    <a:gd fmla="*/ 10 h 14" name="T35"/>
                    <a:gd fmla="*/ 9 w 23" name="T36"/>
                    <a:gd fmla="*/ 9 h 14" name="T37"/>
                    <a:gd fmla="*/ 7 w 23" name="T38"/>
                    <a:gd fmla="*/ 10 h 14" name="T39"/>
                    <a:gd fmla="*/ 6 w 23" name="T40"/>
                    <a:gd fmla="*/ 10 h 14" name="T41"/>
                    <a:gd fmla="*/ 6 w 23" name="T42"/>
                    <a:gd fmla="*/ 10 h 14" name="T43"/>
                    <a:gd fmla="*/ 2 w 23" name="T44"/>
                    <a:gd fmla="*/ 13 h 14" name="T45"/>
                    <a:gd fmla="*/ 1 w 23" name="T46"/>
                    <a:gd fmla="*/ 13 h 14" name="T47"/>
                    <a:gd fmla="*/ 0 w 23" name="T48"/>
                    <a:gd fmla="*/ 12 h 14" name="T49"/>
                    <a:gd fmla="*/ 0 w 23" name="T50"/>
                    <a:gd fmla="*/ 12 h 14" name="T51"/>
                    <a:gd fmla="*/ 1 w 23" name="T52"/>
                    <a:gd fmla="*/ 10 h 14" name="T53"/>
                    <a:gd fmla="*/ 2 w 23" name="T54"/>
                    <a:gd fmla="*/ 9 h 14" name="T55"/>
                    <a:gd fmla="*/ 6 w 23" name="T56"/>
                    <a:gd fmla="*/ 8 h 14" name="T57"/>
                    <a:gd fmla="*/ 6 w 23" name="T58"/>
                    <a:gd fmla="*/ 8 h 14" name="T5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b="b" l="0" r="r" t="0"/>
                  <a:pathLst>
                    <a:path h="14" w="23">
                      <a:moveTo>
                        <a:pt x="6" y="8"/>
                      </a:moveTo>
                      <a:lnTo>
                        <a:pt x="6" y="8"/>
                      </a:lnTo>
                      <a:lnTo>
                        <a:pt x="10" y="7"/>
                      </a:lnTo>
                      <a:lnTo>
                        <a:pt x="12" y="6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6" y="1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2" y="1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3" y="11"/>
                      </a:lnTo>
                      <a:lnTo>
                        <a:pt x="23" y="13"/>
                      </a:lnTo>
                      <a:lnTo>
                        <a:pt x="22" y="14"/>
                      </a:lnTo>
                      <a:lnTo>
                        <a:pt x="21" y="13"/>
                      </a:lnTo>
                      <a:lnTo>
                        <a:pt x="21" y="13"/>
                      </a:lnTo>
                      <a:lnTo>
                        <a:pt x="12" y="10"/>
                      </a:lnTo>
                      <a:lnTo>
                        <a:pt x="9" y="9"/>
                      </a:lnTo>
                      <a:lnTo>
                        <a:pt x="7" y="10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2" y="13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2" y="9"/>
                      </a:lnTo>
                      <a:lnTo>
                        <a:pt x="6" y="8"/>
                      </a:lnTo>
                      <a:lnTo>
                        <a:pt x="6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charset="-122" panose="020b0500000000000000" pitchFamily="34" typeface="思源黑体 Regular"/>
                  </a:endParaRPr>
                </a:p>
              </p:txBody>
            </p:sp>
            <p:sp>
              <p:nvSpPr>
                <p:cNvPr id="184" name="Freeform 17"/>
                <p:cNvSpPr/>
                <p:nvPr/>
              </p:nvSpPr>
              <p:spPr bwMode="auto">
                <a:xfrm>
                  <a:off x="4595" y="1490"/>
                  <a:ext cx="7" cy="4"/>
                </a:xfrm>
                <a:custGeom>
                  <a:gdLst>
                    <a:gd fmla="*/ 0 w 7" name="T0"/>
                    <a:gd fmla="*/ 1 h 4" name="T1"/>
                    <a:gd fmla="*/ 0 w 7" name="T2"/>
                    <a:gd fmla="*/ 1 h 4" name="T3"/>
                    <a:gd fmla="*/ 0 w 7" name="T4"/>
                    <a:gd fmla="*/ 2 h 4" name="T5"/>
                    <a:gd fmla="*/ 0 w 7" name="T6"/>
                    <a:gd fmla="*/ 3 h 4" name="T7"/>
                    <a:gd fmla="*/ 4 w 7" name="T8"/>
                    <a:gd fmla="*/ 4 h 4" name="T9"/>
                    <a:gd fmla="*/ 4 w 7" name="T10"/>
                    <a:gd fmla="*/ 4 h 4" name="T11"/>
                    <a:gd fmla="*/ 6 w 7" name="T12"/>
                    <a:gd fmla="*/ 3 h 4" name="T13"/>
                    <a:gd fmla="*/ 7 w 7" name="T14"/>
                    <a:gd fmla="*/ 2 h 4" name="T15"/>
                    <a:gd fmla="*/ 7 w 7" name="T16"/>
                    <a:gd fmla="*/ 1 h 4" name="T17"/>
                    <a:gd fmla="*/ 7 w 7" name="T18"/>
                    <a:gd fmla="*/ 0 h 4" name="T19"/>
                    <a:gd fmla="*/ 7 w 7" name="T20"/>
                    <a:gd fmla="*/ 0 h 4" name="T21"/>
                    <a:gd fmla="*/ 5 w 7" name="T22"/>
                    <a:gd fmla="*/ 0 h 4" name="T23"/>
                    <a:gd fmla="*/ 3 w 7" name="T24"/>
                    <a:gd fmla="*/ 0 h 4" name="T25"/>
                    <a:gd fmla="*/ 0 w 7" name="T26"/>
                    <a:gd fmla="*/ 1 h 4" name="T27"/>
                    <a:gd fmla="*/ 0 w 7" name="T28"/>
                    <a:gd fmla="*/ 1 h 4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4" w="7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6" y="3"/>
                      </a:lnTo>
                      <a:lnTo>
                        <a:pt x="7" y="2"/>
                      </a:ln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Freeform 18"/>
                <p:cNvSpPr/>
                <p:nvPr/>
              </p:nvSpPr>
              <p:spPr bwMode="auto">
                <a:xfrm>
                  <a:off x="4597" y="1499"/>
                  <a:ext cx="10" cy="8"/>
                </a:xfrm>
                <a:custGeom>
                  <a:gdLst>
                    <a:gd fmla="*/ 6 w 10" name="T0"/>
                    <a:gd fmla="*/ 0 h 8" name="T1"/>
                    <a:gd fmla="*/ 6 w 10" name="T2"/>
                    <a:gd fmla="*/ 0 h 8" name="T3"/>
                    <a:gd fmla="*/ 5 w 10" name="T4"/>
                    <a:gd fmla="*/ 2 h 8" name="T5"/>
                    <a:gd fmla="*/ 4 w 10" name="T6"/>
                    <a:gd fmla="*/ 4 h 8" name="T7"/>
                    <a:gd fmla="*/ 3 w 10" name="T8"/>
                    <a:gd fmla="*/ 5 h 8" name="T9"/>
                    <a:gd fmla="*/ 3 w 10" name="T10"/>
                    <a:gd fmla="*/ 5 h 8" name="T11"/>
                    <a:gd fmla="*/ 1 w 10" name="T12"/>
                    <a:gd fmla="*/ 5 h 8" name="T13"/>
                    <a:gd fmla="*/ 0 w 10" name="T14"/>
                    <a:gd fmla="*/ 6 h 8" name="T15"/>
                    <a:gd fmla="*/ 1 w 10" name="T16"/>
                    <a:gd fmla="*/ 7 h 8" name="T17"/>
                    <a:gd fmla="*/ 3 w 10" name="T18"/>
                    <a:gd fmla="*/ 8 h 8" name="T19"/>
                    <a:gd fmla="*/ 3 w 10" name="T20"/>
                    <a:gd fmla="*/ 8 h 8" name="T21"/>
                    <a:gd fmla="*/ 6 w 10" name="T22"/>
                    <a:gd fmla="*/ 8 h 8" name="T23"/>
                    <a:gd fmla="*/ 8 w 10" name="T24"/>
                    <a:gd fmla="*/ 7 h 8" name="T25"/>
                    <a:gd fmla="*/ 10 w 10" name="T26"/>
                    <a:gd fmla="*/ 6 h 8" name="T27"/>
                    <a:gd fmla="*/ 10 w 10" name="T28"/>
                    <a:gd fmla="*/ 3 h 8" name="T29"/>
                    <a:gd fmla="*/ 10 w 10" name="T30"/>
                    <a:gd fmla="*/ 3 h 8" name="T31"/>
                    <a:gd fmla="*/ 8 w 10" name="T32"/>
                    <a:gd fmla="*/ 1 h 8" name="T33"/>
                    <a:gd fmla="*/ 7 w 10" name="T34"/>
                    <a:gd fmla="*/ 0 h 8" name="T35"/>
                    <a:gd fmla="*/ 6 w 10" name="T36"/>
                    <a:gd fmla="*/ 0 h 8" name="T37"/>
                    <a:gd fmla="*/ 6 w 10" name="T38"/>
                    <a:gd fmla="*/ 0 h 8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8" w="10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Freeform 19"/>
                <p:cNvSpPr/>
                <p:nvPr/>
              </p:nvSpPr>
              <p:spPr bwMode="auto">
                <a:xfrm>
                  <a:off x="4603" y="1515"/>
                  <a:ext cx="15" cy="41"/>
                </a:xfrm>
                <a:custGeom>
                  <a:gdLst>
                    <a:gd fmla="*/ 4 w 15" name="T0"/>
                    <a:gd fmla="*/ 4 h 41" name="T1"/>
                    <a:gd fmla="*/ 4 w 15" name="T2"/>
                    <a:gd fmla="*/ 4 h 41" name="T3"/>
                    <a:gd fmla="*/ 6 w 15" name="T4"/>
                    <a:gd fmla="*/ 12 h 41" name="T5"/>
                    <a:gd fmla="*/ 6 w 15" name="T6"/>
                    <a:gd fmla="*/ 16 h 41" name="T7"/>
                    <a:gd fmla="*/ 5 w 15" name="T8"/>
                    <a:gd fmla="*/ 19 h 41" name="T9"/>
                    <a:gd fmla="*/ 5 w 15" name="T10"/>
                    <a:gd fmla="*/ 19 h 41" name="T11"/>
                    <a:gd fmla="*/ 1 w 15" name="T12"/>
                    <a:gd fmla="*/ 27 h 41" name="T13"/>
                    <a:gd fmla="*/ 1 w 15" name="T14"/>
                    <a:gd fmla="*/ 31 h 41" name="T15"/>
                    <a:gd fmla="*/ 0 w 15" name="T16"/>
                    <a:gd fmla="*/ 35 h 41" name="T17"/>
                    <a:gd fmla="*/ 0 w 15" name="T18"/>
                    <a:gd fmla="*/ 35 h 41" name="T19"/>
                    <a:gd fmla="*/ 1 w 15" name="T20"/>
                    <a:gd fmla="*/ 39 h 41" name="T21"/>
                    <a:gd fmla="*/ 2 w 15" name="T22"/>
                    <a:gd fmla="*/ 41 h 41" name="T23"/>
                    <a:gd fmla="*/ 5 w 15" name="T24"/>
                    <a:gd fmla="*/ 41 h 41" name="T25"/>
                    <a:gd fmla="*/ 6 w 15" name="T26"/>
                    <a:gd fmla="*/ 38 h 41" name="T27"/>
                    <a:gd fmla="*/ 6 w 15" name="T28"/>
                    <a:gd fmla="*/ 38 h 41" name="T29"/>
                    <a:gd fmla="*/ 7 w 15" name="T30"/>
                    <a:gd fmla="*/ 31 h 41" name="T31"/>
                    <a:gd fmla="*/ 7 w 15" name="T32"/>
                    <a:gd fmla="*/ 29 h 41" name="T33"/>
                    <a:gd fmla="*/ 9 w 15" name="T34"/>
                    <a:gd fmla="*/ 27 h 41" name="T35"/>
                    <a:gd fmla="*/ 9 w 15" name="T36"/>
                    <a:gd fmla="*/ 27 h 41" name="T37"/>
                    <a:gd fmla="*/ 10 w 15" name="T38"/>
                    <a:gd fmla="*/ 26 h 41" name="T39"/>
                    <a:gd fmla="*/ 10 w 15" name="T40"/>
                    <a:gd fmla="*/ 25 h 41" name="T41"/>
                    <a:gd fmla="*/ 10 w 15" name="T42"/>
                    <a:gd fmla="*/ 20 h 41" name="T43"/>
                    <a:gd fmla="*/ 10 w 15" name="T44"/>
                    <a:gd fmla="*/ 16 h 41" name="T45"/>
                    <a:gd fmla="*/ 10 w 15" name="T46"/>
                    <a:gd fmla="*/ 15 h 41" name="T47"/>
                    <a:gd fmla="*/ 11 w 15" name="T48"/>
                    <a:gd fmla="*/ 15 h 41" name="T49"/>
                    <a:gd fmla="*/ 11 w 15" name="T50"/>
                    <a:gd fmla="*/ 15 h 41" name="T51"/>
                    <a:gd fmla="*/ 13 w 15" name="T52"/>
                    <a:gd fmla="*/ 13 h 41" name="T53"/>
                    <a:gd fmla="*/ 14 w 15" name="T54"/>
                    <a:gd fmla="*/ 11 h 41" name="T55"/>
                    <a:gd fmla="*/ 15 w 15" name="T56"/>
                    <a:gd fmla="*/ 6 h 41" name="T57"/>
                    <a:gd fmla="*/ 15 w 15" name="T58"/>
                    <a:gd fmla="*/ 3 h 41" name="T59"/>
                    <a:gd fmla="*/ 15 w 15" name="T60"/>
                    <a:gd fmla="*/ 3 h 41" name="T61"/>
                    <a:gd fmla="*/ 13 w 15" name="T62"/>
                    <a:gd fmla="*/ 1 h 41" name="T63"/>
                    <a:gd fmla="*/ 11 w 15" name="T64"/>
                    <a:gd fmla="*/ 0 h 41" name="T65"/>
                    <a:gd fmla="*/ 9 w 15" name="T66"/>
                    <a:gd fmla="*/ 0 h 41" name="T67"/>
                    <a:gd fmla="*/ 7 w 15" name="T68"/>
                    <a:gd fmla="*/ 0 h 41" name="T69"/>
                    <a:gd fmla="*/ 7 w 15" name="T70"/>
                    <a:gd fmla="*/ 0 h 41" name="T71"/>
                    <a:gd fmla="*/ 5 w 15" name="T72"/>
                    <a:gd fmla="*/ 1 h 41" name="T73"/>
                    <a:gd fmla="*/ 4 w 15" name="T74"/>
                    <a:gd fmla="*/ 2 h 41" name="T75"/>
                    <a:gd fmla="*/ 4 w 15" name="T76"/>
                    <a:gd fmla="*/ 4 h 41" name="T77"/>
                    <a:gd fmla="*/ 4 w 15" name="T78"/>
                    <a:gd fmla="*/ 4 h 41" name="T7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b="b" l="0" r="r" t="0"/>
                  <a:pathLst>
                    <a:path h="41" w="15">
                      <a:moveTo>
                        <a:pt x="4" y="4"/>
                      </a:moveTo>
                      <a:lnTo>
                        <a:pt x="4" y="4"/>
                      </a:lnTo>
                      <a:lnTo>
                        <a:pt x="6" y="12"/>
                      </a:lnTo>
                      <a:lnTo>
                        <a:pt x="6" y="16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1" y="27"/>
                      </a:lnTo>
                      <a:lnTo>
                        <a:pt x="1" y="31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1" y="39"/>
                      </a:lnTo>
                      <a:lnTo>
                        <a:pt x="2" y="41"/>
                      </a:lnTo>
                      <a:lnTo>
                        <a:pt x="5" y="41"/>
                      </a:lnTo>
                      <a:lnTo>
                        <a:pt x="6" y="38"/>
                      </a:lnTo>
                      <a:lnTo>
                        <a:pt x="6" y="38"/>
                      </a:lnTo>
                      <a:lnTo>
                        <a:pt x="7" y="31"/>
                      </a:lnTo>
                      <a:lnTo>
                        <a:pt x="7" y="29"/>
                      </a:lnTo>
                      <a:lnTo>
                        <a:pt x="9" y="27"/>
                      </a:lnTo>
                      <a:lnTo>
                        <a:pt x="9" y="27"/>
                      </a:lnTo>
                      <a:lnTo>
                        <a:pt x="10" y="26"/>
                      </a:lnTo>
                      <a:lnTo>
                        <a:pt x="10" y="25"/>
                      </a:lnTo>
                      <a:lnTo>
                        <a:pt x="10" y="20"/>
                      </a:lnTo>
                      <a:lnTo>
                        <a:pt x="10" y="16"/>
                      </a:lnTo>
                      <a:lnTo>
                        <a:pt x="10" y="15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3" y="13"/>
                      </a:lnTo>
                      <a:lnTo>
                        <a:pt x="14" y="11"/>
                      </a:lnTo>
                      <a:lnTo>
                        <a:pt x="15" y="6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Freeform 20"/>
                <p:cNvSpPr/>
                <p:nvPr/>
              </p:nvSpPr>
              <p:spPr bwMode="auto">
                <a:xfrm>
                  <a:off x="4598" y="1526"/>
                  <a:ext cx="4" cy="7"/>
                </a:xfrm>
                <a:custGeom>
                  <a:gdLst>
                    <a:gd fmla="*/ 0 w 4" name="T0"/>
                    <a:gd fmla="*/ 4 h 7" name="T1"/>
                    <a:gd fmla="*/ 0 w 4" name="T2"/>
                    <a:gd fmla="*/ 4 h 7" name="T3"/>
                    <a:gd fmla="*/ 0 w 4" name="T4"/>
                    <a:gd fmla="*/ 6 h 7" name="T5"/>
                    <a:gd fmla="*/ 1 w 4" name="T6"/>
                    <a:gd fmla="*/ 7 h 7" name="T7"/>
                    <a:gd fmla="*/ 2 w 4" name="T8"/>
                    <a:gd fmla="*/ 7 h 7" name="T9"/>
                    <a:gd fmla="*/ 3 w 4" name="T10"/>
                    <a:gd fmla="*/ 7 h 7" name="T11"/>
                    <a:gd fmla="*/ 3 w 4" name="T12"/>
                    <a:gd fmla="*/ 7 h 7" name="T13"/>
                    <a:gd fmla="*/ 3 w 4" name="T14"/>
                    <a:gd fmla="*/ 5 h 7" name="T15"/>
                    <a:gd fmla="*/ 4 w 4" name="T16"/>
                    <a:gd fmla="*/ 3 h 7" name="T17"/>
                    <a:gd fmla="*/ 3 w 4" name="T18"/>
                    <a:gd fmla="*/ 0 h 7" name="T19"/>
                    <a:gd fmla="*/ 0 w 4" name="T20"/>
                    <a:gd fmla="*/ 4 h 7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7" w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3" y="5"/>
                      </a:lnTo>
                      <a:lnTo>
                        <a:pt x="4" y="3"/>
                      </a:lnTo>
                      <a:lnTo>
                        <a:pt x="3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Freeform 21"/>
                <p:cNvSpPr/>
                <p:nvPr/>
              </p:nvSpPr>
              <p:spPr bwMode="auto">
                <a:xfrm>
                  <a:off x="4595" y="1556"/>
                  <a:ext cx="5" cy="4"/>
                </a:xfrm>
                <a:custGeom>
                  <a:gdLst>
                    <a:gd fmla="*/ 1 w 5" name="T0"/>
                    <a:gd fmla="*/ 0 h 4" name="T1"/>
                    <a:gd fmla="*/ 1 w 5" name="T2"/>
                    <a:gd fmla="*/ 0 h 4" name="T3"/>
                    <a:gd fmla="*/ 0 w 5" name="T4"/>
                    <a:gd fmla="*/ 2 h 4" name="T5"/>
                    <a:gd fmla="*/ 0 w 5" name="T6"/>
                    <a:gd fmla="*/ 3 h 4" name="T7"/>
                    <a:gd fmla="*/ 1 w 5" name="T8"/>
                    <a:gd fmla="*/ 4 h 4" name="T9"/>
                    <a:gd fmla="*/ 2 w 5" name="T10"/>
                    <a:gd fmla="*/ 4 h 4" name="T11"/>
                    <a:gd fmla="*/ 2 w 5" name="T12"/>
                    <a:gd fmla="*/ 4 h 4" name="T13"/>
                    <a:gd fmla="*/ 4 w 5" name="T14"/>
                    <a:gd fmla="*/ 3 h 4" name="T15"/>
                    <a:gd fmla="*/ 5 w 5" name="T16"/>
                    <a:gd fmla="*/ 1 h 4" name="T17"/>
                    <a:gd fmla="*/ 5 w 5" name="T18"/>
                    <a:gd fmla="*/ 1 h 4" name="T19"/>
                    <a:gd fmla="*/ 4 w 5" name="T20"/>
                    <a:gd fmla="*/ 0 h 4" name="T21"/>
                    <a:gd fmla="*/ 3 w 5" name="T22"/>
                    <a:gd fmla="*/ 0 h 4" name="T23"/>
                    <a:gd fmla="*/ 1 w 5" name="T24"/>
                    <a:gd fmla="*/ 0 h 4" name="T25"/>
                    <a:gd fmla="*/ 1 w 5" name="T26"/>
                    <a:gd fmla="*/ 0 h 4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4" w="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3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Freeform 22"/>
                <p:cNvSpPr/>
                <p:nvPr/>
              </p:nvSpPr>
              <p:spPr bwMode="auto">
                <a:xfrm>
                  <a:off x="4607" y="1411"/>
                  <a:ext cx="4" cy="6"/>
                </a:xfrm>
                <a:custGeom>
                  <a:gdLst>
                    <a:gd fmla="*/ 0 w 4" name="T0"/>
                    <a:gd fmla="*/ 3 h 6" name="T1"/>
                    <a:gd fmla="*/ 0 w 4" name="T2"/>
                    <a:gd fmla="*/ 3 h 6" name="T3"/>
                    <a:gd fmla="*/ 0 w 4" name="T4"/>
                    <a:gd fmla="*/ 5 h 6" name="T5"/>
                    <a:gd fmla="*/ 1 w 4" name="T6"/>
                    <a:gd fmla="*/ 6 h 6" name="T7"/>
                    <a:gd fmla="*/ 2 w 4" name="T8"/>
                    <a:gd fmla="*/ 5 h 6" name="T9"/>
                    <a:gd fmla="*/ 2 w 4" name="T10"/>
                    <a:gd fmla="*/ 5 h 6" name="T11"/>
                    <a:gd fmla="*/ 4 w 4" name="T12"/>
                    <a:gd fmla="*/ 2 h 6" name="T13"/>
                    <a:gd fmla="*/ 4 w 4" name="T14"/>
                    <a:gd fmla="*/ 1 h 6" name="T15"/>
                    <a:gd fmla="*/ 3 w 4" name="T16"/>
                    <a:gd fmla="*/ 0 h 6" name="T17"/>
                    <a:gd fmla="*/ 3 w 4" name="T18"/>
                    <a:gd fmla="*/ 0 h 6" name="T19"/>
                    <a:gd fmla="*/ 2 w 4" name="T20"/>
                    <a:gd fmla="*/ 0 h 6" name="T21"/>
                    <a:gd fmla="*/ 1 w 4" name="T22"/>
                    <a:gd fmla="*/ 1 h 6" name="T23"/>
                    <a:gd fmla="*/ 0 w 4" name="T24"/>
                    <a:gd fmla="*/ 3 h 6" name="T25"/>
                    <a:gd fmla="*/ 0 w 4" name="T26"/>
                    <a:gd fmla="*/ 3 h 6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6" w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Freeform 23"/>
                <p:cNvSpPr/>
                <p:nvPr/>
              </p:nvSpPr>
              <p:spPr bwMode="auto">
                <a:xfrm>
                  <a:off x="4591" y="1378"/>
                  <a:ext cx="8" cy="10"/>
                </a:xfrm>
                <a:custGeom>
                  <a:gdLst>
                    <a:gd fmla="*/ 0 w 8" name="T0"/>
                    <a:gd fmla="*/ 0 h 10" name="T1"/>
                    <a:gd fmla="*/ 0 w 8" name="T2"/>
                    <a:gd fmla="*/ 0 h 10" name="T3"/>
                    <a:gd fmla="*/ 0 w 8" name="T4"/>
                    <a:gd fmla="*/ 3 h 10" name="T5"/>
                    <a:gd fmla="*/ 2 w 8" name="T6"/>
                    <a:gd fmla="*/ 3 h 10" name="T7"/>
                    <a:gd fmla="*/ 3 w 8" name="T8"/>
                    <a:gd fmla="*/ 4 h 10" name="T9"/>
                    <a:gd fmla="*/ 4 w 8" name="T10"/>
                    <a:gd fmla="*/ 6 h 10" name="T11"/>
                    <a:gd fmla="*/ 4 w 8" name="T12"/>
                    <a:gd fmla="*/ 6 h 10" name="T13"/>
                    <a:gd fmla="*/ 5 w 8" name="T14"/>
                    <a:gd fmla="*/ 10 h 10" name="T15"/>
                    <a:gd fmla="*/ 5 w 8" name="T16"/>
                    <a:gd fmla="*/ 10 h 10" name="T17"/>
                    <a:gd fmla="*/ 7 w 8" name="T18"/>
                    <a:gd fmla="*/ 10 h 10" name="T19"/>
                    <a:gd fmla="*/ 7 w 8" name="T20"/>
                    <a:gd fmla="*/ 10 h 10" name="T21"/>
                    <a:gd fmla="*/ 8 w 8" name="T22"/>
                    <a:gd fmla="*/ 8 h 10" name="T23"/>
                    <a:gd fmla="*/ 8 w 8" name="T24"/>
                    <a:gd fmla="*/ 6 h 10" name="T25"/>
                    <a:gd fmla="*/ 8 w 8" name="T26"/>
                    <a:gd fmla="*/ 0 h 10" name="T27"/>
                    <a:gd fmla="*/ 8 w 8" name="T28"/>
                    <a:gd fmla="*/ 0 h 10" name="T29"/>
                    <a:gd fmla="*/ 7 w 8" name="T30"/>
                    <a:gd fmla="*/ 0 h 10" name="T31"/>
                    <a:gd fmla="*/ 5 w 8" name="T32"/>
                    <a:gd fmla="*/ 0 h 10" name="T33"/>
                    <a:gd fmla="*/ 0 w 8" name="T34"/>
                    <a:gd fmla="*/ 0 h 10" name="T35"/>
                    <a:gd fmla="*/ 0 w 8" name="T36"/>
                    <a:gd fmla="*/ 0 h 10" name="T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b="b" l="0" r="r" t="0"/>
                  <a:pathLst>
                    <a:path h="10"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3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Freeform 24"/>
                <p:cNvSpPr/>
                <p:nvPr/>
              </p:nvSpPr>
              <p:spPr bwMode="auto">
                <a:xfrm>
                  <a:off x="4585" y="1365"/>
                  <a:ext cx="6" cy="4"/>
                </a:xfrm>
                <a:custGeom>
                  <a:gdLst>
                    <a:gd fmla="*/ 0 w 6" name="T0"/>
                    <a:gd fmla="*/ 3 h 4" name="T1"/>
                    <a:gd fmla="*/ 0 w 6" name="T2"/>
                    <a:gd fmla="*/ 3 h 4" name="T3"/>
                    <a:gd fmla="*/ 1 w 6" name="T4"/>
                    <a:gd fmla="*/ 4 h 4" name="T5"/>
                    <a:gd fmla="*/ 2 w 6" name="T6"/>
                    <a:gd fmla="*/ 4 h 4" name="T7"/>
                    <a:gd fmla="*/ 5 w 6" name="T8"/>
                    <a:gd fmla="*/ 4 h 4" name="T9"/>
                    <a:gd fmla="*/ 5 w 6" name="T10"/>
                    <a:gd fmla="*/ 4 h 4" name="T11"/>
                    <a:gd fmla="*/ 6 w 6" name="T12"/>
                    <a:gd fmla="*/ 3 h 4" name="T13"/>
                    <a:gd fmla="*/ 6 w 6" name="T14"/>
                    <a:gd fmla="*/ 2 h 4" name="T15"/>
                    <a:gd fmla="*/ 5 w 6" name="T16"/>
                    <a:gd fmla="*/ 0 h 4" name="T17"/>
                    <a:gd fmla="*/ 5 w 6" name="T18"/>
                    <a:gd fmla="*/ 0 h 4" name="T19"/>
                    <a:gd fmla="*/ 2 w 6" name="T20"/>
                    <a:gd fmla="*/ 2 h 4" name="T21"/>
                    <a:gd fmla="*/ 0 w 6" name="T22"/>
                    <a:gd fmla="*/ 3 h 4" name="T23"/>
                    <a:gd fmla="*/ 0 w 6" name="T24"/>
                    <a:gd fmla="*/ 3 h 4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4" w="6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Freeform 25"/>
                <p:cNvSpPr/>
                <p:nvPr/>
              </p:nvSpPr>
              <p:spPr bwMode="auto">
                <a:xfrm>
                  <a:off x="4590" y="1348"/>
                  <a:ext cx="4" cy="5"/>
                </a:xfrm>
                <a:custGeom>
                  <a:gdLst>
                    <a:gd fmla="*/ 1 w 4" name="T0"/>
                    <a:gd fmla="*/ 0 h 5" name="T1"/>
                    <a:gd fmla="*/ 1 w 4" name="T2"/>
                    <a:gd fmla="*/ 0 h 5" name="T3"/>
                    <a:gd fmla="*/ 0 w 4" name="T4"/>
                    <a:gd fmla="*/ 2 h 5" name="T5"/>
                    <a:gd fmla="*/ 1 w 4" name="T6"/>
                    <a:gd fmla="*/ 3 h 5" name="T7"/>
                    <a:gd fmla="*/ 3 w 4" name="T8"/>
                    <a:gd fmla="*/ 5 h 5" name="T9"/>
                    <a:gd fmla="*/ 4 w 4" name="T10"/>
                    <a:gd fmla="*/ 5 h 5" name="T11"/>
                    <a:gd fmla="*/ 4 w 4" name="T12"/>
                    <a:gd fmla="*/ 5 h 5" name="T13"/>
                    <a:gd fmla="*/ 4 w 4" name="T14"/>
                    <a:gd fmla="*/ 3 h 5" name="T15"/>
                    <a:gd fmla="*/ 3 w 4" name="T16"/>
                    <a:gd fmla="*/ 2 h 5" name="T17"/>
                    <a:gd fmla="*/ 1 w 4" name="T18"/>
                    <a:gd fmla="*/ 0 h 5" name="T19"/>
                    <a:gd fmla="*/ 1 w 4" name="T20"/>
                    <a:gd fmla="*/ 0 h 5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5" w="4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3"/>
                      </a:lnTo>
                      <a:lnTo>
                        <a:pt x="3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Freeform 26"/>
                <p:cNvSpPr/>
                <p:nvPr/>
              </p:nvSpPr>
              <p:spPr bwMode="auto">
                <a:xfrm>
                  <a:off x="4593" y="1356"/>
                  <a:ext cx="4" cy="3"/>
                </a:xfrm>
                <a:custGeom>
                  <a:gdLst>
                    <a:gd fmla="*/ 0 w 4" name="T0"/>
                    <a:gd fmla="*/ 1 h 3" name="T1"/>
                    <a:gd fmla="*/ 0 w 4" name="T2"/>
                    <a:gd fmla="*/ 1 h 3" name="T3"/>
                    <a:gd fmla="*/ 0 w 4" name="T4"/>
                    <a:gd fmla="*/ 3 h 3" name="T5"/>
                    <a:gd fmla="*/ 1 w 4" name="T6"/>
                    <a:gd fmla="*/ 3 h 3" name="T7"/>
                    <a:gd fmla="*/ 2 w 4" name="T8"/>
                    <a:gd fmla="*/ 3 h 3" name="T9"/>
                    <a:gd fmla="*/ 2 w 4" name="T10"/>
                    <a:gd fmla="*/ 3 h 3" name="T11"/>
                    <a:gd fmla="*/ 3 w 4" name="T12"/>
                    <a:gd fmla="*/ 3 h 3" name="T13"/>
                    <a:gd fmla="*/ 4 w 4" name="T14"/>
                    <a:gd fmla="*/ 1 h 3" name="T15"/>
                    <a:gd fmla="*/ 3 w 4" name="T16"/>
                    <a:gd fmla="*/ 0 h 3" name="T17"/>
                    <a:gd fmla="*/ 2 w 4" name="T18"/>
                    <a:gd fmla="*/ 0 h 3" name="T19"/>
                    <a:gd fmla="*/ 2 w 4" name="T20"/>
                    <a:gd fmla="*/ 0 h 3" name="T21"/>
                    <a:gd fmla="*/ 1 w 4" name="T22"/>
                    <a:gd fmla="*/ 0 h 3" name="T23"/>
                    <a:gd fmla="*/ 0 w 4" name="T24"/>
                    <a:gd fmla="*/ 1 h 3" name="T25"/>
                    <a:gd fmla="*/ 0 w 4" name="T26"/>
                    <a:gd fmla="*/ 1 h 3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3" w="4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Freeform 27"/>
                <p:cNvSpPr/>
                <p:nvPr/>
              </p:nvSpPr>
              <p:spPr bwMode="auto">
                <a:xfrm>
                  <a:off x="4709" y="1335"/>
                  <a:ext cx="7" cy="4"/>
                </a:xfrm>
                <a:custGeom>
                  <a:gdLst>
                    <a:gd fmla="*/ 2 w 7" name="T0"/>
                    <a:gd fmla="*/ 0 h 4" name="T1"/>
                    <a:gd fmla="*/ 2 w 7" name="T2"/>
                    <a:gd fmla="*/ 0 h 4" name="T3"/>
                    <a:gd fmla="*/ 0 w 7" name="T4"/>
                    <a:gd fmla="*/ 3 h 4" name="T5"/>
                    <a:gd fmla="*/ 1 w 7" name="T6"/>
                    <a:gd fmla="*/ 4 h 4" name="T7"/>
                    <a:gd fmla="*/ 2 w 7" name="T8"/>
                    <a:gd fmla="*/ 4 h 4" name="T9"/>
                    <a:gd fmla="*/ 2 w 7" name="T10"/>
                    <a:gd fmla="*/ 4 h 4" name="T11"/>
                    <a:gd fmla="*/ 6 w 7" name="T12"/>
                    <a:gd fmla="*/ 1 h 4" name="T13"/>
                    <a:gd fmla="*/ 7 w 7" name="T14"/>
                    <a:gd fmla="*/ 1 h 4" name="T15"/>
                    <a:gd fmla="*/ 7 w 7" name="T16"/>
                    <a:gd fmla="*/ 0 h 4" name="T17"/>
                    <a:gd fmla="*/ 7 w 7" name="T18"/>
                    <a:gd fmla="*/ 0 h 4" name="T19"/>
                    <a:gd fmla="*/ 4 w 7" name="T20"/>
                    <a:gd fmla="*/ 0 h 4" name="T21"/>
                    <a:gd fmla="*/ 2 w 7" name="T22"/>
                    <a:gd fmla="*/ 0 h 4" name="T23"/>
                    <a:gd fmla="*/ 2 w 7" name="T24"/>
                    <a:gd fmla="*/ 0 h 4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4" w="7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Freeform 28"/>
                <p:cNvSpPr/>
                <p:nvPr/>
              </p:nvSpPr>
              <p:spPr bwMode="auto">
                <a:xfrm>
                  <a:off x="4814" y="1019"/>
                  <a:ext cx="4" cy="6"/>
                </a:xfrm>
                <a:custGeom>
                  <a:gdLst>
                    <a:gd fmla="*/ 0 w 4" name="T0"/>
                    <a:gd fmla="*/ 1 h 6" name="T1"/>
                    <a:gd fmla="*/ 0 w 4" name="T2"/>
                    <a:gd fmla="*/ 1 h 6" name="T3"/>
                    <a:gd fmla="*/ 0 w 4" name="T4"/>
                    <a:gd fmla="*/ 5 h 6" name="T5"/>
                    <a:gd fmla="*/ 1 w 4" name="T6"/>
                    <a:gd fmla="*/ 6 h 6" name="T7"/>
                    <a:gd fmla="*/ 2 w 4" name="T8"/>
                    <a:gd fmla="*/ 5 h 6" name="T9"/>
                    <a:gd fmla="*/ 2 w 4" name="T10"/>
                    <a:gd fmla="*/ 5 h 6" name="T11"/>
                    <a:gd fmla="*/ 4 w 4" name="T12"/>
                    <a:gd fmla="*/ 3 h 6" name="T13"/>
                    <a:gd fmla="*/ 3 w 4" name="T14"/>
                    <a:gd fmla="*/ 1 h 6" name="T15"/>
                    <a:gd fmla="*/ 3 w 4" name="T16"/>
                    <a:gd fmla="*/ 1 h 6" name="T17"/>
                    <a:gd fmla="*/ 1 w 4" name="T18"/>
                    <a:gd fmla="*/ 0 h 6" name="T19"/>
                    <a:gd fmla="*/ 0 w 4" name="T20"/>
                    <a:gd fmla="*/ 0 h 6" name="T21"/>
                    <a:gd fmla="*/ 0 w 4" name="T22"/>
                    <a:gd fmla="*/ 1 h 6" name="T23"/>
                    <a:gd fmla="*/ 0 w 4" name="T24"/>
                    <a:gd fmla="*/ 1 h 6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6" w="4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3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Freeform 29"/>
                <p:cNvSpPr/>
                <p:nvPr/>
              </p:nvSpPr>
              <p:spPr bwMode="auto">
                <a:xfrm>
                  <a:off x="4823" y="1027"/>
                  <a:ext cx="6" cy="4"/>
                </a:xfrm>
                <a:custGeom>
                  <a:gdLst>
                    <a:gd fmla="*/ 0 w 6" name="T0"/>
                    <a:gd fmla="*/ 0 h 4" name="T1"/>
                    <a:gd fmla="*/ 0 w 6" name="T2"/>
                    <a:gd fmla="*/ 0 h 4" name="T3"/>
                    <a:gd fmla="*/ 1 w 6" name="T4"/>
                    <a:gd fmla="*/ 2 h 4" name="T5"/>
                    <a:gd fmla="*/ 2 w 6" name="T6"/>
                    <a:gd fmla="*/ 4 h 4" name="T7"/>
                    <a:gd fmla="*/ 3 w 6" name="T8"/>
                    <a:gd fmla="*/ 4 h 4" name="T9"/>
                    <a:gd fmla="*/ 5 w 6" name="T10"/>
                    <a:gd fmla="*/ 4 h 4" name="T11"/>
                    <a:gd fmla="*/ 5 w 6" name="T12"/>
                    <a:gd fmla="*/ 4 h 4" name="T13"/>
                    <a:gd fmla="*/ 6 w 6" name="T14"/>
                    <a:gd fmla="*/ 3 h 4" name="T15"/>
                    <a:gd fmla="*/ 6 w 6" name="T16"/>
                    <a:gd fmla="*/ 2 h 4" name="T17"/>
                    <a:gd fmla="*/ 4 w 6" name="T18"/>
                    <a:gd fmla="*/ 1 h 4" name="T19"/>
                    <a:gd fmla="*/ 4 w 6" name="T20"/>
                    <a:gd fmla="*/ 1 h 4" name="T21"/>
                    <a:gd fmla="*/ 2 w 6" name="T22"/>
                    <a:gd fmla="*/ 0 h 4" name="T23"/>
                    <a:gd fmla="*/ 0 w 6" name="T24"/>
                    <a:gd fmla="*/ 0 h 4" name="T25"/>
                    <a:gd fmla="*/ 0 w 6" name="T26"/>
                    <a:gd fmla="*/ 0 h 4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4"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Freeform 30"/>
                <p:cNvSpPr/>
                <p:nvPr/>
              </p:nvSpPr>
              <p:spPr bwMode="auto">
                <a:xfrm>
                  <a:off x="4774" y="1062"/>
                  <a:ext cx="7" cy="3"/>
                </a:xfrm>
                <a:custGeom>
                  <a:gdLst>
                    <a:gd fmla="*/ 1 w 7" name="T0"/>
                    <a:gd fmla="*/ 1 h 3" name="T1"/>
                    <a:gd fmla="*/ 1 w 7" name="T2"/>
                    <a:gd fmla="*/ 1 h 3" name="T3"/>
                    <a:gd fmla="*/ 0 w 7" name="T4"/>
                    <a:gd fmla="*/ 2 h 3" name="T5"/>
                    <a:gd fmla="*/ 1 w 7" name="T6"/>
                    <a:gd fmla="*/ 3 h 3" name="T7"/>
                    <a:gd fmla="*/ 3 w 7" name="T8"/>
                    <a:gd fmla="*/ 3 h 3" name="T9"/>
                    <a:gd fmla="*/ 3 w 7" name="T10"/>
                    <a:gd fmla="*/ 3 h 3" name="T11"/>
                    <a:gd fmla="*/ 6 w 7" name="T12"/>
                    <a:gd fmla="*/ 2 h 3" name="T13"/>
                    <a:gd fmla="*/ 7 w 7" name="T14"/>
                    <a:gd fmla="*/ 1 h 3" name="T15"/>
                    <a:gd fmla="*/ 6 w 7" name="T16"/>
                    <a:gd fmla="*/ 0 h 3" name="T17"/>
                    <a:gd fmla="*/ 6 w 7" name="T18"/>
                    <a:gd fmla="*/ 0 h 3" name="T19"/>
                    <a:gd fmla="*/ 5 w 7" name="T20"/>
                    <a:gd fmla="*/ 0 h 3" name="T21"/>
                    <a:gd fmla="*/ 3 w 7" name="T22"/>
                    <a:gd fmla="*/ 0 h 3" name="T23"/>
                    <a:gd fmla="*/ 1 w 7" name="T24"/>
                    <a:gd fmla="*/ 1 h 3" name="T25"/>
                    <a:gd fmla="*/ 1 w 7" name="T26"/>
                    <a:gd fmla="*/ 1 h 3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3" w="7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Freeform 31"/>
                <p:cNvSpPr/>
                <p:nvPr/>
              </p:nvSpPr>
              <p:spPr bwMode="auto">
                <a:xfrm>
                  <a:off x="4807" y="1059"/>
                  <a:ext cx="5" cy="2"/>
                </a:xfrm>
                <a:custGeom>
                  <a:gdLst>
                    <a:gd fmla="*/ 0 w 5" name="T0"/>
                    <a:gd fmla="*/ 0 h 2" name="T1"/>
                    <a:gd fmla="*/ 0 w 5" name="T2"/>
                    <a:gd fmla="*/ 0 h 2" name="T3"/>
                    <a:gd fmla="*/ 0 w 5" name="T4"/>
                    <a:gd fmla="*/ 2 h 2" name="T5"/>
                    <a:gd fmla="*/ 2 w 5" name="T6"/>
                    <a:gd fmla="*/ 2 h 2" name="T7"/>
                    <a:gd fmla="*/ 2 w 5" name="T8"/>
                    <a:gd fmla="*/ 2 h 2" name="T9"/>
                    <a:gd fmla="*/ 4 w 5" name="T10"/>
                    <a:gd fmla="*/ 1 h 2" name="T11"/>
                    <a:gd fmla="*/ 5 w 5" name="T12"/>
                    <a:gd fmla="*/ 1 h 2" name="T13"/>
                    <a:gd fmla="*/ 4 w 5" name="T14"/>
                    <a:gd fmla="*/ 0 h 2" name="T15"/>
                    <a:gd fmla="*/ 4 w 5" name="T16"/>
                    <a:gd fmla="*/ 0 h 2" name="T17"/>
                    <a:gd fmla="*/ 2 w 5" name="T18"/>
                    <a:gd fmla="*/ 0 h 2" name="T19"/>
                    <a:gd fmla="*/ 0 w 5" name="T20"/>
                    <a:gd fmla="*/ 0 h 2" name="T21"/>
                    <a:gd fmla="*/ 0 w 5" name="T22"/>
                    <a:gd fmla="*/ 0 h 2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2"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Freeform 32"/>
                <p:cNvSpPr/>
                <p:nvPr/>
              </p:nvSpPr>
              <p:spPr bwMode="auto">
                <a:xfrm>
                  <a:off x="4799" y="1088"/>
                  <a:ext cx="10" cy="3"/>
                </a:xfrm>
                <a:custGeom>
                  <a:gdLst>
                    <a:gd fmla="*/ 1 w 10" name="T0"/>
                    <a:gd fmla="*/ 1 h 3" name="T1"/>
                    <a:gd fmla="*/ 1 w 10" name="T2"/>
                    <a:gd fmla="*/ 1 h 3" name="T3"/>
                    <a:gd fmla="*/ 0 w 10" name="T4"/>
                    <a:gd fmla="*/ 2 h 3" name="T5"/>
                    <a:gd fmla="*/ 0 w 10" name="T6"/>
                    <a:gd fmla="*/ 2 h 3" name="T7"/>
                    <a:gd fmla="*/ 3 w 10" name="T8"/>
                    <a:gd fmla="*/ 3 h 3" name="T9"/>
                    <a:gd fmla="*/ 3 w 10" name="T10"/>
                    <a:gd fmla="*/ 3 h 3" name="T11"/>
                    <a:gd fmla="*/ 9 w 10" name="T12"/>
                    <a:gd fmla="*/ 2 h 3" name="T13"/>
                    <a:gd fmla="*/ 10 w 10" name="T14"/>
                    <a:gd fmla="*/ 1 h 3" name="T15"/>
                    <a:gd fmla="*/ 9 w 10" name="T16"/>
                    <a:gd fmla="*/ 0 h 3" name="T17"/>
                    <a:gd fmla="*/ 9 w 10" name="T18"/>
                    <a:gd fmla="*/ 0 h 3" name="T19"/>
                    <a:gd fmla="*/ 6 w 10" name="T20"/>
                    <a:gd fmla="*/ 0 h 3" name="T21"/>
                    <a:gd fmla="*/ 3 w 10" name="T22"/>
                    <a:gd fmla="*/ 0 h 3" name="T23"/>
                    <a:gd fmla="*/ 1 w 10" name="T24"/>
                    <a:gd fmla="*/ 1 h 3" name="T25"/>
                    <a:gd fmla="*/ 1 w 10" name="T26"/>
                    <a:gd fmla="*/ 1 h 3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3" w="1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9" y="2"/>
                      </a:lnTo>
                      <a:lnTo>
                        <a:pt x="10" y="1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Freeform 33"/>
                <p:cNvSpPr/>
                <p:nvPr/>
              </p:nvSpPr>
              <p:spPr bwMode="auto">
                <a:xfrm>
                  <a:off x="4993" y="830"/>
                  <a:ext cx="6" cy="8"/>
                </a:xfrm>
                <a:custGeom>
                  <a:gdLst>
                    <a:gd fmla="*/ 1 w 6" name="T0"/>
                    <a:gd fmla="*/ 0 h 8" name="T1"/>
                    <a:gd fmla="*/ 1 w 6" name="T2"/>
                    <a:gd fmla="*/ 0 h 8" name="T3"/>
                    <a:gd fmla="*/ 0 w 6" name="T4"/>
                    <a:gd fmla="*/ 3 h 8" name="T5"/>
                    <a:gd fmla="*/ 0 w 6" name="T6"/>
                    <a:gd fmla="*/ 5 h 8" name="T7"/>
                    <a:gd fmla="*/ 1 w 6" name="T8"/>
                    <a:gd fmla="*/ 6 h 8" name="T9"/>
                    <a:gd fmla="*/ 2 w 6" name="T10"/>
                    <a:gd fmla="*/ 8 h 8" name="T11"/>
                    <a:gd fmla="*/ 2 w 6" name="T12"/>
                    <a:gd fmla="*/ 8 h 8" name="T13"/>
                    <a:gd fmla="*/ 6 w 6" name="T14"/>
                    <a:gd fmla="*/ 6 h 8" name="T15"/>
                    <a:gd fmla="*/ 6 w 6" name="T16"/>
                    <a:gd fmla="*/ 5 h 8" name="T17"/>
                    <a:gd fmla="*/ 5 w 6" name="T18"/>
                    <a:gd fmla="*/ 3 h 8" name="T19"/>
                    <a:gd fmla="*/ 5 w 6" name="T20"/>
                    <a:gd fmla="*/ 3 h 8" name="T21"/>
                    <a:gd fmla="*/ 4 w 6" name="T22"/>
                    <a:gd fmla="*/ 1 h 8" name="T23"/>
                    <a:gd fmla="*/ 2 w 6" name="T24"/>
                    <a:gd fmla="*/ 0 h 8" name="T25"/>
                    <a:gd fmla="*/ 1 w 6" name="T26"/>
                    <a:gd fmla="*/ 0 h 8" name="T27"/>
                    <a:gd fmla="*/ 1 w 6" name="T28"/>
                    <a:gd fmla="*/ 0 h 8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8" w="6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6" y="6"/>
                      </a:lnTo>
                      <a:lnTo>
                        <a:pt x="6" y="5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Freeform 34"/>
                <p:cNvSpPr/>
                <p:nvPr/>
              </p:nvSpPr>
              <p:spPr bwMode="auto">
                <a:xfrm>
                  <a:off x="5004" y="834"/>
                  <a:ext cx="6" cy="7"/>
                </a:xfrm>
                <a:custGeom>
                  <a:gdLst>
                    <a:gd fmla="*/ 1 w 6" name="T0"/>
                    <a:gd fmla="*/ 1 h 7" name="T1"/>
                    <a:gd fmla="*/ 1 w 6" name="T2"/>
                    <a:gd fmla="*/ 1 h 7" name="T3"/>
                    <a:gd fmla="*/ 0 w 6" name="T4"/>
                    <a:gd fmla="*/ 4 h 7" name="T5"/>
                    <a:gd fmla="*/ 0 w 6" name="T6"/>
                    <a:gd fmla="*/ 6 h 7" name="T7"/>
                    <a:gd fmla="*/ 0 w 6" name="T8"/>
                    <a:gd fmla="*/ 6 h 7" name="T9"/>
                    <a:gd fmla="*/ 1 w 6" name="T10"/>
                    <a:gd fmla="*/ 7 h 7" name="T11"/>
                    <a:gd fmla="*/ 1 w 6" name="T12"/>
                    <a:gd fmla="*/ 7 h 7" name="T13"/>
                    <a:gd fmla="*/ 6 w 6" name="T14"/>
                    <a:gd fmla="*/ 6 h 7" name="T15"/>
                    <a:gd fmla="*/ 6 w 6" name="T16"/>
                    <a:gd fmla="*/ 4 h 7" name="T17"/>
                    <a:gd fmla="*/ 6 w 6" name="T18"/>
                    <a:gd fmla="*/ 2 h 7" name="T19"/>
                    <a:gd fmla="*/ 6 w 6" name="T20"/>
                    <a:gd fmla="*/ 2 h 7" name="T21"/>
                    <a:gd fmla="*/ 5 w 6" name="T22"/>
                    <a:gd fmla="*/ 1 h 7" name="T23"/>
                    <a:gd fmla="*/ 4 w 6" name="T24"/>
                    <a:gd fmla="*/ 0 h 7" name="T25"/>
                    <a:gd fmla="*/ 1 w 6" name="T26"/>
                    <a:gd fmla="*/ 1 h 7" name="T27"/>
                    <a:gd fmla="*/ 1 w 6" name="T28"/>
                    <a:gd fmla="*/ 1 h 7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7" w="6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Freeform 35"/>
                <p:cNvSpPr/>
                <p:nvPr/>
              </p:nvSpPr>
              <p:spPr bwMode="auto">
                <a:xfrm>
                  <a:off x="5023" y="501"/>
                  <a:ext cx="4" cy="4"/>
                </a:xfrm>
                <a:custGeom>
                  <a:gdLst>
                    <a:gd fmla="*/ 1 w 4" name="T0"/>
                    <a:gd fmla="*/ 0 h 4" name="T1"/>
                    <a:gd fmla="*/ 1 w 4" name="T2"/>
                    <a:gd fmla="*/ 0 h 4" name="T3"/>
                    <a:gd fmla="*/ 0 w 4" name="T4"/>
                    <a:gd fmla="*/ 3 h 4" name="T5"/>
                    <a:gd fmla="*/ 0 w 4" name="T6"/>
                    <a:gd fmla="*/ 4 h 4" name="T7"/>
                    <a:gd fmla="*/ 1 w 4" name="T8"/>
                    <a:gd fmla="*/ 4 h 4" name="T9"/>
                    <a:gd fmla="*/ 1 w 4" name="T10"/>
                    <a:gd fmla="*/ 4 h 4" name="T11"/>
                    <a:gd fmla="*/ 3 w 4" name="T12"/>
                    <a:gd fmla="*/ 4 h 4" name="T13"/>
                    <a:gd fmla="*/ 4 w 4" name="T14"/>
                    <a:gd fmla="*/ 2 h 4" name="T15"/>
                    <a:gd fmla="*/ 4 w 4" name="T16"/>
                    <a:gd fmla="*/ 2 h 4" name="T17"/>
                    <a:gd fmla="*/ 3 w 4" name="T18"/>
                    <a:gd fmla="*/ 1 h 4" name="T19"/>
                    <a:gd fmla="*/ 2 w 4" name="T20"/>
                    <a:gd fmla="*/ 0 h 4" name="T21"/>
                    <a:gd fmla="*/ 1 w 4" name="T22"/>
                    <a:gd fmla="*/ 0 h 4" name="T23"/>
                    <a:gd fmla="*/ 1 w 4" name="T24"/>
                    <a:gd fmla="*/ 0 h 4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4" w="4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Freeform 36"/>
                <p:cNvSpPr/>
                <p:nvPr/>
              </p:nvSpPr>
              <p:spPr bwMode="auto">
                <a:xfrm>
                  <a:off x="5046" y="456"/>
                  <a:ext cx="28" cy="24"/>
                </a:xfrm>
                <a:custGeom>
                  <a:gdLst>
                    <a:gd fmla="*/ 8 w 28" name="T0"/>
                    <a:gd fmla="*/ 1 h 24" name="T1"/>
                    <a:gd fmla="*/ 8 w 28" name="T2"/>
                    <a:gd fmla="*/ 1 h 24" name="T3"/>
                    <a:gd fmla="*/ 7 w 28" name="T4"/>
                    <a:gd fmla="*/ 7 h 24" name="T5"/>
                    <a:gd fmla="*/ 6 w 28" name="T6"/>
                    <a:gd fmla="*/ 11 h 24" name="T7"/>
                    <a:gd fmla="*/ 4 w 28" name="T8"/>
                    <a:gd fmla="*/ 13 h 24" name="T9"/>
                    <a:gd fmla="*/ 4 w 28" name="T10"/>
                    <a:gd fmla="*/ 13 h 24" name="T11"/>
                    <a:gd fmla="*/ 1 w 28" name="T12"/>
                    <a:gd fmla="*/ 15 h 24" name="T13"/>
                    <a:gd fmla="*/ 0 w 28" name="T14"/>
                    <a:gd fmla="*/ 18 h 24" name="T15"/>
                    <a:gd fmla="*/ 1 w 28" name="T16"/>
                    <a:gd fmla="*/ 20 h 24" name="T17"/>
                    <a:gd fmla="*/ 2 w 28" name="T18"/>
                    <a:gd fmla="*/ 24 h 24" name="T19"/>
                    <a:gd fmla="*/ 2 w 28" name="T20"/>
                    <a:gd fmla="*/ 24 h 24" name="T21"/>
                    <a:gd fmla="*/ 4 w 28" name="T22"/>
                    <a:gd fmla="*/ 24 h 24" name="T23"/>
                    <a:gd fmla="*/ 4 w 28" name="T24"/>
                    <a:gd fmla="*/ 24 h 24" name="T25"/>
                    <a:gd fmla="*/ 6 w 28" name="T26"/>
                    <a:gd fmla="*/ 22 h 24" name="T27"/>
                    <a:gd fmla="*/ 10 w 28" name="T28"/>
                    <a:gd fmla="*/ 15 h 24" name="T29"/>
                    <a:gd fmla="*/ 10 w 28" name="T30"/>
                    <a:gd fmla="*/ 15 h 24" name="T31"/>
                    <a:gd fmla="*/ 13 w 28" name="T32"/>
                    <a:gd fmla="*/ 13 h 24" name="T33"/>
                    <a:gd fmla="*/ 15 w 28" name="T34"/>
                    <a:gd fmla="*/ 13 h 24" name="T35"/>
                    <a:gd fmla="*/ 19 w 28" name="T36"/>
                    <a:gd fmla="*/ 13 h 24" name="T37"/>
                    <a:gd fmla="*/ 23 w 28" name="T38"/>
                    <a:gd fmla="*/ 11 h 24" name="T39"/>
                    <a:gd fmla="*/ 23 w 28" name="T40"/>
                    <a:gd fmla="*/ 11 h 24" name="T41"/>
                    <a:gd fmla="*/ 26 w 28" name="T42"/>
                    <a:gd fmla="*/ 7 h 24" name="T43"/>
                    <a:gd fmla="*/ 28 w 28" name="T44"/>
                    <a:gd fmla="*/ 4 h 24" name="T45"/>
                    <a:gd fmla="*/ 28 w 28" name="T46"/>
                    <a:gd fmla="*/ 2 h 24" name="T47"/>
                    <a:gd fmla="*/ 26 w 28" name="T48"/>
                    <a:gd fmla="*/ 1 h 24" name="T49"/>
                    <a:gd fmla="*/ 26 w 28" name="T50"/>
                    <a:gd fmla="*/ 1 h 24" name="T51"/>
                    <a:gd fmla="*/ 21 w 28" name="T52"/>
                    <a:gd fmla="*/ 0 h 24" name="T53"/>
                    <a:gd fmla="*/ 14 w 28" name="T54"/>
                    <a:gd fmla="*/ 1 h 24" name="T55"/>
                    <a:gd fmla="*/ 8 w 28" name="T56"/>
                    <a:gd fmla="*/ 1 h 24" name="T57"/>
                    <a:gd fmla="*/ 8 w 28" name="T58"/>
                    <a:gd fmla="*/ 1 h 24" name="T5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b="b" l="0" r="r" t="0"/>
                  <a:pathLst>
                    <a:path h="24" w="28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7" y="7"/>
                      </a:lnTo>
                      <a:lnTo>
                        <a:pt x="6" y="11"/>
                      </a:lnTo>
                      <a:lnTo>
                        <a:pt x="4" y="13"/>
                      </a:lnTo>
                      <a:lnTo>
                        <a:pt x="4" y="13"/>
                      </a:lnTo>
                      <a:lnTo>
                        <a:pt x="1" y="15"/>
                      </a:lnTo>
                      <a:lnTo>
                        <a:pt x="0" y="18"/>
                      </a:lnTo>
                      <a:lnTo>
                        <a:pt x="1" y="20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4" y="24"/>
                      </a:lnTo>
                      <a:lnTo>
                        <a:pt x="4" y="24"/>
                      </a:lnTo>
                      <a:lnTo>
                        <a:pt x="6" y="22"/>
                      </a:lnTo>
                      <a:lnTo>
                        <a:pt x="10" y="15"/>
                      </a:lnTo>
                      <a:lnTo>
                        <a:pt x="10" y="15"/>
                      </a:lnTo>
                      <a:lnTo>
                        <a:pt x="13" y="13"/>
                      </a:lnTo>
                      <a:lnTo>
                        <a:pt x="15" y="13"/>
                      </a:lnTo>
                      <a:lnTo>
                        <a:pt x="19" y="13"/>
                      </a:lnTo>
                      <a:lnTo>
                        <a:pt x="23" y="11"/>
                      </a:lnTo>
                      <a:lnTo>
                        <a:pt x="23" y="11"/>
                      </a:lnTo>
                      <a:lnTo>
                        <a:pt x="26" y="7"/>
                      </a:lnTo>
                      <a:lnTo>
                        <a:pt x="28" y="4"/>
                      </a:lnTo>
                      <a:lnTo>
                        <a:pt x="28" y="2"/>
                      </a:lnTo>
                      <a:lnTo>
                        <a:pt x="26" y="1"/>
                      </a:lnTo>
                      <a:lnTo>
                        <a:pt x="26" y="1"/>
                      </a:lnTo>
                      <a:lnTo>
                        <a:pt x="21" y="0"/>
                      </a:lnTo>
                      <a:lnTo>
                        <a:pt x="14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Freeform 37"/>
                <p:cNvSpPr/>
                <p:nvPr/>
              </p:nvSpPr>
              <p:spPr bwMode="auto">
                <a:xfrm>
                  <a:off x="5081" y="433"/>
                  <a:ext cx="38" cy="27"/>
                </a:xfrm>
                <a:custGeom>
                  <a:gdLst>
                    <a:gd fmla="*/ 10 w 38" name="T0"/>
                    <a:gd fmla="*/ 16 h 27" name="T1"/>
                    <a:gd fmla="*/ 10 w 38" name="T2"/>
                    <a:gd fmla="*/ 16 h 27" name="T3"/>
                    <a:gd fmla="*/ 6 w 38" name="T4"/>
                    <a:gd fmla="*/ 19 h 27" name="T5"/>
                    <a:gd fmla="*/ 2 w 38" name="T6"/>
                    <a:gd fmla="*/ 22 h 27" name="T7"/>
                    <a:gd fmla="*/ 0 w 38" name="T8"/>
                    <a:gd fmla="*/ 24 h 27" name="T9"/>
                    <a:gd fmla="*/ 1 w 38" name="T10"/>
                    <a:gd fmla="*/ 25 h 27" name="T11"/>
                    <a:gd fmla="*/ 2 w 38" name="T12"/>
                    <a:gd fmla="*/ 26 h 27" name="T13"/>
                    <a:gd fmla="*/ 2 w 38" name="T14"/>
                    <a:gd fmla="*/ 26 h 27" name="T15"/>
                    <a:gd fmla="*/ 5 w 38" name="T16"/>
                    <a:gd fmla="*/ 27 h 27" name="T17"/>
                    <a:gd fmla="*/ 8 w 38" name="T18"/>
                    <a:gd fmla="*/ 26 h 27" name="T19"/>
                    <a:gd fmla="*/ 13 w 38" name="T20"/>
                    <a:gd fmla="*/ 24 h 27" name="T21"/>
                    <a:gd fmla="*/ 17 w 38" name="T22"/>
                    <a:gd fmla="*/ 21 h 27" name="T23"/>
                    <a:gd fmla="*/ 17 w 38" name="T24"/>
                    <a:gd fmla="*/ 21 h 27" name="T25"/>
                    <a:gd fmla="*/ 22 w 38" name="T26"/>
                    <a:gd fmla="*/ 17 h 27" name="T27"/>
                    <a:gd fmla="*/ 27 w 38" name="T28"/>
                    <a:gd fmla="*/ 15 h 27" name="T29"/>
                    <a:gd fmla="*/ 32 w 38" name="T30"/>
                    <a:gd fmla="*/ 13 h 27" name="T31"/>
                    <a:gd fmla="*/ 35 w 38" name="T32"/>
                    <a:gd fmla="*/ 10 h 27" name="T33"/>
                    <a:gd fmla="*/ 35 w 38" name="T34"/>
                    <a:gd fmla="*/ 10 h 27" name="T35"/>
                    <a:gd fmla="*/ 37 w 38" name="T36"/>
                    <a:gd fmla="*/ 6 h 27" name="T37"/>
                    <a:gd fmla="*/ 38 w 38" name="T38"/>
                    <a:gd fmla="*/ 2 h 27" name="T39"/>
                    <a:gd fmla="*/ 38 w 38" name="T40"/>
                    <a:gd fmla="*/ 1 h 27" name="T41"/>
                    <a:gd fmla="*/ 37 w 38" name="T42"/>
                    <a:gd fmla="*/ 0 h 27" name="T43"/>
                    <a:gd fmla="*/ 36 w 38" name="T44"/>
                    <a:gd fmla="*/ 0 h 27" name="T45"/>
                    <a:gd fmla="*/ 34 w 38" name="T46"/>
                    <a:gd fmla="*/ 1 h 27" name="T47"/>
                    <a:gd fmla="*/ 34 w 38" name="T48"/>
                    <a:gd fmla="*/ 1 h 27" name="T49"/>
                    <a:gd fmla="*/ 31 w 38" name="T50"/>
                    <a:gd fmla="*/ 5 h 27" name="T51"/>
                    <a:gd fmla="*/ 28 w 38" name="T52"/>
                    <a:gd fmla="*/ 8 h 27" name="T53"/>
                    <a:gd fmla="*/ 25 w 38" name="T54"/>
                    <a:gd fmla="*/ 11 h 27" name="T55"/>
                    <a:gd fmla="*/ 22 w 38" name="T56"/>
                    <a:gd fmla="*/ 11 h 27" name="T57"/>
                    <a:gd fmla="*/ 22 w 38" name="T58"/>
                    <a:gd fmla="*/ 11 h 27" name="T59"/>
                    <a:gd fmla="*/ 18 w 38" name="T60"/>
                    <a:gd fmla="*/ 12 h 27" name="T61"/>
                    <a:gd fmla="*/ 15 w 38" name="T62"/>
                    <a:gd fmla="*/ 14 h 27" name="T63"/>
                    <a:gd fmla="*/ 10 w 38" name="T64"/>
                    <a:gd fmla="*/ 16 h 27" name="T65"/>
                    <a:gd fmla="*/ 10 w 38" name="T66"/>
                    <a:gd fmla="*/ 16 h 27" name="T6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b="b" l="0" r="r" t="0"/>
                  <a:pathLst>
                    <a:path h="27" w="38">
                      <a:moveTo>
                        <a:pt x="10" y="16"/>
                      </a:moveTo>
                      <a:lnTo>
                        <a:pt x="10" y="16"/>
                      </a:lnTo>
                      <a:lnTo>
                        <a:pt x="6" y="19"/>
                      </a:lnTo>
                      <a:lnTo>
                        <a:pt x="2" y="22"/>
                      </a:lnTo>
                      <a:lnTo>
                        <a:pt x="0" y="24"/>
                      </a:lnTo>
                      <a:lnTo>
                        <a:pt x="1" y="25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5" y="27"/>
                      </a:lnTo>
                      <a:lnTo>
                        <a:pt x="8" y="26"/>
                      </a:lnTo>
                      <a:lnTo>
                        <a:pt x="13" y="24"/>
                      </a:lnTo>
                      <a:lnTo>
                        <a:pt x="17" y="21"/>
                      </a:lnTo>
                      <a:lnTo>
                        <a:pt x="17" y="21"/>
                      </a:lnTo>
                      <a:lnTo>
                        <a:pt x="22" y="17"/>
                      </a:lnTo>
                      <a:lnTo>
                        <a:pt x="27" y="15"/>
                      </a:lnTo>
                      <a:lnTo>
                        <a:pt x="32" y="13"/>
                      </a:lnTo>
                      <a:lnTo>
                        <a:pt x="35" y="10"/>
                      </a:lnTo>
                      <a:lnTo>
                        <a:pt x="35" y="10"/>
                      </a:lnTo>
                      <a:lnTo>
                        <a:pt x="37" y="6"/>
                      </a:lnTo>
                      <a:lnTo>
                        <a:pt x="38" y="2"/>
                      </a:lnTo>
                      <a:lnTo>
                        <a:pt x="38" y="1"/>
                      </a:lnTo>
                      <a:lnTo>
                        <a:pt x="37" y="0"/>
                      </a:lnTo>
                      <a:lnTo>
                        <a:pt x="36" y="0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1" y="5"/>
                      </a:lnTo>
                      <a:lnTo>
                        <a:pt x="28" y="8"/>
                      </a:lnTo>
                      <a:lnTo>
                        <a:pt x="25" y="11"/>
                      </a:lnTo>
                      <a:lnTo>
                        <a:pt x="22" y="11"/>
                      </a:lnTo>
                      <a:lnTo>
                        <a:pt x="22" y="11"/>
                      </a:lnTo>
                      <a:lnTo>
                        <a:pt x="18" y="12"/>
                      </a:lnTo>
                      <a:lnTo>
                        <a:pt x="15" y="14"/>
                      </a:lnTo>
                      <a:lnTo>
                        <a:pt x="10" y="16"/>
                      </a:lnTo>
                      <a:lnTo>
                        <a:pt x="10" y="1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Freeform 38"/>
                <p:cNvSpPr/>
                <p:nvPr/>
              </p:nvSpPr>
              <p:spPr bwMode="auto">
                <a:xfrm>
                  <a:off x="5105" y="455"/>
                  <a:ext cx="6" cy="4"/>
                </a:xfrm>
                <a:custGeom>
                  <a:gdLst>
                    <a:gd fmla="*/ 1 w 6" name="T0"/>
                    <a:gd fmla="*/ 2 h 4" name="T1"/>
                    <a:gd fmla="*/ 1 w 6" name="T2"/>
                    <a:gd fmla="*/ 2 h 4" name="T3"/>
                    <a:gd fmla="*/ 0 w 6" name="T4"/>
                    <a:gd fmla="*/ 3 h 4" name="T5"/>
                    <a:gd fmla="*/ 1 w 6" name="T6"/>
                    <a:gd fmla="*/ 4 h 4" name="T7"/>
                    <a:gd fmla="*/ 4 w 6" name="T8"/>
                    <a:gd fmla="*/ 4 h 4" name="T9"/>
                    <a:gd fmla="*/ 4 w 6" name="T10"/>
                    <a:gd fmla="*/ 4 h 4" name="T11"/>
                    <a:gd fmla="*/ 6 w 6" name="T12"/>
                    <a:gd fmla="*/ 3 h 4" name="T13"/>
                    <a:gd fmla="*/ 6 w 6" name="T14"/>
                    <a:gd fmla="*/ 2 h 4" name="T15"/>
                    <a:gd fmla="*/ 6 w 6" name="T16"/>
                    <a:gd fmla="*/ 1 h 4" name="T17"/>
                    <a:gd fmla="*/ 6 w 6" name="T18"/>
                    <a:gd fmla="*/ 0 h 4" name="T19"/>
                    <a:gd fmla="*/ 6 w 6" name="T20"/>
                    <a:gd fmla="*/ 0 h 4" name="T21"/>
                    <a:gd fmla="*/ 3 w 6" name="T22"/>
                    <a:gd fmla="*/ 1 h 4" name="T23"/>
                    <a:gd fmla="*/ 1 w 6" name="T24"/>
                    <a:gd fmla="*/ 2 h 4" name="T25"/>
                    <a:gd fmla="*/ 1 w 6" name="T26"/>
                    <a:gd fmla="*/ 2 h 4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4" w="6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Freeform 39"/>
                <p:cNvSpPr/>
                <p:nvPr/>
              </p:nvSpPr>
              <p:spPr bwMode="auto">
                <a:xfrm>
                  <a:off x="5124" y="438"/>
                  <a:ext cx="9" cy="7"/>
                </a:xfrm>
                <a:custGeom>
                  <a:gdLst>
                    <a:gd fmla="*/ 4 w 9" name="T0"/>
                    <a:gd fmla="*/ 2 h 7" name="T1"/>
                    <a:gd fmla="*/ 4 w 9" name="T2"/>
                    <a:gd fmla="*/ 2 h 7" name="T3"/>
                    <a:gd fmla="*/ 1 w 9" name="T4"/>
                    <a:gd fmla="*/ 4 h 7" name="T5"/>
                    <a:gd fmla="*/ 0 w 9" name="T6"/>
                    <a:gd fmla="*/ 5 h 7" name="T7"/>
                    <a:gd fmla="*/ 1 w 9" name="T8"/>
                    <a:gd fmla="*/ 6 h 7" name="T9"/>
                    <a:gd fmla="*/ 1 w 9" name="T10"/>
                    <a:gd fmla="*/ 6 h 7" name="T11"/>
                    <a:gd fmla="*/ 2 w 9" name="T12"/>
                    <a:gd fmla="*/ 7 h 7" name="T13"/>
                    <a:gd fmla="*/ 3 w 9" name="T14"/>
                    <a:gd fmla="*/ 7 h 7" name="T15"/>
                    <a:gd fmla="*/ 5 w 9" name="T16"/>
                    <a:gd fmla="*/ 5 h 7" name="T17"/>
                    <a:gd fmla="*/ 5 w 9" name="T18"/>
                    <a:gd fmla="*/ 5 h 7" name="T19"/>
                    <a:gd fmla="*/ 8 w 9" name="T20"/>
                    <a:gd fmla="*/ 3 h 7" name="T21"/>
                    <a:gd fmla="*/ 9 w 9" name="T22"/>
                    <a:gd fmla="*/ 2 h 7" name="T23"/>
                    <a:gd fmla="*/ 8 w 9" name="T24"/>
                    <a:gd fmla="*/ 0 h 7" name="T25"/>
                    <a:gd fmla="*/ 8 w 9" name="T26"/>
                    <a:gd fmla="*/ 0 h 7" name="T27"/>
                    <a:gd fmla="*/ 7 w 9" name="T28"/>
                    <a:gd fmla="*/ 0 h 7" name="T29"/>
                    <a:gd fmla="*/ 5 w 9" name="T30"/>
                    <a:gd fmla="*/ 1 h 7" name="T31"/>
                    <a:gd fmla="*/ 4 w 9" name="T32"/>
                    <a:gd fmla="*/ 2 h 7" name="T33"/>
                    <a:gd fmla="*/ 4 w 9" name="T34"/>
                    <a:gd fmla="*/ 2 h 7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7" w="9">
                      <a:moveTo>
                        <a:pt x="4" y="2"/>
                      </a:moveTo>
                      <a:lnTo>
                        <a:pt x="4" y="2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3" y="7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8" y="3"/>
                      </a:lnTo>
                      <a:lnTo>
                        <a:pt x="9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Freeform 40"/>
                <p:cNvSpPr/>
                <p:nvPr/>
              </p:nvSpPr>
              <p:spPr bwMode="auto">
                <a:xfrm>
                  <a:off x="5124" y="375"/>
                  <a:ext cx="59" cy="68"/>
                </a:xfrm>
                <a:custGeom>
                  <a:gdLst>
                    <a:gd fmla="*/ 2 w 59" name="T0"/>
                    <a:gd fmla="*/ 46 h 68" name="T1"/>
                    <a:gd fmla="*/ 0 w 59" name="T2"/>
                    <a:gd fmla="*/ 42 h 68" name="T3"/>
                    <a:gd fmla="*/ 4 w 59" name="T4"/>
                    <a:gd fmla="*/ 41 h 68" name="T5"/>
                    <a:gd fmla="*/ 6 w 59" name="T6"/>
                    <a:gd fmla="*/ 36 h 68" name="T7"/>
                    <a:gd fmla="*/ 8 w 59" name="T8"/>
                    <a:gd fmla="*/ 32 h 68" name="T9"/>
                    <a:gd fmla="*/ 16 w 59" name="T10"/>
                    <a:gd fmla="*/ 30 h 68" name="T11"/>
                    <a:gd fmla="*/ 16 w 59" name="T12"/>
                    <a:gd fmla="*/ 26 h 68" name="T13"/>
                    <a:gd fmla="*/ 12 w 59" name="T14"/>
                    <a:gd fmla="*/ 19 h 68" name="T15"/>
                    <a:gd fmla="*/ 15 w 59" name="T16"/>
                    <a:gd fmla="*/ 9 h 68" name="T17"/>
                    <a:gd fmla="*/ 20 w 59" name="T18"/>
                    <a:gd fmla="*/ 1 h 68" name="T19"/>
                    <a:gd fmla="*/ 22 w 59" name="T20"/>
                    <a:gd fmla="*/ 9 h 68" name="T21"/>
                    <a:gd fmla="*/ 23 w 59" name="T22"/>
                    <a:gd fmla="*/ 19 h 68" name="T23"/>
                    <a:gd fmla="*/ 27 w 59" name="T24"/>
                    <a:gd fmla="*/ 21 h 68" name="T25"/>
                    <a:gd fmla="*/ 27 w 59" name="T26"/>
                    <a:gd fmla="*/ 34 h 68" name="T27"/>
                    <a:gd fmla="*/ 26 w 59" name="T28"/>
                    <a:gd fmla="*/ 49 h 68" name="T29"/>
                    <a:gd fmla="*/ 28 w 59" name="T30"/>
                    <a:gd fmla="*/ 51 h 68" name="T31"/>
                    <a:gd fmla="*/ 32 w 59" name="T32"/>
                    <a:gd fmla="*/ 43 h 68" name="T33"/>
                    <a:gd fmla="*/ 33 w 59" name="T34"/>
                    <a:gd fmla="*/ 35 h 68" name="T35"/>
                    <a:gd fmla="*/ 36 w 59" name="T36"/>
                    <a:gd fmla="*/ 31 h 68" name="T37"/>
                    <a:gd fmla="*/ 38 w 59" name="T38"/>
                    <a:gd fmla="*/ 21 h 68" name="T39"/>
                    <a:gd fmla="*/ 43 w 59" name="T40"/>
                    <a:gd fmla="*/ 20 h 68" name="T41"/>
                    <a:gd fmla="*/ 43 w 59" name="T42"/>
                    <a:gd fmla="*/ 9 h 68" name="T43"/>
                    <a:gd fmla="*/ 45 w 59" name="T44"/>
                    <a:gd fmla="*/ 2 h 68" name="T45"/>
                    <a:gd fmla="*/ 49 w 59" name="T46"/>
                    <a:gd fmla="*/ 1 h 68" name="T47"/>
                    <a:gd fmla="*/ 49 w 59" name="T48"/>
                    <a:gd fmla="*/ 11 h 68" name="T49"/>
                    <a:gd fmla="*/ 52 w 59" name="T50"/>
                    <a:gd fmla="*/ 14 h 68" name="T51"/>
                    <a:gd fmla="*/ 55 w 59" name="T52"/>
                    <a:gd fmla="*/ 17 h 68" name="T53"/>
                    <a:gd fmla="*/ 57 w 59" name="T54"/>
                    <a:gd fmla="*/ 21 h 68" name="T55"/>
                    <a:gd fmla="*/ 58 w 59" name="T56"/>
                    <a:gd fmla="*/ 24 h 68" name="T57"/>
                    <a:gd fmla="*/ 57 w 59" name="T58"/>
                    <a:gd fmla="*/ 41 h 68" name="T59"/>
                    <a:gd fmla="*/ 49 w 59" name="T60"/>
                    <a:gd fmla="*/ 41 h 68" name="T61"/>
                    <a:gd fmla="*/ 45 w 59" name="T62"/>
                    <a:gd fmla="*/ 43 h 68" name="T63"/>
                    <a:gd fmla="*/ 42 w 59" name="T64"/>
                    <a:gd fmla="*/ 53 h 68" name="T65"/>
                    <a:gd fmla="*/ 38 w 59" name="T66"/>
                    <a:gd fmla="*/ 54 h 68" name="T67"/>
                    <a:gd fmla="*/ 32 w 59" name="T68"/>
                    <a:gd fmla="*/ 52 h 68" name="T69"/>
                    <a:gd fmla="*/ 28 w 59" name="T70"/>
                    <a:gd fmla="*/ 58 h 68" name="T71"/>
                    <a:gd fmla="*/ 21 w 59" name="T72"/>
                    <a:gd fmla="*/ 68 h 68" name="T73"/>
                    <a:gd fmla="*/ 16 w 59" name="T74"/>
                    <a:gd fmla="*/ 67 h 68" name="T75"/>
                    <a:gd fmla="*/ 15 w 59" name="T76"/>
                    <a:gd fmla="*/ 59 h 68" name="T77"/>
                    <a:gd fmla="*/ 19 w 59" name="T78"/>
                    <a:gd fmla="*/ 46 h 68" name="T79"/>
                    <a:gd fmla="*/ 16 w 59" name="T80"/>
                    <a:gd fmla="*/ 45 h 68" name="T81"/>
                    <a:gd fmla="*/ 7 w 59" name="T82"/>
                    <a:gd fmla="*/ 45 h 68" name="T83"/>
                    <a:gd fmla="*/ 5 w 59" name="T84"/>
                    <a:gd fmla="*/ 48 h 68" name="T8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b="b" l="0" r="r" t="0"/>
                  <a:pathLst>
                    <a:path h="68" w="59">
                      <a:moveTo>
                        <a:pt x="5" y="48"/>
                      </a:moveTo>
                      <a:lnTo>
                        <a:pt x="5" y="48"/>
                      </a:lnTo>
                      <a:lnTo>
                        <a:pt x="2" y="46"/>
                      </a:lnTo>
                      <a:lnTo>
                        <a:pt x="1" y="45"/>
                      </a:lnTo>
                      <a:lnTo>
                        <a:pt x="0" y="43"/>
                      </a:lnTo>
                      <a:lnTo>
                        <a:pt x="0" y="42"/>
                      </a:lnTo>
                      <a:lnTo>
                        <a:pt x="2" y="42"/>
                      </a:lnTo>
                      <a:lnTo>
                        <a:pt x="2" y="42"/>
                      </a:lnTo>
                      <a:lnTo>
                        <a:pt x="4" y="41"/>
                      </a:lnTo>
                      <a:lnTo>
                        <a:pt x="5" y="40"/>
                      </a:lnTo>
                      <a:lnTo>
                        <a:pt x="6" y="39"/>
                      </a:lnTo>
                      <a:lnTo>
                        <a:pt x="6" y="36"/>
                      </a:lnTo>
                      <a:lnTo>
                        <a:pt x="6" y="36"/>
                      </a:lnTo>
                      <a:lnTo>
                        <a:pt x="7" y="34"/>
                      </a:lnTo>
                      <a:lnTo>
                        <a:pt x="8" y="32"/>
                      </a:lnTo>
                      <a:lnTo>
                        <a:pt x="12" y="31"/>
                      </a:lnTo>
                      <a:lnTo>
                        <a:pt x="15" y="31"/>
                      </a:lnTo>
                      <a:lnTo>
                        <a:pt x="16" y="30"/>
                      </a:lnTo>
                      <a:lnTo>
                        <a:pt x="16" y="29"/>
                      </a:lnTo>
                      <a:lnTo>
                        <a:pt x="16" y="29"/>
                      </a:lnTo>
                      <a:lnTo>
                        <a:pt x="16" y="26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2" y="19"/>
                      </a:lnTo>
                      <a:lnTo>
                        <a:pt x="12" y="15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6" y="6"/>
                      </a:lnTo>
                      <a:lnTo>
                        <a:pt x="18" y="2"/>
                      </a:lnTo>
                      <a:lnTo>
                        <a:pt x="20" y="1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2" y="9"/>
                      </a:lnTo>
                      <a:lnTo>
                        <a:pt x="21" y="13"/>
                      </a:lnTo>
                      <a:lnTo>
                        <a:pt x="22" y="17"/>
                      </a:lnTo>
                      <a:lnTo>
                        <a:pt x="23" y="19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7" y="21"/>
                      </a:lnTo>
                      <a:lnTo>
                        <a:pt x="28" y="22"/>
                      </a:lnTo>
                      <a:lnTo>
                        <a:pt x="28" y="25"/>
                      </a:lnTo>
                      <a:lnTo>
                        <a:pt x="27" y="34"/>
                      </a:lnTo>
                      <a:lnTo>
                        <a:pt x="27" y="34"/>
                      </a:lnTo>
                      <a:lnTo>
                        <a:pt x="26" y="43"/>
                      </a:lnTo>
                      <a:lnTo>
                        <a:pt x="26" y="49"/>
                      </a:lnTo>
                      <a:lnTo>
                        <a:pt x="27" y="50"/>
                      </a:lnTo>
                      <a:lnTo>
                        <a:pt x="28" y="51"/>
                      </a:lnTo>
                      <a:lnTo>
                        <a:pt x="28" y="51"/>
                      </a:lnTo>
                      <a:lnTo>
                        <a:pt x="30" y="50"/>
                      </a:lnTo>
                      <a:lnTo>
                        <a:pt x="31" y="46"/>
                      </a:lnTo>
                      <a:lnTo>
                        <a:pt x="32" y="43"/>
                      </a:lnTo>
                      <a:lnTo>
                        <a:pt x="32" y="38"/>
                      </a:lnTo>
                      <a:lnTo>
                        <a:pt x="32" y="38"/>
                      </a:lnTo>
                      <a:lnTo>
                        <a:pt x="33" y="35"/>
                      </a:lnTo>
                      <a:lnTo>
                        <a:pt x="34" y="35"/>
                      </a:lnTo>
                      <a:lnTo>
                        <a:pt x="36" y="35"/>
                      </a:lnTo>
                      <a:lnTo>
                        <a:pt x="36" y="31"/>
                      </a:lnTo>
                      <a:lnTo>
                        <a:pt x="36" y="31"/>
                      </a:lnTo>
                      <a:lnTo>
                        <a:pt x="37" y="23"/>
                      </a:lnTo>
                      <a:lnTo>
                        <a:pt x="38" y="21"/>
                      </a:lnTo>
                      <a:lnTo>
                        <a:pt x="41" y="20"/>
                      </a:lnTo>
                      <a:lnTo>
                        <a:pt x="41" y="20"/>
                      </a:lnTo>
                      <a:lnTo>
                        <a:pt x="43" y="20"/>
                      </a:lnTo>
                      <a:lnTo>
                        <a:pt x="43" y="17"/>
                      </a:lnTo>
                      <a:lnTo>
                        <a:pt x="44" y="13"/>
                      </a:lnTo>
                      <a:lnTo>
                        <a:pt x="43" y="9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45" y="2"/>
                      </a:lnTo>
                      <a:lnTo>
                        <a:pt x="47" y="0"/>
                      </a:lnTo>
                      <a:lnTo>
                        <a:pt x="49" y="0"/>
                      </a:lnTo>
                      <a:lnTo>
                        <a:pt x="49" y="1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11"/>
                      </a:lnTo>
                      <a:lnTo>
                        <a:pt x="50" y="13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3" y="14"/>
                      </a:lnTo>
                      <a:lnTo>
                        <a:pt x="55" y="15"/>
                      </a:lnTo>
                      <a:lnTo>
                        <a:pt x="55" y="17"/>
                      </a:lnTo>
                      <a:lnTo>
                        <a:pt x="55" y="20"/>
                      </a:lnTo>
                      <a:lnTo>
                        <a:pt x="56" y="21"/>
                      </a:lnTo>
                      <a:lnTo>
                        <a:pt x="57" y="21"/>
                      </a:lnTo>
                      <a:lnTo>
                        <a:pt x="57" y="21"/>
                      </a:lnTo>
                      <a:lnTo>
                        <a:pt x="58" y="22"/>
                      </a:lnTo>
                      <a:lnTo>
                        <a:pt x="58" y="24"/>
                      </a:lnTo>
                      <a:lnTo>
                        <a:pt x="59" y="31"/>
                      </a:lnTo>
                      <a:lnTo>
                        <a:pt x="58" y="39"/>
                      </a:lnTo>
                      <a:lnTo>
                        <a:pt x="57" y="41"/>
                      </a:lnTo>
                      <a:lnTo>
                        <a:pt x="56" y="42"/>
                      </a:lnTo>
                      <a:lnTo>
                        <a:pt x="56" y="42"/>
                      </a:lnTo>
                      <a:lnTo>
                        <a:pt x="49" y="41"/>
                      </a:lnTo>
                      <a:lnTo>
                        <a:pt x="47" y="42"/>
                      </a:lnTo>
                      <a:lnTo>
                        <a:pt x="45" y="43"/>
                      </a:lnTo>
                      <a:lnTo>
                        <a:pt x="45" y="43"/>
                      </a:lnTo>
                      <a:lnTo>
                        <a:pt x="44" y="45"/>
                      </a:lnTo>
                      <a:lnTo>
                        <a:pt x="43" y="50"/>
                      </a:lnTo>
                      <a:lnTo>
                        <a:pt x="42" y="53"/>
                      </a:lnTo>
                      <a:lnTo>
                        <a:pt x="41" y="53"/>
                      </a:lnTo>
                      <a:lnTo>
                        <a:pt x="38" y="54"/>
                      </a:lnTo>
                      <a:lnTo>
                        <a:pt x="38" y="54"/>
                      </a:lnTo>
                      <a:lnTo>
                        <a:pt x="35" y="53"/>
                      </a:lnTo>
                      <a:lnTo>
                        <a:pt x="33" y="52"/>
                      </a:lnTo>
                      <a:lnTo>
                        <a:pt x="32" y="52"/>
                      </a:lnTo>
                      <a:lnTo>
                        <a:pt x="30" y="53"/>
                      </a:lnTo>
                      <a:lnTo>
                        <a:pt x="28" y="58"/>
                      </a:lnTo>
                      <a:lnTo>
                        <a:pt x="28" y="58"/>
                      </a:lnTo>
                      <a:lnTo>
                        <a:pt x="24" y="64"/>
                      </a:lnTo>
                      <a:lnTo>
                        <a:pt x="23" y="67"/>
                      </a:lnTo>
                      <a:lnTo>
                        <a:pt x="21" y="68"/>
                      </a:lnTo>
                      <a:lnTo>
                        <a:pt x="18" y="68"/>
                      </a:lnTo>
                      <a:lnTo>
                        <a:pt x="18" y="68"/>
                      </a:lnTo>
                      <a:lnTo>
                        <a:pt x="16" y="67"/>
                      </a:lnTo>
                      <a:lnTo>
                        <a:pt x="15" y="65"/>
                      </a:lnTo>
                      <a:lnTo>
                        <a:pt x="14" y="62"/>
                      </a:lnTo>
                      <a:lnTo>
                        <a:pt x="15" y="59"/>
                      </a:lnTo>
                      <a:lnTo>
                        <a:pt x="15" y="59"/>
                      </a:lnTo>
                      <a:lnTo>
                        <a:pt x="18" y="52"/>
                      </a:lnTo>
                      <a:lnTo>
                        <a:pt x="19" y="46"/>
                      </a:lnTo>
                      <a:lnTo>
                        <a:pt x="19" y="46"/>
                      </a:lnTo>
                      <a:lnTo>
                        <a:pt x="18" y="45"/>
                      </a:lnTo>
                      <a:lnTo>
                        <a:pt x="16" y="45"/>
                      </a:lnTo>
                      <a:lnTo>
                        <a:pt x="9" y="45"/>
                      </a:lnTo>
                      <a:lnTo>
                        <a:pt x="9" y="45"/>
                      </a:lnTo>
                      <a:lnTo>
                        <a:pt x="7" y="45"/>
                      </a:lnTo>
                      <a:lnTo>
                        <a:pt x="6" y="46"/>
                      </a:lnTo>
                      <a:lnTo>
                        <a:pt x="5" y="48"/>
                      </a:lnTo>
                      <a:lnTo>
                        <a:pt x="5" y="4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Freeform 41"/>
                <p:cNvSpPr/>
                <p:nvPr/>
              </p:nvSpPr>
              <p:spPr bwMode="auto">
                <a:xfrm>
                  <a:off x="5110" y="413"/>
                  <a:ext cx="5" cy="7"/>
                </a:xfrm>
                <a:custGeom>
                  <a:gdLst>
                    <a:gd fmla="*/ 2 w 5" name="T0"/>
                    <a:gd fmla="*/ 0 h 7" name="T1"/>
                    <a:gd fmla="*/ 2 w 5" name="T2"/>
                    <a:gd fmla="*/ 0 h 7" name="T3"/>
                    <a:gd fmla="*/ 1 w 5" name="T4"/>
                    <a:gd fmla="*/ 2 h 7" name="T5"/>
                    <a:gd fmla="*/ 0 w 5" name="T6"/>
                    <a:gd fmla="*/ 3 h 7" name="T7"/>
                    <a:gd fmla="*/ 0 w 5" name="T8"/>
                    <a:gd fmla="*/ 5 h 7" name="T9"/>
                    <a:gd fmla="*/ 1 w 5" name="T10"/>
                    <a:gd fmla="*/ 7 h 7" name="T11"/>
                    <a:gd fmla="*/ 1 w 5" name="T12"/>
                    <a:gd fmla="*/ 7 h 7" name="T13"/>
                    <a:gd fmla="*/ 5 w 5" name="T14"/>
                    <a:gd fmla="*/ 6 h 7" name="T15"/>
                    <a:gd fmla="*/ 5 w 5" name="T16"/>
                    <a:gd fmla="*/ 5 h 7" name="T17"/>
                    <a:gd fmla="*/ 5 w 5" name="T18"/>
                    <a:gd fmla="*/ 4 h 7" name="T19"/>
                    <a:gd fmla="*/ 5 w 5" name="T20"/>
                    <a:gd fmla="*/ 4 h 7" name="T21"/>
                    <a:gd fmla="*/ 4 w 5" name="T22"/>
                    <a:gd fmla="*/ 2 h 7" name="T23"/>
                    <a:gd fmla="*/ 3 w 5" name="T24"/>
                    <a:gd fmla="*/ 1 h 7" name="T25"/>
                    <a:gd fmla="*/ 2 w 5" name="T26"/>
                    <a:gd fmla="*/ 0 h 7" name="T27"/>
                    <a:gd fmla="*/ 2 w 5" name="T28"/>
                    <a:gd fmla="*/ 0 h 7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7" w="5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5" y="6"/>
                      </a:lnTo>
                      <a:lnTo>
                        <a:pt x="5" y="5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4" y="2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Freeform 42"/>
                <p:cNvSpPr/>
                <p:nvPr/>
              </p:nvSpPr>
              <p:spPr bwMode="auto">
                <a:xfrm>
                  <a:off x="5085" y="371"/>
                  <a:ext cx="37" cy="40"/>
                </a:xfrm>
                <a:custGeom>
                  <a:gdLst>
                    <a:gd fmla="*/ 31 w 37" name="T0"/>
                    <a:gd fmla="*/ 40 h 40" name="T1"/>
                    <a:gd fmla="*/ 31 w 37" name="T2"/>
                    <a:gd fmla="*/ 40 h 40" name="T3"/>
                    <a:gd fmla="*/ 34 w 37" name="T4"/>
                    <a:gd fmla="*/ 39 h 40" name="T5"/>
                    <a:gd fmla="*/ 35 w 37" name="T6"/>
                    <a:gd fmla="*/ 38 h 40" name="T7"/>
                    <a:gd fmla="*/ 35 w 37" name="T8"/>
                    <a:gd fmla="*/ 33 h 40" name="T9"/>
                    <a:gd fmla="*/ 35 w 37" name="T10"/>
                    <a:gd fmla="*/ 33 h 40" name="T11"/>
                    <a:gd fmla="*/ 37 w 37" name="T12"/>
                    <a:gd fmla="*/ 29 h 40" name="T13"/>
                    <a:gd fmla="*/ 37 w 37" name="T14"/>
                    <a:gd fmla="*/ 26 h 40" name="T15"/>
                    <a:gd fmla="*/ 37 w 37" name="T16"/>
                    <a:gd fmla="*/ 23 h 40" name="T17"/>
                    <a:gd fmla="*/ 37 w 37" name="T18"/>
                    <a:gd fmla="*/ 21 h 40" name="T19"/>
                    <a:gd fmla="*/ 35 w 37" name="T20"/>
                    <a:gd fmla="*/ 20 h 40" name="T21"/>
                    <a:gd fmla="*/ 35 w 37" name="T22"/>
                    <a:gd fmla="*/ 20 h 40" name="T23"/>
                    <a:gd fmla="*/ 34 w 37" name="T24"/>
                    <a:gd fmla="*/ 19 h 40" name="T25"/>
                    <a:gd fmla="*/ 33 w 37" name="T26"/>
                    <a:gd fmla="*/ 17 h 40" name="T27"/>
                    <a:gd fmla="*/ 32 w 37" name="T28"/>
                    <a:gd fmla="*/ 10 h 40" name="T29"/>
                    <a:gd fmla="*/ 31 w 37" name="T30"/>
                    <a:gd fmla="*/ 3 h 40" name="T31"/>
                    <a:gd fmla="*/ 30 w 37" name="T32"/>
                    <a:gd fmla="*/ 0 h 40" name="T33"/>
                    <a:gd fmla="*/ 29 w 37" name="T34"/>
                    <a:gd fmla="*/ 0 h 40" name="T35"/>
                    <a:gd fmla="*/ 29 w 37" name="T36"/>
                    <a:gd fmla="*/ 0 h 40" name="T37"/>
                    <a:gd fmla="*/ 28 w 37" name="T38"/>
                    <a:gd fmla="*/ 0 h 40" name="T39"/>
                    <a:gd fmla="*/ 27 w 37" name="T40"/>
                    <a:gd fmla="*/ 1 h 40" name="T41"/>
                    <a:gd fmla="*/ 26 w 37" name="T42"/>
                    <a:gd fmla="*/ 4 h 40" name="T43"/>
                    <a:gd fmla="*/ 26 w 37" name="T44"/>
                    <a:gd fmla="*/ 10 h 40" name="T45"/>
                    <a:gd fmla="*/ 25 w 37" name="T46"/>
                    <a:gd fmla="*/ 14 h 40" name="T47"/>
                    <a:gd fmla="*/ 25 w 37" name="T48"/>
                    <a:gd fmla="*/ 14 h 40" name="T49"/>
                    <a:gd fmla="*/ 23 w 37" name="T50"/>
                    <a:gd fmla="*/ 17 h 40" name="T51"/>
                    <a:gd fmla="*/ 19 w 37" name="T52"/>
                    <a:gd fmla="*/ 19 h 40" name="T53"/>
                    <a:gd fmla="*/ 17 w 37" name="T54"/>
                    <a:gd fmla="*/ 21 h 40" name="T55"/>
                    <a:gd fmla="*/ 17 w 37" name="T56"/>
                    <a:gd fmla="*/ 25 h 40" name="T57"/>
                    <a:gd fmla="*/ 17 w 37" name="T58"/>
                    <a:gd fmla="*/ 25 h 40" name="T59"/>
                    <a:gd fmla="*/ 17 w 37" name="T60"/>
                    <a:gd fmla="*/ 27 h 40" name="T61"/>
                    <a:gd fmla="*/ 16 w 37" name="T62"/>
                    <a:gd fmla="*/ 28 h 40" name="T63"/>
                    <a:gd fmla="*/ 11 w 37" name="T64"/>
                    <a:gd fmla="*/ 28 h 40" name="T65"/>
                    <a:gd fmla="*/ 11 w 37" name="T66"/>
                    <a:gd fmla="*/ 28 h 40" name="T67"/>
                    <a:gd fmla="*/ 6 w 37" name="T68"/>
                    <a:gd fmla="*/ 29 h 40" name="T69"/>
                    <a:gd fmla="*/ 3 w 37" name="T70"/>
                    <a:gd fmla="*/ 30 h 40" name="T71"/>
                    <a:gd fmla="*/ 1 w 37" name="T72"/>
                    <a:gd fmla="*/ 33 h 40" name="T73"/>
                    <a:gd fmla="*/ 0 w 37" name="T74"/>
                    <a:gd fmla="*/ 35 h 40" name="T75"/>
                    <a:gd fmla="*/ 0 w 37" name="T76"/>
                    <a:gd fmla="*/ 35 h 40" name="T77"/>
                    <a:gd fmla="*/ 1 w 37" name="T78"/>
                    <a:gd fmla="*/ 39 h 40" name="T79"/>
                    <a:gd fmla="*/ 1 w 37" name="T80"/>
                    <a:gd fmla="*/ 40 h 40" name="T81"/>
                    <a:gd fmla="*/ 5 w 37" name="T82"/>
                    <a:gd fmla="*/ 39 h 40" name="T83"/>
                    <a:gd fmla="*/ 5 w 37" name="T84"/>
                    <a:gd fmla="*/ 39 h 40" name="T85"/>
                    <a:gd fmla="*/ 9 w 37" name="T86"/>
                    <a:gd fmla="*/ 38 h 40" name="T87"/>
                    <a:gd fmla="*/ 12 w 37" name="T88"/>
                    <a:gd fmla="*/ 38 h 40" name="T89"/>
                    <a:gd fmla="*/ 14 w 37" name="T90"/>
                    <a:gd fmla="*/ 38 h 40" name="T91"/>
                    <a:gd fmla="*/ 16 w 37" name="T92"/>
                    <a:gd fmla="*/ 35 h 40" name="T93"/>
                    <a:gd fmla="*/ 16 w 37" name="T94"/>
                    <a:gd fmla="*/ 35 h 40" name="T95"/>
                    <a:gd fmla="*/ 20 w 37" name="T96"/>
                    <a:gd fmla="*/ 29 h 40" name="T97"/>
                    <a:gd fmla="*/ 23 w 37" name="T98"/>
                    <a:gd fmla="*/ 27 h 40" name="T99"/>
                    <a:gd fmla="*/ 24 w 37" name="T100"/>
                    <a:gd fmla="*/ 26 h 40" name="T101"/>
                    <a:gd fmla="*/ 25 w 37" name="T102"/>
                    <a:gd fmla="*/ 26 h 40" name="T103"/>
                    <a:gd fmla="*/ 25 w 37" name="T104"/>
                    <a:gd fmla="*/ 26 h 40" name="T105"/>
                    <a:gd fmla="*/ 27 w 37" name="T106"/>
                    <a:gd fmla="*/ 27 h 40" name="T107"/>
                    <a:gd fmla="*/ 29 w 37" name="T108"/>
                    <a:gd fmla="*/ 28 h 40" name="T109"/>
                    <a:gd fmla="*/ 30 w 37" name="T110"/>
                    <a:gd fmla="*/ 30 h 40" name="T111"/>
                    <a:gd fmla="*/ 30 w 37" name="T112"/>
                    <a:gd fmla="*/ 34 h 40" name="T113"/>
                    <a:gd fmla="*/ 30 w 37" name="T114"/>
                    <a:gd fmla="*/ 34 h 40" name="T115"/>
                    <a:gd fmla="*/ 30 w 37" name="T116"/>
                    <a:gd fmla="*/ 39 h 40" name="T117"/>
                    <a:gd fmla="*/ 31 w 37" name="T118"/>
                    <a:gd fmla="*/ 40 h 40" name="T119"/>
                    <a:gd fmla="*/ 31 w 37" name="T120"/>
                    <a:gd fmla="*/ 40 h 40" name="T1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b="b" l="0" r="r" t="0"/>
                  <a:pathLst>
                    <a:path h="40" w="37">
                      <a:moveTo>
                        <a:pt x="31" y="40"/>
                      </a:moveTo>
                      <a:lnTo>
                        <a:pt x="31" y="40"/>
                      </a:lnTo>
                      <a:lnTo>
                        <a:pt x="34" y="39"/>
                      </a:lnTo>
                      <a:lnTo>
                        <a:pt x="35" y="38"/>
                      </a:lnTo>
                      <a:lnTo>
                        <a:pt x="35" y="33"/>
                      </a:lnTo>
                      <a:lnTo>
                        <a:pt x="35" y="33"/>
                      </a:lnTo>
                      <a:lnTo>
                        <a:pt x="37" y="29"/>
                      </a:lnTo>
                      <a:lnTo>
                        <a:pt x="37" y="26"/>
                      </a:lnTo>
                      <a:lnTo>
                        <a:pt x="37" y="23"/>
                      </a:lnTo>
                      <a:lnTo>
                        <a:pt x="37" y="21"/>
                      </a:lnTo>
                      <a:lnTo>
                        <a:pt x="35" y="20"/>
                      </a:lnTo>
                      <a:lnTo>
                        <a:pt x="35" y="20"/>
                      </a:lnTo>
                      <a:lnTo>
                        <a:pt x="34" y="19"/>
                      </a:lnTo>
                      <a:lnTo>
                        <a:pt x="33" y="17"/>
                      </a:lnTo>
                      <a:lnTo>
                        <a:pt x="32" y="10"/>
                      </a:lnTo>
                      <a:lnTo>
                        <a:pt x="31" y="3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1"/>
                      </a:lnTo>
                      <a:lnTo>
                        <a:pt x="26" y="4"/>
                      </a:lnTo>
                      <a:lnTo>
                        <a:pt x="26" y="10"/>
                      </a:lnTo>
                      <a:lnTo>
                        <a:pt x="25" y="14"/>
                      </a:lnTo>
                      <a:lnTo>
                        <a:pt x="25" y="14"/>
                      </a:lnTo>
                      <a:lnTo>
                        <a:pt x="23" y="17"/>
                      </a:lnTo>
                      <a:lnTo>
                        <a:pt x="19" y="19"/>
                      </a:lnTo>
                      <a:lnTo>
                        <a:pt x="17" y="21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7"/>
                      </a:lnTo>
                      <a:lnTo>
                        <a:pt x="16" y="28"/>
                      </a:lnTo>
                      <a:lnTo>
                        <a:pt x="11" y="28"/>
                      </a:lnTo>
                      <a:lnTo>
                        <a:pt x="11" y="28"/>
                      </a:lnTo>
                      <a:lnTo>
                        <a:pt x="6" y="29"/>
                      </a:lnTo>
                      <a:lnTo>
                        <a:pt x="3" y="30"/>
                      </a:lnTo>
                      <a:lnTo>
                        <a:pt x="1" y="33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1" y="39"/>
                      </a:lnTo>
                      <a:lnTo>
                        <a:pt x="1" y="40"/>
                      </a:lnTo>
                      <a:lnTo>
                        <a:pt x="5" y="39"/>
                      </a:lnTo>
                      <a:lnTo>
                        <a:pt x="5" y="39"/>
                      </a:lnTo>
                      <a:lnTo>
                        <a:pt x="9" y="38"/>
                      </a:lnTo>
                      <a:lnTo>
                        <a:pt x="12" y="38"/>
                      </a:lnTo>
                      <a:lnTo>
                        <a:pt x="14" y="38"/>
                      </a:lnTo>
                      <a:lnTo>
                        <a:pt x="16" y="35"/>
                      </a:lnTo>
                      <a:lnTo>
                        <a:pt x="16" y="35"/>
                      </a:lnTo>
                      <a:lnTo>
                        <a:pt x="20" y="29"/>
                      </a:lnTo>
                      <a:lnTo>
                        <a:pt x="23" y="27"/>
                      </a:lnTo>
                      <a:lnTo>
                        <a:pt x="24" y="26"/>
                      </a:lnTo>
                      <a:lnTo>
                        <a:pt x="25" y="26"/>
                      </a:lnTo>
                      <a:lnTo>
                        <a:pt x="25" y="26"/>
                      </a:lnTo>
                      <a:lnTo>
                        <a:pt x="27" y="27"/>
                      </a:lnTo>
                      <a:lnTo>
                        <a:pt x="29" y="28"/>
                      </a:lnTo>
                      <a:lnTo>
                        <a:pt x="30" y="30"/>
                      </a:lnTo>
                      <a:lnTo>
                        <a:pt x="30" y="34"/>
                      </a:lnTo>
                      <a:lnTo>
                        <a:pt x="30" y="34"/>
                      </a:lnTo>
                      <a:lnTo>
                        <a:pt x="30" y="39"/>
                      </a:lnTo>
                      <a:lnTo>
                        <a:pt x="31" y="40"/>
                      </a:lnTo>
                      <a:lnTo>
                        <a:pt x="31" y="4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Freeform 43"/>
                <p:cNvSpPr/>
                <p:nvPr/>
              </p:nvSpPr>
              <p:spPr bwMode="auto">
                <a:xfrm>
                  <a:off x="5124" y="372"/>
                  <a:ext cx="7" cy="12"/>
                </a:xfrm>
                <a:custGeom>
                  <a:gdLst>
                    <a:gd fmla="*/ 4 w 7" name="T0"/>
                    <a:gd fmla="*/ 12 h 12" name="T1"/>
                    <a:gd fmla="*/ 4 w 7" name="T2"/>
                    <a:gd fmla="*/ 12 h 12" name="T3"/>
                    <a:gd fmla="*/ 2 w 7" name="T4"/>
                    <a:gd fmla="*/ 12 h 12" name="T5"/>
                    <a:gd fmla="*/ 0 w 7" name="T6"/>
                    <a:gd fmla="*/ 10 h 12" name="T7"/>
                    <a:gd fmla="*/ 0 w 7" name="T8"/>
                    <a:gd fmla="*/ 8 h 12" name="T9"/>
                    <a:gd fmla="*/ 1 w 7" name="T10"/>
                    <a:gd fmla="*/ 4 h 12" name="T11"/>
                    <a:gd fmla="*/ 1 w 7" name="T12"/>
                    <a:gd fmla="*/ 4 h 12" name="T13"/>
                    <a:gd fmla="*/ 2 w 7" name="T14"/>
                    <a:gd fmla="*/ 2 h 12" name="T15"/>
                    <a:gd fmla="*/ 5 w 7" name="T16"/>
                    <a:gd fmla="*/ 1 h 12" name="T17"/>
                    <a:gd fmla="*/ 7 w 7" name="T18"/>
                    <a:gd fmla="*/ 0 h 12" name="T19"/>
                    <a:gd fmla="*/ 7 w 7" name="T20"/>
                    <a:gd fmla="*/ 2 h 12" name="T21"/>
                    <a:gd fmla="*/ 7 w 7" name="T22"/>
                    <a:gd fmla="*/ 2 h 12" name="T23"/>
                    <a:gd fmla="*/ 7 w 7" name="T24"/>
                    <a:gd fmla="*/ 3 h 12" name="T25"/>
                    <a:gd fmla="*/ 6 w 7" name="T26"/>
                    <a:gd fmla="*/ 4 h 12" name="T27"/>
                    <a:gd fmla="*/ 5 w 7" name="T28"/>
                    <a:gd fmla="*/ 4 h 12" name="T29"/>
                    <a:gd fmla="*/ 5 w 7" name="T30"/>
                    <a:gd fmla="*/ 5 h 12" name="T31"/>
                    <a:gd fmla="*/ 5 w 7" name="T32"/>
                    <a:gd fmla="*/ 5 h 12" name="T33"/>
                    <a:gd fmla="*/ 4 w 7" name="T34"/>
                    <a:gd fmla="*/ 10 h 12" name="T35"/>
                    <a:gd fmla="*/ 4 w 7" name="T36"/>
                    <a:gd fmla="*/ 12 h 12" name="T37"/>
                    <a:gd fmla="*/ 4 w 7" name="T38"/>
                    <a:gd fmla="*/ 12 h 12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2" w="7">
                      <a:moveTo>
                        <a:pt x="4" y="12"/>
                      </a:moveTo>
                      <a:lnTo>
                        <a:pt x="4" y="12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2" y="2"/>
                      </a:ln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3"/>
                      </a:lnTo>
                      <a:lnTo>
                        <a:pt x="6" y="4"/>
                      </a:lnTo>
                      <a:lnTo>
                        <a:pt x="5" y="4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4" y="10"/>
                      </a:lnTo>
                      <a:lnTo>
                        <a:pt x="4" y="12"/>
                      </a:lnTo>
                      <a:lnTo>
                        <a:pt x="4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Freeform 44"/>
                <p:cNvSpPr/>
                <p:nvPr/>
              </p:nvSpPr>
              <p:spPr bwMode="auto">
                <a:xfrm>
                  <a:off x="5129" y="355"/>
                  <a:ext cx="8" cy="12"/>
                </a:xfrm>
                <a:custGeom>
                  <a:gdLst>
                    <a:gd fmla="*/ 2 w 8" name="T0"/>
                    <a:gd fmla="*/ 12 h 12" name="T1"/>
                    <a:gd fmla="*/ 2 w 8" name="T2"/>
                    <a:gd fmla="*/ 12 h 12" name="T3"/>
                    <a:gd fmla="*/ 1 w 8" name="T4"/>
                    <a:gd fmla="*/ 11 h 12" name="T5"/>
                    <a:gd fmla="*/ 0 w 8" name="T6"/>
                    <a:gd fmla="*/ 9 h 12" name="T7"/>
                    <a:gd fmla="*/ 0 w 8" name="T8"/>
                    <a:gd fmla="*/ 4 h 12" name="T9"/>
                    <a:gd fmla="*/ 0 w 8" name="T10"/>
                    <a:gd fmla="*/ 4 h 12" name="T11"/>
                    <a:gd fmla="*/ 1 w 8" name="T12"/>
                    <a:gd fmla="*/ 2 h 12" name="T13"/>
                    <a:gd fmla="*/ 3 w 8" name="T14"/>
                    <a:gd fmla="*/ 1 h 12" name="T15"/>
                    <a:gd fmla="*/ 5 w 8" name="T16"/>
                    <a:gd fmla="*/ 0 h 12" name="T17"/>
                    <a:gd fmla="*/ 7 w 8" name="T18"/>
                    <a:gd fmla="*/ 1 h 12" name="T19"/>
                    <a:gd fmla="*/ 7 w 8" name="T20"/>
                    <a:gd fmla="*/ 1 h 12" name="T21"/>
                    <a:gd fmla="*/ 7 w 8" name="T22"/>
                    <a:gd fmla="*/ 1 h 12" name="T23"/>
                    <a:gd fmla="*/ 8 w 8" name="T24"/>
                    <a:gd fmla="*/ 5 h 12" name="T25"/>
                    <a:gd fmla="*/ 7 w 8" name="T26"/>
                    <a:gd fmla="*/ 6 h 12" name="T27"/>
                    <a:gd fmla="*/ 5 w 8" name="T28"/>
                    <a:gd fmla="*/ 7 h 12" name="T29"/>
                    <a:gd fmla="*/ 5 w 8" name="T30"/>
                    <a:gd fmla="*/ 7 h 12" name="T31"/>
                    <a:gd fmla="*/ 3 w 8" name="T32"/>
                    <a:gd fmla="*/ 8 h 12" name="T33"/>
                    <a:gd fmla="*/ 2 w 8" name="T34"/>
                    <a:gd fmla="*/ 11 h 12" name="T35"/>
                    <a:gd fmla="*/ 2 w 8" name="T36"/>
                    <a:gd fmla="*/ 12 h 12" name="T37"/>
                    <a:gd fmla="*/ 2 w 8" name="T38"/>
                    <a:gd fmla="*/ 12 h 12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2" w="8">
                      <a:moveTo>
                        <a:pt x="2" y="12"/>
                      </a:moveTo>
                      <a:lnTo>
                        <a:pt x="2" y="12"/>
                      </a:lnTo>
                      <a:lnTo>
                        <a:pt x="1" y="11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3" y="1"/>
                      </a:ln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8" y="5"/>
                      </a:lnTo>
                      <a:lnTo>
                        <a:pt x="7" y="6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3" y="8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Freeform 45"/>
                <p:cNvSpPr/>
                <p:nvPr/>
              </p:nvSpPr>
              <p:spPr bwMode="auto">
                <a:xfrm>
                  <a:off x="5170" y="367"/>
                  <a:ext cx="6" cy="4"/>
                </a:xfrm>
                <a:custGeom>
                  <a:gdLst>
                    <a:gd fmla="*/ 1 w 6" name="T0"/>
                    <a:gd fmla="*/ 1 h 4" name="T1"/>
                    <a:gd fmla="*/ 1 w 6" name="T2"/>
                    <a:gd fmla="*/ 1 h 4" name="T3"/>
                    <a:gd fmla="*/ 0 w 6" name="T4"/>
                    <a:gd fmla="*/ 2 h 4" name="T5"/>
                    <a:gd fmla="*/ 1 w 6" name="T6"/>
                    <a:gd fmla="*/ 4 h 4" name="T7"/>
                    <a:gd fmla="*/ 2 w 6" name="T8"/>
                    <a:gd fmla="*/ 4 h 4" name="T9"/>
                    <a:gd fmla="*/ 4 w 6" name="T10"/>
                    <a:gd fmla="*/ 4 h 4" name="T11"/>
                    <a:gd fmla="*/ 4 w 6" name="T12"/>
                    <a:gd fmla="*/ 4 h 4" name="T13"/>
                    <a:gd fmla="*/ 5 w 6" name="T14"/>
                    <a:gd fmla="*/ 4 h 4" name="T15"/>
                    <a:gd fmla="*/ 6 w 6" name="T16"/>
                    <a:gd fmla="*/ 3 h 4" name="T17"/>
                    <a:gd fmla="*/ 5 w 6" name="T18"/>
                    <a:gd fmla="*/ 1 h 4" name="T19"/>
                    <a:gd fmla="*/ 5 w 6" name="T20"/>
                    <a:gd fmla="*/ 1 h 4" name="T21"/>
                    <a:gd fmla="*/ 4 w 6" name="T22"/>
                    <a:gd fmla="*/ 0 h 4" name="T23"/>
                    <a:gd fmla="*/ 3 w 6" name="T24"/>
                    <a:gd fmla="*/ 0 h 4" name="T25"/>
                    <a:gd fmla="*/ 1 w 6" name="T26"/>
                    <a:gd fmla="*/ 1 h 4" name="T27"/>
                    <a:gd fmla="*/ 1 w 6" name="T28"/>
                    <a:gd fmla="*/ 1 h 4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4" w="6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6" y="3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Freeform 46"/>
                <p:cNvSpPr/>
                <p:nvPr/>
              </p:nvSpPr>
              <p:spPr bwMode="auto">
                <a:xfrm>
                  <a:off x="5148" y="339"/>
                  <a:ext cx="15" cy="22"/>
                </a:xfrm>
                <a:custGeom>
                  <a:gdLst>
                    <a:gd fmla="*/ 9 w 15" name="T0"/>
                    <a:gd fmla="*/ 1 h 22" name="T1"/>
                    <a:gd fmla="*/ 9 w 15" name="T2"/>
                    <a:gd fmla="*/ 1 h 22" name="T3"/>
                    <a:gd fmla="*/ 9 w 15" name="T4"/>
                    <a:gd fmla="*/ 4 h 22" name="T5"/>
                    <a:gd fmla="*/ 5 w 15" name="T6"/>
                    <a:gd fmla="*/ 8 h 22" name="T7"/>
                    <a:gd fmla="*/ 5 w 15" name="T8"/>
                    <a:gd fmla="*/ 8 h 22" name="T9"/>
                    <a:gd fmla="*/ 0 w 15" name="T10"/>
                    <a:gd fmla="*/ 14 h 22" name="T11"/>
                    <a:gd fmla="*/ 0 w 15" name="T12"/>
                    <a:gd fmla="*/ 15 h 22" name="T13"/>
                    <a:gd fmla="*/ 0 w 15" name="T14"/>
                    <a:gd fmla="*/ 17 h 22" name="T15"/>
                    <a:gd fmla="*/ 0 w 15" name="T16"/>
                    <a:gd fmla="*/ 17 h 22" name="T17"/>
                    <a:gd fmla="*/ 0 w 15" name="T18"/>
                    <a:gd fmla="*/ 19 h 22" name="T19"/>
                    <a:gd fmla="*/ 2 w 15" name="T20"/>
                    <a:gd fmla="*/ 22 h 22" name="T21"/>
                    <a:gd fmla="*/ 4 w 15" name="T22"/>
                    <a:gd fmla="*/ 22 h 22" name="T23"/>
                    <a:gd fmla="*/ 5 w 15" name="T24"/>
                    <a:gd fmla="*/ 22 h 22" name="T25"/>
                    <a:gd fmla="*/ 6 w 15" name="T26"/>
                    <a:gd fmla="*/ 20 h 22" name="T27"/>
                    <a:gd fmla="*/ 6 w 15" name="T28"/>
                    <a:gd fmla="*/ 20 h 22" name="T29"/>
                    <a:gd fmla="*/ 7 w 15" name="T30"/>
                    <a:gd fmla="*/ 15 h 22" name="T31"/>
                    <a:gd fmla="*/ 8 w 15" name="T32"/>
                    <a:gd fmla="*/ 13 h 22" name="T33"/>
                    <a:gd fmla="*/ 11 w 15" name="T34"/>
                    <a:gd fmla="*/ 12 h 22" name="T35"/>
                    <a:gd fmla="*/ 11 w 15" name="T36"/>
                    <a:gd fmla="*/ 12 h 22" name="T37"/>
                    <a:gd fmla="*/ 14 w 15" name="T38"/>
                    <a:gd fmla="*/ 9 h 22" name="T39"/>
                    <a:gd fmla="*/ 15 w 15" name="T40"/>
                    <a:gd fmla="*/ 7 h 22" name="T41"/>
                    <a:gd fmla="*/ 15 w 15" name="T42"/>
                    <a:gd fmla="*/ 6 h 22" name="T43"/>
                    <a:gd fmla="*/ 14 w 15" name="T44"/>
                    <a:gd fmla="*/ 3 h 22" name="T45"/>
                    <a:gd fmla="*/ 14 w 15" name="T46"/>
                    <a:gd fmla="*/ 3 h 22" name="T47"/>
                    <a:gd fmla="*/ 13 w 15" name="T48"/>
                    <a:gd fmla="*/ 1 h 22" name="T49"/>
                    <a:gd fmla="*/ 11 w 15" name="T50"/>
                    <a:gd fmla="*/ 0 h 22" name="T51"/>
                    <a:gd fmla="*/ 9 w 15" name="T52"/>
                    <a:gd fmla="*/ 1 h 22" name="T53"/>
                    <a:gd fmla="*/ 9 w 15" name="T54"/>
                    <a:gd fmla="*/ 1 h 22" name="T5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b="b" l="0" r="r" t="0"/>
                  <a:pathLst>
                    <a:path h="22" w="15">
                      <a:moveTo>
                        <a:pt x="9" y="1"/>
                      </a:moveTo>
                      <a:lnTo>
                        <a:pt x="9" y="1"/>
                      </a:lnTo>
                      <a:lnTo>
                        <a:pt x="9" y="4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2" y="22"/>
                      </a:lnTo>
                      <a:lnTo>
                        <a:pt x="4" y="22"/>
                      </a:lnTo>
                      <a:lnTo>
                        <a:pt x="5" y="22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7" y="15"/>
                      </a:lnTo>
                      <a:lnTo>
                        <a:pt x="8" y="13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4" y="9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9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Freeform 47"/>
                <p:cNvSpPr/>
                <p:nvPr/>
              </p:nvSpPr>
              <p:spPr bwMode="auto">
                <a:xfrm>
                  <a:off x="5145" y="337"/>
                  <a:ext cx="6" cy="6"/>
                </a:xfrm>
                <a:custGeom>
                  <a:gdLst>
                    <a:gd fmla="*/ 1 w 6" name="T0"/>
                    <a:gd fmla="*/ 0 h 6" name="T1"/>
                    <a:gd fmla="*/ 1 w 6" name="T2"/>
                    <a:gd fmla="*/ 0 h 6" name="T3"/>
                    <a:gd fmla="*/ 0 w 6" name="T4"/>
                    <a:gd fmla="*/ 4 h 6" name="T5"/>
                    <a:gd fmla="*/ 0 w 6" name="T6"/>
                    <a:gd fmla="*/ 6 h 6" name="T7"/>
                    <a:gd fmla="*/ 2 w 6" name="T8"/>
                    <a:gd fmla="*/ 6 h 6" name="T9"/>
                    <a:gd fmla="*/ 2 w 6" name="T10"/>
                    <a:gd fmla="*/ 6 h 6" name="T11"/>
                    <a:gd fmla="*/ 6 w 6" name="T12"/>
                    <a:gd fmla="*/ 6 h 6" name="T13"/>
                    <a:gd fmla="*/ 6 w 6" name="T14"/>
                    <a:gd fmla="*/ 4 h 6" name="T15"/>
                    <a:gd fmla="*/ 6 w 6" name="T16"/>
                    <a:gd fmla="*/ 3 h 6" name="T17"/>
                    <a:gd fmla="*/ 6 w 6" name="T18"/>
                    <a:gd fmla="*/ 3 h 6" name="T19"/>
                    <a:gd fmla="*/ 5 w 6" name="T20"/>
                    <a:gd fmla="*/ 1 h 6" name="T21"/>
                    <a:gd fmla="*/ 3 w 6" name="T22"/>
                    <a:gd fmla="*/ 0 h 6" name="T23"/>
                    <a:gd fmla="*/ 1 w 6" name="T24"/>
                    <a:gd fmla="*/ 0 h 6" name="T25"/>
                    <a:gd fmla="*/ 1 w 6" name="T26"/>
                    <a:gd fmla="*/ 0 h 6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6" w="6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Freeform 48"/>
                <p:cNvSpPr/>
                <p:nvPr/>
              </p:nvSpPr>
              <p:spPr bwMode="auto">
                <a:xfrm>
                  <a:off x="5138" y="346"/>
                  <a:ext cx="6" cy="5"/>
                </a:xfrm>
                <a:custGeom>
                  <a:gdLst>
                    <a:gd fmla="*/ 1 w 6" name="T0"/>
                    <a:gd fmla="*/ 1 h 5" name="T1"/>
                    <a:gd fmla="*/ 1 w 6" name="T2"/>
                    <a:gd fmla="*/ 1 h 5" name="T3"/>
                    <a:gd fmla="*/ 0 w 6" name="T4"/>
                    <a:gd fmla="*/ 2 h 5" name="T5"/>
                    <a:gd fmla="*/ 1 w 6" name="T6"/>
                    <a:gd fmla="*/ 3 h 5" name="T7"/>
                    <a:gd fmla="*/ 4 w 6" name="T8"/>
                    <a:gd fmla="*/ 5 h 5" name="T9"/>
                    <a:gd fmla="*/ 4 w 6" name="T10"/>
                    <a:gd fmla="*/ 5 h 5" name="T11"/>
                    <a:gd fmla="*/ 6 w 6" name="T12"/>
                    <a:gd fmla="*/ 3 h 5" name="T13"/>
                    <a:gd fmla="*/ 6 w 6" name="T14"/>
                    <a:gd fmla="*/ 2 h 5" name="T15"/>
                    <a:gd fmla="*/ 6 w 6" name="T16"/>
                    <a:gd fmla="*/ 1 h 5" name="T17"/>
                    <a:gd fmla="*/ 6 w 6" name="T18"/>
                    <a:gd fmla="*/ 1 h 5" name="T19"/>
                    <a:gd fmla="*/ 4 w 6" name="T20"/>
                    <a:gd fmla="*/ 0 h 5" name="T21"/>
                    <a:gd fmla="*/ 3 w 6" name="T22"/>
                    <a:gd fmla="*/ 0 h 5" name="T23"/>
                    <a:gd fmla="*/ 1 w 6" name="T24"/>
                    <a:gd fmla="*/ 1 h 5" name="T25"/>
                    <a:gd fmla="*/ 1 w 6" name="T26"/>
                    <a:gd fmla="*/ 1 h 5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5" w="6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Freeform 49"/>
                <p:cNvSpPr/>
                <p:nvPr/>
              </p:nvSpPr>
              <p:spPr bwMode="auto">
                <a:xfrm>
                  <a:off x="5309" y="221"/>
                  <a:ext cx="10" cy="17"/>
                </a:xfrm>
                <a:custGeom>
                  <a:gdLst>
                    <a:gd fmla="*/ 3 w 10" name="T0"/>
                    <a:gd fmla="*/ 6 h 17" name="T1"/>
                    <a:gd fmla="*/ 3 w 10" name="T2"/>
                    <a:gd fmla="*/ 6 h 17" name="T3"/>
                    <a:gd fmla="*/ 6 w 10" name="T4"/>
                    <a:gd fmla="*/ 8 h 17" name="T5"/>
                    <a:gd fmla="*/ 7 w 10" name="T6"/>
                    <a:gd fmla="*/ 7 h 17" name="T7"/>
                    <a:gd fmla="*/ 7 w 10" name="T8"/>
                    <a:gd fmla="*/ 5 h 17" name="T9"/>
                    <a:gd fmla="*/ 7 w 10" name="T10"/>
                    <a:gd fmla="*/ 5 h 17" name="T11"/>
                    <a:gd fmla="*/ 8 w 10" name="T12"/>
                    <a:gd fmla="*/ 3 h 17" name="T13"/>
                    <a:gd fmla="*/ 9 w 10" name="T14"/>
                    <a:gd fmla="*/ 0 h 17" name="T15"/>
                    <a:gd fmla="*/ 10 w 10" name="T16"/>
                    <a:gd fmla="*/ 0 h 17" name="T17"/>
                    <a:gd fmla="*/ 10 w 10" name="T18"/>
                    <a:gd fmla="*/ 3 h 17" name="T19"/>
                    <a:gd fmla="*/ 10 w 10" name="T20"/>
                    <a:gd fmla="*/ 3 h 17" name="T21"/>
                    <a:gd fmla="*/ 9 w 10" name="T22"/>
                    <a:gd fmla="*/ 7 h 17" name="T23"/>
                    <a:gd fmla="*/ 7 w 10" name="T24"/>
                    <a:gd fmla="*/ 11 h 17" name="T25"/>
                    <a:gd fmla="*/ 7 w 10" name="T26"/>
                    <a:gd fmla="*/ 11 h 17" name="T27"/>
                    <a:gd fmla="*/ 3 w 10" name="T28"/>
                    <a:gd fmla="*/ 16 h 17" name="T29"/>
                    <a:gd fmla="*/ 1 w 10" name="T30"/>
                    <a:gd fmla="*/ 17 h 17" name="T31"/>
                    <a:gd fmla="*/ 0 w 10" name="T32"/>
                    <a:gd fmla="*/ 17 h 17" name="T33"/>
                    <a:gd fmla="*/ 0 w 10" name="T34"/>
                    <a:gd fmla="*/ 17 h 17" name="T35"/>
                    <a:gd fmla="*/ 0 w 10" name="T36"/>
                    <a:gd fmla="*/ 17 h 17" name="T37"/>
                    <a:gd fmla="*/ 0 w 10" name="T38"/>
                    <a:gd fmla="*/ 14 h 17" name="T39"/>
                    <a:gd fmla="*/ 1 w 10" name="T40"/>
                    <a:gd fmla="*/ 13 h 17" name="T41"/>
                    <a:gd fmla="*/ 2 w 10" name="T42"/>
                    <a:gd fmla="*/ 12 h 17" name="T43"/>
                    <a:gd fmla="*/ 2 w 10" name="T44"/>
                    <a:gd fmla="*/ 11 h 17" name="T45"/>
                    <a:gd fmla="*/ 2 w 10" name="T46"/>
                    <a:gd fmla="*/ 11 h 17" name="T47"/>
                    <a:gd fmla="*/ 2 w 10" name="T48"/>
                    <a:gd fmla="*/ 9 h 17" name="T49"/>
                    <a:gd fmla="*/ 1 w 10" name="T50"/>
                    <a:gd fmla="*/ 8 h 17" name="T51"/>
                    <a:gd fmla="*/ 0 w 10" name="T52"/>
                    <a:gd fmla="*/ 7 h 17" name="T53"/>
                    <a:gd fmla="*/ 0 w 10" name="T54"/>
                    <a:gd fmla="*/ 5 h 17" name="T55"/>
                    <a:gd fmla="*/ 0 w 10" name="T56"/>
                    <a:gd fmla="*/ 5 h 17" name="T57"/>
                    <a:gd fmla="*/ 1 w 10" name="T58"/>
                    <a:gd fmla="*/ 4 h 17" name="T59"/>
                    <a:gd fmla="*/ 2 w 10" name="T60"/>
                    <a:gd fmla="*/ 4 h 17" name="T61"/>
                    <a:gd fmla="*/ 3 w 10" name="T62"/>
                    <a:gd fmla="*/ 6 h 17" name="T63"/>
                    <a:gd fmla="*/ 3 w 10" name="T64"/>
                    <a:gd fmla="*/ 6 h 17" name="T6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b="b" l="0" r="r" t="0"/>
                  <a:pathLst>
                    <a:path h="17" w="10">
                      <a:moveTo>
                        <a:pt x="3" y="6"/>
                      </a:moveTo>
                      <a:lnTo>
                        <a:pt x="3" y="6"/>
                      </a:lnTo>
                      <a:lnTo>
                        <a:pt x="6" y="8"/>
                      </a:lnTo>
                      <a:lnTo>
                        <a:pt x="7" y="7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8" y="3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9" y="7"/>
                      </a:lnTo>
                      <a:lnTo>
                        <a:pt x="7" y="11"/>
                      </a:lnTo>
                      <a:lnTo>
                        <a:pt x="7" y="11"/>
                      </a:lnTo>
                      <a:lnTo>
                        <a:pt x="3" y="16"/>
                      </a:lnTo>
                      <a:lnTo>
                        <a:pt x="1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1" y="13"/>
                      </a:lnTo>
                      <a:lnTo>
                        <a:pt x="2" y="12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9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Freeform 50"/>
                <p:cNvSpPr/>
                <p:nvPr/>
              </p:nvSpPr>
              <p:spPr bwMode="auto">
                <a:xfrm>
                  <a:off x="5310" y="213"/>
                  <a:ext cx="3" cy="6"/>
                </a:xfrm>
                <a:custGeom>
                  <a:gdLst>
                    <a:gd fmla="*/ 2 w 3" name="T0"/>
                    <a:gd fmla="*/ 6 h 6" name="T1"/>
                    <a:gd fmla="*/ 2 w 3" name="T2"/>
                    <a:gd fmla="*/ 6 h 6" name="T3"/>
                    <a:gd fmla="*/ 3 w 3" name="T4"/>
                    <a:gd fmla="*/ 3 h 6" name="T5"/>
                    <a:gd fmla="*/ 3 w 3" name="T6"/>
                    <a:gd fmla="*/ 1 h 6" name="T7"/>
                    <a:gd fmla="*/ 2 w 3" name="T8"/>
                    <a:gd fmla="*/ 0 h 6" name="T9"/>
                    <a:gd fmla="*/ 2 w 3" name="T10"/>
                    <a:gd fmla="*/ 0 h 6" name="T11"/>
                    <a:gd fmla="*/ 1 w 3" name="T12"/>
                    <a:gd fmla="*/ 0 h 6" name="T13"/>
                    <a:gd fmla="*/ 1 w 3" name="T14"/>
                    <a:gd fmla="*/ 0 h 6" name="T15"/>
                    <a:gd fmla="*/ 0 w 3" name="T16"/>
                    <a:gd fmla="*/ 4 h 6" name="T17"/>
                    <a:gd fmla="*/ 0 w 3" name="T18"/>
                    <a:gd fmla="*/ 4 h 6" name="T19"/>
                    <a:gd fmla="*/ 0 w 3" name="T20"/>
                    <a:gd fmla="*/ 5 h 6" name="T21"/>
                    <a:gd fmla="*/ 1 w 3" name="T22"/>
                    <a:gd fmla="*/ 6 h 6" name="T23"/>
                    <a:gd fmla="*/ 2 w 3" name="T24"/>
                    <a:gd fmla="*/ 6 h 6" name="T25"/>
                    <a:gd fmla="*/ 2 w 3" name="T26"/>
                    <a:gd fmla="*/ 6 h 6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6" w="3">
                      <a:moveTo>
                        <a:pt x="2" y="6"/>
                      </a:moveTo>
                      <a:lnTo>
                        <a:pt x="2" y="6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Freeform 51"/>
                <p:cNvSpPr/>
                <p:nvPr/>
              </p:nvSpPr>
              <p:spPr bwMode="auto">
                <a:xfrm>
                  <a:off x="5342" y="212"/>
                  <a:ext cx="9" cy="8"/>
                </a:xfrm>
                <a:custGeom>
                  <a:gdLst>
                    <a:gd fmla="*/ 4 w 9" name="T0"/>
                    <a:gd fmla="*/ 8 h 8" name="T1"/>
                    <a:gd fmla="*/ 4 w 9" name="T2"/>
                    <a:gd fmla="*/ 8 h 8" name="T3"/>
                    <a:gd fmla="*/ 7 w 9" name="T4"/>
                    <a:gd fmla="*/ 3 h 8" name="T5"/>
                    <a:gd fmla="*/ 9 w 9" name="T6"/>
                    <a:gd fmla="*/ 1 h 8" name="T7"/>
                    <a:gd fmla="*/ 7 w 9" name="T8"/>
                    <a:gd fmla="*/ 0 h 8" name="T9"/>
                    <a:gd fmla="*/ 6 w 9" name="T10"/>
                    <a:gd fmla="*/ 0 h 8" name="T11"/>
                    <a:gd fmla="*/ 6 w 9" name="T12"/>
                    <a:gd fmla="*/ 0 h 8" name="T13"/>
                    <a:gd fmla="*/ 1 w 9" name="T14"/>
                    <a:gd fmla="*/ 0 h 8" name="T15"/>
                    <a:gd fmla="*/ 0 w 9" name="T16"/>
                    <a:gd fmla="*/ 1 h 8" name="T17"/>
                    <a:gd fmla="*/ 1 w 9" name="T18"/>
                    <a:gd fmla="*/ 3 h 8" name="T19"/>
                    <a:gd fmla="*/ 1 w 9" name="T20"/>
                    <a:gd fmla="*/ 3 h 8" name="T21"/>
                    <a:gd fmla="*/ 4 w 9" name="T22"/>
                    <a:gd fmla="*/ 8 h 8" name="T23"/>
                    <a:gd fmla="*/ 4 w 9" name="T24"/>
                    <a:gd fmla="*/ 8 h 8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8" w="9">
                      <a:moveTo>
                        <a:pt x="4" y="8"/>
                      </a:moveTo>
                      <a:lnTo>
                        <a:pt x="4" y="8"/>
                      </a:lnTo>
                      <a:lnTo>
                        <a:pt x="7" y="3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4" y="8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Freeform 52"/>
                <p:cNvSpPr/>
                <p:nvPr/>
              </p:nvSpPr>
              <p:spPr bwMode="auto">
                <a:xfrm>
                  <a:off x="5354" y="218"/>
                  <a:ext cx="5" cy="6"/>
                </a:xfrm>
                <a:custGeom>
                  <a:gdLst>
                    <a:gd fmla="*/ 1 w 5" name="T0"/>
                    <a:gd fmla="*/ 0 h 6" name="T1"/>
                    <a:gd fmla="*/ 1 w 5" name="T2"/>
                    <a:gd fmla="*/ 0 h 6" name="T3"/>
                    <a:gd fmla="*/ 0 w 5" name="T4"/>
                    <a:gd fmla="*/ 1 h 6" name="T5"/>
                    <a:gd fmla="*/ 0 w 5" name="T6"/>
                    <a:gd fmla="*/ 2 h 6" name="T7"/>
                    <a:gd fmla="*/ 0 w 5" name="T8"/>
                    <a:gd fmla="*/ 5 h 6" name="T9"/>
                    <a:gd fmla="*/ 1 w 5" name="T10"/>
                    <a:gd fmla="*/ 6 h 6" name="T11"/>
                    <a:gd fmla="*/ 1 w 5" name="T12"/>
                    <a:gd fmla="*/ 6 h 6" name="T13"/>
                    <a:gd fmla="*/ 3 w 5" name="T14"/>
                    <a:gd fmla="*/ 6 h 6" name="T15"/>
                    <a:gd fmla="*/ 4 w 5" name="T16"/>
                    <a:gd fmla="*/ 6 h 6" name="T17"/>
                    <a:gd fmla="*/ 5 w 5" name="T18"/>
                    <a:gd fmla="*/ 5 h 6" name="T19"/>
                    <a:gd fmla="*/ 5 w 5" name="T20"/>
                    <a:gd fmla="*/ 2 h 6" name="T21"/>
                    <a:gd fmla="*/ 5 w 5" name="T22"/>
                    <a:gd fmla="*/ 2 h 6" name="T23"/>
                    <a:gd fmla="*/ 4 w 5" name="T24"/>
                    <a:gd fmla="*/ 1 h 6" name="T25"/>
                    <a:gd fmla="*/ 3 w 5" name="T26"/>
                    <a:gd fmla="*/ 0 h 6" name="T27"/>
                    <a:gd fmla="*/ 1 w 5" name="T28"/>
                    <a:gd fmla="*/ 0 h 6" name="T29"/>
                    <a:gd fmla="*/ 1 w 5" name="T30"/>
                    <a:gd fmla="*/ 0 h 6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6" w="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5" y="5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Freeform 53"/>
                <p:cNvSpPr/>
                <p:nvPr/>
              </p:nvSpPr>
              <p:spPr bwMode="auto">
                <a:xfrm>
                  <a:off x="5383" y="205"/>
                  <a:ext cx="5" cy="8"/>
                </a:xfrm>
                <a:custGeom>
                  <a:gdLst>
                    <a:gd fmla="*/ 2 w 5" name="T0"/>
                    <a:gd fmla="*/ 0 h 8" name="T1"/>
                    <a:gd fmla="*/ 2 w 5" name="T2"/>
                    <a:gd fmla="*/ 0 h 8" name="T3"/>
                    <a:gd fmla="*/ 1 w 5" name="T4"/>
                    <a:gd fmla="*/ 1 h 8" name="T5"/>
                    <a:gd fmla="*/ 0 w 5" name="T6"/>
                    <a:gd fmla="*/ 3 h 8" name="T7"/>
                    <a:gd fmla="*/ 1 w 5" name="T8"/>
                    <a:gd fmla="*/ 6 h 8" name="T9"/>
                    <a:gd fmla="*/ 1 w 5" name="T10"/>
                    <a:gd fmla="*/ 6 h 8" name="T11"/>
                    <a:gd fmla="*/ 3 w 5" name="T12"/>
                    <a:gd fmla="*/ 7 h 8" name="T13"/>
                    <a:gd fmla="*/ 4 w 5" name="T14"/>
                    <a:gd fmla="*/ 8 h 8" name="T15"/>
                    <a:gd fmla="*/ 5 w 5" name="T16"/>
                    <a:gd fmla="*/ 7 h 8" name="T17"/>
                    <a:gd fmla="*/ 5 w 5" name="T18"/>
                    <a:gd fmla="*/ 7 h 8" name="T19"/>
                    <a:gd fmla="*/ 5 w 5" name="T20"/>
                    <a:gd fmla="*/ 5 h 8" name="T21"/>
                    <a:gd fmla="*/ 4 w 5" name="T22"/>
                    <a:gd fmla="*/ 3 h 8" name="T23"/>
                    <a:gd fmla="*/ 2 w 5" name="T24"/>
                    <a:gd fmla="*/ 0 h 8" name="T25"/>
                    <a:gd fmla="*/ 2 w 5" name="T26"/>
                    <a:gd fmla="*/ 0 h 8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8" w="5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3" y="7"/>
                      </a:lnTo>
                      <a:lnTo>
                        <a:pt x="4" y="8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4" y="3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Freeform 54"/>
                <p:cNvSpPr/>
                <p:nvPr/>
              </p:nvSpPr>
              <p:spPr bwMode="auto">
                <a:xfrm>
                  <a:off x="5351" y="188"/>
                  <a:ext cx="5" cy="14"/>
                </a:xfrm>
                <a:custGeom>
                  <a:gdLst>
                    <a:gd fmla="*/ 4 w 5" name="T0"/>
                    <a:gd fmla="*/ 11 h 14" name="T1"/>
                    <a:gd fmla="*/ 4 w 5" name="T2"/>
                    <a:gd fmla="*/ 11 h 14" name="T3"/>
                    <a:gd fmla="*/ 5 w 5" name="T4"/>
                    <a:gd fmla="*/ 10 h 14" name="T5"/>
                    <a:gd fmla="*/ 5 w 5" name="T6"/>
                    <a:gd fmla="*/ 7 h 14" name="T7"/>
                    <a:gd fmla="*/ 3 w 5" name="T8"/>
                    <a:gd fmla="*/ 0 h 14" name="T9"/>
                    <a:gd fmla="*/ 3 w 5" name="T10"/>
                    <a:gd fmla="*/ 0 h 14" name="T11"/>
                    <a:gd fmla="*/ 2 w 5" name="T12"/>
                    <a:gd fmla="*/ 0 h 14" name="T13"/>
                    <a:gd fmla="*/ 2 w 5" name="T14"/>
                    <a:gd fmla="*/ 1 h 14" name="T15"/>
                    <a:gd fmla="*/ 0 w 5" name="T16"/>
                    <a:gd fmla="*/ 7 h 14" name="T17"/>
                    <a:gd fmla="*/ 0 w 5" name="T18"/>
                    <a:gd fmla="*/ 7 h 14" name="T19"/>
                    <a:gd fmla="*/ 0 w 5" name="T20"/>
                    <a:gd fmla="*/ 11 h 14" name="T21"/>
                    <a:gd fmla="*/ 0 w 5" name="T22"/>
                    <a:gd fmla="*/ 13 h 14" name="T23"/>
                    <a:gd fmla="*/ 1 w 5" name="T24"/>
                    <a:gd fmla="*/ 14 h 14" name="T25"/>
                    <a:gd fmla="*/ 1 w 5" name="T26"/>
                    <a:gd fmla="*/ 14 h 14" name="T27"/>
                    <a:gd fmla="*/ 2 w 5" name="T28"/>
                    <a:gd fmla="*/ 14 h 14" name="T29"/>
                    <a:gd fmla="*/ 3 w 5" name="T30"/>
                    <a:gd fmla="*/ 13 h 14" name="T31"/>
                    <a:gd fmla="*/ 4 w 5" name="T32"/>
                    <a:gd fmla="*/ 11 h 14" name="T33"/>
                    <a:gd fmla="*/ 4 w 5" name="T34"/>
                    <a:gd fmla="*/ 11 h 14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14" w="5">
                      <a:moveTo>
                        <a:pt x="4" y="11"/>
                      </a:moveTo>
                      <a:lnTo>
                        <a:pt x="4" y="11"/>
                      </a:lnTo>
                      <a:lnTo>
                        <a:pt x="5" y="10"/>
                      </a:lnTo>
                      <a:lnTo>
                        <a:pt x="5" y="7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3" y="13"/>
                      </a:lnTo>
                      <a:lnTo>
                        <a:pt x="4" y="11"/>
                      </a:lnTo>
                      <a:lnTo>
                        <a:pt x="4" y="1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Freeform 55"/>
                <p:cNvSpPr/>
                <p:nvPr/>
              </p:nvSpPr>
              <p:spPr bwMode="auto">
                <a:xfrm>
                  <a:off x="5341" y="190"/>
                  <a:ext cx="3" cy="8"/>
                </a:xfrm>
                <a:custGeom>
                  <a:gdLst>
                    <a:gd fmla="*/ 3 w 3" name="T0"/>
                    <a:gd fmla="*/ 8 h 8" name="T1"/>
                    <a:gd fmla="*/ 3 w 3" name="T2"/>
                    <a:gd fmla="*/ 8 h 8" name="T3"/>
                    <a:gd fmla="*/ 1 w 3" name="T4"/>
                    <a:gd fmla="*/ 8 h 8" name="T5"/>
                    <a:gd fmla="*/ 0 w 3" name="T6"/>
                    <a:gd fmla="*/ 5 h 8" name="T7"/>
                    <a:gd fmla="*/ 0 w 3" name="T8"/>
                    <a:gd fmla="*/ 5 h 8" name="T9"/>
                    <a:gd fmla="*/ 0 w 3" name="T10"/>
                    <a:gd fmla="*/ 2 h 8" name="T11"/>
                    <a:gd fmla="*/ 1 w 3" name="T12"/>
                    <a:gd fmla="*/ 0 h 8" name="T13"/>
                    <a:gd fmla="*/ 2 w 3" name="T14"/>
                    <a:gd fmla="*/ 0 h 8" name="T15"/>
                    <a:gd fmla="*/ 3 w 3" name="T16"/>
                    <a:gd fmla="*/ 0 h 8" name="T17"/>
                    <a:gd fmla="*/ 3 w 3" name="T18"/>
                    <a:gd fmla="*/ 0 h 8" name="T19"/>
                    <a:gd fmla="*/ 3 w 3" name="T20"/>
                    <a:gd fmla="*/ 8 h 8" name="T21"/>
                    <a:gd fmla="*/ 3 w 3" name="T22"/>
                    <a:gd fmla="*/ 8 h 8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8" w="3">
                      <a:moveTo>
                        <a:pt x="3" y="8"/>
                      </a:moveTo>
                      <a:lnTo>
                        <a:pt x="3" y="8"/>
                      </a:lnTo>
                      <a:lnTo>
                        <a:pt x="1" y="8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8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Freeform 56"/>
                <p:cNvSpPr/>
                <p:nvPr/>
              </p:nvSpPr>
              <p:spPr bwMode="auto">
                <a:xfrm>
                  <a:off x="5336" y="180"/>
                  <a:ext cx="10" cy="4"/>
                </a:xfrm>
                <a:custGeom>
                  <a:gdLst>
                    <a:gd fmla="*/ 1 w 10" name="T0"/>
                    <a:gd fmla="*/ 1 h 4" name="T1"/>
                    <a:gd fmla="*/ 1 w 10" name="T2"/>
                    <a:gd fmla="*/ 1 h 4" name="T3"/>
                    <a:gd fmla="*/ 0 w 10" name="T4"/>
                    <a:gd fmla="*/ 2 h 4" name="T5"/>
                    <a:gd fmla="*/ 0 w 10" name="T6"/>
                    <a:gd fmla="*/ 2 h 4" name="T7"/>
                    <a:gd fmla="*/ 1 w 10" name="T8"/>
                    <a:gd fmla="*/ 3 h 4" name="T9"/>
                    <a:gd fmla="*/ 2 w 10" name="T10"/>
                    <a:gd fmla="*/ 3 h 4" name="T11"/>
                    <a:gd fmla="*/ 2 w 10" name="T12"/>
                    <a:gd fmla="*/ 3 h 4" name="T13"/>
                    <a:gd fmla="*/ 7 w 10" name="T14"/>
                    <a:gd fmla="*/ 4 h 4" name="T15"/>
                    <a:gd fmla="*/ 9 w 10" name="T16"/>
                    <a:gd fmla="*/ 4 h 4" name="T17"/>
                    <a:gd fmla="*/ 10 w 10" name="T18"/>
                    <a:gd fmla="*/ 3 h 4" name="T19"/>
                    <a:gd fmla="*/ 10 w 10" name="T20"/>
                    <a:gd fmla="*/ 3 h 4" name="T21"/>
                    <a:gd fmla="*/ 10 w 10" name="T22"/>
                    <a:gd fmla="*/ 1 h 4" name="T23"/>
                    <a:gd fmla="*/ 10 w 10" name="T24"/>
                    <a:gd fmla="*/ 0 h 4" name="T25"/>
                    <a:gd fmla="*/ 7 w 10" name="T26"/>
                    <a:gd fmla="*/ 0 h 4" name="T27"/>
                    <a:gd fmla="*/ 7 w 10" name="T28"/>
                    <a:gd fmla="*/ 0 h 4" name="T29"/>
                    <a:gd fmla="*/ 3 w 10" name="T30"/>
                    <a:gd fmla="*/ 0 h 4" name="T31"/>
                    <a:gd fmla="*/ 1 w 10" name="T32"/>
                    <a:gd fmla="*/ 1 h 4" name="T33"/>
                    <a:gd fmla="*/ 1 w 10" name="T34"/>
                    <a:gd fmla="*/ 1 h 4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4" w="1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1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24" name="Freeform 57"/>
                <p:cNvSpPr/>
                <p:nvPr/>
              </p:nvSpPr>
              <p:spPr bwMode="auto">
                <a:xfrm>
                  <a:off x="5443" y="180"/>
                  <a:ext cx="4" cy="4"/>
                </a:xfrm>
                <a:custGeom>
                  <a:gdLst>
                    <a:gd fmla="*/ 0 w 4" name="T0"/>
                    <a:gd fmla="*/ 1 h 4" name="T1"/>
                    <a:gd fmla="*/ 0 w 4" name="T2"/>
                    <a:gd fmla="*/ 1 h 4" name="T3"/>
                    <a:gd fmla="*/ 0 w 4" name="T4"/>
                    <a:gd fmla="*/ 3 h 4" name="T5"/>
                    <a:gd fmla="*/ 2 w 4" name="T6"/>
                    <a:gd fmla="*/ 4 h 4" name="T7"/>
                    <a:gd fmla="*/ 2 w 4" name="T8"/>
                    <a:gd fmla="*/ 4 h 4" name="T9"/>
                    <a:gd fmla="*/ 4 w 4" name="T10"/>
                    <a:gd fmla="*/ 3 h 4" name="T11"/>
                    <a:gd fmla="*/ 4 w 4" name="T12"/>
                    <a:gd fmla="*/ 2 h 4" name="T13"/>
                    <a:gd fmla="*/ 3 w 4" name="T14"/>
                    <a:gd fmla="*/ 1 h 4" name="T15"/>
                    <a:gd fmla="*/ 3 w 4" name="T16"/>
                    <a:gd fmla="*/ 1 h 4" name="T17"/>
                    <a:gd fmla="*/ 2 w 4" name="T18"/>
                    <a:gd fmla="*/ 0 h 4" name="T19"/>
                    <a:gd fmla="*/ 1 w 4" name="T20"/>
                    <a:gd fmla="*/ 0 h 4" name="T21"/>
                    <a:gd fmla="*/ 0 w 4" name="T22"/>
                    <a:gd fmla="*/ 1 h 4" name="T23"/>
                    <a:gd fmla="*/ 0 w 4" name="T24"/>
                    <a:gd fmla="*/ 1 h 4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4" w="4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25" name="Freeform 58"/>
                <p:cNvSpPr/>
                <p:nvPr/>
              </p:nvSpPr>
              <p:spPr bwMode="auto">
                <a:xfrm>
                  <a:off x="5415" y="160"/>
                  <a:ext cx="30" cy="31"/>
                </a:xfrm>
                <a:custGeom>
                  <a:gdLst>
                    <a:gd fmla="*/ 29 w 30" name="T0"/>
                    <a:gd fmla="*/ 8 h 31" name="T1"/>
                    <a:gd fmla="*/ 29 w 30" name="T2"/>
                    <a:gd fmla="*/ 8 h 31" name="T3"/>
                    <a:gd fmla="*/ 29 w 30" name="T4"/>
                    <a:gd fmla="*/ 14 h 31" name="T5"/>
                    <a:gd fmla="*/ 29 w 30" name="T6"/>
                    <a:gd fmla="*/ 16 h 31" name="T7"/>
                    <a:gd fmla="*/ 27 w 30" name="T8"/>
                    <a:gd fmla="*/ 17 h 31" name="T9"/>
                    <a:gd fmla="*/ 27 w 30" name="T10"/>
                    <a:gd fmla="*/ 17 h 31" name="T11"/>
                    <a:gd fmla="*/ 21 w 30" name="T12"/>
                    <a:gd fmla="*/ 17 h 31" name="T13"/>
                    <a:gd fmla="*/ 17 w 30" name="T14"/>
                    <a:gd fmla="*/ 17 h 31" name="T15"/>
                    <a:gd fmla="*/ 15 w 30" name="T16"/>
                    <a:gd fmla="*/ 20 h 31" name="T17"/>
                    <a:gd fmla="*/ 15 w 30" name="T18"/>
                    <a:gd fmla="*/ 20 h 31" name="T19"/>
                    <a:gd fmla="*/ 12 w 30" name="T20"/>
                    <a:gd fmla="*/ 27 h 31" name="T21"/>
                    <a:gd fmla="*/ 10 w 30" name="T22"/>
                    <a:gd fmla="*/ 30 h 31" name="T23"/>
                    <a:gd fmla="*/ 9 w 30" name="T24"/>
                    <a:gd fmla="*/ 31 h 31" name="T25"/>
                    <a:gd fmla="*/ 9 w 30" name="T26"/>
                    <a:gd fmla="*/ 31 h 31" name="T27"/>
                    <a:gd fmla="*/ 8 w 30" name="T28"/>
                    <a:gd fmla="*/ 30 h 31" name="T29"/>
                    <a:gd fmla="*/ 7 w 30" name="T30"/>
                    <a:gd fmla="*/ 28 h 31" name="T31"/>
                    <a:gd fmla="*/ 5 w 30" name="T32"/>
                    <a:gd fmla="*/ 25 h 31" name="T33"/>
                    <a:gd fmla="*/ 3 w 30" name="T34"/>
                    <a:gd fmla="*/ 24 h 31" name="T35"/>
                    <a:gd fmla="*/ 3 w 30" name="T36"/>
                    <a:gd fmla="*/ 24 h 31" name="T37"/>
                    <a:gd fmla="*/ 1 w 30" name="T38"/>
                    <a:gd fmla="*/ 24 h 31" name="T39"/>
                    <a:gd fmla="*/ 0 w 30" name="T40"/>
                    <a:gd fmla="*/ 22 h 31" name="T41"/>
                    <a:gd fmla="*/ 0 w 30" name="T42"/>
                    <a:gd fmla="*/ 18 h 31" name="T43"/>
                    <a:gd fmla="*/ 0 w 30" name="T44"/>
                    <a:gd fmla="*/ 18 h 31" name="T45"/>
                    <a:gd fmla="*/ 1 w 30" name="T46"/>
                    <a:gd fmla="*/ 16 h 31" name="T47"/>
                    <a:gd fmla="*/ 2 w 30" name="T48"/>
                    <a:gd fmla="*/ 15 h 31" name="T49"/>
                    <a:gd fmla="*/ 3 w 30" name="T50"/>
                    <a:gd fmla="*/ 14 h 31" name="T51"/>
                    <a:gd fmla="*/ 3 w 30" name="T52"/>
                    <a:gd fmla="*/ 12 h 31" name="T53"/>
                    <a:gd fmla="*/ 3 w 30" name="T54"/>
                    <a:gd fmla="*/ 12 h 31" name="T55"/>
                    <a:gd fmla="*/ 3 w 30" name="T56"/>
                    <a:gd fmla="*/ 10 h 31" name="T57"/>
                    <a:gd fmla="*/ 4 w 30" name="T58"/>
                    <a:gd fmla="*/ 10 h 31" name="T59"/>
                    <a:gd fmla="*/ 8 w 30" name="T60"/>
                    <a:gd fmla="*/ 9 h 31" name="T61"/>
                    <a:gd fmla="*/ 16 w 30" name="T62"/>
                    <a:gd fmla="*/ 10 h 31" name="T63"/>
                    <a:gd fmla="*/ 16 w 30" name="T64"/>
                    <a:gd fmla="*/ 10 h 31" name="T65"/>
                    <a:gd fmla="*/ 19 w 30" name="T66"/>
                    <a:gd fmla="*/ 10 h 31" name="T67"/>
                    <a:gd fmla="*/ 22 w 30" name="T68"/>
                    <a:gd fmla="*/ 9 h 31" name="T69"/>
                    <a:gd fmla="*/ 23 w 30" name="T70"/>
                    <a:gd fmla="*/ 8 h 31" name="T71"/>
                    <a:gd fmla="*/ 24 w 30" name="T72"/>
                    <a:gd fmla="*/ 6 h 31" name="T73"/>
                    <a:gd fmla="*/ 24 w 30" name="T74"/>
                    <a:gd fmla="*/ 6 h 31" name="T75"/>
                    <a:gd fmla="*/ 25 w 30" name="T76"/>
                    <a:gd fmla="*/ 3 h 31" name="T77"/>
                    <a:gd fmla="*/ 27 w 30" name="T78"/>
                    <a:gd fmla="*/ 1 h 31" name="T79"/>
                    <a:gd fmla="*/ 29 w 30" name="T80"/>
                    <a:gd fmla="*/ 0 h 31" name="T81"/>
                    <a:gd fmla="*/ 30 w 30" name="T82"/>
                    <a:gd fmla="*/ 1 h 31" name="T83"/>
                    <a:gd fmla="*/ 30 w 30" name="T84"/>
                    <a:gd fmla="*/ 1 h 31" name="T85"/>
                    <a:gd fmla="*/ 29 w 30" name="T86"/>
                    <a:gd fmla="*/ 8 h 31" name="T87"/>
                    <a:gd fmla="*/ 29 w 30" name="T88"/>
                    <a:gd fmla="*/ 8 h 31" name="T8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b="b" l="0" r="r" t="0"/>
                  <a:pathLst>
                    <a:path h="31" w="30">
                      <a:moveTo>
                        <a:pt x="29" y="8"/>
                      </a:moveTo>
                      <a:lnTo>
                        <a:pt x="29" y="8"/>
                      </a:lnTo>
                      <a:lnTo>
                        <a:pt x="29" y="14"/>
                      </a:lnTo>
                      <a:lnTo>
                        <a:pt x="29" y="16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1" y="17"/>
                      </a:lnTo>
                      <a:lnTo>
                        <a:pt x="17" y="17"/>
                      </a:lnTo>
                      <a:lnTo>
                        <a:pt x="15" y="20"/>
                      </a:lnTo>
                      <a:lnTo>
                        <a:pt x="15" y="20"/>
                      </a:lnTo>
                      <a:lnTo>
                        <a:pt x="12" y="27"/>
                      </a:lnTo>
                      <a:lnTo>
                        <a:pt x="10" y="30"/>
                      </a:lnTo>
                      <a:lnTo>
                        <a:pt x="9" y="31"/>
                      </a:lnTo>
                      <a:lnTo>
                        <a:pt x="9" y="31"/>
                      </a:lnTo>
                      <a:lnTo>
                        <a:pt x="8" y="30"/>
                      </a:lnTo>
                      <a:lnTo>
                        <a:pt x="7" y="28"/>
                      </a:lnTo>
                      <a:lnTo>
                        <a:pt x="5" y="25"/>
                      </a:lnTo>
                      <a:lnTo>
                        <a:pt x="3" y="24"/>
                      </a:lnTo>
                      <a:lnTo>
                        <a:pt x="3" y="24"/>
                      </a:lnTo>
                      <a:lnTo>
                        <a:pt x="1" y="24"/>
                      </a:lnTo>
                      <a:lnTo>
                        <a:pt x="0" y="22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" y="16"/>
                      </a:lnTo>
                      <a:lnTo>
                        <a:pt x="2" y="15"/>
                      </a:lnTo>
                      <a:lnTo>
                        <a:pt x="3" y="14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0"/>
                      </a:lnTo>
                      <a:lnTo>
                        <a:pt x="4" y="10"/>
                      </a:lnTo>
                      <a:lnTo>
                        <a:pt x="8" y="9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9" y="10"/>
                      </a:lnTo>
                      <a:lnTo>
                        <a:pt x="22" y="9"/>
                      </a:lnTo>
                      <a:lnTo>
                        <a:pt x="23" y="8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5" y="3"/>
                      </a:lnTo>
                      <a:lnTo>
                        <a:pt x="27" y="1"/>
                      </a:lnTo>
                      <a:lnTo>
                        <a:pt x="29" y="0"/>
                      </a:lnTo>
                      <a:lnTo>
                        <a:pt x="30" y="1"/>
                      </a:lnTo>
                      <a:lnTo>
                        <a:pt x="30" y="1"/>
                      </a:lnTo>
                      <a:lnTo>
                        <a:pt x="29" y="8"/>
                      </a:lnTo>
                      <a:lnTo>
                        <a:pt x="29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26" name="Freeform 59"/>
                <p:cNvSpPr/>
                <p:nvPr/>
              </p:nvSpPr>
              <p:spPr bwMode="auto">
                <a:xfrm>
                  <a:off x="5418" y="154"/>
                  <a:ext cx="7" cy="9"/>
                </a:xfrm>
                <a:custGeom>
                  <a:gdLst>
                    <a:gd fmla="*/ 6 w 7" name="T0"/>
                    <a:gd fmla="*/ 9 h 9" name="T1"/>
                    <a:gd fmla="*/ 6 w 7" name="T2"/>
                    <a:gd fmla="*/ 9 h 9" name="T3"/>
                    <a:gd fmla="*/ 1 w 7" name="T4"/>
                    <a:gd fmla="*/ 9 h 9" name="T5"/>
                    <a:gd fmla="*/ 0 w 7" name="T6"/>
                    <a:gd fmla="*/ 8 h 9" name="T7"/>
                    <a:gd fmla="*/ 0 w 7" name="T8"/>
                    <a:gd fmla="*/ 6 h 9" name="T9"/>
                    <a:gd fmla="*/ 0 w 7" name="T10"/>
                    <a:gd fmla="*/ 6 h 9" name="T11"/>
                    <a:gd fmla="*/ 1 w 7" name="T12"/>
                    <a:gd fmla="*/ 3 h 9" name="T13"/>
                    <a:gd fmla="*/ 2 w 7" name="T14"/>
                    <a:gd fmla="*/ 1 h 9" name="T15"/>
                    <a:gd fmla="*/ 6 w 7" name="T16"/>
                    <a:gd fmla="*/ 0 h 9" name="T17"/>
                    <a:gd fmla="*/ 7 w 7" name="T18"/>
                    <a:gd fmla="*/ 1 h 9" name="T19"/>
                    <a:gd fmla="*/ 7 w 7" name="T20"/>
                    <a:gd fmla="*/ 1 h 9" name="T21"/>
                    <a:gd fmla="*/ 7 w 7" name="T22"/>
                    <a:gd fmla="*/ 3 h 9" name="T23"/>
                    <a:gd fmla="*/ 7 w 7" name="T24"/>
                    <a:gd fmla="*/ 6 h 9" name="T25"/>
                    <a:gd fmla="*/ 6 w 7" name="T26"/>
                    <a:gd fmla="*/ 9 h 9" name="T27"/>
                    <a:gd fmla="*/ 6 w 7" name="T28"/>
                    <a:gd fmla="*/ 9 h 9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9" w="7">
                      <a:moveTo>
                        <a:pt x="6" y="9"/>
                      </a:moveTo>
                      <a:lnTo>
                        <a:pt x="6" y="9"/>
                      </a:lnTo>
                      <a:lnTo>
                        <a:pt x="1" y="9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3"/>
                      </a:lnTo>
                      <a:lnTo>
                        <a:pt x="7" y="6"/>
                      </a:lnTo>
                      <a:lnTo>
                        <a:pt x="6" y="9"/>
                      </a:lnTo>
                      <a:lnTo>
                        <a:pt x="6" y="9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27" name="Freeform 60"/>
                <p:cNvSpPr/>
                <p:nvPr/>
              </p:nvSpPr>
              <p:spPr bwMode="auto">
                <a:xfrm>
                  <a:off x="5439" y="133"/>
                  <a:ext cx="12" cy="19"/>
                </a:xfrm>
                <a:custGeom>
                  <a:gdLst>
                    <a:gd fmla="*/ 3 w 12" name="T0"/>
                    <a:gd fmla="*/ 19 h 19" name="T1"/>
                    <a:gd fmla="*/ 3 w 12" name="T2"/>
                    <a:gd fmla="*/ 19 h 19" name="T3"/>
                    <a:gd fmla="*/ 0 w 12" name="T4"/>
                    <a:gd fmla="*/ 19 h 19" name="T5"/>
                    <a:gd fmla="*/ 0 w 12" name="T6"/>
                    <a:gd fmla="*/ 15 h 19" name="T7"/>
                    <a:gd fmla="*/ 0 w 12" name="T8"/>
                    <a:gd fmla="*/ 15 h 19" name="T9"/>
                    <a:gd fmla="*/ 1 w 12" name="T10"/>
                    <a:gd fmla="*/ 7 h 19" name="T11"/>
                    <a:gd fmla="*/ 2 w 12" name="T12"/>
                    <a:gd fmla="*/ 0 h 19" name="T13"/>
                    <a:gd fmla="*/ 2 w 12" name="T14"/>
                    <a:gd fmla="*/ 0 h 19" name="T15"/>
                    <a:gd fmla="*/ 6 w 12" name="T16"/>
                    <a:gd fmla="*/ 0 h 19" name="T17"/>
                    <a:gd fmla="*/ 9 w 12" name="T18"/>
                    <a:gd fmla="*/ 0 h 19" name="T19"/>
                    <a:gd fmla="*/ 10 w 12" name="T20"/>
                    <a:gd fmla="*/ 0 h 19" name="T21"/>
                    <a:gd fmla="*/ 10 w 12" name="T22"/>
                    <a:gd fmla="*/ 1 h 19" name="T23"/>
                    <a:gd fmla="*/ 10 w 12" name="T24"/>
                    <a:gd fmla="*/ 1 h 19" name="T25"/>
                    <a:gd fmla="*/ 12 w 12" name="T26"/>
                    <a:gd fmla="*/ 4 h 19" name="T27"/>
                    <a:gd fmla="*/ 10 w 12" name="T28"/>
                    <a:gd fmla="*/ 5 h 19" name="T29"/>
                    <a:gd fmla="*/ 8 w 12" name="T30"/>
                    <a:gd fmla="*/ 5 h 19" name="T31"/>
                    <a:gd fmla="*/ 8 w 12" name="T32"/>
                    <a:gd fmla="*/ 5 h 19" name="T33"/>
                    <a:gd fmla="*/ 6 w 12" name="T34"/>
                    <a:gd fmla="*/ 5 h 19" name="T35"/>
                    <a:gd fmla="*/ 4 w 12" name="T36"/>
                    <a:gd fmla="*/ 6 h 19" name="T37"/>
                    <a:gd fmla="*/ 3 w 12" name="T38"/>
                    <a:gd fmla="*/ 7 h 19" name="T39"/>
                    <a:gd fmla="*/ 3 w 12" name="T40"/>
                    <a:gd fmla="*/ 9 h 19" name="T41"/>
                    <a:gd fmla="*/ 3 w 12" name="T42"/>
                    <a:gd fmla="*/ 9 h 19" name="T43"/>
                    <a:gd fmla="*/ 3 w 12" name="T44"/>
                    <a:gd fmla="*/ 19 h 19" name="T45"/>
                    <a:gd fmla="*/ 3 w 12" name="T46"/>
                    <a:gd fmla="*/ 19 h 19" name="T4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b="b" l="0" r="r" t="0"/>
                  <a:pathLst>
                    <a:path h="19" w="12">
                      <a:moveTo>
                        <a:pt x="3" y="19"/>
                      </a:moveTo>
                      <a:lnTo>
                        <a:pt x="3" y="19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1" y="7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2" y="4"/>
                      </a:lnTo>
                      <a:lnTo>
                        <a:pt x="10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6" y="5"/>
                      </a:ln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19"/>
                      </a:lnTo>
                      <a:lnTo>
                        <a:pt x="3" y="19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28" name="Freeform 61"/>
                <p:cNvSpPr/>
                <p:nvPr/>
              </p:nvSpPr>
              <p:spPr bwMode="auto">
                <a:xfrm>
                  <a:off x="5401" y="105"/>
                  <a:ext cx="32" cy="26"/>
                </a:xfrm>
                <a:custGeom>
                  <a:gdLst>
                    <a:gd fmla="*/ 3 w 32" name="T0"/>
                    <a:gd fmla="*/ 22 h 26" name="T1"/>
                    <a:gd fmla="*/ 3 w 32" name="T2"/>
                    <a:gd fmla="*/ 22 h 26" name="T3"/>
                    <a:gd fmla="*/ 12 w 32" name="T4"/>
                    <a:gd fmla="*/ 23 h 26" name="T5"/>
                    <a:gd fmla="*/ 16 w 32" name="T6"/>
                    <a:gd fmla="*/ 23 h 26" name="T7"/>
                    <a:gd fmla="*/ 18 w 32" name="T8"/>
                    <a:gd fmla="*/ 23 h 26" name="T9"/>
                    <a:gd fmla="*/ 19 w 32" name="T10"/>
                    <a:gd fmla="*/ 22 h 26" name="T11"/>
                    <a:gd fmla="*/ 19 w 32" name="T12"/>
                    <a:gd fmla="*/ 22 h 26" name="T13"/>
                    <a:gd fmla="*/ 21 w 32" name="T14"/>
                    <a:gd fmla="*/ 18 h 26" name="T15"/>
                    <a:gd fmla="*/ 22 w 32" name="T16"/>
                    <a:gd fmla="*/ 16 h 26" name="T17"/>
                    <a:gd fmla="*/ 25 w 32" name="T18"/>
                    <a:gd fmla="*/ 14 h 26" name="T19"/>
                    <a:gd fmla="*/ 25 w 32" name="T20"/>
                    <a:gd fmla="*/ 14 h 26" name="T21"/>
                    <a:gd fmla="*/ 28 w 32" name="T22"/>
                    <a:gd fmla="*/ 13 h 26" name="T23"/>
                    <a:gd fmla="*/ 30 w 32" name="T24"/>
                    <a:gd fmla="*/ 10 h 26" name="T25"/>
                    <a:gd fmla="*/ 31 w 32" name="T26"/>
                    <a:gd fmla="*/ 8 h 26" name="T27"/>
                    <a:gd fmla="*/ 32 w 32" name="T28"/>
                    <a:gd fmla="*/ 6 h 26" name="T29"/>
                    <a:gd fmla="*/ 32 w 32" name="T30"/>
                    <a:gd fmla="*/ 6 h 26" name="T31"/>
                    <a:gd fmla="*/ 31 w 32" name="T32"/>
                    <a:gd fmla="*/ 4 h 26" name="T33"/>
                    <a:gd fmla="*/ 29 w 32" name="T34"/>
                    <a:gd fmla="*/ 3 h 26" name="T35"/>
                    <a:gd fmla="*/ 26 w 32" name="T36"/>
                    <a:gd fmla="*/ 3 h 26" name="T37"/>
                    <a:gd fmla="*/ 26 w 32" name="T38"/>
                    <a:gd fmla="*/ 3 h 26" name="T39"/>
                    <a:gd fmla="*/ 23 w 32" name="T40"/>
                    <a:gd fmla="*/ 0 h 26" name="T41"/>
                    <a:gd fmla="*/ 22 w 32" name="T42"/>
                    <a:gd fmla="*/ 0 h 26" name="T43"/>
                    <a:gd fmla="*/ 21 w 32" name="T44"/>
                    <a:gd fmla="*/ 1 h 26" name="T45"/>
                    <a:gd fmla="*/ 21 w 32" name="T46"/>
                    <a:gd fmla="*/ 1 h 26" name="T47"/>
                    <a:gd fmla="*/ 21 w 32" name="T48"/>
                    <a:gd fmla="*/ 8 h 26" name="T49"/>
                    <a:gd fmla="*/ 19 w 32" name="T50"/>
                    <a:gd fmla="*/ 10 h 26" name="T51"/>
                    <a:gd fmla="*/ 18 w 32" name="T52"/>
                    <a:gd fmla="*/ 11 h 26" name="T53"/>
                    <a:gd fmla="*/ 18 w 32" name="T54"/>
                    <a:gd fmla="*/ 11 h 26" name="T55"/>
                    <a:gd fmla="*/ 17 w 32" name="T56"/>
                    <a:gd fmla="*/ 11 h 26" name="T57"/>
                    <a:gd fmla="*/ 16 w 32" name="T58"/>
                    <a:gd fmla="*/ 12 h 26" name="T59"/>
                    <a:gd fmla="*/ 16 w 32" name="T60"/>
                    <a:gd fmla="*/ 14 h 26" name="T61"/>
                    <a:gd fmla="*/ 16 w 32" name="T62"/>
                    <a:gd fmla="*/ 16 h 26" name="T63"/>
                    <a:gd fmla="*/ 16 w 32" name="T64"/>
                    <a:gd fmla="*/ 18 h 26" name="T65"/>
                    <a:gd fmla="*/ 15 w 32" name="T66"/>
                    <a:gd fmla="*/ 18 h 26" name="T67"/>
                    <a:gd fmla="*/ 15 w 32" name="T68"/>
                    <a:gd fmla="*/ 18 h 26" name="T69"/>
                    <a:gd fmla="*/ 10 w 32" name="T70"/>
                    <a:gd fmla="*/ 19 h 26" name="T71"/>
                    <a:gd fmla="*/ 8 w 32" name="T72"/>
                    <a:gd fmla="*/ 20 h 26" name="T73"/>
                    <a:gd fmla="*/ 7 w 32" name="T74"/>
                    <a:gd fmla="*/ 19 h 26" name="T75"/>
                    <a:gd fmla="*/ 7 w 32" name="T76"/>
                    <a:gd fmla="*/ 19 h 26" name="T77"/>
                    <a:gd fmla="*/ 7 w 32" name="T78"/>
                    <a:gd fmla="*/ 19 h 26" name="T79"/>
                    <a:gd fmla="*/ 8 w 32" name="T80"/>
                    <a:gd fmla="*/ 13 h 26" name="T81"/>
                    <a:gd fmla="*/ 7 w 32" name="T82"/>
                    <a:gd fmla="*/ 11 h 26" name="T83"/>
                    <a:gd fmla="*/ 4 w 32" name="T84"/>
                    <a:gd fmla="*/ 11 h 26" name="T85"/>
                    <a:gd fmla="*/ 4 w 32" name="T86"/>
                    <a:gd fmla="*/ 11 h 26" name="T87"/>
                    <a:gd fmla="*/ 2 w 32" name="T88"/>
                    <a:gd fmla="*/ 10 h 26" name="T89"/>
                    <a:gd fmla="*/ 1 w 32" name="T90"/>
                    <a:gd fmla="*/ 10 h 26" name="T91"/>
                    <a:gd fmla="*/ 0 w 32" name="T92"/>
                    <a:gd fmla="*/ 12 h 26" name="T93"/>
                    <a:gd fmla="*/ 0 w 32" name="T94"/>
                    <a:gd fmla="*/ 15 h 26" name="T95"/>
                    <a:gd fmla="*/ 0 w 32" name="T96"/>
                    <a:gd fmla="*/ 15 h 26" name="T97"/>
                    <a:gd fmla="*/ 0 w 32" name="T98"/>
                    <a:gd fmla="*/ 23 h 26" name="T99"/>
                    <a:gd fmla="*/ 0 w 32" name="T100"/>
                    <a:gd fmla="*/ 25 h 26" name="T101"/>
                    <a:gd fmla="*/ 1 w 32" name="T102"/>
                    <a:gd fmla="*/ 26 h 26" name="T103"/>
                    <a:gd fmla="*/ 1 w 32" name="T104"/>
                    <a:gd fmla="*/ 26 h 26" name="T105"/>
                    <a:gd fmla="*/ 2 w 32" name="T106"/>
                    <a:gd fmla="*/ 25 h 26" name="T107"/>
                    <a:gd fmla="*/ 3 w 32" name="T108"/>
                    <a:gd fmla="*/ 24 h 26" name="T109"/>
                    <a:gd fmla="*/ 3 w 32" name="T110"/>
                    <a:gd fmla="*/ 22 h 26" name="T111"/>
                    <a:gd fmla="*/ 3 w 32" name="T112"/>
                    <a:gd fmla="*/ 22 h 26" name="T1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b="b" l="0" r="r" t="0"/>
                  <a:pathLst>
                    <a:path h="26" w="32">
                      <a:moveTo>
                        <a:pt x="3" y="22"/>
                      </a:moveTo>
                      <a:lnTo>
                        <a:pt x="3" y="22"/>
                      </a:lnTo>
                      <a:lnTo>
                        <a:pt x="12" y="23"/>
                      </a:lnTo>
                      <a:lnTo>
                        <a:pt x="16" y="23"/>
                      </a:lnTo>
                      <a:lnTo>
                        <a:pt x="18" y="23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21" y="18"/>
                      </a:lnTo>
                      <a:lnTo>
                        <a:pt x="22" y="16"/>
                      </a:lnTo>
                      <a:lnTo>
                        <a:pt x="25" y="14"/>
                      </a:lnTo>
                      <a:lnTo>
                        <a:pt x="25" y="14"/>
                      </a:lnTo>
                      <a:lnTo>
                        <a:pt x="28" y="13"/>
                      </a:lnTo>
                      <a:lnTo>
                        <a:pt x="30" y="10"/>
                      </a:lnTo>
                      <a:lnTo>
                        <a:pt x="31" y="8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1" y="4"/>
                      </a:lnTo>
                      <a:lnTo>
                        <a:pt x="29" y="3"/>
                      </a:lnTo>
                      <a:lnTo>
                        <a:pt x="26" y="3"/>
                      </a:lnTo>
                      <a:lnTo>
                        <a:pt x="26" y="3"/>
                      </a:lnTo>
                      <a:lnTo>
                        <a:pt x="23" y="0"/>
                      </a:lnTo>
                      <a:lnTo>
                        <a:pt x="22" y="0"/>
                      </a:lnTo>
                      <a:lnTo>
                        <a:pt x="21" y="1"/>
                      </a:lnTo>
                      <a:lnTo>
                        <a:pt x="21" y="1"/>
                      </a:lnTo>
                      <a:lnTo>
                        <a:pt x="21" y="8"/>
                      </a:lnTo>
                      <a:lnTo>
                        <a:pt x="19" y="10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7" y="11"/>
                      </a:lnTo>
                      <a:lnTo>
                        <a:pt x="16" y="12"/>
                      </a:lnTo>
                      <a:lnTo>
                        <a:pt x="16" y="14"/>
                      </a:lnTo>
                      <a:lnTo>
                        <a:pt x="16" y="16"/>
                      </a:lnTo>
                      <a:lnTo>
                        <a:pt x="16" y="18"/>
                      </a:lnTo>
                      <a:lnTo>
                        <a:pt x="15" y="18"/>
                      </a:lnTo>
                      <a:lnTo>
                        <a:pt x="15" y="18"/>
                      </a:lnTo>
                      <a:lnTo>
                        <a:pt x="10" y="19"/>
                      </a:lnTo>
                      <a:lnTo>
                        <a:pt x="8" y="20"/>
                      </a:lnTo>
                      <a:lnTo>
                        <a:pt x="7" y="19"/>
                      </a:lnTo>
                      <a:lnTo>
                        <a:pt x="7" y="19"/>
                      </a:lnTo>
                      <a:lnTo>
                        <a:pt x="7" y="19"/>
                      </a:lnTo>
                      <a:lnTo>
                        <a:pt x="8" y="13"/>
                      </a:lnTo>
                      <a:lnTo>
                        <a:pt x="7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2" y="10"/>
                      </a:lnTo>
                      <a:lnTo>
                        <a:pt x="1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23"/>
                      </a:lnTo>
                      <a:lnTo>
                        <a:pt x="0" y="25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2" y="25"/>
                      </a:lnTo>
                      <a:lnTo>
                        <a:pt x="3" y="24"/>
                      </a:lnTo>
                      <a:lnTo>
                        <a:pt x="3" y="22"/>
                      </a:lnTo>
                      <a:lnTo>
                        <a:pt x="3" y="2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29" name="Freeform 62"/>
                <p:cNvSpPr/>
                <p:nvPr/>
              </p:nvSpPr>
              <p:spPr bwMode="auto">
                <a:xfrm>
                  <a:off x="5437" y="91"/>
                  <a:ext cx="3" cy="7"/>
                </a:xfrm>
                <a:custGeom>
                  <a:gdLst>
                    <a:gd fmla="*/ 1 w 3" name="T0"/>
                    <a:gd fmla="*/ 0 h 7" name="T1"/>
                    <a:gd fmla="*/ 1 w 3" name="T2"/>
                    <a:gd fmla="*/ 0 h 7" name="T3"/>
                    <a:gd fmla="*/ 2 w 3" name="T4"/>
                    <a:gd fmla="*/ 1 h 7" name="T5"/>
                    <a:gd fmla="*/ 3 w 3" name="T6"/>
                    <a:gd fmla="*/ 4 h 7" name="T7"/>
                    <a:gd fmla="*/ 3 w 3" name="T8"/>
                    <a:gd fmla="*/ 6 h 7" name="T9"/>
                    <a:gd fmla="*/ 2 w 3" name="T10"/>
                    <a:gd fmla="*/ 7 h 7" name="T11"/>
                    <a:gd fmla="*/ 2 w 3" name="T12"/>
                    <a:gd fmla="*/ 7 h 7" name="T13"/>
                    <a:gd fmla="*/ 0 w 3" name="T14"/>
                    <a:gd fmla="*/ 7 h 7" name="T15"/>
                    <a:gd fmla="*/ 0 w 3" name="T16"/>
                    <a:gd fmla="*/ 7 h 7" name="T17"/>
                    <a:gd fmla="*/ 0 w 3" name="T18"/>
                    <a:gd fmla="*/ 3 h 7" name="T19"/>
                    <a:gd fmla="*/ 0 w 3" name="T20"/>
                    <a:gd fmla="*/ 3 h 7" name="T21"/>
                    <a:gd fmla="*/ 0 w 3" name="T22"/>
                    <a:gd fmla="*/ 0 h 7" name="T23"/>
                    <a:gd fmla="*/ 0 w 3" name="T24"/>
                    <a:gd fmla="*/ 0 h 7" name="T25"/>
                    <a:gd fmla="*/ 1 w 3" name="T26"/>
                    <a:gd fmla="*/ 0 h 7" name="T27"/>
                    <a:gd fmla="*/ 1 w 3" name="T28"/>
                    <a:gd fmla="*/ 0 h 7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7" w="3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0" name="Freeform 63"/>
                <p:cNvSpPr/>
                <p:nvPr/>
              </p:nvSpPr>
              <p:spPr bwMode="auto">
                <a:xfrm>
                  <a:off x="5462" y="56"/>
                  <a:ext cx="6" cy="3"/>
                </a:xfrm>
                <a:custGeom>
                  <a:gdLst>
                    <a:gd fmla="*/ 6 w 6" name="T0"/>
                    <a:gd fmla="*/ 1 h 3" name="T1"/>
                    <a:gd fmla="*/ 6 w 6" name="T2"/>
                    <a:gd fmla="*/ 1 h 3" name="T3"/>
                    <a:gd fmla="*/ 6 w 6" name="T4"/>
                    <a:gd fmla="*/ 2 h 3" name="T5"/>
                    <a:gd fmla="*/ 3 w 6" name="T6"/>
                    <a:gd fmla="*/ 3 h 3" name="T7"/>
                    <a:gd fmla="*/ 3 w 6" name="T8"/>
                    <a:gd fmla="*/ 3 h 3" name="T9"/>
                    <a:gd fmla="*/ 0 w 6" name="T10"/>
                    <a:gd fmla="*/ 2 h 3" name="T11"/>
                    <a:gd fmla="*/ 1 w 6" name="T12"/>
                    <a:gd fmla="*/ 1 h 3" name="T13"/>
                    <a:gd fmla="*/ 1 w 6" name="T14"/>
                    <a:gd fmla="*/ 1 h 3" name="T15"/>
                    <a:gd fmla="*/ 3 w 6" name="T16"/>
                    <a:gd fmla="*/ 0 h 3" name="T17"/>
                    <a:gd fmla="*/ 5 w 6" name="T18"/>
                    <a:gd fmla="*/ 0 h 3" name="T19"/>
                    <a:gd fmla="*/ 6 w 6" name="T20"/>
                    <a:gd fmla="*/ 1 h 3" name="T21"/>
                    <a:gd fmla="*/ 6 w 6" name="T22"/>
                    <a:gd fmla="*/ 1 h 3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3" w="6">
                      <a:moveTo>
                        <a:pt x="6" y="1"/>
                      </a:move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1" name="Freeform 64"/>
                <p:cNvSpPr/>
                <p:nvPr/>
              </p:nvSpPr>
              <p:spPr bwMode="auto">
                <a:xfrm>
                  <a:off x="5467" y="46"/>
                  <a:ext cx="5" cy="3"/>
                </a:xfrm>
                <a:custGeom>
                  <a:gdLst>
                    <a:gd fmla="*/ 0 w 5" name="T0"/>
                    <a:gd fmla="*/ 0 h 3" name="T1"/>
                    <a:gd fmla="*/ 0 w 5" name="T2"/>
                    <a:gd fmla="*/ 0 h 3" name="T3"/>
                    <a:gd fmla="*/ 0 w 5" name="T4"/>
                    <a:gd fmla="*/ 2 h 3" name="T5"/>
                    <a:gd fmla="*/ 1 w 5" name="T6"/>
                    <a:gd fmla="*/ 3 h 3" name="T7"/>
                    <a:gd fmla="*/ 2 w 5" name="T8"/>
                    <a:gd fmla="*/ 3 h 3" name="T9"/>
                    <a:gd fmla="*/ 2 w 5" name="T10"/>
                    <a:gd fmla="*/ 3 h 3" name="T11"/>
                    <a:gd fmla="*/ 4 w 5" name="T12"/>
                    <a:gd fmla="*/ 3 h 3" name="T13"/>
                    <a:gd fmla="*/ 5 w 5" name="T14"/>
                    <a:gd fmla="*/ 2 h 3" name="T15"/>
                    <a:gd fmla="*/ 5 w 5" name="T16"/>
                    <a:gd fmla="*/ 1 h 3" name="T17"/>
                    <a:gd fmla="*/ 5 w 5" name="T18"/>
                    <a:gd fmla="*/ 1 h 3" name="T19"/>
                    <a:gd fmla="*/ 5 w 5" name="T20"/>
                    <a:gd fmla="*/ 0 h 3" name="T21"/>
                    <a:gd fmla="*/ 3 w 5" name="T22"/>
                    <a:gd fmla="*/ 0 h 3" name="T23"/>
                    <a:gd fmla="*/ 0 w 5" name="T24"/>
                    <a:gd fmla="*/ 0 h 3" name="T25"/>
                    <a:gd fmla="*/ 0 w 5" name="T26"/>
                    <a:gd fmla="*/ 0 h 3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3"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65"/>
                <p:cNvSpPr/>
                <p:nvPr/>
              </p:nvSpPr>
              <p:spPr bwMode="auto">
                <a:xfrm>
                  <a:off x="5473" y="53"/>
                  <a:ext cx="4" cy="7"/>
                </a:xfrm>
                <a:custGeom>
                  <a:gdLst>
                    <a:gd fmla="*/ 2 w 4" name="T0"/>
                    <a:gd fmla="*/ 0 h 7" name="T1"/>
                    <a:gd fmla="*/ 2 w 4" name="T2"/>
                    <a:gd fmla="*/ 0 h 7" name="T3"/>
                    <a:gd fmla="*/ 1 w 4" name="T4"/>
                    <a:gd fmla="*/ 2 h 7" name="T5"/>
                    <a:gd fmla="*/ 0 w 4" name="T6"/>
                    <a:gd fmla="*/ 4 h 7" name="T7"/>
                    <a:gd fmla="*/ 0 w 4" name="T8"/>
                    <a:gd fmla="*/ 6 h 7" name="T9"/>
                    <a:gd fmla="*/ 1 w 4" name="T10"/>
                    <a:gd fmla="*/ 7 h 7" name="T11"/>
                    <a:gd fmla="*/ 1 w 4" name="T12"/>
                    <a:gd fmla="*/ 7 h 7" name="T13"/>
                    <a:gd fmla="*/ 3 w 4" name="T14"/>
                    <a:gd fmla="*/ 6 h 7" name="T15"/>
                    <a:gd fmla="*/ 4 w 4" name="T16"/>
                    <a:gd fmla="*/ 6 h 7" name="T17"/>
                    <a:gd fmla="*/ 4 w 4" name="T18"/>
                    <a:gd fmla="*/ 5 h 7" name="T19"/>
                    <a:gd fmla="*/ 4 w 4" name="T20"/>
                    <a:gd fmla="*/ 5 h 7" name="T21"/>
                    <a:gd fmla="*/ 3 w 4" name="T22"/>
                    <a:gd fmla="*/ 1 h 7" name="T23"/>
                    <a:gd fmla="*/ 2 w 4" name="T24"/>
                    <a:gd fmla="*/ 0 h 7" name="T25"/>
                    <a:gd fmla="*/ 2 w 4" name="T26"/>
                    <a:gd fmla="*/ 0 h 7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7" w="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66"/>
                <p:cNvSpPr/>
                <p:nvPr/>
              </p:nvSpPr>
              <p:spPr bwMode="auto">
                <a:xfrm>
                  <a:off x="5520" y="31"/>
                  <a:ext cx="16" cy="20"/>
                </a:xfrm>
                <a:custGeom>
                  <a:gdLst>
                    <a:gd fmla="*/ 8 w 16" name="T0"/>
                    <a:gd fmla="*/ 10 h 20" name="T1"/>
                    <a:gd fmla="*/ 8 w 16" name="T2"/>
                    <a:gd fmla="*/ 10 h 20" name="T3"/>
                    <a:gd fmla="*/ 8 w 16" name="T4"/>
                    <a:gd fmla="*/ 4 h 20" name="T5"/>
                    <a:gd fmla="*/ 9 w 16" name="T6"/>
                    <a:gd fmla="*/ 1 h 20" name="T7"/>
                    <a:gd fmla="*/ 10 w 16" name="T8"/>
                    <a:gd fmla="*/ 0 h 20" name="T9"/>
                    <a:gd fmla="*/ 11 w 16" name="T10"/>
                    <a:gd fmla="*/ 0 h 20" name="T11"/>
                    <a:gd fmla="*/ 11 w 16" name="T12"/>
                    <a:gd fmla="*/ 0 h 20" name="T13"/>
                    <a:gd fmla="*/ 13 w 16" name="T14"/>
                    <a:gd fmla="*/ 1 h 20" name="T15"/>
                    <a:gd fmla="*/ 14 w 16" name="T16"/>
                    <a:gd fmla="*/ 2 h 20" name="T17"/>
                    <a:gd fmla="*/ 14 w 16" name="T18"/>
                    <a:gd fmla="*/ 8 h 20" name="T19"/>
                    <a:gd fmla="*/ 14 w 16" name="T20"/>
                    <a:gd fmla="*/ 8 h 20" name="T21"/>
                    <a:gd fmla="*/ 16 w 16" name="T22"/>
                    <a:gd fmla="*/ 15 h 20" name="T23"/>
                    <a:gd fmla="*/ 16 w 16" name="T24"/>
                    <a:gd fmla="*/ 18 h 20" name="T25"/>
                    <a:gd fmla="*/ 16 w 16" name="T26"/>
                    <a:gd fmla="*/ 20 h 20" name="T27"/>
                    <a:gd fmla="*/ 14 w 16" name="T28"/>
                    <a:gd fmla="*/ 20 h 20" name="T29"/>
                    <a:gd fmla="*/ 14 w 16" name="T30"/>
                    <a:gd fmla="*/ 20 h 20" name="T31"/>
                    <a:gd fmla="*/ 9 w 16" name="T32"/>
                    <a:gd fmla="*/ 20 h 20" name="T33"/>
                    <a:gd fmla="*/ 8 w 16" name="T34"/>
                    <a:gd fmla="*/ 20 h 20" name="T35"/>
                    <a:gd fmla="*/ 8 w 16" name="T36"/>
                    <a:gd fmla="*/ 17 h 20" name="T37"/>
                    <a:gd fmla="*/ 8 w 16" name="T38"/>
                    <a:gd fmla="*/ 17 h 20" name="T39"/>
                    <a:gd fmla="*/ 7 w 16" name="T40"/>
                    <a:gd fmla="*/ 16 h 20" name="T41"/>
                    <a:gd fmla="*/ 6 w 16" name="T42"/>
                    <a:gd fmla="*/ 15 h 20" name="T43"/>
                    <a:gd fmla="*/ 3 w 16" name="T44"/>
                    <a:gd fmla="*/ 15 h 20" name="T45"/>
                    <a:gd fmla="*/ 3 w 16" name="T46"/>
                    <a:gd fmla="*/ 15 h 20" name="T47"/>
                    <a:gd fmla="*/ 2 w 16" name="T48"/>
                    <a:gd fmla="*/ 15 h 20" name="T49"/>
                    <a:gd fmla="*/ 0 w 16" name="T50"/>
                    <a:gd fmla="*/ 14 h 20" name="T51"/>
                    <a:gd fmla="*/ 0 w 16" name="T52"/>
                    <a:gd fmla="*/ 12 h 20" name="T53"/>
                    <a:gd fmla="*/ 0 w 16" name="T54"/>
                    <a:gd fmla="*/ 12 h 20" name="T55"/>
                    <a:gd fmla="*/ 2 w 16" name="T56"/>
                    <a:gd fmla="*/ 11 h 20" name="T57"/>
                    <a:gd fmla="*/ 4 w 16" name="T58"/>
                    <a:gd fmla="*/ 10 h 20" name="T59"/>
                    <a:gd fmla="*/ 8 w 16" name="T60"/>
                    <a:gd fmla="*/ 10 h 20" name="T61"/>
                    <a:gd fmla="*/ 8 w 16" name="T62"/>
                    <a:gd fmla="*/ 10 h 20" name="T6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b="b" l="0" r="r" t="0"/>
                  <a:pathLst>
                    <a:path h="20" w="16">
                      <a:moveTo>
                        <a:pt x="8" y="10"/>
                      </a:moveTo>
                      <a:lnTo>
                        <a:pt x="8" y="10"/>
                      </a:lnTo>
                      <a:lnTo>
                        <a:pt x="8" y="4"/>
                      </a:lnTo>
                      <a:lnTo>
                        <a:pt x="9" y="1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3" y="1"/>
                      </a:lnTo>
                      <a:lnTo>
                        <a:pt x="14" y="2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6" y="15"/>
                      </a:lnTo>
                      <a:lnTo>
                        <a:pt x="16" y="18"/>
                      </a:lnTo>
                      <a:lnTo>
                        <a:pt x="16" y="20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9" y="20"/>
                      </a:lnTo>
                      <a:lnTo>
                        <a:pt x="8" y="20"/>
                      </a:lnTo>
                      <a:lnTo>
                        <a:pt x="8" y="17"/>
                      </a:lnTo>
                      <a:lnTo>
                        <a:pt x="8" y="17"/>
                      </a:lnTo>
                      <a:lnTo>
                        <a:pt x="7" y="16"/>
                      </a:lnTo>
                      <a:lnTo>
                        <a:pt x="6" y="15"/>
                      </a:lnTo>
                      <a:lnTo>
                        <a:pt x="3" y="15"/>
                      </a:lnTo>
                      <a:lnTo>
                        <a:pt x="3" y="15"/>
                      </a:lnTo>
                      <a:lnTo>
                        <a:pt x="2" y="15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2" y="11"/>
                      </a:lnTo>
                      <a:lnTo>
                        <a:pt x="4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4" name="Freeform 67"/>
                <p:cNvSpPr/>
                <p:nvPr/>
              </p:nvSpPr>
              <p:spPr bwMode="auto">
                <a:xfrm>
                  <a:off x="5731" y="145"/>
                  <a:ext cx="6" cy="3"/>
                </a:xfrm>
                <a:custGeom>
                  <a:gdLst>
                    <a:gd fmla="*/ 4 w 6" name="T0"/>
                    <a:gd fmla="*/ 3 h 3" name="T1"/>
                    <a:gd fmla="*/ 4 w 6" name="T2"/>
                    <a:gd fmla="*/ 3 h 3" name="T3"/>
                    <a:gd fmla="*/ 6 w 6" name="T4"/>
                    <a:gd fmla="*/ 1 h 3" name="T5"/>
                    <a:gd fmla="*/ 3 w 6" name="T6"/>
                    <a:gd fmla="*/ 0 h 3" name="T7"/>
                    <a:gd fmla="*/ 3 w 6" name="T8"/>
                    <a:gd fmla="*/ 0 h 3" name="T9"/>
                    <a:gd fmla="*/ 1 w 6" name="T10"/>
                    <a:gd fmla="*/ 0 h 3" name="T11"/>
                    <a:gd fmla="*/ 0 w 6" name="T12"/>
                    <a:gd fmla="*/ 0 h 3" name="T13"/>
                    <a:gd fmla="*/ 0 w 6" name="T14"/>
                    <a:gd fmla="*/ 1 h 3" name="T15"/>
                    <a:gd fmla="*/ 0 w 6" name="T16"/>
                    <a:gd fmla="*/ 2 h 3" name="T17"/>
                    <a:gd fmla="*/ 0 w 6" name="T18"/>
                    <a:gd fmla="*/ 2 h 3" name="T19"/>
                    <a:gd fmla="*/ 1 w 6" name="T20"/>
                    <a:gd fmla="*/ 3 h 3" name="T21"/>
                    <a:gd fmla="*/ 2 w 6" name="T22"/>
                    <a:gd fmla="*/ 3 h 3" name="T23"/>
                    <a:gd fmla="*/ 4 w 6" name="T24"/>
                    <a:gd fmla="*/ 3 h 3" name="T25"/>
                    <a:gd fmla="*/ 4 w 6" name="T26"/>
                    <a:gd fmla="*/ 3 h 3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3" w="6">
                      <a:moveTo>
                        <a:pt x="4" y="3"/>
                      </a:moveTo>
                      <a:lnTo>
                        <a:pt x="4" y="3"/>
                      </a:lnTo>
                      <a:lnTo>
                        <a:pt x="6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68"/>
                <p:cNvSpPr/>
                <p:nvPr/>
              </p:nvSpPr>
              <p:spPr bwMode="auto">
                <a:xfrm>
                  <a:off x="5735" y="155"/>
                  <a:ext cx="12" cy="4"/>
                </a:xfrm>
                <a:custGeom>
                  <a:gdLst>
                    <a:gd fmla="*/ 2 w 12" name="T0"/>
                    <a:gd fmla="*/ 1 h 4" name="T1"/>
                    <a:gd fmla="*/ 2 w 12" name="T2"/>
                    <a:gd fmla="*/ 1 h 4" name="T3"/>
                    <a:gd fmla="*/ 7 w 12" name="T4"/>
                    <a:gd fmla="*/ 0 h 4" name="T5"/>
                    <a:gd fmla="*/ 11 w 12" name="T6"/>
                    <a:gd fmla="*/ 1 h 4" name="T7"/>
                    <a:gd fmla="*/ 11 w 12" name="T8"/>
                    <a:gd fmla="*/ 1 h 4" name="T9"/>
                    <a:gd fmla="*/ 12 w 12" name="T10"/>
                    <a:gd fmla="*/ 3 h 4" name="T11"/>
                    <a:gd fmla="*/ 10 w 12" name="T12"/>
                    <a:gd fmla="*/ 4 h 4" name="T13"/>
                    <a:gd fmla="*/ 10 w 12" name="T14"/>
                    <a:gd fmla="*/ 4 h 4" name="T15"/>
                    <a:gd fmla="*/ 6 w 12" name="T16"/>
                    <a:gd fmla="*/ 4 h 4" name="T17"/>
                    <a:gd fmla="*/ 0 w 12" name="T18"/>
                    <a:gd fmla="*/ 4 h 4" name="T19"/>
                    <a:gd fmla="*/ 0 w 12" name="T20"/>
                    <a:gd fmla="*/ 4 h 4" name="T21"/>
                    <a:gd fmla="*/ 0 w 12" name="T22"/>
                    <a:gd fmla="*/ 3 h 4" name="T23"/>
                    <a:gd fmla="*/ 0 w 12" name="T24"/>
                    <a:gd fmla="*/ 2 h 4" name="T25"/>
                    <a:gd fmla="*/ 2 w 12" name="T26"/>
                    <a:gd fmla="*/ 1 h 4" name="T27"/>
                    <a:gd fmla="*/ 2 w 12" name="T28"/>
                    <a:gd fmla="*/ 1 h 4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4" w="12">
                      <a:moveTo>
                        <a:pt x="2" y="1"/>
                      </a:moveTo>
                      <a:lnTo>
                        <a:pt x="2" y="1"/>
                      </a:lnTo>
                      <a:lnTo>
                        <a:pt x="7" y="0"/>
                      </a:lnTo>
                      <a:lnTo>
                        <a:pt x="11" y="1"/>
                      </a:lnTo>
                      <a:lnTo>
                        <a:pt x="11" y="1"/>
                      </a:lnTo>
                      <a:lnTo>
                        <a:pt x="12" y="3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Freeform 69"/>
                <p:cNvSpPr/>
                <p:nvPr/>
              </p:nvSpPr>
              <p:spPr bwMode="auto">
                <a:xfrm>
                  <a:off x="5767" y="147"/>
                  <a:ext cx="19" cy="26"/>
                </a:xfrm>
                <a:custGeom>
                  <a:gdLst>
                    <a:gd fmla="*/ 1 w 19" name="T0"/>
                    <a:gd fmla="*/ 1 h 26" name="T1"/>
                    <a:gd fmla="*/ 1 w 19" name="T2"/>
                    <a:gd fmla="*/ 1 h 26" name="T3"/>
                    <a:gd fmla="*/ 0 w 19" name="T4"/>
                    <a:gd fmla="*/ 4 h 26" name="T5"/>
                    <a:gd fmla="*/ 2 w 19" name="T6"/>
                    <a:gd fmla="*/ 5 h 26" name="T7"/>
                    <a:gd fmla="*/ 2 w 19" name="T8"/>
                    <a:gd fmla="*/ 5 h 26" name="T9"/>
                    <a:gd fmla="*/ 4 w 19" name="T10"/>
                    <a:gd fmla="*/ 6 h 26" name="T11"/>
                    <a:gd fmla="*/ 5 w 19" name="T12"/>
                    <a:gd fmla="*/ 8 h 26" name="T13"/>
                    <a:gd fmla="*/ 5 w 19" name="T14"/>
                    <a:gd fmla="*/ 11 h 26" name="T15"/>
                    <a:gd fmla="*/ 4 w 19" name="T16"/>
                    <a:gd fmla="*/ 12 h 26" name="T17"/>
                    <a:gd fmla="*/ 4 w 19" name="T18"/>
                    <a:gd fmla="*/ 12 h 26" name="T19"/>
                    <a:gd fmla="*/ 2 w 19" name="T20"/>
                    <a:gd fmla="*/ 12 h 26" name="T21"/>
                    <a:gd fmla="*/ 1 w 19" name="T22"/>
                    <a:gd fmla="*/ 14 h 26" name="T23"/>
                    <a:gd fmla="*/ 1 w 19" name="T24"/>
                    <a:gd fmla="*/ 14 h 26" name="T25"/>
                    <a:gd fmla="*/ 1 w 19" name="T26"/>
                    <a:gd fmla="*/ 14 h 26" name="T27"/>
                    <a:gd fmla="*/ 3 w 19" name="T28"/>
                    <a:gd fmla="*/ 15 h 26" name="T29"/>
                    <a:gd fmla="*/ 4 w 19" name="T30"/>
                    <a:gd fmla="*/ 15 h 26" name="T31"/>
                    <a:gd fmla="*/ 4 w 19" name="T32"/>
                    <a:gd fmla="*/ 16 h 26" name="T33"/>
                    <a:gd fmla="*/ 4 w 19" name="T34"/>
                    <a:gd fmla="*/ 16 h 26" name="T35"/>
                    <a:gd fmla="*/ 4 w 19" name="T36"/>
                    <a:gd fmla="*/ 20 h 26" name="T37"/>
                    <a:gd fmla="*/ 5 w 19" name="T38"/>
                    <a:gd fmla="*/ 22 h 26" name="T39"/>
                    <a:gd fmla="*/ 6 w 19" name="T40"/>
                    <a:gd fmla="*/ 22 h 26" name="T41"/>
                    <a:gd fmla="*/ 6 w 19" name="T42"/>
                    <a:gd fmla="*/ 22 h 26" name="T43"/>
                    <a:gd fmla="*/ 10 w 19" name="T44"/>
                    <a:gd fmla="*/ 22 h 26" name="T45"/>
                    <a:gd fmla="*/ 13 w 19" name="T46"/>
                    <a:gd fmla="*/ 23 h 26" name="T47"/>
                    <a:gd fmla="*/ 14 w 19" name="T48"/>
                    <a:gd fmla="*/ 24 h 26" name="T49"/>
                    <a:gd fmla="*/ 14 w 19" name="T50"/>
                    <a:gd fmla="*/ 24 h 26" name="T51"/>
                    <a:gd fmla="*/ 15 w 19" name="T52"/>
                    <a:gd fmla="*/ 25 h 26" name="T53"/>
                    <a:gd fmla="*/ 17 w 19" name="T54"/>
                    <a:gd fmla="*/ 26 h 26" name="T55"/>
                    <a:gd fmla="*/ 17 w 19" name="T56"/>
                    <a:gd fmla="*/ 26 h 26" name="T57"/>
                    <a:gd fmla="*/ 18 w 19" name="T58"/>
                    <a:gd fmla="*/ 25 h 26" name="T59"/>
                    <a:gd fmla="*/ 19 w 19" name="T60"/>
                    <a:gd fmla="*/ 22 h 26" name="T61"/>
                    <a:gd fmla="*/ 18 w 19" name="T62"/>
                    <a:gd fmla="*/ 20 h 26" name="T63"/>
                    <a:gd fmla="*/ 17 w 19" name="T64"/>
                    <a:gd fmla="*/ 19 h 26" name="T65"/>
                    <a:gd fmla="*/ 17 w 19" name="T66"/>
                    <a:gd fmla="*/ 19 h 26" name="T67"/>
                    <a:gd fmla="*/ 16 w 19" name="T68"/>
                    <a:gd fmla="*/ 19 h 26" name="T69"/>
                    <a:gd fmla="*/ 15 w 19" name="T70"/>
                    <a:gd fmla="*/ 17 h 26" name="T71"/>
                    <a:gd fmla="*/ 15 w 19" name="T72"/>
                    <a:gd fmla="*/ 16 h 26" name="T73"/>
                    <a:gd fmla="*/ 15 w 19" name="T74"/>
                    <a:gd fmla="*/ 16 h 26" name="T75"/>
                    <a:gd fmla="*/ 16 w 19" name="T76"/>
                    <a:gd fmla="*/ 8 h 26" name="T77"/>
                    <a:gd fmla="*/ 16 w 19" name="T78"/>
                    <a:gd fmla="*/ 4 h 26" name="T79"/>
                    <a:gd fmla="*/ 15 w 19" name="T80"/>
                    <a:gd fmla="*/ 1 h 26" name="T81"/>
                    <a:gd fmla="*/ 14 w 19" name="T82"/>
                    <a:gd fmla="*/ 0 h 26" name="T83"/>
                    <a:gd fmla="*/ 14 w 19" name="T84"/>
                    <a:gd fmla="*/ 0 h 26" name="T85"/>
                    <a:gd fmla="*/ 10 w 19" name="T86"/>
                    <a:gd fmla="*/ 0 h 26" name="T87"/>
                    <a:gd fmla="*/ 6 w 19" name="T88"/>
                    <a:gd fmla="*/ 1 h 26" name="T89"/>
                    <a:gd fmla="*/ 1 w 19" name="T90"/>
                    <a:gd fmla="*/ 1 h 26" name="T91"/>
                    <a:gd fmla="*/ 1 w 19" name="T92"/>
                    <a:gd fmla="*/ 1 h 26" name="T9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b="b" l="0" r="r" t="0"/>
                  <a:pathLst>
                    <a:path h="26" w="19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5" y="8"/>
                      </a:lnTo>
                      <a:lnTo>
                        <a:pt x="5" y="11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2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3" y="15"/>
                      </a:lnTo>
                      <a:lnTo>
                        <a:pt x="4" y="15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20"/>
                      </a:lnTo>
                      <a:lnTo>
                        <a:pt x="5" y="22"/>
                      </a:lnTo>
                      <a:lnTo>
                        <a:pt x="6" y="22"/>
                      </a:lnTo>
                      <a:lnTo>
                        <a:pt x="6" y="22"/>
                      </a:lnTo>
                      <a:lnTo>
                        <a:pt x="10" y="22"/>
                      </a:lnTo>
                      <a:lnTo>
                        <a:pt x="13" y="23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5" y="25"/>
                      </a:lnTo>
                      <a:lnTo>
                        <a:pt x="17" y="26"/>
                      </a:lnTo>
                      <a:lnTo>
                        <a:pt x="17" y="26"/>
                      </a:lnTo>
                      <a:lnTo>
                        <a:pt x="18" y="25"/>
                      </a:lnTo>
                      <a:lnTo>
                        <a:pt x="19" y="22"/>
                      </a:lnTo>
                      <a:lnTo>
                        <a:pt x="18" y="20"/>
                      </a:lnTo>
                      <a:lnTo>
                        <a:pt x="17" y="19"/>
                      </a:lnTo>
                      <a:lnTo>
                        <a:pt x="17" y="19"/>
                      </a:lnTo>
                      <a:lnTo>
                        <a:pt x="16" y="19"/>
                      </a:lnTo>
                      <a:lnTo>
                        <a:pt x="15" y="17"/>
                      </a:lnTo>
                      <a:lnTo>
                        <a:pt x="15" y="16"/>
                      </a:lnTo>
                      <a:lnTo>
                        <a:pt x="15" y="16"/>
                      </a:lnTo>
                      <a:lnTo>
                        <a:pt x="16" y="8"/>
                      </a:lnTo>
                      <a:lnTo>
                        <a:pt x="16" y="4"/>
                      </a:lnTo>
                      <a:lnTo>
                        <a:pt x="15" y="1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6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Freeform 70"/>
                <p:cNvSpPr/>
                <p:nvPr/>
              </p:nvSpPr>
              <p:spPr bwMode="auto">
                <a:xfrm>
                  <a:off x="4958" y="335"/>
                  <a:ext cx="637" cy="1688"/>
                </a:xfrm>
                <a:custGeom>
                  <a:gdLst>
                    <a:gd fmla="*/ 37 w 637" name="T0"/>
                    <a:gd fmla="*/ 1250 h 1688" name="T1"/>
                    <a:gd fmla="*/ 36 w 637" name="T2"/>
                    <a:gd fmla="*/ 1186 h 1688" name="T3"/>
                    <a:gd fmla="*/ 79 w 637" name="T4"/>
                    <a:gd fmla="*/ 1134 h 1688" name="T5"/>
                    <a:gd fmla="*/ 60 w 637" name="T6"/>
                    <a:gd fmla="*/ 1032 h 1688" name="T7"/>
                    <a:gd fmla="*/ 95 w 637" name="T8"/>
                    <a:gd fmla="*/ 992 h 1688" name="T9"/>
                    <a:gd fmla="*/ 55 w 637" name="T10"/>
                    <a:gd fmla="*/ 914 h 1688" name="T11"/>
                    <a:gd fmla="*/ 51 w 637" name="T12"/>
                    <a:gd fmla="*/ 811 h 1688" name="T13"/>
                    <a:gd fmla="*/ 64 w 637" name="T14"/>
                    <a:gd fmla="*/ 674 h 1688" name="T15"/>
                    <a:gd fmla="*/ 144 w 637" name="T16"/>
                    <a:gd fmla="*/ 637 h 1688" name="T17"/>
                    <a:gd fmla="*/ 130 w 637" name="T18"/>
                    <a:gd fmla="*/ 562 h 1688" name="T19"/>
                    <a:gd fmla="*/ 159 w 637" name="T20"/>
                    <a:gd fmla="*/ 397 h 1688" name="T21"/>
                    <a:gd fmla="*/ 203 w 637" name="T22"/>
                    <a:gd fmla="*/ 365 h 1688" name="T23"/>
                    <a:gd fmla="*/ 238 w 637" name="T24"/>
                    <a:gd fmla="*/ 250 h 1688" name="T25"/>
                    <a:gd fmla="*/ 243 w 637" name="T26"/>
                    <a:gd fmla="*/ 178 h 1688" name="T27"/>
                    <a:gd fmla="*/ 280 w 637" name="T28"/>
                    <a:gd fmla="*/ 141 h 1688" name="T29"/>
                    <a:gd fmla="*/ 309 w 637" name="T30"/>
                    <a:gd fmla="*/ 72 h 1688" name="T31"/>
                    <a:gd fmla="*/ 369 w 637" name="T32"/>
                    <a:gd fmla="*/ 90 h 1688" name="T33"/>
                    <a:gd fmla="*/ 397 w 637" name="T34"/>
                    <a:gd fmla="*/ 57 h 1688" name="T35"/>
                    <a:gd fmla="*/ 397 w 637" name="T36"/>
                    <a:gd fmla="*/ 0 h 1688" name="T37"/>
                    <a:gd fmla="*/ 447 w 637" name="T38"/>
                    <a:gd fmla="*/ 37 h 1688" name="T39"/>
                    <a:gd fmla="*/ 521 w 637" name="T40"/>
                    <a:gd fmla="*/ 71 h 1688" name="T41"/>
                    <a:gd fmla="*/ 553 w 637" name="T42"/>
                    <a:gd fmla="*/ 111 h 1688" name="T43"/>
                    <a:gd fmla="*/ 569 w 637" name="T44"/>
                    <a:gd fmla="*/ 186 h 1688" name="T45"/>
                    <a:gd fmla="*/ 597 w 637" name="T46"/>
                    <a:gd fmla="*/ 264 h 1688" name="T47"/>
                    <a:gd fmla="*/ 634 w 637" name="T48"/>
                    <a:gd fmla="*/ 356 h 1688" name="T49"/>
                    <a:gd fmla="*/ 548 w 637" name="T50"/>
                    <a:gd fmla="*/ 382 h 1688" name="T51"/>
                    <a:gd fmla="*/ 516 w 637" name="T52"/>
                    <a:gd fmla="*/ 455 h 1688" name="T53"/>
                    <a:gd fmla="*/ 515 w 637" name="T54"/>
                    <a:gd fmla="*/ 533 h 1688" name="T55"/>
                    <a:gd fmla="*/ 498 w 637" name="T56"/>
                    <a:gd fmla="*/ 615 h 1688" name="T57"/>
                    <a:gd fmla="*/ 416 w 637" name="T58"/>
                    <a:gd fmla="*/ 712 h 1688" name="T59"/>
                    <a:gd fmla="*/ 375 w 637" name="T60"/>
                    <a:gd fmla="*/ 770 h 1688" name="T61"/>
                    <a:gd fmla="*/ 369 w 637" name="T62"/>
                    <a:gd fmla="*/ 780 h 1688" name="T63"/>
                    <a:gd fmla="*/ 345 w 637" name="T64"/>
                    <a:gd fmla="*/ 815 h 1688" name="T65"/>
                    <a:gd fmla="*/ 354 w 637" name="T66"/>
                    <a:gd fmla="*/ 863 h 1688" name="T67"/>
                    <a:gd fmla="*/ 347 w 637" name="T68"/>
                    <a:gd fmla="*/ 911 h 1688" name="T69"/>
                    <a:gd fmla="*/ 361 w 637" name="T70"/>
                    <a:gd fmla="*/ 1039 h 1688" name="T71"/>
                    <a:gd fmla="*/ 403 w 637" name="T72"/>
                    <a:gd fmla="*/ 1049 h 1688" name="T73"/>
                    <a:gd fmla="*/ 431 w 637" name="T74"/>
                    <a:gd fmla="*/ 1096 h 1688" name="T75"/>
                    <a:gd fmla="*/ 458 w 637" name="T76"/>
                    <a:gd fmla="*/ 1138 h 1688" name="T77"/>
                    <a:gd fmla="*/ 432 w 637" name="T78"/>
                    <a:gd fmla="*/ 1223 h 1688" name="T79"/>
                    <a:gd fmla="*/ 413 w 637" name="T80"/>
                    <a:gd fmla="*/ 1221 h 1688" name="T81"/>
                    <a:gd fmla="*/ 371 w 637" name="T82"/>
                    <a:gd fmla="*/ 1266 h 1688" name="T83"/>
                    <a:gd fmla="*/ 324 w 637" name="T84"/>
                    <a:gd fmla="*/ 1277 h 1688" name="T85"/>
                    <a:gd fmla="*/ 345 w 637" name="T86"/>
                    <a:gd fmla="*/ 1295 h 1688" name="T87"/>
                    <a:gd fmla="*/ 357 w 637" name="T88"/>
                    <a:gd fmla="*/ 1335 h 1688" name="T89"/>
                    <a:gd fmla="*/ 342 w 637" name="T90"/>
                    <a:gd fmla="*/ 1381 h 1688" name="T91"/>
                    <a:gd fmla="*/ 357 w 637" name="T92"/>
                    <a:gd fmla="*/ 1430 h 1688" name="T93"/>
                    <a:gd fmla="*/ 348 w 637" name="T94"/>
                    <a:gd fmla="*/ 1523 h 1688" name="T95"/>
                    <a:gd fmla="*/ 283 w 637" name="T96"/>
                    <a:gd fmla="*/ 1581 h 1688" name="T97"/>
                    <a:gd fmla="*/ 231 w 637" name="T98"/>
                    <a:gd fmla="*/ 1604 h 1688" name="T99"/>
                    <a:gd fmla="*/ 219 w 637" name="T100"/>
                    <a:gd fmla="*/ 1663 h 1688" name="T101"/>
                    <a:gd fmla="*/ 166 w 637" name="T102"/>
                    <a:gd fmla="*/ 1688 h 1688" name="T103"/>
                    <a:gd fmla="*/ 137 w 637" name="T104"/>
                    <a:gd fmla="*/ 1640 h 1688" name="T105"/>
                    <a:gd fmla="*/ 126 w 637" name="T106"/>
                    <a:gd fmla="*/ 1587 h 1688" name="T107"/>
                    <a:gd fmla="*/ 130 w 637" name="T108"/>
                    <a:gd fmla="*/ 1559 h 1688" name="T109"/>
                    <a:gd fmla="*/ 87 w 637" name="T110"/>
                    <a:gd fmla="*/ 1491 h 1688" name="T111"/>
                    <a:gd fmla="*/ 58 w 637" name="T112"/>
                    <a:gd fmla="*/ 1426 h 1688" name="T113"/>
                    <a:gd fmla="*/ 51 w 637" name="T114"/>
                    <a:gd fmla="*/ 1348 h 1688" name="T115"/>
                    <a:gd fmla="*/ 29 w 637" name="T116"/>
                    <a:gd fmla="*/ 1338 h 1688" name="T117"/>
                    <a:gd fmla="*/ 12 w 637" name="T118"/>
                    <a:gd fmla="*/ 1306 h 1688" name="T119"/>
                    <a:gd fmla="*/ 1 w 637" name="T120"/>
                    <a:gd fmla="*/ 1254 h 1688" name="T1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b="b" l="0" r="r" t="0"/>
                  <a:pathLst>
                    <a:path h="1688" w="637">
                      <a:moveTo>
                        <a:pt x="10" y="1255"/>
                      </a:moveTo>
                      <a:lnTo>
                        <a:pt x="10" y="1255"/>
                      </a:lnTo>
                      <a:lnTo>
                        <a:pt x="11" y="1257"/>
                      </a:lnTo>
                      <a:lnTo>
                        <a:pt x="14" y="1263"/>
                      </a:lnTo>
                      <a:lnTo>
                        <a:pt x="15" y="1266"/>
                      </a:lnTo>
                      <a:lnTo>
                        <a:pt x="18" y="1268"/>
                      </a:lnTo>
                      <a:lnTo>
                        <a:pt x="22" y="1270"/>
                      </a:lnTo>
                      <a:lnTo>
                        <a:pt x="26" y="1271"/>
                      </a:lnTo>
                      <a:lnTo>
                        <a:pt x="26" y="1271"/>
                      </a:lnTo>
                      <a:lnTo>
                        <a:pt x="29" y="1270"/>
                      </a:lnTo>
                      <a:lnTo>
                        <a:pt x="32" y="1269"/>
                      </a:lnTo>
                      <a:lnTo>
                        <a:pt x="33" y="1267"/>
                      </a:lnTo>
                      <a:lnTo>
                        <a:pt x="36" y="1265"/>
                      </a:lnTo>
                      <a:lnTo>
                        <a:pt x="37" y="1258"/>
                      </a:lnTo>
                      <a:lnTo>
                        <a:pt x="37" y="1250"/>
                      </a:lnTo>
                      <a:lnTo>
                        <a:pt x="37" y="1250"/>
                      </a:lnTo>
                      <a:lnTo>
                        <a:pt x="39" y="1241"/>
                      </a:lnTo>
                      <a:lnTo>
                        <a:pt x="41" y="1234"/>
                      </a:lnTo>
                      <a:lnTo>
                        <a:pt x="43" y="1225"/>
                      </a:lnTo>
                      <a:lnTo>
                        <a:pt x="43" y="1214"/>
                      </a:lnTo>
                      <a:lnTo>
                        <a:pt x="43" y="1214"/>
                      </a:lnTo>
                      <a:lnTo>
                        <a:pt x="43" y="1209"/>
                      </a:lnTo>
                      <a:lnTo>
                        <a:pt x="41" y="1206"/>
                      </a:lnTo>
                      <a:lnTo>
                        <a:pt x="37" y="1200"/>
                      </a:lnTo>
                      <a:lnTo>
                        <a:pt x="33" y="1196"/>
                      </a:lnTo>
                      <a:lnTo>
                        <a:pt x="32" y="1194"/>
                      </a:lnTo>
                      <a:lnTo>
                        <a:pt x="33" y="1191"/>
                      </a:lnTo>
                      <a:lnTo>
                        <a:pt x="33" y="1191"/>
                      </a:lnTo>
                      <a:lnTo>
                        <a:pt x="35" y="1189"/>
                      </a:lnTo>
                      <a:lnTo>
                        <a:pt x="36" y="1186"/>
                      </a:lnTo>
                      <a:lnTo>
                        <a:pt x="39" y="1184"/>
                      </a:lnTo>
                      <a:lnTo>
                        <a:pt x="40" y="1183"/>
                      </a:lnTo>
                      <a:lnTo>
                        <a:pt x="42" y="1181"/>
                      </a:lnTo>
                      <a:lnTo>
                        <a:pt x="43" y="1178"/>
                      </a:lnTo>
                      <a:lnTo>
                        <a:pt x="44" y="1173"/>
                      </a:lnTo>
                      <a:lnTo>
                        <a:pt x="44" y="1173"/>
                      </a:lnTo>
                      <a:lnTo>
                        <a:pt x="44" y="1168"/>
                      </a:lnTo>
                      <a:lnTo>
                        <a:pt x="46" y="1165"/>
                      </a:lnTo>
                      <a:lnTo>
                        <a:pt x="49" y="1161"/>
                      </a:lnTo>
                      <a:lnTo>
                        <a:pt x="52" y="1158"/>
                      </a:lnTo>
                      <a:lnTo>
                        <a:pt x="58" y="1153"/>
                      </a:lnTo>
                      <a:lnTo>
                        <a:pt x="66" y="1147"/>
                      </a:lnTo>
                      <a:lnTo>
                        <a:pt x="66" y="1147"/>
                      </a:lnTo>
                      <a:lnTo>
                        <a:pt x="73" y="1140"/>
                      </a:lnTo>
                      <a:lnTo>
                        <a:pt x="79" y="1134"/>
                      </a:lnTo>
                      <a:lnTo>
                        <a:pt x="81" y="1129"/>
                      </a:lnTo>
                      <a:lnTo>
                        <a:pt x="83" y="1125"/>
                      </a:lnTo>
                      <a:lnTo>
                        <a:pt x="84" y="1121"/>
                      </a:lnTo>
                      <a:lnTo>
                        <a:pt x="85" y="1114"/>
                      </a:lnTo>
                      <a:lnTo>
                        <a:pt x="85" y="1114"/>
                      </a:lnTo>
                      <a:lnTo>
                        <a:pt x="86" y="1102"/>
                      </a:lnTo>
                      <a:lnTo>
                        <a:pt x="86" y="1092"/>
                      </a:lnTo>
                      <a:lnTo>
                        <a:pt x="86" y="1085"/>
                      </a:lnTo>
                      <a:lnTo>
                        <a:pt x="84" y="1080"/>
                      </a:lnTo>
                      <a:lnTo>
                        <a:pt x="83" y="1075"/>
                      </a:lnTo>
                      <a:lnTo>
                        <a:pt x="80" y="1068"/>
                      </a:lnTo>
                      <a:lnTo>
                        <a:pt x="80" y="1068"/>
                      </a:lnTo>
                      <a:lnTo>
                        <a:pt x="67" y="1046"/>
                      </a:lnTo>
                      <a:lnTo>
                        <a:pt x="62" y="1036"/>
                      </a:lnTo>
                      <a:lnTo>
                        <a:pt x="60" y="1032"/>
                      </a:lnTo>
                      <a:lnTo>
                        <a:pt x="60" y="1027"/>
                      </a:lnTo>
                      <a:lnTo>
                        <a:pt x="60" y="1027"/>
                      </a:lnTo>
                      <a:lnTo>
                        <a:pt x="61" y="1023"/>
                      </a:lnTo>
                      <a:lnTo>
                        <a:pt x="61" y="1020"/>
                      </a:lnTo>
                      <a:lnTo>
                        <a:pt x="64" y="1018"/>
                      </a:lnTo>
                      <a:lnTo>
                        <a:pt x="65" y="1016"/>
                      </a:lnTo>
                      <a:lnTo>
                        <a:pt x="70" y="1014"/>
                      </a:lnTo>
                      <a:lnTo>
                        <a:pt x="76" y="1014"/>
                      </a:lnTo>
                      <a:lnTo>
                        <a:pt x="76" y="1014"/>
                      </a:lnTo>
                      <a:lnTo>
                        <a:pt x="82" y="1013"/>
                      </a:lnTo>
                      <a:lnTo>
                        <a:pt x="85" y="1012"/>
                      </a:lnTo>
                      <a:lnTo>
                        <a:pt x="87" y="1009"/>
                      </a:lnTo>
                      <a:lnTo>
                        <a:pt x="89" y="1004"/>
                      </a:lnTo>
                      <a:lnTo>
                        <a:pt x="89" y="1004"/>
                      </a:lnTo>
                      <a:lnTo>
                        <a:pt x="95" y="992"/>
                      </a:lnTo>
                      <a:lnTo>
                        <a:pt x="96" y="986"/>
                      </a:lnTo>
                      <a:lnTo>
                        <a:pt x="96" y="979"/>
                      </a:lnTo>
                      <a:lnTo>
                        <a:pt x="96" y="979"/>
                      </a:lnTo>
                      <a:lnTo>
                        <a:pt x="96" y="969"/>
                      </a:lnTo>
                      <a:lnTo>
                        <a:pt x="96" y="969"/>
                      </a:lnTo>
                      <a:lnTo>
                        <a:pt x="96" y="969"/>
                      </a:lnTo>
                      <a:lnTo>
                        <a:pt x="96" y="969"/>
                      </a:lnTo>
                      <a:lnTo>
                        <a:pt x="73" y="947"/>
                      </a:lnTo>
                      <a:lnTo>
                        <a:pt x="73" y="947"/>
                      </a:lnTo>
                      <a:lnTo>
                        <a:pt x="66" y="940"/>
                      </a:lnTo>
                      <a:lnTo>
                        <a:pt x="60" y="934"/>
                      </a:lnTo>
                      <a:lnTo>
                        <a:pt x="58" y="929"/>
                      </a:lnTo>
                      <a:lnTo>
                        <a:pt x="56" y="926"/>
                      </a:lnTo>
                      <a:lnTo>
                        <a:pt x="55" y="921"/>
                      </a:lnTo>
                      <a:lnTo>
                        <a:pt x="55" y="914"/>
                      </a:lnTo>
                      <a:lnTo>
                        <a:pt x="55" y="914"/>
                      </a:lnTo>
                      <a:lnTo>
                        <a:pt x="55" y="904"/>
                      </a:lnTo>
                      <a:lnTo>
                        <a:pt x="56" y="896"/>
                      </a:lnTo>
                      <a:lnTo>
                        <a:pt x="58" y="889"/>
                      </a:lnTo>
                      <a:lnTo>
                        <a:pt x="58" y="878"/>
                      </a:lnTo>
                      <a:lnTo>
                        <a:pt x="58" y="878"/>
                      </a:lnTo>
                      <a:lnTo>
                        <a:pt x="59" y="866"/>
                      </a:lnTo>
                      <a:lnTo>
                        <a:pt x="59" y="858"/>
                      </a:lnTo>
                      <a:lnTo>
                        <a:pt x="60" y="851"/>
                      </a:lnTo>
                      <a:lnTo>
                        <a:pt x="61" y="844"/>
                      </a:lnTo>
                      <a:lnTo>
                        <a:pt x="61" y="844"/>
                      </a:lnTo>
                      <a:lnTo>
                        <a:pt x="60" y="840"/>
                      </a:lnTo>
                      <a:lnTo>
                        <a:pt x="59" y="835"/>
                      </a:lnTo>
                      <a:lnTo>
                        <a:pt x="55" y="825"/>
                      </a:lnTo>
                      <a:lnTo>
                        <a:pt x="51" y="811"/>
                      </a:lnTo>
                      <a:lnTo>
                        <a:pt x="49" y="805"/>
                      </a:lnTo>
                      <a:lnTo>
                        <a:pt x="49" y="796"/>
                      </a:lnTo>
                      <a:lnTo>
                        <a:pt x="49" y="796"/>
                      </a:lnTo>
                      <a:lnTo>
                        <a:pt x="49" y="781"/>
                      </a:lnTo>
                      <a:lnTo>
                        <a:pt x="49" y="769"/>
                      </a:lnTo>
                      <a:lnTo>
                        <a:pt x="50" y="756"/>
                      </a:lnTo>
                      <a:lnTo>
                        <a:pt x="50" y="740"/>
                      </a:lnTo>
                      <a:lnTo>
                        <a:pt x="50" y="740"/>
                      </a:lnTo>
                      <a:lnTo>
                        <a:pt x="50" y="722"/>
                      </a:lnTo>
                      <a:lnTo>
                        <a:pt x="50" y="713"/>
                      </a:lnTo>
                      <a:lnTo>
                        <a:pt x="50" y="706"/>
                      </a:lnTo>
                      <a:lnTo>
                        <a:pt x="51" y="697"/>
                      </a:lnTo>
                      <a:lnTo>
                        <a:pt x="54" y="690"/>
                      </a:lnTo>
                      <a:lnTo>
                        <a:pt x="57" y="682"/>
                      </a:lnTo>
                      <a:lnTo>
                        <a:pt x="64" y="674"/>
                      </a:lnTo>
                      <a:lnTo>
                        <a:pt x="64" y="674"/>
                      </a:lnTo>
                      <a:lnTo>
                        <a:pt x="74" y="660"/>
                      </a:lnTo>
                      <a:lnTo>
                        <a:pt x="80" y="653"/>
                      </a:lnTo>
                      <a:lnTo>
                        <a:pt x="85" y="649"/>
                      </a:lnTo>
                      <a:lnTo>
                        <a:pt x="92" y="646"/>
                      </a:lnTo>
                      <a:lnTo>
                        <a:pt x="98" y="643"/>
                      </a:lnTo>
                      <a:lnTo>
                        <a:pt x="105" y="642"/>
                      </a:lnTo>
                      <a:lnTo>
                        <a:pt x="115" y="643"/>
                      </a:lnTo>
                      <a:lnTo>
                        <a:pt x="115" y="643"/>
                      </a:lnTo>
                      <a:lnTo>
                        <a:pt x="125" y="644"/>
                      </a:lnTo>
                      <a:lnTo>
                        <a:pt x="132" y="646"/>
                      </a:lnTo>
                      <a:lnTo>
                        <a:pt x="138" y="644"/>
                      </a:lnTo>
                      <a:lnTo>
                        <a:pt x="141" y="643"/>
                      </a:lnTo>
                      <a:lnTo>
                        <a:pt x="143" y="640"/>
                      </a:lnTo>
                      <a:lnTo>
                        <a:pt x="144" y="637"/>
                      </a:lnTo>
                      <a:lnTo>
                        <a:pt x="147" y="627"/>
                      </a:lnTo>
                      <a:lnTo>
                        <a:pt x="147" y="627"/>
                      </a:lnTo>
                      <a:lnTo>
                        <a:pt x="150" y="615"/>
                      </a:lnTo>
                      <a:lnTo>
                        <a:pt x="151" y="604"/>
                      </a:lnTo>
                      <a:lnTo>
                        <a:pt x="150" y="598"/>
                      </a:lnTo>
                      <a:lnTo>
                        <a:pt x="148" y="594"/>
                      </a:lnTo>
                      <a:lnTo>
                        <a:pt x="146" y="590"/>
                      </a:lnTo>
                      <a:lnTo>
                        <a:pt x="142" y="585"/>
                      </a:lnTo>
                      <a:lnTo>
                        <a:pt x="142" y="585"/>
                      </a:lnTo>
                      <a:lnTo>
                        <a:pt x="133" y="580"/>
                      </a:lnTo>
                      <a:lnTo>
                        <a:pt x="128" y="576"/>
                      </a:lnTo>
                      <a:lnTo>
                        <a:pt x="126" y="574"/>
                      </a:lnTo>
                      <a:lnTo>
                        <a:pt x="126" y="570"/>
                      </a:lnTo>
                      <a:lnTo>
                        <a:pt x="127" y="567"/>
                      </a:lnTo>
                      <a:lnTo>
                        <a:pt x="130" y="562"/>
                      </a:lnTo>
                      <a:lnTo>
                        <a:pt x="130" y="562"/>
                      </a:lnTo>
                      <a:lnTo>
                        <a:pt x="135" y="556"/>
                      </a:lnTo>
                      <a:lnTo>
                        <a:pt x="139" y="549"/>
                      </a:lnTo>
                      <a:lnTo>
                        <a:pt x="146" y="529"/>
                      </a:lnTo>
                      <a:lnTo>
                        <a:pt x="154" y="509"/>
                      </a:lnTo>
                      <a:lnTo>
                        <a:pt x="156" y="499"/>
                      </a:lnTo>
                      <a:lnTo>
                        <a:pt x="157" y="490"/>
                      </a:lnTo>
                      <a:lnTo>
                        <a:pt x="157" y="490"/>
                      </a:lnTo>
                      <a:lnTo>
                        <a:pt x="159" y="469"/>
                      </a:lnTo>
                      <a:lnTo>
                        <a:pt x="161" y="447"/>
                      </a:lnTo>
                      <a:lnTo>
                        <a:pt x="162" y="424"/>
                      </a:lnTo>
                      <a:lnTo>
                        <a:pt x="162" y="415"/>
                      </a:lnTo>
                      <a:lnTo>
                        <a:pt x="161" y="408"/>
                      </a:lnTo>
                      <a:lnTo>
                        <a:pt x="161" y="408"/>
                      </a:lnTo>
                      <a:lnTo>
                        <a:pt x="159" y="397"/>
                      </a:lnTo>
                      <a:lnTo>
                        <a:pt x="159" y="394"/>
                      </a:lnTo>
                      <a:lnTo>
                        <a:pt x="159" y="391"/>
                      </a:lnTo>
                      <a:lnTo>
                        <a:pt x="160" y="389"/>
                      </a:lnTo>
                      <a:lnTo>
                        <a:pt x="162" y="388"/>
                      </a:lnTo>
                      <a:lnTo>
                        <a:pt x="166" y="386"/>
                      </a:lnTo>
                      <a:lnTo>
                        <a:pt x="170" y="386"/>
                      </a:lnTo>
                      <a:lnTo>
                        <a:pt x="170" y="386"/>
                      </a:lnTo>
                      <a:lnTo>
                        <a:pt x="175" y="386"/>
                      </a:lnTo>
                      <a:lnTo>
                        <a:pt x="181" y="386"/>
                      </a:lnTo>
                      <a:lnTo>
                        <a:pt x="186" y="384"/>
                      </a:lnTo>
                      <a:lnTo>
                        <a:pt x="192" y="382"/>
                      </a:lnTo>
                      <a:lnTo>
                        <a:pt x="196" y="379"/>
                      </a:lnTo>
                      <a:lnTo>
                        <a:pt x="200" y="375"/>
                      </a:lnTo>
                      <a:lnTo>
                        <a:pt x="202" y="370"/>
                      </a:lnTo>
                      <a:lnTo>
                        <a:pt x="203" y="365"/>
                      </a:lnTo>
                      <a:lnTo>
                        <a:pt x="203" y="365"/>
                      </a:lnTo>
                      <a:lnTo>
                        <a:pt x="202" y="353"/>
                      </a:lnTo>
                      <a:lnTo>
                        <a:pt x="202" y="339"/>
                      </a:lnTo>
                      <a:lnTo>
                        <a:pt x="203" y="332"/>
                      </a:lnTo>
                      <a:lnTo>
                        <a:pt x="205" y="324"/>
                      </a:lnTo>
                      <a:lnTo>
                        <a:pt x="209" y="318"/>
                      </a:lnTo>
                      <a:lnTo>
                        <a:pt x="213" y="310"/>
                      </a:lnTo>
                      <a:lnTo>
                        <a:pt x="213" y="310"/>
                      </a:lnTo>
                      <a:lnTo>
                        <a:pt x="224" y="295"/>
                      </a:lnTo>
                      <a:lnTo>
                        <a:pt x="231" y="280"/>
                      </a:lnTo>
                      <a:lnTo>
                        <a:pt x="238" y="265"/>
                      </a:lnTo>
                      <a:lnTo>
                        <a:pt x="239" y="258"/>
                      </a:lnTo>
                      <a:lnTo>
                        <a:pt x="239" y="254"/>
                      </a:lnTo>
                      <a:lnTo>
                        <a:pt x="239" y="254"/>
                      </a:lnTo>
                      <a:lnTo>
                        <a:pt x="238" y="250"/>
                      </a:lnTo>
                      <a:lnTo>
                        <a:pt x="237" y="245"/>
                      </a:lnTo>
                      <a:lnTo>
                        <a:pt x="232" y="235"/>
                      </a:lnTo>
                      <a:lnTo>
                        <a:pt x="230" y="229"/>
                      </a:lnTo>
                      <a:lnTo>
                        <a:pt x="229" y="224"/>
                      </a:lnTo>
                      <a:lnTo>
                        <a:pt x="229" y="220"/>
                      </a:lnTo>
                      <a:lnTo>
                        <a:pt x="231" y="215"/>
                      </a:lnTo>
                      <a:lnTo>
                        <a:pt x="231" y="215"/>
                      </a:lnTo>
                      <a:lnTo>
                        <a:pt x="235" y="208"/>
                      </a:lnTo>
                      <a:lnTo>
                        <a:pt x="237" y="200"/>
                      </a:lnTo>
                      <a:lnTo>
                        <a:pt x="238" y="193"/>
                      </a:lnTo>
                      <a:lnTo>
                        <a:pt x="239" y="186"/>
                      </a:lnTo>
                      <a:lnTo>
                        <a:pt x="239" y="186"/>
                      </a:lnTo>
                      <a:lnTo>
                        <a:pt x="239" y="183"/>
                      </a:lnTo>
                      <a:lnTo>
                        <a:pt x="240" y="181"/>
                      </a:lnTo>
                      <a:lnTo>
                        <a:pt x="243" y="178"/>
                      </a:lnTo>
                      <a:lnTo>
                        <a:pt x="247" y="174"/>
                      </a:lnTo>
                      <a:lnTo>
                        <a:pt x="248" y="171"/>
                      </a:lnTo>
                      <a:lnTo>
                        <a:pt x="248" y="168"/>
                      </a:lnTo>
                      <a:lnTo>
                        <a:pt x="248" y="168"/>
                      </a:lnTo>
                      <a:lnTo>
                        <a:pt x="250" y="163"/>
                      </a:lnTo>
                      <a:lnTo>
                        <a:pt x="252" y="158"/>
                      </a:lnTo>
                      <a:lnTo>
                        <a:pt x="255" y="153"/>
                      </a:lnTo>
                      <a:lnTo>
                        <a:pt x="259" y="148"/>
                      </a:lnTo>
                      <a:lnTo>
                        <a:pt x="268" y="138"/>
                      </a:lnTo>
                      <a:lnTo>
                        <a:pt x="271" y="136"/>
                      </a:lnTo>
                      <a:lnTo>
                        <a:pt x="273" y="135"/>
                      </a:lnTo>
                      <a:lnTo>
                        <a:pt x="273" y="135"/>
                      </a:lnTo>
                      <a:lnTo>
                        <a:pt x="275" y="135"/>
                      </a:lnTo>
                      <a:lnTo>
                        <a:pt x="278" y="137"/>
                      </a:lnTo>
                      <a:lnTo>
                        <a:pt x="280" y="141"/>
                      </a:lnTo>
                      <a:lnTo>
                        <a:pt x="284" y="147"/>
                      </a:lnTo>
                      <a:lnTo>
                        <a:pt x="286" y="148"/>
                      </a:lnTo>
                      <a:lnTo>
                        <a:pt x="290" y="149"/>
                      </a:lnTo>
                      <a:lnTo>
                        <a:pt x="290" y="149"/>
                      </a:lnTo>
                      <a:lnTo>
                        <a:pt x="296" y="148"/>
                      </a:lnTo>
                      <a:lnTo>
                        <a:pt x="299" y="147"/>
                      </a:lnTo>
                      <a:lnTo>
                        <a:pt x="300" y="145"/>
                      </a:lnTo>
                      <a:lnTo>
                        <a:pt x="301" y="142"/>
                      </a:lnTo>
                      <a:lnTo>
                        <a:pt x="302" y="139"/>
                      </a:lnTo>
                      <a:lnTo>
                        <a:pt x="303" y="131"/>
                      </a:lnTo>
                      <a:lnTo>
                        <a:pt x="303" y="131"/>
                      </a:lnTo>
                      <a:lnTo>
                        <a:pt x="304" y="80"/>
                      </a:lnTo>
                      <a:lnTo>
                        <a:pt x="304" y="80"/>
                      </a:lnTo>
                      <a:lnTo>
                        <a:pt x="307" y="75"/>
                      </a:lnTo>
                      <a:lnTo>
                        <a:pt x="309" y="72"/>
                      </a:lnTo>
                      <a:lnTo>
                        <a:pt x="311" y="72"/>
                      </a:lnTo>
                      <a:lnTo>
                        <a:pt x="312" y="72"/>
                      </a:lnTo>
                      <a:lnTo>
                        <a:pt x="312" y="72"/>
                      </a:lnTo>
                      <a:lnTo>
                        <a:pt x="316" y="76"/>
                      </a:lnTo>
                      <a:lnTo>
                        <a:pt x="321" y="78"/>
                      </a:lnTo>
                      <a:lnTo>
                        <a:pt x="327" y="79"/>
                      </a:lnTo>
                      <a:lnTo>
                        <a:pt x="337" y="79"/>
                      </a:lnTo>
                      <a:lnTo>
                        <a:pt x="337" y="79"/>
                      </a:lnTo>
                      <a:lnTo>
                        <a:pt x="341" y="79"/>
                      </a:lnTo>
                      <a:lnTo>
                        <a:pt x="345" y="80"/>
                      </a:lnTo>
                      <a:lnTo>
                        <a:pt x="352" y="83"/>
                      </a:lnTo>
                      <a:lnTo>
                        <a:pt x="359" y="88"/>
                      </a:lnTo>
                      <a:lnTo>
                        <a:pt x="365" y="89"/>
                      </a:lnTo>
                      <a:lnTo>
                        <a:pt x="369" y="90"/>
                      </a:lnTo>
                      <a:lnTo>
                        <a:pt x="369" y="90"/>
                      </a:lnTo>
                      <a:lnTo>
                        <a:pt x="381" y="92"/>
                      </a:lnTo>
                      <a:lnTo>
                        <a:pt x="389" y="93"/>
                      </a:lnTo>
                      <a:lnTo>
                        <a:pt x="393" y="93"/>
                      </a:lnTo>
                      <a:lnTo>
                        <a:pt x="396" y="93"/>
                      </a:lnTo>
                      <a:lnTo>
                        <a:pt x="398" y="92"/>
                      </a:lnTo>
                      <a:lnTo>
                        <a:pt x="399" y="90"/>
                      </a:lnTo>
                      <a:lnTo>
                        <a:pt x="399" y="90"/>
                      </a:lnTo>
                      <a:lnTo>
                        <a:pt x="402" y="83"/>
                      </a:lnTo>
                      <a:lnTo>
                        <a:pt x="404" y="75"/>
                      </a:lnTo>
                      <a:lnTo>
                        <a:pt x="404" y="71"/>
                      </a:lnTo>
                      <a:lnTo>
                        <a:pt x="404" y="67"/>
                      </a:lnTo>
                      <a:lnTo>
                        <a:pt x="403" y="64"/>
                      </a:lnTo>
                      <a:lnTo>
                        <a:pt x="401" y="62"/>
                      </a:lnTo>
                      <a:lnTo>
                        <a:pt x="401" y="62"/>
                      </a:lnTo>
                      <a:lnTo>
                        <a:pt x="397" y="57"/>
                      </a:lnTo>
                      <a:lnTo>
                        <a:pt x="395" y="54"/>
                      </a:lnTo>
                      <a:lnTo>
                        <a:pt x="394" y="50"/>
                      </a:lnTo>
                      <a:lnTo>
                        <a:pt x="395" y="45"/>
                      </a:lnTo>
                      <a:lnTo>
                        <a:pt x="395" y="45"/>
                      </a:lnTo>
                      <a:lnTo>
                        <a:pt x="398" y="31"/>
                      </a:lnTo>
                      <a:lnTo>
                        <a:pt x="398" y="24"/>
                      </a:lnTo>
                      <a:lnTo>
                        <a:pt x="397" y="21"/>
                      </a:lnTo>
                      <a:lnTo>
                        <a:pt x="395" y="17"/>
                      </a:lnTo>
                      <a:lnTo>
                        <a:pt x="395" y="17"/>
                      </a:lnTo>
                      <a:lnTo>
                        <a:pt x="391" y="10"/>
                      </a:lnTo>
                      <a:lnTo>
                        <a:pt x="390" y="6"/>
                      </a:lnTo>
                      <a:lnTo>
                        <a:pt x="390" y="4"/>
                      </a:lnTo>
                      <a:lnTo>
                        <a:pt x="393" y="3"/>
                      </a:lnTo>
                      <a:lnTo>
                        <a:pt x="397" y="0"/>
                      </a:lnTo>
                      <a:lnTo>
                        <a:pt x="397" y="0"/>
                      </a:lnTo>
                      <a:lnTo>
                        <a:pt x="402" y="0"/>
                      </a:lnTo>
                      <a:lnTo>
                        <a:pt x="407" y="2"/>
                      </a:lnTo>
                      <a:lnTo>
                        <a:pt x="409" y="6"/>
                      </a:lnTo>
                      <a:lnTo>
                        <a:pt x="411" y="11"/>
                      </a:lnTo>
                      <a:lnTo>
                        <a:pt x="411" y="11"/>
                      </a:lnTo>
                      <a:lnTo>
                        <a:pt x="413" y="18"/>
                      </a:lnTo>
                      <a:lnTo>
                        <a:pt x="415" y="22"/>
                      </a:lnTo>
                      <a:lnTo>
                        <a:pt x="419" y="24"/>
                      </a:lnTo>
                      <a:lnTo>
                        <a:pt x="426" y="25"/>
                      </a:lnTo>
                      <a:lnTo>
                        <a:pt x="426" y="25"/>
                      </a:lnTo>
                      <a:lnTo>
                        <a:pt x="430" y="25"/>
                      </a:lnTo>
                      <a:lnTo>
                        <a:pt x="433" y="26"/>
                      </a:lnTo>
                      <a:lnTo>
                        <a:pt x="438" y="27"/>
                      </a:lnTo>
                      <a:lnTo>
                        <a:pt x="441" y="31"/>
                      </a:lnTo>
                      <a:lnTo>
                        <a:pt x="447" y="37"/>
                      </a:lnTo>
                      <a:lnTo>
                        <a:pt x="453" y="46"/>
                      </a:lnTo>
                      <a:lnTo>
                        <a:pt x="453" y="46"/>
                      </a:lnTo>
                      <a:lnTo>
                        <a:pt x="456" y="51"/>
                      </a:lnTo>
                      <a:lnTo>
                        <a:pt x="459" y="54"/>
                      </a:lnTo>
                      <a:lnTo>
                        <a:pt x="462" y="56"/>
                      </a:lnTo>
                      <a:lnTo>
                        <a:pt x="467" y="59"/>
                      </a:lnTo>
                      <a:lnTo>
                        <a:pt x="476" y="60"/>
                      </a:lnTo>
                      <a:lnTo>
                        <a:pt x="488" y="61"/>
                      </a:lnTo>
                      <a:lnTo>
                        <a:pt x="488" y="61"/>
                      </a:lnTo>
                      <a:lnTo>
                        <a:pt x="500" y="61"/>
                      </a:lnTo>
                      <a:lnTo>
                        <a:pt x="510" y="62"/>
                      </a:lnTo>
                      <a:lnTo>
                        <a:pt x="513" y="63"/>
                      </a:lnTo>
                      <a:lnTo>
                        <a:pt x="516" y="65"/>
                      </a:lnTo>
                      <a:lnTo>
                        <a:pt x="519" y="68"/>
                      </a:lnTo>
                      <a:lnTo>
                        <a:pt x="521" y="71"/>
                      </a:lnTo>
                      <a:lnTo>
                        <a:pt x="521" y="71"/>
                      </a:lnTo>
                      <a:lnTo>
                        <a:pt x="524" y="77"/>
                      </a:lnTo>
                      <a:lnTo>
                        <a:pt x="525" y="81"/>
                      </a:lnTo>
                      <a:lnTo>
                        <a:pt x="528" y="83"/>
                      </a:lnTo>
                      <a:lnTo>
                        <a:pt x="532" y="84"/>
                      </a:lnTo>
                      <a:lnTo>
                        <a:pt x="532" y="84"/>
                      </a:lnTo>
                      <a:lnTo>
                        <a:pt x="534" y="84"/>
                      </a:lnTo>
                      <a:lnTo>
                        <a:pt x="537" y="86"/>
                      </a:lnTo>
                      <a:lnTo>
                        <a:pt x="539" y="91"/>
                      </a:lnTo>
                      <a:lnTo>
                        <a:pt x="540" y="95"/>
                      </a:lnTo>
                      <a:lnTo>
                        <a:pt x="542" y="98"/>
                      </a:lnTo>
                      <a:lnTo>
                        <a:pt x="544" y="102"/>
                      </a:lnTo>
                      <a:lnTo>
                        <a:pt x="544" y="102"/>
                      </a:lnTo>
                      <a:lnTo>
                        <a:pt x="548" y="106"/>
                      </a:lnTo>
                      <a:lnTo>
                        <a:pt x="553" y="111"/>
                      </a:lnTo>
                      <a:lnTo>
                        <a:pt x="555" y="119"/>
                      </a:lnTo>
                      <a:lnTo>
                        <a:pt x="557" y="129"/>
                      </a:lnTo>
                      <a:lnTo>
                        <a:pt x="557" y="129"/>
                      </a:lnTo>
                      <a:lnTo>
                        <a:pt x="557" y="143"/>
                      </a:lnTo>
                      <a:lnTo>
                        <a:pt x="559" y="155"/>
                      </a:lnTo>
                      <a:lnTo>
                        <a:pt x="562" y="165"/>
                      </a:lnTo>
                      <a:lnTo>
                        <a:pt x="565" y="168"/>
                      </a:lnTo>
                      <a:lnTo>
                        <a:pt x="568" y="170"/>
                      </a:lnTo>
                      <a:lnTo>
                        <a:pt x="568" y="170"/>
                      </a:lnTo>
                      <a:lnTo>
                        <a:pt x="571" y="174"/>
                      </a:lnTo>
                      <a:lnTo>
                        <a:pt x="573" y="175"/>
                      </a:lnTo>
                      <a:lnTo>
                        <a:pt x="571" y="178"/>
                      </a:lnTo>
                      <a:lnTo>
                        <a:pt x="571" y="178"/>
                      </a:lnTo>
                      <a:lnTo>
                        <a:pt x="569" y="183"/>
                      </a:lnTo>
                      <a:lnTo>
                        <a:pt x="569" y="186"/>
                      </a:lnTo>
                      <a:lnTo>
                        <a:pt x="568" y="193"/>
                      </a:lnTo>
                      <a:lnTo>
                        <a:pt x="568" y="193"/>
                      </a:lnTo>
                      <a:lnTo>
                        <a:pt x="569" y="197"/>
                      </a:lnTo>
                      <a:lnTo>
                        <a:pt x="570" y="200"/>
                      </a:lnTo>
                      <a:lnTo>
                        <a:pt x="573" y="207"/>
                      </a:lnTo>
                      <a:lnTo>
                        <a:pt x="580" y="215"/>
                      </a:lnTo>
                      <a:lnTo>
                        <a:pt x="586" y="225"/>
                      </a:lnTo>
                      <a:lnTo>
                        <a:pt x="586" y="225"/>
                      </a:lnTo>
                      <a:lnTo>
                        <a:pt x="594" y="237"/>
                      </a:lnTo>
                      <a:lnTo>
                        <a:pt x="598" y="246"/>
                      </a:lnTo>
                      <a:lnTo>
                        <a:pt x="599" y="250"/>
                      </a:lnTo>
                      <a:lnTo>
                        <a:pt x="599" y="254"/>
                      </a:lnTo>
                      <a:lnTo>
                        <a:pt x="598" y="258"/>
                      </a:lnTo>
                      <a:lnTo>
                        <a:pt x="597" y="264"/>
                      </a:lnTo>
                      <a:lnTo>
                        <a:pt x="597" y="264"/>
                      </a:lnTo>
                      <a:lnTo>
                        <a:pt x="595" y="269"/>
                      </a:lnTo>
                      <a:lnTo>
                        <a:pt x="593" y="277"/>
                      </a:lnTo>
                      <a:lnTo>
                        <a:pt x="593" y="292"/>
                      </a:lnTo>
                      <a:lnTo>
                        <a:pt x="594" y="306"/>
                      </a:lnTo>
                      <a:lnTo>
                        <a:pt x="595" y="311"/>
                      </a:lnTo>
                      <a:lnTo>
                        <a:pt x="595" y="311"/>
                      </a:lnTo>
                      <a:lnTo>
                        <a:pt x="602" y="322"/>
                      </a:lnTo>
                      <a:lnTo>
                        <a:pt x="610" y="332"/>
                      </a:lnTo>
                      <a:lnTo>
                        <a:pt x="618" y="340"/>
                      </a:lnTo>
                      <a:lnTo>
                        <a:pt x="618" y="340"/>
                      </a:lnTo>
                      <a:lnTo>
                        <a:pt x="633" y="352"/>
                      </a:lnTo>
                      <a:lnTo>
                        <a:pt x="637" y="355"/>
                      </a:lnTo>
                      <a:lnTo>
                        <a:pt x="636" y="356"/>
                      </a:lnTo>
                      <a:lnTo>
                        <a:pt x="634" y="356"/>
                      </a:lnTo>
                      <a:lnTo>
                        <a:pt x="634" y="356"/>
                      </a:lnTo>
                      <a:lnTo>
                        <a:pt x="629" y="357"/>
                      </a:lnTo>
                      <a:lnTo>
                        <a:pt x="623" y="357"/>
                      </a:lnTo>
                      <a:lnTo>
                        <a:pt x="617" y="358"/>
                      </a:lnTo>
                      <a:lnTo>
                        <a:pt x="614" y="360"/>
                      </a:lnTo>
                      <a:lnTo>
                        <a:pt x="612" y="362"/>
                      </a:lnTo>
                      <a:lnTo>
                        <a:pt x="612" y="362"/>
                      </a:lnTo>
                      <a:lnTo>
                        <a:pt x="607" y="367"/>
                      </a:lnTo>
                      <a:lnTo>
                        <a:pt x="598" y="371"/>
                      </a:lnTo>
                      <a:lnTo>
                        <a:pt x="588" y="376"/>
                      </a:lnTo>
                      <a:lnTo>
                        <a:pt x="583" y="377"/>
                      </a:lnTo>
                      <a:lnTo>
                        <a:pt x="579" y="377"/>
                      </a:lnTo>
                      <a:lnTo>
                        <a:pt x="579" y="377"/>
                      </a:lnTo>
                      <a:lnTo>
                        <a:pt x="548" y="376"/>
                      </a:lnTo>
                      <a:lnTo>
                        <a:pt x="548" y="376"/>
                      </a:lnTo>
                      <a:lnTo>
                        <a:pt x="548" y="382"/>
                      </a:lnTo>
                      <a:lnTo>
                        <a:pt x="547" y="396"/>
                      </a:lnTo>
                      <a:lnTo>
                        <a:pt x="546" y="404"/>
                      </a:lnTo>
                      <a:lnTo>
                        <a:pt x="545" y="411"/>
                      </a:lnTo>
                      <a:lnTo>
                        <a:pt x="542" y="418"/>
                      </a:lnTo>
                      <a:lnTo>
                        <a:pt x="541" y="420"/>
                      </a:lnTo>
                      <a:lnTo>
                        <a:pt x="539" y="421"/>
                      </a:lnTo>
                      <a:lnTo>
                        <a:pt x="539" y="421"/>
                      </a:lnTo>
                      <a:lnTo>
                        <a:pt x="523" y="429"/>
                      </a:lnTo>
                      <a:lnTo>
                        <a:pt x="516" y="434"/>
                      </a:lnTo>
                      <a:lnTo>
                        <a:pt x="514" y="437"/>
                      </a:lnTo>
                      <a:lnTo>
                        <a:pt x="513" y="439"/>
                      </a:lnTo>
                      <a:lnTo>
                        <a:pt x="513" y="439"/>
                      </a:lnTo>
                      <a:lnTo>
                        <a:pt x="514" y="444"/>
                      </a:lnTo>
                      <a:lnTo>
                        <a:pt x="515" y="450"/>
                      </a:lnTo>
                      <a:lnTo>
                        <a:pt x="516" y="455"/>
                      </a:lnTo>
                      <a:lnTo>
                        <a:pt x="516" y="462"/>
                      </a:lnTo>
                      <a:lnTo>
                        <a:pt x="516" y="462"/>
                      </a:lnTo>
                      <a:lnTo>
                        <a:pt x="515" y="465"/>
                      </a:lnTo>
                      <a:lnTo>
                        <a:pt x="512" y="468"/>
                      </a:lnTo>
                      <a:lnTo>
                        <a:pt x="507" y="475"/>
                      </a:lnTo>
                      <a:lnTo>
                        <a:pt x="503" y="479"/>
                      </a:lnTo>
                      <a:lnTo>
                        <a:pt x="501" y="483"/>
                      </a:lnTo>
                      <a:lnTo>
                        <a:pt x="499" y="489"/>
                      </a:lnTo>
                      <a:lnTo>
                        <a:pt x="499" y="495"/>
                      </a:lnTo>
                      <a:lnTo>
                        <a:pt x="499" y="495"/>
                      </a:lnTo>
                      <a:lnTo>
                        <a:pt x="500" y="508"/>
                      </a:lnTo>
                      <a:lnTo>
                        <a:pt x="501" y="513"/>
                      </a:lnTo>
                      <a:lnTo>
                        <a:pt x="502" y="518"/>
                      </a:lnTo>
                      <a:lnTo>
                        <a:pt x="508" y="525"/>
                      </a:lnTo>
                      <a:lnTo>
                        <a:pt x="515" y="533"/>
                      </a:lnTo>
                      <a:lnTo>
                        <a:pt x="515" y="533"/>
                      </a:lnTo>
                      <a:lnTo>
                        <a:pt x="519" y="537"/>
                      </a:lnTo>
                      <a:lnTo>
                        <a:pt x="522" y="542"/>
                      </a:lnTo>
                      <a:lnTo>
                        <a:pt x="524" y="548"/>
                      </a:lnTo>
                      <a:lnTo>
                        <a:pt x="524" y="553"/>
                      </a:lnTo>
                      <a:lnTo>
                        <a:pt x="524" y="560"/>
                      </a:lnTo>
                      <a:lnTo>
                        <a:pt x="522" y="566"/>
                      </a:lnTo>
                      <a:lnTo>
                        <a:pt x="519" y="571"/>
                      </a:lnTo>
                      <a:lnTo>
                        <a:pt x="515" y="577"/>
                      </a:lnTo>
                      <a:lnTo>
                        <a:pt x="515" y="577"/>
                      </a:lnTo>
                      <a:lnTo>
                        <a:pt x="507" y="586"/>
                      </a:lnTo>
                      <a:lnTo>
                        <a:pt x="501" y="596"/>
                      </a:lnTo>
                      <a:lnTo>
                        <a:pt x="499" y="605"/>
                      </a:lnTo>
                      <a:lnTo>
                        <a:pt x="498" y="615"/>
                      </a:lnTo>
                      <a:lnTo>
                        <a:pt x="498" y="615"/>
                      </a:lnTo>
                      <a:lnTo>
                        <a:pt x="498" y="625"/>
                      </a:lnTo>
                      <a:lnTo>
                        <a:pt x="498" y="629"/>
                      </a:lnTo>
                      <a:lnTo>
                        <a:pt x="497" y="633"/>
                      </a:lnTo>
                      <a:lnTo>
                        <a:pt x="495" y="636"/>
                      </a:lnTo>
                      <a:lnTo>
                        <a:pt x="491" y="639"/>
                      </a:lnTo>
                      <a:lnTo>
                        <a:pt x="482" y="646"/>
                      </a:lnTo>
                      <a:lnTo>
                        <a:pt x="482" y="646"/>
                      </a:lnTo>
                      <a:lnTo>
                        <a:pt x="467" y="656"/>
                      </a:lnTo>
                      <a:lnTo>
                        <a:pt x="450" y="671"/>
                      </a:lnTo>
                      <a:lnTo>
                        <a:pt x="441" y="680"/>
                      </a:lnTo>
                      <a:lnTo>
                        <a:pt x="433" y="689"/>
                      </a:lnTo>
                      <a:lnTo>
                        <a:pt x="426" y="697"/>
                      </a:lnTo>
                      <a:lnTo>
                        <a:pt x="421" y="706"/>
                      </a:lnTo>
                      <a:lnTo>
                        <a:pt x="421" y="706"/>
                      </a:lnTo>
                      <a:lnTo>
                        <a:pt x="416" y="712"/>
                      </a:lnTo>
                      <a:lnTo>
                        <a:pt x="412" y="718"/>
                      </a:lnTo>
                      <a:lnTo>
                        <a:pt x="408" y="720"/>
                      </a:lnTo>
                      <a:lnTo>
                        <a:pt x="404" y="723"/>
                      </a:lnTo>
                      <a:lnTo>
                        <a:pt x="401" y="724"/>
                      </a:lnTo>
                      <a:lnTo>
                        <a:pt x="398" y="727"/>
                      </a:lnTo>
                      <a:lnTo>
                        <a:pt x="396" y="730"/>
                      </a:lnTo>
                      <a:lnTo>
                        <a:pt x="394" y="737"/>
                      </a:lnTo>
                      <a:lnTo>
                        <a:pt x="394" y="737"/>
                      </a:lnTo>
                      <a:lnTo>
                        <a:pt x="387" y="761"/>
                      </a:lnTo>
                      <a:lnTo>
                        <a:pt x="386" y="765"/>
                      </a:lnTo>
                      <a:lnTo>
                        <a:pt x="384" y="768"/>
                      </a:lnTo>
                      <a:lnTo>
                        <a:pt x="383" y="769"/>
                      </a:lnTo>
                      <a:lnTo>
                        <a:pt x="380" y="770"/>
                      </a:lnTo>
                      <a:lnTo>
                        <a:pt x="380" y="770"/>
                      </a:lnTo>
                      <a:lnTo>
                        <a:pt x="375" y="770"/>
                      </a:lnTo>
                      <a:lnTo>
                        <a:pt x="373" y="769"/>
                      </a:lnTo>
                      <a:lnTo>
                        <a:pt x="371" y="766"/>
                      </a:lnTo>
                      <a:lnTo>
                        <a:pt x="369" y="760"/>
                      </a:lnTo>
                      <a:lnTo>
                        <a:pt x="369" y="760"/>
                      </a:lnTo>
                      <a:lnTo>
                        <a:pt x="366" y="753"/>
                      </a:lnTo>
                      <a:lnTo>
                        <a:pt x="362" y="750"/>
                      </a:lnTo>
                      <a:lnTo>
                        <a:pt x="361" y="750"/>
                      </a:lnTo>
                      <a:lnTo>
                        <a:pt x="360" y="751"/>
                      </a:lnTo>
                      <a:lnTo>
                        <a:pt x="359" y="756"/>
                      </a:lnTo>
                      <a:lnTo>
                        <a:pt x="359" y="756"/>
                      </a:lnTo>
                      <a:lnTo>
                        <a:pt x="359" y="763"/>
                      </a:lnTo>
                      <a:lnTo>
                        <a:pt x="360" y="768"/>
                      </a:lnTo>
                      <a:lnTo>
                        <a:pt x="364" y="773"/>
                      </a:lnTo>
                      <a:lnTo>
                        <a:pt x="369" y="780"/>
                      </a:lnTo>
                      <a:lnTo>
                        <a:pt x="369" y="780"/>
                      </a:lnTo>
                      <a:lnTo>
                        <a:pt x="371" y="783"/>
                      </a:lnTo>
                      <a:lnTo>
                        <a:pt x="372" y="786"/>
                      </a:lnTo>
                      <a:lnTo>
                        <a:pt x="372" y="790"/>
                      </a:lnTo>
                      <a:lnTo>
                        <a:pt x="371" y="793"/>
                      </a:lnTo>
                      <a:lnTo>
                        <a:pt x="370" y="796"/>
                      </a:lnTo>
                      <a:lnTo>
                        <a:pt x="368" y="799"/>
                      </a:lnTo>
                      <a:lnTo>
                        <a:pt x="361" y="806"/>
                      </a:lnTo>
                      <a:lnTo>
                        <a:pt x="361" y="806"/>
                      </a:lnTo>
                      <a:lnTo>
                        <a:pt x="355" y="812"/>
                      </a:lnTo>
                      <a:lnTo>
                        <a:pt x="351" y="819"/>
                      </a:lnTo>
                      <a:lnTo>
                        <a:pt x="347" y="822"/>
                      </a:lnTo>
                      <a:lnTo>
                        <a:pt x="346" y="822"/>
                      </a:lnTo>
                      <a:lnTo>
                        <a:pt x="346" y="820"/>
                      </a:lnTo>
                      <a:lnTo>
                        <a:pt x="346" y="820"/>
                      </a:lnTo>
                      <a:lnTo>
                        <a:pt x="345" y="815"/>
                      </a:lnTo>
                      <a:lnTo>
                        <a:pt x="343" y="812"/>
                      </a:lnTo>
                      <a:lnTo>
                        <a:pt x="342" y="812"/>
                      </a:lnTo>
                      <a:lnTo>
                        <a:pt x="342" y="812"/>
                      </a:lnTo>
                      <a:lnTo>
                        <a:pt x="341" y="816"/>
                      </a:lnTo>
                      <a:lnTo>
                        <a:pt x="341" y="816"/>
                      </a:lnTo>
                      <a:lnTo>
                        <a:pt x="341" y="823"/>
                      </a:lnTo>
                      <a:lnTo>
                        <a:pt x="342" y="827"/>
                      </a:lnTo>
                      <a:lnTo>
                        <a:pt x="343" y="833"/>
                      </a:lnTo>
                      <a:lnTo>
                        <a:pt x="345" y="839"/>
                      </a:lnTo>
                      <a:lnTo>
                        <a:pt x="345" y="839"/>
                      </a:lnTo>
                      <a:lnTo>
                        <a:pt x="350" y="846"/>
                      </a:lnTo>
                      <a:lnTo>
                        <a:pt x="353" y="852"/>
                      </a:lnTo>
                      <a:lnTo>
                        <a:pt x="354" y="855"/>
                      </a:lnTo>
                      <a:lnTo>
                        <a:pt x="355" y="860"/>
                      </a:lnTo>
                      <a:lnTo>
                        <a:pt x="354" y="863"/>
                      </a:lnTo>
                      <a:lnTo>
                        <a:pt x="353" y="867"/>
                      </a:lnTo>
                      <a:lnTo>
                        <a:pt x="353" y="867"/>
                      </a:lnTo>
                      <a:lnTo>
                        <a:pt x="350" y="876"/>
                      </a:lnTo>
                      <a:lnTo>
                        <a:pt x="346" y="884"/>
                      </a:lnTo>
                      <a:lnTo>
                        <a:pt x="345" y="891"/>
                      </a:lnTo>
                      <a:lnTo>
                        <a:pt x="345" y="894"/>
                      </a:lnTo>
                      <a:lnTo>
                        <a:pt x="346" y="897"/>
                      </a:lnTo>
                      <a:lnTo>
                        <a:pt x="346" y="897"/>
                      </a:lnTo>
                      <a:lnTo>
                        <a:pt x="350" y="903"/>
                      </a:lnTo>
                      <a:lnTo>
                        <a:pt x="352" y="906"/>
                      </a:lnTo>
                      <a:lnTo>
                        <a:pt x="353" y="908"/>
                      </a:lnTo>
                      <a:lnTo>
                        <a:pt x="352" y="909"/>
                      </a:lnTo>
                      <a:lnTo>
                        <a:pt x="351" y="910"/>
                      </a:lnTo>
                      <a:lnTo>
                        <a:pt x="347" y="911"/>
                      </a:lnTo>
                      <a:lnTo>
                        <a:pt x="347" y="911"/>
                      </a:lnTo>
                      <a:lnTo>
                        <a:pt x="342" y="913"/>
                      </a:lnTo>
                      <a:lnTo>
                        <a:pt x="339" y="915"/>
                      </a:lnTo>
                      <a:lnTo>
                        <a:pt x="337" y="918"/>
                      </a:lnTo>
                      <a:lnTo>
                        <a:pt x="337" y="920"/>
                      </a:lnTo>
                      <a:lnTo>
                        <a:pt x="336" y="926"/>
                      </a:lnTo>
                      <a:lnTo>
                        <a:pt x="336" y="926"/>
                      </a:lnTo>
                      <a:lnTo>
                        <a:pt x="339" y="969"/>
                      </a:lnTo>
                      <a:lnTo>
                        <a:pt x="342" y="995"/>
                      </a:lnTo>
                      <a:lnTo>
                        <a:pt x="345" y="1007"/>
                      </a:lnTo>
                      <a:lnTo>
                        <a:pt x="347" y="1014"/>
                      </a:lnTo>
                      <a:lnTo>
                        <a:pt x="347" y="1014"/>
                      </a:lnTo>
                      <a:lnTo>
                        <a:pt x="352" y="1026"/>
                      </a:lnTo>
                      <a:lnTo>
                        <a:pt x="356" y="1034"/>
                      </a:lnTo>
                      <a:lnTo>
                        <a:pt x="358" y="1037"/>
                      </a:lnTo>
                      <a:lnTo>
                        <a:pt x="361" y="1039"/>
                      </a:lnTo>
                      <a:lnTo>
                        <a:pt x="366" y="1040"/>
                      </a:lnTo>
                      <a:lnTo>
                        <a:pt x="370" y="1041"/>
                      </a:lnTo>
                      <a:lnTo>
                        <a:pt x="370" y="1041"/>
                      </a:lnTo>
                      <a:lnTo>
                        <a:pt x="374" y="1041"/>
                      </a:lnTo>
                      <a:lnTo>
                        <a:pt x="378" y="1043"/>
                      </a:lnTo>
                      <a:lnTo>
                        <a:pt x="381" y="1044"/>
                      </a:lnTo>
                      <a:lnTo>
                        <a:pt x="383" y="1048"/>
                      </a:lnTo>
                      <a:lnTo>
                        <a:pt x="385" y="1049"/>
                      </a:lnTo>
                      <a:lnTo>
                        <a:pt x="386" y="1051"/>
                      </a:lnTo>
                      <a:lnTo>
                        <a:pt x="389" y="1051"/>
                      </a:lnTo>
                      <a:lnTo>
                        <a:pt x="393" y="1050"/>
                      </a:lnTo>
                      <a:lnTo>
                        <a:pt x="393" y="1050"/>
                      </a:lnTo>
                      <a:lnTo>
                        <a:pt x="399" y="1048"/>
                      </a:lnTo>
                      <a:lnTo>
                        <a:pt x="401" y="1048"/>
                      </a:lnTo>
                      <a:lnTo>
                        <a:pt x="403" y="1049"/>
                      </a:lnTo>
                      <a:lnTo>
                        <a:pt x="404" y="1051"/>
                      </a:lnTo>
                      <a:lnTo>
                        <a:pt x="405" y="1053"/>
                      </a:lnTo>
                      <a:lnTo>
                        <a:pt x="408" y="1059"/>
                      </a:lnTo>
                      <a:lnTo>
                        <a:pt x="408" y="1059"/>
                      </a:lnTo>
                      <a:lnTo>
                        <a:pt x="409" y="1067"/>
                      </a:lnTo>
                      <a:lnTo>
                        <a:pt x="412" y="1071"/>
                      </a:lnTo>
                      <a:lnTo>
                        <a:pt x="416" y="1073"/>
                      </a:lnTo>
                      <a:lnTo>
                        <a:pt x="422" y="1073"/>
                      </a:lnTo>
                      <a:lnTo>
                        <a:pt x="422" y="1073"/>
                      </a:lnTo>
                      <a:lnTo>
                        <a:pt x="425" y="1075"/>
                      </a:lnTo>
                      <a:lnTo>
                        <a:pt x="426" y="1078"/>
                      </a:lnTo>
                      <a:lnTo>
                        <a:pt x="427" y="1085"/>
                      </a:lnTo>
                      <a:lnTo>
                        <a:pt x="427" y="1090"/>
                      </a:lnTo>
                      <a:lnTo>
                        <a:pt x="429" y="1094"/>
                      </a:lnTo>
                      <a:lnTo>
                        <a:pt x="431" y="1096"/>
                      </a:lnTo>
                      <a:lnTo>
                        <a:pt x="437" y="1097"/>
                      </a:lnTo>
                      <a:lnTo>
                        <a:pt x="437" y="1097"/>
                      </a:lnTo>
                      <a:lnTo>
                        <a:pt x="445" y="1097"/>
                      </a:lnTo>
                      <a:lnTo>
                        <a:pt x="448" y="1097"/>
                      </a:lnTo>
                      <a:lnTo>
                        <a:pt x="451" y="1098"/>
                      </a:lnTo>
                      <a:lnTo>
                        <a:pt x="454" y="1104"/>
                      </a:lnTo>
                      <a:lnTo>
                        <a:pt x="458" y="1111"/>
                      </a:lnTo>
                      <a:lnTo>
                        <a:pt x="458" y="1111"/>
                      </a:lnTo>
                      <a:lnTo>
                        <a:pt x="464" y="1120"/>
                      </a:lnTo>
                      <a:lnTo>
                        <a:pt x="465" y="1123"/>
                      </a:lnTo>
                      <a:lnTo>
                        <a:pt x="466" y="1126"/>
                      </a:lnTo>
                      <a:lnTo>
                        <a:pt x="466" y="1128"/>
                      </a:lnTo>
                      <a:lnTo>
                        <a:pt x="465" y="1132"/>
                      </a:lnTo>
                      <a:lnTo>
                        <a:pt x="462" y="1134"/>
                      </a:lnTo>
                      <a:lnTo>
                        <a:pt x="458" y="1138"/>
                      </a:lnTo>
                      <a:lnTo>
                        <a:pt x="458" y="1138"/>
                      </a:lnTo>
                      <a:lnTo>
                        <a:pt x="450" y="1147"/>
                      </a:lnTo>
                      <a:lnTo>
                        <a:pt x="445" y="1152"/>
                      </a:lnTo>
                      <a:lnTo>
                        <a:pt x="442" y="1158"/>
                      </a:lnTo>
                      <a:lnTo>
                        <a:pt x="439" y="1166"/>
                      </a:lnTo>
                      <a:lnTo>
                        <a:pt x="436" y="1173"/>
                      </a:lnTo>
                      <a:lnTo>
                        <a:pt x="433" y="1181"/>
                      </a:lnTo>
                      <a:lnTo>
                        <a:pt x="433" y="1190"/>
                      </a:lnTo>
                      <a:lnTo>
                        <a:pt x="433" y="1190"/>
                      </a:lnTo>
                      <a:lnTo>
                        <a:pt x="433" y="1205"/>
                      </a:lnTo>
                      <a:lnTo>
                        <a:pt x="435" y="1214"/>
                      </a:lnTo>
                      <a:lnTo>
                        <a:pt x="436" y="1220"/>
                      </a:lnTo>
                      <a:lnTo>
                        <a:pt x="435" y="1222"/>
                      </a:lnTo>
                      <a:lnTo>
                        <a:pt x="432" y="1223"/>
                      </a:lnTo>
                      <a:lnTo>
                        <a:pt x="432" y="1223"/>
                      </a:lnTo>
                      <a:lnTo>
                        <a:pt x="428" y="1223"/>
                      </a:lnTo>
                      <a:lnTo>
                        <a:pt x="425" y="1224"/>
                      </a:lnTo>
                      <a:lnTo>
                        <a:pt x="424" y="1224"/>
                      </a:lnTo>
                      <a:lnTo>
                        <a:pt x="424" y="1225"/>
                      </a:lnTo>
                      <a:lnTo>
                        <a:pt x="423" y="1232"/>
                      </a:lnTo>
                      <a:lnTo>
                        <a:pt x="423" y="1232"/>
                      </a:lnTo>
                      <a:lnTo>
                        <a:pt x="423" y="1239"/>
                      </a:lnTo>
                      <a:lnTo>
                        <a:pt x="422" y="1244"/>
                      </a:lnTo>
                      <a:lnTo>
                        <a:pt x="422" y="1245"/>
                      </a:lnTo>
                      <a:lnTo>
                        <a:pt x="421" y="1245"/>
                      </a:lnTo>
                      <a:lnTo>
                        <a:pt x="418" y="1241"/>
                      </a:lnTo>
                      <a:lnTo>
                        <a:pt x="418" y="1241"/>
                      </a:lnTo>
                      <a:lnTo>
                        <a:pt x="416" y="1234"/>
                      </a:lnTo>
                      <a:lnTo>
                        <a:pt x="415" y="1226"/>
                      </a:lnTo>
                      <a:lnTo>
                        <a:pt x="413" y="1221"/>
                      </a:lnTo>
                      <a:lnTo>
                        <a:pt x="411" y="1219"/>
                      </a:lnTo>
                      <a:lnTo>
                        <a:pt x="409" y="1218"/>
                      </a:lnTo>
                      <a:lnTo>
                        <a:pt x="409" y="1218"/>
                      </a:lnTo>
                      <a:lnTo>
                        <a:pt x="404" y="1219"/>
                      </a:lnTo>
                      <a:lnTo>
                        <a:pt x="403" y="1220"/>
                      </a:lnTo>
                      <a:lnTo>
                        <a:pt x="402" y="1221"/>
                      </a:lnTo>
                      <a:lnTo>
                        <a:pt x="401" y="1226"/>
                      </a:lnTo>
                      <a:lnTo>
                        <a:pt x="399" y="1234"/>
                      </a:lnTo>
                      <a:lnTo>
                        <a:pt x="399" y="1234"/>
                      </a:lnTo>
                      <a:lnTo>
                        <a:pt x="395" y="1242"/>
                      </a:lnTo>
                      <a:lnTo>
                        <a:pt x="389" y="1250"/>
                      </a:lnTo>
                      <a:lnTo>
                        <a:pt x="383" y="1257"/>
                      </a:lnTo>
                      <a:lnTo>
                        <a:pt x="374" y="1263"/>
                      </a:lnTo>
                      <a:lnTo>
                        <a:pt x="374" y="1263"/>
                      </a:lnTo>
                      <a:lnTo>
                        <a:pt x="371" y="1266"/>
                      </a:lnTo>
                      <a:lnTo>
                        <a:pt x="368" y="1269"/>
                      </a:lnTo>
                      <a:lnTo>
                        <a:pt x="365" y="1275"/>
                      </a:lnTo>
                      <a:lnTo>
                        <a:pt x="362" y="1276"/>
                      </a:lnTo>
                      <a:lnTo>
                        <a:pt x="360" y="1278"/>
                      </a:lnTo>
                      <a:lnTo>
                        <a:pt x="357" y="1279"/>
                      </a:lnTo>
                      <a:lnTo>
                        <a:pt x="353" y="1279"/>
                      </a:lnTo>
                      <a:lnTo>
                        <a:pt x="353" y="1279"/>
                      </a:lnTo>
                      <a:lnTo>
                        <a:pt x="347" y="1279"/>
                      </a:lnTo>
                      <a:lnTo>
                        <a:pt x="342" y="1278"/>
                      </a:lnTo>
                      <a:lnTo>
                        <a:pt x="335" y="1275"/>
                      </a:lnTo>
                      <a:lnTo>
                        <a:pt x="331" y="1275"/>
                      </a:lnTo>
                      <a:lnTo>
                        <a:pt x="328" y="1273"/>
                      </a:lnTo>
                      <a:lnTo>
                        <a:pt x="326" y="1275"/>
                      </a:lnTo>
                      <a:lnTo>
                        <a:pt x="324" y="1277"/>
                      </a:lnTo>
                      <a:lnTo>
                        <a:pt x="324" y="1277"/>
                      </a:lnTo>
                      <a:lnTo>
                        <a:pt x="323" y="1279"/>
                      </a:lnTo>
                      <a:lnTo>
                        <a:pt x="322" y="1281"/>
                      </a:lnTo>
                      <a:lnTo>
                        <a:pt x="323" y="1283"/>
                      </a:lnTo>
                      <a:lnTo>
                        <a:pt x="325" y="1284"/>
                      </a:lnTo>
                      <a:lnTo>
                        <a:pt x="331" y="1287"/>
                      </a:lnTo>
                      <a:lnTo>
                        <a:pt x="341" y="1288"/>
                      </a:lnTo>
                      <a:lnTo>
                        <a:pt x="341" y="1288"/>
                      </a:lnTo>
                      <a:lnTo>
                        <a:pt x="351" y="1290"/>
                      </a:lnTo>
                      <a:lnTo>
                        <a:pt x="353" y="1291"/>
                      </a:lnTo>
                      <a:lnTo>
                        <a:pt x="354" y="1292"/>
                      </a:lnTo>
                      <a:lnTo>
                        <a:pt x="355" y="1293"/>
                      </a:lnTo>
                      <a:lnTo>
                        <a:pt x="354" y="1294"/>
                      </a:lnTo>
                      <a:lnTo>
                        <a:pt x="348" y="1295"/>
                      </a:lnTo>
                      <a:lnTo>
                        <a:pt x="348" y="1295"/>
                      </a:lnTo>
                      <a:lnTo>
                        <a:pt x="345" y="1295"/>
                      </a:lnTo>
                      <a:lnTo>
                        <a:pt x="342" y="1296"/>
                      </a:lnTo>
                      <a:lnTo>
                        <a:pt x="340" y="1298"/>
                      </a:lnTo>
                      <a:lnTo>
                        <a:pt x="338" y="1300"/>
                      </a:lnTo>
                      <a:lnTo>
                        <a:pt x="337" y="1301"/>
                      </a:lnTo>
                      <a:lnTo>
                        <a:pt x="337" y="1304"/>
                      </a:lnTo>
                      <a:lnTo>
                        <a:pt x="338" y="1305"/>
                      </a:lnTo>
                      <a:lnTo>
                        <a:pt x="341" y="1306"/>
                      </a:lnTo>
                      <a:lnTo>
                        <a:pt x="341" y="1306"/>
                      </a:lnTo>
                      <a:lnTo>
                        <a:pt x="344" y="1307"/>
                      </a:lnTo>
                      <a:lnTo>
                        <a:pt x="347" y="1309"/>
                      </a:lnTo>
                      <a:lnTo>
                        <a:pt x="350" y="1313"/>
                      </a:lnTo>
                      <a:lnTo>
                        <a:pt x="353" y="1318"/>
                      </a:lnTo>
                      <a:lnTo>
                        <a:pt x="355" y="1323"/>
                      </a:lnTo>
                      <a:lnTo>
                        <a:pt x="356" y="1329"/>
                      </a:lnTo>
                      <a:lnTo>
                        <a:pt x="357" y="1335"/>
                      </a:lnTo>
                      <a:lnTo>
                        <a:pt x="357" y="1341"/>
                      </a:lnTo>
                      <a:lnTo>
                        <a:pt x="357" y="1341"/>
                      </a:lnTo>
                      <a:lnTo>
                        <a:pt x="356" y="1352"/>
                      </a:lnTo>
                      <a:lnTo>
                        <a:pt x="356" y="1362"/>
                      </a:lnTo>
                      <a:lnTo>
                        <a:pt x="356" y="1365"/>
                      </a:lnTo>
                      <a:lnTo>
                        <a:pt x="355" y="1367"/>
                      </a:lnTo>
                      <a:lnTo>
                        <a:pt x="354" y="1369"/>
                      </a:lnTo>
                      <a:lnTo>
                        <a:pt x="352" y="1370"/>
                      </a:lnTo>
                      <a:lnTo>
                        <a:pt x="352" y="1370"/>
                      </a:lnTo>
                      <a:lnTo>
                        <a:pt x="348" y="1370"/>
                      </a:lnTo>
                      <a:lnTo>
                        <a:pt x="346" y="1371"/>
                      </a:lnTo>
                      <a:lnTo>
                        <a:pt x="344" y="1373"/>
                      </a:lnTo>
                      <a:lnTo>
                        <a:pt x="343" y="1376"/>
                      </a:lnTo>
                      <a:lnTo>
                        <a:pt x="342" y="1378"/>
                      </a:lnTo>
                      <a:lnTo>
                        <a:pt x="342" y="1381"/>
                      </a:lnTo>
                      <a:lnTo>
                        <a:pt x="343" y="1383"/>
                      </a:lnTo>
                      <a:lnTo>
                        <a:pt x="345" y="1385"/>
                      </a:lnTo>
                      <a:lnTo>
                        <a:pt x="345" y="1385"/>
                      </a:lnTo>
                      <a:lnTo>
                        <a:pt x="348" y="1388"/>
                      </a:lnTo>
                      <a:lnTo>
                        <a:pt x="350" y="1394"/>
                      </a:lnTo>
                      <a:lnTo>
                        <a:pt x="351" y="1406"/>
                      </a:lnTo>
                      <a:lnTo>
                        <a:pt x="351" y="1416"/>
                      </a:lnTo>
                      <a:lnTo>
                        <a:pt x="350" y="1422"/>
                      </a:lnTo>
                      <a:lnTo>
                        <a:pt x="350" y="1422"/>
                      </a:lnTo>
                      <a:lnTo>
                        <a:pt x="352" y="1422"/>
                      </a:lnTo>
                      <a:lnTo>
                        <a:pt x="355" y="1423"/>
                      </a:lnTo>
                      <a:lnTo>
                        <a:pt x="356" y="1424"/>
                      </a:lnTo>
                      <a:lnTo>
                        <a:pt x="358" y="1426"/>
                      </a:lnTo>
                      <a:lnTo>
                        <a:pt x="358" y="1428"/>
                      </a:lnTo>
                      <a:lnTo>
                        <a:pt x="357" y="1430"/>
                      </a:lnTo>
                      <a:lnTo>
                        <a:pt x="357" y="1430"/>
                      </a:lnTo>
                      <a:lnTo>
                        <a:pt x="355" y="1435"/>
                      </a:lnTo>
                      <a:lnTo>
                        <a:pt x="352" y="1438"/>
                      </a:lnTo>
                      <a:lnTo>
                        <a:pt x="350" y="1442"/>
                      </a:lnTo>
                      <a:lnTo>
                        <a:pt x="350" y="1450"/>
                      </a:lnTo>
                      <a:lnTo>
                        <a:pt x="350" y="1450"/>
                      </a:lnTo>
                      <a:lnTo>
                        <a:pt x="350" y="1477"/>
                      </a:lnTo>
                      <a:lnTo>
                        <a:pt x="351" y="1491"/>
                      </a:lnTo>
                      <a:lnTo>
                        <a:pt x="352" y="1496"/>
                      </a:lnTo>
                      <a:lnTo>
                        <a:pt x="352" y="1499"/>
                      </a:lnTo>
                      <a:lnTo>
                        <a:pt x="352" y="1499"/>
                      </a:lnTo>
                      <a:lnTo>
                        <a:pt x="354" y="1501"/>
                      </a:lnTo>
                      <a:lnTo>
                        <a:pt x="355" y="1505"/>
                      </a:lnTo>
                      <a:lnTo>
                        <a:pt x="354" y="1511"/>
                      </a:lnTo>
                      <a:lnTo>
                        <a:pt x="348" y="1523"/>
                      </a:lnTo>
                      <a:lnTo>
                        <a:pt x="348" y="1523"/>
                      </a:lnTo>
                      <a:lnTo>
                        <a:pt x="341" y="1540"/>
                      </a:lnTo>
                      <a:lnTo>
                        <a:pt x="335" y="1558"/>
                      </a:lnTo>
                      <a:lnTo>
                        <a:pt x="330" y="1567"/>
                      </a:lnTo>
                      <a:lnTo>
                        <a:pt x="327" y="1573"/>
                      </a:lnTo>
                      <a:lnTo>
                        <a:pt x="323" y="1578"/>
                      </a:lnTo>
                      <a:lnTo>
                        <a:pt x="322" y="1579"/>
                      </a:lnTo>
                      <a:lnTo>
                        <a:pt x="319" y="1579"/>
                      </a:lnTo>
                      <a:lnTo>
                        <a:pt x="319" y="1579"/>
                      </a:lnTo>
                      <a:lnTo>
                        <a:pt x="297" y="1578"/>
                      </a:lnTo>
                      <a:lnTo>
                        <a:pt x="287" y="1578"/>
                      </a:lnTo>
                      <a:lnTo>
                        <a:pt x="285" y="1578"/>
                      </a:lnTo>
                      <a:lnTo>
                        <a:pt x="283" y="1580"/>
                      </a:lnTo>
                      <a:lnTo>
                        <a:pt x="283" y="1580"/>
                      </a:lnTo>
                      <a:lnTo>
                        <a:pt x="283" y="1581"/>
                      </a:lnTo>
                      <a:lnTo>
                        <a:pt x="281" y="1581"/>
                      </a:lnTo>
                      <a:lnTo>
                        <a:pt x="273" y="1582"/>
                      </a:lnTo>
                      <a:lnTo>
                        <a:pt x="265" y="1582"/>
                      </a:lnTo>
                      <a:lnTo>
                        <a:pt x="256" y="1583"/>
                      </a:lnTo>
                      <a:lnTo>
                        <a:pt x="256" y="1583"/>
                      </a:lnTo>
                      <a:lnTo>
                        <a:pt x="248" y="1585"/>
                      </a:lnTo>
                      <a:lnTo>
                        <a:pt x="244" y="1588"/>
                      </a:lnTo>
                      <a:lnTo>
                        <a:pt x="241" y="1592"/>
                      </a:lnTo>
                      <a:lnTo>
                        <a:pt x="240" y="1597"/>
                      </a:lnTo>
                      <a:lnTo>
                        <a:pt x="240" y="1597"/>
                      </a:lnTo>
                      <a:lnTo>
                        <a:pt x="239" y="1600"/>
                      </a:lnTo>
                      <a:lnTo>
                        <a:pt x="239" y="1601"/>
                      </a:lnTo>
                      <a:lnTo>
                        <a:pt x="236" y="1604"/>
                      </a:lnTo>
                      <a:lnTo>
                        <a:pt x="232" y="1604"/>
                      </a:lnTo>
                      <a:lnTo>
                        <a:pt x="231" y="1604"/>
                      </a:lnTo>
                      <a:lnTo>
                        <a:pt x="231" y="1604"/>
                      </a:lnTo>
                      <a:lnTo>
                        <a:pt x="228" y="1610"/>
                      </a:lnTo>
                      <a:lnTo>
                        <a:pt x="225" y="1616"/>
                      </a:lnTo>
                      <a:lnTo>
                        <a:pt x="223" y="1619"/>
                      </a:lnTo>
                      <a:lnTo>
                        <a:pt x="219" y="1620"/>
                      </a:lnTo>
                      <a:lnTo>
                        <a:pt x="219" y="1620"/>
                      </a:lnTo>
                      <a:lnTo>
                        <a:pt x="214" y="1623"/>
                      </a:lnTo>
                      <a:lnTo>
                        <a:pt x="211" y="1627"/>
                      </a:lnTo>
                      <a:lnTo>
                        <a:pt x="209" y="1633"/>
                      </a:lnTo>
                      <a:lnTo>
                        <a:pt x="209" y="1639"/>
                      </a:lnTo>
                      <a:lnTo>
                        <a:pt x="209" y="1639"/>
                      </a:lnTo>
                      <a:lnTo>
                        <a:pt x="210" y="1643"/>
                      </a:lnTo>
                      <a:lnTo>
                        <a:pt x="211" y="1648"/>
                      </a:lnTo>
                      <a:lnTo>
                        <a:pt x="216" y="1656"/>
                      </a:lnTo>
                      <a:lnTo>
                        <a:pt x="219" y="1663"/>
                      </a:lnTo>
                      <a:lnTo>
                        <a:pt x="221" y="1666"/>
                      </a:lnTo>
                      <a:lnTo>
                        <a:pt x="219" y="1669"/>
                      </a:lnTo>
                      <a:lnTo>
                        <a:pt x="219" y="1669"/>
                      </a:lnTo>
                      <a:lnTo>
                        <a:pt x="217" y="1671"/>
                      </a:lnTo>
                      <a:lnTo>
                        <a:pt x="215" y="1672"/>
                      </a:lnTo>
                      <a:lnTo>
                        <a:pt x="209" y="1674"/>
                      </a:lnTo>
                      <a:lnTo>
                        <a:pt x="192" y="1677"/>
                      </a:lnTo>
                      <a:lnTo>
                        <a:pt x="192" y="1677"/>
                      </a:lnTo>
                      <a:lnTo>
                        <a:pt x="188" y="1678"/>
                      </a:lnTo>
                      <a:lnTo>
                        <a:pt x="185" y="1680"/>
                      </a:lnTo>
                      <a:lnTo>
                        <a:pt x="180" y="1683"/>
                      </a:lnTo>
                      <a:lnTo>
                        <a:pt x="173" y="1687"/>
                      </a:lnTo>
                      <a:lnTo>
                        <a:pt x="170" y="1688"/>
                      </a:lnTo>
                      <a:lnTo>
                        <a:pt x="166" y="1688"/>
                      </a:lnTo>
                      <a:lnTo>
                        <a:pt x="166" y="1688"/>
                      </a:lnTo>
                      <a:lnTo>
                        <a:pt x="160" y="1688"/>
                      </a:lnTo>
                      <a:lnTo>
                        <a:pt x="155" y="1687"/>
                      </a:lnTo>
                      <a:lnTo>
                        <a:pt x="150" y="1685"/>
                      </a:lnTo>
                      <a:lnTo>
                        <a:pt x="144" y="1682"/>
                      </a:lnTo>
                      <a:lnTo>
                        <a:pt x="140" y="1679"/>
                      </a:lnTo>
                      <a:lnTo>
                        <a:pt x="137" y="1676"/>
                      </a:lnTo>
                      <a:lnTo>
                        <a:pt x="137" y="1672"/>
                      </a:lnTo>
                      <a:lnTo>
                        <a:pt x="138" y="1668"/>
                      </a:lnTo>
                      <a:lnTo>
                        <a:pt x="138" y="1668"/>
                      </a:lnTo>
                      <a:lnTo>
                        <a:pt x="142" y="1661"/>
                      </a:lnTo>
                      <a:lnTo>
                        <a:pt x="143" y="1657"/>
                      </a:lnTo>
                      <a:lnTo>
                        <a:pt x="143" y="1654"/>
                      </a:lnTo>
                      <a:lnTo>
                        <a:pt x="143" y="1651"/>
                      </a:lnTo>
                      <a:lnTo>
                        <a:pt x="142" y="1648"/>
                      </a:lnTo>
                      <a:lnTo>
                        <a:pt x="137" y="1640"/>
                      </a:lnTo>
                      <a:lnTo>
                        <a:pt x="137" y="1640"/>
                      </a:lnTo>
                      <a:lnTo>
                        <a:pt x="129" y="1631"/>
                      </a:lnTo>
                      <a:lnTo>
                        <a:pt x="121" y="1622"/>
                      </a:lnTo>
                      <a:lnTo>
                        <a:pt x="116" y="1617"/>
                      </a:lnTo>
                      <a:lnTo>
                        <a:pt x="112" y="1612"/>
                      </a:lnTo>
                      <a:lnTo>
                        <a:pt x="109" y="1606"/>
                      </a:lnTo>
                      <a:lnTo>
                        <a:pt x="108" y="1599"/>
                      </a:lnTo>
                      <a:lnTo>
                        <a:pt x="108" y="1599"/>
                      </a:lnTo>
                      <a:lnTo>
                        <a:pt x="107" y="1593"/>
                      </a:lnTo>
                      <a:lnTo>
                        <a:pt x="109" y="1590"/>
                      </a:lnTo>
                      <a:lnTo>
                        <a:pt x="112" y="1587"/>
                      </a:lnTo>
                      <a:lnTo>
                        <a:pt x="115" y="1586"/>
                      </a:lnTo>
                      <a:lnTo>
                        <a:pt x="123" y="1586"/>
                      </a:lnTo>
                      <a:lnTo>
                        <a:pt x="126" y="1587"/>
                      </a:lnTo>
                      <a:lnTo>
                        <a:pt x="126" y="1587"/>
                      </a:lnTo>
                      <a:lnTo>
                        <a:pt x="125" y="1583"/>
                      </a:lnTo>
                      <a:lnTo>
                        <a:pt x="122" y="1579"/>
                      </a:lnTo>
                      <a:lnTo>
                        <a:pt x="117" y="1574"/>
                      </a:lnTo>
                      <a:lnTo>
                        <a:pt x="117" y="1574"/>
                      </a:lnTo>
                      <a:lnTo>
                        <a:pt x="114" y="1571"/>
                      </a:lnTo>
                      <a:lnTo>
                        <a:pt x="112" y="1568"/>
                      </a:lnTo>
                      <a:lnTo>
                        <a:pt x="113" y="1567"/>
                      </a:lnTo>
                      <a:lnTo>
                        <a:pt x="114" y="1566"/>
                      </a:lnTo>
                      <a:lnTo>
                        <a:pt x="116" y="1565"/>
                      </a:lnTo>
                      <a:lnTo>
                        <a:pt x="118" y="1565"/>
                      </a:lnTo>
                      <a:lnTo>
                        <a:pt x="118" y="1565"/>
                      </a:lnTo>
                      <a:lnTo>
                        <a:pt x="122" y="1565"/>
                      </a:lnTo>
                      <a:lnTo>
                        <a:pt x="125" y="1564"/>
                      </a:lnTo>
                      <a:lnTo>
                        <a:pt x="128" y="1562"/>
                      </a:lnTo>
                      <a:lnTo>
                        <a:pt x="130" y="1559"/>
                      </a:lnTo>
                      <a:lnTo>
                        <a:pt x="133" y="1554"/>
                      </a:lnTo>
                      <a:lnTo>
                        <a:pt x="135" y="1548"/>
                      </a:lnTo>
                      <a:lnTo>
                        <a:pt x="135" y="1548"/>
                      </a:lnTo>
                      <a:lnTo>
                        <a:pt x="135" y="1543"/>
                      </a:lnTo>
                      <a:lnTo>
                        <a:pt x="132" y="1541"/>
                      </a:lnTo>
                      <a:lnTo>
                        <a:pt x="127" y="1536"/>
                      </a:lnTo>
                      <a:lnTo>
                        <a:pt x="118" y="1530"/>
                      </a:lnTo>
                      <a:lnTo>
                        <a:pt x="114" y="1526"/>
                      </a:lnTo>
                      <a:lnTo>
                        <a:pt x="110" y="1522"/>
                      </a:lnTo>
                      <a:lnTo>
                        <a:pt x="110" y="1522"/>
                      </a:lnTo>
                      <a:lnTo>
                        <a:pt x="102" y="1512"/>
                      </a:lnTo>
                      <a:lnTo>
                        <a:pt x="97" y="1502"/>
                      </a:lnTo>
                      <a:lnTo>
                        <a:pt x="93" y="1496"/>
                      </a:lnTo>
                      <a:lnTo>
                        <a:pt x="90" y="1493"/>
                      </a:lnTo>
                      <a:lnTo>
                        <a:pt x="87" y="1491"/>
                      </a:lnTo>
                      <a:lnTo>
                        <a:pt x="87" y="1491"/>
                      </a:lnTo>
                      <a:lnTo>
                        <a:pt x="80" y="1486"/>
                      </a:lnTo>
                      <a:lnTo>
                        <a:pt x="73" y="1480"/>
                      </a:lnTo>
                      <a:lnTo>
                        <a:pt x="70" y="1476"/>
                      </a:lnTo>
                      <a:lnTo>
                        <a:pt x="68" y="1471"/>
                      </a:lnTo>
                      <a:lnTo>
                        <a:pt x="66" y="1466"/>
                      </a:lnTo>
                      <a:lnTo>
                        <a:pt x="65" y="1459"/>
                      </a:lnTo>
                      <a:lnTo>
                        <a:pt x="65" y="1459"/>
                      </a:lnTo>
                      <a:lnTo>
                        <a:pt x="64" y="1443"/>
                      </a:lnTo>
                      <a:lnTo>
                        <a:pt x="62" y="1439"/>
                      </a:lnTo>
                      <a:lnTo>
                        <a:pt x="59" y="1437"/>
                      </a:lnTo>
                      <a:lnTo>
                        <a:pt x="59" y="1437"/>
                      </a:lnTo>
                      <a:lnTo>
                        <a:pt x="58" y="1436"/>
                      </a:lnTo>
                      <a:lnTo>
                        <a:pt x="58" y="1434"/>
                      </a:lnTo>
                      <a:lnTo>
                        <a:pt x="58" y="1426"/>
                      </a:lnTo>
                      <a:lnTo>
                        <a:pt x="59" y="1422"/>
                      </a:lnTo>
                      <a:lnTo>
                        <a:pt x="58" y="1418"/>
                      </a:lnTo>
                      <a:lnTo>
                        <a:pt x="57" y="1413"/>
                      </a:lnTo>
                      <a:lnTo>
                        <a:pt x="55" y="1410"/>
                      </a:lnTo>
                      <a:lnTo>
                        <a:pt x="55" y="1410"/>
                      </a:lnTo>
                      <a:lnTo>
                        <a:pt x="49" y="1404"/>
                      </a:lnTo>
                      <a:lnTo>
                        <a:pt x="43" y="1396"/>
                      </a:lnTo>
                      <a:lnTo>
                        <a:pt x="41" y="1392"/>
                      </a:lnTo>
                      <a:lnTo>
                        <a:pt x="40" y="1387"/>
                      </a:lnTo>
                      <a:lnTo>
                        <a:pt x="41" y="1383"/>
                      </a:lnTo>
                      <a:lnTo>
                        <a:pt x="42" y="1378"/>
                      </a:lnTo>
                      <a:lnTo>
                        <a:pt x="42" y="1378"/>
                      </a:lnTo>
                      <a:lnTo>
                        <a:pt x="46" y="1367"/>
                      </a:lnTo>
                      <a:lnTo>
                        <a:pt x="50" y="1357"/>
                      </a:lnTo>
                      <a:lnTo>
                        <a:pt x="51" y="1348"/>
                      </a:lnTo>
                      <a:lnTo>
                        <a:pt x="51" y="1341"/>
                      </a:lnTo>
                      <a:lnTo>
                        <a:pt x="51" y="1341"/>
                      </a:lnTo>
                      <a:lnTo>
                        <a:pt x="50" y="1337"/>
                      </a:lnTo>
                      <a:lnTo>
                        <a:pt x="49" y="1335"/>
                      </a:lnTo>
                      <a:lnTo>
                        <a:pt x="47" y="1334"/>
                      </a:lnTo>
                      <a:lnTo>
                        <a:pt x="45" y="1334"/>
                      </a:lnTo>
                      <a:lnTo>
                        <a:pt x="42" y="1334"/>
                      </a:lnTo>
                      <a:lnTo>
                        <a:pt x="40" y="1335"/>
                      </a:lnTo>
                      <a:lnTo>
                        <a:pt x="37" y="1337"/>
                      </a:lnTo>
                      <a:lnTo>
                        <a:pt x="37" y="1337"/>
                      </a:lnTo>
                      <a:lnTo>
                        <a:pt x="31" y="1341"/>
                      </a:lnTo>
                      <a:lnTo>
                        <a:pt x="29" y="1342"/>
                      </a:lnTo>
                      <a:lnTo>
                        <a:pt x="28" y="1341"/>
                      </a:lnTo>
                      <a:lnTo>
                        <a:pt x="29" y="1338"/>
                      </a:lnTo>
                      <a:lnTo>
                        <a:pt x="29" y="1338"/>
                      </a:lnTo>
                      <a:lnTo>
                        <a:pt x="31" y="1333"/>
                      </a:lnTo>
                      <a:lnTo>
                        <a:pt x="33" y="1329"/>
                      </a:lnTo>
                      <a:lnTo>
                        <a:pt x="33" y="1326"/>
                      </a:lnTo>
                      <a:lnTo>
                        <a:pt x="33" y="1326"/>
                      </a:lnTo>
                      <a:lnTo>
                        <a:pt x="31" y="1325"/>
                      </a:lnTo>
                      <a:lnTo>
                        <a:pt x="31" y="1325"/>
                      </a:lnTo>
                      <a:lnTo>
                        <a:pt x="19" y="1325"/>
                      </a:lnTo>
                      <a:lnTo>
                        <a:pt x="17" y="1324"/>
                      </a:lnTo>
                      <a:lnTo>
                        <a:pt x="14" y="1323"/>
                      </a:lnTo>
                      <a:lnTo>
                        <a:pt x="13" y="1321"/>
                      </a:lnTo>
                      <a:lnTo>
                        <a:pt x="12" y="1318"/>
                      </a:lnTo>
                      <a:lnTo>
                        <a:pt x="12" y="1318"/>
                      </a:lnTo>
                      <a:lnTo>
                        <a:pt x="12" y="1312"/>
                      </a:lnTo>
                      <a:lnTo>
                        <a:pt x="13" y="1308"/>
                      </a:lnTo>
                      <a:lnTo>
                        <a:pt x="12" y="1306"/>
                      </a:lnTo>
                      <a:lnTo>
                        <a:pt x="10" y="1305"/>
                      </a:lnTo>
                      <a:lnTo>
                        <a:pt x="10" y="1305"/>
                      </a:lnTo>
                      <a:lnTo>
                        <a:pt x="8" y="1302"/>
                      </a:lnTo>
                      <a:lnTo>
                        <a:pt x="7" y="1299"/>
                      </a:lnTo>
                      <a:lnTo>
                        <a:pt x="8" y="1287"/>
                      </a:lnTo>
                      <a:lnTo>
                        <a:pt x="8" y="1287"/>
                      </a:lnTo>
                      <a:lnTo>
                        <a:pt x="8" y="1276"/>
                      </a:lnTo>
                      <a:lnTo>
                        <a:pt x="8" y="1271"/>
                      </a:lnTo>
                      <a:lnTo>
                        <a:pt x="5" y="1268"/>
                      </a:lnTo>
                      <a:lnTo>
                        <a:pt x="5" y="1268"/>
                      </a:lnTo>
                      <a:lnTo>
                        <a:pt x="2" y="1264"/>
                      </a:lnTo>
                      <a:lnTo>
                        <a:pt x="1" y="1259"/>
                      </a:lnTo>
                      <a:lnTo>
                        <a:pt x="0" y="1257"/>
                      </a:lnTo>
                      <a:lnTo>
                        <a:pt x="0" y="1255"/>
                      </a:lnTo>
                      <a:lnTo>
                        <a:pt x="1" y="1254"/>
                      </a:lnTo>
                      <a:lnTo>
                        <a:pt x="3" y="1253"/>
                      </a:lnTo>
                      <a:lnTo>
                        <a:pt x="3" y="1253"/>
                      </a:lnTo>
                      <a:lnTo>
                        <a:pt x="8" y="1253"/>
                      </a:lnTo>
                      <a:lnTo>
                        <a:pt x="10" y="1254"/>
                      </a:lnTo>
                      <a:lnTo>
                        <a:pt x="10" y="1255"/>
                      </a:lnTo>
                      <a:lnTo>
                        <a:pt x="10" y="1255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Freeform 71"/>
                <p:cNvSpPr/>
                <p:nvPr/>
              </p:nvSpPr>
              <p:spPr bwMode="auto">
                <a:xfrm>
                  <a:off x="5309" y="1793"/>
                  <a:ext cx="31" cy="110"/>
                </a:xfrm>
                <a:custGeom>
                  <a:gdLst>
                    <a:gd fmla="*/ 4 w 31" name="T0"/>
                    <a:gd fmla="*/ 109 h 110" name="T1"/>
                    <a:gd fmla="*/ 4 w 31" name="T2"/>
                    <a:gd fmla="*/ 109 h 110" name="T3"/>
                    <a:gd fmla="*/ 3 w 31" name="T4"/>
                    <a:gd fmla="*/ 97 h 110" name="T5"/>
                    <a:gd fmla="*/ 2 w 31" name="T6"/>
                    <a:gd fmla="*/ 87 h 110" name="T7"/>
                    <a:gd fmla="*/ 0 w 31" name="T8"/>
                    <a:gd fmla="*/ 82 h 110" name="T9"/>
                    <a:gd fmla="*/ 0 w 31" name="T10"/>
                    <a:gd fmla="*/ 82 h 110" name="T11"/>
                    <a:gd fmla="*/ 0 w 31" name="T12"/>
                    <a:gd fmla="*/ 80 h 110" name="T13"/>
                    <a:gd fmla="*/ 1 w 31" name="T14"/>
                    <a:gd fmla="*/ 77 h 110" name="T15"/>
                    <a:gd fmla="*/ 4 w 31" name="T16"/>
                    <a:gd fmla="*/ 70 h 110" name="T17"/>
                    <a:gd fmla="*/ 8 w 31" name="T18"/>
                    <a:gd fmla="*/ 63 h 110" name="T19"/>
                    <a:gd fmla="*/ 10 w 31" name="T20"/>
                    <a:gd fmla="*/ 58 h 110" name="T21"/>
                    <a:gd fmla="*/ 11 w 31" name="T22"/>
                    <a:gd fmla="*/ 54 h 110" name="T23"/>
                    <a:gd fmla="*/ 11 w 31" name="T24"/>
                    <a:gd fmla="*/ 54 h 110" name="T25"/>
                    <a:gd fmla="*/ 14 w 31" name="T26"/>
                    <a:gd fmla="*/ 40 h 110" name="T27"/>
                    <a:gd fmla="*/ 18 w 31" name="T28"/>
                    <a:gd fmla="*/ 22 h 110" name="T29"/>
                    <a:gd fmla="*/ 22 w 31" name="T30"/>
                    <a:gd fmla="*/ 7 h 110" name="T31"/>
                    <a:gd fmla="*/ 25 w 31" name="T32"/>
                    <a:gd fmla="*/ 3 h 110" name="T33"/>
                    <a:gd fmla="*/ 27 w 31" name="T34"/>
                    <a:gd fmla="*/ 1 h 110" name="T35"/>
                    <a:gd fmla="*/ 28 w 31" name="T36"/>
                    <a:gd fmla="*/ 0 h 110" name="T37"/>
                    <a:gd fmla="*/ 28 w 31" name="T38"/>
                    <a:gd fmla="*/ 0 h 110" name="T39"/>
                    <a:gd fmla="*/ 29 w 31" name="T40"/>
                    <a:gd fmla="*/ 1 h 110" name="T41"/>
                    <a:gd fmla="*/ 30 w 31" name="T42"/>
                    <a:gd fmla="*/ 3 h 110" name="T43"/>
                    <a:gd fmla="*/ 31 w 31" name="T44"/>
                    <a:gd fmla="*/ 7 h 110" name="T45"/>
                    <a:gd fmla="*/ 28 w 31" name="T46"/>
                    <a:gd fmla="*/ 21 h 110" name="T47"/>
                    <a:gd fmla="*/ 28 w 31" name="T48"/>
                    <a:gd fmla="*/ 21 h 110" name="T49"/>
                    <a:gd fmla="*/ 21 w 31" name="T50"/>
                    <a:gd fmla="*/ 43 h 110" name="T51"/>
                    <a:gd fmla="*/ 18 w 31" name="T52"/>
                    <a:gd fmla="*/ 56 h 110" name="T53"/>
                    <a:gd fmla="*/ 16 w 31" name="T54"/>
                    <a:gd fmla="*/ 67 h 110" name="T55"/>
                    <a:gd fmla="*/ 16 w 31" name="T56"/>
                    <a:gd fmla="*/ 67 h 110" name="T57"/>
                    <a:gd fmla="*/ 16 w 31" name="T58"/>
                    <a:gd fmla="*/ 79 h 110" name="T59"/>
                    <a:gd fmla="*/ 14 w 31" name="T60"/>
                    <a:gd fmla="*/ 92 h 110" name="T61"/>
                    <a:gd fmla="*/ 10 w 31" name="T62"/>
                    <a:gd fmla="*/ 104 h 110" name="T63"/>
                    <a:gd fmla="*/ 8 w 31" name="T64"/>
                    <a:gd fmla="*/ 109 h 110" name="T65"/>
                    <a:gd fmla="*/ 8 w 31" name="T66"/>
                    <a:gd fmla="*/ 109 h 110" name="T67"/>
                    <a:gd fmla="*/ 6 w 31" name="T68"/>
                    <a:gd fmla="*/ 110 h 110" name="T69"/>
                    <a:gd fmla="*/ 5 w 31" name="T70"/>
                    <a:gd fmla="*/ 110 h 110" name="T71"/>
                    <a:gd fmla="*/ 4 w 31" name="T72"/>
                    <a:gd fmla="*/ 109 h 110" name="T73"/>
                    <a:gd fmla="*/ 4 w 31" name="T74"/>
                    <a:gd fmla="*/ 109 h 110" name="T7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b="b" l="0" r="r" t="0"/>
                  <a:pathLst>
                    <a:path h="110" w="31">
                      <a:moveTo>
                        <a:pt x="4" y="109"/>
                      </a:moveTo>
                      <a:lnTo>
                        <a:pt x="4" y="109"/>
                      </a:lnTo>
                      <a:lnTo>
                        <a:pt x="3" y="97"/>
                      </a:lnTo>
                      <a:lnTo>
                        <a:pt x="2" y="87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0"/>
                      </a:lnTo>
                      <a:lnTo>
                        <a:pt x="1" y="77"/>
                      </a:lnTo>
                      <a:lnTo>
                        <a:pt x="4" y="70"/>
                      </a:lnTo>
                      <a:lnTo>
                        <a:pt x="8" y="63"/>
                      </a:lnTo>
                      <a:lnTo>
                        <a:pt x="10" y="58"/>
                      </a:lnTo>
                      <a:lnTo>
                        <a:pt x="11" y="54"/>
                      </a:lnTo>
                      <a:lnTo>
                        <a:pt x="11" y="54"/>
                      </a:lnTo>
                      <a:lnTo>
                        <a:pt x="14" y="40"/>
                      </a:lnTo>
                      <a:lnTo>
                        <a:pt x="18" y="22"/>
                      </a:lnTo>
                      <a:lnTo>
                        <a:pt x="22" y="7"/>
                      </a:lnTo>
                      <a:lnTo>
                        <a:pt x="25" y="3"/>
                      </a:lnTo>
                      <a:lnTo>
                        <a:pt x="27" y="1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9" y="1"/>
                      </a:lnTo>
                      <a:lnTo>
                        <a:pt x="30" y="3"/>
                      </a:lnTo>
                      <a:lnTo>
                        <a:pt x="31" y="7"/>
                      </a:lnTo>
                      <a:lnTo>
                        <a:pt x="28" y="21"/>
                      </a:lnTo>
                      <a:lnTo>
                        <a:pt x="28" y="21"/>
                      </a:lnTo>
                      <a:lnTo>
                        <a:pt x="21" y="43"/>
                      </a:lnTo>
                      <a:lnTo>
                        <a:pt x="18" y="56"/>
                      </a:lnTo>
                      <a:lnTo>
                        <a:pt x="16" y="67"/>
                      </a:lnTo>
                      <a:lnTo>
                        <a:pt x="16" y="67"/>
                      </a:lnTo>
                      <a:lnTo>
                        <a:pt x="16" y="79"/>
                      </a:lnTo>
                      <a:lnTo>
                        <a:pt x="14" y="92"/>
                      </a:lnTo>
                      <a:lnTo>
                        <a:pt x="10" y="104"/>
                      </a:lnTo>
                      <a:lnTo>
                        <a:pt x="8" y="109"/>
                      </a:lnTo>
                      <a:lnTo>
                        <a:pt x="8" y="109"/>
                      </a:lnTo>
                      <a:lnTo>
                        <a:pt x="6" y="110"/>
                      </a:lnTo>
                      <a:lnTo>
                        <a:pt x="5" y="110"/>
                      </a:lnTo>
                      <a:lnTo>
                        <a:pt x="4" y="109"/>
                      </a:lnTo>
                      <a:lnTo>
                        <a:pt x="4" y="109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9" name="Freeform 72"/>
                <p:cNvSpPr/>
                <p:nvPr/>
              </p:nvSpPr>
              <p:spPr bwMode="auto">
                <a:xfrm>
                  <a:off x="5414" y="1697"/>
                  <a:ext cx="37" cy="87"/>
                </a:xfrm>
                <a:custGeom>
                  <a:gdLst>
                    <a:gd fmla="*/ 1 w 37" name="T0"/>
                    <a:gd fmla="*/ 36 h 87" name="T1"/>
                    <a:gd fmla="*/ 1 w 37" name="T2"/>
                    <a:gd fmla="*/ 36 h 87" name="T3"/>
                    <a:gd fmla="*/ 3 w 37" name="T4"/>
                    <a:gd fmla="*/ 35 h 87" name="T5"/>
                    <a:gd fmla="*/ 9 w 37" name="T6"/>
                    <a:gd fmla="*/ 31 h 87" name="T7"/>
                    <a:gd fmla="*/ 12 w 37" name="T8"/>
                    <a:gd fmla="*/ 28 h 87" name="T9"/>
                    <a:gd fmla="*/ 14 w 37" name="T10"/>
                    <a:gd fmla="*/ 24 h 87" name="T11"/>
                    <a:gd fmla="*/ 15 w 37" name="T12"/>
                    <a:gd fmla="*/ 21 h 87" name="T13"/>
                    <a:gd fmla="*/ 16 w 37" name="T14"/>
                    <a:gd fmla="*/ 17 h 87" name="T15"/>
                    <a:gd fmla="*/ 16 w 37" name="T16"/>
                    <a:gd fmla="*/ 17 h 87" name="T17"/>
                    <a:gd fmla="*/ 16 w 37" name="T18"/>
                    <a:gd fmla="*/ 14 h 87" name="T19"/>
                    <a:gd fmla="*/ 17 w 37" name="T20"/>
                    <a:gd fmla="*/ 9 h 87" name="T21"/>
                    <a:gd fmla="*/ 18 w 37" name="T22"/>
                    <a:gd fmla="*/ 6 h 87" name="T23"/>
                    <a:gd fmla="*/ 20 w 37" name="T24"/>
                    <a:gd fmla="*/ 4 h 87" name="T25"/>
                    <a:gd fmla="*/ 23 w 37" name="T26"/>
                    <a:gd fmla="*/ 2 h 87" name="T27"/>
                    <a:gd fmla="*/ 25 w 37" name="T28"/>
                    <a:gd fmla="*/ 1 h 87" name="T29"/>
                    <a:gd fmla="*/ 28 w 37" name="T30"/>
                    <a:gd fmla="*/ 0 h 87" name="T31"/>
                    <a:gd fmla="*/ 31 w 37" name="T32"/>
                    <a:gd fmla="*/ 1 h 87" name="T33"/>
                    <a:gd fmla="*/ 31 w 37" name="T34"/>
                    <a:gd fmla="*/ 1 h 87" name="T35"/>
                    <a:gd fmla="*/ 33 w 37" name="T36"/>
                    <a:gd fmla="*/ 1 h 87" name="T37"/>
                    <a:gd fmla="*/ 35 w 37" name="T38"/>
                    <a:gd fmla="*/ 2 h 87" name="T39"/>
                    <a:gd fmla="*/ 37 w 37" name="T40"/>
                    <a:gd fmla="*/ 4 h 87" name="T41"/>
                    <a:gd fmla="*/ 37 w 37" name="T42"/>
                    <a:gd fmla="*/ 6 h 87" name="T43"/>
                    <a:gd fmla="*/ 37 w 37" name="T44"/>
                    <a:gd fmla="*/ 11 h 87" name="T45"/>
                    <a:gd fmla="*/ 34 w 37" name="T46"/>
                    <a:gd fmla="*/ 18 h 87" name="T47"/>
                    <a:gd fmla="*/ 34 w 37" name="T48"/>
                    <a:gd fmla="*/ 18 h 87" name="T49"/>
                    <a:gd fmla="*/ 31 w 37" name="T50"/>
                    <a:gd fmla="*/ 26 h 87" name="T51"/>
                    <a:gd fmla="*/ 30 w 37" name="T52"/>
                    <a:gd fmla="*/ 38 h 87" name="T53"/>
                    <a:gd fmla="*/ 30 w 37" name="T54"/>
                    <a:gd fmla="*/ 48 h 87" name="T55"/>
                    <a:gd fmla="*/ 31 w 37" name="T56"/>
                    <a:gd fmla="*/ 51 h 87" name="T57"/>
                    <a:gd fmla="*/ 33 w 37" name="T58"/>
                    <a:gd fmla="*/ 53 h 87" name="T59"/>
                    <a:gd fmla="*/ 33 w 37" name="T60"/>
                    <a:gd fmla="*/ 53 h 87" name="T61"/>
                    <a:gd fmla="*/ 35 w 37" name="T62"/>
                    <a:gd fmla="*/ 56 h 87" name="T63"/>
                    <a:gd fmla="*/ 37 w 37" name="T64"/>
                    <a:gd fmla="*/ 57 h 87" name="T65"/>
                    <a:gd fmla="*/ 37 w 37" name="T66"/>
                    <a:gd fmla="*/ 58 h 87" name="T67"/>
                    <a:gd fmla="*/ 31 w 37" name="T68"/>
                    <a:gd fmla="*/ 66 h 87" name="T69"/>
                    <a:gd fmla="*/ 31 w 37" name="T70"/>
                    <a:gd fmla="*/ 66 h 87" name="T71"/>
                    <a:gd fmla="*/ 23 w 37" name="T72"/>
                    <a:gd fmla="*/ 80 h 87" name="T73"/>
                    <a:gd fmla="*/ 17 w 37" name="T74"/>
                    <a:gd fmla="*/ 85 h 87" name="T75"/>
                    <a:gd fmla="*/ 15 w 37" name="T76"/>
                    <a:gd fmla="*/ 87 h 87" name="T77"/>
                    <a:gd fmla="*/ 13 w 37" name="T78"/>
                    <a:gd fmla="*/ 87 h 87" name="T79"/>
                    <a:gd fmla="*/ 13 w 37" name="T80"/>
                    <a:gd fmla="*/ 87 h 87" name="T81"/>
                    <a:gd fmla="*/ 9 w 37" name="T82"/>
                    <a:gd fmla="*/ 86 h 87" name="T83"/>
                    <a:gd fmla="*/ 6 w 37" name="T84"/>
                    <a:gd fmla="*/ 82 h 87" name="T85"/>
                    <a:gd fmla="*/ 4 w 37" name="T86"/>
                    <a:gd fmla="*/ 76 h 87" name="T87"/>
                    <a:gd fmla="*/ 4 w 37" name="T88"/>
                    <a:gd fmla="*/ 68 h 87" name="T89"/>
                    <a:gd fmla="*/ 4 w 37" name="T90"/>
                    <a:gd fmla="*/ 68 h 87" name="T91"/>
                    <a:gd fmla="*/ 5 w 37" name="T92"/>
                    <a:gd fmla="*/ 56 h 87" name="T93"/>
                    <a:gd fmla="*/ 5 w 37" name="T94"/>
                    <a:gd fmla="*/ 53 h 87" name="T95"/>
                    <a:gd fmla="*/ 2 w 37" name="T96"/>
                    <a:gd fmla="*/ 50 h 87" name="T97"/>
                    <a:gd fmla="*/ 2 w 37" name="T98"/>
                    <a:gd fmla="*/ 50 h 87" name="T99"/>
                    <a:gd fmla="*/ 1 w 37" name="T100"/>
                    <a:gd fmla="*/ 48 h 87" name="T101"/>
                    <a:gd fmla="*/ 0 w 37" name="T102"/>
                    <a:gd fmla="*/ 46 h 87" name="T103"/>
                    <a:gd fmla="*/ 0 w 37" name="T104"/>
                    <a:gd fmla="*/ 42 h 87" name="T105"/>
                    <a:gd fmla="*/ 1 w 37" name="T106"/>
                    <a:gd fmla="*/ 36 h 87" name="T107"/>
                    <a:gd fmla="*/ 1 w 37" name="T108"/>
                    <a:gd fmla="*/ 36 h 87" name="T10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b="b" l="0" r="r" t="0"/>
                  <a:pathLst>
                    <a:path h="87" w="37">
                      <a:moveTo>
                        <a:pt x="1" y="36"/>
                      </a:moveTo>
                      <a:lnTo>
                        <a:pt x="1" y="36"/>
                      </a:lnTo>
                      <a:lnTo>
                        <a:pt x="3" y="35"/>
                      </a:lnTo>
                      <a:lnTo>
                        <a:pt x="9" y="31"/>
                      </a:lnTo>
                      <a:lnTo>
                        <a:pt x="12" y="28"/>
                      </a:lnTo>
                      <a:lnTo>
                        <a:pt x="14" y="24"/>
                      </a:lnTo>
                      <a:lnTo>
                        <a:pt x="15" y="21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6" y="14"/>
                      </a:lnTo>
                      <a:lnTo>
                        <a:pt x="17" y="9"/>
                      </a:lnTo>
                      <a:lnTo>
                        <a:pt x="18" y="6"/>
                      </a:lnTo>
                      <a:lnTo>
                        <a:pt x="20" y="4"/>
                      </a:lnTo>
                      <a:lnTo>
                        <a:pt x="23" y="2"/>
                      </a:lnTo>
                      <a:lnTo>
                        <a:pt x="25" y="1"/>
                      </a:lnTo>
                      <a:lnTo>
                        <a:pt x="28" y="0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3" y="1"/>
                      </a:lnTo>
                      <a:lnTo>
                        <a:pt x="35" y="2"/>
                      </a:lnTo>
                      <a:lnTo>
                        <a:pt x="37" y="4"/>
                      </a:lnTo>
                      <a:lnTo>
                        <a:pt x="37" y="6"/>
                      </a:lnTo>
                      <a:lnTo>
                        <a:pt x="37" y="11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31" y="26"/>
                      </a:lnTo>
                      <a:lnTo>
                        <a:pt x="30" y="38"/>
                      </a:lnTo>
                      <a:lnTo>
                        <a:pt x="30" y="48"/>
                      </a:lnTo>
                      <a:lnTo>
                        <a:pt x="31" y="51"/>
                      </a:lnTo>
                      <a:lnTo>
                        <a:pt x="33" y="53"/>
                      </a:lnTo>
                      <a:lnTo>
                        <a:pt x="33" y="53"/>
                      </a:lnTo>
                      <a:lnTo>
                        <a:pt x="35" y="56"/>
                      </a:lnTo>
                      <a:lnTo>
                        <a:pt x="37" y="57"/>
                      </a:lnTo>
                      <a:lnTo>
                        <a:pt x="37" y="58"/>
                      </a:lnTo>
                      <a:lnTo>
                        <a:pt x="31" y="66"/>
                      </a:lnTo>
                      <a:lnTo>
                        <a:pt x="31" y="66"/>
                      </a:lnTo>
                      <a:lnTo>
                        <a:pt x="23" y="80"/>
                      </a:lnTo>
                      <a:lnTo>
                        <a:pt x="17" y="85"/>
                      </a:lnTo>
                      <a:lnTo>
                        <a:pt x="15" y="87"/>
                      </a:lnTo>
                      <a:lnTo>
                        <a:pt x="13" y="87"/>
                      </a:lnTo>
                      <a:lnTo>
                        <a:pt x="13" y="87"/>
                      </a:lnTo>
                      <a:lnTo>
                        <a:pt x="9" y="86"/>
                      </a:lnTo>
                      <a:lnTo>
                        <a:pt x="6" y="82"/>
                      </a:lnTo>
                      <a:lnTo>
                        <a:pt x="4" y="76"/>
                      </a:lnTo>
                      <a:lnTo>
                        <a:pt x="4" y="68"/>
                      </a:lnTo>
                      <a:lnTo>
                        <a:pt x="4" y="68"/>
                      </a:lnTo>
                      <a:lnTo>
                        <a:pt x="5" y="56"/>
                      </a:lnTo>
                      <a:lnTo>
                        <a:pt x="5" y="53"/>
                      </a:lnTo>
                      <a:lnTo>
                        <a:pt x="2" y="50"/>
                      </a:lnTo>
                      <a:lnTo>
                        <a:pt x="2" y="50"/>
                      </a:lnTo>
                      <a:lnTo>
                        <a:pt x="1" y="48"/>
                      </a:lnTo>
                      <a:lnTo>
                        <a:pt x="0" y="46"/>
                      </a:lnTo>
                      <a:lnTo>
                        <a:pt x="0" y="42"/>
                      </a:lnTo>
                      <a:lnTo>
                        <a:pt x="1" y="36"/>
                      </a:lnTo>
                      <a:lnTo>
                        <a:pt x="1" y="3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40" name="Freeform 73"/>
                <p:cNvSpPr/>
                <p:nvPr/>
              </p:nvSpPr>
              <p:spPr bwMode="auto">
                <a:xfrm>
                  <a:off x="5369" y="145"/>
                  <a:ext cx="688" cy="1262"/>
                </a:xfrm>
                <a:custGeom>
                  <a:gdLst>
                    <a:gd fmla="*/ 211 w 688" name="T0"/>
                    <a:gd fmla="*/ 522 h 1262" name="T1"/>
                    <a:gd fmla="*/ 198 w 688" name="T2"/>
                    <a:gd fmla="*/ 451 h 1262" name="T3"/>
                    <a:gd fmla="*/ 176 w 688" name="T4"/>
                    <a:gd fmla="*/ 398 h 1262" name="T5"/>
                    <a:gd fmla="*/ 173 w 688" name="T6"/>
                    <a:gd fmla="*/ 362 h 1262" name="T7"/>
                    <a:gd fmla="*/ 155 w 688" name="T8"/>
                    <a:gd fmla="*/ 308 h 1262" name="T9"/>
                    <a:gd fmla="*/ 128 w 688" name="T10"/>
                    <a:gd fmla="*/ 262 h 1262" name="T11"/>
                    <a:gd fmla="*/ 67 w 688" name="T12"/>
                    <a:gd fmla="*/ 239 h 1262" name="T13"/>
                    <a:gd fmla="*/ 11 w 688" name="T14"/>
                    <a:gd fmla="*/ 200 h 1262" name="T15"/>
                    <a:gd fmla="*/ 3 w 688" name="T16"/>
                    <a:gd fmla="*/ 179 h 1262" name="T17"/>
                    <a:gd fmla="*/ 16 w 688" name="T18"/>
                    <a:gd fmla="*/ 157 h 1262" name="T19"/>
                    <a:gd fmla="*/ 59 w 688" name="T20"/>
                    <a:gd fmla="*/ 200 h 1262" name="T21"/>
                    <a:gd fmla="*/ 108 w 688" name="T22"/>
                    <a:gd fmla="*/ 222 h 1262" name="T23"/>
                    <a:gd fmla="*/ 146 w 688" name="T24"/>
                    <a:gd fmla="*/ 198 h 1262" name="T25"/>
                    <a:gd fmla="*/ 179 w 688" name="T26"/>
                    <a:gd fmla="*/ 210 h 1262" name="T27"/>
                    <a:gd fmla="*/ 204 w 688" name="T28"/>
                    <a:gd fmla="*/ 184 h 1262" name="T29"/>
                    <a:gd fmla="*/ 221 w 688" name="T30"/>
                    <a:gd fmla="*/ 138 h 1262" name="T31"/>
                    <a:gd fmla="*/ 221 w 688" name="T32"/>
                    <a:gd fmla="*/ 53 h 1262" name="T33"/>
                    <a:gd fmla="*/ 254 w 688" name="T34"/>
                    <a:gd fmla="*/ 26 h 1262" name="T35"/>
                    <a:gd fmla="*/ 283 w 688" name="T36"/>
                    <a:gd fmla="*/ 8 h 1262" name="T37"/>
                    <a:gd fmla="*/ 316 w 688" name="T38"/>
                    <a:gd fmla="*/ 29 h 1262" name="T39"/>
                    <a:gd fmla="*/ 347 w 688" name="T40"/>
                    <a:gd fmla="*/ 54 h 1262" name="T41"/>
                    <a:gd fmla="*/ 342 w 688" name="T42"/>
                    <a:gd fmla="*/ 124 h 1262" name="T43"/>
                    <a:gd fmla="*/ 343 w 688" name="T44"/>
                    <a:gd fmla="*/ 145 h 1262" name="T45"/>
                    <a:gd fmla="*/ 346 w 688" name="T46"/>
                    <a:gd fmla="*/ 172 h 1262" name="T47"/>
                    <a:gd fmla="*/ 370 w 688" name="T48"/>
                    <a:gd fmla="*/ 221 h 1262" name="T49"/>
                    <a:gd fmla="*/ 414 w 688" name="T50"/>
                    <a:gd fmla="*/ 240 h 1262" name="T51"/>
                    <a:gd fmla="*/ 440 w 688" name="T52"/>
                    <a:gd fmla="*/ 261 h 1262" name="T53"/>
                    <a:gd fmla="*/ 444 w 688" name="T54"/>
                    <a:gd fmla="*/ 284 h 1262" name="T55"/>
                    <a:gd fmla="*/ 432 w 688" name="T56"/>
                    <a:gd fmla="*/ 340 h 1262" name="T57"/>
                    <a:gd fmla="*/ 442 w 688" name="T58"/>
                    <a:gd fmla="*/ 389 h 1262" name="T59"/>
                    <a:gd fmla="*/ 499 w 688" name="T60"/>
                    <a:gd fmla="*/ 460 h 1262" name="T61"/>
                    <a:gd fmla="*/ 514 w 688" name="T62"/>
                    <a:gd fmla="*/ 481 h 1262" name="T63"/>
                    <a:gd fmla="*/ 505 w 688" name="T64"/>
                    <a:gd fmla="*/ 515 h 1262" name="T65"/>
                    <a:gd fmla="*/ 509 w 688" name="T66"/>
                    <a:gd fmla="*/ 561 h 1262" name="T67"/>
                    <a:gd fmla="*/ 515 w 688" name="T68"/>
                    <a:gd fmla="*/ 579 h 1262" name="T69"/>
                    <a:gd fmla="*/ 551 w 688" name="T70"/>
                    <a:gd fmla="*/ 612 h 1262" name="T71"/>
                    <a:gd fmla="*/ 550 w 688" name="T72"/>
                    <a:gd fmla="*/ 642 h 1262" name="T73"/>
                    <a:gd fmla="*/ 592 w 688" name="T74"/>
                    <a:gd fmla="*/ 677 h 1262" name="T75"/>
                    <a:gd fmla="*/ 590 w 688" name="T76"/>
                    <a:gd fmla="*/ 738 h 1262" name="T77"/>
                    <a:gd fmla="*/ 629 w 688" name="T78"/>
                    <a:gd fmla="*/ 759 h 1262" name="T79"/>
                    <a:gd fmla="*/ 668 w 688" name="T80"/>
                    <a:gd fmla="*/ 783 h 1262" name="T81"/>
                    <a:gd fmla="*/ 686 w 688" name="T82"/>
                    <a:gd fmla="*/ 838 h 1262" name="T83"/>
                    <a:gd fmla="*/ 669 w 688" name="T84"/>
                    <a:gd fmla="*/ 895 h 1262" name="T85"/>
                    <a:gd fmla="*/ 630 w 688" name="T86"/>
                    <a:gd fmla="*/ 987 h 1262" name="T87"/>
                    <a:gd fmla="*/ 564 w 688" name="T88"/>
                    <a:gd fmla="*/ 1115 h 1262" name="T89"/>
                    <a:gd fmla="*/ 505 w 688" name="T90"/>
                    <a:gd fmla="*/ 1151 h 1262" name="T91"/>
                    <a:gd fmla="*/ 346 w 688" name="T92"/>
                    <a:gd fmla="*/ 1248 h 1262" name="T93"/>
                    <a:gd fmla="*/ 291 w 688" name="T94"/>
                    <a:gd fmla="*/ 1244 h 1262" name="T95"/>
                    <a:gd fmla="*/ 234 w 688" name="T96"/>
                    <a:gd fmla="*/ 1217 h 1262" name="T97"/>
                    <a:gd fmla="*/ 182 w 688" name="T98"/>
                    <a:gd fmla="*/ 1187 h 1262" name="T99"/>
                    <a:gd fmla="*/ 187 w 688" name="T100"/>
                    <a:gd fmla="*/ 1117 h 1262" name="T101"/>
                    <a:gd fmla="*/ 167 w 688" name="T102"/>
                    <a:gd fmla="*/ 1051 h 1262" name="T103"/>
                    <a:gd fmla="*/ 142 w 688" name="T104"/>
                    <a:gd fmla="*/ 984 h 1262" name="T105"/>
                    <a:gd fmla="*/ 158 w 688" name="T106"/>
                    <a:gd fmla="*/ 896 h 1262" name="T107"/>
                    <a:gd fmla="*/ 173 w 688" name="T108"/>
                    <a:gd fmla="*/ 896 h 1262" name="T109"/>
                    <a:gd fmla="*/ 190 w 688" name="T110"/>
                    <a:gd fmla="*/ 856 h 1262" name="T111"/>
                    <a:gd fmla="*/ 215 w 688" name="T112"/>
                    <a:gd fmla="*/ 810 h 1262" name="T113"/>
                    <a:gd fmla="*/ 240 w 688" name="T114"/>
                    <a:gd fmla="*/ 762 h 1262" name="T115"/>
                    <a:gd fmla="*/ 277 w 688" name="T116"/>
                    <a:gd fmla="*/ 670 h 1262" name="T117"/>
                    <a:gd fmla="*/ 317 w 688" name="T118"/>
                    <a:gd fmla="*/ 643 h 1262" name="T119"/>
                    <a:gd fmla="*/ 294 w 688" name="T120"/>
                    <a:gd fmla="*/ 586 h 1262" name="T121"/>
                    <a:gd fmla="*/ 250 w 688" name="T122"/>
                    <a:gd fmla="*/ 546 h 1262" name="T1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b="b" l="0" r="r" t="0"/>
                  <a:pathLst>
                    <a:path h="1262" w="688">
                      <a:moveTo>
                        <a:pt x="230" y="543"/>
                      </a:moveTo>
                      <a:lnTo>
                        <a:pt x="230" y="543"/>
                      </a:lnTo>
                      <a:lnTo>
                        <a:pt x="230" y="541"/>
                      </a:lnTo>
                      <a:lnTo>
                        <a:pt x="230" y="538"/>
                      </a:lnTo>
                      <a:lnTo>
                        <a:pt x="229" y="536"/>
                      </a:lnTo>
                      <a:lnTo>
                        <a:pt x="227" y="533"/>
                      </a:lnTo>
                      <a:lnTo>
                        <a:pt x="225" y="530"/>
                      </a:lnTo>
                      <a:lnTo>
                        <a:pt x="220" y="529"/>
                      </a:lnTo>
                      <a:lnTo>
                        <a:pt x="220" y="529"/>
                      </a:lnTo>
                      <a:lnTo>
                        <a:pt x="216" y="526"/>
                      </a:lnTo>
                      <a:lnTo>
                        <a:pt x="211" y="522"/>
                      </a:lnTo>
                      <a:lnTo>
                        <a:pt x="206" y="516"/>
                      </a:lnTo>
                      <a:lnTo>
                        <a:pt x="201" y="510"/>
                      </a:lnTo>
                      <a:lnTo>
                        <a:pt x="198" y="502"/>
                      </a:lnTo>
                      <a:lnTo>
                        <a:pt x="194" y="495"/>
                      </a:lnTo>
                      <a:lnTo>
                        <a:pt x="192" y="488"/>
                      </a:lnTo>
                      <a:lnTo>
                        <a:pt x="191" y="482"/>
                      </a:lnTo>
                      <a:lnTo>
                        <a:pt x="191" y="482"/>
                      </a:lnTo>
                      <a:lnTo>
                        <a:pt x="191" y="476"/>
                      </a:lnTo>
                      <a:lnTo>
                        <a:pt x="192" y="471"/>
                      </a:lnTo>
                      <a:lnTo>
                        <a:pt x="194" y="460"/>
                      </a:lnTo>
                      <a:lnTo>
                        <a:pt x="198" y="451"/>
                      </a:lnTo>
                      <a:lnTo>
                        <a:pt x="198" y="446"/>
                      </a:lnTo>
                      <a:lnTo>
                        <a:pt x="198" y="441"/>
                      </a:lnTo>
                      <a:lnTo>
                        <a:pt x="198" y="441"/>
                      </a:lnTo>
                      <a:lnTo>
                        <a:pt x="197" y="431"/>
                      </a:lnTo>
                      <a:lnTo>
                        <a:pt x="193" y="421"/>
                      </a:lnTo>
                      <a:lnTo>
                        <a:pt x="191" y="415"/>
                      </a:lnTo>
                      <a:lnTo>
                        <a:pt x="188" y="410"/>
                      </a:lnTo>
                      <a:lnTo>
                        <a:pt x="185" y="405"/>
                      </a:lnTo>
                      <a:lnTo>
                        <a:pt x="180" y="401"/>
                      </a:lnTo>
                      <a:lnTo>
                        <a:pt x="180" y="401"/>
                      </a:lnTo>
                      <a:lnTo>
                        <a:pt x="176" y="398"/>
                      </a:lnTo>
                      <a:lnTo>
                        <a:pt x="172" y="394"/>
                      </a:lnTo>
                      <a:lnTo>
                        <a:pt x="169" y="389"/>
                      </a:lnTo>
                      <a:lnTo>
                        <a:pt x="168" y="385"/>
                      </a:lnTo>
                      <a:lnTo>
                        <a:pt x="165" y="381"/>
                      </a:lnTo>
                      <a:lnTo>
                        <a:pt x="165" y="378"/>
                      </a:lnTo>
                      <a:lnTo>
                        <a:pt x="167" y="373"/>
                      </a:lnTo>
                      <a:lnTo>
                        <a:pt x="169" y="370"/>
                      </a:lnTo>
                      <a:lnTo>
                        <a:pt x="169" y="370"/>
                      </a:lnTo>
                      <a:lnTo>
                        <a:pt x="171" y="368"/>
                      </a:lnTo>
                      <a:lnTo>
                        <a:pt x="172" y="365"/>
                      </a:lnTo>
                      <a:lnTo>
                        <a:pt x="173" y="362"/>
                      </a:lnTo>
                      <a:lnTo>
                        <a:pt x="172" y="360"/>
                      </a:lnTo>
                      <a:lnTo>
                        <a:pt x="169" y="355"/>
                      </a:lnTo>
                      <a:lnTo>
                        <a:pt x="163" y="348"/>
                      </a:lnTo>
                      <a:lnTo>
                        <a:pt x="163" y="348"/>
                      </a:lnTo>
                      <a:lnTo>
                        <a:pt x="160" y="345"/>
                      </a:lnTo>
                      <a:lnTo>
                        <a:pt x="158" y="342"/>
                      </a:lnTo>
                      <a:lnTo>
                        <a:pt x="157" y="332"/>
                      </a:lnTo>
                      <a:lnTo>
                        <a:pt x="156" y="324"/>
                      </a:lnTo>
                      <a:lnTo>
                        <a:pt x="156" y="315"/>
                      </a:lnTo>
                      <a:lnTo>
                        <a:pt x="156" y="315"/>
                      </a:lnTo>
                      <a:lnTo>
                        <a:pt x="155" y="308"/>
                      </a:lnTo>
                      <a:lnTo>
                        <a:pt x="153" y="300"/>
                      </a:lnTo>
                      <a:lnTo>
                        <a:pt x="148" y="294"/>
                      </a:lnTo>
                      <a:lnTo>
                        <a:pt x="142" y="288"/>
                      </a:lnTo>
                      <a:lnTo>
                        <a:pt x="142" y="288"/>
                      </a:lnTo>
                      <a:lnTo>
                        <a:pt x="140" y="286"/>
                      </a:lnTo>
                      <a:lnTo>
                        <a:pt x="137" y="282"/>
                      </a:lnTo>
                      <a:lnTo>
                        <a:pt x="134" y="274"/>
                      </a:lnTo>
                      <a:lnTo>
                        <a:pt x="132" y="267"/>
                      </a:lnTo>
                      <a:lnTo>
                        <a:pt x="130" y="265"/>
                      </a:lnTo>
                      <a:lnTo>
                        <a:pt x="128" y="262"/>
                      </a:lnTo>
                      <a:lnTo>
                        <a:pt x="128" y="262"/>
                      </a:lnTo>
                      <a:lnTo>
                        <a:pt x="126" y="261"/>
                      </a:lnTo>
                      <a:lnTo>
                        <a:pt x="122" y="259"/>
                      </a:lnTo>
                      <a:lnTo>
                        <a:pt x="118" y="253"/>
                      </a:lnTo>
                      <a:lnTo>
                        <a:pt x="115" y="250"/>
                      </a:lnTo>
                      <a:lnTo>
                        <a:pt x="112" y="246"/>
                      </a:lnTo>
                      <a:lnTo>
                        <a:pt x="107" y="244"/>
                      </a:lnTo>
                      <a:lnTo>
                        <a:pt x="102" y="243"/>
                      </a:lnTo>
                      <a:lnTo>
                        <a:pt x="102" y="243"/>
                      </a:lnTo>
                      <a:lnTo>
                        <a:pt x="89" y="242"/>
                      </a:lnTo>
                      <a:lnTo>
                        <a:pt x="74" y="240"/>
                      </a:lnTo>
                      <a:lnTo>
                        <a:pt x="67" y="239"/>
                      </a:lnTo>
                      <a:lnTo>
                        <a:pt x="59" y="236"/>
                      </a:lnTo>
                      <a:lnTo>
                        <a:pt x="53" y="231"/>
                      </a:lnTo>
                      <a:lnTo>
                        <a:pt x="47" y="226"/>
                      </a:lnTo>
                      <a:lnTo>
                        <a:pt x="47" y="226"/>
                      </a:lnTo>
                      <a:lnTo>
                        <a:pt x="40" y="216"/>
                      </a:lnTo>
                      <a:lnTo>
                        <a:pt x="33" y="210"/>
                      </a:lnTo>
                      <a:lnTo>
                        <a:pt x="27" y="208"/>
                      </a:lnTo>
                      <a:lnTo>
                        <a:pt x="21" y="206"/>
                      </a:lnTo>
                      <a:lnTo>
                        <a:pt x="21" y="206"/>
                      </a:lnTo>
                      <a:lnTo>
                        <a:pt x="15" y="204"/>
                      </a:lnTo>
                      <a:lnTo>
                        <a:pt x="11" y="200"/>
                      </a:lnTo>
                      <a:lnTo>
                        <a:pt x="7" y="197"/>
                      </a:lnTo>
                      <a:lnTo>
                        <a:pt x="5" y="193"/>
                      </a:lnTo>
                      <a:lnTo>
                        <a:pt x="5" y="193"/>
                      </a:lnTo>
                      <a:lnTo>
                        <a:pt x="3" y="189"/>
                      </a:lnTo>
                      <a:lnTo>
                        <a:pt x="2" y="187"/>
                      </a:lnTo>
                      <a:lnTo>
                        <a:pt x="0" y="184"/>
                      </a:lnTo>
                      <a:lnTo>
                        <a:pt x="0" y="181"/>
                      </a:lnTo>
                      <a:lnTo>
                        <a:pt x="0" y="181"/>
                      </a:lnTo>
                      <a:lnTo>
                        <a:pt x="0" y="179"/>
                      </a:lnTo>
                      <a:lnTo>
                        <a:pt x="1" y="179"/>
                      </a:lnTo>
                      <a:lnTo>
                        <a:pt x="3" y="179"/>
                      </a:lnTo>
                      <a:lnTo>
                        <a:pt x="6" y="180"/>
                      </a:lnTo>
                      <a:lnTo>
                        <a:pt x="8" y="179"/>
                      </a:lnTo>
                      <a:lnTo>
                        <a:pt x="11" y="179"/>
                      </a:lnTo>
                      <a:lnTo>
                        <a:pt x="11" y="179"/>
                      </a:lnTo>
                      <a:lnTo>
                        <a:pt x="13" y="176"/>
                      </a:lnTo>
                      <a:lnTo>
                        <a:pt x="15" y="174"/>
                      </a:lnTo>
                      <a:lnTo>
                        <a:pt x="16" y="170"/>
                      </a:lnTo>
                      <a:lnTo>
                        <a:pt x="16" y="165"/>
                      </a:lnTo>
                      <a:lnTo>
                        <a:pt x="15" y="159"/>
                      </a:lnTo>
                      <a:lnTo>
                        <a:pt x="15" y="159"/>
                      </a:lnTo>
                      <a:lnTo>
                        <a:pt x="16" y="157"/>
                      </a:lnTo>
                      <a:lnTo>
                        <a:pt x="17" y="155"/>
                      </a:lnTo>
                      <a:lnTo>
                        <a:pt x="19" y="153"/>
                      </a:lnTo>
                      <a:lnTo>
                        <a:pt x="21" y="152"/>
                      </a:lnTo>
                      <a:lnTo>
                        <a:pt x="24" y="152"/>
                      </a:lnTo>
                      <a:lnTo>
                        <a:pt x="27" y="153"/>
                      </a:lnTo>
                      <a:lnTo>
                        <a:pt x="29" y="155"/>
                      </a:lnTo>
                      <a:lnTo>
                        <a:pt x="31" y="159"/>
                      </a:lnTo>
                      <a:lnTo>
                        <a:pt x="31" y="159"/>
                      </a:lnTo>
                      <a:lnTo>
                        <a:pt x="37" y="171"/>
                      </a:lnTo>
                      <a:lnTo>
                        <a:pt x="47" y="186"/>
                      </a:lnTo>
                      <a:lnTo>
                        <a:pt x="59" y="200"/>
                      </a:lnTo>
                      <a:lnTo>
                        <a:pt x="68" y="210"/>
                      </a:lnTo>
                      <a:lnTo>
                        <a:pt x="68" y="210"/>
                      </a:lnTo>
                      <a:lnTo>
                        <a:pt x="72" y="213"/>
                      </a:lnTo>
                      <a:lnTo>
                        <a:pt x="77" y="214"/>
                      </a:lnTo>
                      <a:lnTo>
                        <a:pt x="89" y="216"/>
                      </a:lnTo>
                      <a:lnTo>
                        <a:pt x="100" y="216"/>
                      </a:lnTo>
                      <a:lnTo>
                        <a:pt x="103" y="217"/>
                      </a:lnTo>
                      <a:lnTo>
                        <a:pt x="105" y="219"/>
                      </a:lnTo>
                      <a:lnTo>
                        <a:pt x="105" y="219"/>
                      </a:lnTo>
                      <a:lnTo>
                        <a:pt x="106" y="221"/>
                      </a:lnTo>
                      <a:lnTo>
                        <a:pt x="108" y="222"/>
                      </a:lnTo>
                      <a:lnTo>
                        <a:pt x="114" y="223"/>
                      </a:lnTo>
                      <a:lnTo>
                        <a:pt x="119" y="223"/>
                      </a:lnTo>
                      <a:lnTo>
                        <a:pt x="125" y="221"/>
                      </a:lnTo>
                      <a:lnTo>
                        <a:pt x="125" y="221"/>
                      </a:lnTo>
                      <a:lnTo>
                        <a:pt x="128" y="215"/>
                      </a:lnTo>
                      <a:lnTo>
                        <a:pt x="133" y="208"/>
                      </a:lnTo>
                      <a:lnTo>
                        <a:pt x="139" y="201"/>
                      </a:lnTo>
                      <a:lnTo>
                        <a:pt x="141" y="198"/>
                      </a:lnTo>
                      <a:lnTo>
                        <a:pt x="144" y="198"/>
                      </a:lnTo>
                      <a:lnTo>
                        <a:pt x="144" y="198"/>
                      </a:lnTo>
                      <a:lnTo>
                        <a:pt x="146" y="198"/>
                      </a:lnTo>
                      <a:lnTo>
                        <a:pt x="148" y="199"/>
                      </a:lnTo>
                      <a:lnTo>
                        <a:pt x="149" y="200"/>
                      </a:lnTo>
                      <a:lnTo>
                        <a:pt x="154" y="201"/>
                      </a:lnTo>
                      <a:lnTo>
                        <a:pt x="154" y="201"/>
                      </a:lnTo>
                      <a:lnTo>
                        <a:pt x="160" y="201"/>
                      </a:lnTo>
                      <a:lnTo>
                        <a:pt x="168" y="202"/>
                      </a:lnTo>
                      <a:lnTo>
                        <a:pt x="174" y="203"/>
                      </a:lnTo>
                      <a:lnTo>
                        <a:pt x="176" y="206"/>
                      </a:lnTo>
                      <a:lnTo>
                        <a:pt x="178" y="208"/>
                      </a:lnTo>
                      <a:lnTo>
                        <a:pt x="178" y="208"/>
                      </a:lnTo>
                      <a:lnTo>
                        <a:pt x="179" y="210"/>
                      </a:lnTo>
                      <a:lnTo>
                        <a:pt x="182" y="211"/>
                      </a:lnTo>
                      <a:lnTo>
                        <a:pt x="186" y="212"/>
                      </a:lnTo>
                      <a:lnTo>
                        <a:pt x="190" y="212"/>
                      </a:lnTo>
                      <a:lnTo>
                        <a:pt x="196" y="212"/>
                      </a:lnTo>
                      <a:lnTo>
                        <a:pt x="196" y="212"/>
                      </a:lnTo>
                      <a:lnTo>
                        <a:pt x="198" y="211"/>
                      </a:lnTo>
                      <a:lnTo>
                        <a:pt x="200" y="208"/>
                      </a:lnTo>
                      <a:lnTo>
                        <a:pt x="202" y="201"/>
                      </a:lnTo>
                      <a:lnTo>
                        <a:pt x="204" y="193"/>
                      </a:lnTo>
                      <a:lnTo>
                        <a:pt x="204" y="184"/>
                      </a:lnTo>
                      <a:lnTo>
                        <a:pt x="204" y="184"/>
                      </a:lnTo>
                      <a:lnTo>
                        <a:pt x="204" y="179"/>
                      </a:lnTo>
                      <a:lnTo>
                        <a:pt x="205" y="174"/>
                      </a:lnTo>
                      <a:lnTo>
                        <a:pt x="208" y="171"/>
                      </a:lnTo>
                      <a:lnTo>
                        <a:pt x="212" y="169"/>
                      </a:lnTo>
                      <a:lnTo>
                        <a:pt x="212" y="169"/>
                      </a:lnTo>
                      <a:lnTo>
                        <a:pt x="216" y="166"/>
                      </a:lnTo>
                      <a:lnTo>
                        <a:pt x="219" y="164"/>
                      </a:lnTo>
                      <a:lnTo>
                        <a:pt x="221" y="159"/>
                      </a:lnTo>
                      <a:lnTo>
                        <a:pt x="221" y="154"/>
                      </a:lnTo>
                      <a:lnTo>
                        <a:pt x="221" y="154"/>
                      </a:lnTo>
                      <a:lnTo>
                        <a:pt x="221" y="138"/>
                      </a:lnTo>
                      <a:lnTo>
                        <a:pt x="220" y="130"/>
                      </a:lnTo>
                      <a:lnTo>
                        <a:pt x="219" y="123"/>
                      </a:lnTo>
                      <a:lnTo>
                        <a:pt x="219" y="123"/>
                      </a:lnTo>
                      <a:lnTo>
                        <a:pt x="217" y="112"/>
                      </a:lnTo>
                      <a:lnTo>
                        <a:pt x="215" y="97"/>
                      </a:lnTo>
                      <a:lnTo>
                        <a:pt x="215" y="81"/>
                      </a:lnTo>
                      <a:lnTo>
                        <a:pt x="215" y="74"/>
                      </a:lnTo>
                      <a:lnTo>
                        <a:pt x="216" y="69"/>
                      </a:lnTo>
                      <a:lnTo>
                        <a:pt x="216" y="69"/>
                      </a:lnTo>
                      <a:lnTo>
                        <a:pt x="219" y="59"/>
                      </a:lnTo>
                      <a:lnTo>
                        <a:pt x="221" y="53"/>
                      </a:lnTo>
                      <a:lnTo>
                        <a:pt x="225" y="46"/>
                      </a:lnTo>
                      <a:lnTo>
                        <a:pt x="226" y="39"/>
                      </a:lnTo>
                      <a:lnTo>
                        <a:pt x="226" y="39"/>
                      </a:lnTo>
                      <a:lnTo>
                        <a:pt x="227" y="36"/>
                      </a:lnTo>
                      <a:lnTo>
                        <a:pt x="229" y="33"/>
                      </a:lnTo>
                      <a:lnTo>
                        <a:pt x="232" y="32"/>
                      </a:lnTo>
                      <a:lnTo>
                        <a:pt x="235" y="31"/>
                      </a:lnTo>
                      <a:lnTo>
                        <a:pt x="243" y="31"/>
                      </a:lnTo>
                      <a:lnTo>
                        <a:pt x="246" y="31"/>
                      </a:lnTo>
                      <a:lnTo>
                        <a:pt x="246" y="31"/>
                      </a:lnTo>
                      <a:lnTo>
                        <a:pt x="254" y="26"/>
                      </a:lnTo>
                      <a:lnTo>
                        <a:pt x="261" y="21"/>
                      </a:lnTo>
                      <a:lnTo>
                        <a:pt x="263" y="18"/>
                      </a:lnTo>
                      <a:lnTo>
                        <a:pt x="266" y="15"/>
                      </a:lnTo>
                      <a:lnTo>
                        <a:pt x="266" y="15"/>
                      </a:lnTo>
                      <a:lnTo>
                        <a:pt x="272" y="4"/>
                      </a:lnTo>
                      <a:lnTo>
                        <a:pt x="275" y="1"/>
                      </a:lnTo>
                      <a:lnTo>
                        <a:pt x="277" y="0"/>
                      </a:lnTo>
                      <a:lnTo>
                        <a:pt x="277" y="0"/>
                      </a:lnTo>
                      <a:lnTo>
                        <a:pt x="279" y="1"/>
                      </a:lnTo>
                      <a:lnTo>
                        <a:pt x="280" y="2"/>
                      </a:lnTo>
                      <a:lnTo>
                        <a:pt x="283" y="8"/>
                      </a:lnTo>
                      <a:lnTo>
                        <a:pt x="285" y="13"/>
                      </a:lnTo>
                      <a:lnTo>
                        <a:pt x="286" y="15"/>
                      </a:lnTo>
                      <a:lnTo>
                        <a:pt x="288" y="16"/>
                      </a:lnTo>
                      <a:lnTo>
                        <a:pt x="288" y="16"/>
                      </a:lnTo>
                      <a:lnTo>
                        <a:pt x="301" y="19"/>
                      </a:lnTo>
                      <a:lnTo>
                        <a:pt x="311" y="21"/>
                      </a:lnTo>
                      <a:lnTo>
                        <a:pt x="311" y="21"/>
                      </a:lnTo>
                      <a:lnTo>
                        <a:pt x="313" y="23"/>
                      </a:lnTo>
                      <a:lnTo>
                        <a:pt x="315" y="25"/>
                      </a:lnTo>
                      <a:lnTo>
                        <a:pt x="316" y="29"/>
                      </a:lnTo>
                      <a:lnTo>
                        <a:pt x="316" y="29"/>
                      </a:lnTo>
                      <a:lnTo>
                        <a:pt x="316" y="31"/>
                      </a:lnTo>
                      <a:lnTo>
                        <a:pt x="317" y="33"/>
                      </a:lnTo>
                      <a:lnTo>
                        <a:pt x="321" y="36"/>
                      </a:lnTo>
                      <a:lnTo>
                        <a:pt x="327" y="38"/>
                      </a:lnTo>
                      <a:lnTo>
                        <a:pt x="334" y="38"/>
                      </a:lnTo>
                      <a:lnTo>
                        <a:pt x="334" y="38"/>
                      </a:lnTo>
                      <a:lnTo>
                        <a:pt x="340" y="39"/>
                      </a:lnTo>
                      <a:lnTo>
                        <a:pt x="344" y="42"/>
                      </a:lnTo>
                      <a:lnTo>
                        <a:pt x="346" y="46"/>
                      </a:lnTo>
                      <a:lnTo>
                        <a:pt x="347" y="54"/>
                      </a:lnTo>
                      <a:lnTo>
                        <a:pt x="347" y="54"/>
                      </a:lnTo>
                      <a:lnTo>
                        <a:pt x="346" y="69"/>
                      </a:lnTo>
                      <a:lnTo>
                        <a:pt x="346" y="76"/>
                      </a:lnTo>
                      <a:lnTo>
                        <a:pt x="347" y="85"/>
                      </a:lnTo>
                      <a:lnTo>
                        <a:pt x="347" y="85"/>
                      </a:lnTo>
                      <a:lnTo>
                        <a:pt x="349" y="95"/>
                      </a:lnTo>
                      <a:lnTo>
                        <a:pt x="350" y="104"/>
                      </a:lnTo>
                      <a:lnTo>
                        <a:pt x="349" y="113"/>
                      </a:lnTo>
                      <a:lnTo>
                        <a:pt x="347" y="117"/>
                      </a:lnTo>
                      <a:lnTo>
                        <a:pt x="346" y="119"/>
                      </a:lnTo>
                      <a:lnTo>
                        <a:pt x="346" y="119"/>
                      </a:lnTo>
                      <a:lnTo>
                        <a:pt x="342" y="124"/>
                      </a:lnTo>
                      <a:lnTo>
                        <a:pt x="339" y="129"/>
                      </a:lnTo>
                      <a:lnTo>
                        <a:pt x="336" y="136"/>
                      </a:lnTo>
                      <a:lnTo>
                        <a:pt x="334" y="142"/>
                      </a:lnTo>
                      <a:lnTo>
                        <a:pt x="334" y="142"/>
                      </a:lnTo>
                      <a:lnTo>
                        <a:pt x="335" y="146"/>
                      </a:lnTo>
                      <a:lnTo>
                        <a:pt x="337" y="150"/>
                      </a:lnTo>
                      <a:lnTo>
                        <a:pt x="340" y="151"/>
                      </a:lnTo>
                      <a:lnTo>
                        <a:pt x="341" y="150"/>
                      </a:lnTo>
                      <a:lnTo>
                        <a:pt x="341" y="149"/>
                      </a:lnTo>
                      <a:lnTo>
                        <a:pt x="341" y="149"/>
                      </a:lnTo>
                      <a:lnTo>
                        <a:pt x="343" y="145"/>
                      </a:lnTo>
                      <a:lnTo>
                        <a:pt x="346" y="144"/>
                      </a:lnTo>
                      <a:lnTo>
                        <a:pt x="348" y="145"/>
                      </a:lnTo>
                      <a:lnTo>
                        <a:pt x="349" y="146"/>
                      </a:lnTo>
                      <a:lnTo>
                        <a:pt x="349" y="147"/>
                      </a:lnTo>
                      <a:lnTo>
                        <a:pt x="349" y="147"/>
                      </a:lnTo>
                      <a:lnTo>
                        <a:pt x="348" y="152"/>
                      </a:lnTo>
                      <a:lnTo>
                        <a:pt x="346" y="157"/>
                      </a:lnTo>
                      <a:lnTo>
                        <a:pt x="344" y="164"/>
                      </a:lnTo>
                      <a:lnTo>
                        <a:pt x="344" y="168"/>
                      </a:lnTo>
                      <a:lnTo>
                        <a:pt x="344" y="168"/>
                      </a:lnTo>
                      <a:lnTo>
                        <a:pt x="346" y="172"/>
                      </a:lnTo>
                      <a:lnTo>
                        <a:pt x="348" y="176"/>
                      </a:lnTo>
                      <a:lnTo>
                        <a:pt x="350" y="182"/>
                      </a:lnTo>
                      <a:lnTo>
                        <a:pt x="350" y="190"/>
                      </a:lnTo>
                      <a:lnTo>
                        <a:pt x="350" y="190"/>
                      </a:lnTo>
                      <a:lnTo>
                        <a:pt x="350" y="196"/>
                      </a:lnTo>
                      <a:lnTo>
                        <a:pt x="351" y="200"/>
                      </a:lnTo>
                      <a:lnTo>
                        <a:pt x="354" y="206"/>
                      </a:lnTo>
                      <a:lnTo>
                        <a:pt x="357" y="210"/>
                      </a:lnTo>
                      <a:lnTo>
                        <a:pt x="363" y="216"/>
                      </a:lnTo>
                      <a:lnTo>
                        <a:pt x="370" y="221"/>
                      </a:lnTo>
                      <a:lnTo>
                        <a:pt x="370" y="221"/>
                      </a:lnTo>
                      <a:lnTo>
                        <a:pt x="378" y="223"/>
                      </a:lnTo>
                      <a:lnTo>
                        <a:pt x="388" y="224"/>
                      </a:lnTo>
                      <a:lnTo>
                        <a:pt x="396" y="225"/>
                      </a:lnTo>
                      <a:lnTo>
                        <a:pt x="399" y="226"/>
                      </a:lnTo>
                      <a:lnTo>
                        <a:pt x="400" y="227"/>
                      </a:lnTo>
                      <a:lnTo>
                        <a:pt x="400" y="227"/>
                      </a:lnTo>
                      <a:lnTo>
                        <a:pt x="401" y="230"/>
                      </a:lnTo>
                      <a:lnTo>
                        <a:pt x="404" y="235"/>
                      </a:lnTo>
                      <a:lnTo>
                        <a:pt x="408" y="239"/>
                      </a:lnTo>
                      <a:lnTo>
                        <a:pt x="412" y="240"/>
                      </a:lnTo>
                      <a:lnTo>
                        <a:pt x="414" y="240"/>
                      </a:lnTo>
                      <a:lnTo>
                        <a:pt x="414" y="240"/>
                      </a:lnTo>
                      <a:lnTo>
                        <a:pt x="417" y="240"/>
                      </a:lnTo>
                      <a:lnTo>
                        <a:pt x="420" y="242"/>
                      </a:lnTo>
                      <a:lnTo>
                        <a:pt x="422" y="245"/>
                      </a:lnTo>
                      <a:lnTo>
                        <a:pt x="426" y="251"/>
                      </a:lnTo>
                      <a:lnTo>
                        <a:pt x="426" y="251"/>
                      </a:lnTo>
                      <a:lnTo>
                        <a:pt x="428" y="256"/>
                      </a:lnTo>
                      <a:lnTo>
                        <a:pt x="431" y="259"/>
                      </a:lnTo>
                      <a:lnTo>
                        <a:pt x="434" y="261"/>
                      </a:lnTo>
                      <a:lnTo>
                        <a:pt x="440" y="261"/>
                      </a:lnTo>
                      <a:lnTo>
                        <a:pt x="440" y="261"/>
                      </a:lnTo>
                      <a:lnTo>
                        <a:pt x="446" y="262"/>
                      </a:lnTo>
                      <a:lnTo>
                        <a:pt x="450" y="265"/>
                      </a:lnTo>
                      <a:lnTo>
                        <a:pt x="451" y="267"/>
                      </a:lnTo>
                      <a:lnTo>
                        <a:pt x="451" y="268"/>
                      </a:lnTo>
                      <a:lnTo>
                        <a:pt x="450" y="270"/>
                      </a:lnTo>
                      <a:lnTo>
                        <a:pt x="450" y="270"/>
                      </a:lnTo>
                      <a:lnTo>
                        <a:pt x="448" y="272"/>
                      </a:lnTo>
                      <a:lnTo>
                        <a:pt x="446" y="275"/>
                      </a:lnTo>
                      <a:lnTo>
                        <a:pt x="445" y="280"/>
                      </a:lnTo>
                      <a:lnTo>
                        <a:pt x="444" y="284"/>
                      </a:lnTo>
                      <a:lnTo>
                        <a:pt x="444" y="284"/>
                      </a:lnTo>
                      <a:lnTo>
                        <a:pt x="444" y="288"/>
                      </a:lnTo>
                      <a:lnTo>
                        <a:pt x="443" y="293"/>
                      </a:lnTo>
                      <a:lnTo>
                        <a:pt x="439" y="299"/>
                      </a:lnTo>
                      <a:lnTo>
                        <a:pt x="439" y="299"/>
                      </a:lnTo>
                      <a:lnTo>
                        <a:pt x="436" y="302"/>
                      </a:lnTo>
                      <a:lnTo>
                        <a:pt x="434" y="307"/>
                      </a:lnTo>
                      <a:lnTo>
                        <a:pt x="433" y="312"/>
                      </a:lnTo>
                      <a:lnTo>
                        <a:pt x="433" y="318"/>
                      </a:lnTo>
                      <a:lnTo>
                        <a:pt x="433" y="318"/>
                      </a:lnTo>
                      <a:lnTo>
                        <a:pt x="433" y="333"/>
                      </a:lnTo>
                      <a:lnTo>
                        <a:pt x="432" y="340"/>
                      </a:lnTo>
                      <a:lnTo>
                        <a:pt x="430" y="345"/>
                      </a:lnTo>
                      <a:lnTo>
                        <a:pt x="430" y="345"/>
                      </a:lnTo>
                      <a:lnTo>
                        <a:pt x="428" y="352"/>
                      </a:lnTo>
                      <a:lnTo>
                        <a:pt x="428" y="358"/>
                      </a:lnTo>
                      <a:lnTo>
                        <a:pt x="428" y="366"/>
                      </a:lnTo>
                      <a:lnTo>
                        <a:pt x="430" y="374"/>
                      </a:lnTo>
                      <a:lnTo>
                        <a:pt x="430" y="374"/>
                      </a:lnTo>
                      <a:lnTo>
                        <a:pt x="433" y="382"/>
                      </a:lnTo>
                      <a:lnTo>
                        <a:pt x="435" y="386"/>
                      </a:lnTo>
                      <a:lnTo>
                        <a:pt x="437" y="388"/>
                      </a:lnTo>
                      <a:lnTo>
                        <a:pt x="442" y="389"/>
                      </a:lnTo>
                      <a:lnTo>
                        <a:pt x="442" y="389"/>
                      </a:lnTo>
                      <a:lnTo>
                        <a:pt x="446" y="392"/>
                      </a:lnTo>
                      <a:lnTo>
                        <a:pt x="449" y="394"/>
                      </a:lnTo>
                      <a:lnTo>
                        <a:pt x="459" y="410"/>
                      </a:lnTo>
                      <a:lnTo>
                        <a:pt x="459" y="410"/>
                      </a:lnTo>
                      <a:lnTo>
                        <a:pt x="466" y="422"/>
                      </a:lnTo>
                      <a:lnTo>
                        <a:pt x="475" y="435"/>
                      </a:lnTo>
                      <a:lnTo>
                        <a:pt x="484" y="446"/>
                      </a:lnTo>
                      <a:lnTo>
                        <a:pt x="492" y="455"/>
                      </a:lnTo>
                      <a:lnTo>
                        <a:pt x="492" y="455"/>
                      </a:lnTo>
                      <a:lnTo>
                        <a:pt x="499" y="460"/>
                      </a:lnTo>
                      <a:lnTo>
                        <a:pt x="503" y="462"/>
                      </a:lnTo>
                      <a:lnTo>
                        <a:pt x="505" y="466"/>
                      </a:lnTo>
                      <a:lnTo>
                        <a:pt x="505" y="471"/>
                      </a:lnTo>
                      <a:lnTo>
                        <a:pt x="505" y="471"/>
                      </a:lnTo>
                      <a:lnTo>
                        <a:pt x="505" y="473"/>
                      </a:lnTo>
                      <a:lnTo>
                        <a:pt x="505" y="475"/>
                      </a:lnTo>
                      <a:lnTo>
                        <a:pt x="507" y="479"/>
                      </a:lnTo>
                      <a:lnTo>
                        <a:pt x="511" y="480"/>
                      </a:lnTo>
                      <a:lnTo>
                        <a:pt x="513" y="481"/>
                      </a:lnTo>
                      <a:lnTo>
                        <a:pt x="513" y="481"/>
                      </a:lnTo>
                      <a:lnTo>
                        <a:pt x="514" y="481"/>
                      </a:lnTo>
                      <a:lnTo>
                        <a:pt x="514" y="483"/>
                      </a:lnTo>
                      <a:lnTo>
                        <a:pt x="514" y="486"/>
                      </a:lnTo>
                      <a:lnTo>
                        <a:pt x="513" y="489"/>
                      </a:lnTo>
                      <a:lnTo>
                        <a:pt x="509" y="493"/>
                      </a:lnTo>
                      <a:lnTo>
                        <a:pt x="509" y="493"/>
                      </a:lnTo>
                      <a:lnTo>
                        <a:pt x="508" y="495"/>
                      </a:lnTo>
                      <a:lnTo>
                        <a:pt x="506" y="498"/>
                      </a:lnTo>
                      <a:lnTo>
                        <a:pt x="505" y="504"/>
                      </a:lnTo>
                      <a:lnTo>
                        <a:pt x="504" y="512"/>
                      </a:lnTo>
                      <a:lnTo>
                        <a:pt x="505" y="514"/>
                      </a:lnTo>
                      <a:lnTo>
                        <a:pt x="505" y="515"/>
                      </a:lnTo>
                      <a:lnTo>
                        <a:pt x="505" y="515"/>
                      </a:lnTo>
                      <a:lnTo>
                        <a:pt x="506" y="516"/>
                      </a:lnTo>
                      <a:lnTo>
                        <a:pt x="507" y="521"/>
                      </a:lnTo>
                      <a:lnTo>
                        <a:pt x="508" y="531"/>
                      </a:lnTo>
                      <a:lnTo>
                        <a:pt x="508" y="542"/>
                      </a:lnTo>
                      <a:lnTo>
                        <a:pt x="507" y="550"/>
                      </a:lnTo>
                      <a:lnTo>
                        <a:pt x="507" y="550"/>
                      </a:lnTo>
                      <a:lnTo>
                        <a:pt x="505" y="554"/>
                      </a:lnTo>
                      <a:lnTo>
                        <a:pt x="505" y="557"/>
                      </a:lnTo>
                      <a:lnTo>
                        <a:pt x="506" y="559"/>
                      </a:lnTo>
                      <a:lnTo>
                        <a:pt x="509" y="561"/>
                      </a:lnTo>
                      <a:lnTo>
                        <a:pt x="509" y="561"/>
                      </a:lnTo>
                      <a:lnTo>
                        <a:pt x="519" y="564"/>
                      </a:lnTo>
                      <a:lnTo>
                        <a:pt x="522" y="565"/>
                      </a:lnTo>
                      <a:lnTo>
                        <a:pt x="522" y="566"/>
                      </a:lnTo>
                      <a:lnTo>
                        <a:pt x="522" y="567"/>
                      </a:lnTo>
                      <a:lnTo>
                        <a:pt x="522" y="567"/>
                      </a:lnTo>
                      <a:lnTo>
                        <a:pt x="520" y="570"/>
                      </a:lnTo>
                      <a:lnTo>
                        <a:pt x="518" y="572"/>
                      </a:lnTo>
                      <a:lnTo>
                        <a:pt x="516" y="574"/>
                      </a:lnTo>
                      <a:lnTo>
                        <a:pt x="515" y="579"/>
                      </a:lnTo>
                      <a:lnTo>
                        <a:pt x="515" y="579"/>
                      </a:lnTo>
                      <a:lnTo>
                        <a:pt x="516" y="585"/>
                      </a:lnTo>
                      <a:lnTo>
                        <a:pt x="517" y="594"/>
                      </a:lnTo>
                      <a:lnTo>
                        <a:pt x="518" y="598"/>
                      </a:lnTo>
                      <a:lnTo>
                        <a:pt x="520" y="602"/>
                      </a:lnTo>
                      <a:lnTo>
                        <a:pt x="523" y="605"/>
                      </a:lnTo>
                      <a:lnTo>
                        <a:pt x="527" y="608"/>
                      </a:lnTo>
                      <a:lnTo>
                        <a:pt x="527" y="608"/>
                      </a:lnTo>
                      <a:lnTo>
                        <a:pt x="530" y="609"/>
                      </a:lnTo>
                      <a:lnTo>
                        <a:pt x="534" y="609"/>
                      </a:lnTo>
                      <a:lnTo>
                        <a:pt x="544" y="610"/>
                      </a:lnTo>
                      <a:lnTo>
                        <a:pt x="551" y="612"/>
                      </a:lnTo>
                      <a:lnTo>
                        <a:pt x="554" y="613"/>
                      </a:lnTo>
                      <a:lnTo>
                        <a:pt x="554" y="615"/>
                      </a:lnTo>
                      <a:lnTo>
                        <a:pt x="554" y="615"/>
                      </a:lnTo>
                      <a:lnTo>
                        <a:pt x="554" y="623"/>
                      </a:lnTo>
                      <a:lnTo>
                        <a:pt x="552" y="625"/>
                      </a:lnTo>
                      <a:lnTo>
                        <a:pt x="551" y="626"/>
                      </a:lnTo>
                      <a:lnTo>
                        <a:pt x="551" y="626"/>
                      </a:lnTo>
                      <a:lnTo>
                        <a:pt x="550" y="628"/>
                      </a:lnTo>
                      <a:lnTo>
                        <a:pt x="550" y="634"/>
                      </a:lnTo>
                      <a:lnTo>
                        <a:pt x="550" y="642"/>
                      </a:lnTo>
                      <a:lnTo>
                        <a:pt x="550" y="642"/>
                      </a:lnTo>
                      <a:lnTo>
                        <a:pt x="557" y="647"/>
                      </a:lnTo>
                      <a:lnTo>
                        <a:pt x="563" y="653"/>
                      </a:lnTo>
                      <a:lnTo>
                        <a:pt x="572" y="657"/>
                      </a:lnTo>
                      <a:lnTo>
                        <a:pt x="572" y="657"/>
                      </a:lnTo>
                      <a:lnTo>
                        <a:pt x="580" y="660"/>
                      </a:lnTo>
                      <a:lnTo>
                        <a:pt x="587" y="664"/>
                      </a:lnTo>
                      <a:lnTo>
                        <a:pt x="589" y="666"/>
                      </a:lnTo>
                      <a:lnTo>
                        <a:pt x="591" y="669"/>
                      </a:lnTo>
                      <a:lnTo>
                        <a:pt x="592" y="672"/>
                      </a:lnTo>
                      <a:lnTo>
                        <a:pt x="592" y="677"/>
                      </a:lnTo>
                      <a:lnTo>
                        <a:pt x="592" y="677"/>
                      </a:lnTo>
                      <a:lnTo>
                        <a:pt x="592" y="699"/>
                      </a:lnTo>
                      <a:lnTo>
                        <a:pt x="591" y="707"/>
                      </a:lnTo>
                      <a:lnTo>
                        <a:pt x="590" y="710"/>
                      </a:lnTo>
                      <a:lnTo>
                        <a:pt x="589" y="713"/>
                      </a:lnTo>
                      <a:lnTo>
                        <a:pt x="589" y="713"/>
                      </a:lnTo>
                      <a:lnTo>
                        <a:pt x="585" y="721"/>
                      </a:lnTo>
                      <a:lnTo>
                        <a:pt x="583" y="728"/>
                      </a:lnTo>
                      <a:lnTo>
                        <a:pt x="584" y="732"/>
                      </a:lnTo>
                      <a:lnTo>
                        <a:pt x="585" y="734"/>
                      </a:lnTo>
                      <a:lnTo>
                        <a:pt x="587" y="737"/>
                      </a:lnTo>
                      <a:lnTo>
                        <a:pt x="590" y="738"/>
                      </a:lnTo>
                      <a:lnTo>
                        <a:pt x="590" y="738"/>
                      </a:lnTo>
                      <a:lnTo>
                        <a:pt x="599" y="739"/>
                      </a:lnTo>
                      <a:lnTo>
                        <a:pt x="608" y="741"/>
                      </a:lnTo>
                      <a:lnTo>
                        <a:pt x="613" y="743"/>
                      </a:lnTo>
                      <a:lnTo>
                        <a:pt x="616" y="745"/>
                      </a:lnTo>
                      <a:lnTo>
                        <a:pt x="618" y="748"/>
                      </a:lnTo>
                      <a:lnTo>
                        <a:pt x="620" y="752"/>
                      </a:lnTo>
                      <a:lnTo>
                        <a:pt x="620" y="752"/>
                      </a:lnTo>
                      <a:lnTo>
                        <a:pt x="622" y="755"/>
                      </a:lnTo>
                      <a:lnTo>
                        <a:pt x="623" y="757"/>
                      </a:lnTo>
                      <a:lnTo>
                        <a:pt x="629" y="759"/>
                      </a:lnTo>
                      <a:lnTo>
                        <a:pt x="634" y="761"/>
                      </a:lnTo>
                      <a:lnTo>
                        <a:pt x="640" y="761"/>
                      </a:lnTo>
                      <a:lnTo>
                        <a:pt x="640" y="761"/>
                      </a:lnTo>
                      <a:lnTo>
                        <a:pt x="647" y="764"/>
                      </a:lnTo>
                      <a:lnTo>
                        <a:pt x="656" y="767"/>
                      </a:lnTo>
                      <a:lnTo>
                        <a:pt x="659" y="770"/>
                      </a:lnTo>
                      <a:lnTo>
                        <a:pt x="662" y="772"/>
                      </a:lnTo>
                      <a:lnTo>
                        <a:pt x="665" y="775"/>
                      </a:lnTo>
                      <a:lnTo>
                        <a:pt x="666" y="780"/>
                      </a:lnTo>
                      <a:lnTo>
                        <a:pt x="666" y="780"/>
                      </a:lnTo>
                      <a:lnTo>
                        <a:pt x="668" y="783"/>
                      </a:lnTo>
                      <a:lnTo>
                        <a:pt x="669" y="786"/>
                      </a:lnTo>
                      <a:lnTo>
                        <a:pt x="672" y="789"/>
                      </a:lnTo>
                      <a:lnTo>
                        <a:pt x="677" y="793"/>
                      </a:lnTo>
                      <a:lnTo>
                        <a:pt x="682" y="798"/>
                      </a:lnTo>
                      <a:lnTo>
                        <a:pt x="682" y="798"/>
                      </a:lnTo>
                      <a:lnTo>
                        <a:pt x="684" y="801"/>
                      </a:lnTo>
                      <a:lnTo>
                        <a:pt x="685" y="805"/>
                      </a:lnTo>
                      <a:lnTo>
                        <a:pt x="687" y="817"/>
                      </a:lnTo>
                      <a:lnTo>
                        <a:pt x="688" y="828"/>
                      </a:lnTo>
                      <a:lnTo>
                        <a:pt x="687" y="833"/>
                      </a:lnTo>
                      <a:lnTo>
                        <a:pt x="686" y="838"/>
                      </a:lnTo>
                      <a:lnTo>
                        <a:pt x="686" y="838"/>
                      </a:lnTo>
                      <a:lnTo>
                        <a:pt x="684" y="844"/>
                      </a:lnTo>
                      <a:lnTo>
                        <a:pt x="682" y="851"/>
                      </a:lnTo>
                      <a:lnTo>
                        <a:pt x="680" y="856"/>
                      </a:lnTo>
                      <a:lnTo>
                        <a:pt x="682" y="864"/>
                      </a:lnTo>
                      <a:lnTo>
                        <a:pt x="682" y="864"/>
                      </a:lnTo>
                      <a:lnTo>
                        <a:pt x="680" y="871"/>
                      </a:lnTo>
                      <a:lnTo>
                        <a:pt x="679" y="876"/>
                      </a:lnTo>
                      <a:lnTo>
                        <a:pt x="671" y="889"/>
                      </a:lnTo>
                      <a:lnTo>
                        <a:pt x="671" y="889"/>
                      </a:lnTo>
                      <a:lnTo>
                        <a:pt x="669" y="895"/>
                      </a:lnTo>
                      <a:lnTo>
                        <a:pt x="665" y="903"/>
                      </a:lnTo>
                      <a:lnTo>
                        <a:pt x="658" y="924"/>
                      </a:lnTo>
                      <a:lnTo>
                        <a:pt x="650" y="944"/>
                      </a:lnTo>
                      <a:lnTo>
                        <a:pt x="647" y="953"/>
                      </a:lnTo>
                      <a:lnTo>
                        <a:pt x="643" y="959"/>
                      </a:lnTo>
                      <a:lnTo>
                        <a:pt x="643" y="959"/>
                      </a:lnTo>
                      <a:lnTo>
                        <a:pt x="636" y="968"/>
                      </a:lnTo>
                      <a:lnTo>
                        <a:pt x="632" y="975"/>
                      </a:lnTo>
                      <a:lnTo>
                        <a:pt x="631" y="982"/>
                      </a:lnTo>
                      <a:lnTo>
                        <a:pt x="630" y="987"/>
                      </a:lnTo>
                      <a:lnTo>
                        <a:pt x="630" y="987"/>
                      </a:lnTo>
                      <a:lnTo>
                        <a:pt x="628" y="998"/>
                      </a:lnTo>
                      <a:lnTo>
                        <a:pt x="621" y="1016"/>
                      </a:lnTo>
                      <a:lnTo>
                        <a:pt x="613" y="1036"/>
                      </a:lnTo>
                      <a:lnTo>
                        <a:pt x="607" y="1044"/>
                      </a:lnTo>
                      <a:lnTo>
                        <a:pt x="602" y="1052"/>
                      </a:lnTo>
                      <a:lnTo>
                        <a:pt x="602" y="1052"/>
                      </a:lnTo>
                      <a:lnTo>
                        <a:pt x="591" y="1067"/>
                      </a:lnTo>
                      <a:lnTo>
                        <a:pt x="579" y="1084"/>
                      </a:lnTo>
                      <a:lnTo>
                        <a:pt x="570" y="1101"/>
                      </a:lnTo>
                      <a:lnTo>
                        <a:pt x="566" y="1109"/>
                      </a:lnTo>
                      <a:lnTo>
                        <a:pt x="564" y="1115"/>
                      </a:lnTo>
                      <a:lnTo>
                        <a:pt x="564" y="1115"/>
                      </a:lnTo>
                      <a:lnTo>
                        <a:pt x="561" y="1126"/>
                      </a:lnTo>
                      <a:lnTo>
                        <a:pt x="558" y="1131"/>
                      </a:lnTo>
                      <a:lnTo>
                        <a:pt x="556" y="1132"/>
                      </a:lnTo>
                      <a:lnTo>
                        <a:pt x="554" y="1133"/>
                      </a:lnTo>
                      <a:lnTo>
                        <a:pt x="546" y="1134"/>
                      </a:lnTo>
                      <a:lnTo>
                        <a:pt x="546" y="1134"/>
                      </a:lnTo>
                      <a:lnTo>
                        <a:pt x="536" y="1137"/>
                      </a:lnTo>
                      <a:lnTo>
                        <a:pt x="526" y="1139"/>
                      </a:lnTo>
                      <a:lnTo>
                        <a:pt x="516" y="1144"/>
                      </a:lnTo>
                      <a:lnTo>
                        <a:pt x="505" y="1151"/>
                      </a:lnTo>
                      <a:lnTo>
                        <a:pt x="505" y="1151"/>
                      </a:lnTo>
                      <a:lnTo>
                        <a:pt x="498" y="1156"/>
                      </a:lnTo>
                      <a:lnTo>
                        <a:pt x="485" y="1162"/>
                      </a:lnTo>
                      <a:lnTo>
                        <a:pt x="453" y="1181"/>
                      </a:lnTo>
                      <a:lnTo>
                        <a:pt x="417" y="1200"/>
                      </a:lnTo>
                      <a:lnTo>
                        <a:pt x="403" y="1210"/>
                      </a:lnTo>
                      <a:lnTo>
                        <a:pt x="391" y="1218"/>
                      </a:lnTo>
                      <a:lnTo>
                        <a:pt x="391" y="1218"/>
                      </a:lnTo>
                      <a:lnTo>
                        <a:pt x="382" y="1226"/>
                      </a:lnTo>
                      <a:lnTo>
                        <a:pt x="370" y="1234"/>
                      </a:lnTo>
                      <a:lnTo>
                        <a:pt x="346" y="1248"/>
                      </a:lnTo>
                      <a:lnTo>
                        <a:pt x="325" y="1259"/>
                      </a:lnTo>
                      <a:lnTo>
                        <a:pt x="317" y="1262"/>
                      </a:lnTo>
                      <a:lnTo>
                        <a:pt x="313" y="1262"/>
                      </a:lnTo>
                      <a:lnTo>
                        <a:pt x="313" y="1262"/>
                      </a:lnTo>
                      <a:lnTo>
                        <a:pt x="306" y="1261"/>
                      </a:lnTo>
                      <a:lnTo>
                        <a:pt x="300" y="1258"/>
                      </a:lnTo>
                      <a:lnTo>
                        <a:pt x="297" y="1256"/>
                      </a:lnTo>
                      <a:lnTo>
                        <a:pt x="293" y="1253"/>
                      </a:lnTo>
                      <a:lnTo>
                        <a:pt x="292" y="1248"/>
                      </a:lnTo>
                      <a:lnTo>
                        <a:pt x="291" y="1244"/>
                      </a:lnTo>
                      <a:lnTo>
                        <a:pt x="291" y="1244"/>
                      </a:lnTo>
                      <a:lnTo>
                        <a:pt x="291" y="1234"/>
                      </a:lnTo>
                      <a:lnTo>
                        <a:pt x="291" y="1228"/>
                      </a:lnTo>
                      <a:lnTo>
                        <a:pt x="290" y="1226"/>
                      </a:lnTo>
                      <a:lnTo>
                        <a:pt x="289" y="1224"/>
                      </a:lnTo>
                      <a:lnTo>
                        <a:pt x="286" y="1224"/>
                      </a:lnTo>
                      <a:lnTo>
                        <a:pt x="282" y="1224"/>
                      </a:lnTo>
                      <a:lnTo>
                        <a:pt x="282" y="1224"/>
                      </a:lnTo>
                      <a:lnTo>
                        <a:pt x="270" y="1224"/>
                      </a:lnTo>
                      <a:lnTo>
                        <a:pt x="256" y="1222"/>
                      </a:lnTo>
                      <a:lnTo>
                        <a:pt x="242" y="1219"/>
                      </a:lnTo>
                      <a:lnTo>
                        <a:pt x="234" y="1217"/>
                      </a:lnTo>
                      <a:lnTo>
                        <a:pt x="228" y="1214"/>
                      </a:lnTo>
                      <a:lnTo>
                        <a:pt x="228" y="1214"/>
                      </a:lnTo>
                      <a:lnTo>
                        <a:pt x="220" y="1211"/>
                      </a:lnTo>
                      <a:lnTo>
                        <a:pt x="212" y="1209"/>
                      </a:lnTo>
                      <a:lnTo>
                        <a:pt x="203" y="1206"/>
                      </a:lnTo>
                      <a:lnTo>
                        <a:pt x="196" y="1203"/>
                      </a:lnTo>
                      <a:lnTo>
                        <a:pt x="189" y="1200"/>
                      </a:lnTo>
                      <a:lnTo>
                        <a:pt x="187" y="1197"/>
                      </a:lnTo>
                      <a:lnTo>
                        <a:pt x="184" y="1195"/>
                      </a:lnTo>
                      <a:lnTo>
                        <a:pt x="183" y="1191"/>
                      </a:lnTo>
                      <a:lnTo>
                        <a:pt x="182" y="1187"/>
                      </a:lnTo>
                      <a:lnTo>
                        <a:pt x="182" y="1184"/>
                      </a:lnTo>
                      <a:lnTo>
                        <a:pt x="182" y="1179"/>
                      </a:lnTo>
                      <a:lnTo>
                        <a:pt x="182" y="1179"/>
                      </a:lnTo>
                      <a:lnTo>
                        <a:pt x="186" y="1161"/>
                      </a:lnTo>
                      <a:lnTo>
                        <a:pt x="189" y="1151"/>
                      </a:lnTo>
                      <a:lnTo>
                        <a:pt x="190" y="1141"/>
                      </a:lnTo>
                      <a:lnTo>
                        <a:pt x="189" y="1137"/>
                      </a:lnTo>
                      <a:lnTo>
                        <a:pt x="188" y="1131"/>
                      </a:lnTo>
                      <a:lnTo>
                        <a:pt x="188" y="1131"/>
                      </a:lnTo>
                      <a:lnTo>
                        <a:pt x="187" y="1125"/>
                      </a:lnTo>
                      <a:lnTo>
                        <a:pt x="187" y="1117"/>
                      </a:lnTo>
                      <a:lnTo>
                        <a:pt x="187" y="1099"/>
                      </a:lnTo>
                      <a:lnTo>
                        <a:pt x="186" y="1089"/>
                      </a:lnTo>
                      <a:lnTo>
                        <a:pt x="185" y="1082"/>
                      </a:lnTo>
                      <a:lnTo>
                        <a:pt x="183" y="1074"/>
                      </a:lnTo>
                      <a:lnTo>
                        <a:pt x="180" y="1072"/>
                      </a:lnTo>
                      <a:lnTo>
                        <a:pt x="178" y="1070"/>
                      </a:lnTo>
                      <a:lnTo>
                        <a:pt x="178" y="1070"/>
                      </a:lnTo>
                      <a:lnTo>
                        <a:pt x="173" y="1066"/>
                      </a:lnTo>
                      <a:lnTo>
                        <a:pt x="170" y="1061"/>
                      </a:lnTo>
                      <a:lnTo>
                        <a:pt x="168" y="1056"/>
                      </a:lnTo>
                      <a:lnTo>
                        <a:pt x="167" y="1051"/>
                      </a:lnTo>
                      <a:lnTo>
                        <a:pt x="165" y="1039"/>
                      </a:lnTo>
                      <a:lnTo>
                        <a:pt x="164" y="1027"/>
                      </a:lnTo>
                      <a:lnTo>
                        <a:pt x="164" y="1027"/>
                      </a:lnTo>
                      <a:lnTo>
                        <a:pt x="165" y="1017"/>
                      </a:lnTo>
                      <a:lnTo>
                        <a:pt x="164" y="1012"/>
                      </a:lnTo>
                      <a:lnTo>
                        <a:pt x="160" y="1008"/>
                      </a:lnTo>
                      <a:lnTo>
                        <a:pt x="153" y="1000"/>
                      </a:lnTo>
                      <a:lnTo>
                        <a:pt x="153" y="1000"/>
                      </a:lnTo>
                      <a:lnTo>
                        <a:pt x="148" y="995"/>
                      </a:lnTo>
                      <a:lnTo>
                        <a:pt x="145" y="989"/>
                      </a:lnTo>
                      <a:lnTo>
                        <a:pt x="142" y="984"/>
                      </a:lnTo>
                      <a:lnTo>
                        <a:pt x="141" y="979"/>
                      </a:lnTo>
                      <a:lnTo>
                        <a:pt x="140" y="967"/>
                      </a:lnTo>
                      <a:lnTo>
                        <a:pt x="141" y="951"/>
                      </a:lnTo>
                      <a:lnTo>
                        <a:pt x="141" y="951"/>
                      </a:lnTo>
                      <a:lnTo>
                        <a:pt x="141" y="942"/>
                      </a:lnTo>
                      <a:lnTo>
                        <a:pt x="143" y="933"/>
                      </a:lnTo>
                      <a:lnTo>
                        <a:pt x="146" y="927"/>
                      </a:lnTo>
                      <a:lnTo>
                        <a:pt x="149" y="920"/>
                      </a:lnTo>
                      <a:lnTo>
                        <a:pt x="156" y="909"/>
                      </a:lnTo>
                      <a:lnTo>
                        <a:pt x="158" y="902"/>
                      </a:lnTo>
                      <a:lnTo>
                        <a:pt x="158" y="896"/>
                      </a:lnTo>
                      <a:lnTo>
                        <a:pt x="158" y="896"/>
                      </a:lnTo>
                      <a:lnTo>
                        <a:pt x="159" y="890"/>
                      </a:lnTo>
                      <a:lnTo>
                        <a:pt x="160" y="886"/>
                      </a:lnTo>
                      <a:lnTo>
                        <a:pt x="161" y="884"/>
                      </a:lnTo>
                      <a:lnTo>
                        <a:pt x="163" y="884"/>
                      </a:lnTo>
                      <a:lnTo>
                        <a:pt x="164" y="884"/>
                      </a:lnTo>
                      <a:lnTo>
                        <a:pt x="167" y="886"/>
                      </a:lnTo>
                      <a:lnTo>
                        <a:pt x="170" y="891"/>
                      </a:lnTo>
                      <a:lnTo>
                        <a:pt x="170" y="891"/>
                      </a:lnTo>
                      <a:lnTo>
                        <a:pt x="171" y="894"/>
                      </a:lnTo>
                      <a:lnTo>
                        <a:pt x="173" y="896"/>
                      </a:lnTo>
                      <a:lnTo>
                        <a:pt x="175" y="896"/>
                      </a:lnTo>
                      <a:lnTo>
                        <a:pt x="177" y="895"/>
                      </a:lnTo>
                      <a:lnTo>
                        <a:pt x="183" y="891"/>
                      </a:lnTo>
                      <a:lnTo>
                        <a:pt x="188" y="887"/>
                      </a:lnTo>
                      <a:lnTo>
                        <a:pt x="188" y="887"/>
                      </a:lnTo>
                      <a:lnTo>
                        <a:pt x="191" y="885"/>
                      </a:lnTo>
                      <a:lnTo>
                        <a:pt x="192" y="882"/>
                      </a:lnTo>
                      <a:lnTo>
                        <a:pt x="193" y="879"/>
                      </a:lnTo>
                      <a:lnTo>
                        <a:pt x="193" y="874"/>
                      </a:lnTo>
                      <a:lnTo>
                        <a:pt x="193" y="866"/>
                      </a:lnTo>
                      <a:lnTo>
                        <a:pt x="190" y="856"/>
                      </a:lnTo>
                      <a:lnTo>
                        <a:pt x="190" y="856"/>
                      </a:lnTo>
                      <a:lnTo>
                        <a:pt x="189" y="852"/>
                      </a:lnTo>
                      <a:lnTo>
                        <a:pt x="189" y="848"/>
                      </a:lnTo>
                      <a:lnTo>
                        <a:pt x="190" y="845"/>
                      </a:lnTo>
                      <a:lnTo>
                        <a:pt x="192" y="843"/>
                      </a:lnTo>
                      <a:lnTo>
                        <a:pt x="198" y="838"/>
                      </a:lnTo>
                      <a:lnTo>
                        <a:pt x="200" y="836"/>
                      </a:lnTo>
                      <a:lnTo>
                        <a:pt x="203" y="831"/>
                      </a:lnTo>
                      <a:lnTo>
                        <a:pt x="203" y="831"/>
                      </a:lnTo>
                      <a:lnTo>
                        <a:pt x="212" y="817"/>
                      </a:lnTo>
                      <a:lnTo>
                        <a:pt x="215" y="810"/>
                      </a:lnTo>
                      <a:lnTo>
                        <a:pt x="217" y="802"/>
                      </a:lnTo>
                      <a:lnTo>
                        <a:pt x="217" y="802"/>
                      </a:lnTo>
                      <a:lnTo>
                        <a:pt x="218" y="798"/>
                      </a:lnTo>
                      <a:lnTo>
                        <a:pt x="220" y="796"/>
                      </a:lnTo>
                      <a:lnTo>
                        <a:pt x="227" y="791"/>
                      </a:lnTo>
                      <a:lnTo>
                        <a:pt x="230" y="788"/>
                      </a:lnTo>
                      <a:lnTo>
                        <a:pt x="233" y="785"/>
                      </a:lnTo>
                      <a:lnTo>
                        <a:pt x="235" y="779"/>
                      </a:lnTo>
                      <a:lnTo>
                        <a:pt x="237" y="771"/>
                      </a:lnTo>
                      <a:lnTo>
                        <a:pt x="237" y="771"/>
                      </a:lnTo>
                      <a:lnTo>
                        <a:pt x="240" y="762"/>
                      </a:lnTo>
                      <a:lnTo>
                        <a:pt x="243" y="754"/>
                      </a:lnTo>
                      <a:lnTo>
                        <a:pt x="254" y="737"/>
                      </a:lnTo>
                      <a:lnTo>
                        <a:pt x="262" y="721"/>
                      </a:lnTo>
                      <a:lnTo>
                        <a:pt x="265" y="714"/>
                      </a:lnTo>
                      <a:lnTo>
                        <a:pt x="266" y="708"/>
                      </a:lnTo>
                      <a:lnTo>
                        <a:pt x="266" y="708"/>
                      </a:lnTo>
                      <a:lnTo>
                        <a:pt x="266" y="701"/>
                      </a:lnTo>
                      <a:lnTo>
                        <a:pt x="268" y="694"/>
                      </a:lnTo>
                      <a:lnTo>
                        <a:pt x="270" y="685"/>
                      </a:lnTo>
                      <a:lnTo>
                        <a:pt x="273" y="677"/>
                      </a:lnTo>
                      <a:lnTo>
                        <a:pt x="277" y="670"/>
                      </a:lnTo>
                      <a:lnTo>
                        <a:pt x="283" y="664"/>
                      </a:lnTo>
                      <a:lnTo>
                        <a:pt x="288" y="658"/>
                      </a:lnTo>
                      <a:lnTo>
                        <a:pt x="291" y="657"/>
                      </a:lnTo>
                      <a:lnTo>
                        <a:pt x="294" y="656"/>
                      </a:lnTo>
                      <a:lnTo>
                        <a:pt x="294" y="656"/>
                      </a:lnTo>
                      <a:lnTo>
                        <a:pt x="306" y="655"/>
                      </a:lnTo>
                      <a:lnTo>
                        <a:pt x="313" y="653"/>
                      </a:lnTo>
                      <a:lnTo>
                        <a:pt x="315" y="652"/>
                      </a:lnTo>
                      <a:lnTo>
                        <a:pt x="317" y="650"/>
                      </a:lnTo>
                      <a:lnTo>
                        <a:pt x="317" y="646"/>
                      </a:lnTo>
                      <a:lnTo>
                        <a:pt x="317" y="643"/>
                      </a:lnTo>
                      <a:lnTo>
                        <a:pt x="317" y="643"/>
                      </a:lnTo>
                      <a:lnTo>
                        <a:pt x="316" y="640"/>
                      </a:lnTo>
                      <a:lnTo>
                        <a:pt x="314" y="637"/>
                      </a:lnTo>
                      <a:lnTo>
                        <a:pt x="307" y="631"/>
                      </a:lnTo>
                      <a:lnTo>
                        <a:pt x="303" y="628"/>
                      </a:lnTo>
                      <a:lnTo>
                        <a:pt x="300" y="624"/>
                      </a:lnTo>
                      <a:lnTo>
                        <a:pt x="298" y="618"/>
                      </a:lnTo>
                      <a:lnTo>
                        <a:pt x="297" y="612"/>
                      </a:lnTo>
                      <a:lnTo>
                        <a:pt x="297" y="612"/>
                      </a:lnTo>
                      <a:lnTo>
                        <a:pt x="296" y="598"/>
                      </a:lnTo>
                      <a:lnTo>
                        <a:pt x="294" y="586"/>
                      </a:lnTo>
                      <a:lnTo>
                        <a:pt x="292" y="581"/>
                      </a:lnTo>
                      <a:lnTo>
                        <a:pt x="290" y="575"/>
                      </a:lnTo>
                      <a:lnTo>
                        <a:pt x="287" y="572"/>
                      </a:lnTo>
                      <a:lnTo>
                        <a:pt x="282" y="569"/>
                      </a:lnTo>
                      <a:lnTo>
                        <a:pt x="282" y="569"/>
                      </a:lnTo>
                      <a:lnTo>
                        <a:pt x="265" y="561"/>
                      </a:lnTo>
                      <a:lnTo>
                        <a:pt x="260" y="558"/>
                      </a:lnTo>
                      <a:lnTo>
                        <a:pt x="256" y="554"/>
                      </a:lnTo>
                      <a:lnTo>
                        <a:pt x="256" y="554"/>
                      </a:lnTo>
                      <a:lnTo>
                        <a:pt x="253" y="548"/>
                      </a:lnTo>
                      <a:lnTo>
                        <a:pt x="250" y="546"/>
                      </a:lnTo>
                      <a:lnTo>
                        <a:pt x="247" y="545"/>
                      </a:lnTo>
                      <a:lnTo>
                        <a:pt x="243" y="544"/>
                      </a:lnTo>
                      <a:lnTo>
                        <a:pt x="243" y="544"/>
                      </a:lnTo>
                      <a:lnTo>
                        <a:pt x="234" y="544"/>
                      </a:lnTo>
                      <a:lnTo>
                        <a:pt x="230" y="543"/>
                      </a:lnTo>
                      <a:lnTo>
                        <a:pt x="230" y="54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41" name="Freeform 74"/>
                <p:cNvSpPr/>
                <p:nvPr/>
              </p:nvSpPr>
              <p:spPr bwMode="auto">
                <a:xfrm>
                  <a:off x="5635" y="782"/>
                  <a:ext cx="16" cy="13"/>
                </a:xfrm>
                <a:custGeom>
                  <a:gdLst>
                    <a:gd fmla="*/ 12 w 16" name="T0"/>
                    <a:gd fmla="*/ 2 h 13" name="T1"/>
                    <a:gd fmla="*/ 12 w 16" name="T2"/>
                    <a:gd fmla="*/ 2 h 13" name="T3"/>
                    <a:gd fmla="*/ 14 w 16" name="T4"/>
                    <a:gd fmla="*/ 3 h 13" name="T5"/>
                    <a:gd fmla="*/ 16 w 16" name="T6"/>
                    <a:gd fmla="*/ 5 h 13" name="T7"/>
                    <a:gd fmla="*/ 13 w 16" name="T8"/>
                    <a:gd fmla="*/ 7 h 13" name="T9"/>
                    <a:gd fmla="*/ 13 w 16" name="T10"/>
                    <a:gd fmla="*/ 7 h 13" name="T11"/>
                    <a:gd fmla="*/ 7 w 16" name="T12"/>
                    <a:gd fmla="*/ 11 h 13" name="T13"/>
                    <a:gd fmla="*/ 4 w 16" name="T14"/>
                    <a:gd fmla="*/ 13 h 13" name="T15"/>
                    <a:gd fmla="*/ 3 w 16" name="T16"/>
                    <a:gd fmla="*/ 13 h 13" name="T17"/>
                    <a:gd fmla="*/ 2 w 16" name="T18"/>
                    <a:gd fmla="*/ 11 h 13" name="T19"/>
                    <a:gd fmla="*/ 2 w 16" name="T20"/>
                    <a:gd fmla="*/ 11 h 13" name="T21"/>
                    <a:gd fmla="*/ 0 w 16" name="T22"/>
                    <a:gd fmla="*/ 9 h 13" name="T23"/>
                    <a:gd fmla="*/ 2 w 16" name="T24"/>
                    <a:gd fmla="*/ 7 h 13" name="T25"/>
                    <a:gd fmla="*/ 7 w 16" name="T26"/>
                    <a:gd fmla="*/ 2 h 13" name="T27"/>
                    <a:gd fmla="*/ 7 w 16" name="T28"/>
                    <a:gd fmla="*/ 2 h 13" name="T29"/>
                    <a:gd fmla="*/ 10 w 16" name="T30"/>
                    <a:gd fmla="*/ 0 h 13" name="T31"/>
                    <a:gd fmla="*/ 11 w 16" name="T32"/>
                    <a:gd fmla="*/ 0 h 13" name="T33"/>
                    <a:gd fmla="*/ 12 w 16" name="T34"/>
                    <a:gd fmla="*/ 2 h 13" name="T35"/>
                    <a:gd fmla="*/ 12 w 16" name="T36"/>
                    <a:gd fmla="*/ 2 h 13" name="T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b="b" l="0" r="r" t="0"/>
                  <a:pathLst>
                    <a:path h="13" w="16">
                      <a:moveTo>
                        <a:pt x="12" y="2"/>
                      </a:moveTo>
                      <a:lnTo>
                        <a:pt x="12" y="2"/>
                      </a:lnTo>
                      <a:lnTo>
                        <a:pt x="14" y="3"/>
                      </a:lnTo>
                      <a:lnTo>
                        <a:pt x="16" y="5"/>
                      </a:lnTo>
                      <a:lnTo>
                        <a:pt x="13" y="7"/>
                      </a:lnTo>
                      <a:lnTo>
                        <a:pt x="13" y="7"/>
                      </a:lnTo>
                      <a:lnTo>
                        <a:pt x="7" y="11"/>
                      </a:lnTo>
                      <a:lnTo>
                        <a:pt x="4" y="13"/>
                      </a:lnTo>
                      <a:lnTo>
                        <a:pt x="3" y="13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0" y="9"/>
                      </a:lnTo>
                      <a:lnTo>
                        <a:pt x="2" y="7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2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42" name="Freeform 75"/>
                <p:cNvSpPr/>
                <p:nvPr/>
              </p:nvSpPr>
              <p:spPr bwMode="auto">
                <a:xfrm>
                  <a:off x="5496" y="1027"/>
                  <a:ext cx="12" cy="13"/>
                </a:xfrm>
                <a:custGeom>
                  <a:gdLst>
                    <a:gd fmla="*/ 8 w 12" name="T0"/>
                    <a:gd fmla="*/ 12 h 13" name="T1"/>
                    <a:gd fmla="*/ 8 w 12" name="T2"/>
                    <a:gd fmla="*/ 12 h 13" name="T3"/>
                    <a:gd fmla="*/ 3 w 12" name="T4"/>
                    <a:gd fmla="*/ 13 h 13" name="T5"/>
                    <a:gd fmla="*/ 1 w 12" name="T6"/>
                    <a:gd fmla="*/ 13 h 13" name="T7"/>
                    <a:gd fmla="*/ 0 w 12" name="T8"/>
                    <a:gd fmla="*/ 12 h 13" name="T9"/>
                    <a:gd fmla="*/ 0 w 12" name="T10"/>
                    <a:gd fmla="*/ 11 h 13" name="T11"/>
                    <a:gd fmla="*/ 0 w 12" name="T12"/>
                    <a:gd fmla="*/ 11 h 13" name="T13"/>
                    <a:gd fmla="*/ 0 w 12" name="T14"/>
                    <a:gd fmla="*/ 7 h 13" name="T15"/>
                    <a:gd fmla="*/ 2 w 12" name="T16"/>
                    <a:gd fmla="*/ 3 h 13" name="T17"/>
                    <a:gd fmla="*/ 2 w 12" name="T18"/>
                    <a:gd fmla="*/ 3 h 13" name="T19"/>
                    <a:gd fmla="*/ 5 w 12" name="T20"/>
                    <a:gd fmla="*/ 0 h 13" name="T21"/>
                    <a:gd fmla="*/ 6 w 12" name="T22"/>
                    <a:gd fmla="*/ 0 h 13" name="T23"/>
                    <a:gd fmla="*/ 7 w 12" name="T24"/>
                    <a:gd fmla="*/ 1 h 13" name="T25"/>
                    <a:gd fmla="*/ 7 w 12" name="T26"/>
                    <a:gd fmla="*/ 1 h 13" name="T27"/>
                    <a:gd fmla="*/ 8 w 12" name="T28"/>
                    <a:gd fmla="*/ 3 h 13" name="T29"/>
                    <a:gd fmla="*/ 9 w 12" name="T30"/>
                    <a:gd fmla="*/ 5 h 13" name="T31"/>
                    <a:gd fmla="*/ 10 w 12" name="T32"/>
                    <a:gd fmla="*/ 6 h 13" name="T33"/>
                    <a:gd fmla="*/ 12 w 12" name="T34"/>
                    <a:gd fmla="*/ 7 h 13" name="T35"/>
                    <a:gd fmla="*/ 12 w 12" name="T36"/>
                    <a:gd fmla="*/ 7 h 13" name="T37"/>
                    <a:gd fmla="*/ 12 w 12" name="T38"/>
                    <a:gd fmla="*/ 9 h 13" name="T39"/>
                    <a:gd fmla="*/ 10 w 12" name="T40"/>
                    <a:gd fmla="*/ 11 h 13" name="T41"/>
                    <a:gd fmla="*/ 8 w 12" name="T42"/>
                    <a:gd fmla="*/ 12 h 13" name="T43"/>
                    <a:gd fmla="*/ 8 w 12" name="T44"/>
                    <a:gd fmla="*/ 12 h 13" name="T4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b="b" l="0" r="r" t="0"/>
                  <a:pathLst>
                    <a:path h="13" w="12">
                      <a:moveTo>
                        <a:pt x="8" y="12"/>
                      </a:moveTo>
                      <a:lnTo>
                        <a:pt x="8" y="12"/>
                      </a:lnTo>
                      <a:lnTo>
                        <a:pt x="3" y="13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8" y="3"/>
                      </a:lnTo>
                      <a:lnTo>
                        <a:pt x="9" y="5"/>
                      </a:lnTo>
                      <a:lnTo>
                        <a:pt x="10" y="6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2" y="9"/>
                      </a:lnTo>
                      <a:lnTo>
                        <a:pt x="10" y="11"/>
                      </a:lnTo>
                      <a:lnTo>
                        <a:pt x="8" y="12"/>
                      </a:lnTo>
                      <a:lnTo>
                        <a:pt x="8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Freeform 76"/>
                <p:cNvSpPr/>
                <p:nvPr/>
              </p:nvSpPr>
              <p:spPr bwMode="auto">
                <a:xfrm>
                  <a:off x="5640" y="1381"/>
                  <a:ext cx="12" cy="18"/>
                </a:xfrm>
                <a:custGeom>
                  <a:gdLst>
                    <a:gd fmla="*/ 7 w 12" name="T0"/>
                    <a:gd fmla="*/ 0 h 18" name="T1"/>
                    <a:gd fmla="*/ 7 w 12" name="T2"/>
                    <a:gd fmla="*/ 0 h 18" name="T3"/>
                    <a:gd fmla="*/ 6 w 12" name="T4"/>
                    <a:gd fmla="*/ 2 h 18" name="T5"/>
                    <a:gd fmla="*/ 5 w 12" name="T6"/>
                    <a:gd fmla="*/ 3 h 18" name="T7"/>
                    <a:gd fmla="*/ 3 w 12" name="T8"/>
                    <a:gd fmla="*/ 4 h 18" name="T9"/>
                    <a:gd fmla="*/ 3 w 12" name="T10"/>
                    <a:gd fmla="*/ 4 h 18" name="T11"/>
                    <a:gd fmla="*/ 1 w 12" name="T12"/>
                    <a:gd fmla="*/ 5 h 18" name="T13"/>
                    <a:gd fmla="*/ 0 w 12" name="T14"/>
                    <a:gd fmla="*/ 6 h 18" name="T15"/>
                    <a:gd fmla="*/ 0 w 12" name="T16"/>
                    <a:gd fmla="*/ 8 h 18" name="T17"/>
                    <a:gd fmla="*/ 1 w 12" name="T18"/>
                    <a:gd fmla="*/ 10 h 18" name="T19"/>
                    <a:gd fmla="*/ 1 w 12" name="T20"/>
                    <a:gd fmla="*/ 10 h 18" name="T21"/>
                    <a:gd fmla="*/ 2 w 12" name="T22"/>
                    <a:gd fmla="*/ 12 h 18" name="T23"/>
                    <a:gd fmla="*/ 1 w 12" name="T24"/>
                    <a:gd fmla="*/ 15 h 18" name="T25"/>
                    <a:gd fmla="*/ 2 w 12" name="T26"/>
                    <a:gd fmla="*/ 17 h 18" name="T27"/>
                    <a:gd fmla="*/ 2 w 12" name="T28"/>
                    <a:gd fmla="*/ 18 h 18" name="T29"/>
                    <a:gd fmla="*/ 4 w 12" name="T30"/>
                    <a:gd fmla="*/ 18 h 18" name="T31"/>
                    <a:gd fmla="*/ 4 w 12" name="T32"/>
                    <a:gd fmla="*/ 18 h 18" name="T33"/>
                    <a:gd fmla="*/ 7 w 12" name="T34"/>
                    <a:gd fmla="*/ 18 h 18" name="T35"/>
                    <a:gd fmla="*/ 9 w 12" name="T36"/>
                    <a:gd fmla="*/ 18 h 18" name="T37"/>
                    <a:gd fmla="*/ 11 w 12" name="T38"/>
                    <a:gd fmla="*/ 15 h 18" name="T39"/>
                    <a:gd fmla="*/ 11 w 12" name="T40"/>
                    <a:gd fmla="*/ 11 h 18" name="T41"/>
                    <a:gd fmla="*/ 11 w 12" name="T42"/>
                    <a:gd fmla="*/ 11 h 18" name="T43"/>
                    <a:gd fmla="*/ 12 w 12" name="T44"/>
                    <a:gd fmla="*/ 4 h 18" name="T45"/>
                    <a:gd fmla="*/ 12 w 12" name="T46"/>
                    <a:gd fmla="*/ 2 h 18" name="T47"/>
                    <a:gd fmla="*/ 12 w 12" name="T48"/>
                    <a:gd fmla="*/ 0 h 18" name="T49"/>
                    <a:gd fmla="*/ 12 w 12" name="T50"/>
                    <a:gd fmla="*/ 0 h 18" name="T51"/>
                    <a:gd fmla="*/ 11 w 12" name="T52"/>
                    <a:gd fmla="*/ 0 h 18" name="T53"/>
                    <a:gd fmla="*/ 8 w 12" name="T54"/>
                    <a:gd fmla="*/ 0 h 18" name="T55"/>
                    <a:gd fmla="*/ 7 w 12" name="T56"/>
                    <a:gd fmla="*/ 0 h 18" name="T57"/>
                    <a:gd fmla="*/ 7 w 12" name="T58"/>
                    <a:gd fmla="*/ 0 h 18" name="T5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b="b" l="0" r="r" t="0"/>
                  <a:pathLst>
                    <a:path h="18" w="12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2" y="12"/>
                      </a:lnTo>
                      <a:lnTo>
                        <a:pt x="1" y="15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1" y="15"/>
                      </a:lnTo>
                      <a:lnTo>
                        <a:pt x="11" y="11"/>
                      </a:lnTo>
                      <a:lnTo>
                        <a:pt x="11" y="11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44" name="Freeform 77"/>
                <p:cNvSpPr/>
                <p:nvPr/>
              </p:nvSpPr>
              <p:spPr bwMode="auto">
                <a:xfrm>
                  <a:off x="5468" y="1389"/>
                  <a:ext cx="35" cy="35"/>
                </a:xfrm>
                <a:custGeom>
                  <a:gdLst>
                    <a:gd fmla="*/ 9 w 35" name="T0"/>
                    <a:gd fmla="*/ 16 h 35" name="T1"/>
                    <a:gd fmla="*/ 9 w 35" name="T2"/>
                    <a:gd fmla="*/ 16 h 35" name="T3"/>
                    <a:gd fmla="*/ 9 w 35" name="T4"/>
                    <a:gd fmla="*/ 15 h 35" name="T5"/>
                    <a:gd fmla="*/ 8 w 35" name="T6"/>
                    <a:gd fmla="*/ 14 h 35" name="T7"/>
                    <a:gd fmla="*/ 8 w 35" name="T8"/>
                    <a:gd fmla="*/ 11 h 35" name="T9"/>
                    <a:gd fmla="*/ 8 w 35" name="T10"/>
                    <a:gd fmla="*/ 11 h 35" name="T11"/>
                    <a:gd fmla="*/ 8 w 35" name="T12"/>
                    <a:gd fmla="*/ 8 h 35" name="T13"/>
                    <a:gd fmla="*/ 9 w 35" name="T14"/>
                    <a:gd fmla="*/ 5 h 35" name="T15"/>
                    <a:gd fmla="*/ 14 w 35" name="T16"/>
                    <a:gd fmla="*/ 1 h 35" name="T17"/>
                    <a:gd fmla="*/ 16 w 35" name="T18"/>
                    <a:gd fmla="*/ 0 h 35" name="T19"/>
                    <a:gd fmla="*/ 18 w 35" name="T20"/>
                    <a:gd fmla="*/ 0 h 35" name="T21"/>
                    <a:gd fmla="*/ 20 w 35" name="T22"/>
                    <a:gd fmla="*/ 1 h 35" name="T23"/>
                    <a:gd fmla="*/ 21 w 35" name="T24"/>
                    <a:gd fmla="*/ 3 h 35" name="T25"/>
                    <a:gd fmla="*/ 21 w 35" name="T26"/>
                    <a:gd fmla="*/ 3 h 35" name="T27"/>
                    <a:gd fmla="*/ 22 w 35" name="T28"/>
                    <a:gd fmla="*/ 10 h 35" name="T29"/>
                    <a:gd fmla="*/ 23 w 35" name="T30"/>
                    <a:gd fmla="*/ 16 h 35" name="T31"/>
                    <a:gd fmla="*/ 24 w 35" name="T32"/>
                    <a:gd fmla="*/ 23 h 35" name="T33"/>
                    <a:gd fmla="*/ 26 w 35" name="T34"/>
                    <a:gd fmla="*/ 25 h 35" name="T35"/>
                    <a:gd fmla="*/ 28 w 35" name="T36"/>
                    <a:gd fmla="*/ 26 h 35" name="T37"/>
                    <a:gd fmla="*/ 28 w 35" name="T38"/>
                    <a:gd fmla="*/ 26 h 35" name="T39"/>
                    <a:gd fmla="*/ 31 w 35" name="T40"/>
                    <a:gd fmla="*/ 28 h 35" name="T41"/>
                    <a:gd fmla="*/ 34 w 35" name="T42"/>
                    <a:gd fmla="*/ 31 h 35" name="T43"/>
                    <a:gd fmla="*/ 35 w 35" name="T44"/>
                    <a:gd fmla="*/ 33 h 35" name="T45"/>
                    <a:gd fmla="*/ 34 w 35" name="T46"/>
                    <a:gd fmla="*/ 35 h 35" name="T47"/>
                    <a:gd fmla="*/ 33 w 35" name="T48"/>
                    <a:gd fmla="*/ 35 h 35" name="T49"/>
                    <a:gd fmla="*/ 33 w 35" name="T50"/>
                    <a:gd fmla="*/ 35 h 35" name="T51"/>
                    <a:gd fmla="*/ 28 w 35" name="T52"/>
                    <a:gd fmla="*/ 33 h 35" name="T53"/>
                    <a:gd fmla="*/ 22 w 35" name="T54"/>
                    <a:gd fmla="*/ 30 h 35" name="T55"/>
                    <a:gd fmla="*/ 17 w 35" name="T56"/>
                    <a:gd fmla="*/ 28 h 35" name="T57"/>
                    <a:gd fmla="*/ 15 w 35" name="T58"/>
                    <a:gd fmla="*/ 27 h 35" name="T59"/>
                    <a:gd fmla="*/ 12 w 35" name="T60"/>
                    <a:gd fmla="*/ 27 h 35" name="T61"/>
                    <a:gd fmla="*/ 12 w 35" name="T62"/>
                    <a:gd fmla="*/ 27 h 35" name="T63"/>
                    <a:gd fmla="*/ 8 w 35" name="T64"/>
                    <a:gd fmla="*/ 27 h 35" name="T65"/>
                    <a:gd fmla="*/ 5 w 35" name="T66"/>
                    <a:gd fmla="*/ 26 h 35" name="T67"/>
                    <a:gd fmla="*/ 4 w 35" name="T68"/>
                    <a:gd fmla="*/ 24 h 35" name="T69"/>
                    <a:gd fmla="*/ 2 w 35" name="T70"/>
                    <a:gd fmla="*/ 21 h 35" name="T71"/>
                    <a:gd fmla="*/ 2 w 35" name="T72"/>
                    <a:gd fmla="*/ 21 h 35" name="T73"/>
                    <a:gd fmla="*/ 0 w 35" name="T74"/>
                    <a:gd fmla="*/ 13 h 35" name="T75"/>
                    <a:gd fmla="*/ 0 w 35" name="T76"/>
                    <a:gd fmla="*/ 12 h 35" name="T77"/>
                    <a:gd fmla="*/ 2 w 35" name="T78"/>
                    <a:gd fmla="*/ 12 h 35" name="T79"/>
                    <a:gd fmla="*/ 2 w 35" name="T80"/>
                    <a:gd fmla="*/ 12 h 35" name="T81"/>
                    <a:gd fmla="*/ 9 w 35" name="T82"/>
                    <a:gd fmla="*/ 16 h 35" name="T83"/>
                    <a:gd fmla="*/ 9 w 35" name="T84"/>
                    <a:gd fmla="*/ 16 h 35" name="T8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b="b" l="0" r="r" t="0"/>
                  <a:pathLst>
                    <a:path h="35" w="35">
                      <a:moveTo>
                        <a:pt x="9" y="16"/>
                      </a:moveTo>
                      <a:lnTo>
                        <a:pt x="9" y="16"/>
                      </a:lnTo>
                      <a:lnTo>
                        <a:pt x="9" y="15"/>
                      </a:lnTo>
                      <a:lnTo>
                        <a:pt x="8" y="14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8" y="8"/>
                      </a:lnTo>
                      <a:lnTo>
                        <a:pt x="9" y="5"/>
                      </a:lnTo>
                      <a:lnTo>
                        <a:pt x="14" y="1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2" y="10"/>
                      </a:lnTo>
                      <a:lnTo>
                        <a:pt x="23" y="16"/>
                      </a:lnTo>
                      <a:lnTo>
                        <a:pt x="24" y="23"/>
                      </a:lnTo>
                      <a:lnTo>
                        <a:pt x="26" y="25"/>
                      </a:lnTo>
                      <a:lnTo>
                        <a:pt x="28" y="26"/>
                      </a:lnTo>
                      <a:lnTo>
                        <a:pt x="28" y="26"/>
                      </a:lnTo>
                      <a:lnTo>
                        <a:pt x="31" y="28"/>
                      </a:lnTo>
                      <a:lnTo>
                        <a:pt x="34" y="31"/>
                      </a:lnTo>
                      <a:lnTo>
                        <a:pt x="35" y="33"/>
                      </a:lnTo>
                      <a:lnTo>
                        <a:pt x="34" y="35"/>
                      </a:lnTo>
                      <a:lnTo>
                        <a:pt x="33" y="35"/>
                      </a:lnTo>
                      <a:lnTo>
                        <a:pt x="33" y="35"/>
                      </a:lnTo>
                      <a:lnTo>
                        <a:pt x="28" y="33"/>
                      </a:lnTo>
                      <a:lnTo>
                        <a:pt x="22" y="30"/>
                      </a:lnTo>
                      <a:lnTo>
                        <a:pt x="17" y="28"/>
                      </a:lnTo>
                      <a:lnTo>
                        <a:pt x="15" y="27"/>
                      </a:lnTo>
                      <a:lnTo>
                        <a:pt x="12" y="27"/>
                      </a:lnTo>
                      <a:lnTo>
                        <a:pt x="12" y="27"/>
                      </a:lnTo>
                      <a:lnTo>
                        <a:pt x="8" y="27"/>
                      </a:lnTo>
                      <a:lnTo>
                        <a:pt x="5" y="26"/>
                      </a:lnTo>
                      <a:lnTo>
                        <a:pt x="4" y="24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9" y="16"/>
                      </a:lnTo>
                      <a:lnTo>
                        <a:pt x="9" y="1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Freeform 78"/>
                <p:cNvSpPr/>
                <p:nvPr/>
              </p:nvSpPr>
              <p:spPr bwMode="auto">
                <a:xfrm>
                  <a:off x="3953" y="1104"/>
                  <a:ext cx="7" cy="9"/>
                </a:xfrm>
                <a:custGeom>
                  <a:gdLst>
                    <a:gd fmla="*/ 3 w 7" name="T0"/>
                    <a:gd fmla="*/ 6 h 9" name="T1"/>
                    <a:gd fmla="*/ 3 w 7" name="T2"/>
                    <a:gd fmla="*/ 6 h 9" name="T3"/>
                    <a:gd fmla="*/ 3 w 7" name="T4"/>
                    <a:gd fmla="*/ 8 h 9" name="T5"/>
                    <a:gd fmla="*/ 2 w 7" name="T6"/>
                    <a:gd fmla="*/ 9 h 9" name="T7"/>
                    <a:gd fmla="*/ 0 w 7" name="T8"/>
                    <a:gd fmla="*/ 8 h 9" name="T9"/>
                    <a:gd fmla="*/ 0 w 7" name="T10"/>
                    <a:gd fmla="*/ 8 h 9" name="T11"/>
                    <a:gd fmla="*/ 0 w 7" name="T12"/>
                    <a:gd fmla="*/ 8 h 9" name="T13"/>
                    <a:gd fmla="*/ 1 w 7" name="T14"/>
                    <a:gd fmla="*/ 7 h 9" name="T15"/>
                    <a:gd fmla="*/ 2 w 7" name="T16"/>
                    <a:gd fmla="*/ 6 h 9" name="T17"/>
                    <a:gd fmla="*/ 2 w 7" name="T18"/>
                    <a:gd fmla="*/ 4 h 9" name="T19"/>
                    <a:gd fmla="*/ 2 w 7" name="T20"/>
                    <a:gd fmla="*/ 4 h 9" name="T21"/>
                    <a:gd fmla="*/ 3 w 7" name="T22"/>
                    <a:gd fmla="*/ 2 h 9" name="T23"/>
                    <a:gd fmla="*/ 5 w 7" name="T24"/>
                    <a:gd fmla="*/ 1 h 9" name="T25"/>
                    <a:gd fmla="*/ 6 w 7" name="T26"/>
                    <a:gd fmla="*/ 0 h 9" name="T27"/>
                    <a:gd fmla="*/ 7 w 7" name="T28"/>
                    <a:gd fmla="*/ 1 h 9" name="T29"/>
                    <a:gd fmla="*/ 7 w 7" name="T30"/>
                    <a:gd fmla="*/ 1 h 9" name="T31"/>
                    <a:gd fmla="*/ 6 w 7" name="T32"/>
                    <a:gd fmla="*/ 3 h 9" name="T33"/>
                    <a:gd fmla="*/ 5 w 7" name="T34"/>
                    <a:gd fmla="*/ 4 h 9" name="T35"/>
                    <a:gd fmla="*/ 5 w 7" name="T36"/>
                    <a:gd fmla="*/ 4 h 9" name="T37"/>
                    <a:gd fmla="*/ 4 w 7" name="T38"/>
                    <a:gd fmla="*/ 4 h 9" name="T39"/>
                    <a:gd fmla="*/ 3 w 7" name="T40"/>
                    <a:gd fmla="*/ 6 h 9" name="T41"/>
                    <a:gd fmla="*/ 3 w 7" name="T42"/>
                    <a:gd fmla="*/ 6 h 9" name="T4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b="b" l="0" r="r" t="0"/>
                  <a:pathLst>
                    <a:path h="9" w="7">
                      <a:moveTo>
                        <a:pt x="3" y="6"/>
                      </a:moveTo>
                      <a:lnTo>
                        <a:pt x="3" y="6"/>
                      </a:lnTo>
                      <a:lnTo>
                        <a:pt x="3" y="8"/>
                      </a:lnTo>
                      <a:lnTo>
                        <a:pt x="2" y="9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1" y="7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2"/>
                      </a:lnTo>
                      <a:lnTo>
                        <a:pt x="5" y="1"/>
                      </a:ln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3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46" name="Freeform 79"/>
                <p:cNvSpPr/>
                <p:nvPr/>
              </p:nvSpPr>
              <p:spPr bwMode="auto">
                <a:xfrm>
                  <a:off x="3918" y="1178"/>
                  <a:ext cx="10" cy="12"/>
                </a:xfrm>
                <a:custGeom>
                  <a:gdLst>
                    <a:gd fmla="*/ 7 w 10" name="T0"/>
                    <a:gd fmla="*/ 5 h 12" name="T1"/>
                    <a:gd fmla="*/ 7 w 10" name="T2"/>
                    <a:gd fmla="*/ 5 h 12" name="T3"/>
                    <a:gd fmla="*/ 8 w 10" name="T4"/>
                    <a:gd fmla="*/ 6 h 12" name="T5"/>
                    <a:gd fmla="*/ 9 w 10" name="T6"/>
                    <a:gd fmla="*/ 7 h 12" name="T7"/>
                    <a:gd fmla="*/ 10 w 10" name="T8"/>
                    <a:gd fmla="*/ 9 h 12" name="T9"/>
                    <a:gd fmla="*/ 10 w 10" name="T10"/>
                    <a:gd fmla="*/ 9 h 12" name="T11"/>
                    <a:gd fmla="*/ 9 w 10" name="T12"/>
                    <a:gd fmla="*/ 11 h 12" name="T13"/>
                    <a:gd fmla="*/ 8 w 10" name="T14"/>
                    <a:gd fmla="*/ 12 h 12" name="T15"/>
                    <a:gd fmla="*/ 7 w 10" name="T16"/>
                    <a:gd fmla="*/ 12 h 12" name="T17"/>
                    <a:gd fmla="*/ 6 w 10" name="T18"/>
                    <a:gd fmla="*/ 11 h 12" name="T19"/>
                    <a:gd fmla="*/ 6 w 10" name="T20"/>
                    <a:gd fmla="*/ 11 h 12" name="T21"/>
                    <a:gd fmla="*/ 6 w 10" name="T22"/>
                    <a:gd fmla="*/ 9 h 12" name="T23"/>
                    <a:gd fmla="*/ 3 w 10" name="T24"/>
                    <a:gd fmla="*/ 9 h 12" name="T25"/>
                    <a:gd fmla="*/ 3 w 10" name="T26"/>
                    <a:gd fmla="*/ 9 h 12" name="T27"/>
                    <a:gd fmla="*/ 1 w 10" name="T28"/>
                    <a:gd fmla="*/ 7 h 12" name="T29"/>
                    <a:gd fmla="*/ 0 w 10" name="T30"/>
                    <a:gd fmla="*/ 5 h 12" name="T31"/>
                    <a:gd fmla="*/ 1 w 10" name="T32"/>
                    <a:gd fmla="*/ 1 h 12" name="T33"/>
                    <a:gd fmla="*/ 3 w 10" name="T34"/>
                    <a:gd fmla="*/ 0 h 12" name="T35"/>
                    <a:gd fmla="*/ 3 w 10" name="T36"/>
                    <a:gd fmla="*/ 0 h 12" name="T37"/>
                    <a:gd fmla="*/ 5 w 10" name="T38"/>
                    <a:gd fmla="*/ 0 h 12" name="T39"/>
                    <a:gd fmla="*/ 6 w 10" name="T40"/>
                    <a:gd fmla="*/ 3 h 12" name="T41"/>
                    <a:gd fmla="*/ 7 w 10" name="T42"/>
                    <a:gd fmla="*/ 5 h 12" name="T43"/>
                    <a:gd fmla="*/ 7 w 10" name="T44"/>
                    <a:gd fmla="*/ 5 h 12" name="T4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b="b" l="0" r="r" t="0"/>
                  <a:pathLst>
                    <a:path h="12" w="10">
                      <a:moveTo>
                        <a:pt x="7" y="5"/>
                      </a:moveTo>
                      <a:lnTo>
                        <a:pt x="7" y="5"/>
                      </a:lnTo>
                      <a:lnTo>
                        <a:pt x="8" y="6"/>
                      </a:lnTo>
                      <a:lnTo>
                        <a:pt x="9" y="7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9" y="11"/>
                      </a:lnTo>
                      <a:lnTo>
                        <a:pt x="8" y="12"/>
                      </a:lnTo>
                      <a:lnTo>
                        <a:pt x="7" y="12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6" y="3"/>
                      </a:lnTo>
                      <a:lnTo>
                        <a:pt x="7" y="5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47" name="Freeform 80"/>
                <p:cNvSpPr/>
                <p:nvPr/>
              </p:nvSpPr>
              <p:spPr bwMode="auto">
                <a:xfrm>
                  <a:off x="3913" y="1095"/>
                  <a:ext cx="39" cy="35"/>
                </a:xfrm>
                <a:custGeom>
                  <a:gdLst>
                    <a:gd fmla="*/ 27 w 39" name="T0"/>
                    <a:gd fmla="*/ 34 h 35" name="T1"/>
                    <a:gd fmla="*/ 23 w 39" name="T2"/>
                    <a:gd fmla="*/ 32 h 35" name="T3"/>
                    <a:gd fmla="*/ 23 w 39" name="T4"/>
                    <a:gd fmla="*/ 29 h 35" name="T5"/>
                    <a:gd fmla="*/ 22 w 39" name="T6"/>
                    <a:gd fmla="*/ 26 h 35" name="T7"/>
                    <a:gd fmla="*/ 19 w 39" name="T8"/>
                    <a:gd fmla="*/ 24 h 35" name="T9"/>
                    <a:gd fmla="*/ 18 w 39" name="T10"/>
                    <a:gd fmla="*/ 23 h 35" name="T11"/>
                    <a:gd fmla="*/ 13 w 39" name="T12"/>
                    <a:gd fmla="*/ 22 h 35" name="T13"/>
                    <a:gd fmla="*/ 9 w 39" name="T14"/>
                    <a:gd fmla="*/ 21 h 35" name="T15"/>
                    <a:gd fmla="*/ 8 w 39" name="T16"/>
                    <a:gd fmla="*/ 21 h 35" name="T17"/>
                    <a:gd fmla="*/ 4 w 39" name="T18"/>
                    <a:gd fmla="*/ 19 h 35" name="T19"/>
                    <a:gd fmla="*/ 1 w 39" name="T20"/>
                    <a:gd fmla="*/ 17 h 35" name="T21"/>
                    <a:gd fmla="*/ 0 w 39" name="T22"/>
                    <a:gd fmla="*/ 10 h 35" name="T23"/>
                    <a:gd fmla="*/ 1 w 39" name="T24"/>
                    <a:gd fmla="*/ 7 h 35" name="T25"/>
                    <a:gd fmla="*/ 2 w 39" name="T26"/>
                    <a:gd fmla="*/ 7 h 35" name="T27"/>
                    <a:gd fmla="*/ 8 w 39" name="T28"/>
                    <a:gd fmla="*/ 5 h 35" name="T29"/>
                    <a:gd fmla="*/ 9 w 39" name="T30"/>
                    <a:gd fmla="*/ 4 h 35" name="T31"/>
                    <a:gd fmla="*/ 11 w 39" name="T32"/>
                    <a:gd fmla="*/ 3 h 35" name="T33"/>
                    <a:gd fmla="*/ 17 w 39" name="T34"/>
                    <a:gd fmla="*/ 3 h 35" name="T35"/>
                    <a:gd fmla="*/ 18 w 39" name="T36"/>
                    <a:gd fmla="*/ 2 h 35" name="T37"/>
                    <a:gd fmla="*/ 19 w 39" name="T38"/>
                    <a:gd fmla="*/ 0 h 35" name="T39"/>
                    <a:gd fmla="*/ 23 w 39" name="T40"/>
                    <a:gd fmla="*/ 0 h 35" name="T41"/>
                    <a:gd fmla="*/ 24 w 39" name="T42"/>
                    <a:gd fmla="*/ 2 h 35" name="T43"/>
                    <a:gd fmla="*/ 26 w 39" name="T44"/>
                    <a:gd fmla="*/ 8 h 35" name="T45"/>
                    <a:gd fmla="*/ 27 w 39" name="T46"/>
                    <a:gd fmla="*/ 9 h 35" name="T47"/>
                    <a:gd fmla="*/ 29 w 39" name="T48"/>
                    <a:gd fmla="*/ 11 h 35" name="T49"/>
                    <a:gd fmla="*/ 29 w 39" name="T50"/>
                    <a:gd fmla="*/ 17 h 35" name="T51"/>
                    <a:gd fmla="*/ 29 w 39" name="T52"/>
                    <a:gd fmla="*/ 21 h 35" name="T53"/>
                    <a:gd fmla="*/ 34 w 39" name="T54"/>
                    <a:gd fmla="*/ 21 h 35" name="T55"/>
                    <a:gd fmla="*/ 38 w 39" name="T56"/>
                    <a:gd fmla="*/ 23 h 35" name="T57"/>
                    <a:gd fmla="*/ 38 w 39" name="T58"/>
                    <a:gd fmla="*/ 33 h 35" name="T59"/>
                    <a:gd fmla="*/ 36 w 39" name="T60"/>
                    <a:gd fmla="*/ 35 h 35" name="T61"/>
                    <a:gd fmla="*/ 33 w 39" name="T62"/>
                    <a:gd fmla="*/ 35 h 35" name="T63"/>
                    <a:gd fmla="*/ 27 w 39" name="T64"/>
                    <a:gd fmla="*/ 34 h 35" name="T6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b="b" l="0" r="r" t="0"/>
                  <a:pathLst>
                    <a:path h="35" w="39">
                      <a:moveTo>
                        <a:pt x="27" y="34"/>
                      </a:moveTo>
                      <a:lnTo>
                        <a:pt x="27" y="34"/>
                      </a:lnTo>
                      <a:lnTo>
                        <a:pt x="25" y="33"/>
                      </a:lnTo>
                      <a:lnTo>
                        <a:pt x="23" y="32"/>
                      </a:lnTo>
                      <a:lnTo>
                        <a:pt x="23" y="29"/>
                      </a:lnTo>
                      <a:lnTo>
                        <a:pt x="23" y="29"/>
                      </a:lnTo>
                      <a:lnTo>
                        <a:pt x="23" y="26"/>
                      </a:lnTo>
                      <a:lnTo>
                        <a:pt x="22" y="26"/>
                      </a:lnTo>
                      <a:lnTo>
                        <a:pt x="20" y="25"/>
                      </a:lnTo>
                      <a:lnTo>
                        <a:pt x="19" y="24"/>
                      </a:lnTo>
                      <a:lnTo>
                        <a:pt x="19" y="24"/>
                      </a:lnTo>
                      <a:lnTo>
                        <a:pt x="18" y="23"/>
                      </a:lnTo>
                      <a:lnTo>
                        <a:pt x="17" y="22"/>
                      </a:lnTo>
                      <a:lnTo>
                        <a:pt x="13" y="22"/>
                      </a:lnTo>
                      <a:lnTo>
                        <a:pt x="10" y="22"/>
                      </a:lnTo>
                      <a:lnTo>
                        <a:pt x="9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6" y="19"/>
                      </a:lnTo>
                      <a:lnTo>
                        <a:pt x="4" y="19"/>
                      </a:lnTo>
                      <a:lnTo>
                        <a:pt x="2" y="18"/>
                      </a:lnTo>
                      <a:lnTo>
                        <a:pt x="1" y="17"/>
                      </a:lnTo>
                      <a:lnTo>
                        <a:pt x="1" y="17"/>
                      </a:lnTo>
                      <a:lnTo>
                        <a:pt x="0" y="10"/>
                      </a:lnTo>
                      <a:lnTo>
                        <a:pt x="1" y="8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6" y="6"/>
                      </a:lnTo>
                      <a:lnTo>
                        <a:pt x="8" y="5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10" y="3"/>
                      </a:lnTo>
                      <a:lnTo>
                        <a:pt x="11" y="3"/>
                      </a:lnTo>
                      <a:lnTo>
                        <a:pt x="14" y="3"/>
                      </a:lnTo>
                      <a:lnTo>
                        <a:pt x="17" y="3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4" y="2"/>
                      </a:lnTo>
                      <a:lnTo>
                        <a:pt x="24" y="2"/>
                      </a:lnTo>
                      <a:lnTo>
                        <a:pt x="25" y="6"/>
                      </a:lnTo>
                      <a:lnTo>
                        <a:pt x="26" y="8"/>
                      </a:lnTo>
                      <a:lnTo>
                        <a:pt x="27" y="9"/>
                      </a:lnTo>
                      <a:lnTo>
                        <a:pt x="27" y="9"/>
                      </a:lnTo>
                      <a:lnTo>
                        <a:pt x="28" y="10"/>
                      </a:lnTo>
                      <a:lnTo>
                        <a:pt x="29" y="11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20"/>
                      </a:lnTo>
                      <a:lnTo>
                        <a:pt x="29" y="21"/>
                      </a:lnTo>
                      <a:lnTo>
                        <a:pt x="34" y="21"/>
                      </a:lnTo>
                      <a:lnTo>
                        <a:pt x="34" y="21"/>
                      </a:lnTo>
                      <a:lnTo>
                        <a:pt x="37" y="22"/>
                      </a:lnTo>
                      <a:lnTo>
                        <a:pt x="38" y="23"/>
                      </a:lnTo>
                      <a:lnTo>
                        <a:pt x="39" y="27"/>
                      </a:lnTo>
                      <a:lnTo>
                        <a:pt x="38" y="33"/>
                      </a:lnTo>
                      <a:lnTo>
                        <a:pt x="37" y="34"/>
                      </a:lnTo>
                      <a:lnTo>
                        <a:pt x="36" y="35"/>
                      </a:lnTo>
                      <a:lnTo>
                        <a:pt x="36" y="35"/>
                      </a:lnTo>
                      <a:lnTo>
                        <a:pt x="33" y="35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7" y="3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Freeform 81"/>
                <p:cNvSpPr/>
                <p:nvPr/>
              </p:nvSpPr>
              <p:spPr bwMode="auto">
                <a:xfrm>
                  <a:off x="4246" y="1355"/>
                  <a:ext cx="7" cy="8"/>
                </a:xfrm>
                <a:custGeom>
                  <a:gdLst>
                    <a:gd fmla="*/ 5 w 7" name="T0"/>
                    <a:gd fmla="*/ 6 h 8" name="T1"/>
                    <a:gd fmla="*/ 5 w 7" name="T2"/>
                    <a:gd fmla="*/ 6 h 8" name="T3"/>
                    <a:gd fmla="*/ 2 w 7" name="T4"/>
                    <a:gd fmla="*/ 7 h 8" name="T5"/>
                    <a:gd fmla="*/ 0 w 7" name="T6"/>
                    <a:gd fmla="*/ 8 h 8" name="T7"/>
                    <a:gd fmla="*/ 0 w 7" name="T8"/>
                    <a:gd fmla="*/ 7 h 8" name="T9"/>
                    <a:gd fmla="*/ 0 w 7" name="T10"/>
                    <a:gd fmla="*/ 7 h 8" name="T11"/>
                    <a:gd fmla="*/ 0 w 7" name="T12"/>
                    <a:gd fmla="*/ 6 h 8" name="T13"/>
                    <a:gd fmla="*/ 1 w 7" name="T14"/>
                    <a:gd fmla="*/ 5 h 8" name="T15"/>
                    <a:gd fmla="*/ 2 w 7" name="T16"/>
                    <a:gd fmla="*/ 4 h 8" name="T17"/>
                    <a:gd fmla="*/ 4 w 7" name="T18"/>
                    <a:gd fmla="*/ 2 h 8" name="T19"/>
                    <a:gd fmla="*/ 4 w 7" name="T20"/>
                    <a:gd fmla="*/ 2 h 8" name="T21"/>
                    <a:gd fmla="*/ 5 w 7" name="T22"/>
                    <a:gd fmla="*/ 1 h 8" name="T23"/>
                    <a:gd fmla="*/ 6 w 7" name="T24"/>
                    <a:gd fmla="*/ 0 h 8" name="T25"/>
                    <a:gd fmla="*/ 7 w 7" name="T26"/>
                    <a:gd fmla="*/ 0 h 8" name="T27"/>
                    <a:gd fmla="*/ 7 w 7" name="T28"/>
                    <a:gd fmla="*/ 1 h 8" name="T29"/>
                    <a:gd fmla="*/ 7 w 7" name="T30"/>
                    <a:gd fmla="*/ 1 h 8" name="T31"/>
                    <a:gd fmla="*/ 7 w 7" name="T32"/>
                    <a:gd fmla="*/ 2 h 8" name="T33"/>
                    <a:gd fmla="*/ 6 w 7" name="T34"/>
                    <a:gd fmla="*/ 4 h 8" name="T35"/>
                    <a:gd fmla="*/ 5 w 7" name="T36"/>
                    <a:gd fmla="*/ 6 h 8" name="T37"/>
                    <a:gd fmla="*/ 5 w 7" name="T38"/>
                    <a:gd fmla="*/ 6 h 8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8" w="7">
                      <a:moveTo>
                        <a:pt x="5" y="6"/>
                      </a:moveTo>
                      <a:lnTo>
                        <a:pt x="5" y="6"/>
                      </a:lnTo>
                      <a:lnTo>
                        <a:pt x="2" y="7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5" y="6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Freeform 82"/>
                <p:cNvSpPr/>
                <p:nvPr/>
              </p:nvSpPr>
              <p:spPr bwMode="auto">
                <a:xfrm>
                  <a:off x="4228" y="1348"/>
                  <a:ext cx="22" cy="23"/>
                </a:xfrm>
                <a:custGeom>
                  <a:gdLst>
                    <a:gd fmla="*/ 14 w 22" name="T0"/>
                    <a:gd fmla="*/ 22 h 23" name="T1"/>
                    <a:gd fmla="*/ 14 w 22" name="T2"/>
                    <a:gd fmla="*/ 22 h 23" name="T3"/>
                    <a:gd fmla="*/ 13 w 22" name="T4"/>
                    <a:gd fmla="*/ 15 h 23" name="T5"/>
                    <a:gd fmla="*/ 13 w 22" name="T6"/>
                    <a:gd fmla="*/ 11 h 23" name="T7"/>
                    <a:gd fmla="*/ 14 w 22" name="T8"/>
                    <a:gd fmla="*/ 9 h 23" name="T9"/>
                    <a:gd fmla="*/ 15 w 22" name="T10"/>
                    <a:gd fmla="*/ 8 h 23" name="T11"/>
                    <a:gd fmla="*/ 15 w 22" name="T12"/>
                    <a:gd fmla="*/ 8 h 23" name="T13"/>
                    <a:gd fmla="*/ 20 w 22" name="T14"/>
                    <a:gd fmla="*/ 6 h 23" name="T15"/>
                    <a:gd fmla="*/ 20 w 22" name="T16"/>
                    <a:gd fmla="*/ 3 h 23" name="T17"/>
                    <a:gd fmla="*/ 22 w 22" name="T18"/>
                    <a:gd fmla="*/ 2 h 23" name="T19"/>
                    <a:gd fmla="*/ 22 w 22" name="T20"/>
                    <a:gd fmla="*/ 2 h 23" name="T21"/>
                    <a:gd fmla="*/ 19 w 22" name="T22"/>
                    <a:gd fmla="*/ 0 h 23" name="T23"/>
                    <a:gd fmla="*/ 16 w 22" name="T24"/>
                    <a:gd fmla="*/ 0 h 23" name="T25"/>
                    <a:gd fmla="*/ 13 w 22" name="T26"/>
                    <a:gd fmla="*/ 0 h 23" name="T27"/>
                    <a:gd fmla="*/ 12 w 22" name="T28"/>
                    <a:gd fmla="*/ 0 h 23" name="T29"/>
                    <a:gd fmla="*/ 12 w 22" name="T30"/>
                    <a:gd fmla="*/ 1 h 23" name="T31"/>
                    <a:gd fmla="*/ 12 w 22" name="T32"/>
                    <a:gd fmla="*/ 1 h 23" name="T33"/>
                    <a:gd fmla="*/ 9 w 22" name="T34"/>
                    <a:gd fmla="*/ 6 h 23" name="T35"/>
                    <a:gd fmla="*/ 7 w 22" name="T36"/>
                    <a:gd fmla="*/ 9 h 23" name="T37"/>
                    <a:gd fmla="*/ 7 w 22" name="T38"/>
                    <a:gd fmla="*/ 9 h 23" name="T39"/>
                    <a:gd fmla="*/ 7 w 22" name="T40"/>
                    <a:gd fmla="*/ 11 h 23" name="T41"/>
                    <a:gd fmla="*/ 7 w 22" name="T42"/>
                    <a:gd fmla="*/ 13 h 23" name="T43"/>
                    <a:gd fmla="*/ 7 w 22" name="T44"/>
                    <a:gd fmla="*/ 14 h 23" name="T45"/>
                    <a:gd fmla="*/ 4 w 22" name="T46"/>
                    <a:gd fmla="*/ 14 h 23" name="T47"/>
                    <a:gd fmla="*/ 4 w 22" name="T48"/>
                    <a:gd fmla="*/ 14 h 23" name="T49"/>
                    <a:gd fmla="*/ 1 w 22" name="T50"/>
                    <a:gd fmla="*/ 15 h 23" name="T51"/>
                    <a:gd fmla="*/ 0 w 22" name="T52"/>
                    <a:gd fmla="*/ 17 h 23" name="T53"/>
                    <a:gd fmla="*/ 0 w 22" name="T54"/>
                    <a:gd fmla="*/ 19 h 23" name="T55"/>
                    <a:gd fmla="*/ 2 w 22" name="T56"/>
                    <a:gd fmla="*/ 20 h 23" name="T57"/>
                    <a:gd fmla="*/ 2 w 22" name="T58"/>
                    <a:gd fmla="*/ 20 h 23" name="T59"/>
                    <a:gd fmla="*/ 5 w 22" name="T60"/>
                    <a:gd fmla="*/ 20 h 23" name="T61"/>
                    <a:gd fmla="*/ 7 w 22" name="T62"/>
                    <a:gd fmla="*/ 22 h 23" name="T63"/>
                    <a:gd fmla="*/ 7 w 22" name="T64"/>
                    <a:gd fmla="*/ 22 h 23" name="T65"/>
                    <a:gd fmla="*/ 9 w 22" name="T66"/>
                    <a:gd fmla="*/ 23 h 23" name="T67"/>
                    <a:gd fmla="*/ 11 w 22" name="T68"/>
                    <a:gd fmla="*/ 23 h 23" name="T69"/>
                    <a:gd fmla="*/ 14 w 22" name="T70"/>
                    <a:gd fmla="*/ 22 h 23" name="T71"/>
                    <a:gd fmla="*/ 14 w 22" name="T72"/>
                    <a:gd fmla="*/ 22 h 23" name="T7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b="b" l="0" r="r" t="0"/>
                  <a:pathLst>
                    <a:path h="23" w="22">
                      <a:moveTo>
                        <a:pt x="14" y="22"/>
                      </a:moveTo>
                      <a:lnTo>
                        <a:pt x="14" y="22"/>
                      </a:lnTo>
                      <a:lnTo>
                        <a:pt x="13" y="15"/>
                      </a:lnTo>
                      <a:lnTo>
                        <a:pt x="13" y="11"/>
                      </a:lnTo>
                      <a:lnTo>
                        <a:pt x="14" y="9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20" y="6"/>
                      </a:lnTo>
                      <a:lnTo>
                        <a:pt x="20" y="3"/>
                      </a:lnTo>
                      <a:lnTo>
                        <a:pt x="22" y="2"/>
                      </a:lnTo>
                      <a:lnTo>
                        <a:pt x="22" y="2"/>
                      </a:lnTo>
                      <a:lnTo>
                        <a:pt x="19" y="0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9" y="6"/>
                      </a:lnTo>
                      <a:lnTo>
                        <a:pt x="7" y="9"/>
                      </a:lnTo>
                      <a:lnTo>
                        <a:pt x="7" y="9"/>
                      </a:lnTo>
                      <a:lnTo>
                        <a:pt x="7" y="11"/>
                      </a:lnTo>
                      <a:lnTo>
                        <a:pt x="7" y="13"/>
                      </a:lnTo>
                      <a:lnTo>
                        <a:pt x="7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5" y="20"/>
                      </a:lnTo>
                      <a:lnTo>
                        <a:pt x="7" y="22"/>
                      </a:lnTo>
                      <a:lnTo>
                        <a:pt x="7" y="22"/>
                      </a:lnTo>
                      <a:lnTo>
                        <a:pt x="9" y="23"/>
                      </a:lnTo>
                      <a:lnTo>
                        <a:pt x="11" y="23"/>
                      </a:lnTo>
                      <a:lnTo>
                        <a:pt x="14" y="22"/>
                      </a:lnTo>
                      <a:lnTo>
                        <a:pt x="14" y="2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Freeform 83"/>
                <p:cNvSpPr/>
                <p:nvPr/>
              </p:nvSpPr>
              <p:spPr bwMode="auto">
                <a:xfrm>
                  <a:off x="4201" y="1363"/>
                  <a:ext cx="27" cy="40"/>
                </a:xfrm>
                <a:custGeom>
                  <a:gdLst>
                    <a:gd fmla="*/ 20 w 27" name="T0"/>
                    <a:gd fmla="*/ 1 h 40" name="T1"/>
                    <a:gd fmla="*/ 20 w 27" name="T2"/>
                    <a:gd fmla="*/ 1 h 40" name="T3"/>
                    <a:gd fmla="*/ 20 w 27" name="T4"/>
                    <a:gd fmla="*/ 5 h 40" name="T5"/>
                    <a:gd fmla="*/ 20 w 27" name="T6"/>
                    <a:gd fmla="*/ 7 h 40" name="T7"/>
                    <a:gd fmla="*/ 21 w 27" name="T8"/>
                    <a:gd fmla="*/ 7 h 40" name="T9"/>
                    <a:gd fmla="*/ 21 w 27" name="T10"/>
                    <a:gd fmla="*/ 7 h 40" name="T11"/>
                    <a:gd fmla="*/ 23 w 27" name="T12"/>
                    <a:gd fmla="*/ 8 h 40" name="T13"/>
                    <a:gd fmla="*/ 25 w 27" name="T14"/>
                    <a:gd fmla="*/ 10 h 40" name="T15"/>
                    <a:gd fmla="*/ 27 w 27" name="T16"/>
                    <a:gd fmla="*/ 13 h 40" name="T17"/>
                    <a:gd fmla="*/ 27 w 27" name="T18"/>
                    <a:gd fmla="*/ 13 h 40" name="T19"/>
                    <a:gd fmla="*/ 27 w 27" name="T20"/>
                    <a:gd fmla="*/ 18 h 40" name="T21"/>
                    <a:gd fmla="*/ 27 w 27" name="T22"/>
                    <a:gd fmla="*/ 20 h 40" name="T23"/>
                    <a:gd fmla="*/ 26 w 27" name="T24"/>
                    <a:gd fmla="*/ 22 h 40" name="T25"/>
                    <a:gd fmla="*/ 26 w 27" name="T26"/>
                    <a:gd fmla="*/ 22 h 40" name="T27"/>
                    <a:gd fmla="*/ 23 w 27" name="T28"/>
                    <a:gd fmla="*/ 23 h 40" name="T29"/>
                    <a:gd fmla="*/ 21 w 27" name="T30"/>
                    <a:gd fmla="*/ 25 h 40" name="T31"/>
                    <a:gd fmla="*/ 20 w 27" name="T32"/>
                    <a:gd fmla="*/ 28 h 40" name="T33"/>
                    <a:gd fmla="*/ 20 w 27" name="T34"/>
                    <a:gd fmla="*/ 28 h 40" name="T35"/>
                    <a:gd fmla="*/ 20 w 27" name="T36"/>
                    <a:gd fmla="*/ 37 h 40" name="T37"/>
                    <a:gd fmla="*/ 18 w 27" name="T38"/>
                    <a:gd fmla="*/ 40 h 40" name="T39"/>
                    <a:gd fmla="*/ 17 w 27" name="T40"/>
                    <a:gd fmla="*/ 40 h 40" name="T41"/>
                    <a:gd fmla="*/ 17 w 27" name="T42"/>
                    <a:gd fmla="*/ 39 h 40" name="T43"/>
                    <a:gd fmla="*/ 17 w 27" name="T44"/>
                    <a:gd fmla="*/ 39 h 40" name="T45"/>
                    <a:gd fmla="*/ 16 w 27" name="T46"/>
                    <a:gd fmla="*/ 38 h 40" name="T47"/>
                    <a:gd fmla="*/ 16 w 27" name="T48"/>
                    <a:gd fmla="*/ 37 h 40" name="T49"/>
                    <a:gd fmla="*/ 11 w 27" name="T50"/>
                    <a:gd fmla="*/ 37 h 40" name="T51"/>
                    <a:gd fmla="*/ 11 w 27" name="T52"/>
                    <a:gd fmla="*/ 37 h 40" name="T53"/>
                    <a:gd fmla="*/ 3 w 27" name="T54"/>
                    <a:gd fmla="*/ 37 h 40" name="T55"/>
                    <a:gd fmla="*/ 1 w 27" name="T56"/>
                    <a:gd fmla="*/ 36 h 40" name="T57"/>
                    <a:gd fmla="*/ 0 w 27" name="T58"/>
                    <a:gd fmla="*/ 35 h 40" name="T59"/>
                    <a:gd fmla="*/ 0 w 27" name="T60"/>
                    <a:gd fmla="*/ 35 h 40" name="T61"/>
                    <a:gd fmla="*/ 0 w 27" name="T62"/>
                    <a:gd fmla="*/ 34 h 40" name="T63"/>
                    <a:gd fmla="*/ 2 w 27" name="T64"/>
                    <a:gd fmla="*/ 34 h 40" name="T65"/>
                    <a:gd fmla="*/ 6 w 27" name="T66"/>
                    <a:gd fmla="*/ 34 h 40" name="T67"/>
                    <a:gd fmla="*/ 10 w 27" name="T68"/>
                    <a:gd fmla="*/ 33 h 40" name="T69"/>
                    <a:gd fmla="*/ 11 w 27" name="T70"/>
                    <a:gd fmla="*/ 31 h 40" name="T71"/>
                    <a:gd fmla="*/ 12 w 27" name="T72"/>
                    <a:gd fmla="*/ 29 h 40" name="T73"/>
                    <a:gd fmla="*/ 12 w 27" name="T74"/>
                    <a:gd fmla="*/ 29 h 40" name="T75"/>
                    <a:gd fmla="*/ 12 w 27" name="T76"/>
                    <a:gd fmla="*/ 25 h 40" name="T77"/>
                    <a:gd fmla="*/ 13 w 27" name="T78"/>
                    <a:gd fmla="*/ 21 h 40" name="T79"/>
                    <a:gd fmla="*/ 13 w 27" name="T80"/>
                    <a:gd fmla="*/ 16 h 40" name="T81"/>
                    <a:gd fmla="*/ 13 w 27" name="T82"/>
                    <a:gd fmla="*/ 15 h 40" name="T83"/>
                    <a:gd fmla="*/ 11 w 27" name="T84"/>
                    <a:gd fmla="*/ 14 h 40" name="T85"/>
                    <a:gd fmla="*/ 11 w 27" name="T86"/>
                    <a:gd fmla="*/ 14 h 40" name="T87"/>
                    <a:gd fmla="*/ 6 w 27" name="T88"/>
                    <a:gd fmla="*/ 10 h 40" name="T89"/>
                    <a:gd fmla="*/ 6 w 27" name="T90"/>
                    <a:gd fmla="*/ 9 h 40" name="T91"/>
                    <a:gd fmla="*/ 8 w 27" name="T92"/>
                    <a:gd fmla="*/ 7 h 40" name="T93"/>
                    <a:gd fmla="*/ 8 w 27" name="T94"/>
                    <a:gd fmla="*/ 7 h 40" name="T95"/>
                    <a:gd fmla="*/ 11 w 27" name="T96"/>
                    <a:gd fmla="*/ 5 h 40" name="T97"/>
                    <a:gd fmla="*/ 13 w 27" name="T98"/>
                    <a:gd fmla="*/ 4 h 40" name="T99"/>
                    <a:gd fmla="*/ 15 w 27" name="T100"/>
                    <a:gd fmla="*/ 4 h 40" name="T101"/>
                    <a:gd fmla="*/ 16 w 27" name="T102"/>
                    <a:gd fmla="*/ 2 h 40" name="T103"/>
                    <a:gd fmla="*/ 16 w 27" name="T104"/>
                    <a:gd fmla="*/ 2 h 40" name="T105"/>
                    <a:gd fmla="*/ 17 w 27" name="T106"/>
                    <a:gd fmla="*/ 0 h 40" name="T107"/>
                    <a:gd fmla="*/ 18 w 27" name="T108"/>
                    <a:gd fmla="*/ 0 h 40" name="T109"/>
                    <a:gd fmla="*/ 20 w 27" name="T110"/>
                    <a:gd fmla="*/ 1 h 40" name="T111"/>
                    <a:gd fmla="*/ 20 w 27" name="T112"/>
                    <a:gd fmla="*/ 1 h 40" name="T1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b="b" l="0" r="r" t="0"/>
                  <a:pathLst>
                    <a:path h="40" w="27">
                      <a:moveTo>
                        <a:pt x="20" y="1"/>
                      </a:moveTo>
                      <a:lnTo>
                        <a:pt x="20" y="1"/>
                      </a:lnTo>
                      <a:lnTo>
                        <a:pt x="20" y="5"/>
                      </a:lnTo>
                      <a:lnTo>
                        <a:pt x="20" y="7"/>
                      </a:lnTo>
                      <a:lnTo>
                        <a:pt x="21" y="7"/>
                      </a:lnTo>
                      <a:lnTo>
                        <a:pt x="21" y="7"/>
                      </a:lnTo>
                      <a:lnTo>
                        <a:pt x="23" y="8"/>
                      </a:lnTo>
                      <a:lnTo>
                        <a:pt x="25" y="10"/>
                      </a:lnTo>
                      <a:lnTo>
                        <a:pt x="27" y="13"/>
                      </a:lnTo>
                      <a:lnTo>
                        <a:pt x="27" y="13"/>
                      </a:lnTo>
                      <a:lnTo>
                        <a:pt x="27" y="18"/>
                      </a:lnTo>
                      <a:lnTo>
                        <a:pt x="27" y="20"/>
                      </a:lnTo>
                      <a:lnTo>
                        <a:pt x="26" y="22"/>
                      </a:lnTo>
                      <a:lnTo>
                        <a:pt x="26" y="22"/>
                      </a:lnTo>
                      <a:lnTo>
                        <a:pt x="23" y="23"/>
                      </a:lnTo>
                      <a:lnTo>
                        <a:pt x="21" y="25"/>
                      </a:lnTo>
                      <a:lnTo>
                        <a:pt x="20" y="28"/>
                      </a:lnTo>
                      <a:lnTo>
                        <a:pt x="20" y="28"/>
                      </a:lnTo>
                      <a:lnTo>
                        <a:pt x="20" y="37"/>
                      </a:lnTo>
                      <a:lnTo>
                        <a:pt x="18" y="40"/>
                      </a:lnTo>
                      <a:lnTo>
                        <a:pt x="17" y="40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6" y="38"/>
                      </a:lnTo>
                      <a:lnTo>
                        <a:pt x="16" y="37"/>
                      </a:lnTo>
                      <a:lnTo>
                        <a:pt x="11" y="37"/>
                      </a:lnTo>
                      <a:lnTo>
                        <a:pt x="11" y="37"/>
                      </a:lnTo>
                      <a:lnTo>
                        <a:pt x="3" y="37"/>
                      </a:lnTo>
                      <a:lnTo>
                        <a:pt x="1" y="36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2" y="34"/>
                      </a:lnTo>
                      <a:lnTo>
                        <a:pt x="6" y="34"/>
                      </a:lnTo>
                      <a:lnTo>
                        <a:pt x="10" y="33"/>
                      </a:lnTo>
                      <a:lnTo>
                        <a:pt x="11" y="31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5"/>
                      </a:lnTo>
                      <a:lnTo>
                        <a:pt x="13" y="21"/>
                      </a:lnTo>
                      <a:lnTo>
                        <a:pt x="13" y="16"/>
                      </a:lnTo>
                      <a:lnTo>
                        <a:pt x="13" y="15"/>
                      </a:lnTo>
                      <a:lnTo>
                        <a:pt x="11" y="14"/>
                      </a:lnTo>
                      <a:lnTo>
                        <a:pt x="11" y="14"/>
                      </a:lnTo>
                      <a:lnTo>
                        <a:pt x="6" y="10"/>
                      </a:lnTo>
                      <a:lnTo>
                        <a:pt x="6" y="9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11" y="5"/>
                      </a:lnTo>
                      <a:lnTo>
                        <a:pt x="13" y="4"/>
                      </a:lnTo>
                      <a:lnTo>
                        <a:pt x="15" y="4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0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Freeform 84"/>
                <p:cNvSpPr/>
                <p:nvPr/>
              </p:nvSpPr>
              <p:spPr bwMode="auto">
                <a:xfrm>
                  <a:off x="4213" y="1356"/>
                  <a:ext cx="9" cy="3"/>
                </a:xfrm>
                <a:custGeom>
                  <a:gdLst>
                    <a:gd fmla="*/ 2 w 9" name="T0"/>
                    <a:gd fmla="*/ 0 h 3" name="T1"/>
                    <a:gd fmla="*/ 2 w 9" name="T2"/>
                    <a:gd fmla="*/ 0 h 3" name="T3"/>
                    <a:gd fmla="*/ 0 w 9" name="T4"/>
                    <a:gd fmla="*/ 2 h 3" name="T5"/>
                    <a:gd fmla="*/ 0 w 9" name="T6"/>
                    <a:gd fmla="*/ 3 h 3" name="T7"/>
                    <a:gd fmla="*/ 2 w 9" name="T8"/>
                    <a:gd fmla="*/ 3 h 3" name="T9"/>
                    <a:gd fmla="*/ 2 w 9" name="T10"/>
                    <a:gd fmla="*/ 3 h 3" name="T11"/>
                    <a:gd fmla="*/ 6 w 9" name="T12"/>
                    <a:gd fmla="*/ 2 h 3" name="T13"/>
                    <a:gd fmla="*/ 8 w 9" name="T14"/>
                    <a:gd fmla="*/ 2 h 3" name="T15"/>
                    <a:gd fmla="*/ 9 w 9" name="T16"/>
                    <a:gd fmla="*/ 0 h 3" name="T17"/>
                    <a:gd fmla="*/ 9 w 9" name="T18"/>
                    <a:gd fmla="*/ 0 h 3" name="T19"/>
                    <a:gd fmla="*/ 8 w 9" name="T20"/>
                    <a:gd fmla="*/ 0 h 3" name="T21"/>
                    <a:gd fmla="*/ 5 w 9" name="T22"/>
                    <a:gd fmla="*/ 0 h 3" name="T23"/>
                    <a:gd fmla="*/ 2 w 9" name="T24"/>
                    <a:gd fmla="*/ 0 h 3" name="T25"/>
                    <a:gd fmla="*/ 2 w 9" name="T26"/>
                    <a:gd fmla="*/ 0 h 3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3" w="9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Freeform 85"/>
                <p:cNvSpPr/>
                <p:nvPr/>
              </p:nvSpPr>
              <p:spPr bwMode="auto">
                <a:xfrm>
                  <a:off x="4224" y="1391"/>
                  <a:ext cx="4" cy="8"/>
                </a:xfrm>
                <a:custGeom>
                  <a:gdLst>
                    <a:gd fmla="*/ 1 w 4" name="T0"/>
                    <a:gd fmla="*/ 0 h 8" name="T1"/>
                    <a:gd fmla="*/ 1 w 4" name="T2"/>
                    <a:gd fmla="*/ 0 h 8" name="T3"/>
                    <a:gd fmla="*/ 1 w 4" name="T4"/>
                    <a:gd fmla="*/ 1 h 8" name="T5"/>
                    <a:gd fmla="*/ 0 w 4" name="T6"/>
                    <a:gd fmla="*/ 3 h 8" name="T7"/>
                    <a:gd fmla="*/ 0 w 4" name="T8"/>
                    <a:gd fmla="*/ 6 h 8" name="T9"/>
                    <a:gd fmla="*/ 1 w 4" name="T10"/>
                    <a:gd fmla="*/ 8 h 8" name="T11"/>
                    <a:gd fmla="*/ 1 w 4" name="T12"/>
                    <a:gd fmla="*/ 8 h 8" name="T13"/>
                    <a:gd fmla="*/ 2 w 4" name="T14"/>
                    <a:gd fmla="*/ 8 h 8" name="T15"/>
                    <a:gd fmla="*/ 3 w 4" name="T16"/>
                    <a:gd fmla="*/ 7 h 8" name="T17"/>
                    <a:gd fmla="*/ 4 w 4" name="T18"/>
                    <a:gd fmla="*/ 6 h 8" name="T19"/>
                    <a:gd fmla="*/ 4 w 4" name="T20"/>
                    <a:gd fmla="*/ 3 h 8" name="T21"/>
                    <a:gd fmla="*/ 4 w 4" name="T22"/>
                    <a:gd fmla="*/ 3 h 8" name="T23"/>
                    <a:gd fmla="*/ 3 w 4" name="T24"/>
                    <a:gd fmla="*/ 1 h 8" name="T25"/>
                    <a:gd fmla="*/ 3 w 4" name="T26"/>
                    <a:gd fmla="*/ 0 h 8" name="T27"/>
                    <a:gd fmla="*/ 1 w 4" name="T28"/>
                    <a:gd fmla="*/ 0 h 8" name="T29"/>
                    <a:gd fmla="*/ 1 w 4" name="T30"/>
                    <a:gd fmla="*/ 0 h 8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8" w="4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" y="7"/>
                      </a:lnTo>
                      <a:lnTo>
                        <a:pt x="4" y="6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Freeform 86"/>
                <p:cNvSpPr/>
                <p:nvPr/>
              </p:nvSpPr>
              <p:spPr bwMode="auto">
                <a:xfrm>
                  <a:off x="4205" y="1416"/>
                  <a:ext cx="5" cy="6"/>
                </a:xfrm>
                <a:custGeom>
                  <a:gdLst>
                    <a:gd fmla="*/ 2 w 5" name="T0"/>
                    <a:gd fmla="*/ 0 h 6" name="T1"/>
                    <a:gd fmla="*/ 2 w 5" name="T2"/>
                    <a:gd fmla="*/ 0 h 6" name="T3"/>
                    <a:gd fmla="*/ 0 w 5" name="T4"/>
                    <a:gd fmla="*/ 2 h 6" name="T5"/>
                    <a:gd fmla="*/ 2 w 5" name="T6"/>
                    <a:gd fmla="*/ 4 h 6" name="T7"/>
                    <a:gd fmla="*/ 3 w 5" name="T8"/>
                    <a:gd fmla="*/ 6 h 6" name="T9"/>
                    <a:gd fmla="*/ 3 w 5" name="T10"/>
                    <a:gd fmla="*/ 6 h 6" name="T11"/>
                    <a:gd fmla="*/ 4 w 5" name="T12"/>
                    <a:gd fmla="*/ 5 h 6" name="T13"/>
                    <a:gd fmla="*/ 5 w 5" name="T14"/>
                    <a:gd fmla="*/ 1 h 6" name="T15"/>
                    <a:gd fmla="*/ 5 w 5" name="T16"/>
                    <a:gd fmla="*/ 1 h 6" name="T17"/>
                    <a:gd fmla="*/ 4 w 5" name="T18"/>
                    <a:gd fmla="*/ 0 h 6" name="T19"/>
                    <a:gd fmla="*/ 3 w 5" name="T20"/>
                    <a:gd fmla="*/ 0 h 6" name="T21"/>
                    <a:gd fmla="*/ 2 w 5" name="T22"/>
                    <a:gd fmla="*/ 0 h 6" name="T23"/>
                    <a:gd fmla="*/ 2 w 5" name="T24"/>
                    <a:gd fmla="*/ 0 h 6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6" w="5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4" y="5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Freeform 87"/>
                <p:cNvSpPr/>
                <p:nvPr/>
              </p:nvSpPr>
              <p:spPr bwMode="auto">
                <a:xfrm>
                  <a:off x="4113" y="1504"/>
                  <a:ext cx="16" cy="12"/>
                </a:xfrm>
                <a:custGeom>
                  <a:gdLst>
                    <a:gd fmla="*/ 5 w 16" name="T0"/>
                    <a:gd fmla="*/ 7 h 12" name="T1"/>
                    <a:gd fmla="*/ 5 w 16" name="T2"/>
                    <a:gd fmla="*/ 7 h 12" name="T3"/>
                    <a:gd fmla="*/ 3 w 16" name="T4"/>
                    <a:gd fmla="*/ 7 h 12" name="T5"/>
                    <a:gd fmla="*/ 1 w 16" name="T6"/>
                    <a:gd fmla="*/ 7 h 12" name="T7"/>
                    <a:gd fmla="*/ 0 w 16" name="T8"/>
                    <a:gd fmla="*/ 7 h 12" name="T9"/>
                    <a:gd fmla="*/ 0 w 16" name="T10"/>
                    <a:gd fmla="*/ 6 h 12" name="T11"/>
                    <a:gd fmla="*/ 0 w 16" name="T12"/>
                    <a:gd fmla="*/ 6 h 12" name="T13"/>
                    <a:gd fmla="*/ 0 w 16" name="T14"/>
                    <a:gd fmla="*/ 4 h 12" name="T15"/>
                    <a:gd fmla="*/ 1 w 16" name="T16"/>
                    <a:gd fmla="*/ 3 h 12" name="T17"/>
                    <a:gd fmla="*/ 3 w 16" name="T18"/>
                    <a:gd fmla="*/ 3 h 12" name="T19"/>
                    <a:gd fmla="*/ 5 w 16" name="T20"/>
                    <a:gd fmla="*/ 3 h 12" name="T21"/>
                    <a:gd fmla="*/ 6 w 16" name="T22"/>
                    <a:gd fmla="*/ 3 h 12" name="T23"/>
                    <a:gd fmla="*/ 6 w 16" name="T24"/>
                    <a:gd fmla="*/ 2 h 12" name="T25"/>
                    <a:gd fmla="*/ 6 w 16" name="T26"/>
                    <a:gd fmla="*/ 2 h 12" name="T27"/>
                    <a:gd fmla="*/ 8 w 16" name="T28"/>
                    <a:gd fmla="*/ 1 h 12" name="T29"/>
                    <a:gd fmla="*/ 9 w 16" name="T30"/>
                    <a:gd fmla="*/ 0 h 12" name="T31"/>
                    <a:gd fmla="*/ 12 w 16" name="T32"/>
                    <a:gd fmla="*/ 0 h 12" name="T33"/>
                    <a:gd fmla="*/ 16 w 16" name="T34"/>
                    <a:gd fmla="*/ 0 h 12" name="T35"/>
                    <a:gd fmla="*/ 16 w 16" name="T36"/>
                    <a:gd fmla="*/ 0 h 12" name="T37"/>
                    <a:gd fmla="*/ 16 w 16" name="T38"/>
                    <a:gd fmla="*/ 1 h 12" name="T39"/>
                    <a:gd fmla="*/ 16 w 16" name="T40"/>
                    <a:gd fmla="*/ 1 h 12" name="T41"/>
                    <a:gd fmla="*/ 13 w 16" name="T42"/>
                    <a:gd fmla="*/ 4 h 12" name="T43"/>
                    <a:gd fmla="*/ 10 w 16" name="T44"/>
                    <a:gd fmla="*/ 8 h 12" name="T45"/>
                    <a:gd fmla="*/ 10 w 16" name="T46"/>
                    <a:gd fmla="*/ 8 h 12" name="T47"/>
                    <a:gd fmla="*/ 9 w 16" name="T48"/>
                    <a:gd fmla="*/ 11 h 12" name="T49"/>
                    <a:gd fmla="*/ 8 w 16" name="T50"/>
                    <a:gd fmla="*/ 12 h 12" name="T51"/>
                    <a:gd fmla="*/ 6 w 16" name="T52"/>
                    <a:gd fmla="*/ 12 h 12" name="T53"/>
                    <a:gd fmla="*/ 6 w 16" name="T54"/>
                    <a:gd fmla="*/ 12 h 12" name="T55"/>
                    <a:gd fmla="*/ 5 w 16" name="T56"/>
                    <a:gd fmla="*/ 11 h 12" name="T57"/>
                    <a:gd fmla="*/ 5 w 16" name="T58"/>
                    <a:gd fmla="*/ 9 h 12" name="T59"/>
                    <a:gd fmla="*/ 5 w 16" name="T60"/>
                    <a:gd fmla="*/ 7 h 12" name="T61"/>
                    <a:gd fmla="*/ 5 w 16" name="T62"/>
                    <a:gd fmla="*/ 7 h 12" name="T6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b="b" l="0" r="r" t="0"/>
                  <a:pathLst>
                    <a:path h="12" w="16">
                      <a:moveTo>
                        <a:pt x="5" y="7"/>
                      </a:moveTo>
                      <a:lnTo>
                        <a:pt x="5" y="7"/>
                      </a:lnTo>
                      <a:lnTo>
                        <a:pt x="3" y="7"/>
                      </a:lnTo>
                      <a:lnTo>
                        <a:pt x="1" y="7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8" y="1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1"/>
                      </a:lnTo>
                      <a:lnTo>
                        <a:pt x="16" y="1"/>
                      </a:lnTo>
                      <a:lnTo>
                        <a:pt x="13" y="4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9" y="11"/>
                      </a:lnTo>
                      <a:lnTo>
                        <a:pt x="8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5" y="11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5" y="7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Freeform 88"/>
                <p:cNvSpPr/>
                <p:nvPr/>
              </p:nvSpPr>
              <p:spPr bwMode="auto">
                <a:xfrm>
                  <a:off x="4098" y="1503"/>
                  <a:ext cx="7" cy="8"/>
                </a:xfrm>
                <a:custGeom>
                  <a:gdLst>
                    <a:gd fmla="*/ 3 w 7" name="T0"/>
                    <a:gd fmla="*/ 2 h 8" name="T1"/>
                    <a:gd fmla="*/ 3 w 7" name="T2"/>
                    <a:gd fmla="*/ 2 h 8" name="T3"/>
                    <a:gd fmla="*/ 3 w 7" name="T4"/>
                    <a:gd fmla="*/ 3 h 8" name="T5"/>
                    <a:gd fmla="*/ 5 w 7" name="T6"/>
                    <a:gd fmla="*/ 3 h 8" name="T7"/>
                    <a:gd fmla="*/ 5 w 7" name="T8"/>
                    <a:gd fmla="*/ 3 h 8" name="T9"/>
                    <a:gd fmla="*/ 7 w 7" name="T10"/>
                    <a:gd fmla="*/ 4 h 8" name="T11"/>
                    <a:gd fmla="*/ 7 w 7" name="T12"/>
                    <a:gd fmla="*/ 7 h 8" name="T13"/>
                    <a:gd fmla="*/ 6 w 7" name="T14"/>
                    <a:gd fmla="*/ 8 h 8" name="T15"/>
                    <a:gd fmla="*/ 5 w 7" name="T16"/>
                    <a:gd fmla="*/ 8 h 8" name="T17"/>
                    <a:gd fmla="*/ 5 w 7" name="T18"/>
                    <a:gd fmla="*/ 8 h 8" name="T19"/>
                    <a:gd fmla="*/ 3 w 7" name="T20"/>
                    <a:gd fmla="*/ 8 h 8" name="T21"/>
                    <a:gd fmla="*/ 2 w 7" name="T22"/>
                    <a:gd fmla="*/ 7 h 8" name="T23"/>
                    <a:gd fmla="*/ 2 w 7" name="T24"/>
                    <a:gd fmla="*/ 7 h 8" name="T25"/>
                    <a:gd fmla="*/ 1 w 7" name="T26"/>
                    <a:gd fmla="*/ 4 h 8" name="T27"/>
                    <a:gd fmla="*/ 0 w 7" name="T28"/>
                    <a:gd fmla="*/ 1 h 8" name="T29"/>
                    <a:gd fmla="*/ 0 w 7" name="T30"/>
                    <a:gd fmla="*/ 1 h 8" name="T31"/>
                    <a:gd fmla="*/ 0 w 7" name="T32"/>
                    <a:gd fmla="*/ 0 h 8" name="T33"/>
                    <a:gd fmla="*/ 1 w 7" name="T34"/>
                    <a:gd fmla="*/ 1 h 8" name="T35"/>
                    <a:gd fmla="*/ 3 w 7" name="T36"/>
                    <a:gd fmla="*/ 2 h 8" name="T37"/>
                    <a:gd fmla="*/ 3 w 7" name="T38"/>
                    <a:gd fmla="*/ 2 h 8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8" w="7">
                      <a:moveTo>
                        <a:pt x="3" y="2"/>
                      </a:move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7" y="4"/>
                      </a:lnTo>
                      <a:lnTo>
                        <a:pt x="7" y="7"/>
                      </a:lnTo>
                      <a:lnTo>
                        <a:pt x="6" y="8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3" y="8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1" y="4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Freeform 89"/>
                <p:cNvSpPr/>
                <p:nvPr/>
              </p:nvSpPr>
              <p:spPr bwMode="auto">
                <a:xfrm>
                  <a:off x="4101" y="1497"/>
                  <a:ext cx="3" cy="4"/>
                </a:xfrm>
                <a:custGeom>
                  <a:gdLst>
                    <a:gd fmla="*/ 0 w 3" name="T0"/>
                    <a:gd fmla="*/ 1 h 4" name="T1"/>
                    <a:gd fmla="*/ 0 w 3" name="T2"/>
                    <a:gd fmla="*/ 1 h 4" name="T3"/>
                    <a:gd fmla="*/ 0 w 3" name="T4"/>
                    <a:gd fmla="*/ 2 h 4" name="T5"/>
                    <a:gd fmla="*/ 1 w 3" name="T6"/>
                    <a:gd fmla="*/ 3 h 4" name="T7"/>
                    <a:gd fmla="*/ 2 w 3" name="T8"/>
                    <a:gd fmla="*/ 4 h 4" name="T9"/>
                    <a:gd fmla="*/ 2 w 3" name="T10"/>
                    <a:gd fmla="*/ 4 h 4" name="T11"/>
                    <a:gd fmla="*/ 3 w 3" name="T12"/>
                    <a:gd fmla="*/ 3 h 4" name="T13"/>
                    <a:gd fmla="*/ 3 w 3" name="T14"/>
                    <a:gd fmla="*/ 1 h 4" name="T15"/>
                    <a:gd fmla="*/ 3 w 3" name="T16"/>
                    <a:gd fmla="*/ 1 h 4" name="T17"/>
                    <a:gd fmla="*/ 3 w 3" name="T18"/>
                    <a:gd fmla="*/ 0 h 4" name="T19"/>
                    <a:gd fmla="*/ 2 w 3" name="T20"/>
                    <a:gd fmla="*/ 0 h 4" name="T21"/>
                    <a:gd fmla="*/ 0 w 3" name="T22"/>
                    <a:gd fmla="*/ 1 h 4" name="T23"/>
                    <a:gd fmla="*/ 0 w 3" name="T24"/>
                    <a:gd fmla="*/ 1 h 4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4" w="3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Freeform 90"/>
                <p:cNvSpPr/>
                <p:nvPr/>
              </p:nvSpPr>
              <p:spPr bwMode="auto">
                <a:xfrm>
                  <a:off x="4080" y="1500"/>
                  <a:ext cx="16" cy="15"/>
                </a:xfrm>
                <a:custGeom>
                  <a:gdLst>
                    <a:gd fmla="*/ 7 w 16" name="T0"/>
                    <a:gd fmla="*/ 1 h 15" name="T1"/>
                    <a:gd fmla="*/ 7 w 16" name="T2"/>
                    <a:gd fmla="*/ 1 h 15" name="T3"/>
                    <a:gd fmla="*/ 8 w 16" name="T4"/>
                    <a:gd fmla="*/ 3 h 15" name="T5"/>
                    <a:gd fmla="*/ 10 w 16" name="T6"/>
                    <a:gd fmla="*/ 5 h 15" name="T7"/>
                    <a:gd fmla="*/ 10 w 16" name="T8"/>
                    <a:gd fmla="*/ 5 h 15" name="T9"/>
                    <a:gd fmla="*/ 12 w 16" name="T10"/>
                    <a:gd fmla="*/ 5 h 15" name="T11"/>
                    <a:gd fmla="*/ 12 w 16" name="T12"/>
                    <a:gd fmla="*/ 6 h 15" name="T13"/>
                    <a:gd fmla="*/ 13 w 16" name="T14"/>
                    <a:gd fmla="*/ 8 h 15" name="T15"/>
                    <a:gd fmla="*/ 15 w 16" name="T16"/>
                    <a:gd fmla="*/ 8 h 15" name="T17"/>
                    <a:gd fmla="*/ 15 w 16" name="T18"/>
                    <a:gd fmla="*/ 8 h 15" name="T19"/>
                    <a:gd fmla="*/ 16 w 16" name="T20"/>
                    <a:gd fmla="*/ 10 h 15" name="T21"/>
                    <a:gd fmla="*/ 16 w 16" name="T22"/>
                    <a:gd fmla="*/ 13 h 15" name="T23"/>
                    <a:gd fmla="*/ 15 w 16" name="T24"/>
                    <a:gd fmla="*/ 15 h 15" name="T25"/>
                    <a:gd fmla="*/ 14 w 16" name="T26"/>
                    <a:gd fmla="*/ 15 h 15" name="T27"/>
                    <a:gd fmla="*/ 14 w 16" name="T28"/>
                    <a:gd fmla="*/ 15 h 15" name="T29"/>
                    <a:gd fmla="*/ 12 w 16" name="T30"/>
                    <a:gd fmla="*/ 15 h 15" name="T31"/>
                    <a:gd fmla="*/ 12 w 16" name="T32"/>
                    <a:gd fmla="*/ 14 h 15" name="T33"/>
                    <a:gd fmla="*/ 9 w 16" name="T34"/>
                    <a:gd fmla="*/ 12 h 15" name="T35"/>
                    <a:gd fmla="*/ 9 w 16" name="T36"/>
                    <a:gd fmla="*/ 12 h 15" name="T37"/>
                    <a:gd fmla="*/ 7 w 16" name="T38"/>
                    <a:gd fmla="*/ 7 h 15" name="T39"/>
                    <a:gd fmla="*/ 6 w 16" name="T40"/>
                    <a:gd fmla="*/ 6 h 15" name="T41"/>
                    <a:gd fmla="*/ 4 w 16" name="T42"/>
                    <a:gd fmla="*/ 5 h 15" name="T43"/>
                    <a:gd fmla="*/ 4 w 16" name="T44"/>
                    <a:gd fmla="*/ 5 h 15" name="T45"/>
                    <a:gd fmla="*/ 0 w 16" name="T46"/>
                    <a:gd fmla="*/ 4 h 15" name="T47"/>
                    <a:gd fmla="*/ 0 w 16" name="T48"/>
                    <a:gd fmla="*/ 3 h 15" name="T49"/>
                    <a:gd fmla="*/ 0 w 16" name="T50"/>
                    <a:gd fmla="*/ 1 h 15" name="T51"/>
                    <a:gd fmla="*/ 0 w 16" name="T52"/>
                    <a:gd fmla="*/ 1 h 15" name="T53"/>
                    <a:gd fmla="*/ 0 w 16" name="T54"/>
                    <a:gd fmla="*/ 0 h 15" name="T55"/>
                    <a:gd fmla="*/ 1 w 16" name="T56"/>
                    <a:gd fmla="*/ 0 h 15" name="T57"/>
                    <a:gd fmla="*/ 4 w 16" name="T58"/>
                    <a:gd fmla="*/ 0 h 15" name="T59"/>
                    <a:gd fmla="*/ 7 w 16" name="T60"/>
                    <a:gd fmla="*/ 1 h 15" name="T61"/>
                    <a:gd fmla="*/ 7 w 16" name="T62"/>
                    <a:gd fmla="*/ 1 h 15" name="T6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b="b" l="0" r="r" t="0"/>
                  <a:pathLst>
                    <a:path h="15" w="16">
                      <a:moveTo>
                        <a:pt x="7" y="1"/>
                      </a:moveTo>
                      <a:lnTo>
                        <a:pt x="7" y="1"/>
                      </a:lnTo>
                      <a:lnTo>
                        <a:pt x="8" y="3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6"/>
                      </a:lnTo>
                      <a:lnTo>
                        <a:pt x="13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6" y="10"/>
                      </a:lnTo>
                      <a:lnTo>
                        <a:pt x="16" y="13"/>
                      </a:lnTo>
                      <a:lnTo>
                        <a:pt x="15" y="15"/>
                      </a:lnTo>
                      <a:lnTo>
                        <a:pt x="14" y="15"/>
                      </a:lnTo>
                      <a:lnTo>
                        <a:pt x="14" y="15"/>
                      </a:lnTo>
                      <a:lnTo>
                        <a:pt x="12" y="15"/>
                      </a:lnTo>
                      <a:lnTo>
                        <a:pt x="12" y="14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7" y="7"/>
                      </a:lnTo>
                      <a:lnTo>
                        <a:pt x="6" y="6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7" y="1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Freeform 91"/>
                <p:cNvSpPr/>
                <p:nvPr/>
              </p:nvSpPr>
              <p:spPr bwMode="auto">
                <a:xfrm>
                  <a:off x="4087" y="1522"/>
                  <a:ext cx="9" cy="9"/>
                </a:xfrm>
                <a:custGeom>
                  <a:gdLst>
                    <a:gd fmla="*/ 5 w 9" name="T0"/>
                    <a:gd fmla="*/ 0 h 9" name="T1"/>
                    <a:gd fmla="*/ 5 w 9" name="T2"/>
                    <a:gd fmla="*/ 0 h 9" name="T3"/>
                    <a:gd fmla="*/ 3 w 9" name="T4"/>
                    <a:gd fmla="*/ 2 h 9" name="T5"/>
                    <a:gd fmla="*/ 2 w 9" name="T6"/>
                    <a:gd fmla="*/ 3 h 9" name="T7"/>
                    <a:gd fmla="*/ 0 w 9" name="T8"/>
                    <a:gd fmla="*/ 3 h 9" name="T9"/>
                    <a:gd fmla="*/ 0 w 9" name="T10"/>
                    <a:gd fmla="*/ 5 h 9" name="T11"/>
                    <a:gd fmla="*/ 0 w 9" name="T12"/>
                    <a:gd fmla="*/ 5 h 9" name="T13"/>
                    <a:gd fmla="*/ 0 w 9" name="T14"/>
                    <a:gd fmla="*/ 7 h 9" name="T15"/>
                    <a:gd fmla="*/ 0 w 9" name="T16"/>
                    <a:gd fmla="*/ 8 h 9" name="T17"/>
                    <a:gd fmla="*/ 1 w 9" name="T18"/>
                    <a:gd fmla="*/ 9 h 9" name="T19"/>
                    <a:gd fmla="*/ 3 w 9" name="T20"/>
                    <a:gd fmla="*/ 8 h 9" name="T21"/>
                    <a:gd fmla="*/ 3 w 9" name="T22"/>
                    <a:gd fmla="*/ 8 h 9" name="T23"/>
                    <a:gd fmla="*/ 5 w 9" name="T24"/>
                    <a:gd fmla="*/ 5 h 9" name="T25"/>
                    <a:gd fmla="*/ 8 w 9" name="T26"/>
                    <a:gd fmla="*/ 4 h 9" name="T27"/>
                    <a:gd fmla="*/ 8 w 9" name="T28"/>
                    <a:gd fmla="*/ 4 h 9" name="T29"/>
                    <a:gd fmla="*/ 9 w 9" name="T30"/>
                    <a:gd fmla="*/ 4 h 9" name="T31"/>
                    <a:gd fmla="*/ 9 w 9" name="T32"/>
                    <a:gd fmla="*/ 3 h 9" name="T33"/>
                    <a:gd fmla="*/ 7 w 9" name="T34"/>
                    <a:gd fmla="*/ 2 h 9" name="T35"/>
                    <a:gd fmla="*/ 5 w 9" name="T36"/>
                    <a:gd fmla="*/ 0 h 9" name="T37"/>
                    <a:gd fmla="*/ 5 w 9" name="T38"/>
                    <a:gd fmla="*/ 0 h 9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9" w="9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5" y="5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9" y="4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Freeform 92"/>
                <p:cNvSpPr/>
                <p:nvPr/>
              </p:nvSpPr>
              <p:spPr bwMode="auto">
                <a:xfrm>
                  <a:off x="4090" y="1529"/>
                  <a:ext cx="13" cy="5"/>
                </a:xfrm>
                <a:custGeom>
                  <a:gdLst>
                    <a:gd fmla="*/ 4 w 13" name="T0"/>
                    <a:gd fmla="*/ 0 h 5" name="T1"/>
                    <a:gd fmla="*/ 4 w 13" name="T2"/>
                    <a:gd fmla="*/ 0 h 5" name="T3"/>
                    <a:gd fmla="*/ 0 w 13" name="T4"/>
                    <a:gd fmla="*/ 2 h 5" name="T5"/>
                    <a:gd fmla="*/ 0 w 13" name="T6"/>
                    <a:gd fmla="*/ 3 h 5" name="T7"/>
                    <a:gd fmla="*/ 2 w 13" name="T8"/>
                    <a:gd fmla="*/ 4 h 5" name="T9"/>
                    <a:gd fmla="*/ 2 w 13" name="T10"/>
                    <a:gd fmla="*/ 4 h 5" name="T11"/>
                    <a:gd fmla="*/ 8 w 13" name="T12"/>
                    <a:gd fmla="*/ 5 h 5" name="T13"/>
                    <a:gd fmla="*/ 11 w 13" name="T14"/>
                    <a:gd fmla="*/ 5 h 5" name="T15"/>
                    <a:gd fmla="*/ 12 w 13" name="T16"/>
                    <a:gd fmla="*/ 4 h 5" name="T17"/>
                    <a:gd fmla="*/ 13 w 13" name="T18"/>
                    <a:gd fmla="*/ 3 h 5" name="T19"/>
                    <a:gd fmla="*/ 13 w 13" name="T20"/>
                    <a:gd fmla="*/ 3 h 5" name="T21"/>
                    <a:gd fmla="*/ 13 w 13" name="T22"/>
                    <a:gd fmla="*/ 2 h 5" name="T23"/>
                    <a:gd fmla="*/ 12 w 13" name="T24"/>
                    <a:gd fmla="*/ 2 h 5" name="T25"/>
                    <a:gd fmla="*/ 9 w 13" name="T26"/>
                    <a:gd fmla="*/ 1 h 5" name="T27"/>
                    <a:gd fmla="*/ 4 w 13" name="T28"/>
                    <a:gd fmla="*/ 0 h 5" name="T29"/>
                    <a:gd fmla="*/ 4 w 13" name="T30"/>
                    <a:gd fmla="*/ 0 h 5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5" w="13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8" y="5"/>
                      </a:lnTo>
                      <a:lnTo>
                        <a:pt x="11" y="5"/>
                      </a:lnTo>
                      <a:lnTo>
                        <a:pt x="12" y="4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2" y="2"/>
                      </a:lnTo>
                      <a:lnTo>
                        <a:pt x="9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Freeform 93"/>
                <p:cNvSpPr/>
                <p:nvPr/>
              </p:nvSpPr>
              <p:spPr bwMode="auto">
                <a:xfrm>
                  <a:off x="4094" y="1536"/>
                  <a:ext cx="3" cy="4"/>
                </a:xfrm>
                <a:custGeom>
                  <a:gdLst>
                    <a:gd fmla="*/ 1 w 3" name="T0"/>
                    <a:gd fmla="*/ 0 h 4" name="T1"/>
                    <a:gd fmla="*/ 1 w 3" name="T2"/>
                    <a:gd fmla="*/ 0 h 4" name="T3"/>
                    <a:gd fmla="*/ 0 w 3" name="T4"/>
                    <a:gd fmla="*/ 3 h 4" name="T5"/>
                    <a:gd fmla="*/ 1 w 3" name="T6"/>
                    <a:gd fmla="*/ 4 h 4" name="T7"/>
                    <a:gd fmla="*/ 2 w 3" name="T8"/>
                    <a:gd fmla="*/ 4 h 4" name="T9"/>
                    <a:gd fmla="*/ 2 w 3" name="T10"/>
                    <a:gd fmla="*/ 4 h 4" name="T11"/>
                    <a:gd fmla="*/ 3 w 3" name="T12"/>
                    <a:gd fmla="*/ 4 h 4" name="T13"/>
                    <a:gd fmla="*/ 3 w 3" name="T14"/>
                    <a:gd fmla="*/ 3 h 4" name="T15"/>
                    <a:gd fmla="*/ 3 w 3" name="T16"/>
                    <a:gd fmla="*/ 0 h 4" name="T17"/>
                    <a:gd fmla="*/ 3 w 3" name="T18"/>
                    <a:gd fmla="*/ 0 h 4" name="T19"/>
                    <a:gd fmla="*/ 2 w 3" name="T20"/>
                    <a:gd fmla="*/ 0 h 4" name="T21"/>
                    <a:gd fmla="*/ 1 w 3" name="T22"/>
                    <a:gd fmla="*/ 0 h 4" name="T23"/>
                    <a:gd fmla="*/ 1 w 3" name="T24"/>
                    <a:gd fmla="*/ 0 h 4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4" w="3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Freeform 94"/>
                <p:cNvSpPr/>
                <p:nvPr/>
              </p:nvSpPr>
              <p:spPr bwMode="auto">
                <a:xfrm>
                  <a:off x="4073" y="1514"/>
                  <a:ext cx="14" cy="22"/>
                </a:xfrm>
                <a:custGeom>
                  <a:gdLst>
                    <a:gd fmla="*/ 10 w 14" name="T0"/>
                    <a:gd fmla="*/ 7 h 22" name="T1"/>
                    <a:gd fmla="*/ 10 w 14" name="T2"/>
                    <a:gd fmla="*/ 7 h 22" name="T3"/>
                    <a:gd fmla="*/ 10 w 14" name="T4"/>
                    <a:gd fmla="*/ 13 h 22" name="T5"/>
                    <a:gd fmla="*/ 10 w 14" name="T6"/>
                    <a:gd fmla="*/ 14 h 22" name="T7"/>
                    <a:gd fmla="*/ 8 w 14" name="T8"/>
                    <a:gd fmla="*/ 15 h 22" name="T9"/>
                    <a:gd fmla="*/ 8 w 14" name="T10"/>
                    <a:gd fmla="*/ 15 h 22" name="T11"/>
                    <a:gd fmla="*/ 7 w 14" name="T12"/>
                    <a:gd fmla="*/ 16 h 22" name="T13"/>
                    <a:gd fmla="*/ 7 w 14" name="T14"/>
                    <a:gd fmla="*/ 17 h 22" name="T15"/>
                    <a:gd fmla="*/ 6 w 14" name="T16"/>
                    <a:gd fmla="*/ 19 h 22" name="T17"/>
                    <a:gd fmla="*/ 5 w 14" name="T18"/>
                    <a:gd fmla="*/ 20 h 22" name="T19"/>
                    <a:gd fmla="*/ 5 w 14" name="T20"/>
                    <a:gd fmla="*/ 20 h 22" name="T21"/>
                    <a:gd fmla="*/ 2 w 14" name="T22"/>
                    <a:gd fmla="*/ 22 h 22" name="T23"/>
                    <a:gd fmla="*/ 1 w 14" name="T24"/>
                    <a:gd fmla="*/ 21 h 22" name="T25"/>
                    <a:gd fmla="*/ 0 w 14" name="T26"/>
                    <a:gd fmla="*/ 18 h 22" name="T27"/>
                    <a:gd fmla="*/ 0 w 14" name="T28"/>
                    <a:gd fmla="*/ 18 h 22" name="T29"/>
                    <a:gd fmla="*/ 0 w 14" name="T30"/>
                    <a:gd fmla="*/ 15 h 22" name="T31"/>
                    <a:gd fmla="*/ 1 w 14" name="T32"/>
                    <a:gd fmla="*/ 14 h 22" name="T33"/>
                    <a:gd fmla="*/ 3 w 14" name="T34"/>
                    <a:gd fmla="*/ 13 h 22" name="T35"/>
                    <a:gd fmla="*/ 3 w 14" name="T36"/>
                    <a:gd fmla="*/ 11 h 22" name="T37"/>
                    <a:gd fmla="*/ 3 w 14" name="T38"/>
                    <a:gd fmla="*/ 11 h 22" name="T39"/>
                    <a:gd fmla="*/ 5 w 14" name="T40"/>
                    <a:gd fmla="*/ 3 h 22" name="T41"/>
                    <a:gd fmla="*/ 6 w 14" name="T42"/>
                    <a:gd fmla="*/ 1 h 22" name="T43"/>
                    <a:gd fmla="*/ 7 w 14" name="T44"/>
                    <a:gd fmla="*/ 0 h 22" name="T45"/>
                    <a:gd fmla="*/ 7 w 14" name="T46"/>
                    <a:gd fmla="*/ 0 h 22" name="T47"/>
                    <a:gd fmla="*/ 11 w 14" name="T48"/>
                    <a:gd fmla="*/ 0 h 22" name="T49"/>
                    <a:gd fmla="*/ 13 w 14" name="T50"/>
                    <a:gd fmla="*/ 0 h 22" name="T51"/>
                    <a:gd fmla="*/ 14 w 14" name="T52"/>
                    <a:gd fmla="*/ 1 h 22" name="T53"/>
                    <a:gd fmla="*/ 14 w 14" name="T54"/>
                    <a:gd fmla="*/ 1 h 22" name="T55"/>
                    <a:gd fmla="*/ 13 w 14" name="T56"/>
                    <a:gd fmla="*/ 3 h 22" name="T57"/>
                    <a:gd fmla="*/ 12 w 14" name="T58"/>
                    <a:gd fmla="*/ 5 h 22" name="T59"/>
                    <a:gd fmla="*/ 10 w 14" name="T60"/>
                    <a:gd fmla="*/ 7 h 22" name="T61"/>
                    <a:gd fmla="*/ 10 w 14" name="T62"/>
                    <a:gd fmla="*/ 7 h 22" name="T6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b="b" l="0" r="r" t="0"/>
                  <a:pathLst>
                    <a:path h="22" w="14">
                      <a:moveTo>
                        <a:pt x="10" y="7"/>
                      </a:moveTo>
                      <a:lnTo>
                        <a:pt x="10" y="7"/>
                      </a:lnTo>
                      <a:lnTo>
                        <a:pt x="10" y="13"/>
                      </a:lnTo>
                      <a:lnTo>
                        <a:pt x="10" y="14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7" y="16"/>
                      </a:lnTo>
                      <a:lnTo>
                        <a:pt x="7" y="17"/>
                      </a:lnTo>
                      <a:lnTo>
                        <a:pt x="6" y="19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1" y="14"/>
                      </a:lnTo>
                      <a:lnTo>
                        <a:pt x="3" y="13"/>
                      </a:lnTo>
                      <a:lnTo>
                        <a:pt x="3" y="11"/>
                      </a:lnTo>
                      <a:lnTo>
                        <a:pt x="3" y="11"/>
                      </a:lnTo>
                      <a:lnTo>
                        <a:pt x="5" y="3"/>
                      </a:ln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3" y="3"/>
                      </a:lnTo>
                      <a:lnTo>
                        <a:pt x="12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Freeform 95"/>
                <p:cNvSpPr/>
                <p:nvPr/>
              </p:nvSpPr>
              <p:spPr bwMode="auto">
                <a:xfrm>
                  <a:off x="4067" y="1544"/>
                  <a:ext cx="8" cy="4"/>
                </a:xfrm>
                <a:custGeom>
                  <a:gdLst>
                    <a:gd fmla="*/ 8 w 8" name="T0"/>
                    <a:gd fmla="*/ 0 h 4" name="T1"/>
                    <a:gd fmla="*/ 8 w 8" name="T2"/>
                    <a:gd fmla="*/ 0 h 4" name="T3"/>
                    <a:gd fmla="*/ 8 w 8" name="T4"/>
                    <a:gd fmla="*/ 2 h 4" name="T5"/>
                    <a:gd fmla="*/ 8 w 8" name="T6"/>
                    <a:gd fmla="*/ 3 h 4" name="T7"/>
                    <a:gd fmla="*/ 7 w 8" name="T8"/>
                    <a:gd fmla="*/ 4 h 4" name="T9"/>
                    <a:gd fmla="*/ 5 w 8" name="T10"/>
                    <a:gd fmla="*/ 4 h 4" name="T11"/>
                    <a:gd fmla="*/ 5 w 8" name="T12"/>
                    <a:gd fmla="*/ 4 h 4" name="T13"/>
                    <a:gd fmla="*/ 2 w 8" name="T14"/>
                    <a:gd fmla="*/ 3 h 4" name="T15"/>
                    <a:gd fmla="*/ 0 w 8" name="T16"/>
                    <a:gd fmla="*/ 2 h 4" name="T17"/>
                    <a:gd fmla="*/ 0 w 8" name="T18"/>
                    <a:gd fmla="*/ 1 h 4" name="T19"/>
                    <a:gd fmla="*/ 1 w 8" name="T20"/>
                    <a:gd fmla="*/ 0 h 4" name="T21"/>
                    <a:gd fmla="*/ 1 w 8" name="T22"/>
                    <a:gd fmla="*/ 0 h 4" name="T23"/>
                    <a:gd fmla="*/ 6 w 8" name="T24"/>
                    <a:gd fmla="*/ 0 h 4" name="T25"/>
                    <a:gd fmla="*/ 8 w 8" name="T26"/>
                    <a:gd fmla="*/ 0 h 4" name="T27"/>
                    <a:gd fmla="*/ 8 w 8" name="T28"/>
                    <a:gd fmla="*/ 0 h 4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4" w="8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8" y="3"/>
                      </a:lnTo>
                      <a:lnTo>
                        <a:pt x="7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Freeform 96"/>
                <p:cNvSpPr/>
                <p:nvPr/>
              </p:nvSpPr>
              <p:spPr bwMode="auto">
                <a:xfrm>
                  <a:off x="4089" y="1547"/>
                  <a:ext cx="14" cy="7"/>
                </a:xfrm>
                <a:custGeom>
                  <a:gdLst>
                    <a:gd fmla="*/ 8 w 14" name="T0"/>
                    <a:gd fmla="*/ 0 h 7" name="T1"/>
                    <a:gd fmla="*/ 8 w 14" name="T2"/>
                    <a:gd fmla="*/ 0 h 7" name="T3"/>
                    <a:gd fmla="*/ 8 w 14" name="T4"/>
                    <a:gd fmla="*/ 1 h 7" name="T5"/>
                    <a:gd fmla="*/ 6 w 14" name="T6"/>
                    <a:gd fmla="*/ 1 h 7" name="T7"/>
                    <a:gd fmla="*/ 5 w 14" name="T8"/>
                    <a:gd fmla="*/ 1 h 7" name="T9"/>
                    <a:gd fmla="*/ 3 w 14" name="T10"/>
                    <a:gd fmla="*/ 2 h 7" name="T11"/>
                    <a:gd fmla="*/ 3 w 14" name="T12"/>
                    <a:gd fmla="*/ 2 h 7" name="T13"/>
                    <a:gd fmla="*/ 0 w 14" name="T14"/>
                    <a:gd fmla="*/ 4 h 7" name="T15"/>
                    <a:gd fmla="*/ 0 w 14" name="T16"/>
                    <a:gd fmla="*/ 6 h 7" name="T17"/>
                    <a:gd fmla="*/ 1 w 14" name="T18"/>
                    <a:gd fmla="*/ 7 h 7" name="T19"/>
                    <a:gd fmla="*/ 1 w 14" name="T20"/>
                    <a:gd fmla="*/ 7 h 7" name="T21"/>
                    <a:gd fmla="*/ 6 w 14" name="T22"/>
                    <a:gd fmla="*/ 7 h 7" name="T23"/>
                    <a:gd fmla="*/ 7 w 14" name="T24"/>
                    <a:gd fmla="*/ 6 h 7" name="T25"/>
                    <a:gd fmla="*/ 8 w 14" name="T26"/>
                    <a:gd fmla="*/ 4 h 7" name="T27"/>
                    <a:gd fmla="*/ 8 w 14" name="T28"/>
                    <a:gd fmla="*/ 4 h 7" name="T29"/>
                    <a:gd fmla="*/ 9 w 14" name="T30"/>
                    <a:gd fmla="*/ 3 h 7" name="T31"/>
                    <a:gd fmla="*/ 11 w 14" name="T32"/>
                    <a:gd fmla="*/ 3 h 7" name="T33"/>
                    <a:gd fmla="*/ 13 w 14" name="T34"/>
                    <a:gd fmla="*/ 3 h 7" name="T35"/>
                    <a:gd fmla="*/ 14 w 14" name="T36"/>
                    <a:gd fmla="*/ 2 h 7" name="T37"/>
                    <a:gd fmla="*/ 14 w 14" name="T38"/>
                    <a:gd fmla="*/ 2 h 7" name="T39"/>
                    <a:gd fmla="*/ 13 w 14" name="T40"/>
                    <a:gd fmla="*/ 0 h 7" name="T41"/>
                    <a:gd fmla="*/ 11 w 14" name="T42"/>
                    <a:gd fmla="*/ 0 h 7" name="T43"/>
                    <a:gd fmla="*/ 8 w 14" name="T44"/>
                    <a:gd fmla="*/ 0 h 7" name="T45"/>
                    <a:gd fmla="*/ 8 w 14" name="T46"/>
                    <a:gd fmla="*/ 0 h 7" name="T4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b="b" l="0" r="r" t="0"/>
                  <a:pathLst>
                    <a:path h="7" w="14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8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6" y="7"/>
                      </a:lnTo>
                      <a:lnTo>
                        <a:pt x="7" y="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9" y="3"/>
                      </a:lnTo>
                      <a:lnTo>
                        <a:pt x="11" y="3"/>
                      </a:lnTo>
                      <a:lnTo>
                        <a:pt x="13" y="3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Freeform 97"/>
                <p:cNvSpPr/>
                <p:nvPr/>
              </p:nvSpPr>
              <p:spPr bwMode="auto">
                <a:xfrm>
                  <a:off x="3818" y="1553"/>
                  <a:ext cx="57" cy="61"/>
                </a:xfrm>
                <a:custGeom>
                  <a:gdLst>
                    <a:gd fmla="*/ 18 w 57" name="T0"/>
                    <a:gd fmla="*/ 31 h 61" name="T1"/>
                    <a:gd fmla="*/ 18 w 57" name="T2"/>
                    <a:gd fmla="*/ 31 h 61" name="T3"/>
                    <a:gd fmla="*/ 18 w 57" name="T4"/>
                    <a:gd fmla="*/ 30 h 61" name="T5"/>
                    <a:gd fmla="*/ 19 w 57" name="T6"/>
                    <a:gd fmla="*/ 25 h 61" name="T7"/>
                    <a:gd fmla="*/ 19 w 57" name="T8"/>
                    <a:gd fmla="*/ 25 h 61" name="T9"/>
                    <a:gd fmla="*/ 19 w 57" name="T10"/>
                    <a:gd fmla="*/ 24 h 61" name="T11"/>
                    <a:gd fmla="*/ 20 w 57" name="T12"/>
                    <a:gd fmla="*/ 23 h 61" name="T13"/>
                    <a:gd fmla="*/ 23 w 57" name="T14"/>
                    <a:gd fmla="*/ 23 h 61" name="T15"/>
                    <a:gd fmla="*/ 26 w 57" name="T16"/>
                    <a:gd fmla="*/ 23 h 61" name="T17"/>
                    <a:gd fmla="*/ 29 w 57" name="T18"/>
                    <a:gd fmla="*/ 23 h 61" name="T19"/>
                    <a:gd fmla="*/ 32 w 57" name="T20"/>
                    <a:gd fmla="*/ 21 h 61" name="T21"/>
                    <a:gd fmla="*/ 32 w 57" name="T22"/>
                    <a:gd fmla="*/ 21 h 61" name="T23"/>
                    <a:gd fmla="*/ 36 w 57" name="T24"/>
                    <a:gd fmla="*/ 16 h 61" name="T25"/>
                    <a:gd fmla="*/ 41 w 57" name="T26"/>
                    <a:gd fmla="*/ 8 h 61" name="T27"/>
                    <a:gd fmla="*/ 47 w 57" name="T28"/>
                    <a:gd fmla="*/ 2 h 61" name="T29"/>
                    <a:gd fmla="*/ 50 w 57" name="T30"/>
                    <a:gd fmla="*/ 0 h 61" name="T31"/>
                    <a:gd fmla="*/ 52 w 57" name="T32"/>
                    <a:gd fmla="*/ 0 h 61" name="T33"/>
                    <a:gd fmla="*/ 52 w 57" name="T34"/>
                    <a:gd fmla="*/ 0 h 61" name="T35"/>
                    <a:gd fmla="*/ 55 w 57" name="T36"/>
                    <a:gd fmla="*/ 2 h 61" name="T37"/>
                    <a:gd fmla="*/ 57 w 57" name="T38"/>
                    <a:gd fmla="*/ 4 h 61" name="T39"/>
                    <a:gd fmla="*/ 57 w 57" name="T40"/>
                    <a:gd fmla="*/ 5 h 61" name="T41"/>
                    <a:gd fmla="*/ 56 w 57" name="T42"/>
                    <a:gd fmla="*/ 6 h 61" name="T43"/>
                    <a:gd fmla="*/ 53 w 57" name="T44"/>
                    <a:gd fmla="*/ 9 h 61" name="T45"/>
                    <a:gd fmla="*/ 53 w 57" name="T46"/>
                    <a:gd fmla="*/ 9 h 61" name="T47"/>
                    <a:gd fmla="*/ 49 w 57" name="T48"/>
                    <a:gd fmla="*/ 12 h 61" name="T49"/>
                    <a:gd fmla="*/ 47 w 57" name="T50"/>
                    <a:gd fmla="*/ 18 h 61" name="T51"/>
                    <a:gd fmla="*/ 47 w 57" name="T52"/>
                    <a:gd fmla="*/ 23 h 61" name="T53"/>
                    <a:gd fmla="*/ 47 w 57" name="T54"/>
                    <a:gd fmla="*/ 29 h 61" name="T55"/>
                    <a:gd fmla="*/ 47 w 57" name="T56"/>
                    <a:gd fmla="*/ 29 h 61" name="T57"/>
                    <a:gd fmla="*/ 47 w 57" name="T58"/>
                    <a:gd fmla="*/ 33 h 61" name="T59"/>
                    <a:gd fmla="*/ 47 w 57" name="T60"/>
                    <a:gd fmla="*/ 35 h 61" name="T61"/>
                    <a:gd fmla="*/ 44 w 57" name="T62"/>
                    <a:gd fmla="*/ 36 h 61" name="T63"/>
                    <a:gd fmla="*/ 41 w 57" name="T64"/>
                    <a:gd fmla="*/ 36 h 61" name="T65"/>
                    <a:gd fmla="*/ 41 w 57" name="T66"/>
                    <a:gd fmla="*/ 36 h 61" name="T67"/>
                    <a:gd fmla="*/ 38 w 57" name="T68"/>
                    <a:gd fmla="*/ 37 h 61" name="T69"/>
                    <a:gd fmla="*/ 35 w 57" name="T70"/>
                    <a:gd fmla="*/ 39 h 61" name="T71"/>
                    <a:gd fmla="*/ 29 w 57" name="T72"/>
                    <a:gd fmla="*/ 45 h 61" name="T73"/>
                    <a:gd fmla="*/ 29 w 57" name="T74"/>
                    <a:gd fmla="*/ 45 h 61" name="T75"/>
                    <a:gd fmla="*/ 25 w 57" name="T76"/>
                    <a:gd fmla="*/ 47 h 61" name="T77"/>
                    <a:gd fmla="*/ 20 w 57" name="T78"/>
                    <a:gd fmla="*/ 48 h 61" name="T79"/>
                    <a:gd fmla="*/ 14 w 57" name="T80"/>
                    <a:gd fmla="*/ 49 h 61" name="T81"/>
                    <a:gd fmla="*/ 13 w 57" name="T82"/>
                    <a:gd fmla="*/ 50 h 61" name="T83"/>
                    <a:gd fmla="*/ 12 w 57" name="T84"/>
                    <a:gd fmla="*/ 51 h 61" name="T85"/>
                    <a:gd fmla="*/ 12 w 57" name="T86"/>
                    <a:gd fmla="*/ 51 h 61" name="T87"/>
                    <a:gd fmla="*/ 10 w 57" name="T88"/>
                    <a:gd fmla="*/ 57 h 61" name="T89"/>
                    <a:gd fmla="*/ 8 w 57" name="T90"/>
                    <a:gd fmla="*/ 59 h 61" name="T91"/>
                    <a:gd fmla="*/ 5 w 57" name="T92"/>
                    <a:gd fmla="*/ 61 h 61" name="T93"/>
                    <a:gd fmla="*/ 5 w 57" name="T94"/>
                    <a:gd fmla="*/ 61 h 61" name="T95"/>
                    <a:gd fmla="*/ 3 w 57" name="T96"/>
                    <a:gd fmla="*/ 60 h 61" name="T97"/>
                    <a:gd fmla="*/ 1 w 57" name="T98"/>
                    <a:gd fmla="*/ 59 h 61" name="T99"/>
                    <a:gd fmla="*/ 0 w 57" name="T100"/>
                    <a:gd fmla="*/ 49 h 61" name="T101"/>
                    <a:gd fmla="*/ 0 w 57" name="T102"/>
                    <a:gd fmla="*/ 49 h 61" name="T103"/>
                    <a:gd fmla="*/ 0 w 57" name="T104"/>
                    <a:gd fmla="*/ 37 h 61" name="T105"/>
                    <a:gd fmla="*/ 1 w 57" name="T106"/>
                    <a:gd fmla="*/ 33 h 61" name="T107"/>
                    <a:gd fmla="*/ 18 w 57" name="T108"/>
                    <a:gd fmla="*/ 31 h 61" name="T10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b="b" l="0" r="r" t="0"/>
                  <a:pathLst>
                    <a:path h="61" w="57">
                      <a:moveTo>
                        <a:pt x="18" y="31"/>
                      </a:moveTo>
                      <a:lnTo>
                        <a:pt x="18" y="31"/>
                      </a:lnTo>
                      <a:lnTo>
                        <a:pt x="18" y="30"/>
                      </a:lnTo>
                      <a:lnTo>
                        <a:pt x="19" y="25"/>
                      </a:lnTo>
                      <a:lnTo>
                        <a:pt x="19" y="25"/>
                      </a:lnTo>
                      <a:lnTo>
                        <a:pt x="19" y="24"/>
                      </a:lnTo>
                      <a:lnTo>
                        <a:pt x="20" y="23"/>
                      </a:lnTo>
                      <a:lnTo>
                        <a:pt x="23" y="23"/>
                      </a:lnTo>
                      <a:lnTo>
                        <a:pt x="26" y="23"/>
                      </a:lnTo>
                      <a:lnTo>
                        <a:pt x="29" y="23"/>
                      </a:lnTo>
                      <a:lnTo>
                        <a:pt x="32" y="21"/>
                      </a:lnTo>
                      <a:lnTo>
                        <a:pt x="32" y="21"/>
                      </a:lnTo>
                      <a:lnTo>
                        <a:pt x="36" y="16"/>
                      </a:lnTo>
                      <a:lnTo>
                        <a:pt x="41" y="8"/>
                      </a:lnTo>
                      <a:lnTo>
                        <a:pt x="47" y="2"/>
                      </a:lnTo>
                      <a:lnTo>
                        <a:pt x="50" y="0"/>
                      </a:lnTo>
                      <a:lnTo>
                        <a:pt x="52" y="0"/>
                      </a:lnTo>
                      <a:lnTo>
                        <a:pt x="52" y="0"/>
                      </a:lnTo>
                      <a:lnTo>
                        <a:pt x="55" y="2"/>
                      </a:lnTo>
                      <a:lnTo>
                        <a:pt x="57" y="4"/>
                      </a:lnTo>
                      <a:lnTo>
                        <a:pt x="57" y="5"/>
                      </a:lnTo>
                      <a:lnTo>
                        <a:pt x="56" y="6"/>
                      </a:lnTo>
                      <a:lnTo>
                        <a:pt x="53" y="9"/>
                      </a:lnTo>
                      <a:lnTo>
                        <a:pt x="53" y="9"/>
                      </a:lnTo>
                      <a:lnTo>
                        <a:pt x="49" y="12"/>
                      </a:lnTo>
                      <a:lnTo>
                        <a:pt x="47" y="18"/>
                      </a:lnTo>
                      <a:lnTo>
                        <a:pt x="47" y="23"/>
                      </a:lnTo>
                      <a:lnTo>
                        <a:pt x="47" y="29"/>
                      </a:lnTo>
                      <a:lnTo>
                        <a:pt x="47" y="29"/>
                      </a:lnTo>
                      <a:lnTo>
                        <a:pt x="47" y="33"/>
                      </a:lnTo>
                      <a:lnTo>
                        <a:pt x="47" y="35"/>
                      </a:lnTo>
                      <a:lnTo>
                        <a:pt x="44" y="36"/>
                      </a:lnTo>
                      <a:lnTo>
                        <a:pt x="41" y="36"/>
                      </a:lnTo>
                      <a:lnTo>
                        <a:pt x="41" y="36"/>
                      </a:lnTo>
                      <a:lnTo>
                        <a:pt x="38" y="37"/>
                      </a:lnTo>
                      <a:lnTo>
                        <a:pt x="35" y="39"/>
                      </a:lnTo>
                      <a:lnTo>
                        <a:pt x="29" y="45"/>
                      </a:lnTo>
                      <a:lnTo>
                        <a:pt x="29" y="45"/>
                      </a:lnTo>
                      <a:lnTo>
                        <a:pt x="25" y="47"/>
                      </a:lnTo>
                      <a:lnTo>
                        <a:pt x="20" y="48"/>
                      </a:lnTo>
                      <a:lnTo>
                        <a:pt x="14" y="49"/>
                      </a:lnTo>
                      <a:lnTo>
                        <a:pt x="13" y="50"/>
                      </a:lnTo>
                      <a:lnTo>
                        <a:pt x="12" y="51"/>
                      </a:lnTo>
                      <a:lnTo>
                        <a:pt x="12" y="51"/>
                      </a:lnTo>
                      <a:lnTo>
                        <a:pt x="10" y="57"/>
                      </a:lnTo>
                      <a:lnTo>
                        <a:pt x="8" y="59"/>
                      </a:lnTo>
                      <a:lnTo>
                        <a:pt x="5" y="61"/>
                      </a:lnTo>
                      <a:lnTo>
                        <a:pt x="5" y="61"/>
                      </a:lnTo>
                      <a:lnTo>
                        <a:pt x="3" y="60"/>
                      </a:lnTo>
                      <a:lnTo>
                        <a:pt x="1" y="59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0" y="37"/>
                      </a:lnTo>
                      <a:lnTo>
                        <a:pt x="1" y="33"/>
                      </a:lnTo>
                      <a:lnTo>
                        <a:pt x="18" y="3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Freeform 98"/>
                <p:cNvSpPr/>
                <p:nvPr/>
              </p:nvSpPr>
              <p:spPr bwMode="auto">
                <a:xfrm>
                  <a:off x="3783" y="1631"/>
                  <a:ext cx="15" cy="23"/>
                </a:xfrm>
                <a:custGeom>
                  <a:gdLst>
                    <a:gd fmla="*/ 11 w 15" name="T0"/>
                    <a:gd fmla="*/ 0 h 23" name="T1"/>
                    <a:gd fmla="*/ 11 w 15" name="T2"/>
                    <a:gd fmla="*/ 0 h 23" name="T3"/>
                    <a:gd fmla="*/ 11 w 15" name="T4"/>
                    <a:gd fmla="*/ 3 h 23" name="T5"/>
                    <a:gd fmla="*/ 12 w 15" name="T6"/>
                    <a:gd fmla="*/ 5 h 23" name="T7"/>
                    <a:gd fmla="*/ 13 w 15" name="T8"/>
                    <a:gd fmla="*/ 6 h 23" name="T9"/>
                    <a:gd fmla="*/ 13 w 15" name="T10"/>
                    <a:gd fmla="*/ 6 h 23" name="T11"/>
                    <a:gd fmla="*/ 15 w 15" name="T12"/>
                    <a:gd fmla="*/ 6 h 23" name="T13"/>
                    <a:gd fmla="*/ 15 w 15" name="T14"/>
                    <a:gd fmla="*/ 9 h 23" name="T15"/>
                    <a:gd fmla="*/ 15 w 15" name="T16"/>
                    <a:gd fmla="*/ 10 h 23" name="T17"/>
                    <a:gd fmla="*/ 13 w 15" name="T18"/>
                    <a:gd fmla="*/ 11 h 23" name="T19"/>
                    <a:gd fmla="*/ 13 w 15" name="T20"/>
                    <a:gd fmla="*/ 11 h 23" name="T21"/>
                    <a:gd fmla="*/ 12 w 15" name="T22"/>
                    <a:gd fmla="*/ 11 h 23" name="T23"/>
                    <a:gd fmla="*/ 12 w 15" name="T24"/>
                    <a:gd fmla="*/ 13 h 23" name="T25"/>
                    <a:gd fmla="*/ 11 w 15" name="T26"/>
                    <a:gd fmla="*/ 15 h 23" name="T27"/>
                    <a:gd fmla="*/ 10 w 15" name="T28"/>
                    <a:gd fmla="*/ 18 h 23" name="T29"/>
                    <a:gd fmla="*/ 10 w 15" name="T30"/>
                    <a:gd fmla="*/ 18 h 23" name="T31"/>
                    <a:gd fmla="*/ 7 w 15" name="T32"/>
                    <a:gd fmla="*/ 22 h 23" name="T33"/>
                    <a:gd fmla="*/ 5 w 15" name="T34"/>
                    <a:gd fmla="*/ 23 h 23" name="T35"/>
                    <a:gd fmla="*/ 4 w 15" name="T36"/>
                    <a:gd fmla="*/ 23 h 23" name="T37"/>
                    <a:gd fmla="*/ 3 w 15" name="T38"/>
                    <a:gd fmla="*/ 19 h 23" name="T39"/>
                    <a:gd fmla="*/ 3 w 15" name="T40"/>
                    <a:gd fmla="*/ 19 h 23" name="T41"/>
                    <a:gd fmla="*/ 4 w 15" name="T42"/>
                    <a:gd fmla="*/ 14 h 23" name="T43"/>
                    <a:gd fmla="*/ 3 w 15" name="T44"/>
                    <a:gd fmla="*/ 12 h 23" name="T45"/>
                    <a:gd fmla="*/ 2 w 15" name="T46"/>
                    <a:gd fmla="*/ 12 h 23" name="T47"/>
                    <a:gd fmla="*/ 2 w 15" name="T48"/>
                    <a:gd fmla="*/ 12 h 23" name="T49"/>
                    <a:gd fmla="*/ 1 w 15" name="T50"/>
                    <a:gd fmla="*/ 12 h 23" name="T51"/>
                    <a:gd fmla="*/ 0 w 15" name="T52"/>
                    <a:gd fmla="*/ 11 h 23" name="T53"/>
                    <a:gd fmla="*/ 0 w 15" name="T54"/>
                    <a:gd fmla="*/ 6 h 23" name="T55"/>
                    <a:gd fmla="*/ 0 w 15" name="T56"/>
                    <a:gd fmla="*/ 6 h 23" name="T57"/>
                    <a:gd fmla="*/ 0 w 15" name="T58"/>
                    <a:gd fmla="*/ 5 h 23" name="T59"/>
                    <a:gd fmla="*/ 0 w 15" name="T60"/>
                    <a:gd fmla="*/ 5 h 23" name="T61"/>
                    <a:gd fmla="*/ 3 w 15" name="T62"/>
                    <a:gd fmla="*/ 4 h 23" name="T63"/>
                    <a:gd fmla="*/ 5 w 15" name="T64"/>
                    <a:gd fmla="*/ 4 h 23" name="T65"/>
                    <a:gd fmla="*/ 6 w 15" name="T66"/>
                    <a:gd fmla="*/ 3 h 23" name="T67"/>
                    <a:gd fmla="*/ 6 w 15" name="T68"/>
                    <a:gd fmla="*/ 3 h 23" name="T69"/>
                    <a:gd fmla="*/ 7 w 15" name="T70"/>
                    <a:gd fmla="*/ 1 h 23" name="T71"/>
                    <a:gd fmla="*/ 9 w 15" name="T72"/>
                    <a:gd fmla="*/ 1 h 23" name="T73"/>
                    <a:gd fmla="*/ 11 w 15" name="T74"/>
                    <a:gd fmla="*/ 0 h 23" name="T75"/>
                    <a:gd fmla="*/ 11 w 15" name="T76"/>
                    <a:gd fmla="*/ 0 h 23" name="T7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b="b" l="0" r="r" t="0"/>
                  <a:pathLst>
                    <a:path h="23" w="15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11" y="3"/>
                      </a:lnTo>
                      <a:lnTo>
                        <a:pt x="12" y="5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5" y="6"/>
                      </a:lnTo>
                      <a:lnTo>
                        <a:pt x="15" y="9"/>
                      </a:lnTo>
                      <a:lnTo>
                        <a:pt x="15" y="10"/>
                      </a:lnTo>
                      <a:lnTo>
                        <a:pt x="13" y="11"/>
                      </a:lnTo>
                      <a:lnTo>
                        <a:pt x="13" y="11"/>
                      </a:lnTo>
                      <a:lnTo>
                        <a:pt x="12" y="11"/>
                      </a:lnTo>
                      <a:lnTo>
                        <a:pt x="12" y="13"/>
                      </a:lnTo>
                      <a:lnTo>
                        <a:pt x="11" y="15"/>
                      </a:lnTo>
                      <a:lnTo>
                        <a:pt x="10" y="18"/>
                      </a:lnTo>
                      <a:lnTo>
                        <a:pt x="10" y="18"/>
                      </a:lnTo>
                      <a:lnTo>
                        <a:pt x="7" y="22"/>
                      </a:lnTo>
                      <a:lnTo>
                        <a:pt x="5" y="23"/>
                      </a:lnTo>
                      <a:lnTo>
                        <a:pt x="4" y="23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4" y="14"/>
                      </a:lnTo>
                      <a:lnTo>
                        <a:pt x="3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7" y="1"/>
                      </a:lnTo>
                      <a:lnTo>
                        <a:pt x="9" y="1"/>
                      </a:lnTo>
                      <a:lnTo>
                        <a:pt x="11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Freeform 99"/>
                <p:cNvSpPr/>
                <p:nvPr/>
              </p:nvSpPr>
              <p:spPr bwMode="auto">
                <a:xfrm>
                  <a:off x="3797" y="1645"/>
                  <a:ext cx="5" cy="8"/>
                </a:xfrm>
                <a:custGeom>
                  <a:gdLst>
                    <a:gd fmla="*/ 1 w 5" name="T0"/>
                    <a:gd fmla="*/ 0 h 8" name="T1"/>
                    <a:gd fmla="*/ 1 w 5" name="T2"/>
                    <a:gd fmla="*/ 0 h 8" name="T3"/>
                    <a:gd fmla="*/ 0 w 5" name="T4"/>
                    <a:gd fmla="*/ 2 h 8" name="T5"/>
                    <a:gd fmla="*/ 0 w 5" name="T6"/>
                    <a:gd fmla="*/ 3 h 8" name="T7"/>
                    <a:gd fmla="*/ 1 w 5" name="T8"/>
                    <a:gd fmla="*/ 6 h 8" name="T9"/>
                    <a:gd fmla="*/ 1 w 5" name="T10"/>
                    <a:gd fmla="*/ 6 h 8" name="T11"/>
                    <a:gd fmla="*/ 2 w 5" name="T12"/>
                    <a:gd fmla="*/ 8 h 8" name="T13"/>
                    <a:gd fmla="*/ 3 w 5" name="T14"/>
                    <a:gd fmla="*/ 6 h 8" name="T15"/>
                    <a:gd fmla="*/ 4 w 5" name="T16"/>
                    <a:gd fmla="*/ 5 h 8" name="T17"/>
                    <a:gd fmla="*/ 5 w 5" name="T18"/>
                    <a:gd fmla="*/ 3 h 8" name="T19"/>
                    <a:gd fmla="*/ 5 w 5" name="T20"/>
                    <a:gd fmla="*/ 3 h 8" name="T21"/>
                    <a:gd fmla="*/ 4 w 5" name="T22"/>
                    <a:gd fmla="*/ 2 h 8" name="T23"/>
                    <a:gd fmla="*/ 3 w 5" name="T24"/>
                    <a:gd fmla="*/ 1 h 8" name="T25"/>
                    <a:gd fmla="*/ 1 w 5" name="T26"/>
                    <a:gd fmla="*/ 0 h 8" name="T27"/>
                    <a:gd fmla="*/ 1 w 5" name="T28"/>
                    <a:gd fmla="*/ 0 h 8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8" w="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2" y="8"/>
                      </a:lnTo>
                      <a:lnTo>
                        <a:pt x="3" y="6"/>
                      </a:ln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4" y="2"/>
                      </a:lnTo>
                      <a:lnTo>
                        <a:pt x="3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Freeform 100"/>
                <p:cNvSpPr/>
                <p:nvPr/>
              </p:nvSpPr>
              <p:spPr bwMode="auto">
                <a:xfrm>
                  <a:off x="3776" y="1670"/>
                  <a:ext cx="5" cy="18"/>
                </a:xfrm>
                <a:custGeom>
                  <a:gdLst>
                    <a:gd fmla="*/ 4 w 5" name="T0"/>
                    <a:gd fmla="*/ 0 h 18" name="T1"/>
                    <a:gd fmla="*/ 4 w 5" name="T2"/>
                    <a:gd fmla="*/ 0 h 18" name="T3"/>
                    <a:gd fmla="*/ 5 w 5" name="T4"/>
                    <a:gd fmla="*/ 9 h 18" name="T5"/>
                    <a:gd fmla="*/ 5 w 5" name="T6"/>
                    <a:gd fmla="*/ 15 h 18" name="T7"/>
                    <a:gd fmla="*/ 4 w 5" name="T8"/>
                    <a:gd fmla="*/ 18 h 18" name="T9"/>
                    <a:gd fmla="*/ 4 w 5" name="T10"/>
                    <a:gd fmla="*/ 18 h 18" name="T11"/>
                    <a:gd fmla="*/ 3 w 5" name="T12"/>
                    <a:gd fmla="*/ 17 h 18" name="T13"/>
                    <a:gd fmla="*/ 0 w 5" name="T14"/>
                    <a:gd fmla="*/ 15 h 18" name="T15"/>
                    <a:gd fmla="*/ 0 w 5" name="T16"/>
                    <a:gd fmla="*/ 10 h 18" name="T17"/>
                    <a:gd fmla="*/ 0 w 5" name="T18"/>
                    <a:gd fmla="*/ 6 h 18" name="T19"/>
                    <a:gd fmla="*/ 0 w 5" name="T20"/>
                    <a:gd fmla="*/ 6 h 18" name="T21"/>
                    <a:gd fmla="*/ 2 w 5" name="T22"/>
                    <a:gd fmla="*/ 2 h 18" name="T23"/>
                    <a:gd fmla="*/ 3 w 5" name="T24"/>
                    <a:gd fmla="*/ 0 h 18" name="T25"/>
                    <a:gd fmla="*/ 4 w 5" name="T26"/>
                    <a:gd fmla="*/ 0 h 18" name="T27"/>
                    <a:gd fmla="*/ 4 w 5" name="T28"/>
                    <a:gd fmla="*/ 0 h 18" name="T29"/>
                    <a:gd fmla="*/ 4 w 5" name="T30"/>
                    <a:gd fmla="*/ 0 h 18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18" w="5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5" y="9"/>
                      </a:lnTo>
                      <a:lnTo>
                        <a:pt x="5" y="15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3" y="17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Freeform 101"/>
                <p:cNvSpPr/>
                <p:nvPr/>
              </p:nvSpPr>
              <p:spPr bwMode="auto">
                <a:xfrm>
                  <a:off x="3758" y="1705"/>
                  <a:ext cx="5" cy="5"/>
                </a:xfrm>
                <a:custGeom>
                  <a:gdLst>
                    <a:gd fmla="*/ 5 w 5" name="T0"/>
                    <a:gd fmla="*/ 0 h 5" name="T1"/>
                    <a:gd fmla="*/ 5 w 5" name="T2"/>
                    <a:gd fmla="*/ 0 h 5" name="T3"/>
                    <a:gd fmla="*/ 5 w 5" name="T4"/>
                    <a:gd fmla="*/ 3 h 5" name="T5"/>
                    <a:gd fmla="*/ 5 w 5" name="T6"/>
                    <a:gd fmla="*/ 5 h 5" name="T7"/>
                    <a:gd fmla="*/ 3 w 5" name="T8"/>
                    <a:gd fmla="*/ 5 h 5" name="T9"/>
                    <a:gd fmla="*/ 3 w 5" name="T10"/>
                    <a:gd fmla="*/ 5 h 5" name="T11"/>
                    <a:gd fmla="*/ 0 w 5" name="T12"/>
                    <a:gd fmla="*/ 5 h 5" name="T13"/>
                    <a:gd fmla="*/ 0 w 5" name="T14"/>
                    <a:gd fmla="*/ 1 h 5" name="T15"/>
                    <a:gd fmla="*/ 0 w 5" name="T16"/>
                    <a:gd fmla="*/ 1 h 5" name="T17"/>
                    <a:gd fmla="*/ 1 w 5" name="T18"/>
                    <a:gd fmla="*/ 0 h 5" name="T19"/>
                    <a:gd fmla="*/ 2 w 5" name="T20"/>
                    <a:gd fmla="*/ 0 h 5" name="T21"/>
                    <a:gd fmla="*/ 5 w 5" name="T22"/>
                    <a:gd fmla="*/ 0 h 5" name="T23"/>
                    <a:gd fmla="*/ 5 w 5" name="T24"/>
                    <a:gd fmla="*/ 0 h 5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5"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5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Freeform 102"/>
                <p:cNvSpPr/>
                <p:nvPr/>
              </p:nvSpPr>
              <p:spPr bwMode="auto">
                <a:xfrm>
                  <a:off x="3822" y="1653"/>
                  <a:ext cx="39" cy="50"/>
                </a:xfrm>
                <a:custGeom>
                  <a:gdLst>
                    <a:gd fmla="*/ 15 w 39" name="T0"/>
                    <a:gd fmla="*/ 9 h 50" name="T1"/>
                    <a:gd fmla="*/ 16 w 39" name="T2"/>
                    <a:gd fmla="*/ 4 h 50" name="T3"/>
                    <a:gd fmla="*/ 17 w 39" name="T4"/>
                    <a:gd fmla="*/ 3 h 50" name="T5"/>
                    <a:gd fmla="*/ 19 w 39" name="T6"/>
                    <a:gd fmla="*/ 5 h 50" name="T7"/>
                    <a:gd fmla="*/ 20 w 39" name="T8"/>
                    <a:gd fmla="*/ 11 h 50" name="T9"/>
                    <a:gd fmla="*/ 21 w 39" name="T10"/>
                    <a:gd fmla="*/ 12 h 50" name="T11"/>
                    <a:gd fmla="*/ 24 w 39" name="T12"/>
                    <a:gd fmla="*/ 12 h 50" name="T13"/>
                    <a:gd fmla="*/ 28 w 39" name="T14"/>
                    <a:gd fmla="*/ 10 h 50" name="T15"/>
                    <a:gd fmla="*/ 29 w 39" name="T16"/>
                    <a:gd fmla="*/ 7 h 50" name="T17"/>
                    <a:gd fmla="*/ 30 w 39" name="T18"/>
                    <a:gd fmla="*/ 0 h 50" name="T19"/>
                    <a:gd fmla="*/ 32 w 39" name="T20"/>
                    <a:gd fmla="*/ 1 h 50" name="T21"/>
                    <a:gd fmla="*/ 31 w 39" name="T22"/>
                    <a:gd fmla="*/ 18 h 50" name="T23"/>
                    <a:gd fmla="*/ 32 w 39" name="T24"/>
                    <a:gd fmla="*/ 33 h 50" name="T25"/>
                    <a:gd fmla="*/ 33 w 39" name="T26"/>
                    <a:gd fmla="*/ 34 h 50" name="T27"/>
                    <a:gd fmla="*/ 36 w 39" name="T28"/>
                    <a:gd fmla="*/ 36 h 50" name="T29"/>
                    <a:gd fmla="*/ 36 w 39" name="T30"/>
                    <a:gd fmla="*/ 40 h 50" name="T31"/>
                    <a:gd fmla="*/ 36 w 39" name="T32"/>
                    <a:gd fmla="*/ 46 h 50" name="T33"/>
                    <a:gd fmla="*/ 38 w 39" name="T34"/>
                    <a:gd fmla="*/ 46 h 50" name="T35"/>
                    <a:gd fmla="*/ 39 w 39" name="T36"/>
                    <a:gd fmla="*/ 48 h 50" name="T37"/>
                    <a:gd fmla="*/ 37 w 39" name="T38"/>
                    <a:gd fmla="*/ 50 h 50" name="T39"/>
                    <a:gd fmla="*/ 32 w 39" name="T40"/>
                    <a:gd fmla="*/ 49 h 50" name="T41"/>
                    <a:gd fmla="*/ 29 w 39" name="T42"/>
                    <a:gd fmla="*/ 48 h 50" name="T43"/>
                    <a:gd fmla="*/ 28 w 39" name="T44"/>
                    <a:gd fmla="*/ 47 h 50" name="T45"/>
                    <a:gd fmla="*/ 24 w 39" name="T46"/>
                    <a:gd fmla="*/ 48 h 50" name="T47"/>
                    <a:gd fmla="*/ 22 w 39" name="T48"/>
                    <a:gd fmla="*/ 46 h 50" name="T49"/>
                    <a:gd fmla="*/ 20 w 39" name="T50"/>
                    <a:gd fmla="*/ 39 h 50" name="T51"/>
                    <a:gd fmla="*/ 17 w 39" name="T52"/>
                    <a:gd fmla="*/ 34 h 50" name="T53"/>
                    <a:gd fmla="*/ 15 w 39" name="T54"/>
                    <a:gd fmla="*/ 32 h 50" name="T55"/>
                    <a:gd fmla="*/ 14 w 39" name="T56"/>
                    <a:gd fmla="*/ 26 h 50" name="T57"/>
                    <a:gd fmla="*/ 15 w 39" name="T58"/>
                    <a:gd fmla="*/ 16 h 50" name="T59"/>
                    <a:gd fmla="*/ 13 w 39" name="T60"/>
                    <a:gd fmla="*/ 15 h 50" name="T61"/>
                    <a:gd fmla="*/ 5 w 39" name="T62"/>
                    <a:gd fmla="*/ 15 h 50" name="T63"/>
                    <a:gd fmla="*/ 0 w 39" name="T64"/>
                    <a:gd fmla="*/ 12 h 50" name="T65"/>
                    <a:gd fmla="*/ 1 w 39" name="T66"/>
                    <a:gd fmla="*/ 11 h 50" name="T67"/>
                    <a:gd fmla="*/ 7 w 39" name="T68"/>
                    <a:gd fmla="*/ 10 h 50" name="T69"/>
                    <a:gd fmla="*/ 15 w 39" name="T70"/>
                    <a:gd fmla="*/ 9 h 50" name="T7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b="b" l="0" r="r" t="0"/>
                  <a:pathLst>
                    <a:path h="50" w="39">
                      <a:moveTo>
                        <a:pt x="15" y="9"/>
                      </a:moveTo>
                      <a:lnTo>
                        <a:pt x="15" y="9"/>
                      </a:lnTo>
                      <a:lnTo>
                        <a:pt x="15" y="6"/>
                      </a:lnTo>
                      <a:lnTo>
                        <a:pt x="16" y="4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8" y="4"/>
                      </a:lnTo>
                      <a:lnTo>
                        <a:pt x="19" y="5"/>
                      </a:lnTo>
                      <a:lnTo>
                        <a:pt x="19" y="8"/>
                      </a:lnTo>
                      <a:lnTo>
                        <a:pt x="20" y="11"/>
                      </a:lnTo>
                      <a:lnTo>
                        <a:pt x="21" y="12"/>
                      </a:lnTo>
                      <a:lnTo>
                        <a:pt x="21" y="12"/>
                      </a:lnTo>
                      <a:lnTo>
                        <a:pt x="21" y="12"/>
                      </a:lnTo>
                      <a:lnTo>
                        <a:pt x="24" y="12"/>
                      </a:lnTo>
                      <a:lnTo>
                        <a:pt x="27" y="12"/>
                      </a:lnTo>
                      <a:lnTo>
                        <a:pt x="28" y="10"/>
                      </a:lnTo>
                      <a:lnTo>
                        <a:pt x="29" y="7"/>
                      </a:lnTo>
                      <a:lnTo>
                        <a:pt x="29" y="7"/>
                      </a:lnTo>
                      <a:lnTo>
                        <a:pt x="29" y="2"/>
                      </a:lnTo>
                      <a:lnTo>
                        <a:pt x="30" y="0"/>
                      </a:lnTo>
                      <a:lnTo>
                        <a:pt x="31" y="0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1" y="18"/>
                      </a:lnTo>
                      <a:lnTo>
                        <a:pt x="31" y="29"/>
                      </a:lnTo>
                      <a:lnTo>
                        <a:pt x="32" y="33"/>
                      </a:lnTo>
                      <a:lnTo>
                        <a:pt x="33" y="34"/>
                      </a:lnTo>
                      <a:lnTo>
                        <a:pt x="33" y="34"/>
                      </a:lnTo>
                      <a:lnTo>
                        <a:pt x="36" y="35"/>
                      </a:lnTo>
                      <a:lnTo>
                        <a:pt x="36" y="36"/>
                      </a:lnTo>
                      <a:lnTo>
                        <a:pt x="36" y="40"/>
                      </a:lnTo>
                      <a:lnTo>
                        <a:pt x="36" y="40"/>
                      </a:lnTo>
                      <a:lnTo>
                        <a:pt x="36" y="45"/>
                      </a:lnTo>
                      <a:lnTo>
                        <a:pt x="36" y="46"/>
                      </a:lnTo>
                      <a:lnTo>
                        <a:pt x="38" y="46"/>
                      </a:lnTo>
                      <a:lnTo>
                        <a:pt x="38" y="46"/>
                      </a:lnTo>
                      <a:lnTo>
                        <a:pt x="39" y="46"/>
                      </a:lnTo>
                      <a:lnTo>
                        <a:pt x="39" y="48"/>
                      </a:lnTo>
                      <a:lnTo>
                        <a:pt x="38" y="49"/>
                      </a:lnTo>
                      <a:lnTo>
                        <a:pt x="37" y="50"/>
                      </a:lnTo>
                      <a:lnTo>
                        <a:pt x="37" y="50"/>
                      </a:lnTo>
                      <a:lnTo>
                        <a:pt x="32" y="49"/>
                      </a:lnTo>
                      <a:lnTo>
                        <a:pt x="30" y="49"/>
                      </a:lnTo>
                      <a:lnTo>
                        <a:pt x="29" y="48"/>
                      </a:lnTo>
                      <a:lnTo>
                        <a:pt x="29" y="48"/>
                      </a:lnTo>
                      <a:lnTo>
                        <a:pt x="28" y="47"/>
                      </a:lnTo>
                      <a:lnTo>
                        <a:pt x="27" y="48"/>
                      </a:lnTo>
                      <a:lnTo>
                        <a:pt x="24" y="48"/>
                      </a:lnTo>
                      <a:lnTo>
                        <a:pt x="22" y="46"/>
                      </a:lnTo>
                      <a:lnTo>
                        <a:pt x="22" y="46"/>
                      </a:lnTo>
                      <a:lnTo>
                        <a:pt x="21" y="43"/>
                      </a:lnTo>
                      <a:lnTo>
                        <a:pt x="20" y="39"/>
                      </a:lnTo>
                      <a:lnTo>
                        <a:pt x="19" y="36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15" y="32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5" y="19"/>
                      </a:lnTo>
                      <a:lnTo>
                        <a:pt x="15" y="16"/>
                      </a:lnTo>
                      <a:lnTo>
                        <a:pt x="14" y="16"/>
                      </a:lnTo>
                      <a:lnTo>
                        <a:pt x="13" y="15"/>
                      </a:lnTo>
                      <a:lnTo>
                        <a:pt x="13" y="15"/>
                      </a:lnTo>
                      <a:lnTo>
                        <a:pt x="5" y="15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" y="11"/>
                      </a:lnTo>
                      <a:lnTo>
                        <a:pt x="2" y="10"/>
                      </a:lnTo>
                      <a:lnTo>
                        <a:pt x="7" y="10"/>
                      </a:lnTo>
                      <a:lnTo>
                        <a:pt x="15" y="9"/>
                      </a:lnTo>
                      <a:lnTo>
                        <a:pt x="15" y="9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Freeform 103"/>
                <p:cNvSpPr/>
                <p:nvPr/>
              </p:nvSpPr>
              <p:spPr bwMode="auto">
                <a:xfrm>
                  <a:off x="3757" y="1704"/>
                  <a:ext cx="6" cy="4"/>
                </a:xfrm>
                <a:custGeom>
                  <a:gdLst>
                    <a:gd fmla="*/ 4 w 6" name="T0"/>
                    <a:gd fmla="*/ 1 h 4" name="T1"/>
                    <a:gd fmla="*/ 4 w 6" name="T2"/>
                    <a:gd fmla="*/ 1 h 4" name="T3"/>
                    <a:gd fmla="*/ 6 w 6" name="T4"/>
                    <a:gd fmla="*/ 2 h 4" name="T5"/>
                    <a:gd fmla="*/ 4 w 6" name="T6"/>
                    <a:gd fmla="*/ 3 h 4" name="T7"/>
                    <a:gd fmla="*/ 3 w 6" name="T8"/>
                    <a:gd fmla="*/ 4 h 4" name="T9"/>
                    <a:gd fmla="*/ 3 w 6" name="T10"/>
                    <a:gd fmla="*/ 4 h 4" name="T11"/>
                    <a:gd fmla="*/ 0 w 6" name="T12"/>
                    <a:gd fmla="*/ 3 h 4" name="T13"/>
                    <a:gd fmla="*/ 0 w 6" name="T14"/>
                    <a:gd fmla="*/ 2 h 4" name="T15"/>
                    <a:gd fmla="*/ 0 w 6" name="T16"/>
                    <a:gd fmla="*/ 2 h 4" name="T17"/>
                    <a:gd fmla="*/ 1 w 6" name="T18"/>
                    <a:gd fmla="*/ 1 h 4" name="T19"/>
                    <a:gd fmla="*/ 2 w 6" name="T20"/>
                    <a:gd fmla="*/ 0 h 4" name="T21"/>
                    <a:gd fmla="*/ 4 w 6" name="T22"/>
                    <a:gd fmla="*/ 1 h 4" name="T23"/>
                    <a:gd fmla="*/ 4 w 6" name="T24"/>
                    <a:gd fmla="*/ 1 h 4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4" w="6">
                      <a:moveTo>
                        <a:pt x="4" y="1"/>
                      </a:moveTo>
                      <a:lnTo>
                        <a:pt x="4" y="1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Freeform 104"/>
                <p:cNvSpPr/>
                <p:nvPr/>
              </p:nvSpPr>
              <p:spPr bwMode="auto">
                <a:xfrm>
                  <a:off x="3836" y="1761"/>
                  <a:ext cx="4" cy="4"/>
                </a:xfrm>
                <a:custGeom>
                  <a:gdLst>
                    <a:gd fmla="*/ 4 w 4" name="T0"/>
                    <a:gd fmla="*/ 1 h 4" name="T1"/>
                    <a:gd fmla="*/ 4 w 4" name="T2"/>
                    <a:gd fmla="*/ 1 h 4" name="T3"/>
                    <a:gd fmla="*/ 4 w 4" name="T4"/>
                    <a:gd fmla="*/ 3 h 4" name="T5"/>
                    <a:gd fmla="*/ 4 w 4" name="T6"/>
                    <a:gd fmla="*/ 4 h 4" name="T7"/>
                    <a:gd fmla="*/ 2 w 4" name="T8"/>
                    <a:gd fmla="*/ 4 h 4" name="T9"/>
                    <a:gd fmla="*/ 2 w 4" name="T10"/>
                    <a:gd fmla="*/ 4 h 4" name="T11"/>
                    <a:gd fmla="*/ 0 w 4" name="T12"/>
                    <a:gd fmla="*/ 4 h 4" name="T13"/>
                    <a:gd fmla="*/ 0 w 4" name="T14"/>
                    <a:gd fmla="*/ 3 h 4" name="T15"/>
                    <a:gd fmla="*/ 0 w 4" name="T16"/>
                    <a:gd fmla="*/ 1 h 4" name="T17"/>
                    <a:gd fmla="*/ 0 w 4" name="T18"/>
                    <a:gd fmla="*/ 1 h 4" name="T19"/>
                    <a:gd fmla="*/ 1 w 4" name="T20"/>
                    <a:gd fmla="*/ 0 h 4" name="T21"/>
                    <a:gd fmla="*/ 2 w 4" name="T22"/>
                    <a:gd fmla="*/ 0 h 4" name="T23"/>
                    <a:gd fmla="*/ 4 w 4" name="T24"/>
                    <a:gd fmla="*/ 1 h 4" name="T25"/>
                    <a:gd fmla="*/ 4 w 4" name="T26"/>
                    <a:gd fmla="*/ 1 h 4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4" w="4">
                      <a:moveTo>
                        <a:pt x="4" y="1"/>
                      </a:move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Freeform 105"/>
                <p:cNvSpPr/>
                <p:nvPr/>
              </p:nvSpPr>
              <p:spPr bwMode="auto">
                <a:xfrm>
                  <a:off x="3836" y="1769"/>
                  <a:ext cx="20" cy="36"/>
                </a:xfrm>
                <a:custGeom>
                  <a:gdLst>
                    <a:gd fmla="*/ 1 w 20" name="T0"/>
                    <a:gd fmla="*/ 0 h 36" name="T1"/>
                    <a:gd fmla="*/ 1 w 20" name="T2"/>
                    <a:gd fmla="*/ 0 h 36" name="T3"/>
                    <a:gd fmla="*/ 0 w 20" name="T4"/>
                    <a:gd fmla="*/ 3 h 36" name="T5"/>
                    <a:gd fmla="*/ 0 w 20" name="T6"/>
                    <a:gd fmla="*/ 6 h 36" name="T7"/>
                    <a:gd fmla="*/ 0 w 20" name="T8"/>
                    <a:gd fmla="*/ 9 h 36" name="T9"/>
                    <a:gd fmla="*/ 1 w 20" name="T10"/>
                    <a:gd fmla="*/ 10 h 36" name="T11"/>
                    <a:gd fmla="*/ 1 w 20" name="T12"/>
                    <a:gd fmla="*/ 10 h 36" name="T13"/>
                    <a:gd fmla="*/ 5 w 20" name="T14"/>
                    <a:gd fmla="*/ 10 h 36" name="T15"/>
                    <a:gd fmla="*/ 6 w 20" name="T16"/>
                    <a:gd fmla="*/ 10 h 36" name="T17"/>
                    <a:gd fmla="*/ 6 w 20" name="T18"/>
                    <a:gd fmla="*/ 13 h 36" name="T19"/>
                    <a:gd fmla="*/ 6 w 20" name="T20"/>
                    <a:gd fmla="*/ 13 h 36" name="T21"/>
                    <a:gd fmla="*/ 6 w 20" name="T22"/>
                    <a:gd fmla="*/ 14 h 36" name="T23"/>
                    <a:gd fmla="*/ 5 w 20" name="T24"/>
                    <a:gd fmla="*/ 15 h 36" name="T25"/>
                    <a:gd fmla="*/ 3 w 20" name="T26"/>
                    <a:gd fmla="*/ 15 h 36" name="T27"/>
                    <a:gd fmla="*/ 3 w 20" name="T28"/>
                    <a:gd fmla="*/ 18 h 36" name="T29"/>
                    <a:gd fmla="*/ 3 w 20" name="T30"/>
                    <a:gd fmla="*/ 18 h 36" name="T31"/>
                    <a:gd fmla="*/ 3 w 20" name="T32"/>
                    <a:gd fmla="*/ 30 h 36" name="T33"/>
                    <a:gd fmla="*/ 4 w 20" name="T34"/>
                    <a:gd fmla="*/ 34 h 36" name="T35"/>
                    <a:gd fmla="*/ 5 w 20" name="T36"/>
                    <a:gd fmla="*/ 35 h 36" name="T37"/>
                    <a:gd fmla="*/ 6 w 20" name="T38"/>
                    <a:gd fmla="*/ 36 h 36" name="T39"/>
                    <a:gd fmla="*/ 6 w 20" name="T40"/>
                    <a:gd fmla="*/ 36 h 36" name="T41"/>
                    <a:gd fmla="*/ 8 w 20" name="T42"/>
                    <a:gd fmla="*/ 35 h 36" name="T43"/>
                    <a:gd fmla="*/ 10 w 20" name="T44"/>
                    <a:gd fmla="*/ 34 h 36" name="T45"/>
                    <a:gd fmla="*/ 11 w 20" name="T46"/>
                    <a:gd fmla="*/ 32 h 36" name="T47"/>
                    <a:gd fmla="*/ 15 w 20" name="T48"/>
                    <a:gd fmla="*/ 30 h 36" name="T49"/>
                    <a:gd fmla="*/ 15 w 20" name="T50"/>
                    <a:gd fmla="*/ 30 h 36" name="T51"/>
                    <a:gd fmla="*/ 18 w 20" name="T52"/>
                    <a:gd fmla="*/ 28 h 36" name="T53"/>
                    <a:gd fmla="*/ 19 w 20" name="T54"/>
                    <a:gd fmla="*/ 25 h 36" name="T55"/>
                    <a:gd fmla="*/ 20 w 20" name="T56"/>
                    <a:gd fmla="*/ 23 h 36" name="T57"/>
                    <a:gd fmla="*/ 18 w 20" name="T58"/>
                    <a:gd fmla="*/ 22 h 36" name="T59"/>
                    <a:gd fmla="*/ 18 w 20" name="T60"/>
                    <a:gd fmla="*/ 22 h 36" name="T61"/>
                    <a:gd fmla="*/ 16 w 20" name="T62"/>
                    <a:gd fmla="*/ 21 h 36" name="T63"/>
                    <a:gd fmla="*/ 14 w 20" name="T64"/>
                    <a:gd fmla="*/ 18 h 36" name="T65"/>
                    <a:gd fmla="*/ 14 w 20" name="T66"/>
                    <a:gd fmla="*/ 15 h 36" name="T67"/>
                    <a:gd fmla="*/ 13 w 20" name="T68"/>
                    <a:gd fmla="*/ 11 h 36" name="T69"/>
                    <a:gd fmla="*/ 13 w 20" name="T70"/>
                    <a:gd fmla="*/ 11 h 36" name="T71"/>
                    <a:gd fmla="*/ 14 w 20" name="T72"/>
                    <a:gd fmla="*/ 6 h 36" name="T73"/>
                    <a:gd fmla="*/ 15 w 20" name="T74"/>
                    <a:gd fmla="*/ 4 h 36" name="T75"/>
                    <a:gd fmla="*/ 17 w 20" name="T76"/>
                    <a:gd fmla="*/ 4 h 36" name="T77"/>
                    <a:gd fmla="*/ 17 w 20" name="T78"/>
                    <a:gd fmla="*/ 4 h 36" name="T79"/>
                    <a:gd fmla="*/ 20 w 20" name="T80"/>
                    <a:gd fmla="*/ 3 h 36" name="T81"/>
                    <a:gd fmla="*/ 20 w 20" name="T82"/>
                    <a:gd fmla="*/ 1 h 36" name="T83"/>
                    <a:gd fmla="*/ 20 w 20" name="T84"/>
                    <a:gd fmla="*/ 1 h 36" name="T85"/>
                    <a:gd fmla="*/ 19 w 20" name="T86"/>
                    <a:gd fmla="*/ 0 h 36" name="T87"/>
                    <a:gd fmla="*/ 17 w 20" name="T88"/>
                    <a:gd fmla="*/ 0 h 36" name="T89"/>
                    <a:gd fmla="*/ 10 w 20" name="T90"/>
                    <a:gd fmla="*/ 0 h 36" name="T91"/>
                    <a:gd fmla="*/ 1 w 20" name="T92"/>
                    <a:gd fmla="*/ 0 h 36" name="T93"/>
                    <a:gd fmla="*/ 1 w 20" name="T94"/>
                    <a:gd fmla="*/ 0 h 36" name="T9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b="b" l="0" r="r" t="0"/>
                  <a:pathLst>
                    <a:path h="36" w="2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5" y="10"/>
                      </a:lnTo>
                      <a:lnTo>
                        <a:pt x="6" y="10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6" y="14"/>
                      </a:lnTo>
                      <a:lnTo>
                        <a:pt x="5" y="15"/>
                      </a:lnTo>
                      <a:lnTo>
                        <a:pt x="3" y="15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30"/>
                      </a:lnTo>
                      <a:lnTo>
                        <a:pt x="4" y="34"/>
                      </a:lnTo>
                      <a:lnTo>
                        <a:pt x="5" y="35"/>
                      </a:lnTo>
                      <a:lnTo>
                        <a:pt x="6" y="36"/>
                      </a:lnTo>
                      <a:lnTo>
                        <a:pt x="6" y="36"/>
                      </a:lnTo>
                      <a:lnTo>
                        <a:pt x="8" y="35"/>
                      </a:lnTo>
                      <a:lnTo>
                        <a:pt x="10" y="34"/>
                      </a:lnTo>
                      <a:lnTo>
                        <a:pt x="11" y="32"/>
                      </a:lnTo>
                      <a:lnTo>
                        <a:pt x="15" y="30"/>
                      </a:lnTo>
                      <a:lnTo>
                        <a:pt x="15" y="30"/>
                      </a:lnTo>
                      <a:lnTo>
                        <a:pt x="18" y="28"/>
                      </a:lnTo>
                      <a:lnTo>
                        <a:pt x="19" y="25"/>
                      </a:lnTo>
                      <a:lnTo>
                        <a:pt x="20" y="23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6" y="21"/>
                      </a:lnTo>
                      <a:lnTo>
                        <a:pt x="14" y="18"/>
                      </a:lnTo>
                      <a:lnTo>
                        <a:pt x="14" y="15"/>
                      </a:lnTo>
                      <a:lnTo>
                        <a:pt x="13" y="11"/>
                      </a:lnTo>
                      <a:lnTo>
                        <a:pt x="13" y="11"/>
                      </a:lnTo>
                      <a:lnTo>
                        <a:pt x="14" y="6"/>
                      </a:lnTo>
                      <a:lnTo>
                        <a:pt x="15" y="4"/>
                      </a:lnTo>
                      <a:lnTo>
                        <a:pt x="17" y="4"/>
                      </a:lnTo>
                      <a:lnTo>
                        <a:pt x="17" y="4"/>
                      </a:lnTo>
                      <a:lnTo>
                        <a:pt x="20" y="3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Freeform 106"/>
                <p:cNvSpPr/>
                <p:nvPr/>
              </p:nvSpPr>
              <p:spPr bwMode="auto">
                <a:xfrm>
                  <a:off x="3832" y="1792"/>
                  <a:ext cx="5" cy="6"/>
                </a:xfrm>
                <a:custGeom>
                  <a:gdLst>
                    <a:gd fmla="*/ 0 w 5" name="T0"/>
                    <a:gd fmla="*/ 2 h 6" name="T1"/>
                    <a:gd fmla="*/ 0 w 5" name="T2"/>
                    <a:gd fmla="*/ 2 h 6" name="T3"/>
                    <a:gd fmla="*/ 0 w 5" name="T4"/>
                    <a:gd fmla="*/ 5 h 6" name="T5"/>
                    <a:gd fmla="*/ 1 w 5" name="T6"/>
                    <a:gd fmla="*/ 5 h 6" name="T7"/>
                    <a:gd fmla="*/ 3 w 5" name="T8"/>
                    <a:gd fmla="*/ 6 h 6" name="T9"/>
                    <a:gd fmla="*/ 3 w 5" name="T10"/>
                    <a:gd fmla="*/ 6 h 6" name="T11"/>
                    <a:gd fmla="*/ 4 w 5" name="T12"/>
                    <a:gd fmla="*/ 5 h 6" name="T13"/>
                    <a:gd fmla="*/ 4 w 5" name="T14"/>
                    <a:gd fmla="*/ 4 h 6" name="T15"/>
                    <a:gd fmla="*/ 5 w 5" name="T16"/>
                    <a:gd fmla="*/ 1 h 6" name="T17"/>
                    <a:gd fmla="*/ 5 w 5" name="T18"/>
                    <a:gd fmla="*/ 1 h 6" name="T19"/>
                    <a:gd fmla="*/ 4 w 5" name="T20"/>
                    <a:gd fmla="*/ 0 h 6" name="T21"/>
                    <a:gd fmla="*/ 3 w 5" name="T22"/>
                    <a:gd fmla="*/ 0 h 6" name="T23"/>
                    <a:gd fmla="*/ 0 w 5" name="T24"/>
                    <a:gd fmla="*/ 2 h 6" name="T25"/>
                    <a:gd fmla="*/ 0 w 5" name="T26"/>
                    <a:gd fmla="*/ 2 h 6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6" w="5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Freeform 107"/>
                <p:cNvSpPr/>
                <p:nvPr/>
              </p:nvSpPr>
              <p:spPr bwMode="auto">
                <a:xfrm>
                  <a:off x="3843" y="1829"/>
                  <a:ext cx="3" cy="4"/>
                </a:xfrm>
                <a:custGeom>
                  <a:gdLst>
                    <a:gd fmla="*/ 0 w 3" name="T0"/>
                    <a:gd fmla="*/ 0 h 4" name="T1"/>
                    <a:gd fmla="*/ 0 w 3" name="T2"/>
                    <a:gd fmla="*/ 0 h 4" name="T3"/>
                    <a:gd fmla="*/ 0 w 3" name="T4"/>
                    <a:gd fmla="*/ 1 h 4" name="T5"/>
                    <a:gd fmla="*/ 1 w 3" name="T6"/>
                    <a:gd fmla="*/ 3 h 4" name="T7"/>
                    <a:gd fmla="*/ 2 w 3" name="T8"/>
                    <a:gd fmla="*/ 4 h 4" name="T9"/>
                    <a:gd fmla="*/ 3 w 3" name="T10"/>
                    <a:gd fmla="*/ 3 h 4" name="T11"/>
                    <a:gd fmla="*/ 3 w 3" name="T12"/>
                    <a:gd fmla="*/ 3 h 4" name="T13"/>
                    <a:gd fmla="*/ 3 w 3" name="T14"/>
                    <a:gd fmla="*/ 1 h 4" name="T15"/>
                    <a:gd fmla="*/ 3 w 3" name="T16"/>
                    <a:gd fmla="*/ 0 h 4" name="T17"/>
                    <a:gd fmla="*/ 0 w 3" name="T18"/>
                    <a:gd fmla="*/ 0 h 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"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Freeform 108"/>
                <p:cNvSpPr/>
                <p:nvPr/>
              </p:nvSpPr>
              <p:spPr bwMode="auto">
                <a:xfrm>
                  <a:off x="3850" y="1832"/>
                  <a:ext cx="4" cy="5"/>
                </a:xfrm>
                <a:custGeom>
                  <a:gdLst>
                    <a:gd fmla="*/ 2 w 4" name="T0"/>
                    <a:gd fmla="*/ 0 h 5" name="T1"/>
                    <a:gd fmla="*/ 2 w 4" name="T2"/>
                    <a:gd fmla="*/ 0 h 5" name="T3"/>
                    <a:gd fmla="*/ 0 w 4" name="T4"/>
                    <a:gd fmla="*/ 4 h 5" name="T5"/>
                    <a:gd fmla="*/ 1 w 4" name="T6"/>
                    <a:gd fmla="*/ 5 h 5" name="T7"/>
                    <a:gd fmla="*/ 2 w 4" name="T8"/>
                    <a:gd fmla="*/ 5 h 5" name="T9"/>
                    <a:gd fmla="*/ 2 w 4" name="T10"/>
                    <a:gd fmla="*/ 5 h 5" name="T11"/>
                    <a:gd fmla="*/ 3 w 4" name="T12"/>
                    <a:gd fmla="*/ 4 h 5" name="T13"/>
                    <a:gd fmla="*/ 4 w 4" name="T14"/>
                    <a:gd fmla="*/ 2 h 5" name="T15"/>
                    <a:gd fmla="*/ 4 w 4" name="T16"/>
                    <a:gd fmla="*/ 0 h 5" name="T17"/>
                    <a:gd fmla="*/ 2 w 4" name="T18"/>
                    <a:gd fmla="*/ 0 h 5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5" w="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3" y="4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Freeform 109"/>
                <p:cNvSpPr/>
                <p:nvPr/>
              </p:nvSpPr>
              <p:spPr bwMode="auto">
                <a:xfrm>
                  <a:off x="3827" y="1839"/>
                  <a:ext cx="18" cy="23"/>
                </a:xfrm>
                <a:custGeom>
                  <a:gdLst>
                    <a:gd fmla="*/ 13 w 18" name="T0"/>
                    <a:gd fmla="*/ 1 h 23" name="T1"/>
                    <a:gd fmla="*/ 13 w 18" name="T2"/>
                    <a:gd fmla="*/ 1 h 23" name="T3"/>
                    <a:gd fmla="*/ 13 w 18" name="T4"/>
                    <a:gd fmla="*/ 2 h 23" name="T5"/>
                    <a:gd fmla="*/ 12 w 18" name="T6"/>
                    <a:gd fmla="*/ 3 h 23" name="T7"/>
                    <a:gd fmla="*/ 9 w 18" name="T8"/>
                    <a:gd fmla="*/ 6 h 23" name="T9"/>
                    <a:gd fmla="*/ 9 w 18" name="T10"/>
                    <a:gd fmla="*/ 6 h 23" name="T11"/>
                    <a:gd fmla="*/ 5 w 18" name="T12"/>
                    <a:gd fmla="*/ 8 h 23" name="T13"/>
                    <a:gd fmla="*/ 5 w 18" name="T14"/>
                    <a:gd fmla="*/ 9 h 23" name="T15"/>
                    <a:gd fmla="*/ 4 w 18" name="T16"/>
                    <a:gd fmla="*/ 11 h 23" name="T17"/>
                    <a:gd fmla="*/ 4 w 18" name="T18"/>
                    <a:gd fmla="*/ 11 h 23" name="T19"/>
                    <a:gd fmla="*/ 3 w 18" name="T20"/>
                    <a:gd fmla="*/ 15 h 23" name="T21"/>
                    <a:gd fmla="*/ 1 w 18" name="T22"/>
                    <a:gd fmla="*/ 17 h 23" name="T23"/>
                    <a:gd fmla="*/ 0 w 18" name="T24"/>
                    <a:gd fmla="*/ 18 h 23" name="T25"/>
                    <a:gd fmla="*/ 1 w 18" name="T26"/>
                    <a:gd fmla="*/ 19 h 23" name="T27"/>
                    <a:gd fmla="*/ 1 w 18" name="T28"/>
                    <a:gd fmla="*/ 19 h 23" name="T29"/>
                    <a:gd fmla="*/ 4 w 18" name="T30"/>
                    <a:gd fmla="*/ 20 h 23" name="T31"/>
                    <a:gd fmla="*/ 6 w 18" name="T32"/>
                    <a:gd fmla="*/ 22 h 23" name="T33"/>
                    <a:gd fmla="*/ 8 w 18" name="T34"/>
                    <a:gd fmla="*/ 23 h 23" name="T35"/>
                    <a:gd fmla="*/ 10 w 18" name="T36"/>
                    <a:gd fmla="*/ 22 h 23" name="T37"/>
                    <a:gd fmla="*/ 10 w 18" name="T38"/>
                    <a:gd fmla="*/ 22 h 23" name="T39"/>
                    <a:gd fmla="*/ 12 w 18" name="T40"/>
                    <a:gd fmla="*/ 16 h 23" name="T41"/>
                    <a:gd fmla="*/ 13 w 18" name="T42"/>
                    <a:gd fmla="*/ 14 h 23" name="T43"/>
                    <a:gd fmla="*/ 15 w 18" name="T44"/>
                    <a:gd fmla="*/ 11 h 23" name="T45"/>
                    <a:gd fmla="*/ 15 w 18" name="T46"/>
                    <a:gd fmla="*/ 11 h 23" name="T47"/>
                    <a:gd fmla="*/ 17 w 18" name="T48"/>
                    <a:gd fmla="*/ 11 h 23" name="T49"/>
                    <a:gd fmla="*/ 17 w 18" name="T50"/>
                    <a:gd fmla="*/ 9 h 23" name="T51"/>
                    <a:gd fmla="*/ 18 w 18" name="T52"/>
                    <a:gd fmla="*/ 7 h 23" name="T53"/>
                    <a:gd fmla="*/ 16 w 18" name="T54"/>
                    <a:gd fmla="*/ 1 h 23" name="T55"/>
                    <a:gd fmla="*/ 16 w 18" name="T56"/>
                    <a:gd fmla="*/ 1 h 23" name="T57"/>
                    <a:gd fmla="*/ 16 w 18" name="T58"/>
                    <a:gd fmla="*/ 0 h 23" name="T59"/>
                    <a:gd fmla="*/ 14 w 18" name="T60"/>
                    <a:gd fmla="*/ 0 h 23" name="T61"/>
                    <a:gd fmla="*/ 13 w 18" name="T62"/>
                    <a:gd fmla="*/ 1 h 23" name="T63"/>
                    <a:gd fmla="*/ 13 w 18" name="T64"/>
                    <a:gd fmla="*/ 1 h 23" name="T6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b="b" l="0" r="r" t="0"/>
                  <a:pathLst>
                    <a:path h="23" w="18">
                      <a:moveTo>
                        <a:pt x="13" y="1"/>
                      </a:move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2" y="3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5" y="8"/>
                      </a:lnTo>
                      <a:lnTo>
                        <a:pt x="5" y="9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3" y="15"/>
                      </a:lnTo>
                      <a:lnTo>
                        <a:pt x="1" y="17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4" y="20"/>
                      </a:lnTo>
                      <a:lnTo>
                        <a:pt x="6" y="22"/>
                      </a:lnTo>
                      <a:lnTo>
                        <a:pt x="8" y="23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2" y="16"/>
                      </a:lnTo>
                      <a:lnTo>
                        <a:pt x="13" y="14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7" y="11"/>
                      </a:lnTo>
                      <a:lnTo>
                        <a:pt x="17" y="9"/>
                      </a:lnTo>
                      <a:lnTo>
                        <a:pt x="18" y="7"/>
                      </a:lnTo>
                      <a:lnTo>
                        <a:pt x="16" y="1"/>
                      </a:lnTo>
                      <a:lnTo>
                        <a:pt x="16" y="1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3" y="1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Freeform 110"/>
                <p:cNvSpPr/>
                <p:nvPr/>
              </p:nvSpPr>
              <p:spPr bwMode="auto">
                <a:xfrm>
                  <a:off x="3808" y="1856"/>
                  <a:ext cx="14" cy="26"/>
                </a:xfrm>
                <a:custGeom>
                  <a:gdLst>
                    <a:gd fmla="*/ 10 w 14" name="T0"/>
                    <a:gd fmla="*/ 0 h 26" name="T1"/>
                    <a:gd fmla="*/ 10 w 14" name="T2"/>
                    <a:gd fmla="*/ 0 h 26" name="T3"/>
                    <a:gd fmla="*/ 11 w 14" name="T4"/>
                    <a:gd fmla="*/ 3 h 26" name="T5"/>
                    <a:gd fmla="*/ 10 w 14" name="T6"/>
                    <a:gd fmla="*/ 4 h 26" name="T7"/>
                    <a:gd fmla="*/ 8 w 14" name="T8"/>
                    <a:gd fmla="*/ 4 h 26" name="T9"/>
                    <a:gd fmla="*/ 8 w 14" name="T10"/>
                    <a:gd fmla="*/ 4 h 26" name="T11"/>
                    <a:gd fmla="*/ 2 w 14" name="T12"/>
                    <a:gd fmla="*/ 4 h 26" name="T13"/>
                    <a:gd fmla="*/ 1 w 14" name="T14"/>
                    <a:gd fmla="*/ 4 h 26" name="T15"/>
                    <a:gd fmla="*/ 0 w 14" name="T16"/>
                    <a:gd fmla="*/ 6 h 26" name="T17"/>
                    <a:gd fmla="*/ 0 w 14" name="T18"/>
                    <a:gd fmla="*/ 6 h 26" name="T19"/>
                    <a:gd fmla="*/ 1 w 14" name="T20"/>
                    <a:gd fmla="*/ 8 h 26" name="T21"/>
                    <a:gd fmla="*/ 2 w 14" name="T22"/>
                    <a:gd fmla="*/ 7 h 26" name="T23"/>
                    <a:gd fmla="*/ 3 w 14" name="T24"/>
                    <a:gd fmla="*/ 7 h 26" name="T25"/>
                    <a:gd fmla="*/ 4 w 14" name="T26"/>
                    <a:gd fmla="*/ 10 h 26" name="T27"/>
                    <a:gd fmla="*/ 4 w 14" name="T28"/>
                    <a:gd fmla="*/ 10 h 26" name="T29"/>
                    <a:gd fmla="*/ 3 w 14" name="T30"/>
                    <a:gd fmla="*/ 20 h 26" name="T31"/>
                    <a:gd fmla="*/ 3 w 14" name="T32"/>
                    <a:gd fmla="*/ 24 h 26" name="T33"/>
                    <a:gd fmla="*/ 3 w 14" name="T34"/>
                    <a:gd fmla="*/ 26 h 26" name="T35"/>
                    <a:gd fmla="*/ 4 w 14" name="T36"/>
                    <a:gd fmla="*/ 26 h 26" name="T37"/>
                    <a:gd fmla="*/ 4 w 14" name="T38"/>
                    <a:gd fmla="*/ 26 h 26" name="T39"/>
                    <a:gd fmla="*/ 6 w 14" name="T40"/>
                    <a:gd fmla="*/ 24 h 26" name="T41"/>
                    <a:gd fmla="*/ 6 w 14" name="T42"/>
                    <a:gd fmla="*/ 22 h 26" name="T43"/>
                    <a:gd fmla="*/ 6 w 14" name="T44"/>
                    <a:gd fmla="*/ 21 h 26" name="T45"/>
                    <a:gd fmla="*/ 8 w 14" name="T46"/>
                    <a:gd fmla="*/ 19 h 26" name="T47"/>
                    <a:gd fmla="*/ 8 w 14" name="T48"/>
                    <a:gd fmla="*/ 19 h 26" name="T49"/>
                    <a:gd fmla="*/ 10 w 14" name="T50"/>
                    <a:gd fmla="*/ 18 h 26" name="T51"/>
                    <a:gd fmla="*/ 11 w 14" name="T52"/>
                    <a:gd fmla="*/ 16 h 26" name="T53"/>
                    <a:gd fmla="*/ 11 w 14" name="T54"/>
                    <a:gd fmla="*/ 10 h 26" name="T55"/>
                    <a:gd fmla="*/ 11 w 14" name="T56"/>
                    <a:gd fmla="*/ 10 h 26" name="T57"/>
                    <a:gd fmla="*/ 11 w 14" name="T58"/>
                    <a:gd fmla="*/ 8 h 26" name="T59"/>
                    <a:gd fmla="*/ 11 w 14" name="T60"/>
                    <a:gd fmla="*/ 6 h 26" name="T61"/>
                    <a:gd fmla="*/ 14 w 14" name="T62"/>
                    <a:gd fmla="*/ 4 h 26" name="T63"/>
                    <a:gd fmla="*/ 14 w 14" name="T64"/>
                    <a:gd fmla="*/ 4 h 26" name="T65"/>
                    <a:gd fmla="*/ 14 w 14" name="T66"/>
                    <a:gd fmla="*/ 2 h 26" name="T67"/>
                    <a:gd fmla="*/ 13 w 14" name="T68"/>
                    <a:gd fmla="*/ 1 h 26" name="T69"/>
                    <a:gd fmla="*/ 10 w 14" name="T70"/>
                    <a:gd fmla="*/ 0 h 26" name="T71"/>
                    <a:gd fmla="*/ 10 w 14" name="T72"/>
                    <a:gd fmla="*/ 0 h 26" name="T7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b="b" l="0" r="r" t="0"/>
                  <a:pathLst>
                    <a:path h="26" w="14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1" y="3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" y="8"/>
                      </a:lnTo>
                      <a:lnTo>
                        <a:pt x="2" y="7"/>
                      </a:lnTo>
                      <a:lnTo>
                        <a:pt x="3" y="7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3" y="20"/>
                      </a:lnTo>
                      <a:lnTo>
                        <a:pt x="3" y="24"/>
                      </a:lnTo>
                      <a:lnTo>
                        <a:pt x="3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6" y="24"/>
                      </a:lnTo>
                      <a:lnTo>
                        <a:pt x="6" y="22"/>
                      </a:lnTo>
                      <a:lnTo>
                        <a:pt x="6" y="21"/>
                      </a:lnTo>
                      <a:lnTo>
                        <a:pt x="8" y="19"/>
                      </a:lnTo>
                      <a:lnTo>
                        <a:pt x="8" y="19"/>
                      </a:lnTo>
                      <a:lnTo>
                        <a:pt x="10" y="18"/>
                      </a:lnTo>
                      <a:lnTo>
                        <a:pt x="11" y="16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1" y="8"/>
                      </a:lnTo>
                      <a:lnTo>
                        <a:pt x="11" y="6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3" y="1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Freeform 111"/>
                <p:cNvSpPr/>
                <p:nvPr/>
              </p:nvSpPr>
              <p:spPr bwMode="auto">
                <a:xfrm>
                  <a:off x="3811" y="1854"/>
                  <a:ext cx="4" cy="4"/>
                </a:xfrm>
                <a:custGeom>
                  <a:gdLst>
                    <a:gd fmla="*/ 4 w 4" name="T0"/>
                    <a:gd fmla="*/ 0 h 4" name="T1"/>
                    <a:gd fmla="*/ 4 w 4" name="T2"/>
                    <a:gd fmla="*/ 0 h 4" name="T3"/>
                    <a:gd fmla="*/ 4 w 4" name="T4"/>
                    <a:gd fmla="*/ 3 h 4" name="T5"/>
                    <a:gd fmla="*/ 4 w 4" name="T6"/>
                    <a:gd fmla="*/ 4 h 4" name="T7"/>
                    <a:gd fmla="*/ 3 w 4" name="T8"/>
                    <a:gd fmla="*/ 4 h 4" name="T9"/>
                    <a:gd fmla="*/ 3 w 4" name="T10"/>
                    <a:gd fmla="*/ 4 h 4" name="T11"/>
                    <a:gd fmla="*/ 1 w 4" name="T12"/>
                    <a:gd fmla="*/ 3 h 4" name="T13"/>
                    <a:gd fmla="*/ 0 w 4" name="T14"/>
                    <a:gd fmla="*/ 1 h 4" name="T15"/>
                    <a:gd fmla="*/ 0 w 4" name="T16"/>
                    <a:gd fmla="*/ 1 h 4" name="T17"/>
                    <a:gd fmla="*/ 1 w 4" name="T18"/>
                    <a:gd fmla="*/ 0 h 4" name="T19"/>
                    <a:gd fmla="*/ 2 w 4" name="T20"/>
                    <a:gd fmla="*/ 0 h 4" name="T21"/>
                    <a:gd fmla="*/ 4 w 4" name="T22"/>
                    <a:gd fmla="*/ 0 h 4" name="T23"/>
                    <a:gd fmla="*/ 4 w 4" name="T24"/>
                    <a:gd fmla="*/ 0 h 4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4" w="4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Freeform 112"/>
                <p:cNvSpPr/>
                <p:nvPr/>
              </p:nvSpPr>
              <p:spPr bwMode="auto">
                <a:xfrm>
                  <a:off x="3816" y="1877"/>
                  <a:ext cx="7" cy="6"/>
                </a:xfrm>
                <a:custGeom>
                  <a:gdLst>
                    <a:gd fmla="*/ 2 w 7" name="T0"/>
                    <a:gd fmla="*/ 1 h 6" name="T1"/>
                    <a:gd fmla="*/ 2 w 7" name="T2"/>
                    <a:gd fmla="*/ 1 h 6" name="T3"/>
                    <a:gd fmla="*/ 0 w 7" name="T4"/>
                    <a:gd fmla="*/ 5 h 6" name="T5"/>
                    <a:gd fmla="*/ 0 w 7" name="T6"/>
                    <a:gd fmla="*/ 6 h 6" name="T7"/>
                    <a:gd fmla="*/ 2 w 7" name="T8"/>
                    <a:gd fmla="*/ 6 h 6" name="T9"/>
                    <a:gd fmla="*/ 2 w 7" name="T10"/>
                    <a:gd fmla="*/ 6 h 6" name="T11"/>
                    <a:gd fmla="*/ 6 w 7" name="T12"/>
                    <a:gd fmla="*/ 6 h 6" name="T13"/>
                    <a:gd fmla="*/ 7 w 7" name="T14"/>
                    <a:gd fmla="*/ 5 h 6" name="T15"/>
                    <a:gd fmla="*/ 7 w 7" name="T16"/>
                    <a:gd fmla="*/ 3 h 6" name="T17"/>
                    <a:gd fmla="*/ 7 w 7" name="T18"/>
                    <a:gd fmla="*/ 1 h 6" name="T19"/>
                    <a:gd fmla="*/ 7 w 7" name="T20"/>
                    <a:gd fmla="*/ 1 h 6" name="T21"/>
                    <a:gd fmla="*/ 6 w 7" name="T22"/>
                    <a:gd fmla="*/ 0 h 6" name="T23"/>
                    <a:gd fmla="*/ 5 w 7" name="T24"/>
                    <a:gd fmla="*/ 0 h 6" name="T25"/>
                    <a:gd fmla="*/ 2 w 7" name="T26"/>
                    <a:gd fmla="*/ 1 h 6" name="T27"/>
                    <a:gd fmla="*/ 2 w 7" name="T28"/>
                    <a:gd fmla="*/ 1 h 6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6" w="7">
                      <a:moveTo>
                        <a:pt x="2" y="1"/>
                      </a:moveTo>
                      <a:lnTo>
                        <a:pt x="2" y="1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6" y="6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Freeform 113"/>
                <p:cNvSpPr/>
                <p:nvPr/>
              </p:nvSpPr>
              <p:spPr bwMode="auto">
                <a:xfrm>
                  <a:off x="3836" y="1865"/>
                  <a:ext cx="31" cy="51"/>
                </a:xfrm>
                <a:custGeom>
                  <a:gdLst>
                    <a:gd fmla="*/ 28 w 31" name="T0"/>
                    <a:gd fmla="*/ 0 h 51" name="T1"/>
                    <a:gd fmla="*/ 28 w 31" name="T2"/>
                    <a:gd fmla="*/ 0 h 51" name="T3"/>
                    <a:gd fmla="*/ 29 w 31" name="T4"/>
                    <a:gd fmla="*/ 0 h 51" name="T5"/>
                    <a:gd fmla="*/ 26 w 31" name="T6"/>
                    <a:gd fmla="*/ 1 h 51" name="T7"/>
                    <a:gd fmla="*/ 23 w 31" name="T8"/>
                    <a:gd fmla="*/ 3 h 51" name="T9"/>
                    <a:gd fmla="*/ 22 w 31" name="T10"/>
                    <a:gd fmla="*/ 4 h 51" name="T11"/>
                    <a:gd fmla="*/ 21 w 31" name="T12"/>
                    <a:gd fmla="*/ 5 h 51" name="T13"/>
                    <a:gd fmla="*/ 21 w 31" name="T14"/>
                    <a:gd fmla="*/ 5 h 51" name="T15"/>
                    <a:gd fmla="*/ 19 w 31" name="T16"/>
                    <a:gd fmla="*/ 10 h 51" name="T17"/>
                    <a:gd fmla="*/ 18 w 31" name="T18"/>
                    <a:gd fmla="*/ 15 h 51" name="T19"/>
                    <a:gd fmla="*/ 16 w 31" name="T20"/>
                    <a:gd fmla="*/ 22 h 51" name="T21"/>
                    <a:gd fmla="*/ 14 w 31" name="T22"/>
                    <a:gd fmla="*/ 24 h 51" name="T23"/>
                    <a:gd fmla="*/ 11 w 31" name="T24"/>
                    <a:gd fmla="*/ 26 h 51" name="T25"/>
                    <a:gd fmla="*/ 11 w 31" name="T26"/>
                    <a:gd fmla="*/ 26 h 51" name="T27"/>
                    <a:gd fmla="*/ 7 w 31" name="T28"/>
                    <a:gd fmla="*/ 31 h 51" name="T29"/>
                    <a:gd fmla="*/ 4 w 31" name="T30"/>
                    <a:gd fmla="*/ 34 h 51" name="T31"/>
                    <a:gd fmla="*/ 3 w 31" name="T32"/>
                    <a:gd fmla="*/ 38 h 51" name="T33"/>
                    <a:gd fmla="*/ 2 w 31" name="T34"/>
                    <a:gd fmla="*/ 41 h 51" name="T35"/>
                    <a:gd fmla="*/ 2 w 31" name="T36"/>
                    <a:gd fmla="*/ 41 h 51" name="T37"/>
                    <a:gd fmla="*/ 0 w 31" name="T38"/>
                    <a:gd fmla="*/ 49 h 51" name="T39"/>
                    <a:gd fmla="*/ 0 w 31" name="T40"/>
                    <a:gd fmla="*/ 51 h 51" name="T41"/>
                    <a:gd fmla="*/ 2 w 31" name="T42"/>
                    <a:gd fmla="*/ 50 h 51" name="T43"/>
                    <a:gd fmla="*/ 2 w 31" name="T44"/>
                    <a:gd fmla="*/ 50 h 51" name="T45"/>
                    <a:gd fmla="*/ 6 w 31" name="T46"/>
                    <a:gd fmla="*/ 47 h 51" name="T47"/>
                    <a:gd fmla="*/ 8 w 31" name="T48"/>
                    <a:gd fmla="*/ 43 h 51" name="T49"/>
                    <a:gd fmla="*/ 10 w 31" name="T50"/>
                    <a:gd fmla="*/ 40 h 51" name="T51"/>
                    <a:gd fmla="*/ 11 w 31" name="T52"/>
                    <a:gd fmla="*/ 37 h 51" name="T53"/>
                    <a:gd fmla="*/ 11 w 31" name="T54"/>
                    <a:gd fmla="*/ 37 h 51" name="T55"/>
                    <a:gd fmla="*/ 13 w 31" name="T56"/>
                    <a:gd fmla="*/ 33 h 51" name="T57"/>
                    <a:gd fmla="*/ 13 w 31" name="T58"/>
                    <a:gd fmla="*/ 28 h 51" name="T59"/>
                    <a:gd fmla="*/ 14 w 31" name="T60"/>
                    <a:gd fmla="*/ 26 h 51" name="T61"/>
                    <a:gd fmla="*/ 16 w 31" name="T62"/>
                    <a:gd fmla="*/ 25 h 51" name="T63"/>
                    <a:gd fmla="*/ 18 w 31" name="T64"/>
                    <a:gd fmla="*/ 24 h 51" name="T65"/>
                    <a:gd fmla="*/ 21 w 31" name="T66"/>
                    <a:gd fmla="*/ 24 h 51" name="T67"/>
                    <a:gd fmla="*/ 21 w 31" name="T68"/>
                    <a:gd fmla="*/ 24 h 51" name="T69"/>
                    <a:gd fmla="*/ 24 w 31" name="T70"/>
                    <a:gd fmla="*/ 24 h 51" name="T71"/>
                    <a:gd fmla="*/ 26 w 31" name="T72"/>
                    <a:gd fmla="*/ 23 h 51" name="T73"/>
                    <a:gd fmla="*/ 28 w 31" name="T74"/>
                    <a:gd fmla="*/ 22 h 51" name="T75"/>
                    <a:gd fmla="*/ 29 w 31" name="T76"/>
                    <a:gd fmla="*/ 21 h 51" name="T77"/>
                    <a:gd fmla="*/ 31 w 31" name="T78"/>
                    <a:gd fmla="*/ 13 h 51" name="T79"/>
                    <a:gd fmla="*/ 31 w 31" name="T80"/>
                    <a:gd fmla="*/ 13 h 51" name="T81"/>
                    <a:gd fmla="*/ 31 w 31" name="T82"/>
                    <a:gd fmla="*/ 8 h 51" name="T83"/>
                    <a:gd fmla="*/ 30 w 31" name="T84"/>
                    <a:gd fmla="*/ 5 h 51" name="T85"/>
                    <a:gd fmla="*/ 28 w 31" name="T86"/>
                    <a:gd fmla="*/ 0 h 51" name="T87"/>
                    <a:gd fmla="*/ 28 w 31" name="T88"/>
                    <a:gd fmla="*/ 0 h 51" name="T8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b="b" l="0" r="r" t="0"/>
                  <a:pathLst>
                    <a:path h="51" w="31">
                      <a:moveTo>
                        <a:pt x="28" y="0"/>
                      </a:moveTo>
                      <a:lnTo>
                        <a:pt x="28" y="0"/>
                      </a:lnTo>
                      <a:lnTo>
                        <a:pt x="29" y="0"/>
                      </a:lnTo>
                      <a:lnTo>
                        <a:pt x="26" y="1"/>
                      </a:lnTo>
                      <a:lnTo>
                        <a:pt x="23" y="3"/>
                      </a:lnTo>
                      <a:lnTo>
                        <a:pt x="22" y="4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19" y="10"/>
                      </a:lnTo>
                      <a:lnTo>
                        <a:pt x="18" y="15"/>
                      </a:lnTo>
                      <a:lnTo>
                        <a:pt x="16" y="22"/>
                      </a:lnTo>
                      <a:lnTo>
                        <a:pt x="14" y="24"/>
                      </a:lnTo>
                      <a:lnTo>
                        <a:pt x="11" y="26"/>
                      </a:lnTo>
                      <a:lnTo>
                        <a:pt x="11" y="26"/>
                      </a:lnTo>
                      <a:lnTo>
                        <a:pt x="7" y="31"/>
                      </a:lnTo>
                      <a:lnTo>
                        <a:pt x="4" y="34"/>
                      </a:lnTo>
                      <a:lnTo>
                        <a:pt x="3" y="38"/>
                      </a:lnTo>
                      <a:lnTo>
                        <a:pt x="2" y="41"/>
                      </a:lnTo>
                      <a:lnTo>
                        <a:pt x="2" y="41"/>
                      </a:lnTo>
                      <a:lnTo>
                        <a:pt x="0" y="49"/>
                      </a:lnTo>
                      <a:lnTo>
                        <a:pt x="0" y="51"/>
                      </a:lnTo>
                      <a:lnTo>
                        <a:pt x="2" y="50"/>
                      </a:lnTo>
                      <a:lnTo>
                        <a:pt x="2" y="50"/>
                      </a:lnTo>
                      <a:lnTo>
                        <a:pt x="6" y="47"/>
                      </a:lnTo>
                      <a:lnTo>
                        <a:pt x="8" y="43"/>
                      </a:lnTo>
                      <a:lnTo>
                        <a:pt x="10" y="40"/>
                      </a:lnTo>
                      <a:lnTo>
                        <a:pt x="11" y="37"/>
                      </a:lnTo>
                      <a:lnTo>
                        <a:pt x="11" y="37"/>
                      </a:lnTo>
                      <a:lnTo>
                        <a:pt x="13" y="33"/>
                      </a:lnTo>
                      <a:lnTo>
                        <a:pt x="13" y="28"/>
                      </a:lnTo>
                      <a:lnTo>
                        <a:pt x="14" y="26"/>
                      </a:lnTo>
                      <a:lnTo>
                        <a:pt x="16" y="25"/>
                      </a:lnTo>
                      <a:lnTo>
                        <a:pt x="18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4" y="24"/>
                      </a:lnTo>
                      <a:lnTo>
                        <a:pt x="26" y="23"/>
                      </a:lnTo>
                      <a:lnTo>
                        <a:pt x="28" y="22"/>
                      </a:lnTo>
                      <a:lnTo>
                        <a:pt x="29" y="21"/>
                      </a:lnTo>
                      <a:lnTo>
                        <a:pt x="31" y="13"/>
                      </a:lnTo>
                      <a:lnTo>
                        <a:pt x="31" y="13"/>
                      </a:lnTo>
                      <a:lnTo>
                        <a:pt x="31" y="8"/>
                      </a:lnTo>
                      <a:lnTo>
                        <a:pt x="30" y="5"/>
                      </a:lnTo>
                      <a:lnTo>
                        <a:pt x="28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Freeform 114"/>
                <p:cNvSpPr/>
                <p:nvPr/>
              </p:nvSpPr>
              <p:spPr bwMode="auto">
                <a:xfrm>
                  <a:off x="3867" y="1882"/>
                  <a:ext cx="4" cy="4"/>
                </a:xfrm>
                <a:custGeom>
                  <a:gdLst>
                    <a:gd fmla="*/ 1 w 4" name="T0"/>
                    <a:gd fmla="*/ 1 h 4" name="T1"/>
                    <a:gd fmla="*/ 1 w 4" name="T2"/>
                    <a:gd fmla="*/ 1 h 4" name="T3"/>
                    <a:gd fmla="*/ 0 w 4" name="T4"/>
                    <a:gd fmla="*/ 4 h 4" name="T5"/>
                    <a:gd fmla="*/ 0 w 4" name="T6"/>
                    <a:gd fmla="*/ 4 h 4" name="T7"/>
                    <a:gd fmla="*/ 1 w 4" name="T8"/>
                    <a:gd fmla="*/ 4 h 4" name="T9"/>
                    <a:gd fmla="*/ 1 w 4" name="T10"/>
                    <a:gd fmla="*/ 4 h 4" name="T11"/>
                    <a:gd fmla="*/ 3 w 4" name="T12"/>
                    <a:gd fmla="*/ 3 h 4" name="T13"/>
                    <a:gd fmla="*/ 4 w 4" name="T14"/>
                    <a:gd fmla="*/ 1 h 4" name="T15"/>
                    <a:gd fmla="*/ 4 w 4" name="T16"/>
                    <a:gd fmla="*/ 1 h 4" name="T17"/>
                    <a:gd fmla="*/ 3 w 4" name="T18"/>
                    <a:gd fmla="*/ 0 h 4" name="T19"/>
                    <a:gd fmla="*/ 2 w 4" name="T20"/>
                    <a:gd fmla="*/ 0 h 4" name="T21"/>
                    <a:gd fmla="*/ 1 w 4" name="T22"/>
                    <a:gd fmla="*/ 1 h 4" name="T23"/>
                    <a:gd fmla="*/ 1 w 4" name="T24"/>
                    <a:gd fmla="*/ 1 h 4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4" w="4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3" y="3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Freeform 115"/>
                <p:cNvSpPr/>
                <p:nvPr/>
              </p:nvSpPr>
              <p:spPr bwMode="auto">
                <a:xfrm>
                  <a:off x="3878" y="1872"/>
                  <a:ext cx="8" cy="14"/>
                </a:xfrm>
                <a:custGeom>
                  <a:gdLst>
                    <a:gd fmla="*/ 4 w 8" name="T0"/>
                    <a:gd fmla="*/ 10 h 14" name="T1"/>
                    <a:gd fmla="*/ 4 w 8" name="T2"/>
                    <a:gd fmla="*/ 10 h 14" name="T3"/>
                    <a:gd fmla="*/ 1 w 8" name="T4"/>
                    <a:gd fmla="*/ 11 h 14" name="T5"/>
                    <a:gd fmla="*/ 0 w 8" name="T6"/>
                    <a:gd fmla="*/ 12 h 14" name="T7"/>
                    <a:gd fmla="*/ 0 w 8" name="T8"/>
                    <a:gd fmla="*/ 13 h 14" name="T9"/>
                    <a:gd fmla="*/ 0 w 8" name="T10"/>
                    <a:gd fmla="*/ 13 h 14" name="T11"/>
                    <a:gd fmla="*/ 1 w 8" name="T12"/>
                    <a:gd fmla="*/ 14 h 14" name="T13"/>
                    <a:gd fmla="*/ 3 w 8" name="T14"/>
                    <a:gd fmla="*/ 14 h 14" name="T15"/>
                    <a:gd fmla="*/ 6 w 8" name="T16"/>
                    <a:gd fmla="*/ 14 h 14" name="T17"/>
                    <a:gd fmla="*/ 7 w 8" name="T18"/>
                    <a:gd fmla="*/ 13 h 14" name="T19"/>
                    <a:gd fmla="*/ 7 w 8" name="T20"/>
                    <a:gd fmla="*/ 13 h 14" name="T21"/>
                    <a:gd fmla="*/ 8 w 8" name="T22"/>
                    <a:gd fmla="*/ 6 h 14" name="T23"/>
                    <a:gd fmla="*/ 8 w 8" name="T24"/>
                    <a:gd fmla="*/ 3 h 14" name="T25"/>
                    <a:gd fmla="*/ 8 w 8" name="T26"/>
                    <a:gd fmla="*/ 1 h 14" name="T27"/>
                    <a:gd fmla="*/ 8 w 8" name="T28"/>
                    <a:gd fmla="*/ 1 h 14" name="T29"/>
                    <a:gd fmla="*/ 5 w 8" name="T30"/>
                    <a:gd fmla="*/ 0 h 14" name="T31"/>
                    <a:gd fmla="*/ 5 w 8" name="T32"/>
                    <a:gd fmla="*/ 0 h 14" name="T33"/>
                    <a:gd fmla="*/ 4 w 8" name="T34"/>
                    <a:gd fmla="*/ 1 h 14" name="T35"/>
                    <a:gd fmla="*/ 4 w 8" name="T36"/>
                    <a:gd fmla="*/ 1 h 14" name="T37"/>
                    <a:gd fmla="*/ 4 w 8" name="T38"/>
                    <a:gd fmla="*/ 10 h 14" name="T39"/>
                    <a:gd fmla="*/ 4 w 8" name="T40"/>
                    <a:gd fmla="*/ 10 h 14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14" w="8">
                      <a:moveTo>
                        <a:pt x="4" y="10"/>
                      </a:moveTo>
                      <a:lnTo>
                        <a:pt x="4" y="10"/>
                      </a:lnTo>
                      <a:lnTo>
                        <a:pt x="1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3" y="14"/>
                      </a:lnTo>
                      <a:lnTo>
                        <a:pt x="6" y="14"/>
                      </a:lnTo>
                      <a:lnTo>
                        <a:pt x="7" y="13"/>
                      </a:lnTo>
                      <a:lnTo>
                        <a:pt x="7" y="13"/>
                      </a:lnTo>
                      <a:lnTo>
                        <a:pt x="8" y="6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0"/>
                      </a:lnTo>
                      <a:lnTo>
                        <a:pt x="4" y="1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Freeform 116"/>
                <p:cNvSpPr/>
                <p:nvPr/>
              </p:nvSpPr>
              <p:spPr bwMode="auto">
                <a:xfrm>
                  <a:off x="3865" y="1892"/>
                  <a:ext cx="15" cy="31"/>
                </a:xfrm>
                <a:custGeom>
                  <a:gdLst>
                    <a:gd fmla="*/ 3 w 15" name="T0"/>
                    <a:gd fmla="*/ 1 h 31" name="T1"/>
                    <a:gd fmla="*/ 3 w 15" name="T2"/>
                    <a:gd fmla="*/ 1 h 31" name="T3"/>
                    <a:gd fmla="*/ 3 w 15" name="T4"/>
                    <a:gd fmla="*/ 5 h 31" name="T5"/>
                    <a:gd fmla="*/ 3 w 15" name="T6"/>
                    <a:gd fmla="*/ 7 h 31" name="T7"/>
                    <a:gd fmla="*/ 2 w 15" name="T8"/>
                    <a:gd fmla="*/ 8 h 31" name="T9"/>
                    <a:gd fmla="*/ 2 w 15" name="T10"/>
                    <a:gd fmla="*/ 8 h 31" name="T11"/>
                    <a:gd fmla="*/ 0 w 15" name="T12"/>
                    <a:gd fmla="*/ 9 h 31" name="T13"/>
                    <a:gd fmla="*/ 0 w 15" name="T14"/>
                    <a:gd fmla="*/ 13 h 31" name="T15"/>
                    <a:gd fmla="*/ 0 w 15" name="T16"/>
                    <a:gd fmla="*/ 21 h 31" name="T17"/>
                    <a:gd fmla="*/ 0 w 15" name="T18"/>
                    <a:gd fmla="*/ 21 h 31" name="T19"/>
                    <a:gd fmla="*/ 0 w 15" name="T20"/>
                    <a:gd fmla="*/ 24 h 31" name="T21"/>
                    <a:gd fmla="*/ 2 w 15" name="T22"/>
                    <a:gd fmla="*/ 25 h 31" name="T23"/>
                    <a:gd fmla="*/ 3 w 15" name="T24"/>
                    <a:gd fmla="*/ 25 h 31" name="T25"/>
                    <a:gd fmla="*/ 3 w 15" name="T26"/>
                    <a:gd fmla="*/ 27 h 31" name="T27"/>
                    <a:gd fmla="*/ 3 w 15" name="T28"/>
                    <a:gd fmla="*/ 27 h 31" name="T29"/>
                    <a:gd fmla="*/ 4 w 15" name="T30"/>
                    <a:gd fmla="*/ 30 h 31" name="T31"/>
                    <a:gd fmla="*/ 6 w 15" name="T32"/>
                    <a:gd fmla="*/ 31 h 31" name="T33"/>
                    <a:gd fmla="*/ 8 w 15" name="T34"/>
                    <a:gd fmla="*/ 31 h 31" name="T35"/>
                    <a:gd fmla="*/ 9 w 15" name="T36"/>
                    <a:gd fmla="*/ 29 h 31" name="T37"/>
                    <a:gd fmla="*/ 9 w 15" name="T38"/>
                    <a:gd fmla="*/ 29 h 31" name="T39"/>
                    <a:gd fmla="*/ 11 w 15" name="T40"/>
                    <a:gd fmla="*/ 27 h 31" name="T41"/>
                    <a:gd fmla="*/ 13 w 15" name="T42"/>
                    <a:gd fmla="*/ 26 h 31" name="T43"/>
                    <a:gd fmla="*/ 14 w 15" name="T44"/>
                    <a:gd fmla="*/ 23 h 31" name="T45"/>
                    <a:gd fmla="*/ 15 w 15" name="T46"/>
                    <a:gd fmla="*/ 20 h 31" name="T47"/>
                    <a:gd fmla="*/ 15 w 15" name="T48"/>
                    <a:gd fmla="*/ 20 h 31" name="T49"/>
                    <a:gd fmla="*/ 14 w 15" name="T50"/>
                    <a:gd fmla="*/ 8 h 31" name="T51"/>
                    <a:gd fmla="*/ 14 w 15" name="T52"/>
                    <a:gd fmla="*/ 2 h 31" name="T53"/>
                    <a:gd fmla="*/ 11 w 15" name="T54"/>
                    <a:gd fmla="*/ 0 h 31" name="T55"/>
                    <a:gd fmla="*/ 11 w 15" name="T56"/>
                    <a:gd fmla="*/ 0 h 31" name="T57"/>
                    <a:gd fmla="*/ 9 w 15" name="T58"/>
                    <a:gd fmla="*/ 0 h 31" name="T59"/>
                    <a:gd fmla="*/ 6 w 15" name="T60"/>
                    <a:gd fmla="*/ 0 h 31" name="T61"/>
                    <a:gd fmla="*/ 3 w 15" name="T62"/>
                    <a:gd fmla="*/ 1 h 31" name="T63"/>
                    <a:gd fmla="*/ 3 w 15" name="T64"/>
                    <a:gd fmla="*/ 1 h 31" name="T6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b="b" l="0" r="r" t="0"/>
                  <a:pathLst>
                    <a:path h="31" w="15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3" y="5"/>
                      </a:lnTo>
                      <a:lnTo>
                        <a:pt x="3" y="7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4"/>
                      </a:lnTo>
                      <a:lnTo>
                        <a:pt x="2" y="25"/>
                      </a:lnTo>
                      <a:lnTo>
                        <a:pt x="3" y="25"/>
                      </a:lnTo>
                      <a:lnTo>
                        <a:pt x="3" y="27"/>
                      </a:lnTo>
                      <a:lnTo>
                        <a:pt x="3" y="27"/>
                      </a:lnTo>
                      <a:lnTo>
                        <a:pt x="4" y="30"/>
                      </a:lnTo>
                      <a:lnTo>
                        <a:pt x="6" y="31"/>
                      </a:lnTo>
                      <a:lnTo>
                        <a:pt x="8" y="31"/>
                      </a:lnTo>
                      <a:lnTo>
                        <a:pt x="9" y="29"/>
                      </a:lnTo>
                      <a:lnTo>
                        <a:pt x="9" y="29"/>
                      </a:lnTo>
                      <a:lnTo>
                        <a:pt x="11" y="27"/>
                      </a:lnTo>
                      <a:lnTo>
                        <a:pt x="13" y="26"/>
                      </a:lnTo>
                      <a:lnTo>
                        <a:pt x="14" y="23"/>
                      </a:lnTo>
                      <a:lnTo>
                        <a:pt x="15" y="20"/>
                      </a:lnTo>
                      <a:lnTo>
                        <a:pt x="15" y="20"/>
                      </a:lnTo>
                      <a:lnTo>
                        <a:pt x="14" y="8"/>
                      </a:lnTo>
                      <a:lnTo>
                        <a:pt x="14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Freeform 117"/>
                <p:cNvSpPr/>
                <p:nvPr/>
              </p:nvSpPr>
              <p:spPr bwMode="auto">
                <a:xfrm>
                  <a:off x="3850" y="1900"/>
                  <a:ext cx="11" cy="27"/>
                </a:xfrm>
                <a:custGeom>
                  <a:gdLst>
                    <a:gd fmla="*/ 11 w 11" name="T0"/>
                    <a:gd fmla="*/ 0 h 27" name="T1"/>
                    <a:gd fmla="*/ 11 w 11" name="T2"/>
                    <a:gd fmla="*/ 0 h 27" name="T3"/>
                    <a:gd fmla="*/ 10 w 11" name="T4"/>
                    <a:gd fmla="*/ 4 h 27" name="T5"/>
                    <a:gd fmla="*/ 8 w 11" name="T6"/>
                    <a:gd fmla="*/ 8 h 27" name="T7"/>
                    <a:gd fmla="*/ 8 w 11" name="T8"/>
                    <a:gd fmla="*/ 8 h 27" name="T9"/>
                    <a:gd fmla="*/ 8 w 11" name="T10"/>
                    <a:gd fmla="*/ 12 h 27" name="T11"/>
                    <a:gd fmla="*/ 7 w 11" name="T12"/>
                    <a:gd fmla="*/ 15 h 27" name="T13"/>
                    <a:gd fmla="*/ 7 w 11" name="T14"/>
                    <a:gd fmla="*/ 17 h 27" name="T15"/>
                    <a:gd fmla="*/ 6 w 11" name="T16"/>
                    <a:gd fmla="*/ 18 h 27" name="T17"/>
                    <a:gd fmla="*/ 6 w 11" name="T18"/>
                    <a:gd fmla="*/ 18 h 27" name="T19"/>
                    <a:gd fmla="*/ 5 w 11" name="T20"/>
                    <a:gd fmla="*/ 19 h 27" name="T21"/>
                    <a:gd fmla="*/ 4 w 11" name="T22"/>
                    <a:gd fmla="*/ 20 h 27" name="T23"/>
                    <a:gd fmla="*/ 4 w 11" name="T24"/>
                    <a:gd fmla="*/ 23 h 27" name="T25"/>
                    <a:gd fmla="*/ 4 w 11" name="T26"/>
                    <a:gd fmla="*/ 23 h 27" name="T27"/>
                    <a:gd fmla="*/ 3 w 11" name="T28"/>
                    <a:gd fmla="*/ 26 h 27" name="T29"/>
                    <a:gd fmla="*/ 2 w 11" name="T30"/>
                    <a:gd fmla="*/ 27 h 27" name="T31"/>
                    <a:gd fmla="*/ 1 w 11" name="T32"/>
                    <a:gd fmla="*/ 27 h 27" name="T33"/>
                    <a:gd fmla="*/ 1 w 11" name="T34"/>
                    <a:gd fmla="*/ 26 h 27" name="T35"/>
                    <a:gd fmla="*/ 0 w 11" name="T36"/>
                    <a:gd fmla="*/ 22 h 27" name="T37"/>
                    <a:gd fmla="*/ 0 w 11" name="T38"/>
                    <a:gd fmla="*/ 22 h 27" name="T39"/>
                    <a:gd fmla="*/ 1 w 11" name="T40"/>
                    <a:gd fmla="*/ 18 h 27" name="T41"/>
                    <a:gd fmla="*/ 2 w 11" name="T42"/>
                    <a:gd fmla="*/ 16 h 27" name="T43"/>
                    <a:gd fmla="*/ 3 w 11" name="T44"/>
                    <a:gd fmla="*/ 14 h 27" name="T45"/>
                    <a:gd fmla="*/ 3 w 11" name="T46"/>
                    <a:gd fmla="*/ 12 h 27" name="T47"/>
                    <a:gd fmla="*/ 3 w 11" name="T48"/>
                    <a:gd fmla="*/ 12 h 27" name="T49"/>
                    <a:gd fmla="*/ 4 w 11" name="T50"/>
                    <a:gd fmla="*/ 8 h 27" name="T51"/>
                    <a:gd fmla="*/ 5 w 11" name="T52"/>
                    <a:gd fmla="*/ 7 h 27" name="T53"/>
                    <a:gd fmla="*/ 6 w 11" name="T54"/>
                    <a:gd fmla="*/ 6 h 27" name="T55"/>
                    <a:gd fmla="*/ 7 w 11" name="T56"/>
                    <a:gd fmla="*/ 4 h 27" name="T57"/>
                    <a:gd fmla="*/ 7 w 11" name="T58"/>
                    <a:gd fmla="*/ 4 h 27" name="T59"/>
                    <a:gd fmla="*/ 8 w 11" name="T60"/>
                    <a:gd fmla="*/ 1 h 27" name="T61"/>
                    <a:gd fmla="*/ 9 w 11" name="T62"/>
                    <a:gd fmla="*/ 0 h 27" name="T63"/>
                    <a:gd fmla="*/ 11 w 11" name="T64"/>
                    <a:gd fmla="*/ 0 h 27" name="T65"/>
                    <a:gd fmla="*/ 11 w 11" name="T66"/>
                    <a:gd fmla="*/ 0 h 27" name="T6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b="b" l="0" r="r" t="0"/>
                  <a:pathLst>
                    <a:path h="27" w="11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10" y="4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8" y="12"/>
                      </a:lnTo>
                      <a:lnTo>
                        <a:pt x="7" y="15"/>
                      </a:lnTo>
                      <a:lnTo>
                        <a:pt x="7" y="17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5" y="19"/>
                      </a:lnTo>
                      <a:lnTo>
                        <a:pt x="4" y="20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3" y="26"/>
                      </a:lnTo>
                      <a:lnTo>
                        <a:pt x="2" y="27"/>
                      </a:lnTo>
                      <a:lnTo>
                        <a:pt x="1" y="27"/>
                      </a:lnTo>
                      <a:lnTo>
                        <a:pt x="1" y="26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1" y="18"/>
                      </a:lnTo>
                      <a:lnTo>
                        <a:pt x="2" y="16"/>
                      </a:lnTo>
                      <a:lnTo>
                        <a:pt x="3" y="14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4" y="8"/>
                      </a:lnTo>
                      <a:lnTo>
                        <a:pt x="5" y="7"/>
                      </a:lnTo>
                      <a:lnTo>
                        <a:pt x="6" y="6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8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85" name="Freeform 118"/>
                <p:cNvSpPr/>
                <p:nvPr/>
              </p:nvSpPr>
              <p:spPr bwMode="auto">
                <a:xfrm>
                  <a:off x="3829" y="1917"/>
                  <a:ext cx="8" cy="8"/>
                </a:xfrm>
                <a:custGeom>
                  <a:gdLst>
                    <a:gd fmla="*/ 4 w 8" name="T0"/>
                    <a:gd fmla="*/ 1 h 8" name="T1"/>
                    <a:gd fmla="*/ 4 w 8" name="T2"/>
                    <a:gd fmla="*/ 1 h 8" name="T3"/>
                    <a:gd fmla="*/ 3 w 8" name="T4"/>
                    <a:gd fmla="*/ 2 h 8" name="T5"/>
                    <a:gd fmla="*/ 2 w 8" name="T6"/>
                    <a:gd fmla="*/ 2 h 8" name="T7"/>
                    <a:gd fmla="*/ 0 w 8" name="T8"/>
                    <a:gd fmla="*/ 3 h 8" name="T9"/>
                    <a:gd fmla="*/ 0 w 8" name="T10"/>
                    <a:gd fmla="*/ 4 h 8" name="T11"/>
                    <a:gd fmla="*/ 0 w 8" name="T12"/>
                    <a:gd fmla="*/ 4 h 8" name="T13"/>
                    <a:gd fmla="*/ 0 w 8" name="T14"/>
                    <a:gd fmla="*/ 6 h 8" name="T15"/>
                    <a:gd fmla="*/ 1 w 8" name="T16"/>
                    <a:gd fmla="*/ 8 h 8" name="T17"/>
                    <a:gd fmla="*/ 2 w 8" name="T18"/>
                    <a:gd fmla="*/ 8 h 8" name="T19"/>
                    <a:gd fmla="*/ 4 w 8" name="T20"/>
                    <a:gd fmla="*/ 6 h 8" name="T21"/>
                    <a:gd fmla="*/ 4 w 8" name="T22"/>
                    <a:gd fmla="*/ 6 h 8" name="T23"/>
                    <a:gd fmla="*/ 8 w 8" name="T24"/>
                    <a:gd fmla="*/ 3 h 8" name="T25"/>
                    <a:gd fmla="*/ 8 w 8" name="T26"/>
                    <a:gd fmla="*/ 2 h 8" name="T27"/>
                    <a:gd fmla="*/ 8 w 8" name="T28"/>
                    <a:gd fmla="*/ 1 h 8" name="T29"/>
                    <a:gd fmla="*/ 8 w 8" name="T30"/>
                    <a:gd fmla="*/ 1 h 8" name="T31"/>
                    <a:gd fmla="*/ 7 w 8" name="T32"/>
                    <a:gd fmla="*/ 0 h 8" name="T33"/>
                    <a:gd fmla="*/ 6 w 8" name="T34"/>
                    <a:gd fmla="*/ 0 h 8" name="T35"/>
                    <a:gd fmla="*/ 4 w 8" name="T36"/>
                    <a:gd fmla="*/ 1 h 8" name="T37"/>
                    <a:gd fmla="*/ 4 w 8" name="T38"/>
                    <a:gd fmla="*/ 1 h 8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8" w="8">
                      <a:moveTo>
                        <a:pt x="4" y="1"/>
                      </a:move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86" name="Freeform 119"/>
                <p:cNvSpPr/>
                <p:nvPr/>
              </p:nvSpPr>
              <p:spPr bwMode="auto">
                <a:xfrm>
                  <a:off x="4041" y="2514"/>
                  <a:ext cx="11" cy="19"/>
                </a:xfrm>
                <a:custGeom>
                  <a:gdLst>
                    <a:gd fmla="*/ 0 w 11" name="T0"/>
                    <a:gd fmla="*/ 0 h 19" name="T1"/>
                    <a:gd fmla="*/ 0 w 11" name="T2"/>
                    <a:gd fmla="*/ 0 h 19" name="T3"/>
                    <a:gd fmla="*/ 0 w 11" name="T4"/>
                    <a:gd fmla="*/ 7 h 19" name="T5"/>
                    <a:gd fmla="*/ 1 w 11" name="T6"/>
                    <a:gd fmla="*/ 10 h 19" name="T7"/>
                    <a:gd fmla="*/ 2 w 11" name="T8"/>
                    <a:gd fmla="*/ 13 h 19" name="T9"/>
                    <a:gd fmla="*/ 2 w 11" name="T10"/>
                    <a:gd fmla="*/ 13 h 19" name="T11"/>
                    <a:gd fmla="*/ 4 w 11" name="T12"/>
                    <a:gd fmla="*/ 13 h 19" name="T13"/>
                    <a:gd fmla="*/ 6 w 11" name="T14"/>
                    <a:gd fmla="*/ 14 h 19" name="T15"/>
                    <a:gd fmla="*/ 8 w 11" name="T16"/>
                    <a:gd fmla="*/ 14 h 19" name="T17"/>
                    <a:gd fmla="*/ 8 w 11" name="T18"/>
                    <a:gd fmla="*/ 16 h 19" name="T19"/>
                    <a:gd fmla="*/ 8 w 11" name="T20"/>
                    <a:gd fmla="*/ 16 h 19" name="T21"/>
                    <a:gd fmla="*/ 8 w 11" name="T22"/>
                    <a:gd fmla="*/ 18 h 19" name="T23"/>
                    <a:gd fmla="*/ 9 w 11" name="T24"/>
                    <a:gd fmla="*/ 19 h 19" name="T25"/>
                    <a:gd fmla="*/ 10 w 11" name="T26"/>
                    <a:gd fmla="*/ 19 h 19" name="T27"/>
                    <a:gd fmla="*/ 11 w 11" name="T28"/>
                    <a:gd fmla="*/ 17 h 19" name="T29"/>
                    <a:gd fmla="*/ 11 w 11" name="T30"/>
                    <a:gd fmla="*/ 17 h 19" name="T31"/>
                    <a:gd fmla="*/ 11 w 11" name="T32"/>
                    <a:gd fmla="*/ 9 h 19" name="T33"/>
                    <a:gd fmla="*/ 11 w 11" name="T34"/>
                    <a:gd fmla="*/ 7 h 19" name="T35"/>
                    <a:gd fmla="*/ 10 w 11" name="T36"/>
                    <a:gd fmla="*/ 6 h 19" name="T37"/>
                    <a:gd fmla="*/ 10 w 11" name="T38"/>
                    <a:gd fmla="*/ 6 h 19" name="T39"/>
                    <a:gd fmla="*/ 8 w 11" name="T40"/>
                    <a:gd fmla="*/ 6 h 19" name="T41"/>
                    <a:gd fmla="*/ 6 w 11" name="T42"/>
                    <a:gd fmla="*/ 5 h 19" name="T43"/>
                    <a:gd fmla="*/ 6 w 11" name="T44"/>
                    <a:gd fmla="*/ 3 h 19" name="T45"/>
                    <a:gd fmla="*/ 6 w 11" name="T46"/>
                    <a:gd fmla="*/ 3 h 19" name="T47"/>
                    <a:gd fmla="*/ 4 w 11" name="T48"/>
                    <a:gd fmla="*/ 1 h 19" name="T49"/>
                    <a:gd fmla="*/ 2 w 11" name="T50"/>
                    <a:gd fmla="*/ 0 h 19" name="T51"/>
                    <a:gd fmla="*/ 0 w 11" name="T52"/>
                    <a:gd fmla="*/ 0 h 19" name="T53"/>
                    <a:gd fmla="*/ 0 w 11" name="T54"/>
                    <a:gd fmla="*/ 0 h 19" name="T5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b="b" l="0" r="r" t="0"/>
                  <a:pathLst>
                    <a:path h="19" w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10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4" y="13"/>
                      </a:lnTo>
                      <a:lnTo>
                        <a:pt x="6" y="14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18"/>
                      </a:lnTo>
                      <a:lnTo>
                        <a:pt x="9" y="19"/>
                      </a:lnTo>
                      <a:lnTo>
                        <a:pt x="10" y="19"/>
                      </a:lnTo>
                      <a:lnTo>
                        <a:pt x="11" y="17"/>
                      </a:lnTo>
                      <a:lnTo>
                        <a:pt x="11" y="17"/>
                      </a:lnTo>
                      <a:lnTo>
                        <a:pt x="11" y="9"/>
                      </a:lnTo>
                      <a:lnTo>
                        <a:pt x="11" y="7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6" y="5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87" name="Freeform 120"/>
                <p:cNvSpPr/>
                <p:nvPr/>
              </p:nvSpPr>
              <p:spPr bwMode="auto">
                <a:xfrm>
                  <a:off x="3707" y="1557"/>
                  <a:ext cx="582" cy="997"/>
                </a:xfrm>
                <a:custGeom>
                  <a:gdLst>
                    <a:gd fmla="*/ 438 w 582" name="T0"/>
                    <a:gd fmla="*/ 969 h 997" name="T1"/>
                    <a:gd fmla="*/ 539 w 582" name="T2"/>
                    <a:gd fmla="*/ 929 h 997" name="T3"/>
                    <a:gd fmla="*/ 509 w 582" name="T4"/>
                    <a:gd fmla="*/ 913 h 997" name="T5"/>
                    <a:gd fmla="*/ 476 w 582" name="T6"/>
                    <a:gd fmla="*/ 897 h 997" name="T7"/>
                    <a:gd fmla="*/ 530 w 582" name="T8"/>
                    <a:gd fmla="*/ 856 h 997" name="T9"/>
                    <a:gd fmla="*/ 582 w 582" name="T10"/>
                    <a:gd fmla="*/ 783 h 997" name="T11"/>
                    <a:gd fmla="*/ 515 w 582" name="T12"/>
                    <a:gd fmla="*/ 723 h 997" name="T13"/>
                    <a:gd fmla="*/ 464 w 582" name="T14"/>
                    <a:gd fmla="*/ 732 h 997" name="T15"/>
                    <a:gd fmla="*/ 481 w 582" name="T16"/>
                    <a:gd fmla="*/ 655 h 997" name="T17"/>
                    <a:gd fmla="*/ 467 w 582" name="T18"/>
                    <a:gd fmla="*/ 581 h 997" name="T19"/>
                    <a:gd fmla="*/ 407 w 582" name="T20"/>
                    <a:gd fmla="*/ 484 h 997" name="T21"/>
                    <a:gd fmla="*/ 375 w 582" name="T22"/>
                    <a:gd fmla="*/ 362 h 997" name="T23"/>
                    <a:gd fmla="*/ 296 w 582" name="T24"/>
                    <a:gd fmla="*/ 333 h 997" name="T25"/>
                    <a:gd fmla="*/ 319 w 582" name="T26"/>
                    <a:gd fmla="*/ 296 h 997" name="T27"/>
                    <a:gd fmla="*/ 326 w 582" name="T28"/>
                    <a:gd fmla="*/ 269 h 997" name="T29"/>
                    <a:gd fmla="*/ 418 w 582" name="T30"/>
                    <a:gd fmla="*/ 170 h 997" name="T31"/>
                    <a:gd fmla="*/ 386 w 582" name="T32"/>
                    <a:gd fmla="*/ 139 h 997" name="T33"/>
                    <a:gd fmla="*/ 319 w 582" name="T34"/>
                    <a:gd fmla="*/ 120 h 997" name="T35"/>
                    <a:gd fmla="*/ 277 w 582" name="T36"/>
                    <a:gd fmla="*/ 126 h 997" name="T37"/>
                    <a:gd fmla="*/ 360 w 582" name="T38"/>
                    <a:gd fmla="*/ 34 h 997" name="T39"/>
                    <a:gd fmla="*/ 286 w 582" name="T40"/>
                    <a:gd fmla="*/ 16 h 997" name="T41"/>
                    <a:gd fmla="*/ 246 w 582" name="T42"/>
                    <a:gd fmla="*/ 6 h 997" name="T43"/>
                    <a:gd fmla="*/ 219 w 582" name="T44"/>
                    <a:gd fmla="*/ 65 h 997" name="T45"/>
                    <a:gd fmla="*/ 186 w 582" name="T46"/>
                    <a:gd fmla="*/ 86 h 997" name="T47"/>
                    <a:gd fmla="*/ 177 w 582" name="T48"/>
                    <a:gd fmla="*/ 135 h 997" name="T49"/>
                    <a:gd fmla="*/ 173 w 582" name="T50"/>
                    <a:gd fmla="*/ 170 h 997" name="T51"/>
                    <a:gd fmla="*/ 154 w 582" name="T52"/>
                    <a:gd fmla="*/ 200 h 997" name="T53"/>
                    <a:gd fmla="*/ 152 w 582" name="T54"/>
                    <a:gd fmla="*/ 233 h 997" name="T55"/>
                    <a:gd fmla="*/ 182 w 582" name="T56"/>
                    <a:gd fmla="*/ 228 h 997" name="T57"/>
                    <a:gd fmla="*/ 167 w 582" name="T58"/>
                    <a:gd fmla="*/ 249 h 997" name="T59"/>
                    <a:gd fmla="*/ 146 w 582" name="T60"/>
                    <a:gd fmla="*/ 306 h 997" name="T61"/>
                    <a:gd fmla="*/ 194 w 582" name="T62"/>
                    <a:gd fmla="*/ 282 h 997" name="T63"/>
                    <a:gd fmla="*/ 193 w 582" name="T64"/>
                    <a:gd fmla="*/ 306 h 997" name="T65"/>
                    <a:gd fmla="*/ 201 w 582" name="T66"/>
                    <a:gd fmla="*/ 321 h 997" name="T67"/>
                    <a:gd fmla="*/ 185 w 582" name="T68"/>
                    <a:gd fmla="*/ 386 h 997" name="T69"/>
                    <a:gd fmla="*/ 155 w 582" name="T70"/>
                    <a:gd fmla="*/ 432 h 997" name="T71"/>
                    <a:gd fmla="*/ 171 w 582" name="T72"/>
                    <a:gd fmla="*/ 434 h 997" name="T73"/>
                    <a:gd fmla="*/ 199 w 582" name="T74"/>
                    <a:gd fmla="*/ 461 h 997" name="T75"/>
                    <a:gd fmla="*/ 222 w 582" name="T76"/>
                    <a:gd fmla="*/ 455 h 997" name="T77"/>
                    <a:gd fmla="*/ 292 w 582" name="T78"/>
                    <a:gd fmla="*/ 444 h 997" name="T79"/>
                    <a:gd fmla="*/ 255 w 582" name="T80"/>
                    <a:gd fmla="*/ 511 h 997" name="T81"/>
                    <a:gd fmla="*/ 287 w 582" name="T82"/>
                    <a:gd fmla="*/ 534 h 997" name="T83"/>
                    <a:gd fmla="*/ 282 w 582" name="T84"/>
                    <a:gd fmla="*/ 586 h 997" name="T85"/>
                    <a:gd fmla="*/ 281 w 582" name="T86"/>
                    <a:gd fmla="*/ 640 h 997" name="T87"/>
                    <a:gd fmla="*/ 192 w 582" name="T88"/>
                    <a:gd fmla="*/ 642 h 997" name="T89"/>
                    <a:gd fmla="*/ 153 w 582" name="T90"/>
                    <a:gd fmla="*/ 621 h 997" name="T91"/>
                    <a:gd fmla="*/ 175 w 582" name="T92"/>
                    <a:gd fmla="*/ 671 h 997" name="T93"/>
                    <a:gd fmla="*/ 167 w 582" name="T94"/>
                    <a:gd fmla="*/ 742 h 997" name="T95"/>
                    <a:gd fmla="*/ 105 w 582" name="T96"/>
                    <a:gd fmla="*/ 765 h 997" name="T97"/>
                    <a:gd fmla="*/ 83 w 582" name="T98"/>
                    <a:gd fmla="*/ 781 h 997" name="T99"/>
                    <a:gd fmla="*/ 102 w 582" name="T100"/>
                    <a:gd fmla="*/ 801 h 997" name="T101"/>
                    <a:gd fmla="*/ 147 w 582" name="T102"/>
                    <a:gd fmla="*/ 827 h 997" name="T103"/>
                    <a:gd fmla="*/ 208 w 582" name="T104"/>
                    <a:gd fmla="*/ 848 h 997" name="T105"/>
                    <a:gd fmla="*/ 261 w 582" name="T106"/>
                    <a:gd fmla="*/ 843 h 997" name="T107"/>
                    <a:gd fmla="*/ 163 w 582" name="T108"/>
                    <a:gd fmla="*/ 876 h 997" name="T109"/>
                    <a:gd fmla="*/ 104 w 582" name="T110"/>
                    <a:gd fmla="*/ 914 h 997" name="T111"/>
                    <a:gd fmla="*/ 39 w 582" name="T112"/>
                    <a:gd fmla="*/ 965 h 997" name="T113"/>
                    <a:gd fmla="*/ 23 w 582" name="T114"/>
                    <a:gd fmla="*/ 980 h 997" name="T115"/>
                    <a:gd fmla="*/ 59 w 582" name="T116"/>
                    <a:gd fmla="*/ 975 h 997" name="T117"/>
                    <a:gd fmla="*/ 133 w 582" name="T118"/>
                    <a:gd fmla="*/ 983 h 997" name="T119"/>
                    <a:gd fmla="*/ 216 w 582" name="T120"/>
                    <a:gd fmla="*/ 943 h 997" name="T121"/>
                    <a:gd fmla="*/ 296 w 582" name="T122"/>
                    <a:gd fmla="*/ 954 h 997" name="T1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b="b" l="0" r="r" t="0"/>
                  <a:pathLst>
                    <a:path h="997" w="582">
                      <a:moveTo>
                        <a:pt x="340" y="949"/>
                      </a:moveTo>
                      <a:lnTo>
                        <a:pt x="340" y="949"/>
                      </a:lnTo>
                      <a:lnTo>
                        <a:pt x="347" y="950"/>
                      </a:lnTo>
                      <a:lnTo>
                        <a:pt x="362" y="954"/>
                      </a:lnTo>
                      <a:lnTo>
                        <a:pt x="362" y="954"/>
                      </a:lnTo>
                      <a:lnTo>
                        <a:pt x="375" y="955"/>
                      </a:lnTo>
                      <a:lnTo>
                        <a:pt x="378" y="956"/>
                      </a:lnTo>
                      <a:lnTo>
                        <a:pt x="379" y="958"/>
                      </a:lnTo>
                      <a:lnTo>
                        <a:pt x="379" y="958"/>
                      </a:lnTo>
                      <a:lnTo>
                        <a:pt x="379" y="959"/>
                      </a:lnTo>
                      <a:lnTo>
                        <a:pt x="380" y="960"/>
                      </a:lnTo>
                      <a:lnTo>
                        <a:pt x="385" y="961"/>
                      </a:lnTo>
                      <a:lnTo>
                        <a:pt x="405" y="961"/>
                      </a:lnTo>
                      <a:lnTo>
                        <a:pt x="405" y="961"/>
                      </a:lnTo>
                      <a:lnTo>
                        <a:pt x="418" y="960"/>
                      </a:lnTo>
                      <a:lnTo>
                        <a:pt x="426" y="959"/>
                      </a:lnTo>
                      <a:lnTo>
                        <a:pt x="430" y="959"/>
                      </a:lnTo>
                      <a:lnTo>
                        <a:pt x="432" y="959"/>
                      </a:lnTo>
                      <a:lnTo>
                        <a:pt x="434" y="961"/>
                      </a:lnTo>
                      <a:lnTo>
                        <a:pt x="436" y="963"/>
                      </a:lnTo>
                      <a:lnTo>
                        <a:pt x="436" y="963"/>
                      </a:lnTo>
                      <a:lnTo>
                        <a:pt x="438" y="969"/>
                      </a:lnTo>
                      <a:lnTo>
                        <a:pt x="440" y="972"/>
                      </a:lnTo>
                      <a:lnTo>
                        <a:pt x="443" y="973"/>
                      </a:lnTo>
                      <a:lnTo>
                        <a:pt x="445" y="973"/>
                      </a:lnTo>
                      <a:lnTo>
                        <a:pt x="449" y="971"/>
                      </a:lnTo>
                      <a:lnTo>
                        <a:pt x="449" y="971"/>
                      </a:lnTo>
                      <a:lnTo>
                        <a:pt x="455" y="967"/>
                      </a:lnTo>
                      <a:lnTo>
                        <a:pt x="462" y="963"/>
                      </a:lnTo>
                      <a:lnTo>
                        <a:pt x="468" y="959"/>
                      </a:lnTo>
                      <a:lnTo>
                        <a:pt x="473" y="957"/>
                      </a:lnTo>
                      <a:lnTo>
                        <a:pt x="477" y="957"/>
                      </a:lnTo>
                      <a:lnTo>
                        <a:pt x="477" y="957"/>
                      </a:lnTo>
                      <a:lnTo>
                        <a:pt x="488" y="955"/>
                      </a:lnTo>
                      <a:lnTo>
                        <a:pt x="500" y="954"/>
                      </a:lnTo>
                      <a:lnTo>
                        <a:pt x="511" y="950"/>
                      </a:lnTo>
                      <a:lnTo>
                        <a:pt x="517" y="948"/>
                      </a:lnTo>
                      <a:lnTo>
                        <a:pt x="521" y="945"/>
                      </a:lnTo>
                      <a:lnTo>
                        <a:pt x="521" y="945"/>
                      </a:lnTo>
                      <a:lnTo>
                        <a:pt x="529" y="941"/>
                      </a:lnTo>
                      <a:lnTo>
                        <a:pt x="535" y="936"/>
                      </a:lnTo>
                      <a:lnTo>
                        <a:pt x="538" y="933"/>
                      </a:lnTo>
                      <a:lnTo>
                        <a:pt x="539" y="932"/>
                      </a:lnTo>
                      <a:lnTo>
                        <a:pt x="539" y="929"/>
                      </a:lnTo>
                      <a:lnTo>
                        <a:pt x="539" y="929"/>
                      </a:lnTo>
                      <a:lnTo>
                        <a:pt x="539" y="926"/>
                      </a:lnTo>
                      <a:lnTo>
                        <a:pt x="540" y="924"/>
                      </a:lnTo>
                      <a:lnTo>
                        <a:pt x="541" y="923"/>
                      </a:lnTo>
                      <a:lnTo>
                        <a:pt x="543" y="921"/>
                      </a:lnTo>
                      <a:lnTo>
                        <a:pt x="543" y="921"/>
                      </a:lnTo>
                      <a:lnTo>
                        <a:pt x="543" y="917"/>
                      </a:lnTo>
                      <a:lnTo>
                        <a:pt x="541" y="915"/>
                      </a:lnTo>
                      <a:lnTo>
                        <a:pt x="540" y="914"/>
                      </a:lnTo>
                      <a:lnTo>
                        <a:pt x="539" y="915"/>
                      </a:lnTo>
                      <a:lnTo>
                        <a:pt x="539" y="915"/>
                      </a:lnTo>
                      <a:lnTo>
                        <a:pt x="537" y="917"/>
                      </a:lnTo>
                      <a:lnTo>
                        <a:pt x="534" y="918"/>
                      </a:lnTo>
                      <a:lnTo>
                        <a:pt x="531" y="918"/>
                      </a:lnTo>
                      <a:lnTo>
                        <a:pt x="529" y="916"/>
                      </a:lnTo>
                      <a:lnTo>
                        <a:pt x="529" y="916"/>
                      </a:lnTo>
                      <a:lnTo>
                        <a:pt x="528" y="915"/>
                      </a:lnTo>
                      <a:lnTo>
                        <a:pt x="525" y="915"/>
                      </a:lnTo>
                      <a:lnTo>
                        <a:pt x="519" y="914"/>
                      </a:lnTo>
                      <a:lnTo>
                        <a:pt x="512" y="914"/>
                      </a:lnTo>
                      <a:lnTo>
                        <a:pt x="510" y="914"/>
                      </a:lnTo>
                      <a:lnTo>
                        <a:pt x="509" y="913"/>
                      </a:lnTo>
                      <a:lnTo>
                        <a:pt x="509" y="913"/>
                      </a:lnTo>
                      <a:lnTo>
                        <a:pt x="509" y="912"/>
                      </a:lnTo>
                      <a:lnTo>
                        <a:pt x="507" y="910"/>
                      </a:lnTo>
                      <a:lnTo>
                        <a:pt x="503" y="909"/>
                      </a:lnTo>
                      <a:lnTo>
                        <a:pt x="497" y="909"/>
                      </a:lnTo>
                      <a:lnTo>
                        <a:pt x="496" y="908"/>
                      </a:lnTo>
                      <a:lnTo>
                        <a:pt x="495" y="908"/>
                      </a:lnTo>
                      <a:lnTo>
                        <a:pt x="495" y="908"/>
                      </a:lnTo>
                      <a:lnTo>
                        <a:pt x="495" y="907"/>
                      </a:lnTo>
                      <a:lnTo>
                        <a:pt x="494" y="907"/>
                      </a:lnTo>
                      <a:lnTo>
                        <a:pt x="490" y="906"/>
                      </a:lnTo>
                      <a:lnTo>
                        <a:pt x="486" y="906"/>
                      </a:lnTo>
                      <a:lnTo>
                        <a:pt x="485" y="905"/>
                      </a:lnTo>
                      <a:lnTo>
                        <a:pt x="483" y="904"/>
                      </a:lnTo>
                      <a:lnTo>
                        <a:pt x="483" y="904"/>
                      </a:lnTo>
                      <a:lnTo>
                        <a:pt x="482" y="903"/>
                      </a:lnTo>
                      <a:lnTo>
                        <a:pt x="482" y="902"/>
                      </a:lnTo>
                      <a:lnTo>
                        <a:pt x="479" y="901"/>
                      </a:lnTo>
                      <a:lnTo>
                        <a:pt x="477" y="900"/>
                      </a:lnTo>
                      <a:lnTo>
                        <a:pt x="476" y="899"/>
                      </a:lnTo>
                      <a:lnTo>
                        <a:pt x="476" y="897"/>
                      </a:lnTo>
                      <a:lnTo>
                        <a:pt x="476" y="897"/>
                      </a:lnTo>
                      <a:lnTo>
                        <a:pt x="475" y="892"/>
                      </a:lnTo>
                      <a:lnTo>
                        <a:pt x="475" y="890"/>
                      </a:lnTo>
                      <a:lnTo>
                        <a:pt x="476" y="889"/>
                      </a:lnTo>
                      <a:lnTo>
                        <a:pt x="477" y="888"/>
                      </a:lnTo>
                      <a:lnTo>
                        <a:pt x="483" y="887"/>
                      </a:lnTo>
                      <a:lnTo>
                        <a:pt x="483" y="887"/>
                      </a:lnTo>
                      <a:lnTo>
                        <a:pt x="491" y="887"/>
                      </a:lnTo>
                      <a:lnTo>
                        <a:pt x="498" y="885"/>
                      </a:lnTo>
                      <a:lnTo>
                        <a:pt x="502" y="883"/>
                      </a:lnTo>
                      <a:lnTo>
                        <a:pt x="504" y="880"/>
                      </a:lnTo>
                      <a:lnTo>
                        <a:pt x="506" y="878"/>
                      </a:lnTo>
                      <a:lnTo>
                        <a:pt x="506" y="875"/>
                      </a:lnTo>
                      <a:lnTo>
                        <a:pt x="506" y="875"/>
                      </a:lnTo>
                      <a:lnTo>
                        <a:pt x="506" y="869"/>
                      </a:lnTo>
                      <a:lnTo>
                        <a:pt x="506" y="862"/>
                      </a:lnTo>
                      <a:lnTo>
                        <a:pt x="507" y="859"/>
                      </a:lnTo>
                      <a:lnTo>
                        <a:pt x="508" y="857"/>
                      </a:lnTo>
                      <a:lnTo>
                        <a:pt x="510" y="856"/>
                      </a:lnTo>
                      <a:lnTo>
                        <a:pt x="514" y="855"/>
                      </a:lnTo>
                      <a:lnTo>
                        <a:pt x="514" y="855"/>
                      </a:lnTo>
                      <a:lnTo>
                        <a:pt x="522" y="856"/>
                      </a:lnTo>
                      <a:lnTo>
                        <a:pt x="530" y="856"/>
                      </a:lnTo>
                      <a:lnTo>
                        <a:pt x="533" y="855"/>
                      </a:lnTo>
                      <a:lnTo>
                        <a:pt x="536" y="854"/>
                      </a:lnTo>
                      <a:lnTo>
                        <a:pt x="537" y="851"/>
                      </a:lnTo>
                      <a:lnTo>
                        <a:pt x="538" y="848"/>
                      </a:lnTo>
                      <a:lnTo>
                        <a:pt x="538" y="848"/>
                      </a:lnTo>
                      <a:lnTo>
                        <a:pt x="539" y="843"/>
                      </a:lnTo>
                      <a:lnTo>
                        <a:pt x="540" y="840"/>
                      </a:lnTo>
                      <a:lnTo>
                        <a:pt x="544" y="838"/>
                      </a:lnTo>
                      <a:lnTo>
                        <a:pt x="550" y="837"/>
                      </a:lnTo>
                      <a:lnTo>
                        <a:pt x="550" y="837"/>
                      </a:lnTo>
                      <a:lnTo>
                        <a:pt x="553" y="836"/>
                      </a:lnTo>
                      <a:lnTo>
                        <a:pt x="557" y="835"/>
                      </a:lnTo>
                      <a:lnTo>
                        <a:pt x="558" y="833"/>
                      </a:lnTo>
                      <a:lnTo>
                        <a:pt x="560" y="830"/>
                      </a:lnTo>
                      <a:lnTo>
                        <a:pt x="562" y="824"/>
                      </a:lnTo>
                      <a:lnTo>
                        <a:pt x="566" y="817"/>
                      </a:lnTo>
                      <a:lnTo>
                        <a:pt x="566" y="817"/>
                      </a:lnTo>
                      <a:lnTo>
                        <a:pt x="577" y="800"/>
                      </a:lnTo>
                      <a:lnTo>
                        <a:pt x="580" y="791"/>
                      </a:lnTo>
                      <a:lnTo>
                        <a:pt x="582" y="787"/>
                      </a:lnTo>
                      <a:lnTo>
                        <a:pt x="582" y="783"/>
                      </a:lnTo>
                      <a:lnTo>
                        <a:pt x="582" y="783"/>
                      </a:lnTo>
                      <a:lnTo>
                        <a:pt x="582" y="773"/>
                      </a:lnTo>
                      <a:lnTo>
                        <a:pt x="581" y="767"/>
                      </a:lnTo>
                      <a:lnTo>
                        <a:pt x="580" y="762"/>
                      </a:lnTo>
                      <a:lnTo>
                        <a:pt x="578" y="757"/>
                      </a:lnTo>
                      <a:lnTo>
                        <a:pt x="575" y="751"/>
                      </a:lnTo>
                      <a:lnTo>
                        <a:pt x="569" y="747"/>
                      </a:lnTo>
                      <a:lnTo>
                        <a:pt x="564" y="743"/>
                      </a:lnTo>
                      <a:lnTo>
                        <a:pt x="564" y="743"/>
                      </a:lnTo>
                      <a:lnTo>
                        <a:pt x="552" y="738"/>
                      </a:lnTo>
                      <a:lnTo>
                        <a:pt x="545" y="736"/>
                      </a:lnTo>
                      <a:lnTo>
                        <a:pt x="541" y="734"/>
                      </a:lnTo>
                      <a:lnTo>
                        <a:pt x="539" y="731"/>
                      </a:lnTo>
                      <a:lnTo>
                        <a:pt x="539" y="731"/>
                      </a:lnTo>
                      <a:lnTo>
                        <a:pt x="538" y="727"/>
                      </a:lnTo>
                      <a:lnTo>
                        <a:pt x="536" y="724"/>
                      </a:lnTo>
                      <a:lnTo>
                        <a:pt x="533" y="724"/>
                      </a:lnTo>
                      <a:lnTo>
                        <a:pt x="528" y="724"/>
                      </a:lnTo>
                      <a:lnTo>
                        <a:pt x="528" y="724"/>
                      </a:lnTo>
                      <a:lnTo>
                        <a:pt x="522" y="724"/>
                      </a:lnTo>
                      <a:lnTo>
                        <a:pt x="519" y="726"/>
                      </a:lnTo>
                      <a:lnTo>
                        <a:pt x="516" y="726"/>
                      </a:lnTo>
                      <a:lnTo>
                        <a:pt x="515" y="723"/>
                      </a:lnTo>
                      <a:lnTo>
                        <a:pt x="515" y="723"/>
                      </a:lnTo>
                      <a:lnTo>
                        <a:pt x="514" y="721"/>
                      </a:lnTo>
                      <a:lnTo>
                        <a:pt x="512" y="720"/>
                      </a:lnTo>
                      <a:lnTo>
                        <a:pt x="511" y="721"/>
                      </a:lnTo>
                      <a:lnTo>
                        <a:pt x="509" y="722"/>
                      </a:lnTo>
                      <a:lnTo>
                        <a:pt x="509" y="722"/>
                      </a:lnTo>
                      <a:lnTo>
                        <a:pt x="504" y="731"/>
                      </a:lnTo>
                      <a:lnTo>
                        <a:pt x="500" y="735"/>
                      </a:lnTo>
                      <a:lnTo>
                        <a:pt x="496" y="736"/>
                      </a:lnTo>
                      <a:lnTo>
                        <a:pt x="494" y="737"/>
                      </a:lnTo>
                      <a:lnTo>
                        <a:pt x="494" y="737"/>
                      </a:lnTo>
                      <a:lnTo>
                        <a:pt x="481" y="738"/>
                      </a:lnTo>
                      <a:lnTo>
                        <a:pt x="477" y="738"/>
                      </a:lnTo>
                      <a:lnTo>
                        <a:pt x="476" y="738"/>
                      </a:lnTo>
                      <a:lnTo>
                        <a:pt x="475" y="737"/>
                      </a:lnTo>
                      <a:lnTo>
                        <a:pt x="475" y="737"/>
                      </a:lnTo>
                      <a:lnTo>
                        <a:pt x="475" y="736"/>
                      </a:lnTo>
                      <a:lnTo>
                        <a:pt x="474" y="736"/>
                      </a:lnTo>
                      <a:lnTo>
                        <a:pt x="469" y="736"/>
                      </a:lnTo>
                      <a:lnTo>
                        <a:pt x="466" y="735"/>
                      </a:lnTo>
                      <a:lnTo>
                        <a:pt x="465" y="734"/>
                      </a:lnTo>
                      <a:lnTo>
                        <a:pt x="464" y="732"/>
                      </a:lnTo>
                      <a:lnTo>
                        <a:pt x="464" y="732"/>
                      </a:lnTo>
                      <a:lnTo>
                        <a:pt x="463" y="718"/>
                      </a:lnTo>
                      <a:lnTo>
                        <a:pt x="464" y="713"/>
                      </a:lnTo>
                      <a:lnTo>
                        <a:pt x="465" y="711"/>
                      </a:lnTo>
                      <a:lnTo>
                        <a:pt x="467" y="711"/>
                      </a:lnTo>
                      <a:lnTo>
                        <a:pt x="467" y="711"/>
                      </a:lnTo>
                      <a:lnTo>
                        <a:pt x="479" y="711"/>
                      </a:lnTo>
                      <a:lnTo>
                        <a:pt x="485" y="709"/>
                      </a:lnTo>
                      <a:lnTo>
                        <a:pt x="486" y="708"/>
                      </a:lnTo>
                      <a:lnTo>
                        <a:pt x="487" y="706"/>
                      </a:lnTo>
                      <a:lnTo>
                        <a:pt x="487" y="706"/>
                      </a:lnTo>
                      <a:lnTo>
                        <a:pt x="488" y="703"/>
                      </a:lnTo>
                      <a:lnTo>
                        <a:pt x="488" y="702"/>
                      </a:lnTo>
                      <a:lnTo>
                        <a:pt x="489" y="701"/>
                      </a:lnTo>
                      <a:lnTo>
                        <a:pt x="490" y="698"/>
                      </a:lnTo>
                      <a:lnTo>
                        <a:pt x="490" y="698"/>
                      </a:lnTo>
                      <a:lnTo>
                        <a:pt x="491" y="691"/>
                      </a:lnTo>
                      <a:lnTo>
                        <a:pt x="491" y="678"/>
                      </a:lnTo>
                      <a:lnTo>
                        <a:pt x="489" y="672"/>
                      </a:lnTo>
                      <a:lnTo>
                        <a:pt x="488" y="665"/>
                      </a:lnTo>
                      <a:lnTo>
                        <a:pt x="485" y="659"/>
                      </a:lnTo>
                      <a:lnTo>
                        <a:pt x="481" y="655"/>
                      </a:lnTo>
                      <a:lnTo>
                        <a:pt x="481" y="655"/>
                      </a:lnTo>
                      <a:lnTo>
                        <a:pt x="468" y="642"/>
                      </a:lnTo>
                      <a:lnTo>
                        <a:pt x="465" y="636"/>
                      </a:lnTo>
                      <a:lnTo>
                        <a:pt x="465" y="632"/>
                      </a:lnTo>
                      <a:lnTo>
                        <a:pt x="465" y="632"/>
                      </a:lnTo>
                      <a:lnTo>
                        <a:pt x="465" y="630"/>
                      </a:lnTo>
                      <a:lnTo>
                        <a:pt x="466" y="629"/>
                      </a:lnTo>
                      <a:lnTo>
                        <a:pt x="469" y="628"/>
                      </a:lnTo>
                      <a:lnTo>
                        <a:pt x="472" y="626"/>
                      </a:lnTo>
                      <a:lnTo>
                        <a:pt x="473" y="623"/>
                      </a:lnTo>
                      <a:lnTo>
                        <a:pt x="473" y="621"/>
                      </a:lnTo>
                      <a:lnTo>
                        <a:pt x="473" y="621"/>
                      </a:lnTo>
                      <a:lnTo>
                        <a:pt x="473" y="619"/>
                      </a:lnTo>
                      <a:lnTo>
                        <a:pt x="472" y="616"/>
                      </a:lnTo>
                      <a:lnTo>
                        <a:pt x="468" y="613"/>
                      </a:lnTo>
                      <a:lnTo>
                        <a:pt x="465" y="608"/>
                      </a:lnTo>
                      <a:lnTo>
                        <a:pt x="464" y="606"/>
                      </a:lnTo>
                      <a:lnTo>
                        <a:pt x="464" y="604"/>
                      </a:lnTo>
                      <a:lnTo>
                        <a:pt x="464" y="604"/>
                      </a:lnTo>
                      <a:lnTo>
                        <a:pt x="464" y="599"/>
                      </a:lnTo>
                      <a:lnTo>
                        <a:pt x="465" y="593"/>
                      </a:lnTo>
                      <a:lnTo>
                        <a:pt x="467" y="581"/>
                      </a:lnTo>
                      <a:lnTo>
                        <a:pt x="467" y="581"/>
                      </a:lnTo>
                      <a:lnTo>
                        <a:pt x="467" y="573"/>
                      </a:lnTo>
                      <a:lnTo>
                        <a:pt x="464" y="561"/>
                      </a:lnTo>
                      <a:lnTo>
                        <a:pt x="458" y="549"/>
                      </a:lnTo>
                      <a:lnTo>
                        <a:pt x="454" y="543"/>
                      </a:lnTo>
                      <a:lnTo>
                        <a:pt x="450" y="537"/>
                      </a:lnTo>
                      <a:lnTo>
                        <a:pt x="450" y="537"/>
                      </a:lnTo>
                      <a:lnTo>
                        <a:pt x="445" y="532"/>
                      </a:lnTo>
                      <a:lnTo>
                        <a:pt x="438" y="527"/>
                      </a:lnTo>
                      <a:lnTo>
                        <a:pt x="422" y="517"/>
                      </a:lnTo>
                      <a:lnTo>
                        <a:pt x="409" y="507"/>
                      </a:lnTo>
                      <a:lnTo>
                        <a:pt x="405" y="503"/>
                      </a:lnTo>
                      <a:lnTo>
                        <a:pt x="403" y="499"/>
                      </a:lnTo>
                      <a:lnTo>
                        <a:pt x="403" y="499"/>
                      </a:lnTo>
                      <a:lnTo>
                        <a:pt x="403" y="497"/>
                      </a:lnTo>
                      <a:lnTo>
                        <a:pt x="404" y="494"/>
                      </a:lnTo>
                      <a:lnTo>
                        <a:pt x="406" y="492"/>
                      </a:lnTo>
                      <a:lnTo>
                        <a:pt x="408" y="490"/>
                      </a:lnTo>
                      <a:lnTo>
                        <a:pt x="408" y="489"/>
                      </a:lnTo>
                      <a:lnTo>
                        <a:pt x="408" y="486"/>
                      </a:lnTo>
                      <a:lnTo>
                        <a:pt x="408" y="486"/>
                      </a:lnTo>
                      <a:lnTo>
                        <a:pt x="407" y="484"/>
                      </a:lnTo>
                      <a:lnTo>
                        <a:pt x="406" y="482"/>
                      </a:lnTo>
                      <a:lnTo>
                        <a:pt x="402" y="480"/>
                      </a:lnTo>
                      <a:lnTo>
                        <a:pt x="401" y="479"/>
                      </a:lnTo>
                      <a:lnTo>
                        <a:pt x="400" y="477"/>
                      </a:lnTo>
                      <a:lnTo>
                        <a:pt x="398" y="475"/>
                      </a:lnTo>
                      <a:lnTo>
                        <a:pt x="400" y="472"/>
                      </a:lnTo>
                      <a:lnTo>
                        <a:pt x="400" y="472"/>
                      </a:lnTo>
                      <a:lnTo>
                        <a:pt x="400" y="465"/>
                      </a:lnTo>
                      <a:lnTo>
                        <a:pt x="401" y="456"/>
                      </a:lnTo>
                      <a:lnTo>
                        <a:pt x="400" y="430"/>
                      </a:lnTo>
                      <a:lnTo>
                        <a:pt x="397" y="395"/>
                      </a:lnTo>
                      <a:lnTo>
                        <a:pt x="397" y="395"/>
                      </a:lnTo>
                      <a:lnTo>
                        <a:pt x="394" y="392"/>
                      </a:lnTo>
                      <a:lnTo>
                        <a:pt x="391" y="389"/>
                      </a:lnTo>
                      <a:lnTo>
                        <a:pt x="388" y="384"/>
                      </a:lnTo>
                      <a:lnTo>
                        <a:pt x="388" y="384"/>
                      </a:lnTo>
                      <a:lnTo>
                        <a:pt x="387" y="380"/>
                      </a:lnTo>
                      <a:lnTo>
                        <a:pt x="386" y="377"/>
                      </a:lnTo>
                      <a:lnTo>
                        <a:pt x="381" y="373"/>
                      </a:lnTo>
                      <a:lnTo>
                        <a:pt x="377" y="369"/>
                      </a:lnTo>
                      <a:lnTo>
                        <a:pt x="376" y="365"/>
                      </a:lnTo>
                      <a:lnTo>
                        <a:pt x="375" y="362"/>
                      </a:lnTo>
                      <a:lnTo>
                        <a:pt x="375" y="362"/>
                      </a:lnTo>
                      <a:lnTo>
                        <a:pt x="372" y="355"/>
                      </a:lnTo>
                      <a:lnTo>
                        <a:pt x="367" y="346"/>
                      </a:lnTo>
                      <a:lnTo>
                        <a:pt x="362" y="339"/>
                      </a:lnTo>
                      <a:lnTo>
                        <a:pt x="360" y="336"/>
                      </a:lnTo>
                      <a:lnTo>
                        <a:pt x="357" y="335"/>
                      </a:lnTo>
                      <a:lnTo>
                        <a:pt x="357" y="335"/>
                      </a:lnTo>
                      <a:lnTo>
                        <a:pt x="349" y="332"/>
                      </a:lnTo>
                      <a:lnTo>
                        <a:pt x="343" y="328"/>
                      </a:lnTo>
                      <a:lnTo>
                        <a:pt x="343" y="328"/>
                      </a:lnTo>
                      <a:lnTo>
                        <a:pt x="339" y="326"/>
                      </a:lnTo>
                      <a:lnTo>
                        <a:pt x="335" y="325"/>
                      </a:lnTo>
                      <a:lnTo>
                        <a:pt x="330" y="326"/>
                      </a:lnTo>
                      <a:lnTo>
                        <a:pt x="325" y="328"/>
                      </a:lnTo>
                      <a:lnTo>
                        <a:pt x="325" y="328"/>
                      </a:lnTo>
                      <a:lnTo>
                        <a:pt x="322" y="332"/>
                      </a:lnTo>
                      <a:lnTo>
                        <a:pt x="318" y="334"/>
                      </a:lnTo>
                      <a:lnTo>
                        <a:pt x="314" y="335"/>
                      </a:lnTo>
                      <a:lnTo>
                        <a:pt x="307" y="336"/>
                      </a:lnTo>
                      <a:lnTo>
                        <a:pt x="307" y="336"/>
                      </a:lnTo>
                      <a:lnTo>
                        <a:pt x="301" y="335"/>
                      </a:lnTo>
                      <a:lnTo>
                        <a:pt x="296" y="333"/>
                      </a:lnTo>
                      <a:lnTo>
                        <a:pt x="293" y="329"/>
                      </a:lnTo>
                      <a:lnTo>
                        <a:pt x="290" y="325"/>
                      </a:lnTo>
                      <a:lnTo>
                        <a:pt x="290" y="325"/>
                      </a:lnTo>
                      <a:lnTo>
                        <a:pt x="287" y="318"/>
                      </a:lnTo>
                      <a:lnTo>
                        <a:pt x="286" y="316"/>
                      </a:lnTo>
                      <a:lnTo>
                        <a:pt x="282" y="315"/>
                      </a:lnTo>
                      <a:lnTo>
                        <a:pt x="282" y="315"/>
                      </a:lnTo>
                      <a:lnTo>
                        <a:pt x="279" y="313"/>
                      </a:lnTo>
                      <a:lnTo>
                        <a:pt x="277" y="311"/>
                      </a:lnTo>
                      <a:lnTo>
                        <a:pt x="276" y="308"/>
                      </a:lnTo>
                      <a:lnTo>
                        <a:pt x="276" y="307"/>
                      </a:lnTo>
                      <a:lnTo>
                        <a:pt x="277" y="307"/>
                      </a:lnTo>
                      <a:lnTo>
                        <a:pt x="279" y="306"/>
                      </a:lnTo>
                      <a:lnTo>
                        <a:pt x="279" y="306"/>
                      </a:lnTo>
                      <a:lnTo>
                        <a:pt x="287" y="307"/>
                      </a:lnTo>
                      <a:lnTo>
                        <a:pt x="294" y="307"/>
                      </a:lnTo>
                      <a:lnTo>
                        <a:pt x="302" y="306"/>
                      </a:lnTo>
                      <a:lnTo>
                        <a:pt x="305" y="304"/>
                      </a:lnTo>
                      <a:lnTo>
                        <a:pt x="307" y="303"/>
                      </a:lnTo>
                      <a:lnTo>
                        <a:pt x="307" y="303"/>
                      </a:lnTo>
                      <a:lnTo>
                        <a:pt x="312" y="299"/>
                      </a:lnTo>
                      <a:lnTo>
                        <a:pt x="319" y="296"/>
                      </a:lnTo>
                      <a:lnTo>
                        <a:pt x="332" y="291"/>
                      </a:lnTo>
                      <a:lnTo>
                        <a:pt x="332" y="291"/>
                      </a:lnTo>
                      <a:lnTo>
                        <a:pt x="333" y="290"/>
                      </a:lnTo>
                      <a:lnTo>
                        <a:pt x="334" y="289"/>
                      </a:lnTo>
                      <a:lnTo>
                        <a:pt x="335" y="285"/>
                      </a:lnTo>
                      <a:lnTo>
                        <a:pt x="334" y="283"/>
                      </a:lnTo>
                      <a:lnTo>
                        <a:pt x="333" y="282"/>
                      </a:lnTo>
                      <a:lnTo>
                        <a:pt x="332" y="280"/>
                      </a:lnTo>
                      <a:lnTo>
                        <a:pt x="330" y="280"/>
                      </a:lnTo>
                      <a:lnTo>
                        <a:pt x="330" y="280"/>
                      </a:lnTo>
                      <a:lnTo>
                        <a:pt x="324" y="282"/>
                      </a:lnTo>
                      <a:lnTo>
                        <a:pt x="319" y="284"/>
                      </a:lnTo>
                      <a:lnTo>
                        <a:pt x="317" y="284"/>
                      </a:lnTo>
                      <a:lnTo>
                        <a:pt x="316" y="283"/>
                      </a:lnTo>
                      <a:lnTo>
                        <a:pt x="314" y="282"/>
                      </a:lnTo>
                      <a:lnTo>
                        <a:pt x="314" y="278"/>
                      </a:lnTo>
                      <a:lnTo>
                        <a:pt x="314" y="278"/>
                      </a:lnTo>
                      <a:lnTo>
                        <a:pt x="314" y="275"/>
                      </a:lnTo>
                      <a:lnTo>
                        <a:pt x="315" y="273"/>
                      </a:lnTo>
                      <a:lnTo>
                        <a:pt x="317" y="271"/>
                      </a:lnTo>
                      <a:lnTo>
                        <a:pt x="319" y="270"/>
                      </a:lnTo>
                      <a:lnTo>
                        <a:pt x="326" y="269"/>
                      </a:lnTo>
                      <a:lnTo>
                        <a:pt x="337" y="269"/>
                      </a:lnTo>
                      <a:lnTo>
                        <a:pt x="337" y="269"/>
                      </a:lnTo>
                      <a:lnTo>
                        <a:pt x="343" y="269"/>
                      </a:lnTo>
                      <a:lnTo>
                        <a:pt x="348" y="266"/>
                      </a:lnTo>
                      <a:lnTo>
                        <a:pt x="352" y="263"/>
                      </a:lnTo>
                      <a:lnTo>
                        <a:pt x="357" y="258"/>
                      </a:lnTo>
                      <a:lnTo>
                        <a:pt x="366" y="245"/>
                      </a:lnTo>
                      <a:lnTo>
                        <a:pt x="376" y="230"/>
                      </a:lnTo>
                      <a:lnTo>
                        <a:pt x="376" y="230"/>
                      </a:lnTo>
                      <a:lnTo>
                        <a:pt x="386" y="214"/>
                      </a:lnTo>
                      <a:lnTo>
                        <a:pt x="394" y="199"/>
                      </a:lnTo>
                      <a:lnTo>
                        <a:pt x="401" y="188"/>
                      </a:lnTo>
                      <a:lnTo>
                        <a:pt x="406" y="182"/>
                      </a:lnTo>
                      <a:lnTo>
                        <a:pt x="406" y="182"/>
                      </a:lnTo>
                      <a:lnTo>
                        <a:pt x="408" y="179"/>
                      </a:lnTo>
                      <a:lnTo>
                        <a:pt x="410" y="177"/>
                      </a:lnTo>
                      <a:lnTo>
                        <a:pt x="411" y="173"/>
                      </a:lnTo>
                      <a:lnTo>
                        <a:pt x="411" y="172"/>
                      </a:lnTo>
                      <a:lnTo>
                        <a:pt x="412" y="171"/>
                      </a:lnTo>
                      <a:lnTo>
                        <a:pt x="415" y="170"/>
                      </a:lnTo>
                      <a:lnTo>
                        <a:pt x="418" y="170"/>
                      </a:lnTo>
                      <a:lnTo>
                        <a:pt x="418" y="170"/>
                      </a:lnTo>
                      <a:lnTo>
                        <a:pt x="420" y="169"/>
                      </a:lnTo>
                      <a:lnTo>
                        <a:pt x="422" y="169"/>
                      </a:lnTo>
                      <a:lnTo>
                        <a:pt x="423" y="168"/>
                      </a:lnTo>
                      <a:lnTo>
                        <a:pt x="423" y="165"/>
                      </a:lnTo>
                      <a:lnTo>
                        <a:pt x="421" y="163"/>
                      </a:lnTo>
                      <a:lnTo>
                        <a:pt x="419" y="160"/>
                      </a:lnTo>
                      <a:lnTo>
                        <a:pt x="419" y="160"/>
                      </a:lnTo>
                      <a:lnTo>
                        <a:pt x="417" y="157"/>
                      </a:lnTo>
                      <a:lnTo>
                        <a:pt x="415" y="154"/>
                      </a:lnTo>
                      <a:lnTo>
                        <a:pt x="414" y="150"/>
                      </a:lnTo>
                      <a:lnTo>
                        <a:pt x="412" y="147"/>
                      </a:lnTo>
                      <a:lnTo>
                        <a:pt x="412" y="147"/>
                      </a:lnTo>
                      <a:lnTo>
                        <a:pt x="412" y="144"/>
                      </a:lnTo>
                      <a:lnTo>
                        <a:pt x="411" y="142"/>
                      </a:lnTo>
                      <a:lnTo>
                        <a:pt x="408" y="142"/>
                      </a:lnTo>
                      <a:lnTo>
                        <a:pt x="403" y="141"/>
                      </a:lnTo>
                      <a:lnTo>
                        <a:pt x="403" y="141"/>
                      </a:lnTo>
                      <a:lnTo>
                        <a:pt x="391" y="141"/>
                      </a:lnTo>
                      <a:lnTo>
                        <a:pt x="388" y="141"/>
                      </a:lnTo>
                      <a:lnTo>
                        <a:pt x="387" y="139"/>
                      </a:lnTo>
                      <a:lnTo>
                        <a:pt x="387" y="139"/>
                      </a:lnTo>
                      <a:lnTo>
                        <a:pt x="386" y="139"/>
                      </a:lnTo>
                      <a:lnTo>
                        <a:pt x="382" y="137"/>
                      </a:lnTo>
                      <a:lnTo>
                        <a:pt x="373" y="137"/>
                      </a:lnTo>
                      <a:lnTo>
                        <a:pt x="363" y="137"/>
                      </a:lnTo>
                      <a:lnTo>
                        <a:pt x="360" y="136"/>
                      </a:lnTo>
                      <a:lnTo>
                        <a:pt x="359" y="135"/>
                      </a:lnTo>
                      <a:lnTo>
                        <a:pt x="359" y="135"/>
                      </a:lnTo>
                      <a:lnTo>
                        <a:pt x="358" y="132"/>
                      </a:lnTo>
                      <a:lnTo>
                        <a:pt x="355" y="131"/>
                      </a:lnTo>
                      <a:lnTo>
                        <a:pt x="352" y="130"/>
                      </a:lnTo>
                      <a:lnTo>
                        <a:pt x="348" y="129"/>
                      </a:lnTo>
                      <a:lnTo>
                        <a:pt x="348" y="129"/>
                      </a:lnTo>
                      <a:lnTo>
                        <a:pt x="339" y="129"/>
                      </a:lnTo>
                      <a:lnTo>
                        <a:pt x="336" y="128"/>
                      </a:lnTo>
                      <a:lnTo>
                        <a:pt x="334" y="126"/>
                      </a:lnTo>
                      <a:lnTo>
                        <a:pt x="333" y="125"/>
                      </a:lnTo>
                      <a:lnTo>
                        <a:pt x="333" y="125"/>
                      </a:lnTo>
                      <a:lnTo>
                        <a:pt x="331" y="121"/>
                      </a:lnTo>
                      <a:lnTo>
                        <a:pt x="326" y="119"/>
                      </a:lnTo>
                      <a:lnTo>
                        <a:pt x="322" y="118"/>
                      </a:lnTo>
                      <a:lnTo>
                        <a:pt x="321" y="119"/>
                      </a:lnTo>
                      <a:lnTo>
                        <a:pt x="319" y="120"/>
                      </a:lnTo>
                      <a:lnTo>
                        <a:pt x="319" y="120"/>
                      </a:lnTo>
                      <a:lnTo>
                        <a:pt x="314" y="127"/>
                      </a:lnTo>
                      <a:lnTo>
                        <a:pt x="311" y="129"/>
                      </a:lnTo>
                      <a:lnTo>
                        <a:pt x="306" y="130"/>
                      </a:lnTo>
                      <a:lnTo>
                        <a:pt x="306" y="130"/>
                      </a:lnTo>
                      <a:lnTo>
                        <a:pt x="296" y="131"/>
                      </a:lnTo>
                      <a:lnTo>
                        <a:pt x="287" y="132"/>
                      </a:lnTo>
                      <a:lnTo>
                        <a:pt x="287" y="132"/>
                      </a:lnTo>
                      <a:lnTo>
                        <a:pt x="285" y="133"/>
                      </a:lnTo>
                      <a:lnTo>
                        <a:pt x="283" y="134"/>
                      </a:lnTo>
                      <a:lnTo>
                        <a:pt x="281" y="139"/>
                      </a:lnTo>
                      <a:lnTo>
                        <a:pt x="279" y="142"/>
                      </a:lnTo>
                      <a:lnTo>
                        <a:pt x="278" y="142"/>
                      </a:lnTo>
                      <a:lnTo>
                        <a:pt x="276" y="142"/>
                      </a:lnTo>
                      <a:lnTo>
                        <a:pt x="276" y="142"/>
                      </a:lnTo>
                      <a:lnTo>
                        <a:pt x="273" y="141"/>
                      </a:lnTo>
                      <a:lnTo>
                        <a:pt x="269" y="137"/>
                      </a:lnTo>
                      <a:lnTo>
                        <a:pt x="269" y="135"/>
                      </a:lnTo>
                      <a:lnTo>
                        <a:pt x="269" y="133"/>
                      </a:lnTo>
                      <a:lnTo>
                        <a:pt x="271" y="131"/>
                      </a:lnTo>
                      <a:lnTo>
                        <a:pt x="273" y="129"/>
                      </a:lnTo>
                      <a:lnTo>
                        <a:pt x="273" y="129"/>
                      </a:lnTo>
                      <a:lnTo>
                        <a:pt x="277" y="126"/>
                      </a:lnTo>
                      <a:lnTo>
                        <a:pt x="280" y="120"/>
                      </a:lnTo>
                      <a:lnTo>
                        <a:pt x="282" y="114"/>
                      </a:lnTo>
                      <a:lnTo>
                        <a:pt x="282" y="107"/>
                      </a:lnTo>
                      <a:lnTo>
                        <a:pt x="282" y="107"/>
                      </a:lnTo>
                      <a:lnTo>
                        <a:pt x="283" y="100"/>
                      </a:lnTo>
                      <a:lnTo>
                        <a:pt x="286" y="93"/>
                      </a:lnTo>
                      <a:lnTo>
                        <a:pt x="290" y="87"/>
                      </a:lnTo>
                      <a:lnTo>
                        <a:pt x="293" y="85"/>
                      </a:lnTo>
                      <a:lnTo>
                        <a:pt x="296" y="83"/>
                      </a:lnTo>
                      <a:lnTo>
                        <a:pt x="296" y="83"/>
                      </a:lnTo>
                      <a:lnTo>
                        <a:pt x="311" y="74"/>
                      </a:lnTo>
                      <a:lnTo>
                        <a:pt x="319" y="69"/>
                      </a:lnTo>
                      <a:lnTo>
                        <a:pt x="326" y="63"/>
                      </a:lnTo>
                      <a:lnTo>
                        <a:pt x="326" y="63"/>
                      </a:lnTo>
                      <a:lnTo>
                        <a:pt x="335" y="57"/>
                      </a:lnTo>
                      <a:lnTo>
                        <a:pt x="343" y="51"/>
                      </a:lnTo>
                      <a:lnTo>
                        <a:pt x="350" y="47"/>
                      </a:lnTo>
                      <a:lnTo>
                        <a:pt x="357" y="45"/>
                      </a:lnTo>
                      <a:lnTo>
                        <a:pt x="357" y="45"/>
                      </a:lnTo>
                      <a:lnTo>
                        <a:pt x="359" y="43"/>
                      </a:lnTo>
                      <a:lnTo>
                        <a:pt x="360" y="40"/>
                      </a:lnTo>
                      <a:lnTo>
                        <a:pt x="360" y="34"/>
                      </a:lnTo>
                      <a:lnTo>
                        <a:pt x="360" y="29"/>
                      </a:lnTo>
                      <a:lnTo>
                        <a:pt x="358" y="18"/>
                      </a:lnTo>
                      <a:lnTo>
                        <a:pt x="355" y="15"/>
                      </a:lnTo>
                      <a:lnTo>
                        <a:pt x="353" y="14"/>
                      </a:lnTo>
                      <a:lnTo>
                        <a:pt x="353" y="14"/>
                      </a:lnTo>
                      <a:lnTo>
                        <a:pt x="350" y="14"/>
                      </a:lnTo>
                      <a:lnTo>
                        <a:pt x="348" y="16"/>
                      </a:lnTo>
                      <a:lnTo>
                        <a:pt x="345" y="18"/>
                      </a:lnTo>
                      <a:lnTo>
                        <a:pt x="340" y="18"/>
                      </a:lnTo>
                      <a:lnTo>
                        <a:pt x="340" y="18"/>
                      </a:lnTo>
                      <a:lnTo>
                        <a:pt x="336" y="19"/>
                      </a:lnTo>
                      <a:lnTo>
                        <a:pt x="333" y="19"/>
                      </a:lnTo>
                      <a:lnTo>
                        <a:pt x="328" y="20"/>
                      </a:lnTo>
                      <a:lnTo>
                        <a:pt x="320" y="21"/>
                      </a:lnTo>
                      <a:lnTo>
                        <a:pt x="320" y="21"/>
                      </a:lnTo>
                      <a:lnTo>
                        <a:pt x="306" y="20"/>
                      </a:lnTo>
                      <a:lnTo>
                        <a:pt x="303" y="19"/>
                      </a:lnTo>
                      <a:lnTo>
                        <a:pt x="301" y="18"/>
                      </a:lnTo>
                      <a:lnTo>
                        <a:pt x="301" y="18"/>
                      </a:lnTo>
                      <a:lnTo>
                        <a:pt x="297" y="17"/>
                      </a:lnTo>
                      <a:lnTo>
                        <a:pt x="292" y="16"/>
                      </a:lnTo>
                      <a:lnTo>
                        <a:pt x="286" y="16"/>
                      </a:lnTo>
                      <a:lnTo>
                        <a:pt x="285" y="15"/>
                      </a:lnTo>
                      <a:lnTo>
                        <a:pt x="283" y="14"/>
                      </a:lnTo>
                      <a:lnTo>
                        <a:pt x="283" y="14"/>
                      </a:lnTo>
                      <a:lnTo>
                        <a:pt x="283" y="13"/>
                      </a:lnTo>
                      <a:lnTo>
                        <a:pt x="282" y="13"/>
                      </a:lnTo>
                      <a:lnTo>
                        <a:pt x="279" y="12"/>
                      </a:lnTo>
                      <a:lnTo>
                        <a:pt x="276" y="12"/>
                      </a:lnTo>
                      <a:lnTo>
                        <a:pt x="274" y="11"/>
                      </a:lnTo>
                      <a:lnTo>
                        <a:pt x="274" y="11"/>
                      </a:lnTo>
                      <a:lnTo>
                        <a:pt x="273" y="10"/>
                      </a:lnTo>
                      <a:lnTo>
                        <a:pt x="269" y="8"/>
                      </a:lnTo>
                      <a:lnTo>
                        <a:pt x="266" y="6"/>
                      </a:lnTo>
                      <a:lnTo>
                        <a:pt x="265" y="4"/>
                      </a:lnTo>
                      <a:lnTo>
                        <a:pt x="264" y="2"/>
                      </a:lnTo>
                      <a:lnTo>
                        <a:pt x="264" y="2"/>
                      </a:lnTo>
                      <a:lnTo>
                        <a:pt x="263" y="1"/>
                      </a:lnTo>
                      <a:lnTo>
                        <a:pt x="262" y="0"/>
                      </a:lnTo>
                      <a:lnTo>
                        <a:pt x="259" y="0"/>
                      </a:lnTo>
                      <a:lnTo>
                        <a:pt x="255" y="0"/>
                      </a:lnTo>
                      <a:lnTo>
                        <a:pt x="252" y="2"/>
                      </a:lnTo>
                      <a:lnTo>
                        <a:pt x="249" y="4"/>
                      </a:lnTo>
                      <a:lnTo>
                        <a:pt x="246" y="6"/>
                      </a:lnTo>
                      <a:lnTo>
                        <a:pt x="244" y="10"/>
                      </a:lnTo>
                      <a:lnTo>
                        <a:pt x="244" y="10"/>
                      </a:lnTo>
                      <a:lnTo>
                        <a:pt x="242" y="16"/>
                      </a:lnTo>
                      <a:lnTo>
                        <a:pt x="242" y="21"/>
                      </a:lnTo>
                      <a:lnTo>
                        <a:pt x="242" y="27"/>
                      </a:lnTo>
                      <a:lnTo>
                        <a:pt x="244" y="30"/>
                      </a:lnTo>
                      <a:lnTo>
                        <a:pt x="244" y="30"/>
                      </a:lnTo>
                      <a:lnTo>
                        <a:pt x="245" y="33"/>
                      </a:lnTo>
                      <a:lnTo>
                        <a:pt x="246" y="36"/>
                      </a:lnTo>
                      <a:lnTo>
                        <a:pt x="245" y="37"/>
                      </a:lnTo>
                      <a:lnTo>
                        <a:pt x="242" y="39"/>
                      </a:lnTo>
                      <a:lnTo>
                        <a:pt x="242" y="39"/>
                      </a:lnTo>
                      <a:lnTo>
                        <a:pt x="236" y="39"/>
                      </a:lnTo>
                      <a:lnTo>
                        <a:pt x="229" y="39"/>
                      </a:lnTo>
                      <a:lnTo>
                        <a:pt x="223" y="41"/>
                      </a:lnTo>
                      <a:lnTo>
                        <a:pt x="222" y="42"/>
                      </a:lnTo>
                      <a:lnTo>
                        <a:pt x="221" y="44"/>
                      </a:lnTo>
                      <a:lnTo>
                        <a:pt x="221" y="44"/>
                      </a:lnTo>
                      <a:lnTo>
                        <a:pt x="220" y="50"/>
                      </a:lnTo>
                      <a:lnTo>
                        <a:pt x="219" y="57"/>
                      </a:lnTo>
                      <a:lnTo>
                        <a:pt x="219" y="63"/>
                      </a:lnTo>
                      <a:lnTo>
                        <a:pt x="219" y="65"/>
                      </a:lnTo>
                      <a:lnTo>
                        <a:pt x="221" y="66"/>
                      </a:lnTo>
                      <a:lnTo>
                        <a:pt x="221" y="66"/>
                      </a:lnTo>
                      <a:lnTo>
                        <a:pt x="224" y="70"/>
                      </a:lnTo>
                      <a:lnTo>
                        <a:pt x="225" y="72"/>
                      </a:lnTo>
                      <a:lnTo>
                        <a:pt x="225" y="73"/>
                      </a:lnTo>
                      <a:lnTo>
                        <a:pt x="225" y="75"/>
                      </a:lnTo>
                      <a:lnTo>
                        <a:pt x="223" y="76"/>
                      </a:lnTo>
                      <a:lnTo>
                        <a:pt x="221" y="77"/>
                      </a:lnTo>
                      <a:lnTo>
                        <a:pt x="217" y="77"/>
                      </a:lnTo>
                      <a:lnTo>
                        <a:pt x="217" y="77"/>
                      </a:lnTo>
                      <a:lnTo>
                        <a:pt x="209" y="77"/>
                      </a:lnTo>
                      <a:lnTo>
                        <a:pt x="202" y="76"/>
                      </a:lnTo>
                      <a:lnTo>
                        <a:pt x="197" y="77"/>
                      </a:lnTo>
                      <a:lnTo>
                        <a:pt x="196" y="78"/>
                      </a:lnTo>
                      <a:lnTo>
                        <a:pt x="196" y="79"/>
                      </a:lnTo>
                      <a:lnTo>
                        <a:pt x="196" y="79"/>
                      </a:lnTo>
                      <a:lnTo>
                        <a:pt x="196" y="83"/>
                      </a:lnTo>
                      <a:lnTo>
                        <a:pt x="195" y="85"/>
                      </a:lnTo>
                      <a:lnTo>
                        <a:pt x="193" y="86"/>
                      </a:lnTo>
                      <a:lnTo>
                        <a:pt x="189" y="86"/>
                      </a:lnTo>
                      <a:lnTo>
                        <a:pt x="189" y="86"/>
                      </a:lnTo>
                      <a:lnTo>
                        <a:pt x="186" y="86"/>
                      </a:lnTo>
                      <a:lnTo>
                        <a:pt x="182" y="88"/>
                      </a:lnTo>
                      <a:lnTo>
                        <a:pt x="181" y="90"/>
                      </a:lnTo>
                      <a:lnTo>
                        <a:pt x="180" y="94"/>
                      </a:lnTo>
                      <a:lnTo>
                        <a:pt x="180" y="94"/>
                      </a:lnTo>
                      <a:lnTo>
                        <a:pt x="181" y="99"/>
                      </a:lnTo>
                      <a:lnTo>
                        <a:pt x="183" y="102"/>
                      </a:lnTo>
                      <a:lnTo>
                        <a:pt x="186" y="105"/>
                      </a:lnTo>
                      <a:lnTo>
                        <a:pt x="187" y="106"/>
                      </a:lnTo>
                      <a:lnTo>
                        <a:pt x="186" y="108"/>
                      </a:lnTo>
                      <a:lnTo>
                        <a:pt x="186" y="108"/>
                      </a:lnTo>
                      <a:lnTo>
                        <a:pt x="185" y="111"/>
                      </a:lnTo>
                      <a:lnTo>
                        <a:pt x="183" y="111"/>
                      </a:lnTo>
                      <a:lnTo>
                        <a:pt x="178" y="112"/>
                      </a:lnTo>
                      <a:lnTo>
                        <a:pt x="173" y="112"/>
                      </a:lnTo>
                      <a:lnTo>
                        <a:pt x="171" y="113"/>
                      </a:lnTo>
                      <a:lnTo>
                        <a:pt x="171" y="115"/>
                      </a:lnTo>
                      <a:lnTo>
                        <a:pt x="171" y="115"/>
                      </a:lnTo>
                      <a:lnTo>
                        <a:pt x="171" y="119"/>
                      </a:lnTo>
                      <a:lnTo>
                        <a:pt x="172" y="125"/>
                      </a:lnTo>
                      <a:lnTo>
                        <a:pt x="174" y="130"/>
                      </a:lnTo>
                      <a:lnTo>
                        <a:pt x="177" y="135"/>
                      </a:lnTo>
                      <a:lnTo>
                        <a:pt x="177" y="135"/>
                      </a:lnTo>
                      <a:lnTo>
                        <a:pt x="180" y="140"/>
                      </a:lnTo>
                      <a:lnTo>
                        <a:pt x="182" y="144"/>
                      </a:lnTo>
                      <a:lnTo>
                        <a:pt x="183" y="146"/>
                      </a:lnTo>
                      <a:lnTo>
                        <a:pt x="182" y="147"/>
                      </a:lnTo>
                      <a:lnTo>
                        <a:pt x="181" y="147"/>
                      </a:lnTo>
                      <a:lnTo>
                        <a:pt x="181" y="147"/>
                      </a:lnTo>
                      <a:lnTo>
                        <a:pt x="179" y="148"/>
                      </a:lnTo>
                      <a:lnTo>
                        <a:pt x="177" y="149"/>
                      </a:lnTo>
                      <a:lnTo>
                        <a:pt x="178" y="151"/>
                      </a:lnTo>
                      <a:lnTo>
                        <a:pt x="179" y="153"/>
                      </a:lnTo>
                      <a:lnTo>
                        <a:pt x="179" y="153"/>
                      </a:lnTo>
                      <a:lnTo>
                        <a:pt x="181" y="154"/>
                      </a:lnTo>
                      <a:lnTo>
                        <a:pt x="181" y="155"/>
                      </a:lnTo>
                      <a:lnTo>
                        <a:pt x="179" y="158"/>
                      </a:lnTo>
                      <a:lnTo>
                        <a:pt x="179" y="158"/>
                      </a:lnTo>
                      <a:lnTo>
                        <a:pt x="177" y="160"/>
                      </a:lnTo>
                      <a:lnTo>
                        <a:pt x="176" y="161"/>
                      </a:lnTo>
                      <a:lnTo>
                        <a:pt x="174" y="163"/>
                      </a:lnTo>
                      <a:lnTo>
                        <a:pt x="174" y="165"/>
                      </a:lnTo>
                      <a:lnTo>
                        <a:pt x="174" y="165"/>
                      </a:lnTo>
                      <a:lnTo>
                        <a:pt x="174" y="170"/>
                      </a:lnTo>
                      <a:lnTo>
                        <a:pt x="173" y="170"/>
                      </a:lnTo>
                      <a:lnTo>
                        <a:pt x="171" y="170"/>
                      </a:lnTo>
                      <a:lnTo>
                        <a:pt x="171" y="170"/>
                      </a:lnTo>
                      <a:lnTo>
                        <a:pt x="167" y="171"/>
                      </a:lnTo>
                      <a:lnTo>
                        <a:pt x="165" y="173"/>
                      </a:lnTo>
                      <a:lnTo>
                        <a:pt x="164" y="175"/>
                      </a:lnTo>
                      <a:lnTo>
                        <a:pt x="165" y="177"/>
                      </a:lnTo>
                      <a:lnTo>
                        <a:pt x="165" y="177"/>
                      </a:lnTo>
                      <a:lnTo>
                        <a:pt x="166" y="178"/>
                      </a:lnTo>
                      <a:lnTo>
                        <a:pt x="167" y="180"/>
                      </a:lnTo>
                      <a:lnTo>
                        <a:pt x="166" y="183"/>
                      </a:lnTo>
                      <a:lnTo>
                        <a:pt x="163" y="184"/>
                      </a:lnTo>
                      <a:lnTo>
                        <a:pt x="163" y="184"/>
                      </a:lnTo>
                      <a:lnTo>
                        <a:pt x="161" y="184"/>
                      </a:lnTo>
                      <a:lnTo>
                        <a:pt x="161" y="186"/>
                      </a:lnTo>
                      <a:lnTo>
                        <a:pt x="161" y="190"/>
                      </a:lnTo>
                      <a:lnTo>
                        <a:pt x="161" y="190"/>
                      </a:lnTo>
                      <a:lnTo>
                        <a:pt x="160" y="194"/>
                      </a:lnTo>
                      <a:lnTo>
                        <a:pt x="160" y="197"/>
                      </a:lnTo>
                      <a:lnTo>
                        <a:pt x="158" y="198"/>
                      </a:lnTo>
                      <a:lnTo>
                        <a:pt x="158" y="198"/>
                      </a:lnTo>
                      <a:lnTo>
                        <a:pt x="155" y="199"/>
                      </a:lnTo>
                      <a:lnTo>
                        <a:pt x="154" y="200"/>
                      </a:lnTo>
                      <a:lnTo>
                        <a:pt x="154" y="203"/>
                      </a:lnTo>
                      <a:lnTo>
                        <a:pt x="154" y="203"/>
                      </a:lnTo>
                      <a:lnTo>
                        <a:pt x="155" y="207"/>
                      </a:lnTo>
                      <a:lnTo>
                        <a:pt x="157" y="208"/>
                      </a:lnTo>
                      <a:lnTo>
                        <a:pt x="158" y="211"/>
                      </a:lnTo>
                      <a:lnTo>
                        <a:pt x="158" y="211"/>
                      </a:lnTo>
                      <a:lnTo>
                        <a:pt x="160" y="212"/>
                      </a:lnTo>
                      <a:lnTo>
                        <a:pt x="162" y="214"/>
                      </a:lnTo>
                      <a:lnTo>
                        <a:pt x="161" y="215"/>
                      </a:lnTo>
                      <a:lnTo>
                        <a:pt x="158" y="217"/>
                      </a:lnTo>
                      <a:lnTo>
                        <a:pt x="158" y="217"/>
                      </a:lnTo>
                      <a:lnTo>
                        <a:pt x="153" y="217"/>
                      </a:lnTo>
                      <a:lnTo>
                        <a:pt x="150" y="217"/>
                      </a:lnTo>
                      <a:lnTo>
                        <a:pt x="148" y="218"/>
                      </a:lnTo>
                      <a:lnTo>
                        <a:pt x="148" y="220"/>
                      </a:lnTo>
                      <a:lnTo>
                        <a:pt x="148" y="220"/>
                      </a:lnTo>
                      <a:lnTo>
                        <a:pt x="147" y="229"/>
                      </a:lnTo>
                      <a:lnTo>
                        <a:pt x="148" y="232"/>
                      </a:lnTo>
                      <a:lnTo>
                        <a:pt x="149" y="232"/>
                      </a:lnTo>
                      <a:lnTo>
                        <a:pt x="150" y="233"/>
                      </a:lnTo>
                      <a:lnTo>
                        <a:pt x="150" y="233"/>
                      </a:lnTo>
                      <a:lnTo>
                        <a:pt x="152" y="233"/>
                      </a:lnTo>
                      <a:lnTo>
                        <a:pt x="154" y="232"/>
                      </a:lnTo>
                      <a:lnTo>
                        <a:pt x="159" y="229"/>
                      </a:lnTo>
                      <a:lnTo>
                        <a:pt x="164" y="226"/>
                      </a:lnTo>
                      <a:lnTo>
                        <a:pt x="171" y="222"/>
                      </a:lnTo>
                      <a:lnTo>
                        <a:pt x="171" y="222"/>
                      </a:lnTo>
                      <a:lnTo>
                        <a:pt x="177" y="221"/>
                      </a:lnTo>
                      <a:lnTo>
                        <a:pt x="182" y="219"/>
                      </a:lnTo>
                      <a:lnTo>
                        <a:pt x="186" y="217"/>
                      </a:lnTo>
                      <a:lnTo>
                        <a:pt x="187" y="214"/>
                      </a:lnTo>
                      <a:lnTo>
                        <a:pt x="187" y="214"/>
                      </a:lnTo>
                      <a:lnTo>
                        <a:pt x="187" y="212"/>
                      </a:lnTo>
                      <a:lnTo>
                        <a:pt x="189" y="212"/>
                      </a:lnTo>
                      <a:lnTo>
                        <a:pt x="192" y="212"/>
                      </a:lnTo>
                      <a:lnTo>
                        <a:pt x="196" y="213"/>
                      </a:lnTo>
                      <a:lnTo>
                        <a:pt x="197" y="214"/>
                      </a:lnTo>
                      <a:lnTo>
                        <a:pt x="197" y="216"/>
                      </a:lnTo>
                      <a:lnTo>
                        <a:pt x="197" y="216"/>
                      </a:lnTo>
                      <a:lnTo>
                        <a:pt x="196" y="218"/>
                      </a:lnTo>
                      <a:lnTo>
                        <a:pt x="195" y="219"/>
                      </a:lnTo>
                      <a:lnTo>
                        <a:pt x="188" y="225"/>
                      </a:lnTo>
                      <a:lnTo>
                        <a:pt x="188" y="225"/>
                      </a:lnTo>
                      <a:lnTo>
                        <a:pt x="182" y="228"/>
                      </a:lnTo>
                      <a:lnTo>
                        <a:pt x="180" y="231"/>
                      </a:lnTo>
                      <a:lnTo>
                        <a:pt x="180" y="233"/>
                      </a:lnTo>
                      <a:lnTo>
                        <a:pt x="181" y="234"/>
                      </a:lnTo>
                      <a:lnTo>
                        <a:pt x="185" y="236"/>
                      </a:lnTo>
                      <a:lnTo>
                        <a:pt x="185" y="236"/>
                      </a:lnTo>
                      <a:lnTo>
                        <a:pt x="188" y="236"/>
                      </a:lnTo>
                      <a:lnTo>
                        <a:pt x="191" y="236"/>
                      </a:lnTo>
                      <a:lnTo>
                        <a:pt x="192" y="237"/>
                      </a:lnTo>
                      <a:lnTo>
                        <a:pt x="193" y="240"/>
                      </a:lnTo>
                      <a:lnTo>
                        <a:pt x="193" y="240"/>
                      </a:lnTo>
                      <a:lnTo>
                        <a:pt x="192" y="242"/>
                      </a:lnTo>
                      <a:lnTo>
                        <a:pt x="191" y="243"/>
                      </a:lnTo>
                      <a:lnTo>
                        <a:pt x="189" y="244"/>
                      </a:lnTo>
                      <a:lnTo>
                        <a:pt x="185" y="244"/>
                      </a:lnTo>
                      <a:lnTo>
                        <a:pt x="185" y="244"/>
                      </a:lnTo>
                      <a:lnTo>
                        <a:pt x="182" y="244"/>
                      </a:lnTo>
                      <a:lnTo>
                        <a:pt x="181" y="245"/>
                      </a:lnTo>
                      <a:lnTo>
                        <a:pt x="180" y="247"/>
                      </a:lnTo>
                      <a:lnTo>
                        <a:pt x="177" y="247"/>
                      </a:lnTo>
                      <a:lnTo>
                        <a:pt x="177" y="247"/>
                      </a:lnTo>
                      <a:lnTo>
                        <a:pt x="172" y="247"/>
                      </a:lnTo>
                      <a:lnTo>
                        <a:pt x="167" y="249"/>
                      </a:lnTo>
                      <a:lnTo>
                        <a:pt x="164" y="251"/>
                      </a:lnTo>
                      <a:lnTo>
                        <a:pt x="162" y="255"/>
                      </a:lnTo>
                      <a:lnTo>
                        <a:pt x="162" y="255"/>
                      </a:lnTo>
                      <a:lnTo>
                        <a:pt x="160" y="264"/>
                      </a:lnTo>
                      <a:lnTo>
                        <a:pt x="159" y="269"/>
                      </a:lnTo>
                      <a:lnTo>
                        <a:pt x="157" y="274"/>
                      </a:lnTo>
                      <a:lnTo>
                        <a:pt x="157" y="274"/>
                      </a:lnTo>
                      <a:lnTo>
                        <a:pt x="151" y="279"/>
                      </a:lnTo>
                      <a:lnTo>
                        <a:pt x="150" y="283"/>
                      </a:lnTo>
                      <a:lnTo>
                        <a:pt x="150" y="286"/>
                      </a:lnTo>
                      <a:lnTo>
                        <a:pt x="150" y="286"/>
                      </a:lnTo>
                      <a:lnTo>
                        <a:pt x="151" y="292"/>
                      </a:lnTo>
                      <a:lnTo>
                        <a:pt x="150" y="294"/>
                      </a:lnTo>
                      <a:lnTo>
                        <a:pt x="148" y="296"/>
                      </a:lnTo>
                      <a:lnTo>
                        <a:pt x="148" y="296"/>
                      </a:lnTo>
                      <a:lnTo>
                        <a:pt x="146" y="297"/>
                      </a:lnTo>
                      <a:lnTo>
                        <a:pt x="145" y="298"/>
                      </a:lnTo>
                      <a:lnTo>
                        <a:pt x="143" y="301"/>
                      </a:lnTo>
                      <a:lnTo>
                        <a:pt x="143" y="305"/>
                      </a:lnTo>
                      <a:lnTo>
                        <a:pt x="144" y="306"/>
                      </a:lnTo>
                      <a:lnTo>
                        <a:pt x="146" y="306"/>
                      </a:lnTo>
                      <a:lnTo>
                        <a:pt x="146" y="306"/>
                      </a:lnTo>
                      <a:lnTo>
                        <a:pt x="150" y="306"/>
                      </a:lnTo>
                      <a:lnTo>
                        <a:pt x="155" y="305"/>
                      </a:lnTo>
                      <a:lnTo>
                        <a:pt x="159" y="302"/>
                      </a:lnTo>
                      <a:lnTo>
                        <a:pt x="160" y="301"/>
                      </a:lnTo>
                      <a:lnTo>
                        <a:pt x="161" y="299"/>
                      </a:lnTo>
                      <a:lnTo>
                        <a:pt x="161" y="299"/>
                      </a:lnTo>
                      <a:lnTo>
                        <a:pt x="162" y="296"/>
                      </a:lnTo>
                      <a:lnTo>
                        <a:pt x="164" y="292"/>
                      </a:lnTo>
                      <a:lnTo>
                        <a:pt x="166" y="290"/>
                      </a:lnTo>
                      <a:lnTo>
                        <a:pt x="171" y="287"/>
                      </a:lnTo>
                      <a:lnTo>
                        <a:pt x="171" y="287"/>
                      </a:lnTo>
                      <a:lnTo>
                        <a:pt x="179" y="282"/>
                      </a:lnTo>
                      <a:lnTo>
                        <a:pt x="186" y="275"/>
                      </a:lnTo>
                      <a:lnTo>
                        <a:pt x="186" y="275"/>
                      </a:lnTo>
                      <a:lnTo>
                        <a:pt x="188" y="273"/>
                      </a:lnTo>
                      <a:lnTo>
                        <a:pt x="191" y="273"/>
                      </a:lnTo>
                      <a:lnTo>
                        <a:pt x="193" y="275"/>
                      </a:lnTo>
                      <a:lnTo>
                        <a:pt x="195" y="277"/>
                      </a:lnTo>
                      <a:lnTo>
                        <a:pt x="195" y="277"/>
                      </a:lnTo>
                      <a:lnTo>
                        <a:pt x="196" y="278"/>
                      </a:lnTo>
                      <a:lnTo>
                        <a:pt x="196" y="279"/>
                      </a:lnTo>
                      <a:lnTo>
                        <a:pt x="194" y="282"/>
                      </a:lnTo>
                      <a:lnTo>
                        <a:pt x="186" y="285"/>
                      </a:lnTo>
                      <a:lnTo>
                        <a:pt x="186" y="285"/>
                      </a:lnTo>
                      <a:lnTo>
                        <a:pt x="181" y="287"/>
                      </a:lnTo>
                      <a:lnTo>
                        <a:pt x="177" y="290"/>
                      </a:lnTo>
                      <a:lnTo>
                        <a:pt x="174" y="294"/>
                      </a:lnTo>
                      <a:lnTo>
                        <a:pt x="173" y="296"/>
                      </a:lnTo>
                      <a:lnTo>
                        <a:pt x="173" y="298"/>
                      </a:lnTo>
                      <a:lnTo>
                        <a:pt x="173" y="298"/>
                      </a:lnTo>
                      <a:lnTo>
                        <a:pt x="173" y="301"/>
                      </a:lnTo>
                      <a:lnTo>
                        <a:pt x="175" y="301"/>
                      </a:lnTo>
                      <a:lnTo>
                        <a:pt x="176" y="302"/>
                      </a:lnTo>
                      <a:lnTo>
                        <a:pt x="177" y="304"/>
                      </a:lnTo>
                      <a:lnTo>
                        <a:pt x="177" y="304"/>
                      </a:lnTo>
                      <a:lnTo>
                        <a:pt x="178" y="311"/>
                      </a:lnTo>
                      <a:lnTo>
                        <a:pt x="179" y="312"/>
                      </a:lnTo>
                      <a:lnTo>
                        <a:pt x="180" y="312"/>
                      </a:lnTo>
                      <a:lnTo>
                        <a:pt x="180" y="312"/>
                      </a:lnTo>
                      <a:lnTo>
                        <a:pt x="186" y="308"/>
                      </a:lnTo>
                      <a:lnTo>
                        <a:pt x="192" y="308"/>
                      </a:lnTo>
                      <a:lnTo>
                        <a:pt x="192" y="308"/>
                      </a:lnTo>
                      <a:lnTo>
                        <a:pt x="193" y="307"/>
                      </a:lnTo>
                      <a:lnTo>
                        <a:pt x="193" y="306"/>
                      </a:lnTo>
                      <a:lnTo>
                        <a:pt x="194" y="302"/>
                      </a:lnTo>
                      <a:lnTo>
                        <a:pt x="195" y="299"/>
                      </a:lnTo>
                      <a:lnTo>
                        <a:pt x="195" y="297"/>
                      </a:lnTo>
                      <a:lnTo>
                        <a:pt x="197" y="297"/>
                      </a:lnTo>
                      <a:lnTo>
                        <a:pt x="197" y="297"/>
                      </a:lnTo>
                      <a:lnTo>
                        <a:pt x="200" y="297"/>
                      </a:lnTo>
                      <a:lnTo>
                        <a:pt x="201" y="299"/>
                      </a:lnTo>
                      <a:lnTo>
                        <a:pt x="202" y="302"/>
                      </a:lnTo>
                      <a:lnTo>
                        <a:pt x="203" y="305"/>
                      </a:lnTo>
                      <a:lnTo>
                        <a:pt x="203" y="305"/>
                      </a:lnTo>
                      <a:lnTo>
                        <a:pt x="205" y="307"/>
                      </a:lnTo>
                      <a:lnTo>
                        <a:pt x="208" y="308"/>
                      </a:lnTo>
                      <a:lnTo>
                        <a:pt x="210" y="311"/>
                      </a:lnTo>
                      <a:lnTo>
                        <a:pt x="210" y="312"/>
                      </a:lnTo>
                      <a:lnTo>
                        <a:pt x="210" y="314"/>
                      </a:lnTo>
                      <a:lnTo>
                        <a:pt x="210" y="314"/>
                      </a:lnTo>
                      <a:lnTo>
                        <a:pt x="209" y="317"/>
                      </a:lnTo>
                      <a:lnTo>
                        <a:pt x="209" y="319"/>
                      </a:lnTo>
                      <a:lnTo>
                        <a:pt x="208" y="320"/>
                      </a:lnTo>
                      <a:lnTo>
                        <a:pt x="205" y="321"/>
                      </a:lnTo>
                      <a:lnTo>
                        <a:pt x="205" y="321"/>
                      </a:lnTo>
                      <a:lnTo>
                        <a:pt x="201" y="321"/>
                      </a:lnTo>
                      <a:lnTo>
                        <a:pt x="197" y="319"/>
                      </a:lnTo>
                      <a:lnTo>
                        <a:pt x="195" y="318"/>
                      </a:lnTo>
                      <a:lnTo>
                        <a:pt x="193" y="319"/>
                      </a:lnTo>
                      <a:lnTo>
                        <a:pt x="193" y="319"/>
                      </a:lnTo>
                      <a:lnTo>
                        <a:pt x="190" y="321"/>
                      </a:lnTo>
                      <a:lnTo>
                        <a:pt x="189" y="323"/>
                      </a:lnTo>
                      <a:lnTo>
                        <a:pt x="189" y="326"/>
                      </a:lnTo>
                      <a:lnTo>
                        <a:pt x="191" y="329"/>
                      </a:lnTo>
                      <a:lnTo>
                        <a:pt x="191" y="329"/>
                      </a:lnTo>
                      <a:lnTo>
                        <a:pt x="195" y="333"/>
                      </a:lnTo>
                      <a:lnTo>
                        <a:pt x="196" y="336"/>
                      </a:lnTo>
                      <a:lnTo>
                        <a:pt x="197" y="341"/>
                      </a:lnTo>
                      <a:lnTo>
                        <a:pt x="197" y="341"/>
                      </a:lnTo>
                      <a:lnTo>
                        <a:pt x="197" y="360"/>
                      </a:lnTo>
                      <a:lnTo>
                        <a:pt x="196" y="369"/>
                      </a:lnTo>
                      <a:lnTo>
                        <a:pt x="196" y="371"/>
                      </a:lnTo>
                      <a:lnTo>
                        <a:pt x="194" y="373"/>
                      </a:lnTo>
                      <a:lnTo>
                        <a:pt x="194" y="373"/>
                      </a:lnTo>
                      <a:lnTo>
                        <a:pt x="191" y="374"/>
                      </a:lnTo>
                      <a:lnTo>
                        <a:pt x="188" y="377"/>
                      </a:lnTo>
                      <a:lnTo>
                        <a:pt x="185" y="382"/>
                      </a:lnTo>
                      <a:lnTo>
                        <a:pt x="185" y="386"/>
                      </a:lnTo>
                      <a:lnTo>
                        <a:pt x="185" y="386"/>
                      </a:lnTo>
                      <a:lnTo>
                        <a:pt x="183" y="391"/>
                      </a:lnTo>
                      <a:lnTo>
                        <a:pt x="181" y="395"/>
                      </a:lnTo>
                      <a:lnTo>
                        <a:pt x="179" y="400"/>
                      </a:lnTo>
                      <a:lnTo>
                        <a:pt x="176" y="403"/>
                      </a:lnTo>
                      <a:lnTo>
                        <a:pt x="176" y="403"/>
                      </a:lnTo>
                      <a:lnTo>
                        <a:pt x="168" y="406"/>
                      </a:lnTo>
                      <a:lnTo>
                        <a:pt x="165" y="409"/>
                      </a:lnTo>
                      <a:lnTo>
                        <a:pt x="164" y="412"/>
                      </a:lnTo>
                      <a:lnTo>
                        <a:pt x="163" y="414"/>
                      </a:lnTo>
                      <a:lnTo>
                        <a:pt x="163" y="414"/>
                      </a:lnTo>
                      <a:lnTo>
                        <a:pt x="164" y="425"/>
                      </a:lnTo>
                      <a:lnTo>
                        <a:pt x="163" y="429"/>
                      </a:lnTo>
                      <a:lnTo>
                        <a:pt x="163" y="429"/>
                      </a:lnTo>
                      <a:lnTo>
                        <a:pt x="161" y="429"/>
                      </a:lnTo>
                      <a:lnTo>
                        <a:pt x="161" y="429"/>
                      </a:lnTo>
                      <a:lnTo>
                        <a:pt x="157" y="425"/>
                      </a:lnTo>
                      <a:lnTo>
                        <a:pt x="154" y="423"/>
                      </a:lnTo>
                      <a:lnTo>
                        <a:pt x="154" y="426"/>
                      </a:lnTo>
                      <a:lnTo>
                        <a:pt x="154" y="426"/>
                      </a:lnTo>
                      <a:lnTo>
                        <a:pt x="154" y="430"/>
                      </a:lnTo>
                      <a:lnTo>
                        <a:pt x="155" y="432"/>
                      </a:lnTo>
                      <a:lnTo>
                        <a:pt x="158" y="434"/>
                      </a:lnTo>
                      <a:lnTo>
                        <a:pt x="159" y="435"/>
                      </a:lnTo>
                      <a:lnTo>
                        <a:pt x="159" y="435"/>
                      </a:lnTo>
                      <a:lnTo>
                        <a:pt x="160" y="435"/>
                      </a:lnTo>
                      <a:lnTo>
                        <a:pt x="161" y="436"/>
                      </a:lnTo>
                      <a:lnTo>
                        <a:pt x="161" y="440"/>
                      </a:lnTo>
                      <a:lnTo>
                        <a:pt x="161" y="445"/>
                      </a:lnTo>
                      <a:lnTo>
                        <a:pt x="161" y="445"/>
                      </a:lnTo>
                      <a:lnTo>
                        <a:pt x="159" y="445"/>
                      </a:lnTo>
                      <a:lnTo>
                        <a:pt x="158" y="445"/>
                      </a:lnTo>
                      <a:lnTo>
                        <a:pt x="158" y="446"/>
                      </a:lnTo>
                      <a:lnTo>
                        <a:pt x="158" y="446"/>
                      </a:lnTo>
                      <a:lnTo>
                        <a:pt x="162" y="449"/>
                      </a:lnTo>
                      <a:lnTo>
                        <a:pt x="163" y="449"/>
                      </a:lnTo>
                      <a:lnTo>
                        <a:pt x="164" y="449"/>
                      </a:lnTo>
                      <a:lnTo>
                        <a:pt x="165" y="448"/>
                      </a:lnTo>
                      <a:lnTo>
                        <a:pt x="165" y="448"/>
                      </a:lnTo>
                      <a:lnTo>
                        <a:pt x="165" y="440"/>
                      </a:lnTo>
                      <a:lnTo>
                        <a:pt x="165" y="437"/>
                      </a:lnTo>
                      <a:lnTo>
                        <a:pt x="166" y="436"/>
                      </a:lnTo>
                      <a:lnTo>
                        <a:pt x="168" y="435"/>
                      </a:lnTo>
                      <a:lnTo>
                        <a:pt x="171" y="434"/>
                      </a:lnTo>
                      <a:lnTo>
                        <a:pt x="171" y="434"/>
                      </a:lnTo>
                      <a:lnTo>
                        <a:pt x="176" y="435"/>
                      </a:lnTo>
                      <a:lnTo>
                        <a:pt x="179" y="436"/>
                      </a:lnTo>
                      <a:lnTo>
                        <a:pt x="180" y="437"/>
                      </a:lnTo>
                      <a:lnTo>
                        <a:pt x="183" y="439"/>
                      </a:lnTo>
                      <a:lnTo>
                        <a:pt x="183" y="439"/>
                      </a:lnTo>
                      <a:lnTo>
                        <a:pt x="187" y="439"/>
                      </a:lnTo>
                      <a:lnTo>
                        <a:pt x="188" y="440"/>
                      </a:lnTo>
                      <a:lnTo>
                        <a:pt x="189" y="441"/>
                      </a:lnTo>
                      <a:lnTo>
                        <a:pt x="189" y="444"/>
                      </a:lnTo>
                      <a:lnTo>
                        <a:pt x="189" y="444"/>
                      </a:lnTo>
                      <a:lnTo>
                        <a:pt x="190" y="450"/>
                      </a:lnTo>
                      <a:lnTo>
                        <a:pt x="191" y="454"/>
                      </a:lnTo>
                      <a:lnTo>
                        <a:pt x="192" y="454"/>
                      </a:lnTo>
                      <a:lnTo>
                        <a:pt x="193" y="454"/>
                      </a:lnTo>
                      <a:lnTo>
                        <a:pt x="193" y="454"/>
                      </a:lnTo>
                      <a:lnTo>
                        <a:pt x="194" y="454"/>
                      </a:lnTo>
                      <a:lnTo>
                        <a:pt x="195" y="455"/>
                      </a:lnTo>
                      <a:lnTo>
                        <a:pt x="196" y="458"/>
                      </a:lnTo>
                      <a:lnTo>
                        <a:pt x="196" y="460"/>
                      </a:lnTo>
                      <a:lnTo>
                        <a:pt x="197" y="461"/>
                      </a:lnTo>
                      <a:lnTo>
                        <a:pt x="199" y="461"/>
                      </a:lnTo>
                      <a:lnTo>
                        <a:pt x="199" y="461"/>
                      </a:lnTo>
                      <a:lnTo>
                        <a:pt x="200" y="460"/>
                      </a:lnTo>
                      <a:lnTo>
                        <a:pt x="200" y="457"/>
                      </a:lnTo>
                      <a:lnTo>
                        <a:pt x="201" y="448"/>
                      </a:lnTo>
                      <a:lnTo>
                        <a:pt x="201" y="435"/>
                      </a:lnTo>
                      <a:lnTo>
                        <a:pt x="201" y="435"/>
                      </a:lnTo>
                      <a:lnTo>
                        <a:pt x="205" y="433"/>
                      </a:lnTo>
                      <a:lnTo>
                        <a:pt x="208" y="434"/>
                      </a:lnTo>
                      <a:lnTo>
                        <a:pt x="209" y="434"/>
                      </a:lnTo>
                      <a:lnTo>
                        <a:pt x="210" y="436"/>
                      </a:lnTo>
                      <a:lnTo>
                        <a:pt x="210" y="436"/>
                      </a:lnTo>
                      <a:lnTo>
                        <a:pt x="209" y="446"/>
                      </a:lnTo>
                      <a:lnTo>
                        <a:pt x="210" y="449"/>
                      </a:lnTo>
                      <a:lnTo>
                        <a:pt x="211" y="449"/>
                      </a:lnTo>
                      <a:lnTo>
                        <a:pt x="212" y="450"/>
                      </a:lnTo>
                      <a:lnTo>
                        <a:pt x="212" y="450"/>
                      </a:lnTo>
                      <a:lnTo>
                        <a:pt x="218" y="449"/>
                      </a:lnTo>
                      <a:lnTo>
                        <a:pt x="220" y="449"/>
                      </a:lnTo>
                      <a:lnTo>
                        <a:pt x="221" y="451"/>
                      </a:lnTo>
                      <a:lnTo>
                        <a:pt x="221" y="451"/>
                      </a:lnTo>
                      <a:lnTo>
                        <a:pt x="221" y="454"/>
                      </a:lnTo>
                      <a:lnTo>
                        <a:pt x="222" y="455"/>
                      </a:lnTo>
                      <a:lnTo>
                        <a:pt x="225" y="456"/>
                      </a:lnTo>
                      <a:lnTo>
                        <a:pt x="231" y="456"/>
                      </a:lnTo>
                      <a:lnTo>
                        <a:pt x="236" y="454"/>
                      </a:lnTo>
                      <a:lnTo>
                        <a:pt x="236" y="454"/>
                      </a:lnTo>
                      <a:lnTo>
                        <a:pt x="242" y="451"/>
                      </a:lnTo>
                      <a:lnTo>
                        <a:pt x="246" y="450"/>
                      </a:lnTo>
                      <a:lnTo>
                        <a:pt x="249" y="449"/>
                      </a:lnTo>
                      <a:lnTo>
                        <a:pt x="250" y="448"/>
                      </a:lnTo>
                      <a:lnTo>
                        <a:pt x="251" y="447"/>
                      </a:lnTo>
                      <a:lnTo>
                        <a:pt x="251" y="447"/>
                      </a:lnTo>
                      <a:lnTo>
                        <a:pt x="250" y="443"/>
                      </a:lnTo>
                      <a:lnTo>
                        <a:pt x="250" y="440"/>
                      </a:lnTo>
                      <a:lnTo>
                        <a:pt x="250" y="439"/>
                      </a:lnTo>
                      <a:lnTo>
                        <a:pt x="251" y="437"/>
                      </a:lnTo>
                      <a:lnTo>
                        <a:pt x="258" y="437"/>
                      </a:lnTo>
                      <a:lnTo>
                        <a:pt x="258" y="437"/>
                      </a:lnTo>
                      <a:lnTo>
                        <a:pt x="265" y="439"/>
                      </a:lnTo>
                      <a:lnTo>
                        <a:pt x="271" y="440"/>
                      </a:lnTo>
                      <a:lnTo>
                        <a:pt x="279" y="443"/>
                      </a:lnTo>
                      <a:lnTo>
                        <a:pt x="279" y="443"/>
                      </a:lnTo>
                      <a:lnTo>
                        <a:pt x="286" y="444"/>
                      </a:lnTo>
                      <a:lnTo>
                        <a:pt x="292" y="444"/>
                      </a:lnTo>
                      <a:lnTo>
                        <a:pt x="297" y="444"/>
                      </a:lnTo>
                      <a:lnTo>
                        <a:pt x="298" y="445"/>
                      </a:lnTo>
                      <a:lnTo>
                        <a:pt x="300" y="447"/>
                      </a:lnTo>
                      <a:lnTo>
                        <a:pt x="300" y="447"/>
                      </a:lnTo>
                      <a:lnTo>
                        <a:pt x="298" y="449"/>
                      </a:lnTo>
                      <a:lnTo>
                        <a:pt x="298" y="450"/>
                      </a:lnTo>
                      <a:lnTo>
                        <a:pt x="294" y="454"/>
                      </a:lnTo>
                      <a:lnTo>
                        <a:pt x="290" y="455"/>
                      </a:lnTo>
                      <a:lnTo>
                        <a:pt x="283" y="456"/>
                      </a:lnTo>
                      <a:lnTo>
                        <a:pt x="283" y="456"/>
                      </a:lnTo>
                      <a:lnTo>
                        <a:pt x="276" y="458"/>
                      </a:lnTo>
                      <a:lnTo>
                        <a:pt x="265" y="462"/>
                      </a:lnTo>
                      <a:lnTo>
                        <a:pt x="257" y="468"/>
                      </a:lnTo>
                      <a:lnTo>
                        <a:pt x="253" y="470"/>
                      </a:lnTo>
                      <a:lnTo>
                        <a:pt x="253" y="472"/>
                      </a:lnTo>
                      <a:lnTo>
                        <a:pt x="253" y="472"/>
                      </a:lnTo>
                      <a:lnTo>
                        <a:pt x="252" y="490"/>
                      </a:lnTo>
                      <a:lnTo>
                        <a:pt x="253" y="501"/>
                      </a:lnTo>
                      <a:lnTo>
                        <a:pt x="253" y="505"/>
                      </a:lnTo>
                      <a:lnTo>
                        <a:pt x="254" y="508"/>
                      </a:lnTo>
                      <a:lnTo>
                        <a:pt x="254" y="508"/>
                      </a:lnTo>
                      <a:lnTo>
                        <a:pt x="255" y="511"/>
                      </a:lnTo>
                      <a:lnTo>
                        <a:pt x="255" y="513"/>
                      </a:lnTo>
                      <a:lnTo>
                        <a:pt x="254" y="517"/>
                      </a:lnTo>
                      <a:lnTo>
                        <a:pt x="254" y="522"/>
                      </a:lnTo>
                      <a:lnTo>
                        <a:pt x="254" y="525"/>
                      </a:lnTo>
                      <a:lnTo>
                        <a:pt x="255" y="527"/>
                      </a:lnTo>
                      <a:lnTo>
                        <a:pt x="255" y="527"/>
                      </a:lnTo>
                      <a:lnTo>
                        <a:pt x="260" y="531"/>
                      </a:lnTo>
                      <a:lnTo>
                        <a:pt x="263" y="533"/>
                      </a:lnTo>
                      <a:lnTo>
                        <a:pt x="266" y="534"/>
                      </a:lnTo>
                      <a:lnTo>
                        <a:pt x="266" y="534"/>
                      </a:lnTo>
                      <a:lnTo>
                        <a:pt x="266" y="537"/>
                      </a:lnTo>
                      <a:lnTo>
                        <a:pt x="266" y="540"/>
                      </a:lnTo>
                      <a:lnTo>
                        <a:pt x="266" y="541"/>
                      </a:lnTo>
                      <a:lnTo>
                        <a:pt x="267" y="541"/>
                      </a:lnTo>
                      <a:lnTo>
                        <a:pt x="267" y="541"/>
                      </a:lnTo>
                      <a:lnTo>
                        <a:pt x="269" y="540"/>
                      </a:lnTo>
                      <a:lnTo>
                        <a:pt x="272" y="536"/>
                      </a:lnTo>
                      <a:lnTo>
                        <a:pt x="275" y="534"/>
                      </a:lnTo>
                      <a:lnTo>
                        <a:pt x="278" y="533"/>
                      </a:lnTo>
                      <a:lnTo>
                        <a:pt x="278" y="533"/>
                      </a:lnTo>
                      <a:lnTo>
                        <a:pt x="281" y="533"/>
                      </a:lnTo>
                      <a:lnTo>
                        <a:pt x="287" y="534"/>
                      </a:lnTo>
                      <a:lnTo>
                        <a:pt x="291" y="536"/>
                      </a:lnTo>
                      <a:lnTo>
                        <a:pt x="292" y="538"/>
                      </a:lnTo>
                      <a:lnTo>
                        <a:pt x="293" y="541"/>
                      </a:lnTo>
                      <a:lnTo>
                        <a:pt x="293" y="541"/>
                      </a:lnTo>
                      <a:lnTo>
                        <a:pt x="295" y="545"/>
                      </a:lnTo>
                      <a:lnTo>
                        <a:pt x="296" y="550"/>
                      </a:lnTo>
                      <a:lnTo>
                        <a:pt x="295" y="557"/>
                      </a:lnTo>
                      <a:lnTo>
                        <a:pt x="294" y="559"/>
                      </a:lnTo>
                      <a:lnTo>
                        <a:pt x="292" y="561"/>
                      </a:lnTo>
                      <a:lnTo>
                        <a:pt x="292" y="561"/>
                      </a:lnTo>
                      <a:lnTo>
                        <a:pt x="289" y="565"/>
                      </a:lnTo>
                      <a:lnTo>
                        <a:pt x="289" y="569"/>
                      </a:lnTo>
                      <a:lnTo>
                        <a:pt x="288" y="572"/>
                      </a:lnTo>
                      <a:lnTo>
                        <a:pt x="285" y="574"/>
                      </a:lnTo>
                      <a:lnTo>
                        <a:pt x="285" y="574"/>
                      </a:lnTo>
                      <a:lnTo>
                        <a:pt x="280" y="575"/>
                      </a:lnTo>
                      <a:lnTo>
                        <a:pt x="277" y="576"/>
                      </a:lnTo>
                      <a:lnTo>
                        <a:pt x="277" y="578"/>
                      </a:lnTo>
                      <a:lnTo>
                        <a:pt x="278" y="581"/>
                      </a:lnTo>
                      <a:lnTo>
                        <a:pt x="278" y="581"/>
                      </a:lnTo>
                      <a:lnTo>
                        <a:pt x="280" y="584"/>
                      </a:lnTo>
                      <a:lnTo>
                        <a:pt x="282" y="586"/>
                      </a:lnTo>
                      <a:lnTo>
                        <a:pt x="285" y="588"/>
                      </a:lnTo>
                      <a:lnTo>
                        <a:pt x="285" y="590"/>
                      </a:lnTo>
                      <a:lnTo>
                        <a:pt x="285" y="591"/>
                      </a:lnTo>
                      <a:lnTo>
                        <a:pt x="285" y="591"/>
                      </a:lnTo>
                      <a:lnTo>
                        <a:pt x="283" y="593"/>
                      </a:lnTo>
                      <a:lnTo>
                        <a:pt x="281" y="594"/>
                      </a:lnTo>
                      <a:lnTo>
                        <a:pt x="277" y="597"/>
                      </a:lnTo>
                      <a:lnTo>
                        <a:pt x="273" y="599"/>
                      </a:lnTo>
                      <a:lnTo>
                        <a:pt x="271" y="600"/>
                      </a:lnTo>
                      <a:lnTo>
                        <a:pt x="269" y="602"/>
                      </a:lnTo>
                      <a:lnTo>
                        <a:pt x="269" y="602"/>
                      </a:lnTo>
                      <a:lnTo>
                        <a:pt x="266" y="607"/>
                      </a:lnTo>
                      <a:lnTo>
                        <a:pt x="263" y="613"/>
                      </a:lnTo>
                      <a:lnTo>
                        <a:pt x="262" y="616"/>
                      </a:lnTo>
                      <a:lnTo>
                        <a:pt x="262" y="618"/>
                      </a:lnTo>
                      <a:lnTo>
                        <a:pt x="263" y="620"/>
                      </a:lnTo>
                      <a:lnTo>
                        <a:pt x="266" y="622"/>
                      </a:lnTo>
                      <a:lnTo>
                        <a:pt x="266" y="622"/>
                      </a:lnTo>
                      <a:lnTo>
                        <a:pt x="273" y="627"/>
                      </a:lnTo>
                      <a:lnTo>
                        <a:pt x="277" y="632"/>
                      </a:lnTo>
                      <a:lnTo>
                        <a:pt x="280" y="636"/>
                      </a:lnTo>
                      <a:lnTo>
                        <a:pt x="281" y="640"/>
                      </a:lnTo>
                      <a:lnTo>
                        <a:pt x="280" y="642"/>
                      </a:lnTo>
                      <a:lnTo>
                        <a:pt x="280" y="642"/>
                      </a:lnTo>
                      <a:lnTo>
                        <a:pt x="279" y="646"/>
                      </a:lnTo>
                      <a:lnTo>
                        <a:pt x="276" y="648"/>
                      </a:lnTo>
                      <a:lnTo>
                        <a:pt x="273" y="649"/>
                      </a:lnTo>
                      <a:lnTo>
                        <a:pt x="267" y="648"/>
                      </a:lnTo>
                      <a:lnTo>
                        <a:pt x="267" y="648"/>
                      </a:lnTo>
                      <a:lnTo>
                        <a:pt x="252" y="645"/>
                      </a:lnTo>
                      <a:lnTo>
                        <a:pt x="238" y="643"/>
                      </a:lnTo>
                      <a:lnTo>
                        <a:pt x="238" y="643"/>
                      </a:lnTo>
                      <a:lnTo>
                        <a:pt x="236" y="643"/>
                      </a:lnTo>
                      <a:lnTo>
                        <a:pt x="235" y="641"/>
                      </a:lnTo>
                      <a:lnTo>
                        <a:pt x="233" y="640"/>
                      </a:lnTo>
                      <a:lnTo>
                        <a:pt x="226" y="638"/>
                      </a:lnTo>
                      <a:lnTo>
                        <a:pt x="226" y="638"/>
                      </a:lnTo>
                      <a:lnTo>
                        <a:pt x="218" y="640"/>
                      </a:lnTo>
                      <a:lnTo>
                        <a:pt x="211" y="641"/>
                      </a:lnTo>
                      <a:lnTo>
                        <a:pt x="206" y="643"/>
                      </a:lnTo>
                      <a:lnTo>
                        <a:pt x="199" y="643"/>
                      </a:lnTo>
                      <a:lnTo>
                        <a:pt x="199" y="643"/>
                      </a:lnTo>
                      <a:lnTo>
                        <a:pt x="195" y="643"/>
                      </a:lnTo>
                      <a:lnTo>
                        <a:pt x="192" y="642"/>
                      </a:lnTo>
                      <a:lnTo>
                        <a:pt x="189" y="640"/>
                      </a:lnTo>
                      <a:lnTo>
                        <a:pt x="187" y="638"/>
                      </a:lnTo>
                      <a:lnTo>
                        <a:pt x="186" y="636"/>
                      </a:lnTo>
                      <a:lnTo>
                        <a:pt x="185" y="633"/>
                      </a:lnTo>
                      <a:lnTo>
                        <a:pt x="185" y="631"/>
                      </a:lnTo>
                      <a:lnTo>
                        <a:pt x="185" y="628"/>
                      </a:lnTo>
                      <a:lnTo>
                        <a:pt x="185" y="628"/>
                      </a:lnTo>
                      <a:lnTo>
                        <a:pt x="185" y="625"/>
                      </a:lnTo>
                      <a:lnTo>
                        <a:pt x="185" y="622"/>
                      </a:lnTo>
                      <a:lnTo>
                        <a:pt x="182" y="619"/>
                      </a:lnTo>
                      <a:lnTo>
                        <a:pt x="180" y="617"/>
                      </a:lnTo>
                      <a:lnTo>
                        <a:pt x="178" y="615"/>
                      </a:lnTo>
                      <a:lnTo>
                        <a:pt x="175" y="613"/>
                      </a:lnTo>
                      <a:lnTo>
                        <a:pt x="171" y="612"/>
                      </a:lnTo>
                      <a:lnTo>
                        <a:pt x="166" y="612"/>
                      </a:lnTo>
                      <a:lnTo>
                        <a:pt x="166" y="612"/>
                      </a:lnTo>
                      <a:lnTo>
                        <a:pt x="159" y="613"/>
                      </a:lnTo>
                      <a:lnTo>
                        <a:pt x="155" y="614"/>
                      </a:lnTo>
                      <a:lnTo>
                        <a:pt x="153" y="615"/>
                      </a:lnTo>
                      <a:lnTo>
                        <a:pt x="152" y="617"/>
                      </a:lnTo>
                      <a:lnTo>
                        <a:pt x="152" y="619"/>
                      </a:lnTo>
                      <a:lnTo>
                        <a:pt x="153" y="621"/>
                      </a:lnTo>
                      <a:lnTo>
                        <a:pt x="157" y="625"/>
                      </a:lnTo>
                      <a:lnTo>
                        <a:pt x="157" y="625"/>
                      </a:lnTo>
                      <a:lnTo>
                        <a:pt x="165" y="633"/>
                      </a:lnTo>
                      <a:lnTo>
                        <a:pt x="167" y="636"/>
                      </a:lnTo>
                      <a:lnTo>
                        <a:pt x="167" y="641"/>
                      </a:lnTo>
                      <a:lnTo>
                        <a:pt x="167" y="641"/>
                      </a:lnTo>
                      <a:lnTo>
                        <a:pt x="167" y="646"/>
                      </a:lnTo>
                      <a:lnTo>
                        <a:pt x="168" y="648"/>
                      </a:lnTo>
                      <a:lnTo>
                        <a:pt x="168" y="650"/>
                      </a:lnTo>
                      <a:lnTo>
                        <a:pt x="166" y="655"/>
                      </a:lnTo>
                      <a:lnTo>
                        <a:pt x="166" y="655"/>
                      </a:lnTo>
                      <a:lnTo>
                        <a:pt x="161" y="659"/>
                      </a:lnTo>
                      <a:lnTo>
                        <a:pt x="158" y="663"/>
                      </a:lnTo>
                      <a:lnTo>
                        <a:pt x="157" y="664"/>
                      </a:lnTo>
                      <a:lnTo>
                        <a:pt x="157" y="665"/>
                      </a:lnTo>
                      <a:lnTo>
                        <a:pt x="158" y="666"/>
                      </a:lnTo>
                      <a:lnTo>
                        <a:pt x="161" y="668"/>
                      </a:lnTo>
                      <a:lnTo>
                        <a:pt x="161" y="668"/>
                      </a:lnTo>
                      <a:lnTo>
                        <a:pt x="166" y="669"/>
                      </a:lnTo>
                      <a:lnTo>
                        <a:pt x="171" y="669"/>
                      </a:lnTo>
                      <a:lnTo>
                        <a:pt x="174" y="670"/>
                      </a:lnTo>
                      <a:lnTo>
                        <a:pt x="175" y="671"/>
                      </a:lnTo>
                      <a:lnTo>
                        <a:pt x="175" y="673"/>
                      </a:lnTo>
                      <a:lnTo>
                        <a:pt x="175" y="673"/>
                      </a:lnTo>
                      <a:lnTo>
                        <a:pt x="175" y="680"/>
                      </a:lnTo>
                      <a:lnTo>
                        <a:pt x="176" y="688"/>
                      </a:lnTo>
                      <a:lnTo>
                        <a:pt x="176" y="697"/>
                      </a:lnTo>
                      <a:lnTo>
                        <a:pt x="175" y="699"/>
                      </a:lnTo>
                      <a:lnTo>
                        <a:pt x="173" y="701"/>
                      </a:lnTo>
                      <a:lnTo>
                        <a:pt x="173" y="701"/>
                      </a:lnTo>
                      <a:lnTo>
                        <a:pt x="172" y="704"/>
                      </a:lnTo>
                      <a:lnTo>
                        <a:pt x="171" y="706"/>
                      </a:lnTo>
                      <a:lnTo>
                        <a:pt x="171" y="714"/>
                      </a:lnTo>
                      <a:lnTo>
                        <a:pt x="171" y="720"/>
                      </a:lnTo>
                      <a:lnTo>
                        <a:pt x="171" y="723"/>
                      </a:lnTo>
                      <a:lnTo>
                        <a:pt x="169" y="724"/>
                      </a:lnTo>
                      <a:lnTo>
                        <a:pt x="169" y="724"/>
                      </a:lnTo>
                      <a:lnTo>
                        <a:pt x="169" y="724"/>
                      </a:lnTo>
                      <a:lnTo>
                        <a:pt x="169" y="727"/>
                      </a:lnTo>
                      <a:lnTo>
                        <a:pt x="169" y="733"/>
                      </a:lnTo>
                      <a:lnTo>
                        <a:pt x="169" y="738"/>
                      </a:lnTo>
                      <a:lnTo>
                        <a:pt x="168" y="741"/>
                      </a:lnTo>
                      <a:lnTo>
                        <a:pt x="167" y="742"/>
                      </a:lnTo>
                      <a:lnTo>
                        <a:pt x="167" y="742"/>
                      </a:lnTo>
                      <a:lnTo>
                        <a:pt x="165" y="742"/>
                      </a:lnTo>
                      <a:lnTo>
                        <a:pt x="163" y="744"/>
                      </a:lnTo>
                      <a:lnTo>
                        <a:pt x="161" y="747"/>
                      </a:lnTo>
                      <a:lnTo>
                        <a:pt x="158" y="750"/>
                      </a:lnTo>
                      <a:lnTo>
                        <a:pt x="157" y="751"/>
                      </a:lnTo>
                      <a:lnTo>
                        <a:pt x="154" y="751"/>
                      </a:lnTo>
                      <a:lnTo>
                        <a:pt x="154" y="751"/>
                      </a:lnTo>
                      <a:lnTo>
                        <a:pt x="138" y="751"/>
                      </a:lnTo>
                      <a:lnTo>
                        <a:pt x="129" y="752"/>
                      </a:lnTo>
                      <a:lnTo>
                        <a:pt x="125" y="754"/>
                      </a:lnTo>
                      <a:lnTo>
                        <a:pt x="123" y="756"/>
                      </a:lnTo>
                      <a:lnTo>
                        <a:pt x="123" y="756"/>
                      </a:lnTo>
                      <a:lnTo>
                        <a:pt x="120" y="758"/>
                      </a:lnTo>
                      <a:lnTo>
                        <a:pt x="117" y="759"/>
                      </a:lnTo>
                      <a:lnTo>
                        <a:pt x="115" y="760"/>
                      </a:lnTo>
                      <a:lnTo>
                        <a:pt x="114" y="762"/>
                      </a:lnTo>
                      <a:lnTo>
                        <a:pt x="114" y="762"/>
                      </a:lnTo>
                      <a:lnTo>
                        <a:pt x="114" y="763"/>
                      </a:lnTo>
                      <a:lnTo>
                        <a:pt x="112" y="764"/>
                      </a:lnTo>
                      <a:lnTo>
                        <a:pt x="109" y="764"/>
                      </a:lnTo>
                      <a:lnTo>
                        <a:pt x="106" y="764"/>
                      </a:lnTo>
                      <a:lnTo>
                        <a:pt x="105" y="765"/>
                      </a:lnTo>
                      <a:lnTo>
                        <a:pt x="104" y="766"/>
                      </a:lnTo>
                      <a:lnTo>
                        <a:pt x="104" y="766"/>
                      </a:lnTo>
                      <a:lnTo>
                        <a:pt x="103" y="767"/>
                      </a:lnTo>
                      <a:lnTo>
                        <a:pt x="102" y="769"/>
                      </a:lnTo>
                      <a:lnTo>
                        <a:pt x="97" y="769"/>
                      </a:lnTo>
                      <a:lnTo>
                        <a:pt x="93" y="769"/>
                      </a:lnTo>
                      <a:lnTo>
                        <a:pt x="91" y="770"/>
                      </a:lnTo>
                      <a:lnTo>
                        <a:pt x="90" y="770"/>
                      </a:lnTo>
                      <a:lnTo>
                        <a:pt x="90" y="770"/>
                      </a:lnTo>
                      <a:lnTo>
                        <a:pt x="90" y="771"/>
                      </a:lnTo>
                      <a:lnTo>
                        <a:pt x="88" y="772"/>
                      </a:lnTo>
                      <a:lnTo>
                        <a:pt x="82" y="772"/>
                      </a:lnTo>
                      <a:lnTo>
                        <a:pt x="77" y="773"/>
                      </a:lnTo>
                      <a:lnTo>
                        <a:pt x="76" y="773"/>
                      </a:lnTo>
                      <a:lnTo>
                        <a:pt x="76" y="775"/>
                      </a:lnTo>
                      <a:lnTo>
                        <a:pt x="76" y="775"/>
                      </a:lnTo>
                      <a:lnTo>
                        <a:pt x="77" y="777"/>
                      </a:lnTo>
                      <a:lnTo>
                        <a:pt x="80" y="777"/>
                      </a:lnTo>
                      <a:lnTo>
                        <a:pt x="82" y="778"/>
                      </a:lnTo>
                      <a:lnTo>
                        <a:pt x="83" y="779"/>
                      </a:lnTo>
                      <a:lnTo>
                        <a:pt x="83" y="781"/>
                      </a:lnTo>
                      <a:lnTo>
                        <a:pt x="83" y="781"/>
                      </a:lnTo>
                      <a:lnTo>
                        <a:pt x="85" y="788"/>
                      </a:lnTo>
                      <a:lnTo>
                        <a:pt x="83" y="791"/>
                      </a:lnTo>
                      <a:lnTo>
                        <a:pt x="82" y="793"/>
                      </a:lnTo>
                      <a:lnTo>
                        <a:pt x="82" y="793"/>
                      </a:lnTo>
                      <a:lnTo>
                        <a:pt x="81" y="797"/>
                      </a:lnTo>
                      <a:lnTo>
                        <a:pt x="80" y="799"/>
                      </a:lnTo>
                      <a:lnTo>
                        <a:pt x="81" y="801"/>
                      </a:lnTo>
                      <a:lnTo>
                        <a:pt x="83" y="802"/>
                      </a:lnTo>
                      <a:lnTo>
                        <a:pt x="83" y="802"/>
                      </a:lnTo>
                      <a:lnTo>
                        <a:pt x="85" y="802"/>
                      </a:lnTo>
                      <a:lnTo>
                        <a:pt x="86" y="803"/>
                      </a:lnTo>
                      <a:lnTo>
                        <a:pt x="87" y="805"/>
                      </a:lnTo>
                      <a:lnTo>
                        <a:pt x="88" y="807"/>
                      </a:lnTo>
                      <a:lnTo>
                        <a:pt x="89" y="808"/>
                      </a:lnTo>
                      <a:lnTo>
                        <a:pt x="91" y="808"/>
                      </a:lnTo>
                      <a:lnTo>
                        <a:pt x="91" y="808"/>
                      </a:lnTo>
                      <a:lnTo>
                        <a:pt x="94" y="807"/>
                      </a:lnTo>
                      <a:lnTo>
                        <a:pt x="96" y="805"/>
                      </a:lnTo>
                      <a:lnTo>
                        <a:pt x="99" y="802"/>
                      </a:lnTo>
                      <a:lnTo>
                        <a:pt x="101" y="802"/>
                      </a:lnTo>
                      <a:lnTo>
                        <a:pt x="102" y="801"/>
                      </a:lnTo>
                      <a:lnTo>
                        <a:pt x="102" y="801"/>
                      </a:lnTo>
                      <a:lnTo>
                        <a:pt x="105" y="801"/>
                      </a:lnTo>
                      <a:lnTo>
                        <a:pt x="106" y="800"/>
                      </a:lnTo>
                      <a:lnTo>
                        <a:pt x="109" y="799"/>
                      </a:lnTo>
                      <a:lnTo>
                        <a:pt x="116" y="798"/>
                      </a:lnTo>
                      <a:lnTo>
                        <a:pt x="116" y="798"/>
                      </a:lnTo>
                      <a:lnTo>
                        <a:pt x="129" y="798"/>
                      </a:lnTo>
                      <a:lnTo>
                        <a:pt x="132" y="799"/>
                      </a:lnTo>
                      <a:lnTo>
                        <a:pt x="133" y="800"/>
                      </a:lnTo>
                      <a:lnTo>
                        <a:pt x="133" y="802"/>
                      </a:lnTo>
                      <a:lnTo>
                        <a:pt x="133" y="802"/>
                      </a:lnTo>
                      <a:lnTo>
                        <a:pt x="133" y="805"/>
                      </a:lnTo>
                      <a:lnTo>
                        <a:pt x="134" y="808"/>
                      </a:lnTo>
                      <a:lnTo>
                        <a:pt x="136" y="809"/>
                      </a:lnTo>
                      <a:lnTo>
                        <a:pt x="139" y="809"/>
                      </a:lnTo>
                      <a:lnTo>
                        <a:pt x="139" y="809"/>
                      </a:lnTo>
                      <a:lnTo>
                        <a:pt x="143" y="809"/>
                      </a:lnTo>
                      <a:lnTo>
                        <a:pt x="145" y="811"/>
                      </a:lnTo>
                      <a:lnTo>
                        <a:pt x="146" y="814"/>
                      </a:lnTo>
                      <a:lnTo>
                        <a:pt x="146" y="819"/>
                      </a:lnTo>
                      <a:lnTo>
                        <a:pt x="146" y="819"/>
                      </a:lnTo>
                      <a:lnTo>
                        <a:pt x="146" y="823"/>
                      </a:lnTo>
                      <a:lnTo>
                        <a:pt x="147" y="827"/>
                      </a:lnTo>
                      <a:lnTo>
                        <a:pt x="149" y="828"/>
                      </a:lnTo>
                      <a:lnTo>
                        <a:pt x="153" y="828"/>
                      </a:lnTo>
                      <a:lnTo>
                        <a:pt x="153" y="828"/>
                      </a:lnTo>
                      <a:lnTo>
                        <a:pt x="159" y="828"/>
                      </a:lnTo>
                      <a:lnTo>
                        <a:pt x="164" y="829"/>
                      </a:lnTo>
                      <a:lnTo>
                        <a:pt x="166" y="830"/>
                      </a:lnTo>
                      <a:lnTo>
                        <a:pt x="169" y="832"/>
                      </a:lnTo>
                      <a:lnTo>
                        <a:pt x="174" y="840"/>
                      </a:lnTo>
                      <a:lnTo>
                        <a:pt x="174" y="840"/>
                      </a:lnTo>
                      <a:lnTo>
                        <a:pt x="177" y="848"/>
                      </a:lnTo>
                      <a:lnTo>
                        <a:pt x="181" y="856"/>
                      </a:lnTo>
                      <a:lnTo>
                        <a:pt x="185" y="858"/>
                      </a:lnTo>
                      <a:lnTo>
                        <a:pt x="187" y="860"/>
                      </a:lnTo>
                      <a:lnTo>
                        <a:pt x="190" y="861"/>
                      </a:lnTo>
                      <a:lnTo>
                        <a:pt x="193" y="862"/>
                      </a:lnTo>
                      <a:lnTo>
                        <a:pt x="193" y="862"/>
                      </a:lnTo>
                      <a:lnTo>
                        <a:pt x="196" y="861"/>
                      </a:lnTo>
                      <a:lnTo>
                        <a:pt x="199" y="859"/>
                      </a:lnTo>
                      <a:lnTo>
                        <a:pt x="202" y="854"/>
                      </a:lnTo>
                      <a:lnTo>
                        <a:pt x="203" y="851"/>
                      </a:lnTo>
                      <a:lnTo>
                        <a:pt x="205" y="849"/>
                      </a:lnTo>
                      <a:lnTo>
                        <a:pt x="208" y="848"/>
                      </a:lnTo>
                      <a:lnTo>
                        <a:pt x="212" y="848"/>
                      </a:lnTo>
                      <a:lnTo>
                        <a:pt x="212" y="848"/>
                      </a:lnTo>
                      <a:lnTo>
                        <a:pt x="222" y="849"/>
                      </a:lnTo>
                      <a:lnTo>
                        <a:pt x="231" y="849"/>
                      </a:lnTo>
                      <a:lnTo>
                        <a:pt x="235" y="848"/>
                      </a:lnTo>
                      <a:lnTo>
                        <a:pt x="240" y="847"/>
                      </a:lnTo>
                      <a:lnTo>
                        <a:pt x="245" y="845"/>
                      </a:lnTo>
                      <a:lnTo>
                        <a:pt x="249" y="842"/>
                      </a:lnTo>
                      <a:lnTo>
                        <a:pt x="249" y="842"/>
                      </a:lnTo>
                      <a:lnTo>
                        <a:pt x="259" y="834"/>
                      </a:lnTo>
                      <a:lnTo>
                        <a:pt x="266" y="830"/>
                      </a:lnTo>
                      <a:lnTo>
                        <a:pt x="269" y="830"/>
                      </a:lnTo>
                      <a:lnTo>
                        <a:pt x="272" y="829"/>
                      </a:lnTo>
                      <a:lnTo>
                        <a:pt x="274" y="830"/>
                      </a:lnTo>
                      <a:lnTo>
                        <a:pt x="274" y="832"/>
                      </a:lnTo>
                      <a:lnTo>
                        <a:pt x="274" y="832"/>
                      </a:lnTo>
                      <a:lnTo>
                        <a:pt x="274" y="834"/>
                      </a:lnTo>
                      <a:lnTo>
                        <a:pt x="272" y="835"/>
                      </a:lnTo>
                      <a:lnTo>
                        <a:pt x="268" y="837"/>
                      </a:lnTo>
                      <a:lnTo>
                        <a:pt x="264" y="840"/>
                      </a:lnTo>
                      <a:lnTo>
                        <a:pt x="261" y="843"/>
                      </a:lnTo>
                      <a:lnTo>
                        <a:pt x="261" y="843"/>
                      </a:lnTo>
                      <a:lnTo>
                        <a:pt x="255" y="848"/>
                      </a:lnTo>
                      <a:lnTo>
                        <a:pt x="248" y="855"/>
                      </a:lnTo>
                      <a:lnTo>
                        <a:pt x="239" y="862"/>
                      </a:lnTo>
                      <a:lnTo>
                        <a:pt x="236" y="866"/>
                      </a:lnTo>
                      <a:lnTo>
                        <a:pt x="234" y="871"/>
                      </a:lnTo>
                      <a:lnTo>
                        <a:pt x="234" y="871"/>
                      </a:lnTo>
                      <a:lnTo>
                        <a:pt x="231" y="879"/>
                      </a:lnTo>
                      <a:lnTo>
                        <a:pt x="228" y="884"/>
                      </a:lnTo>
                      <a:lnTo>
                        <a:pt x="222" y="886"/>
                      </a:lnTo>
                      <a:lnTo>
                        <a:pt x="215" y="888"/>
                      </a:lnTo>
                      <a:lnTo>
                        <a:pt x="215" y="888"/>
                      </a:lnTo>
                      <a:lnTo>
                        <a:pt x="205" y="889"/>
                      </a:lnTo>
                      <a:lnTo>
                        <a:pt x="196" y="888"/>
                      </a:lnTo>
                      <a:lnTo>
                        <a:pt x="189" y="886"/>
                      </a:lnTo>
                      <a:lnTo>
                        <a:pt x="186" y="884"/>
                      </a:lnTo>
                      <a:lnTo>
                        <a:pt x="185" y="881"/>
                      </a:lnTo>
                      <a:lnTo>
                        <a:pt x="185" y="881"/>
                      </a:lnTo>
                      <a:lnTo>
                        <a:pt x="182" y="879"/>
                      </a:lnTo>
                      <a:lnTo>
                        <a:pt x="180" y="877"/>
                      </a:lnTo>
                      <a:lnTo>
                        <a:pt x="175" y="875"/>
                      </a:lnTo>
                      <a:lnTo>
                        <a:pt x="168" y="875"/>
                      </a:lnTo>
                      <a:lnTo>
                        <a:pt x="163" y="876"/>
                      </a:lnTo>
                      <a:lnTo>
                        <a:pt x="163" y="876"/>
                      </a:lnTo>
                      <a:lnTo>
                        <a:pt x="154" y="879"/>
                      </a:lnTo>
                      <a:lnTo>
                        <a:pt x="148" y="879"/>
                      </a:lnTo>
                      <a:lnTo>
                        <a:pt x="142" y="879"/>
                      </a:lnTo>
                      <a:lnTo>
                        <a:pt x="142" y="879"/>
                      </a:lnTo>
                      <a:lnTo>
                        <a:pt x="138" y="879"/>
                      </a:lnTo>
                      <a:lnTo>
                        <a:pt x="137" y="880"/>
                      </a:lnTo>
                      <a:lnTo>
                        <a:pt x="135" y="885"/>
                      </a:lnTo>
                      <a:lnTo>
                        <a:pt x="134" y="887"/>
                      </a:lnTo>
                      <a:lnTo>
                        <a:pt x="132" y="889"/>
                      </a:lnTo>
                      <a:lnTo>
                        <a:pt x="129" y="891"/>
                      </a:lnTo>
                      <a:lnTo>
                        <a:pt x="124" y="892"/>
                      </a:lnTo>
                      <a:lnTo>
                        <a:pt x="124" y="892"/>
                      </a:lnTo>
                      <a:lnTo>
                        <a:pt x="116" y="893"/>
                      </a:lnTo>
                      <a:lnTo>
                        <a:pt x="109" y="895"/>
                      </a:lnTo>
                      <a:lnTo>
                        <a:pt x="107" y="898"/>
                      </a:lnTo>
                      <a:lnTo>
                        <a:pt x="106" y="900"/>
                      </a:lnTo>
                      <a:lnTo>
                        <a:pt x="105" y="903"/>
                      </a:lnTo>
                      <a:lnTo>
                        <a:pt x="105" y="907"/>
                      </a:lnTo>
                      <a:lnTo>
                        <a:pt x="105" y="907"/>
                      </a:lnTo>
                      <a:lnTo>
                        <a:pt x="105" y="910"/>
                      </a:lnTo>
                      <a:lnTo>
                        <a:pt x="104" y="914"/>
                      </a:lnTo>
                      <a:lnTo>
                        <a:pt x="103" y="916"/>
                      </a:lnTo>
                      <a:lnTo>
                        <a:pt x="101" y="917"/>
                      </a:lnTo>
                      <a:lnTo>
                        <a:pt x="96" y="919"/>
                      </a:lnTo>
                      <a:lnTo>
                        <a:pt x="92" y="922"/>
                      </a:lnTo>
                      <a:lnTo>
                        <a:pt x="92" y="922"/>
                      </a:lnTo>
                      <a:lnTo>
                        <a:pt x="88" y="927"/>
                      </a:lnTo>
                      <a:lnTo>
                        <a:pt x="83" y="930"/>
                      </a:lnTo>
                      <a:lnTo>
                        <a:pt x="78" y="933"/>
                      </a:lnTo>
                      <a:lnTo>
                        <a:pt x="73" y="940"/>
                      </a:lnTo>
                      <a:lnTo>
                        <a:pt x="73" y="940"/>
                      </a:lnTo>
                      <a:lnTo>
                        <a:pt x="67" y="947"/>
                      </a:lnTo>
                      <a:lnTo>
                        <a:pt x="62" y="950"/>
                      </a:lnTo>
                      <a:lnTo>
                        <a:pt x="57" y="952"/>
                      </a:lnTo>
                      <a:lnTo>
                        <a:pt x="51" y="954"/>
                      </a:lnTo>
                      <a:lnTo>
                        <a:pt x="51" y="954"/>
                      </a:lnTo>
                      <a:lnTo>
                        <a:pt x="46" y="954"/>
                      </a:lnTo>
                      <a:lnTo>
                        <a:pt x="43" y="955"/>
                      </a:lnTo>
                      <a:lnTo>
                        <a:pt x="42" y="957"/>
                      </a:lnTo>
                      <a:lnTo>
                        <a:pt x="40" y="959"/>
                      </a:lnTo>
                      <a:lnTo>
                        <a:pt x="40" y="959"/>
                      </a:lnTo>
                      <a:lnTo>
                        <a:pt x="40" y="964"/>
                      </a:lnTo>
                      <a:lnTo>
                        <a:pt x="39" y="965"/>
                      </a:lnTo>
                      <a:lnTo>
                        <a:pt x="36" y="966"/>
                      </a:lnTo>
                      <a:lnTo>
                        <a:pt x="36" y="966"/>
                      </a:lnTo>
                      <a:lnTo>
                        <a:pt x="33" y="967"/>
                      </a:lnTo>
                      <a:lnTo>
                        <a:pt x="30" y="969"/>
                      </a:lnTo>
                      <a:lnTo>
                        <a:pt x="26" y="972"/>
                      </a:lnTo>
                      <a:lnTo>
                        <a:pt x="26" y="972"/>
                      </a:lnTo>
                      <a:lnTo>
                        <a:pt x="14" y="971"/>
                      </a:lnTo>
                      <a:lnTo>
                        <a:pt x="4" y="971"/>
                      </a:lnTo>
                      <a:lnTo>
                        <a:pt x="1" y="972"/>
                      </a:lnTo>
                      <a:lnTo>
                        <a:pt x="0" y="973"/>
                      </a:lnTo>
                      <a:lnTo>
                        <a:pt x="0" y="973"/>
                      </a:lnTo>
                      <a:lnTo>
                        <a:pt x="0" y="979"/>
                      </a:lnTo>
                      <a:lnTo>
                        <a:pt x="1" y="981"/>
                      </a:lnTo>
                      <a:lnTo>
                        <a:pt x="2" y="981"/>
                      </a:lnTo>
                      <a:lnTo>
                        <a:pt x="3" y="980"/>
                      </a:lnTo>
                      <a:lnTo>
                        <a:pt x="3" y="980"/>
                      </a:lnTo>
                      <a:lnTo>
                        <a:pt x="4" y="979"/>
                      </a:lnTo>
                      <a:lnTo>
                        <a:pt x="7" y="979"/>
                      </a:lnTo>
                      <a:lnTo>
                        <a:pt x="14" y="978"/>
                      </a:lnTo>
                      <a:lnTo>
                        <a:pt x="20" y="979"/>
                      </a:lnTo>
                      <a:lnTo>
                        <a:pt x="22" y="980"/>
                      </a:lnTo>
                      <a:lnTo>
                        <a:pt x="23" y="980"/>
                      </a:lnTo>
                      <a:lnTo>
                        <a:pt x="23" y="980"/>
                      </a:lnTo>
                      <a:lnTo>
                        <a:pt x="26" y="986"/>
                      </a:lnTo>
                      <a:lnTo>
                        <a:pt x="30" y="991"/>
                      </a:lnTo>
                      <a:lnTo>
                        <a:pt x="30" y="991"/>
                      </a:lnTo>
                      <a:lnTo>
                        <a:pt x="32" y="994"/>
                      </a:lnTo>
                      <a:lnTo>
                        <a:pt x="34" y="997"/>
                      </a:lnTo>
                      <a:lnTo>
                        <a:pt x="36" y="997"/>
                      </a:lnTo>
                      <a:lnTo>
                        <a:pt x="37" y="994"/>
                      </a:lnTo>
                      <a:lnTo>
                        <a:pt x="37" y="994"/>
                      </a:lnTo>
                      <a:lnTo>
                        <a:pt x="38" y="993"/>
                      </a:lnTo>
                      <a:lnTo>
                        <a:pt x="39" y="992"/>
                      </a:lnTo>
                      <a:lnTo>
                        <a:pt x="43" y="990"/>
                      </a:lnTo>
                      <a:lnTo>
                        <a:pt x="46" y="988"/>
                      </a:lnTo>
                      <a:lnTo>
                        <a:pt x="47" y="986"/>
                      </a:lnTo>
                      <a:lnTo>
                        <a:pt x="48" y="984"/>
                      </a:lnTo>
                      <a:lnTo>
                        <a:pt x="48" y="984"/>
                      </a:lnTo>
                      <a:lnTo>
                        <a:pt x="47" y="979"/>
                      </a:lnTo>
                      <a:lnTo>
                        <a:pt x="48" y="977"/>
                      </a:lnTo>
                      <a:lnTo>
                        <a:pt x="50" y="976"/>
                      </a:lnTo>
                      <a:lnTo>
                        <a:pt x="54" y="975"/>
                      </a:lnTo>
                      <a:lnTo>
                        <a:pt x="54" y="975"/>
                      </a:lnTo>
                      <a:lnTo>
                        <a:pt x="59" y="975"/>
                      </a:lnTo>
                      <a:lnTo>
                        <a:pt x="62" y="973"/>
                      </a:lnTo>
                      <a:lnTo>
                        <a:pt x="64" y="972"/>
                      </a:lnTo>
                      <a:lnTo>
                        <a:pt x="65" y="970"/>
                      </a:lnTo>
                      <a:lnTo>
                        <a:pt x="65" y="970"/>
                      </a:lnTo>
                      <a:lnTo>
                        <a:pt x="67" y="969"/>
                      </a:lnTo>
                      <a:lnTo>
                        <a:pt x="72" y="967"/>
                      </a:lnTo>
                      <a:lnTo>
                        <a:pt x="87" y="967"/>
                      </a:lnTo>
                      <a:lnTo>
                        <a:pt x="102" y="967"/>
                      </a:lnTo>
                      <a:lnTo>
                        <a:pt x="106" y="966"/>
                      </a:lnTo>
                      <a:lnTo>
                        <a:pt x="107" y="965"/>
                      </a:lnTo>
                      <a:lnTo>
                        <a:pt x="108" y="965"/>
                      </a:lnTo>
                      <a:lnTo>
                        <a:pt x="108" y="965"/>
                      </a:lnTo>
                      <a:lnTo>
                        <a:pt x="108" y="964"/>
                      </a:lnTo>
                      <a:lnTo>
                        <a:pt x="110" y="963"/>
                      </a:lnTo>
                      <a:lnTo>
                        <a:pt x="116" y="963"/>
                      </a:lnTo>
                      <a:lnTo>
                        <a:pt x="121" y="965"/>
                      </a:lnTo>
                      <a:lnTo>
                        <a:pt x="123" y="966"/>
                      </a:lnTo>
                      <a:lnTo>
                        <a:pt x="123" y="967"/>
                      </a:lnTo>
                      <a:lnTo>
                        <a:pt x="123" y="967"/>
                      </a:lnTo>
                      <a:lnTo>
                        <a:pt x="124" y="973"/>
                      </a:lnTo>
                      <a:lnTo>
                        <a:pt x="129" y="978"/>
                      </a:lnTo>
                      <a:lnTo>
                        <a:pt x="133" y="983"/>
                      </a:lnTo>
                      <a:lnTo>
                        <a:pt x="136" y="985"/>
                      </a:lnTo>
                      <a:lnTo>
                        <a:pt x="138" y="985"/>
                      </a:lnTo>
                      <a:lnTo>
                        <a:pt x="138" y="985"/>
                      </a:lnTo>
                      <a:lnTo>
                        <a:pt x="143" y="984"/>
                      </a:lnTo>
                      <a:lnTo>
                        <a:pt x="147" y="981"/>
                      </a:lnTo>
                      <a:lnTo>
                        <a:pt x="152" y="976"/>
                      </a:lnTo>
                      <a:lnTo>
                        <a:pt x="157" y="970"/>
                      </a:lnTo>
                      <a:lnTo>
                        <a:pt x="157" y="970"/>
                      </a:lnTo>
                      <a:lnTo>
                        <a:pt x="161" y="962"/>
                      </a:lnTo>
                      <a:lnTo>
                        <a:pt x="165" y="955"/>
                      </a:lnTo>
                      <a:lnTo>
                        <a:pt x="167" y="951"/>
                      </a:lnTo>
                      <a:lnTo>
                        <a:pt x="171" y="949"/>
                      </a:lnTo>
                      <a:lnTo>
                        <a:pt x="174" y="948"/>
                      </a:lnTo>
                      <a:lnTo>
                        <a:pt x="177" y="947"/>
                      </a:lnTo>
                      <a:lnTo>
                        <a:pt x="177" y="947"/>
                      </a:lnTo>
                      <a:lnTo>
                        <a:pt x="190" y="946"/>
                      </a:lnTo>
                      <a:lnTo>
                        <a:pt x="193" y="946"/>
                      </a:lnTo>
                      <a:lnTo>
                        <a:pt x="194" y="945"/>
                      </a:lnTo>
                      <a:lnTo>
                        <a:pt x="194" y="945"/>
                      </a:lnTo>
                      <a:lnTo>
                        <a:pt x="196" y="945"/>
                      </a:lnTo>
                      <a:lnTo>
                        <a:pt x="201" y="944"/>
                      </a:lnTo>
                      <a:lnTo>
                        <a:pt x="216" y="943"/>
                      </a:lnTo>
                      <a:lnTo>
                        <a:pt x="230" y="943"/>
                      </a:lnTo>
                      <a:lnTo>
                        <a:pt x="235" y="944"/>
                      </a:lnTo>
                      <a:lnTo>
                        <a:pt x="238" y="946"/>
                      </a:lnTo>
                      <a:lnTo>
                        <a:pt x="238" y="946"/>
                      </a:lnTo>
                      <a:lnTo>
                        <a:pt x="240" y="951"/>
                      </a:lnTo>
                      <a:lnTo>
                        <a:pt x="242" y="958"/>
                      </a:lnTo>
                      <a:lnTo>
                        <a:pt x="243" y="960"/>
                      </a:lnTo>
                      <a:lnTo>
                        <a:pt x="245" y="962"/>
                      </a:lnTo>
                      <a:lnTo>
                        <a:pt x="247" y="963"/>
                      </a:lnTo>
                      <a:lnTo>
                        <a:pt x="251" y="964"/>
                      </a:lnTo>
                      <a:lnTo>
                        <a:pt x="251" y="964"/>
                      </a:lnTo>
                      <a:lnTo>
                        <a:pt x="260" y="964"/>
                      </a:lnTo>
                      <a:lnTo>
                        <a:pt x="267" y="965"/>
                      </a:lnTo>
                      <a:lnTo>
                        <a:pt x="274" y="965"/>
                      </a:lnTo>
                      <a:lnTo>
                        <a:pt x="276" y="963"/>
                      </a:lnTo>
                      <a:lnTo>
                        <a:pt x="278" y="961"/>
                      </a:lnTo>
                      <a:lnTo>
                        <a:pt x="278" y="961"/>
                      </a:lnTo>
                      <a:lnTo>
                        <a:pt x="282" y="957"/>
                      </a:lnTo>
                      <a:lnTo>
                        <a:pt x="285" y="955"/>
                      </a:lnTo>
                      <a:lnTo>
                        <a:pt x="290" y="954"/>
                      </a:lnTo>
                      <a:lnTo>
                        <a:pt x="296" y="954"/>
                      </a:lnTo>
                      <a:lnTo>
                        <a:pt x="296" y="954"/>
                      </a:lnTo>
                      <a:lnTo>
                        <a:pt x="304" y="955"/>
                      </a:lnTo>
                      <a:lnTo>
                        <a:pt x="309" y="958"/>
                      </a:lnTo>
                      <a:lnTo>
                        <a:pt x="315" y="959"/>
                      </a:lnTo>
                      <a:lnTo>
                        <a:pt x="317" y="959"/>
                      </a:lnTo>
                      <a:lnTo>
                        <a:pt x="319" y="958"/>
                      </a:lnTo>
                      <a:lnTo>
                        <a:pt x="319" y="958"/>
                      </a:lnTo>
                      <a:lnTo>
                        <a:pt x="323" y="955"/>
                      </a:lnTo>
                      <a:lnTo>
                        <a:pt x="328" y="952"/>
                      </a:lnTo>
                      <a:lnTo>
                        <a:pt x="333" y="948"/>
                      </a:lnTo>
                      <a:lnTo>
                        <a:pt x="333" y="948"/>
                      </a:lnTo>
                      <a:lnTo>
                        <a:pt x="336" y="947"/>
                      </a:lnTo>
                      <a:lnTo>
                        <a:pt x="338" y="948"/>
                      </a:lnTo>
                      <a:lnTo>
                        <a:pt x="340" y="949"/>
                      </a:lnTo>
                      <a:lnTo>
                        <a:pt x="340" y="949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88" name="Freeform 121"/>
                <p:cNvSpPr/>
                <p:nvPr/>
              </p:nvSpPr>
              <p:spPr bwMode="auto">
                <a:xfrm>
                  <a:off x="3871" y="2055"/>
                  <a:ext cx="22" cy="27"/>
                </a:xfrm>
                <a:custGeom>
                  <a:gdLst>
                    <a:gd fmla="*/ 8 w 22" name="T0"/>
                    <a:gd fmla="*/ 23 h 27" name="T1"/>
                    <a:gd fmla="*/ 8 w 22" name="T2"/>
                    <a:gd fmla="*/ 23 h 27" name="T3"/>
                    <a:gd fmla="*/ 7 w 22" name="T4"/>
                    <a:gd fmla="*/ 23 h 27" name="T5"/>
                    <a:gd fmla="*/ 7 w 22" name="T6"/>
                    <a:gd fmla="*/ 21 h 27" name="T7"/>
                    <a:gd fmla="*/ 8 w 22" name="T8"/>
                    <a:gd fmla="*/ 19 h 27" name="T9"/>
                    <a:gd fmla="*/ 12 w 22" name="T10"/>
                    <a:gd fmla="*/ 17 h 27" name="T11"/>
                    <a:gd fmla="*/ 12 w 22" name="T12"/>
                    <a:gd fmla="*/ 17 h 27" name="T13"/>
                    <a:gd fmla="*/ 17 w 22" name="T14"/>
                    <a:gd fmla="*/ 16 h 27" name="T15"/>
                    <a:gd fmla="*/ 19 w 22" name="T16"/>
                    <a:gd fmla="*/ 14 h 27" name="T17"/>
                    <a:gd fmla="*/ 22 w 22" name="T18"/>
                    <a:gd fmla="*/ 11 h 27" name="T19"/>
                    <a:gd fmla="*/ 22 w 22" name="T20"/>
                    <a:gd fmla="*/ 8 h 27" name="T21"/>
                    <a:gd fmla="*/ 22 w 22" name="T22"/>
                    <a:gd fmla="*/ 8 h 27" name="T23"/>
                    <a:gd fmla="*/ 22 w 22" name="T24"/>
                    <a:gd fmla="*/ 1 h 27" name="T25"/>
                    <a:gd fmla="*/ 22 w 22" name="T26"/>
                    <a:gd fmla="*/ 0 h 27" name="T27"/>
                    <a:gd fmla="*/ 21 w 22" name="T28"/>
                    <a:gd fmla="*/ 0 h 27" name="T29"/>
                    <a:gd fmla="*/ 18 w 22" name="T30"/>
                    <a:gd fmla="*/ 1 h 27" name="T31"/>
                    <a:gd fmla="*/ 18 w 22" name="T32"/>
                    <a:gd fmla="*/ 1 h 27" name="T33"/>
                    <a:gd fmla="*/ 14 w 22" name="T34"/>
                    <a:gd fmla="*/ 3 h 27" name="T35"/>
                    <a:gd fmla="*/ 11 w 22" name="T36"/>
                    <a:gd fmla="*/ 4 h 27" name="T37"/>
                    <a:gd fmla="*/ 7 w 22" name="T38"/>
                    <a:gd fmla="*/ 6 h 27" name="T39"/>
                    <a:gd fmla="*/ 4 w 22" name="T40"/>
                    <a:gd fmla="*/ 9 h 27" name="T41"/>
                    <a:gd fmla="*/ 4 w 22" name="T42"/>
                    <a:gd fmla="*/ 9 h 27" name="T43"/>
                    <a:gd fmla="*/ 1 w 22" name="T44"/>
                    <a:gd fmla="*/ 14 h 27" name="T45"/>
                    <a:gd fmla="*/ 0 w 22" name="T46"/>
                    <a:gd fmla="*/ 16 h 27" name="T47"/>
                    <a:gd fmla="*/ 0 w 22" name="T48"/>
                    <a:gd fmla="*/ 20 h 27" name="T49"/>
                    <a:gd fmla="*/ 0 w 22" name="T50"/>
                    <a:gd fmla="*/ 20 h 27" name="T51"/>
                    <a:gd fmla="*/ 0 w 22" name="T52"/>
                    <a:gd fmla="*/ 23 h 27" name="T53"/>
                    <a:gd fmla="*/ 1 w 22" name="T54"/>
                    <a:gd fmla="*/ 25 h 27" name="T55"/>
                    <a:gd fmla="*/ 2 w 22" name="T56"/>
                    <a:gd fmla="*/ 27 h 27" name="T57"/>
                    <a:gd fmla="*/ 4 w 22" name="T58"/>
                    <a:gd fmla="*/ 27 h 27" name="T59"/>
                    <a:gd fmla="*/ 4 w 22" name="T60"/>
                    <a:gd fmla="*/ 27 h 27" name="T61"/>
                    <a:gd fmla="*/ 5 w 22" name="T62"/>
                    <a:gd fmla="*/ 25 h 27" name="T63"/>
                    <a:gd fmla="*/ 7 w 22" name="T64"/>
                    <a:gd fmla="*/ 24 h 27" name="T65"/>
                    <a:gd fmla="*/ 8 w 22" name="T66"/>
                    <a:gd fmla="*/ 23 h 27" name="T67"/>
                    <a:gd fmla="*/ 8 w 22" name="T68"/>
                    <a:gd fmla="*/ 23 h 27" name="T6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b="b" l="0" r="r" t="0"/>
                  <a:pathLst>
                    <a:path h="27" w="22">
                      <a:moveTo>
                        <a:pt x="8" y="23"/>
                      </a:moveTo>
                      <a:lnTo>
                        <a:pt x="8" y="23"/>
                      </a:lnTo>
                      <a:lnTo>
                        <a:pt x="7" y="23"/>
                      </a:lnTo>
                      <a:lnTo>
                        <a:pt x="7" y="21"/>
                      </a:lnTo>
                      <a:lnTo>
                        <a:pt x="8" y="19"/>
                      </a:lnTo>
                      <a:lnTo>
                        <a:pt x="12" y="17"/>
                      </a:lnTo>
                      <a:lnTo>
                        <a:pt x="12" y="17"/>
                      </a:lnTo>
                      <a:lnTo>
                        <a:pt x="17" y="16"/>
                      </a:lnTo>
                      <a:lnTo>
                        <a:pt x="19" y="14"/>
                      </a:lnTo>
                      <a:lnTo>
                        <a:pt x="22" y="11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1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4" y="3"/>
                      </a:lnTo>
                      <a:lnTo>
                        <a:pt x="11" y="4"/>
                      </a:lnTo>
                      <a:lnTo>
                        <a:pt x="7" y="6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1" y="25"/>
                      </a:lnTo>
                      <a:lnTo>
                        <a:pt x="2" y="27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5" y="25"/>
                      </a:lnTo>
                      <a:lnTo>
                        <a:pt x="7" y="24"/>
                      </a:lnTo>
                      <a:lnTo>
                        <a:pt x="8" y="23"/>
                      </a:lnTo>
                      <a:lnTo>
                        <a:pt x="8" y="2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89" name="Freeform 122"/>
                <p:cNvSpPr/>
                <p:nvPr/>
              </p:nvSpPr>
              <p:spPr bwMode="auto">
                <a:xfrm>
                  <a:off x="3654" y="1923"/>
                  <a:ext cx="167" cy="139"/>
                </a:xfrm>
                <a:custGeom>
                  <a:gdLst>
                    <a:gd fmla="*/ 1 w 167" name="T0"/>
                    <a:gd fmla="*/ 70 h 139" name="T1"/>
                    <a:gd fmla="*/ 7 w 167" name="T2"/>
                    <a:gd fmla="*/ 78 h 139" name="T3"/>
                    <a:gd fmla="*/ 7 w 167" name="T4"/>
                    <a:gd fmla="*/ 91 h 139" name="T5"/>
                    <a:gd fmla="*/ 13 w 167" name="T6"/>
                    <a:gd fmla="*/ 106 h 139" name="T7"/>
                    <a:gd fmla="*/ 18 w 167" name="T8"/>
                    <a:gd fmla="*/ 110 h 139" name="T9"/>
                    <a:gd fmla="*/ 33 w 167" name="T10"/>
                    <a:gd fmla="*/ 112 h 139" name="T11"/>
                    <a:gd fmla="*/ 43 w 167" name="T12"/>
                    <a:gd fmla="*/ 105 h 139" name="T13"/>
                    <a:gd fmla="*/ 56 w 167" name="T14"/>
                    <a:gd fmla="*/ 91 h 139" name="T15"/>
                    <a:gd fmla="*/ 64 w 167" name="T16"/>
                    <a:gd fmla="*/ 89 h 139" name="T17"/>
                    <a:gd fmla="*/ 72 w 167" name="T18"/>
                    <a:gd fmla="*/ 95 h 139" name="T19"/>
                    <a:gd fmla="*/ 82 w 167" name="T20"/>
                    <a:gd fmla="*/ 116 h 139" name="T21"/>
                    <a:gd fmla="*/ 89 w 167" name="T22"/>
                    <a:gd fmla="*/ 134 h 139" name="T23"/>
                    <a:gd fmla="*/ 98 w 167" name="T24"/>
                    <a:gd fmla="*/ 139 h 139" name="T25"/>
                    <a:gd fmla="*/ 118 w 167" name="T26"/>
                    <a:gd fmla="*/ 139 h 139" name="T27"/>
                    <a:gd fmla="*/ 132 w 167" name="T28"/>
                    <a:gd fmla="*/ 136 h 139" name="T29"/>
                    <a:gd fmla="*/ 140 w 167" name="T30"/>
                    <a:gd fmla="*/ 127 h 139" name="T31"/>
                    <a:gd fmla="*/ 152 w 167" name="T32"/>
                    <a:gd fmla="*/ 123 h 139" name="T33"/>
                    <a:gd fmla="*/ 159 w 167" name="T34"/>
                    <a:gd fmla="*/ 121 h 139" name="T35"/>
                    <a:gd fmla="*/ 158 w 167" name="T36"/>
                    <a:gd fmla="*/ 112 h 139" name="T37"/>
                    <a:gd fmla="*/ 159 w 167" name="T38"/>
                    <a:gd fmla="*/ 105 h 139" name="T39"/>
                    <a:gd fmla="*/ 164 w 167" name="T40"/>
                    <a:gd fmla="*/ 102 h 139" name="T41"/>
                    <a:gd fmla="*/ 167 w 167" name="T42"/>
                    <a:gd fmla="*/ 95 h 139" name="T43"/>
                    <a:gd fmla="*/ 162 w 167" name="T44"/>
                    <a:gd fmla="*/ 82 h 139" name="T45"/>
                    <a:gd fmla="*/ 154 w 167" name="T46"/>
                    <a:gd fmla="*/ 80 h 139" name="T47"/>
                    <a:gd fmla="*/ 148 w 167" name="T48"/>
                    <a:gd fmla="*/ 68 h 139" name="T49"/>
                    <a:gd fmla="*/ 153 w 167" name="T50"/>
                    <a:gd fmla="*/ 63 h 139" name="T51"/>
                    <a:gd fmla="*/ 154 w 167" name="T52"/>
                    <a:gd fmla="*/ 57 h 139" name="T53"/>
                    <a:gd fmla="*/ 150 w 167" name="T54"/>
                    <a:gd fmla="*/ 51 h 139" name="T55"/>
                    <a:gd fmla="*/ 145 w 167" name="T56"/>
                    <a:gd fmla="*/ 23 h 139" name="T57"/>
                    <a:gd fmla="*/ 143 w 167" name="T58"/>
                    <a:gd fmla="*/ 18 h 139" name="T59"/>
                    <a:gd fmla="*/ 134 w 167" name="T60"/>
                    <a:gd fmla="*/ 10 h 139" name="T61"/>
                    <a:gd fmla="*/ 119 w 167" name="T62"/>
                    <a:gd fmla="*/ 2 h 139" name="T63"/>
                    <a:gd fmla="*/ 104 w 167" name="T64"/>
                    <a:gd fmla="*/ 2 h 139" name="T65"/>
                    <a:gd fmla="*/ 95 w 167" name="T66"/>
                    <a:gd fmla="*/ 8 h 139" name="T67"/>
                    <a:gd fmla="*/ 83 w 167" name="T68"/>
                    <a:gd fmla="*/ 14 h 139" name="T69"/>
                    <a:gd fmla="*/ 69 w 167" name="T70"/>
                    <a:gd fmla="*/ 14 h 139" name="T71"/>
                    <a:gd fmla="*/ 61 w 167" name="T72"/>
                    <a:gd fmla="*/ 17 h 139" name="T73"/>
                    <a:gd fmla="*/ 56 w 167" name="T74"/>
                    <a:gd fmla="*/ 25 h 139" name="T75"/>
                    <a:gd fmla="*/ 50 w 167" name="T76"/>
                    <a:gd fmla="*/ 38 h 139" name="T77"/>
                    <a:gd fmla="*/ 43 w 167" name="T78"/>
                    <a:gd fmla="*/ 41 h 139" name="T79"/>
                    <a:gd fmla="*/ 34 w 167" name="T80"/>
                    <a:gd fmla="*/ 48 h 139" name="T81"/>
                    <a:gd fmla="*/ 27 w 167" name="T82"/>
                    <a:gd fmla="*/ 50 h 139" name="T83"/>
                    <a:gd fmla="*/ 26 w 167" name="T84"/>
                    <a:gd fmla="*/ 56 h 139" name="T85"/>
                    <a:gd fmla="*/ 22 w 167" name="T86"/>
                    <a:gd fmla="*/ 64 h 139" name="T87"/>
                    <a:gd fmla="*/ 7 w 167" name="T88"/>
                    <a:gd fmla="*/ 65 h 139" name="T89"/>
                    <a:gd fmla="*/ 1 w 167" name="T90"/>
                    <a:gd fmla="*/ 66 h 139" name="T91"/>
                    <a:gd fmla="*/ 0 w 167" name="T92"/>
                    <a:gd fmla="*/ 70 h 139" name="T9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b="b" l="0" r="r" t="0"/>
                  <a:pathLst>
                    <a:path h="139" w="167">
                      <a:moveTo>
                        <a:pt x="0" y="70"/>
                      </a:moveTo>
                      <a:lnTo>
                        <a:pt x="0" y="70"/>
                      </a:lnTo>
                      <a:lnTo>
                        <a:pt x="1" y="70"/>
                      </a:lnTo>
                      <a:lnTo>
                        <a:pt x="4" y="73"/>
                      </a:lnTo>
                      <a:lnTo>
                        <a:pt x="6" y="76"/>
                      </a:lnTo>
                      <a:lnTo>
                        <a:pt x="7" y="78"/>
                      </a:lnTo>
                      <a:lnTo>
                        <a:pt x="7" y="82"/>
                      </a:lnTo>
                      <a:lnTo>
                        <a:pt x="7" y="82"/>
                      </a:lnTo>
                      <a:lnTo>
                        <a:pt x="7" y="91"/>
                      </a:lnTo>
                      <a:lnTo>
                        <a:pt x="10" y="99"/>
                      </a:lnTo>
                      <a:lnTo>
                        <a:pt x="11" y="103"/>
                      </a:lnTo>
                      <a:lnTo>
                        <a:pt x="13" y="106"/>
                      </a:lnTo>
                      <a:lnTo>
                        <a:pt x="15" y="109"/>
                      </a:lnTo>
                      <a:lnTo>
                        <a:pt x="18" y="110"/>
                      </a:lnTo>
                      <a:lnTo>
                        <a:pt x="18" y="110"/>
                      </a:lnTo>
                      <a:lnTo>
                        <a:pt x="25" y="112"/>
                      </a:lnTo>
                      <a:lnTo>
                        <a:pt x="31" y="113"/>
                      </a:lnTo>
                      <a:lnTo>
                        <a:pt x="33" y="112"/>
                      </a:lnTo>
                      <a:lnTo>
                        <a:pt x="36" y="111"/>
                      </a:lnTo>
                      <a:lnTo>
                        <a:pt x="40" y="109"/>
                      </a:lnTo>
                      <a:lnTo>
                        <a:pt x="43" y="105"/>
                      </a:lnTo>
                      <a:lnTo>
                        <a:pt x="43" y="105"/>
                      </a:lnTo>
                      <a:lnTo>
                        <a:pt x="49" y="97"/>
                      </a:lnTo>
                      <a:lnTo>
                        <a:pt x="56" y="91"/>
                      </a:lnTo>
                      <a:lnTo>
                        <a:pt x="58" y="90"/>
                      </a:lnTo>
                      <a:lnTo>
                        <a:pt x="61" y="89"/>
                      </a:lnTo>
                      <a:lnTo>
                        <a:pt x="64" y="89"/>
                      </a:lnTo>
                      <a:lnTo>
                        <a:pt x="68" y="91"/>
                      </a:lnTo>
                      <a:lnTo>
                        <a:pt x="68" y="91"/>
                      </a:lnTo>
                      <a:lnTo>
                        <a:pt x="72" y="95"/>
                      </a:lnTo>
                      <a:lnTo>
                        <a:pt x="76" y="102"/>
                      </a:lnTo>
                      <a:lnTo>
                        <a:pt x="82" y="116"/>
                      </a:lnTo>
                      <a:lnTo>
                        <a:pt x="82" y="116"/>
                      </a:lnTo>
                      <a:lnTo>
                        <a:pt x="84" y="123"/>
                      </a:lnTo>
                      <a:lnTo>
                        <a:pt x="87" y="131"/>
                      </a:lnTo>
                      <a:lnTo>
                        <a:pt x="89" y="134"/>
                      </a:lnTo>
                      <a:lnTo>
                        <a:pt x="91" y="137"/>
                      </a:lnTo>
                      <a:lnTo>
                        <a:pt x="95" y="138"/>
                      </a:lnTo>
                      <a:lnTo>
                        <a:pt x="98" y="139"/>
                      </a:lnTo>
                      <a:lnTo>
                        <a:pt x="98" y="139"/>
                      </a:lnTo>
                      <a:lnTo>
                        <a:pt x="107" y="139"/>
                      </a:lnTo>
                      <a:lnTo>
                        <a:pt x="118" y="139"/>
                      </a:lnTo>
                      <a:lnTo>
                        <a:pt x="124" y="139"/>
                      </a:lnTo>
                      <a:lnTo>
                        <a:pt x="128" y="137"/>
                      </a:lnTo>
                      <a:lnTo>
                        <a:pt x="132" y="136"/>
                      </a:lnTo>
                      <a:lnTo>
                        <a:pt x="135" y="133"/>
                      </a:lnTo>
                      <a:lnTo>
                        <a:pt x="135" y="133"/>
                      </a:lnTo>
                      <a:lnTo>
                        <a:pt x="140" y="127"/>
                      </a:lnTo>
                      <a:lnTo>
                        <a:pt x="143" y="125"/>
                      </a:lnTo>
                      <a:lnTo>
                        <a:pt x="146" y="124"/>
                      </a:lnTo>
                      <a:lnTo>
                        <a:pt x="152" y="123"/>
                      </a:lnTo>
                      <a:lnTo>
                        <a:pt x="152" y="123"/>
                      </a:lnTo>
                      <a:lnTo>
                        <a:pt x="157" y="122"/>
                      </a:lnTo>
                      <a:lnTo>
                        <a:pt x="159" y="121"/>
                      </a:lnTo>
                      <a:lnTo>
                        <a:pt x="159" y="119"/>
                      </a:lnTo>
                      <a:lnTo>
                        <a:pt x="158" y="112"/>
                      </a:lnTo>
                      <a:lnTo>
                        <a:pt x="158" y="112"/>
                      </a:lnTo>
                      <a:lnTo>
                        <a:pt x="158" y="108"/>
                      </a:lnTo>
                      <a:lnTo>
                        <a:pt x="159" y="106"/>
                      </a:lnTo>
                      <a:lnTo>
                        <a:pt x="159" y="105"/>
                      </a:lnTo>
                      <a:lnTo>
                        <a:pt x="160" y="105"/>
                      </a:lnTo>
                      <a:lnTo>
                        <a:pt x="163" y="103"/>
                      </a:lnTo>
                      <a:lnTo>
                        <a:pt x="164" y="102"/>
                      </a:lnTo>
                      <a:lnTo>
                        <a:pt x="167" y="98"/>
                      </a:lnTo>
                      <a:lnTo>
                        <a:pt x="167" y="98"/>
                      </a:lnTo>
                      <a:lnTo>
                        <a:pt x="167" y="95"/>
                      </a:lnTo>
                      <a:lnTo>
                        <a:pt x="167" y="92"/>
                      </a:lnTo>
                      <a:lnTo>
                        <a:pt x="165" y="86"/>
                      </a:lnTo>
                      <a:lnTo>
                        <a:pt x="162" y="82"/>
                      </a:lnTo>
                      <a:lnTo>
                        <a:pt x="158" y="81"/>
                      </a:lnTo>
                      <a:lnTo>
                        <a:pt x="158" y="81"/>
                      </a:lnTo>
                      <a:lnTo>
                        <a:pt x="154" y="80"/>
                      </a:lnTo>
                      <a:lnTo>
                        <a:pt x="150" y="77"/>
                      </a:lnTo>
                      <a:lnTo>
                        <a:pt x="148" y="73"/>
                      </a:lnTo>
                      <a:lnTo>
                        <a:pt x="148" y="68"/>
                      </a:lnTo>
                      <a:lnTo>
                        <a:pt x="148" y="68"/>
                      </a:lnTo>
                      <a:lnTo>
                        <a:pt x="150" y="65"/>
                      </a:lnTo>
                      <a:lnTo>
                        <a:pt x="153" y="63"/>
                      </a:lnTo>
                      <a:lnTo>
                        <a:pt x="154" y="61"/>
                      </a:lnTo>
                      <a:lnTo>
                        <a:pt x="154" y="60"/>
                      </a:lnTo>
                      <a:lnTo>
                        <a:pt x="154" y="57"/>
                      </a:lnTo>
                      <a:lnTo>
                        <a:pt x="152" y="54"/>
                      </a:lnTo>
                      <a:lnTo>
                        <a:pt x="152" y="54"/>
                      </a:lnTo>
                      <a:lnTo>
                        <a:pt x="150" y="51"/>
                      </a:lnTo>
                      <a:lnTo>
                        <a:pt x="148" y="47"/>
                      </a:lnTo>
                      <a:lnTo>
                        <a:pt x="147" y="38"/>
                      </a:lnTo>
                      <a:lnTo>
                        <a:pt x="145" y="23"/>
                      </a:lnTo>
                      <a:lnTo>
                        <a:pt x="145" y="23"/>
                      </a:lnTo>
                      <a:lnTo>
                        <a:pt x="144" y="19"/>
                      </a:lnTo>
                      <a:lnTo>
                        <a:pt x="143" y="18"/>
                      </a:lnTo>
                      <a:lnTo>
                        <a:pt x="140" y="16"/>
                      </a:lnTo>
                      <a:lnTo>
                        <a:pt x="134" y="10"/>
                      </a:lnTo>
                      <a:lnTo>
                        <a:pt x="134" y="10"/>
                      </a:lnTo>
                      <a:lnTo>
                        <a:pt x="131" y="7"/>
                      </a:lnTo>
                      <a:lnTo>
                        <a:pt x="127" y="5"/>
                      </a:lnTo>
                      <a:lnTo>
                        <a:pt x="119" y="2"/>
                      </a:lnTo>
                      <a:lnTo>
                        <a:pt x="111" y="0"/>
                      </a:lnTo>
                      <a:lnTo>
                        <a:pt x="107" y="0"/>
                      </a:lnTo>
                      <a:lnTo>
                        <a:pt x="104" y="2"/>
                      </a:lnTo>
                      <a:lnTo>
                        <a:pt x="104" y="2"/>
                      </a:lnTo>
                      <a:lnTo>
                        <a:pt x="99" y="5"/>
                      </a:lnTo>
                      <a:lnTo>
                        <a:pt x="95" y="8"/>
                      </a:lnTo>
                      <a:lnTo>
                        <a:pt x="89" y="12"/>
                      </a:lnTo>
                      <a:lnTo>
                        <a:pt x="86" y="13"/>
                      </a:lnTo>
                      <a:lnTo>
                        <a:pt x="83" y="14"/>
                      </a:lnTo>
                      <a:lnTo>
                        <a:pt x="83" y="14"/>
                      </a:lnTo>
                      <a:lnTo>
                        <a:pt x="75" y="14"/>
                      </a:lnTo>
                      <a:lnTo>
                        <a:pt x="69" y="14"/>
                      </a:lnTo>
                      <a:lnTo>
                        <a:pt x="67" y="14"/>
                      </a:lnTo>
                      <a:lnTo>
                        <a:pt x="63" y="16"/>
                      </a:lnTo>
                      <a:lnTo>
                        <a:pt x="61" y="17"/>
                      </a:lnTo>
                      <a:lnTo>
                        <a:pt x="59" y="19"/>
                      </a:lnTo>
                      <a:lnTo>
                        <a:pt x="59" y="19"/>
                      </a:lnTo>
                      <a:lnTo>
                        <a:pt x="56" y="25"/>
                      </a:lnTo>
                      <a:lnTo>
                        <a:pt x="55" y="32"/>
                      </a:lnTo>
                      <a:lnTo>
                        <a:pt x="52" y="37"/>
                      </a:lnTo>
                      <a:lnTo>
                        <a:pt x="50" y="38"/>
                      </a:lnTo>
                      <a:lnTo>
                        <a:pt x="47" y="39"/>
                      </a:lnTo>
                      <a:lnTo>
                        <a:pt x="47" y="39"/>
                      </a:lnTo>
                      <a:lnTo>
                        <a:pt x="43" y="41"/>
                      </a:lnTo>
                      <a:lnTo>
                        <a:pt x="41" y="43"/>
                      </a:lnTo>
                      <a:lnTo>
                        <a:pt x="39" y="46"/>
                      </a:lnTo>
                      <a:lnTo>
                        <a:pt x="34" y="48"/>
                      </a:lnTo>
                      <a:lnTo>
                        <a:pt x="34" y="48"/>
                      </a:lnTo>
                      <a:lnTo>
                        <a:pt x="30" y="49"/>
                      </a:lnTo>
                      <a:lnTo>
                        <a:pt x="27" y="50"/>
                      </a:lnTo>
                      <a:lnTo>
                        <a:pt x="26" y="52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26" y="61"/>
                      </a:lnTo>
                      <a:lnTo>
                        <a:pt x="25" y="63"/>
                      </a:lnTo>
                      <a:lnTo>
                        <a:pt x="22" y="64"/>
                      </a:lnTo>
                      <a:lnTo>
                        <a:pt x="18" y="65"/>
                      </a:lnTo>
                      <a:lnTo>
                        <a:pt x="18" y="65"/>
                      </a:lnTo>
                      <a:lnTo>
                        <a:pt x="7" y="65"/>
                      </a:lnTo>
                      <a:lnTo>
                        <a:pt x="3" y="65"/>
                      </a:lnTo>
                      <a:lnTo>
                        <a:pt x="1" y="66"/>
                      </a:lnTo>
                      <a:lnTo>
                        <a:pt x="1" y="66"/>
                      </a:lnTo>
                      <a:lnTo>
                        <a:pt x="0" y="69"/>
                      </a:lnTo>
                      <a:lnTo>
                        <a:pt x="0" y="70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90" name="Freeform 123"/>
                <p:cNvSpPr/>
                <p:nvPr/>
              </p:nvSpPr>
              <p:spPr bwMode="auto">
                <a:xfrm>
                  <a:off x="3709" y="1902"/>
                  <a:ext cx="26" cy="30"/>
                </a:xfrm>
                <a:custGeom>
                  <a:gdLst>
                    <a:gd fmla="*/ 0 w 26" name="T0"/>
                    <a:gd fmla="*/ 29 h 30" name="T1"/>
                    <a:gd fmla="*/ 0 w 26" name="T2"/>
                    <a:gd fmla="*/ 29 h 30" name="T3"/>
                    <a:gd fmla="*/ 0 w 26" name="T4"/>
                    <a:gd fmla="*/ 26 h 30" name="T5"/>
                    <a:gd fmla="*/ 0 w 26" name="T6"/>
                    <a:gd fmla="*/ 24 h 30" name="T7"/>
                    <a:gd fmla="*/ 2 w 26" name="T8"/>
                    <a:gd fmla="*/ 23 h 30" name="T9"/>
                    <a:gd fmla="*/ 2 w 26" name="T10"/>
                    <a:gd fmla="*/ 23 h 30" name="T11"/>
                    <a:gd fmla="*/ 3 w 26" name="T12"/>
                    <a:gd fmla="*/ 21 h 30" name="T13"/>
                    <a:gd fmla="*/ 4 w 26" name="T14"/>
                    <a:gd fmla="*/ 19 h 30" name="T15"/>
                    <a:gd fmla="*/ 4 w 26" name="T16"/>
                    <a:gd fmla="*/ 13 h 30" name="T17"/>
                    <a:gd fmla="*/ 4 w 26" name="T18"/>
                    <a:gd fmla="*/ 13 h 30" name="T19"/>
                    <a:gd fmla="*/ 4 w 26" name="T20"/>
                    <a:gd fmla="*/ 10 h 30" name="T21"/>
                    <a:gd fmla="*/ 8 w 26" name="T22"/>
                    <a:gd fmla="*/ 6 h 30" name="T23"/>
                    <a:gd fmla="*/ 8 w 26" name="T24"/>
                    <a:gd fmla="*/ 6 h 30" name="T25"/>
                    <a:gd fmla="*/ 14 w 26" name="T26"/>
                    <a:gd fmla="*/ 1 h 30" name="T27"/>
                    <a:gd fmla="*/ 16 w 26" name="T28"/>
                    <a:gd fmla="*/ 0 h 30" name="T29"/>
                    <a:gd fmla="*/ 17 w 26" name="T30"/>
                    <a:gd fmla="*/ 2 h 30" name="T31"/>
                    <a:gd fmla="*/ 17 w 26" name="T32"/>
                    <a:gd fmla="*/ 2 h 30" name="T33"/>
                    <a:gd fmla="*/ 17 w 26" name="T34"/>
                    <a:gd fmla="*/ 6 h 30" name="T35"/>
                    <a:gd fmla="*/ 18 w 26" name="T36"/>
                    <a:gd fmla="*/ 9 h 30" name="T37"/>
                    <a:gd fmla="*/ 20 w 26" name="T38"/>
                    <a:gd fmla="*/ 10 h 30" name="T39"/>
                    <a:gd fmla="*/ 20 w 26" name="T40"/>
                    <a:gd fmla="*/ 10 h 30" name="T41"/>
                    <a:gd fmla="*/ 22 w 26" name="T42"/>
                    <a:gd fmla="*/ 12 h 30" name="T43"/>
                    <a:gd fmla="*/ 24 w 26" name="T44"/>
                    <a:gd fmla="*/ 14 h 30" name="T45"/>
                    <a:gd fmla="*/ 26 w 26" name="T46"/>
                    <a:gd fmla="*/ 16 h 30" name="T47"/>
                    <a:gd fmla="*/ 26 w 26" name="T48"/>
                    <a:gd fmla="*/ 17 h 30" name="T49"/>
                    <a:gd fmla="*/ 24 w 26" name="T50"/>
                    <a:gd fmla="*/ 18 h 30" name="T51"/>
                    <a:gd fmla="*/ 24 w 26" name="T52"/>
                    <a:gd fmla="*/ 18 h 30" name="T53"/>
                    <a:gd fmla="*/ 21 w 26" name="T54"/>
                    <a:gd fmla="*/ 19 h 30" name="T55"/>
                    <a:gd fmla="*/ 20 w 26" name="T56"/>
                    <a:gd fmla="*/ 20 h 30" name="T57"/>
                    <a:gd fmla="*/ 19 w 26" name="T58"/>
                    <a:gd fmla="*/ 21 h 30" name="T59"/>
                    <a:gd fmla="*/ 16 w 26" name="T60"/>
                    <a:gd fmla="*/ 23 h 30" name="T61"/>
                    <a:gd fmla="*/ 16 w 26" name="T62"/>
                    <a:gd fmla="*/ 23 h 30" name="T63"/>
                    <a:gd fmla="*/ 10 w 26" name="T64"/>
                    <a:gd fmla="*/ 23 h 30" name="T65"/>
                    <a:gd fmla="*/ 9 w 26" name="T66"/>
                    <a:gd fmla="*/ 24 h 30" name="T67"/>
                    <a:gd fmla="*/ 9 w 26" name="T68"/>
                    <a:gd fmla="*/ 26 h 30" name="T69"/>
                    <a:gd fmla="*/ 9 w 26" name="T70"/>
                    <a:gd fmla="*/ 26 h 30" name="T71"/>
                    <a:gd fmla="*/ 8 w 26" name="T72"/>
                    <a:gd fmla="*/ 29 h 30" name="T73"/>
                    <a:gd fmla="*/ 8 w 26" name="T74"/>
                    <a:gd fmla="*/ 30 h 30" name="T75"/>
                    <a:gd fmla="*/ 6 w 26" name="T76"/>
                    <a:gd fmla="*/ 30 h 30" name="T77"/>
                    <a:gd fmla="*/ 6 w 26" name="T78"/>
                    <a:gd fmla="*/ 30 h 30" name="T79"/>
                    <a:gd fmla="*/ 2 w 26" name="T80"/>
                    <a:gd fmla="*/ 30 h 30" name="T81"/>
                    <a:gd fmla="*/ 0 w 26" name="T82"/>
                    <a:gd fmla="*/ 29 h 30" name="T83"/>
                    <a:gd fmla="*/ 0 w 26" name="T84"/>
                    <a:gd fmla="*/ 29 h 30" name="T8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b="b" l="0" r="r" t="0"/>
                  <a:pathLst>
                    <a:path h="30" w="26">
                      <a:moveTo>
                        <a:pt x="0" y="29"/>
                      </a:moveTo>
                      <a:lnTo>
                        <a:pt x="0" y="29"/>
                      </a:ln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3" y="21"/>
                      </a:lnTo>
                      <a:lnTo>
                        <a:pt x="4" y="19"/>
                      </a:lnTo>
                      <a:lnTo>
                        <a:pt x="4" y="13"/>
                      </a:lnTo>
                      <a:lnTo>
                        <a:pt x="4" y="13"/>
                      </a:lnTo>
                      <a:lnTo>
                        <a:pt x="4" y="1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4" y="1"/>
                      </a:lnTo>
                      <a:lnTo>
                        <a:pt x="16" y="0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6"/>
                      </a:lnTo>
                      <a:lnTo>
                        <a:pt x="18" y="9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2" y="12"/>
                      </a:lnTo>
                      <a:lnTo>
                        <a:pt x="24" y="14"/>
                      </a:lnTo>
                      <a:lnTo>
                        <a:pt x="26" y="16"/>
                      </a:lnTo>
                      <a:lnTo>
                        <a:pt x="26" y="17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1" y="19"/>
                      </a:lnTo>
                      <a:lnTo>
                        <a:pt x="20" y="20"/>
                      </a:lnTo>
                      <a:lnTo>
                        <a:pt x="19" y="21"/>
                      </a:lnTo>
                      <a:lnTo>
                        <a:pt x="16" y="23"/>
                      </a:lnTo>
                      <a:lnTo>
                        <a:pt x="16" y="23"/>
                      </a:lnTo>
                      <a:lnTo>
                        <a:pt x="10" y="23"/>
                      </a:lnTo>
                      <a:lnTo>
                        <a:pt x="9" y="24"/>
                      </a:lnTo>
                      <a:lnTo>
                        <a:pt x="9" y="26"/>
                      </a:lnTo>
                      <a:lnTo>
                        <a:pt x="9" y="26"/>
                      </a:lnTo>
                      <a:lnTo>
                        <a:pt x="8" y="29"/>
                      </a:lnTo>
                      <a:lnTo>
                        <a:pt x="8" y="30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2" y="30"/>
                      </a:lnTo>
                      <a:lnTo>
                        <a:pt x="0" y="2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91" name="Freeform 124"/>
                <p:cNvSpPr/>
                <p:nvPr/>
              </p:nvSpPr>
              <p:spPr bwMode="auto">
                <a:xfrm>
                  <a:off x="3622" y="1908"/>
                  <a:ext cx="84" cy="74"/>
                </a:xfrm>
                <a:custGeom>
                  <a:gdLst>
                    <a:gd fmla="*/ 77 w 84" name="T0"/>
                    <a:gd fmla="*/ 4 h 74" name="T1"/>
                    <a:gd fmla="*/ 77 w 84" name="T2"/>
                    <a:gd fmla="*/ 9 h 74" name="T3"/>
                    <a:gd fmla="*/ 78 w 84" name="T4"/>
                    <a:gd fmla="*/ 10 h 74" name="T5"/>
                    <a:gd fmla="*/ 79 w 84" name="T6"/>
                    <a:gd fmla="*/ 10 h 74" name="T7"/>
                    <a:gd fmla="*/ 79 w 84" name="T8"/>
                    <a:gd fmla="*/ 18 h 74" name="T9"/>
                    <a:gd fmla="*/ 80 w 84" name="T10"/>
                    <a:gd fmla="*/ 25 h 74" name="T11"/>
                    <a:gd fmla="*/ 81 w 84" name="T12"/>
                    <a:gd fmla="*/ 26 h 74" name="T13"/>
                    <a:gd fmla="*/ 84 w 84" name="T14"/>
                    <a:gd fmla="*/ 27 h 74" name="T15"/>
                    <a:gd fmla="*/ 82 w 84" name="T16"/>
                    <a:gd fmla="*/ 36 h 74" name="T17"/>
                    <a:gd fmla="*/ 80 w 84" name="T18"/>
                    <a:gd fmla="*/ 39 h 74" name="T19"/>
                    <a:gd fmla="*/ 77 w 84" name="T20"/>
                    <a:gd fmla="*/ 42 h 74" name="T21"/>
                    <a:gd fmla="*/ 77 w 84" name="T22"/>
                    <a:gd fmla="*/ 47 h 74" name="T23"/>
                    <a:gd fmla="*/ 76 w 84" name="T24"/>
                    <a:gd fmla="*/ 48 h 74" name="T25"/>
                    <a:gd fmla="*/ 71 w 84" name="T26"/>
                    <a:gd fmla="*/ 49 h 74" name="T27"/>
                    <a:gd fmla="*/ 68 w 84" name="T28"/>
                    <a:gd fmla="*/ 51 h 74" name="T29"/>
                    <a:gd fmla="*/ 66 w 84" name="T30"/>
                    <a:gd fmla="*/ 55 h 74" name="T31"/>
                    <a:gd fmla="*/ 63 w 84" name="T32"/>
                    <a:gd fmla="*/ 55 h 74" name="T33"/>
                    <a:gd fmla="*/ 59 w 84" name="T34"/>
                    <a:gd fmla="*/ 57 h 74" name="T35"/>
                    <a:gd fmla="*/ 57 w 84" name="T36"/>
                    <a:gd fmla="*/ 60 h 74" name="T37"/>
                    <a:gd fmla="*/ 52 w 84" name="T38"/>
                    <a:gd fmla="*/ 58 h 74" name="T39"/>
                    <a:gd fmla="*/ 46 w 84" name="T40"/>
                    <a:gd fmla="*/ 56 h 74" name="T41"/>
                    <a:gd fmla="*/ 44 w 84" name="T42"/>
                    <a:gd fmla="*/ 56 h 74" name="T43"/>
                    <a:gd fmla="*/ 41 w 84" name="T44"/>
                    <a:gd fmla="*/ 61 h 74" name="T45"/>
                    <a:gd fmla="*/ 42 w 84" name="T46"/>
                    <a:gd fmla="*/ 66 h 74" name="T47"/>
                    <a:gd fmla="*/ 43 w 84" name="T48"/>
                    <a:gd fmla="*/ 67 h 74" name="T49"/>
                    <a:gd fmla="*/ 46 w 84" name="T50"/>
                    <a:gd fmla="*/ 70 h 74" name="T51"/>
                    <a:gd fmla="*/ 42 w 84" name="T52"/>
                    <a:gd fmla="*/ 72 h 74" name="T53"/>
                    <a:gd fmla="*/ 36 w 84" name="T54"/>
                    <a:gd fmla="*/ 74 h 74" name="T55"/>
                    <a:gd fmla="*/ 29 w 84" name="T56"/>
                    <a:gd fmla="*/ 74 h 74" name="T57"/>
                    <a:gd fmla="*/ 27 w 84" name="T58"/>
                    <a:gd fmla="*/ 71 h 74" name="T59"/>
                    <a:gd fmla="*/ 25 w 84" name="T60"/>
                    <a:gd fmla="*/ 69 h 74" name="T61"/>
                    <a:gd fmla="*/ 22 w 84" name="T62"/>
                    <a:gd fmla="*/ 57 h 74" name="T63"/>
                    <a:gd fmla="*/ 20 w 84" name="T64"/>
                    <a:gd fmla="*/ 55 h 74" name="T65"/>
                    <a:gd fmla="*/ 16 w 84" name="T66"/>
                    <a:gd fmla="*/ 49 h 74" name="T67"/>
                    <a:gd fmla="*/ 14 w 84" name="T68"/>
                    <a:gd fmla="*/ 48 h 74" name="T69"/>
                    <a:gd fmla="*/ 7 w 84" name="T70"/>
                    <a:gd fmla="*/ 48 h 74" name="T71"/>
                    <a:gd fmla="*/ 6 w 84" name="T72"/>
                    <a:gd fmla="*/ 47 h 74" name="T73"/>
                    <a:gd fmla="*/ 5 w 84" name="T74"/>
                    <a:gd fmla="*/ 46 h 74" name="T75"/>
                    <a:gd fmla="*/ 1 w 84" name="T76"/>
                    <a:gd fmla="*/ 44 h 74" name="T77"/>
                    <a:gd fmla="*/ 0 w 84" name="T78"/>
                    <a:gd fmla="*/ 42 h 74" name="T79"/>
                    <a:gd fmla="*/ 2 w 84" name="T80"/>
                    <a:gd fmla="*/ 40 h 74" name="T81"/>
                    <a:gd fmla="*/ 9 w 84" name="T82"/>
                    <a:gd fmla="*/ 37 h 74" name="T83"/>
                    <a:gd fmla="*/ 14 w 84" name="T84"/>
                    <a:gd fmla="*/ 35 h 74" name="T85"/>
                    <a:gd fmla="*/ 23 w 84" name="T86"/>
                    <a:gd fmla="*/ 27 h 74" name="T87"/>
                    <a:gd fmla="*/ 24 w 84" name="T88"/>
                    <a:gd fmla="*/ 24 h 74" name="T89"/>
                    <a:gd fmla="*/ 25 w 84" name="T90"/>
                    <a:gd fmla="*/ 20 h 74" name="T91"/>
                    <a:gd fmla="*/ 27 w 84" name="T92"/>
                    <a:gd fmla="*/ 15 h 74" name="T93"/>
                    <a:gd fmla="*/ 28 w 84" name="T94"/>
                    <a:gd fmla="*/ 14 h 74" name="T95"/>
                    <a:gd fmla="*/ 34 w 84" name="T96"/>
                    <a:gd fmla="*/ 13 h 74" name="T97"/>
                    <a:gd fmla="*/ 41 w 84" name="T98"/>
                    <a:gd fmla="*/ 12 h 74" name="T99"/>
                    <a:gd fmla="*/ 42 w 84" name="T100"/>
                    <a:gd fmla="*/ 11 h 74" name="T101"/>
                    <a:gd fmla="*/ 44 w 84" name="T102"/>
                    <a:gd fmla="*/ 8 h 74" name="T103"/>
                    <a:gd fmla="*/ 46 w 84" name="T104"/>
                    <a:gd fmla="*/ 5 h 74" name="T105"/>
                    <a:gd fmla="*/ 46 w 84" name="T106"/>
                    <a:gd fmla="*/ 1 h 74" name="T107"/>
                    <a:gd fmla="*/ 48 w 84" name="T108"/>
                    <a:gd fmla="*/ 0 h 74" name="T109"/>
                    <a:gd fmla="*/ 49 w 84" name="T110"/>
                    <a:gd fmla="*/ 3 h 74" name="T111"/>
                    <a:gd fmla="*/ 51 w 84" name="T112"/>
                    <a:gd fmla="*/ 5 h 74" name="T113"/>
                    <a:gd fmla="*/ 60 w 84" name="T114"/>
                    <a:gd fmla="*/ 6 h 74" name="T115"/>
                    <a:gd fmla="*/ 62 w 84" name="T116"/>
                    <a:gd fmla="*/ 5 h 74" name="T117"/>
                    <a:gd fmla="*/ 63 w 84" name="T118"/>
                    <a:gd fmla="*/ 4 h 74" name="T119"/>
                    <a:gd fmla="*/ 70 w 84" name="T120"/>
                    <a:gd fmla="*/ 3 h 74" name="T121"/>
                    <a:gd fmla="*/ 77 w 84" name="T122"/>
                    <a:gd fmla="*/ 4 h 74" name="T1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b="b" l="0" r="r" t="0"/>
                  <a:pathLst>
                    <a:path h="74" w="84">
                      <a:moveTo>
                        <a:pt x="77" y="4"/>
                      </a:moveTo>
                      <a:lnTo>
                        <a:pt x="77" y="4"/>
                      </a:lnTo>
                      <a:lnTo>
                        <a:pt x="76" y="7"/>
                      </a:lnTo>
                      <a:lnTo>
                        <a:pt x="77" y="9"/>
                      </a:lnTo>
                      <a:lnTo>
                        <a:pt x="77" y="10"/>
                      </a:lnTo>
                      <a:lnTo>
                        <a:pt x="78" y="10"/>
                      </a:lnTo>
                      <a:lnTo>
                        <a:pt x="78" y="10"/>
                      </a:lnTo>
                      <a:lnTo>
                        <a:pt x="79" y="10"/>
                      </a:lnTo>
                      <a:lnTo>
                        <a:pt x="79" y="12"/>
                      </a:lnTo>
                      <a:lnTo>
                        <a:pt x="79" y="18"/>
                      </a:lnTo>
                      <a:lnTo>
                        <a:pt x="79" y="23"/>
                      </a:lnTo>
                      <a:lnTo>
                        <a:pt x="80" y="25"/>
                      </a:lnTo>
                      <a:lnTo>
                        <a:pt x="81" y="26"/>
                      </a:lnTo>
                      <a:lnTo>
                        <a:pt x="81" y="26"/>
                      </a:lnTo>
                      <a:lnTo>
                        <a:pt x="82" y="26"/>
                      </a:lnTo>
                      <a:lnTo>
                        <a:pt x="84" y="27"/>
                      </a:lnTo>
                      <a:lnTo>
                        <a:pt x="84" y="32"/>
                      </a:lnTo>
                      <a:lnTo>
                        <a:pt x="82" y="36"/>
                      </a:lnTo>
                      <a:lnTo>
                        <a:pt x="80" y="39"/>
                      </a:lnTo>
                      <a:lnTo>
                        <a:pt x="80" y="39"/>
                      </a:lnTo>
                      <a:lnTo>
                        <a:pt x="78" y="41"/>
                      </a:lnTo>
                      <a:lnTo>
                        <a:pt x="77" y="42"/>
                      </a:lnTo>
                      <a:lnTo>
                        <a:pt x="77" y="47"/>
                      </a:lnTo>
                      <a:lnTo>
                        <a:pt x="77" y="47"/>
                      </a:lnTo>
                      <a:lnTo>
                        <a:pt x="76" y="48"/>
                      </a:lnTo>
                      <a:lnTo>
                        <a:pt x="76" y="48"/>
                      </a:lnTo>
                      <a:lnTo>
                        <a:pt x="73" y="49"/>
                      </a:lnTo>
                      <a:lnTo>
                        <a:pt x="71" y="49"/>
                      </a:lnTo>
                      <a:lnTo>
                        <a:pt x="68" y="51"/>
                      </a:lnTo>
                      <a:lnTo>
                        <a:pt x="68" y="51"/>
                      </a:lnTo>
                      <a:lnTo>
                        <a:pt x="67" y="54"/>
                      </a:lnTo>
                      <a:lnTo>
                        <a:pt x="66" y="55"/>
                      </a:lnTo>
                      <a:lnTo>
                        <a:pt x="63" y="55"/>
                      </a:lnTo>
                      <a:lnTo>
                        <a:pt x="63" y="55"/>
                      </a:lnTo>
                      <a:lnTo>
                        <a:pt x="61" y="56"/>
                      </a:lnTo>
                      <a:lnTo>
                        <a:pt x="59" y="57"/>
                      </a:lnTo>
                      <a:lnTo>
                        <a:pt x="58" y="60"/>
                      </a:lnTo>
                      <a:lnTo>
                        <a:pt x="57" y="60"/>
                      </a:lnTo>
                      <a:lnTo>
                        <a:pt x="57" y="60"/>
                      </a:lnTo>
                      <a:lnTo>
                        <a:pt x="52" y="58"/>
                      </a:lnTo>
                      <a:lnTo>
                        <a:pt x="49" y="57"/>
                      </a:lnTo>
                      <a:lnTo>
                        <a:pt x="46" y="56"/>
                      </a:lnTo>
                      <a:lnTo>
                        <a:pt x="46" y="56"/>
                      </a:lnTo>
                      <a:lnTo>
                        <a:pt x="44" y="56"/>
                      </a:lnTo>
                      <a:lnTo>
                        <a:pt x="43" y="57"/>
                      </a:lnTo>
                      <a:lnTo>
                        <a:pt x="41" y="61"/>
                      </a:lnTo>
                      <a:lnTo>
                        <a:pt x="41" y="65"/>
                      </a:lnTo>
                      <a:lnTo>
                        <a:pt x="42" y="66"/>
                      </a:lnTo>
                      <a:lnTo>
                        <a:pt x="43" y="67"/>
                      </a:lnTo>
                      <a:lnTo>
                        <a:pt x="43" y="67"/>
                      </a:lnTo>
                      <a:lnTo>
                        <a:pt x="45" y="69"/>
                      </a:lnTo>
                      <a:lnTo>
                        <a:pt x="46" y="70"/>
                      </a:lnTo>
                      <a:lnTo>
                        <a:pt x="45" y="71"/>
                      </a:lnTo>
                      <a:lnTo>
                        <a:pt x="42" y="72"/>
                      </a:lnTo>
                      <a:lnTo>
                        <a:pt x="42" y="72"/>
                      </a:lnTo>
                      <a:lnTo>
                        <a:pt x="36" y="74"/>
                      </a:lnTo>
                      <a:lnTo>
                        <a:pt x="31" y="74"/>
                      </a:lnTo>
                      <a:lnTo>
                        <a:pt x="29" y="74"/>
                      </a:lnTo>
                      <a:lnTo>
                        <a:pt x="28" y="72"/>
                      </a:lnTo>
                      <a:lnTo>
                        <a:pt x="27" y="71"/>
                      </a:lnTo>
                      <a:lnTo>
                        <a:pt x="25" y="69"/>
                      </a:lnTo>
                      <a:lnTo>
                        <a:pt x="25" y="69"/>
                      </a:lnTo>
                      <a:lnTo>
                        <a:pt x="24" y="61"/>
                      </a:lnTo>
                      <a:lnTo>
                        <a:pt x="22" y="57"/>
                      </a:lnTo>
                      <a:lnTo>
                        <a:pt x="20" y="55"/>
                      </a:lnTo>
                      <a:lnTo>
                        <a:pt x="20" y="55"/>
                      </a:lnTo>
                      <a:lnTo>
                        <a:pt x="16" y="51"/>
                      </a:lnTo>
                      <a:lnTo>
                        <a:pt x="16" y="49"/>
                      </a:lnTo>
                      <a:lnTo>
                        <a:pt x="16" y="49"/>
                      </a:lnTo>
                      <a:lnTo>
                        <a:pt x="14" y="48"/>
                      </a:lnTo>
                      <a:lnTo>
                        <a:pt x="10" y="48"/>
                      </a:lnTo>
                      <a:lnTo>
                        <a:pt x="7" y="48"/>
                      </a:lnTo>
                      <a:lnTo>
                        <a:pt x="6" y="48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5" y="46"/>
                      </a:lnTo>
                      <a:lnTo>
                        <a:pt x="3" y="44"/>
                      </a:lnTo>
                      <a:lnTo>
                        <a:pt x="1" y="44"/>
                      </a:lnTo>
                      <a:lnTo>
                        <a:pt x="0" y="43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2" y="40"/>
                      </a:lnTo>
                      <a:lnTo>
                        <a:pt x="5" y="38"/>
                      </a:lnTo>
                      <a:lnTo>
                        <a:pt x="9" y="37"/>
                      </a:lnTo>
                      <a:lnTo>
                        <a:pt x="14" y="35"/>
                      </a:lnTo>
                      <a:lnTo>
                        <a:pt x="14" y="35"/>
                      </a:lnTo>
                      <a:lnTo>
                        <a:pt x="21" y="29"/>
                      </a:lnTo>
                      <a:lnTo>
                        <a:pt x="23" y="27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21"/>
                      </a:lnTo>
                      <a:lnTo>
                        <a:pt x="25" y="20"/>
                      </a:lnTo>
                      <a:lnTo>
                        <a:pt x="27" y="18"/>
                      </a:lnTo>
                      <a:lnTo>
                        <a:pt x="27" y="15"/>
                      </a:lnTo>
                      <a:lnTo>
                        <a:pt x="27" y="15"/>
                      </a:lnTo>
                      <a:lnTo>
                        <a:pt x="28" y="14"/>
                      </a:lnTo>
                      <a:lnTo>
                        <a:pt x="29" y="14"/>
                      </a:lnTo>
                      <a:lnTo>
                        <a:pt x="34" y="13"/>
                      </a:lnTo>
                      <a:lnTo>
                        <a:pt x="39" y="12"/>
                      </a:lnTo>
                      <a:lnTo>
                        <a:pt x="41" y="12"/>
                      </a:lnTo>
                      <a:lnTo>
                        <a:pt x="42" y="11"/>
                      </a:lnTo>
                      <a:lnTo>
                        <a:pt x="42" y="11"/>
                      </a:lnTo>
                      <a:lnTo>
                        <a:pt x="43" y="10"/>
                      </a:lnTo>
                      <a:lnTo>
                        <a:pt x="44" y="8"/>
                      </a:lnTo>
                      <a:lnTo>
                        <a:pt x="45" y="7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1"/>
                      </a:lnTo>
                      <a:lnTo>
                        <a:pt x="47" y="0"/>
                      </a:lnTo>
                      <a:lnTo>
                        <a:pt x="48" y="0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50" y="4"/>
                      </a:lnTo>
                      <a:lnTo>
                        <a:pt x="51" y="5"/>
                      </a:lnTo>
                      <a:lnTo>
                        <a:pt x="56" y="6"/>
                      </a:lnTo>
                      <a:lnTo>
                        <a:pt x="60" y="6"/>
                      </a:lnTo>
                      <a:lnTo>
                        <a:pt x="62" y="6"/>
                      </a:lnTo>
                      <a:lnTo>
                        <a:pt x="62" y="5"/>
                      </a:lnTo>
                      <a:lnTo>
                        <a:pt x="62" y="5"/>
                      </a:lnTo>
                      <a:lnTo>
                        <a:pt x="63" y="4"/>
                      </a:lnTo>
                      <a:lnTo>
                        <a:pt x="64" y="3"/>
                      </a:lnTo>
                      <a:lnTo>
                        <a:pt x="70" y="3"/>
                      </a:lnTo>
                      <a:lnTo>
                        <a:pt x="77" y="4"/>
                      </a:lnTo>
                      <a:lnTo>
                        <a:pt x="77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92" name="Freeform 125"/>
                <p:cNvSpPr/>
                <p:nvPr/>
              </p:nvSpPr>
              <p:spPr bwMode="auto">
                <a:xfrm>
                  <a:off x="3423" y="1984"/>
                  <a:ext cx="335" cy="333"/>
                </a:xfrm>
                <a:custGeom>
                  <a:gdLst>
                    <a:gd fmla="*/ 233 w 335" name="T0"/>
                    <a:gd fmla="*/ 28 h 333" name="T1"/>
                    <a:gd fmla="*/ 264 w 335" name="T2"/>
                    <a:gd fmla="*/ 62 h 333" name="T3"/>
                    <a:gd fmla="*/ 292 w 335" name="T4"/>
                    <a:gd fmla="*/ 36 h 333" name="T5"/>
                    <a:gd fmla="*/ 306 w 335" name="T6"/>
                    <a:gd fmla="*/ 58 h 333" name="T7"/>
                    <a:gd fmla="*/ 308 w 335" name="T8"/>
                    <a:gd fmla="*/ 81 h 333" name="T9"/>
                    <a:gd fmla="*/ 333 w 335" name="T10"/>
                    <a:gd fmla="*/ 107 h 333" name="T11"/>
                    <a:gd fmla="*/ 326 w 335" name="T12"/>
                    <a:gd fmla="*/ 191 h 333" name="T13"/>
                    <a:gd fmla="*/ 320 w 335" name="T14"/>
                    <a:gd fmla="*/ 211 h 333" name="T15"/>
                    <a:gd fmla="*/ 315 w 335" name="T16"/>
                    <a:gd fmla="*/ 222 h 333" name="T17"/>
                    <a:gd fmla="*/ 307 w 335" name="T18"/>
                    <a:gd fmla="*/ 231 h 333" name="T19"/>
                    <a:gd fmla="*/ 296 w 335" name="T20"/>
                    <a:gd fmla="*/ 252 h 333" name="T21"/>
                    <a:gd fmla="*/ 280 w 335" name="T22"/>
                    <a:gd fmla="*/ 279 h 333" name="T23"/>
                    <a:gd fmla="*/ 262 w 335" name="T24"/>
                    <a:gd fmla="*/ 282 h 333" name="T25"/>
                    <a:gd fmla="*/ 243 w 335" name="T26"/>
                    <a:gd fmla="*/ 285 h 333" name="T27"/>
                    <a:gd fmla="*/ 212 w 335" name="T28"/>
                    <a:gd fmla="*/ 287 h 333" name="T29"/>
                    <a:gd fmla="*/ 191 w 335" name="T30"/>
                    <a:gd fmla="*/ 291 h 333" name="T31"/>
                    <a:gd fmla="*/ 175 w 335" name="T32"/>
                    <a:gd fmla="*/ 293 h 333" name="T33"/>
                    <a:gd fmla="*/ 149 w 335" name="T34"/>
                    <a:gd fmla="*/ 301 h 333" name="T35"/>
                    <a:gd fmla="*/ 132 w 335" name="T36"/>
                    <a:gd fmla="*/ 305 h 333" name="T37"/>
                    <a:gd fmla="*/ 115 w 335" name="T38"/>
                    <a:gd fmla="*/ 322 h 333" name="T39"/>
                    <a:gd fmla="*/ 77 w 335" name="T40"/>
                    <a:gd fmla="*/ 333 h 333" name="T41"/>
                    <a:gd fmla="*/ 57 w 335" name="T42"/>
                    <a:gd fmla="*/ 320 h 333" name="T43"/>
                    <a:gd fmla="*/ 31 w 335" name="T44"/>
                    <a:gd fmla="*/ 314 h 333" name="T45"/>
                    <a:gd fmla="*/ 40 w 335" name="T46"/>
                    <a:gd fmla="*/ 304 h 333" name="T47"/>
                    <a:gd fmla="*/ 45 w 335" name="T48"/>
                    <a:gd fmla="*/ 288 h 333" name="T49"/>
                    <a:gd fmla="*/ 32 w 335" name="T50"/>
                    <a:gd fmla="*/ 275 h 333" name="T51"/>
                    <a:gd fmla="*/ 16 w 335" name="T52"/>
                    <a:gd fmla="*/ 275 h 333" name="T53"/>
                    <a:gd fmla="*/ 4 w 335" name="T54"/>
                    <a:gd fmla="*/ 257 h 333" name="T55"/>
                    <a:gd fmla="*/ 34 w 335" name="T56"/>
                    <a:gd fmla="*/ 250 h 333" name="T57"/>
                    <a:gd fmla="*/ 46 w 335" name="T58"/>
                    <a:gd fmla="*/ 246 h 333" name="T59"/>
                    <a:gd fmla="*/ 21 w 335" name="T60"/>
                    <a:gd fmla="*/ 239 h 333" name="T61"/>
                    <a:gd fmla="*/ 3 w 335" name="T62"/>
                    <a:gd fmla="*/ 231 h 333" name="T63"/>
                    <a:gd fmla="*/ 18 w 335" name="T64"/>
                    <a:gd fmla="*/ 228 h 333" name="T65"/>
                    <a:gd fmla="*/ 47 w 335" name="T66"/>
                    <a:gd fmla="*/ 228 h 333" name="T67"/>
                    <a:gd fmla="*/ 47 w 335" name="T68"/>
                    <a:gd fmla="*/ 214 h 333" name="T69"/>
                    <a:gd fmla="*/ 60 w 335" name="T70"/>
                    <a:gd fmla="*/ 208 h 333" name="T71"/>
                    <a:gd fmla="*/ 74 w 335" name="T72"/>
                    <a:gd fmla="*/ 202 h 333" name="T73"/>
                    <a:gd fmla="*/ 116 w 335" name="T74"/>
                    <a:gd fmla="*/ 199 h 333" name="T75"/>
                    <a:gd fmla="*/ 103 w 335" name="T76"/>
                    <a:gd fmla="*/ 188 h 333" name="T77"/>
                    <a:gd fmla="*/ 88 w 335" name="T78"/>
                    <a:gd fmla="*/ 195 h 333" name="T79"/>
                    <a:gd fmla="*/ 72 w 335" name="T80"/>
                    <a:gd fmla="*/ 188 h 333" name="T81"/>
                    <a:gd fmla="*/ 77 w 335" name="T82"/>
                    <a:gd fmla="*/ 180 h 333" name="T83"/>
                    <a:gd fmla="*/ 88 w 335" name="T84"/>
                    <a:gd fmla="*/ 173 h 333" name="T85"/>
                    <a:gd fmla="*/ 93 w 335" name="T86"/>
                    <a:gd fmla="*/ 157 h 333" name="T87"/>
                    <a:gd fmla="*/ 103 w 335" name="T88"/>
                    <a:gd fmla="*/ 149 h 333" name="T89"/>
                    <a:gd fmla="*/ 112 w 335" name="T90"/>
                    <a:gd fmla="*/ 144 h 333" name="T91"/>
                    <a:gd fmla="*/ 124 w 335" name="T92"/>
                    <a:gd fmla="*/ 146 h 333" name="T93"/>
                    <a:gd fmla="*/ 124 w 335" name="T94"/>
                    <a:gd fmla="*/ 128 h 333" name="T95"/>
                    <a:gd fmla="*/ 92 w 335" name="T96"/>
                    <a:gd fmla="*/ 113 h 333" name="T97"/>
                    <a:gd fmla="*/ 78 w 335" name="T98"/>
                    <a:gd fmla="*/ 91 h 333" name="T99"/>
                    <a:gd fmla="*/ 80 w 335" name="T100"/>
                    <a:gd fmla="*/ 75 h 333" name="T101"/>
                    <a:gd fmla="*/ 93 w 335" name="T102"/>
                    <a:gd fmla="*/ 60 h 333" name="T103"/>
                    <a:gd fmla="*/ 108 w 335" name="T104"/>
                    <a:gd fmla="*/ 37 h 333" name="T105"/>
                    <a:gd fmla="*/ 98 w 335" name="T106"/>
                    <a:gd fmla="*/ 18 h 333" name="T107"/>
                    <a:gd fmla="*/ 124 w 335" name="T108"/>
                    <a:gd fmla="*/ 3 h 333" name="T109"/>
                    <a:gd fmla="*/ 152 w 335" name="T110"/>
                    <a:gd fmla="*/ 15 h 333" name="T111"/>
                    <a:gd fmla="*/ 183 w 335" name="T112"/>
                    <a:gd fmla="*/ 25 h 333" name="T113"/>
                    <a:gd fmla="*/ 200 w 335" name="T114"/>
                    <a:gd fmla="*/ 3 h 333" name="T115"/>
                    <a:gd fmla="*/ 223 w 335" name="T116"/>
                    <a:gd fmla="*/ 2 h 333" name="T1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b="b" l="0" r="r" t="0"/>
                  <a:pathLst>
                    <a:path h="333" w="335">
                      <a:moveTo>
                        <a:pt x="223" y="2"/>
                      </a:moveTo>
                      <a:lnTo>
                        <a:pt x="223" y="2"/>
                      </a:lnTo>
                      <a:lnTo>
                        <a:pt x="222" y="10"/>
                      </a:lnTo>
                      <a:lnTo>
                        <a:pt x="222" y="16"/>
                      </a:lnTo>
                      <a:lnTo>
                        <a:pt x="223" y="17"/>
                      </a:lnTo>
                      <a:lnTo>
                        <a:pt x="224" y="18"/>
                      </a:lnTo>
                      <a:lnTo>
                        <a:pt x="224" y="18"/>
                      </a:lnTo>
                      <a:lnTo>
                        <a:pt x="229" y="19"/>
                      </a:lnTo>
                      <a:lnTo>
                        <a:pt x="231" y="21"/>
                      </a:lnTo>
                      <a:lnTo>
                        <a:pt x="233" y="23"/>
                      </a:lnTo>
                      <a:lnTo>
                        <a:pt x="233" y="28"/>
                      </a:lnTo>
                      <a:lnTo>
                        <a:pt x="233" y="28"/>
                      </a:lnTo>
                      <a:lnTo>
                        <a:pt x="232" y="33"/>
                      </a:lnTo>
                      <a:lnTo>
                        <a:pt x="232" y="39"/>
                      </a:lnTo>
                      <a:lnTo>
                        <a:pt x="232" y="44"/>
                      </a:lnTo>
                      <a:lnTo>
                        <a:pt x="233" y="46"/>
                      </a:lnTo>
                      <a:lnTo>
                        <a:pt x="235" y="49"/>
                      </a:lnTo>
                      <a:lnTo>
                        <a:pt x="237" y="52"/>
                      </a:lnTo>
                      <a:lnTo>
                        <a:pt x="237" y="52"/>
                      </a:lnTo>
                      <a:lnTo>
                        <a:pt x="246" y="57"/>
                      </a:lnTo>
                      <a:lnTo>
                        <a:pt x="255" y="61"/>
                      </a:lnTo>
                      <a:lnTo>
                        <a:pt x="264" y="62"/>
                      </a:lnTo>
                      <a:lnTo>
                        <a:pt x="267" y="62"/>
                      </a:lnTo>
                      <a:lnTo>
                        <a:pt x="271" y="61"/>
                      </a:lnTo>
                      <a:lnTo>
                        <a:pt x="271" y="61"/>
                      </a:lnTo>
                      <a:lnTo>
                        <a:pt x="281" y="55"/>
                      </a:lnTo>
                      <a:lnTo>
                        <a:pt x="286" y="50"/>
                      </a:lnTo>
                      <a:lnTo>
                        <a:pt x="287" y="47"/>
                      </a:lnTo>
                      <a:lnTo>
                        <a:pt x="288" y="44"/>
                      </a:lnTo>
                      <a:lnTo>
                        <a:pt x="288" y="44"/>
                      </a:lnTo>
                      <a:lnTo>
                        <a:pt x="289" y="41"/>
                      </a:lnTo>
                      <a:lnTo>
                        <a:pt x="290" y="38"/>
                      </a:lnTo>
                      <a:lnTo>
                        <a:pt x="292" y="36"/>
                      </a:lnTo>
                      <a:lnTo>
                        <a:pt x="293" y="35"/>
                      </a:lnTo>
                      <a:lnTo>
                        <a:pt x="295" y="35"/>
                      </a:lnTo>
                      <a:lnTo>
                        <a:pt x="298" y="36"/>
                      </a:lnTo>
                      <a:lnTo>
                        <a:pt x="299" y="38"/>
                      </a:lnTo>
                      <a:lnTo>
                        <a:pt x="300" y="43"/>
                      </a:lnTo>
                      <a:lnTo>
                        <a:pt x="300" y="43"/>
                      </a:lnTo>
                      <a:lnTo>
                        <a:pt x="300" y="51"/>
                      </a:lnTo>
                      <a:lnTo>
                        <a:pt x="302" y="56"/>
                      </a:lnTo>
                      <a:lnTo>
                        <a:pt x="304" y="57"/>
                      </a:lnTo>
                      <a:lnTo>
                        <a:pt x="306" y="58"/>
                      </a:lnTo>
                      <a:lnTo>
                        <a:pt x="306" y="58"/>
                      </a:lnTo>
                      <a:lnTo>
                        <a:pt x="308" y="58"/>
                      </a:lnTo>
                      <a:lnTo>
                        <a:pt x="310" y="60"/>
                      </a:lnTo>
                      <a:lnTo>
                        <a:pt x="310" y="62"/>
                      </a:lnTo>
                      <a:lnTo>
                        <a:pt x="309" y="64"/>
                      </a:lnTo>
                      <a:lnTo>
                        <a:pt x="309" y="64"/>
                      </a:lnTo>
                      <a:lnTo>
                        <a:pt x="308" y="65"/>
                      </a:lnTo>
                      <a:lnTo>
                        <a:pt x="307" y="67"/>
                      </a:lnTo>
                      <a:lnTo>
                        <a:pt x="306" y="74"/>
                      </a:lnTo>
                      <a:lnTo>
                        <a:pt x="306" y="79"/>
                      </a:lnTo>
                      <a:lnTo>
                        <a:pt x="307" y="80"/>
                      </a:lnTo>
                      <a:lnTo>
                        <a:pt x="308" y="81"/>
                      </a:lnTo>
                      <a:lnTo>
                        <a:pt x="308" y="81"/>
                      </a:lnTo>
                      <a:lnTo>
                        <a:pt x="316" y="81"/>
                      </a:lnTo>
                      <a:lnTo>
                        <a:pt x="320" y="82"/>
                      </a:lnTo>
                      <a:lnTo>
                        <a:pt x="324" y="85"/>
                      </a:lnTo>
                      <a:lnTo>
                        <a:pt x="324" y="85"/>
                      </a:lnTo>
                      <a:lnTo>
                        <a:pt x="330" y="89"/>
                      </a:lnTo>
                      <a:lnTo>
                        <a:pt x="333" y="95"/>
                      </a:lnTo>
                      <a:lnTo>
                        <a:pt x="334" y="99"/>
                      </a:lnTo>
                      <a:lnTo>
                        <a:pt x="335" y="102"/>
                      </a:lnTo>
                      <a:lnTo>
                        <a:pt x="335" y="104"/>
                      </a:lnTo>
                      <a:lnTo>
                        <a:pt x="333" y="107"/>
                      </a:lnTo>
                      <a:lnTo>
                        <a:pt x="333" y="107"/>
                      </a:lnTo>
                      <a:lnTo>
                        <a:pt x="329" y="113"/>
                      </a:lnTo>
                      <a:lnTo>
                        <a:pt x="329" y="113"/>
                      </a:lnTo>
                      <a:lnTo>
                        <a:pt x="329" y="148"/>
                      </a:lnTo>
                      <a:lnTo>
                        <a:pt x="329" y="172"/>
                      </a:lnTo>
                      <a:lnTo>
                        <a:pt x="329" y="180"/>
                      </a:lnTo>
                      <a:lnTo>
                        <a:pt x="328" y="184"/>
                      </a:lnTo>
                      <a:lnTo>
                        <a:pt x="328" y="184"/>
                      </a:lnTo>
                      <a:lnTo>
                        <a:pt x="327" y="184"/>
                      </a:lnTo>
                      <a:lnTo>
                        <a:pt x="326" y="185"/>
                      </a:lnTo>
                      <a:lnTo>
                        <a:pt x="326" y="191"/>
                      </a:lnTo>
                      <a:lnTo>
                        <a:pt x="326" y="191"/>
                      </a:lnTo>
                      <a:lnTo>
                        <a:pt x="327" y="202"/>
                      </a:lnTo>
                      <a:lnTo>
                        <a:pt x="326" y="204"/>
                      </a:lnTo>
                      <a:lnTo>
                        <a:pt x="324" y="206"/>
                      </a:lnTo>
                      <a:lnTo>
                        <a:pt x="324" y="206"/>
                      </a:lnTo>
                      <a:lnTo>
                        <a:pt x="323" y="206"/>
                      </a:lnTo>
                      <a:lnTo>
                        <a:pt x="322" y="207"/>
                      </a:lnTo>
                      <a:lnTo>
                        <a:pt x="322" y="209"/>
                      </a:lnTo>
                      <a:lnTo>
                        <a:pt x="322" y="211"/>
                      </a:lnTo>
                      <a:lnTo>
                        <a:pt x="321" y="211"/>
                      </a:lnTo>
                      <a:lnTo>
                        <a:pt x="320" y="211"/>
                      </a:lnTo>
                      <a:lnTo>
                        <a:pt x="320" y="211"/>
                      </a:lnTo>
                      <a:lnTo>
                        <a:pt x="318" y="213"/>
                      </a:lnTo>
                      <a:lnTo>
                        <a:pt x="318" y="213"/>
                      </a:lnTo>
                      <a:lnTo>
                        <a:pt x="318" y="215"/>
                      </a:lnTo>
                      <a:lnTo>
                        <a:pt x="318" y="217"/>
                      </a:lnTo>
                      <a:lnTo>
                        <a:pt x="318" y="218"/>
                      </a:lnTo>
                      <a:lnTo>
                        <a:pt x="317" y="218"/>
                      </a:lnTo>
                      <a:lnTo>
                        <a:pt x="317" y="218"/>
                      </a:lnTo>
                      <a:lnTo>
                        <a:pt x="315" y="219"/>
                      </a:lnTo>
                      <a:lnTo>
                        <a:pt x="315" y="221"/>
                      </a:lnTo>
                      <a:lnTo>
                        <a:pt x="315" y="222"/>
                      </a:lnTo>
                      <a:lnTo>
                        <a:pt x="314" y="223"/>
                      </a:lnTo>
                      <a:lnTo>
                        <a:pt x="314" y="223"/>
                      </a:lnTo>
                      <a:lnTo>
                        <a:pt x="312" y="224"/>
                      </a:lnTo>
                      <a:lnTo>
                        <a:pt x="313" y="225"/>
                      </a:lnTo>
                      <a:lnTo>
                        <a:pt x="313" y="227"/>
                      </a:lnTo>
                      <a:lnTo>
                        <a:pt x="312" y="227"/>
                      </a:lnTo>
                      <a:lnTo>
                        <a:pt x="312" y="227"/>
                      </a:lnTo>
                      <a:lnTo>
                        <a:pt x="309" y="228"/>
                      </a:lnTo>
                      <a:lnTo>
                        <a:pt x="308" y="229"/>
                      </a:lnTo>
                      <a:lnTo>
                        <a:pt x="308" y="231"/>
                      </a:lnTo>
                      <a:lnTo>
                        <a:pt x="307" y="231"/>
                      </a:lnTo>
                      <a:lnTo>
                        <a:pt x="307" y="231"/>
                      </a:lnTo>
                      <a:lnTo>
                        <a:pt x="305" y="232"/>
                      </a:lnTo>
                      <a:lnTo>
                        <a:pt x="305" y="233"/>
                      </a:lnTo>
                      <a:lnTo>
                        <a:pt x="304" y="235"/>
                      </a:lnTo>
                      <a:lnTo>
                        <a:pt x="304" y="239"/>
                      </a:lnTo>
                      <a:lnTo>
                        <a:pt x="303" y="243"/>
                      </a:lnTo>
                      <a:lnTo>
                        <a:pt x="303" y="243"/>
                      </a:lnTo>
                      <a:lnTo>
                        <a:pt x="301" y="244"/>
                      </a:lnTo>
                      <a:lnTo>
                        <a:pt x="299" y="245"/>
                      </a:lnTo>
                      <a:lnTo>
                        <a:pt x="296" y="247"/>
                      </a:lnTo>
                      <a:lnTo>
                        <a:pt x="296" y="252"/>
                      </a:lnTo>
                      <a:lnTo>
                        <a:pt x="296" y="252"/>
                      </a:lnTo>
                      <a:lnTo>
                        <a:pt x="296" y="258"/>
                      </a:lnTo>
                      <a:lnTo>
                        <a:pt x="298" y="262"/>
                      </a:lnTo>
                      <a:lnTo>
                        <a:pt x="296" y="265"/>
                      </a:lnTo>
                      <a:lnTo>
                        <a:pt x="294" y="267"/>
                      </a:lnTo>
                      <a:lnTo>
                        <a:pt x="294" y="267"/>
                      </a:lnTo>
                      <a:lnTo>
                        <a:pt x="290" y="271"/>
                      </a:lnTo>
                      <a:lnTo>
                        <a:pt x="286" y="273"/>
                      </a:lnTo>
                      <a:lnTo>
                        <a:pt x="283" y="275"/>
                      </a:lnTo>
                      <a:lnTo>
                        <a:pt x="281" y="277"/>
                      </a:lnTo>
                      <a:lnTo>
                        <a:pt x="280" y="279"/>
                      </a:lnTo>
                      <a:lnTo>
                        <a:pt x="280" y="279"/>
                      </a:lnTo>
                      <a:lnTo>
                        <a:pt x="279" y="284"/>
                      </a:lnTo>
                      <a:lnTo>
                        <a:pt x="278" y="287"/>
                      </a:lnTo>
                      <a:lnTo>
                        <a:pt x="277" y="288"/>
                      </a:lnTo>
                      <a:lnTo>
                        <a:pt x="275" y="287"/>
                      </a:lnTo>
                      <a:lnTo>
                        <a:pt x="275" y="287"/>
                      </a:lnTo>
                      <a:lnTo>
                        <a:pt x="272" y="282"/>
                      </a:lnTo>
                      <a:lnTo>
                        <a:pt x="270" y="280"/>
                      </a:lnTo>
                      <a:lnTo>
                        <a:pt x="265" y="281"/>
                      </a:lnTo>
                      <a:lnTo>
                        <a:pt x="265" y="281"/>
                      </a:lnTo>
                      <a:lnTo>
                        <a:pt x="262" y="282"/>
                      </a:lnTo>
                      <a:lnTo>
                        <a:pt x="260" y="284"/>
                      </a:lnTo>
                      <a:lnTo>
                        <a:pt x="259" y="285"/>
                      </a:lnTo>
                      <a:lnTo>
                        <a:pt x="257" y="285"/>
                      </a:lnTo>
                      <a:lnTo>
                        <a:pt x="257" y="285"/>
                      </a:lnTo>
                      <a:lnTo>
                        <a:pt x="253" y="285"/>
                      </a:lnTo>
                      <a:lnTo>
                        <a:pt x="251" y="287"/>
                      </a:lnTo>
                      <a:lnTo>
                        <a:pt x="249" y="288"/>
                      </a:lnTo>
                      <a:lnTo>
                        <a:pt x="247" y="288"/>
                      </a:lnTo>
                      <a:lnTo>
                        <a:pt x="247" y="288"/>
                      </a:lnTo>
                      <a:lnTo>
                        <a:pt x="245" y="286"/>
                      </a:lnTo>
                      <a:lnTo>
                        <a:pt x="243" y="285"/>
                      </a:lnTo>
                      <a:lnTo>
                        <a:pt x="241" y="285"/>
                      </a:lnTo>
                      <a:lnTo>
                        <a:pt x="241" y="285"/>
                      </a:lnTo>
                      <a:lnTo>
                        <a:pt x="227" y="282"/>
                      </a:lnTo>
                      <a:lnTo>
                        <a:pt x="219" y="282"/>
                      </a:lnTo>
                      <a:lnTo>
                        <a:pt x="217" y="282"/>
                      </a:lnTo>
                      <a:lnTo>
                        <a:pt x="216" y="284"/>
                      </a:lnTo>
                      <a:lnTo>
                        <a:pt x="216" y="284"/>
                      </a:lnTo>
                      <a:lnTo>
                        <a:pt x="216" y="286"/>
                      </a:lnTo>
                      <a:lnTo>
                        <a:pt x="214" y="288"/>
                      </a:lnTo>
                      <a:lnTo>
                        <a:pt x="213" y="288"/>
                      </a:lnTo>
                      <a:lnTo>
                        <a:pt x="212" y="287"/>
                      </a:lnTo>
                      <a:lnTo>
                        <a:pt x="212" y="287"/>
                      </a:lnTo>
                      <a:lnTo>
                        <a:pt x="212" y="285"/>
                      </a:lnTo>
                      <a:lnTo>
                        <a:pt x="209" y="284"/>
                      </a:lnTo>
                      <a:lnTo>
                        <a:pt x="202" y="282"/>
                      </a:lnTo>
                      <a:lnTo>
                        <a:pt x="202" y="282"/>
                      </a:lnTo>
                      <a:lnTo>
                        <a:pt x="198" y="282"/>
                      </a:lnTo>
                      <a:lnTo>
                        <a:pt x="194" y="282"/>
                      </a:lnTo>
                      <a:lnTo>
                        <a:pt x="193" y="282"/>
                      </a:lnTo>
                      <a:lnTo>
                        <a:pt x="192" y="287"/>
                      </a:lnTo>
                      <a:lnTo>
                        <a:pt x="192" y="287"/>
                      </a:lnTo>
                      <a:lnTo>
                        <a:pt x="191" y="291"/>
                      </a:lnTo>
                      <a:lnTo>
                        <a:pt x="189" y="294"/>
                      </a:lnTo>
                      <a:lnTo>
                        <a:pt x="188" y="295"/>
                      </a:lnTo>
                      <a:lnTo>
                        <a:pt x="187" y="294"/>
                      </a:lnTo>
                      <a:lnTo>
                        <a:pt x="187" y="294"/>
                      </a:lnTo>
                      <a:lnTo>
                        <a:pt x="186" y="291"/>
                      </a:lnTo>
                      <a:lnTo>
                        <a:pt x="183" y="290"/>
                      </a:lnTo>
                      <a:lnTo>
                        <a:pt x="179" y="290"/>
                      </a:lnTo>
                      <a:lnTo>
                        <a:pt x="178" y="290"/>
                      </a:lnTo>
                      <a:lnTo>
                        <a:pt x="177" y="291"/>
                      </a:lnTo>
                      <a:lnTo>
                        <a:pt x="177" y="291"/>
                      </a:lnTo>
                      <a:lnTo>
                        <a:pt x="175" y="293"/>
                      </a:lnTo>
                      <a:lnTo>
                        <a:pt x="172" y="294"/>
                      </a:lnTo>
                      <a:lnTo>
                        <a:pt x="169" y="296"/>
                      </a:lnTo>
                      <a:lnTo>
                        <a:pt x="166" y="299"/>
                      </a:lnTo>
                      <a:lnTo>
                        <a:pt x="166" y="299"/>
                      </a:lnTo>
                      <a:lnTo>
                        <a:pt x="163" y="301"/>
                      </a:lnTo>
                      <a:lnTo>
                        <a:pt x="159" y="303"/>
                      </a:lnTo>
                      <a:lnTo>
                        <a:pt x="155" y="304"/>
                      </a:lnTo>
                      <a:lnTo>
                        <a:pt x="152" y="304"/>
                      </a:lnTo>
                      <a:lnTo>
                        <a:pt x="151" y="303"/>
                      </a:lnTo>
                      <a:lnTo>
                        <a:pt x="151" y="303"/>
                      </a:lnTo>
                      <a:lnTo>
                        <a:pt x="149" y="301"/>
                      </a:lnTo>
                      <a:lnTo>
                        <a:pt x="145" y="299"/>
                      </a:lnTo>
                      <a:lnTo>
                        <a:pt x="145" y="299"/>
                      </a:lnTo>
                      <a:lnTo>
                        <a:pt x="143" y="299"/>
                      </a:lnTo>
                      <a:lnTo>
                        <a:pt x="141" y="300"/>
                      </a:lnTo>
                      <a:lnTo>
                        <a:pt x="140" y="301"/>
                      </a:lnTo>
                      <a:lnTo>
                        <a:pt x="140" y="302"/>
                      </a:lnTo>
                      <a:lnTo>
                        <a:pt x="140" y="302"/>
                      </a:lnTo>
                      <a:lnTo>
                        <a:pt x="138" y="303"/>
                      </a:lnTo>
                      <a:lnTo>
                        <a:pt x="137" y="304"/>
                      </a:lnTo>
                      <a:lnTo>
                        <a:pt x="135" y="305"/>
                      </a:lnTo>
                      <a:lnTo>
                        <a:pt x="132" y="305"/>
                      </a:lnTo>
                      <a:lnTo>
                        <a:pt x="132" y="305"/>
                      </a:lnTo>
                      <a:lnTo>
                        <a:pt x="129" y="305"/>
                      </a:lnTo>
                      <a:lnTo>
                        <a:pt x="127" y="306"/>
                      </a:lnTo>
                      <a:lnTo>
                        <a:pt x="126" y="308"/>
                      </a:lnTo>
                      <a:lnTo>
                        <a:pt x="124" y="313"/>
                      </a:lnTo>
                      <a:lnTo>
                        <a:pt x="124" y="313"/>
                      </a:lnTo>
                      <a:lnTo>
                        <a:pt x="122" y="317"/>
                      </a:lnTo>
                      <a:lnTo>
                        <a:pt x="121" y="320"/>
                      </a:lnTo>
                      <a:lnTo>
                        <a:pt x="118" y="321"/>
                      </a:lnTo>
                      <a:lnTo>
                        <a:pt x="115" y="322"/>
                      </a:lnTo>
                      <a:lnTo>
                        <a:pt x="115" y="322"/>
                      </a:lnTo>
                      <a:lnTo>
                        <a:pt x="98" y="321"/>
                      </a:lnTo>
                      <a:lnTo>
                        <a:pt x="89" y="321"/>
                      </a:lnTo>
                      <a:lnTo>
                        <a:pt x="86" y="321"/>
                      </a:lnTo>
                      <a:lnTo>
                        <a:pt x="85" y="321"/>
                      </a:lnTo>
                      <a:lnTo>
                        <a:pt x="85" y="321"/>
                      </a:lnTo>
                      <a:lnTo>
                        <a:pt x="85" y="324"/>
                      </a:lnTo>
                      <a:lnTo>
                        <a:pt x="83" y="328"/>
                      </a:lnTo>
                      <a:lnTo>
                        <a:pt x="80" y="331"/>
                      </a:lnTo>
                      <a:lnTo>
                        <a:pt x="78" y="332"/>
                      </a:lnTo>
                      <a:lnTo>
                        <a:pt x="77" y="333"/>
                      </a:lnTo>
                      <a:lnTo>
                        <a:pt x="77" y="333"/>
                      </a:lnTo>
                      <a:lnTo>
                        <a:pt x="73" y="332"/>
                      </a:lnTo>
                      <a:lnTo>
                        <a:pt x="71" y="331"/>
                      </a:lnTo>
                      <a:lnTo>
                        <a:pt x="69" y="330"/>
                      </a:lnTo>
                      <a:lnTo>
                        <a:pt x="65" y="329"/>
                      </a:lnTo>
                      <a:lnTo>
                        <a:pt x="65" y="329"/>
                      </a:lnTo>
                      <a:lnTo>
                        <a:pt x="61" y="329"/>
                      </a:lnTo>
                      <a:lnTo>
                        <a:pt x="59" y="329"/>
                      </a:lnTo>
                      <a:lnTo>
                        <a:pt x="58" y="327"/>
                      </a:lnTo>
                      <a:lnTo>
                        <a:pt x="57" y="323"/>
                      </a:lnTo>
                      <a:lnTo>
                        <a:pt x="57" y="323"/>
                      </a:lnTo>
                      <a:lnTo>
                        <a:pt x="57" y="320"/>
                      </a:lnTo>
                      <a:lnTo>
                        <a:pt x="57" y="319"/>
                      </a:lnTo>
                      <a:lnTo>
                        <a:pt x="53" y="318"/>
                      </a:lnTo>
                      <a:lnTo>
                        <a:pt x="49" y="318"/>
                      </a:lnTo>
                      <a:lnTo>
                        <a:pt x="49" y="318"/>
                      </a:lnTo>
                      <a:lnTo>
                        <a:pt x="35" y="319"/>
                      </a:lnTo>
                      <a:lnTo>
                        <a:pt x="31" y="318"/>
                      </a:lnTo>
                      <a:lnTo>
                        <a:pt x="30" y="318"/>
                      </a:lnTo>
                      <a:lnTo>
                        <a:pt x="30" y="317"/>
                      </a:lnTo>
                      <a:lnTo>
                        <a:pt x="30" y="317"/>
                      </a:lnTo>
                      <a:lnTo>
                        <a:pt x="30" y="315"/>
                      </a:lnTo>
                      <a:lnTo>
                        <a:pt x="31" y="314"/>
                      </a:lnTo>
                      <a:lnTo>
                        <a:pt x="32" y="313"/>
                      </a:lnTo>
                      <a:lnTo>
                        <a:pt x="33" y="310"/>
                      </a:lnTo>
                      <a:lnTo>
                        <a:pt x="33" y="310"/>
                      </a:lnTo>
                      <a:lnTo>
                        <a:pt x="33" y="309"/>
                      </a:lnTo>
                      <a:lnTo>
                        <a:pt x="34" y="308"/>
                      </a:lnTo>
                      <a:lnTo>
                        <a:pt x="36" y="308"/>
                      </a:lnTo>
                      <a:lnTo>
                        <a:pt x="38" y="307"/>
                      </a:lnTo>
                      <a:lnTo>
                        <a:pt x="40" y="307"/>
                      </a:lnTo>
                      <a:lnTo>
                        <a:pt x="40" y="305"/>
                      </a:lnTo>
                      <a:lnTo>
                        <a:pt x="40" y="305"/>
                      </a:lnTo>
                      <a:lnTo>
                        <a:pt x="40" y="304"/>
                      </a:lnTo>
                      <a:lnTo>
                        <a:pt x="41" y="304"/>
                      </a:lnTo>
                      <a:lnTo>
                        <a:pt x="45" y="304"/>
                      </a:lnTo>
                      <a:lnTo>
                        <a:pt x="48" y="304"/>
                      </a:lnTo>
                      <a:lnTo>
                        <a:pt x="49" y="303"/>
                      </a:lnTo>
                      <a:lnTo>
                        <a:pt x="49" y="302"/>
                      </a:lnTo>
                      <a:lnTo>
                        <a:pt x="49" y="302"/>
                      </a:lnTo>
                      <a:lnTo>
                        <a:pt x="48" y="297"/>
                      </a:lnTo>
                      <a:lnTo>
                        <a:pt x="47" y="291"/>
                      </a:lnTo>
                      <a:lnTo>
                        <a:pt x="47" y="291"/>
                      </a:lnTo>
                      <a:lnTo>
                        <a:pt x="46" y="289"/>
                      </a:lnTo>
                      <a:lnTo>
                        <a:pt x="45" y="288"/>
                      </a:lnTo>
                      <a:lnTo>
                        <a:pt x="42" y="285"/>
                      </a:lnTo>
                      <a:lnTo>
                        <a:pt x="38" y="282"/>
                      </a:lnTo>
                      <a:lnTo>
                        <a:pt x="38" y="281"/>
                      </a:lnTo>
                      <a:lnTo>
                        <a:pt x="38" y="281"/>
                      </a:lnTo>
                      <a:lnTo>
                        <a:pt x="38" y="281"/>
                      </a:lnTo>
                      <a:lnTo>
                        <a:pt x="41" y="279"/>
                      </a:lnTo>
                      <a:lnTo>
                        <a:pt x="42" y="277"/>
                      </a:lnTo>
                      <a:lnTo>
                        <a:pt x="42" y="276"/>
                      </a:lnTo>
                      <a:lnTo>
                        <a:pt x="38" y="276"/>
                      </a:lnTo>
                      <a:lnTo>
                        <a:pt x="38" y="276"/>
                      </a:lnTo>
                      <a:lnTo>
                        <a:pt x="32" y="275"/>
                      </a:lnTo>
                      <a:lnTo>
                        <a:pt x="31" y="274"/>
                      </a:lnTo>
                      <a:lnTo>
                        <a:pt x="30" y="273"/>
                      </a:lnTo>
                      <a:lnTo>
                        <a:pt x="30" y="273"/>
                      </a:lnTo>
                      <a:lnTo>
                        <a:pt x="28" y="272"/>
                      </a:lnTo>
                      <a:lnTo>
                        <a:pt x="24" y="271"/>
                      </a:lnTo>
                      <a:lnTo>
                        <a:pt x="20" y="272"/>
                      </a:lnTo>
                      <a:lnTo>
                        <a:pt x="19" y="272"/>
                      </a:lnTo>
                      <a:lnTo>
                        <a:pt x="18" y="273"/>
                      </a:lnTo>
                      <a:lnTo>
                        <a:pt x="18" y="273"/>
                      </a:lnTo>
                      <a:lnTo>
                        <a:pt x="18" y="274"/>
                      </a:lnTo>
                      <a:lnTo>
                        <a:pt x="16" y="275"/>
                      </a:lnTo>
                      <a:lnTo>
                        <a:pt x="13" y="276"/>
                      </a:lnTo>
                      <a:lnTo>
                        <a:pt x="9" y="276"/>
                      </a:lnTo>
                      <a:lnTo>
                        <a:pt x="7" y="274"/>
                      </a:lnTo>
                      <a:lnTo>
                        <a:pt x="7" y="274"/>
                      </a:lnTo>
                      <a:lnTo>
                        <a:pt x="5" y="272"/>
                      </a:lnTo>
                      <a:lnTo>
                        <a:pt x="3" y="271"/>
                      </a:lnTo>
                      <a:lnTo>
                        <a:pt x="1" y="267"/>
                      </a:lnTo>
                      <a:lnTo>
                        <a:pt x="1" y="264"/>
                      </a:lnTo>
                      <a:lnTo>
                        <a:pt x="1" y="264"/>
                      </a:lnTo>
                      <a:lnTo>
                        <a:pt x="2" y="260"/>
                      </a:lnTo>
                      <a:lnTo>
                        <a:pt x="4" y="257"/>
                      </a:lnTo>
                      <a:lnTo>
                        <a:pt x="7" y="254"/>
                      </a:lnTo>
                      <a:lnTo>
                        <a:pt x="10" y="253"/>
                      </a:lnTo>
                      <a:lnTo>
                        <a:pt x="10" y="253"/>
                      </a:lnTo>
                      <a:lnTo>
                        <a:pt x="15" y="253"/>
                      </a:lnTo>
                      <a:lnTo>
                        <a:pt x="16" y="252"/>
                      </a:lnTo>
                      <a:lnTo>
                        <a:pt x="16" y="251"/>
                      </a:lnTo>
                      <a:lnTo>
                        <a:pt x="16" y="251"/>
                      </a:lnTo>
                      <a:lnTo>
                        <a:pt x="17" y="250"/>
                      </a:lnTo>
                      <a:lnTo>
                        <a:pt x="20" y="250"/>
                      </a:lnTo>
                      <a:lnTo>
                        <a:pt x="27" y="250"/>
                      </a:lnTo>
                      <a:lnTo>
                        <a:pt x="34" y="250"/>
                      </a:lnTo>
                      <a:lnTo>
                        <a:pt x="37" y="250"/>
                      </a:lnTo>
                      <a:lnTo>
                        <a:pt x="38" y="249"/>
                      </a:lnTo>
                      <a:lnTo>
                        <a:pt x="38" y="249"/>
                      </a:lnTo>
                      <a:lnTo>
                        <a:pt x="38" y="249"/>
                      </a:lnTo>
                      <a:lnTo>
                        <a:pt x="40" y="248"/>
                      </a:lnTo>
                      <a:lnTo>
                        <a:pt x="43" y="249"/>
                      </a:lnTo>
                      <a:lnTo>
                        <a:pt x="45" y="249"/>
                      </a:lnTo>
                      <a:lnTo>
                        <a:pt x="46" y="248"/>
                      </a:lnTo>
                      <a:lnTo>
                        <a:pt x="47" y="248"/>
                      </a:lnTo>
                      <a:lnTo>
                        <a:pt x="47" y="248"/>
                      </a:lnTo>
                      <a:lnTo>
                        <a:pt x="46" y="246"/>
                      </a:lnTo>
                      <a:lnTo>
                        <a:pt x="44" y="245"/>
                      </a:lnTo>
                      <a:lnTo>
                        <a:pt x="43" y="245"/>
                      </a:lnTo>
                      <a:lnTo>
                        <a:pt x="42" y="243"/>
                      </a:lnTo>
                      <a:lnTo>
                        <a:pt x="42" y="243"/>
                      </a:lnTo>
                      <a:lnTo>
                        <a:pt x="41" y="242"/>
                      </a:lnTo>
                      <a:lnTo>
                        <a:pt x="38" y="242"/>
                      </a:lnTo>
                      <a:lnTo>
                        <a:pt x="32" y="242"/>
                      </a:lnTo>
                      <a:lnTo>
                        <a:pt x="24" y="241"/>
                      </a:lnTo>
                      <a:lnTo>
                        <a:pt x="22" y="241"/>
                      </a:lnTo>
                      <a:lnTo>
                        <a:pt x="21" y="239"/>
                      </a:lnTo>
                      <a:lnTo>
                        <a:pt x="21" y="239"/>
                      </a:lnTo>
                      <a:lnTo>
                        <a:pt x="22" y="236"/>
                      </a:lnTo>
                      <a:lnTo>
                        <a:pt x="20" y="235"/>
                      </a:lnTo>
                      <a:lnTo>
                        <a:pt x="17" y="234"/>
                      </a:lnTo>
                      <a:lnTo>
                        <a:pt x="17" y="234"/>
                      </a:lnTo>
                      <a:lnTo>
                        <a:pt x="13" y="234"/>
                      </a:lnTo>
                      <a:lnTo>
                        <a:pt x="9" y="233"/>
                      </a:lnTo>
                      <a:lnTo>
                        <a:pt x="6" y="233"/>
                      </a:lnTo>
                      <a:lnTo>
                        <a:pt x="6" y="233"/>
                      </a:lnTo>
                      <a:lnTo>
                        <a:pt x="6" y="233"/>
                      </a:lnTo>
                      <a:lnTo>
                        <a:pt x="5" y="232"/>
                      </a:lnTo>
                      <a:lnTo>
                        <a:pt x="3" y="231"/>
                      </a:lnTo>
                      <a:lnTo>
                        <a:pt x="1" y="231"/>
                      </a:lnTo>
                      <a:lnTo>
                        <a:pt x="0" y="230"/>
                      </a:lnTo>
                      <a:lnTo>
                        <a:pt x="0" y="230"/>
                      </a:lnTo>
                      <a:lnTo>
                        <a:pt x="0" y="228"/>
                      </a:lnTo>
                      <a:lnTo>
                        <a:pt x="1" y="227"/>
                      </a:lnTo>
                      <a:lnTo>
                        <a:pt x="3" y="225"/>
                      </a:lnTo>
                      <a:lnTo>
                        <a:pt x="8" y="225"/>
                      </a:lnTo>
                      <a:lnTo>
                        <a:pt x="8" y="225"/>
                      </a:lnTo>
                      <a:lnTo>
                        <a:pt x="17" y="225"/>
                      </a:lnTo>
                      <a:lnTo>
                        <a:pt x="18" y="225"/>
                      </a:lnTo>
                      <a:lnTo>
                        <a:pt x="18" y="228"/>
                      </a:lnTo>
                      <a:lnTo>
                        <a:pt x="18" y="228"/>
                      </a:lnTo>
                      <a:lnTo>
                        <a:pt x="19" y="229"/>
                      </a:lnTo>
                      <a:lnTo>
                        <a:pt x="19" y="229"/>
                      </a:lnTo>
                      <a:lnTo>
                        <a:pt x="23" y="230"/>
                      </a:lnTo>
                      <a:lnTo>
                        <a:pt x="34" y="231"/>
                      </a:lnTo>
                      <a:lnTo>
                        <a:pt x="34" y="231"/>
                      </a:lnTo>
                      <a:lnTo>
                        <a:pt x="44" y="231"/>
                      </a:lnTo>
                      <a:lnTo>
                        <a:pt x="45" y="230"/>
                      </a:lnTo>
                      <a:lnTo>
                        <a:pt x="46" y="229"/>
                      </a:lnTo>
                      <a:lnTo>
                        <a:pt x="46" y="229"/>
                      </a:lnTo>
                      <a:lnTo>
                        <a:pt x="47" y="228"/>
                      </a:lnTo>
                      <a:lnTo>
                        <a:pt x="48" y="228"/>
                      </a:lnTo>
                      <a:lnTo>
                        <a:pt x="49" y="228"/>
                      </a:lnTo>
                      <a:lnTo>
                        <a:pt x="49" y="227"/>
                      </a:lnTo>
                      <a:lnTo>
                        <a:pt x="49" y="227"/>
                      </a:lnTo>
                      <a:lnTo>
                        <a:pt x="50" y="221"/>
                      </a:lnTo>
                      <a:lnTo>
                        <a:pt x="50" y="218"/>
                      </a:lnTo>
                      <a:lnTo>
                        <a:pt x="50" y="217"/>
                      </a:lnTo>
                      <a:lnTo>
                        <a:pt x="49" y="216"/>
                      </a:lnTo>
                      <a:lnTo>
                        <a:pt x="49" y="216"/>
                      </a:lnTo>
                      <a:lnTo>
                        <a:pt x="46" y="215"/>
                      </a:lnTo>
                      <a:lnTo>
                        <a:pt x="47" y="214"/>
                      </a:lnTo>
                      <a:lnTo>
                        <a:pt x="47" y="214"/>
                      </a:lnTo>
                      <a:lnTo>
                        <a:pt x="49" y="213"/>
                      </a:lnTo>
                      <a:lnTo>
                        <a:pt x="51" y="213"/>
                      </a:lnTo>
                      <a:lnTo>
                        <a:pt x="52" y="213"/>
                      </a:lnTo>
                      <a:lnTo>
                        <a:pt x="52" y="211"/>
                      </a:lnTo>
                      <a:lnTo>
                        <a:pt x="52" y="211"/>
                      </a:lnTo>
                      <a:lnTo>
                        <a:pt x="53" y="210"/>
                      </a:lnTo>
                      <a:lnTo>
                        <a:pt x="53" y="209"/>
                      </a:lnTo>
                      <a:lnTo>
                        <a:pt x="57" y="209"/>
                      </a:lnTo>
                      <a:lnTo>
                        <a:pt x="59" y="209"/>
                      </a:lnTo>
                      <a:lnTo>
                        <a:pt x="60" y="208"/>
                      </a:lnTo>
                      <a:lnTo>
                        <a:pt x="60" y="208"/>
                      </a:lnTo>
                      <a:lnTo>
                        <a:pt x="60" y="208"/>
                      </a:lnTo>
                      <a:lnTo>
                        <a:pt x="61" y="207"/>
                      </a:lnTo>
                      <a:lnTo>
                        <a:pt x="62" y="206"/>
                      </a:lnTo>
                      <a:lnTo>
                        <a:pt x="65" y="206"/>
                      </a:lnTo>
                      <a:lnTo>
                        <a:pt x="69" y="205"/>
                      </a:lnTo>
                      <a:lnTo>
                        <a:pt x="70" y="205"/>
                      </a:lnTo>
                      <a:lnTo>
                        <a:pt x="70" y="204"/>
                      </a:lnTo>
                      <a:lnTo>
                        <a:pt x="70" y="204"/>
                      </a:lnTo>
                      <a:lnTo>
                        <a:pt x="71" y="203"/>
                      </a:lnTo>
                      <a:lnTo>
                        <a:pt x="74" y="202"/>
                      </a:lnTo>
                      <a:lnTo>
                        <a:pt x="84" y="202"/>
                      </a:lnTo>
                      <a:lnTo>
                        <a:pt x="94" y="202"/>
                      </a:lnTo>
                      <a:lnTo>
                        <a:pt x="98" y="201"/>
                      </a:lnTo>
                      <a:lnTo>
                        <a:pt x="99" y="201"/>
                      </a:lnTo>
                      <a:lnTo>
                        <a:pt x="99" y="201"/>
                      </a:lnTo>
                      <a:lnTo>
                        <a:pt x="100" y="200"/>
                      </a:lnTo>
                      <a:lnTo>
                        <a:pt x="101" y="200"/>
                      </a:lnTo>
                      <a:lnTo>
                        <a:pt x="107" y="200"/>
                      </a:lnTo>
                      <a:lnTo>
                        <a:pt x="114" y="200"/>
                      </a:lnTo>
                      <a:lnTo>
                        <a:pt x="116" y="199"/>
                      </a:lnTo>
                      <a:lnTo>
                        <a:pt x="116" y="199"/>
                      </a:lnTo>
                      <a:lnTo>
                        <a:pt x="116" y="199"/>
                      </a:lnTo>
                      <a:lnTo>
                        <a:pt x="117" y="192"/>
                      </a:lnTo>
                      <a:lnTo>
                        <a:pt x="117" y="190"/>
                      </a:lnTo>
                      <a:lnTo>
                        <a:pt x="116" y="189"/>
                      </a:lnTo>
                      <a:lnTo>
                        <a:pt x="114" y="189"/>
                      </a:lnTo>
                      <a:lnTo>
                        <a:pt x="114" y="189"/>
                      </a:lnTo>
                      <a:lnTo>
                        <a:pt x="109" y="188"/>
                      </a:lnTo>
                      <a:lnTo>
                        <a:pt x="106" y="187"/>
                      </a:lnTo>
                      <a:lnTo>
                        <a:pt x="104" y="187"/>
                      </a:lnTo>
                      <a:lnTo>
                        <a:pt x="103" y="187"/>
                      </a:lnTo>
                      <a:lnTo>
                        <a:pt x="103" y="188"/>
                      </a:lnTo>
                      <a:lnTo>
                        <a:pt x="103" y="188"/>
                      </a:lnTo>
                      <a:lnTo>
                        <a:pt x="102" y="190"/>
                      </a:lnTo>
                      <a:lnTo>
                        <a:pt x="101" y="190"/>
                      </a:lnTo>
                      <a:lnTo>
                        <a:pt x="98" y="191"/>
                      </a:lnTo>
                      <a:lnTo>
                        <a:pt x="94" y="192"/>
                      </a:lnTo>
                      <a:lnTo>
                        <a:pt x="92" y="193"/>
                      </a:lnTo>
                      <a:lnTo>
                        <a:pt x="92" y="193"/>
                      </a:lnTo>
                      <a:lnTo>
                        <a:pt x="92" y="193"/>
                      </a:lnTo>
                      <a:lnTo>
                        <a:pt x="91" y="195"/>
                      </a:lnTo>
                      <a:lnTo>
                        <a:pt x="90" y="195"/>
                      </a:lnTo>
                      <a:lnTo>
                        <a:pt x="88" y="195"/>
                      </a:lnTo>
                      <a:lnTo>
                        <a:pt x="88" y="193"/>
                      </a:lnTo>
                      <a:lnTo>
                        <a:pt x="88" y="193"/>
                      </a:lnTo>
                      <a:lnTo>
                        <a:pt x="87" y="192"/>
                      </a:lnTo>
                      <a:lnTo>
                        <a:pt x="85" y="192"/>
                      </a:lnTo>
                      <a:lnTo>
                        <a:pt x="84" y="191"/>
                      </a:lnTo>
                      <a:lnTo>
                        <a:pt x="83" y="190"/>
                      </a:lnTo>
                      <a:lnTo>
                        <a:pt x="83" y="190"/>
                      </a:lnTo>
                      <a:lnTo>
                        <a:pt x="81" y="189"/>
                      </a:lnTo>
                      <a:lnTo>
                        <a:pt x="80" y="189"/>
                      </a:lnTo>
                      <a:lnTo>
                        <a:pt x="76" y="188"/>
                      </a:lnTo>
                      <a:lnTo>
                        <a:pt x="72" y="188"/>
                      </a:lnTo>
                      <a:lnTo>
                        <a:pt x="71" y="188"/>
                      </a:lnTo>
                      <a:lnTo>
                        <a:pt x="71" y="187"/>
                      </a:lnTo>
                      <a:lnTo>
                        <a:pt x="71" y="187"/>
                      </a:lnTo>
                      <a:lnTo>
                        <a:pt x="71" y="186"/>
                      </a:lnTo>
                      <a:lnTo>
                        <a:pt x="72" y="186"/>
                      </a:lnTo>
                      <a:lnTo>
                        <a:pt x="73" y="185"/>
                      </a:lnTo>
                      <a:lnTo>
                        <a:pt x="74" y="182"/>
                      </a:lnTo>
                      <a:lnTo>
                        <a:pt x="74" y="182"/>
                      </a:lnTo>
                      <a:lnTo>
                        <a:pt x="74" y="181"/>
                      </a:lnTo>
                      <a:lnTo>
                        <a:pt x="75" y="181"/>
                      </a:lnTo>
                      <a:lnTo>
                        <a:pt x="77" y="180"/>
                      </a:lnTo>
                      <a:lnTo>
                        <a:pt x="79" y="180"/>
                      </a:lnTo>
                      <a:lnTo>
                        <a:pt x="80" y="179"/>
                      </a:lnTo>
                      <a:lnTo>
                        <a:pt x="80" y="179"/>
                      </a:lnTo>
                      <a:lnTo>
                        <a:pt x="80" y="178"/>
                      </a:lnTo>
                      <a:lnTo>
                        <a:pt x="83" y="177"/>
                      </a:lnTo>
                      <a:lnTo>
                        <a:pt x="84" y="177"/>
                      </a:lnTo>
                      <a:lnTo>
                        <a:pt x="85" y="176"/>
                      </a:lnTo>
                      <a:lnTo>
                        <a:pt x="85" y="176"/>
                      </a:lnTo>
                      <a:lnTo>
                        <a:pt x="86" y="175"/>
                      </a:lnTo>
                      <a:lnTo>
                        <a:pt x="87" y="174"/>
                      </a:lnTo>
                      <a:lnTo>
                        <a:pt x="88" y="173"/>
                      </a:lnTo>
                      <a:lnTo>
                        <a:pt x="89" y="172"/>
                      </a:lnTo>
                      <a:lnTo>
                        <a:pt x="89" y="172"/>
                      </a:lnTo>
                      <a:lnTo>
                        <a:pt x="89" y="170"/>
                      </a:lnTo>
                      <a:lnTo>
                        <a:pt x="91" y="168"/>
                      </a:lnTo>
                      <a:lnTo>
                        <a:pt x="92" y="167"/>
                      </a:lnTo>
                      <a:lnTo>
                        <a:pt x="93" y="164"/>
                      </a:lnTo>
                      <a:lnTo>
                        <a:pt x="93" y="164"/>
                      </a:lnTo>
                      <a:lnTo>
                        <a:pt x="91" y="161"/>
                      </a:lnTo>
                      <a:lnTo>
                        <a:pt x="90" y="159"/>
                      </a:lnTo>
                      <a:lnTo>
                        <a:pt x="90" y="158"/>
                      </a:lnTo>
                      <a:lnTo>
                        <a:pt x="93" y="157"/>
                      </a:lnTo>
                      <a:lnTo>
                        <a:pt x="93" y="157"/>
                      </a:lnTo>
                      <a:lnTo>
                        <a:pt x="97" y="156"/>
                      </a:lnTo>
                      <a:lnTo>
                        <a:pt x="101" y="157"/>
                      </a:lnTo>
                      <a:lnTo>
                        <a:pt x="103" y="156"/>
                      </a:lnTo>
                      <a:lnTo>
                        <a:pt x="103" y="156"/>
                      </a:lnTo>
                      <a:lnTo>
                        <a:pt x="103" y="154"/>
                      </a:lnTo>
                      <a:lnTo>
                        <a:pt x="103" y="154"/>
                      </a:lnTo>
                      <a:lnTo>
                        <a:pt x="102" y="150"/>
                      </a:lnTo>
                      <a:lnTo>
                        <a:pt x="102" y="149"/>
                      </a:lnTo>
                      <a:lnTo>
                        <a:pt x="103" y="149"/>
                      </a:lnTo>
                      <a:lnTo>
                        <a:pt x="103" y="149"/>
                      </a:lnTo>
                      <a:lnTo>
                        <a:pt x="106" y="147"/>
                      </a:lnTo>
                      <a:lnTo>
                        <a:pt x="106" y="146"/>
                      </a:lnTo>
                      <a:lnTo>
                        <a:pt x="106" y="144"/>
                      </a:lnTo>
                      <a:lnTo>
                        <a:pt x="106" y="144"/>
                      </a:lnTo>
                      <a:lnTo>
                        <a:pt x="107" y="142"/>
                      </a:lnTo>
                      <a:lnTo>
                        <a:pt x="108" y="141"/>
                      </a:lnTo>
                      <a:lnTo>
                        <a:pt x="109" y="141"/>
                      </a:lnTo>
                      <a:lnTo>
                        <a:pt x="109" y="143"/>
                      </a:lnTo>
                      <a:lnTo>
                        <a:pt x="109" y="143"/>
                      </a:lnTo>
                      <a:lnTo>
                        <a:pt x="110" y="143"/>
                      </a:lnTo>
                      <a:lnTo>
                        <a:pt x="112" y="144"/>
                      </a:lnTo>
                      <a:lnTo>
                        <a:pt x="113" y="144"/>
                      </a:lnTo>
                      <a:lnTo>
                        <a:pt x="113" y="146"/>
                      </a:lnTo>
                      <a:lnTo>
                        <a:pt x="113" y="146"/>
                      </a:lnTo>
                      <a:lnTo>
                        <a:pt x="114" y="147"/>
                      </a:lnTo>
                      <a:lnTo>
                        <a:pt x="115" y="148"/>
                      </a:lnTo>
                      <a:lnTo>
                        <a:pt x="118" y="149"/>
                      </a:lnTo>
                      <a:lnTo>
                        <a:pt x="122" y="149"/>
                      </a:lnTo>
                      <a:lnTo>
                        <a:pt x="123" y="149"/>
                      </a:lnTo>
                      <a:lnTo>
                        <a:pt x="123" y="148"/>
                      </a:lnTo>
                      <a:lnTo>
                        <a:pt x="123" y="148"/>
                      </a:lnTo>
                      <a:lnTo>
                        <a:pt x="124" y="146"/>
                      </a:lnTo>
                      <a:lnTo>
                        <a:pt x="128" y="145"/>
                      </a:lnTo>
                      <a:lnTo>
                        <a:pt x="128" y="145"/>
                      </a:lnTo>
                      <a:lnTo>
                        <a:pt x="129" y="145"/>
                      </a:lnTo>
                      <a:lnTo>
                        <a:pt x="131" y="144"/>
                      </a:lnTo>
                      <a:lnTo>
                        <a:pt x="131" y="142"/>
                      </a:lnTo>
                      <a:lnTo>
                        <a:pt x="131" y="137"/>
                      </a:lnTo>
                      <a:lnTo>
                        <a:pt x="131" y="137"/>
                      </a:lnTo>
                      <a:lnTo>
                        <a:pt x="131" y="134"/>
                      </a:lnTo>
                      <a:lnTo>
                        <a:pt x="129" y="131"/>
                      </a:lnTo>
                      <a:lnTo>
                        <a:pt x="128" y="129"/>
                      </a:lnTo>
                      <a:lnTo>
                        <a:pt x="124" y="128"/>
                      </a:lnTo>
                      <a:lnTo>
                        <a:pt x="124" y="128"/>
                      </a:lnTo>
                      <a:lnTo>
                        <a:pt x="120" y="128"/>
                      </a:lnTo>
                      <a:lnTo>
                        <a:pt x="117" y="125"/>
                      </a:lnTo>
                      <a:lnTo>
                        <a:pt x="114" y="124"/>
                      </a:lnTo>
                      <a:lnTo>
                        <a:pt x="109" y="122"/>
                      </a:lnTo>
                      <a:lnTo>
                        <a:pt x="109" y="122"/>
                      </a:lnTo>
                      <a:lnTo>
                        <a:pt x="103" y="121"/>
                      </a:lnTo>
                      <a:lnTo>
                        <a:pt x="99" y="120"/>
                      </a:lnTo>
                      <a:lnTo>
                        <a:pt x="94" y="117"/>
                      </a:lnTo>
                      <a:lnTo>
                        <a:pt x="93" y="115"/>
                      </a:lnTo>
                      <a:lnTo>
                        <a:pt x="92" y="113"/>
                      </a:lnTo>
                      <a:lnTo>
                        <a:pt x="92" y="113"/>
                      </a:lnTo>
                      <a:lnTo>
                        <a:pt x="91" y="105"/>
                      </a:lnTo>
                      <a:lnTo>
                        <a:pt x="90" y="104"/>
                      </a:lnTo>
                      <a:lnTo>
                        <a:pt x="88" y="103"/>
                      </a:lnTo>
                      <a:lnTo>
                        <a:pt x="88" y="103"/>
                      </a:lnTo>
                      <a:lnTo>
                        <a:pt x="86" y="103"/>
                      </a:lnTo>
                      <a:lnTo>
                        <a:pt x="84" y="102"/>
                      </a:lnTo>
                      <a:lnTo>
                        <a:pt x="81" y="99"/>
                      </a:lnTo>
                      <a:lnTo>
                        <a:pt x="79" y="94"/>
                      </a:lnTo>
                      <a:lnTo>
                        <a:pt x="78" y="91"/>
                      </a:lnTo>
                      <a:lnTo>
                        <a:pt x="78" y="91"/>
                      </a:lnTo>
                      <a:lnTo>
                        <a:pt x="77" y="89"/>
                      </a:lnTo>
                      <a:lnTo>
                        <a:pt x="74" y="88"/>
                      </a:lnTo>
                      <a:lnTo>
                        <a:pt x="72" y="86"/>
                      </a:lnTo>
                      <a:lnTo>
                        <a:pt x="72" y="84"/>
                      </a:lnTo>
                      <a:lnTo>
                        <a:pt x="72" y="81"/>
                      </a:lnTo>
                      <a:lnTo>
                        <a:pt x="72" y="81"/>
                      </a:lnTo>
                      <a:lnTo>
                        <a:pt x="74" y="77"/>
                      </a:lnTo>
                      <a:lnTo>
                        <a:pt x="76" y="74"/>
                      </a:lnTo>
                      <a:lnTo>
                        <a:pt x="78" y="74"/>
                      </a:lnTo>
                      <a:lnTo>
                        <a:pt x="80" y="75"/>
                      </a:lnTo>
                      <a:lnTo>
                        <a:pt x="80" y="75"/>
                      </a:lnTo>
                      <a:lnTo>
                        <a:pt x="84" y="78"/>
                      </a:lnTo>
                      <a:lnTo>
                        <a:pt x="87" y="80"/>
                      </a:lnTo>
                      <a:lnTo>
                        <a:pt x="88" y="80"/>
                      </a:lnTo>
                      <a:lnTo>
                        <a:pt x="90" y="79"/>
                      </a:lnTo>
                      <a:lnTo>
                        <a:pt x="90" y="78"/>
                      </a:lnTo>
                      <a:lnTo>
                        <a:pt x="90" y="75"/>
                      </a:lnTo>
                      <a:lnTo>
                        <a:pt x="90" y="75"/>
                      </a:lnTo>
                      <a:lnTo>
                        <a:pt x="90" y="64"/>
                      </a:lnTo>
                      <a:lnTo>
                        <a:pt x="91" y="61"/>
                      </a:lnTo>
                      <a:lnTo>
                        <a:pt x="92" y="60"/>
                      </a:lnTo>
                      <a:lnTo>
                        <a:pt x="93" y="60"/>
                      </a:lnTo>
                      <a:lnTo>
                        <a:pt x="93" y="60"/>
                      </a:lnTo>
                      <a:lnTo>
                        <a:pt x="105" y="59"/>
                      </a:lnTo>
                      <a:lnTo>
                        <a:pt x="110" y="58"/>
                      </a:lnTo>
                      <a:lnTo>
                        <a:pt x="113" y="56"/>
                      </a:lnTo>
                      <a:lnTo>
                        <a:pt x="113" y="55"/>
                      </a:lnTo>
                      <a:lnTo>
                        <a:pt x="113" y="55"/>
                      </a:lnTo>
                      <a:lnTo>
                        <a:pt x="114" y="44"/>
                      </a:lnTo>
                      <a:lnTo>
                        <a:pt x="114" y="42"/>
                      </a:lnTo>
                      <a:lnTo>
                        <a:pt x="113" y="39"/>
                      </a:lnTo>
                      <a:lnTo>
                        <a:pt x="112" y="38"/>
                      </a:lnTo>
                      <a:lnTo>
                        <a:pt x="108" y="37"/>
                      </a:lnTo>
                      <a:lnTo>
                        <a:pt x="108" y="37"/>
                      </a:lnTo>
                      <a:lnTo>
                        <a:pt x="103" y="36"/>
                      </a:lnTo>
                      <a:lnTo>
                        <a:pt x="98" y="35"/>
                      </a:lnTo>
                      <a:lnTo>
                        <a:pt x="95" y="34"/>
                      </a:lnTo>
                      <a:lnTo>
                        <a:pt x="95" y="32"/>
                      </a:lnTo>
                      <a:lnTo>
                        <a:pt x="95" y="31"/>
                      </a:lnTo>
                      <a:lnTo>
                        <a:pt x="95" y="31"/>
                      </a:lnTo>
                      <a:lnTo>
                        <a:pt x="99" y="23"/>
                      </a:lnTo>
                      <a:lnTo>
                        <a:pt x="99" y="20"/>
                      </a:lnTo>
                      <a:lnTo>
                        <a:pt x="98" y="18"/>
                      </a:lnTo>
                      <a:lnTo>
                        <a:pt x="98" y="18"/>
                      </a:lnTo>
                      <a:lnTo>
                        <a:pt x="95" y="14"/>
                      </a:lnTo>
                      <a:lnTo>
                        <a:pt x="95" y="9"/>
                      </a:lnTo>
                      <a:lnTo>
                        <a:pt x="98" y="5"/>
                      </a:lnTo>
                      <a:lnTo>
                        <a:pt x="100" y="4"/>
                      </a:lnTo>
                      <a:lnTo>
                        <a:pt x="102" y="3"/>
                      </a:lnTo>
                      <a:lnTo>
                        <a:pt x="102" y="3"/>
                      </a:lnTo>
                      <a:lnTo>
                        <a:pt x="107" y="1"/>
                      </a:lnTo>
                      <a:lnTo>
                        <a:pt x="114" y="0"/>
                      </a:lnTo>
                      <a:lnTo>
                        <a:pt x="117" y="0"/>
                      </a:lnTo>
                      <a:lnTo>
                        <a:pt x="121" y="1"/>
                      </a:lnTo>
                      <a:lnTo>
                        <a:pt x="124" y="3"/>
                      </a:lnTo>
                      <a:lnTo>
                        <a:pt x="128" y="7"/>
                      </a:lnTo>
                      <a:lnTo>
                        <a:pt x="128" y="7"/>
                      </a:lnTo>
                      <a:lnTo>
                        <a:pt x="134" y="15"/>
                      </a:lnTo>
                      <a:lnTo>
                        <a:pt x="138" y="21"/>
                      </a:lnTo>
                      <a:lnTo>
                        <a:pt x="141" y="22"/>
                      </a:lnTo>
                      <a:lnTo>
                        <a:pt x="142" y="23"/>
                      </a:lnTo>
                      <a:lnTo>
                        <a:pt x="144" y="23"/>
                      </a:lnTo>
                      <a:lnTo>
                        <a:pt x="146" y="21"/>
                      </a:lnTo>
                      <a:lnTo>
                        <a:pt x="146" y="21"/>
                      </a:lnTo>
                      <a:lnTo>
                        <a:pt x="150" y="17"/>
                      </a:lnTo>
                      <a:lnTo>
                        <a:pt x="152" y="15"/>
                      </a:lnTo>
                      <a:lnTo>
                        <a:pt x="157" y="14"/>
                      </a:lnTo>
                      <a:lnTo>
                        <a:pt x="162" y="15"/>
                      </a:lnTo>
                      <a:lnTo>
                        <a:pt x="162" y="15"/>
                      </a:lnTo>
                      <a:lnTo>
                        <a:pt x="165" y="15"/>
                      </a:lnTo>
                      <a:lnTo>
                        <a:pt x="167" y="17"/>
                      </a:lnTo>
                      <a:lnTo>
                        <a:pt x="170" y="20"/>
                      </a:lnTo>
                      <a:lnTo>
                        <a:pt x="172" y="23"/>
                      </a:lnTo>
                      <a:lnTo>
                        <a:pt x="174" y="24"/>
                      </a:lnTo>
                      <a:lnTo>
                        <a:pt x="177" y="24"/>
                      </a:lnTo>
                      <a:lnTo>
                        <a:pt x="177" y="24"/>
                      </a:lnTo>
                      <a:lnTo>
                        <a:pt x="183" y="25"/>
                      </a:lnTo>
                      <a:lnTo>
                        <a:pt x="188" y="25"/>
                      </a:lnTo>
                      <a:lnTo>
                        <a:pt x="191" y="25"/>
                      </a:lnTo>
                      <a:lnTo>
                        <a:pt x="192" y="23"/>
                      </a:lnTo>
                      <a:lnTo>
                        <a:pt x="193" y="21"/>
                      </a:lnTo>
                      <a:lnTo>
                        <a:pt x="193" y="17"/>
                      </a:lnTo>
                      <a:lnTo>
                        <a:pt x="193" y="17"/>
                      </a:lnTo>
                      <a:lnTo>
                        <a:pt x="193" y="9"/>
                      </a:lnTo>
                      <a:lnTo>
                        <a:pt x="193" y="5"/>
                      </a:lnTo>
                      <a:lnTo>
                        <a:pt x="194" y="4"/>
                      </a:lnTo>
                      <a:lnTo>
                        <a:pt x="195" y="4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212" y="4"/>
                      </a:lnTo>
                      <a:lnTo>
                        <a:pt x="215" y="4"/>
                      </a:lnTo>
                      <a:lnTo>
                        <a:pt x="216" y="3"/>
                      </a:lnTo>
                      <a:lnTo>
                        <a:pt x="216" y="2"/>
                      </a:lnTo>
                      <a:lnTo>
                        <a:pt x="216" y="2"/>
                      </a:lnTo>
                      <a:lnTo>
                        <a:pt x="216" y="1"/>
                      </a:lnTo>
                      <a:lnTo>
                        <a:pt x="217" y="0"/>
                      </a:lnTo>
                      <a:lnTo>
                        <a:pt x="220" y="1"/>
                      </a:lnTo>
                      <a:lnTo>
                        <a:pt x="223" y="2"/>
                      </a:lnTo>
                      <a:lnTo>
                        <a:pt x="223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93" name="Freeform 126"/>
                <p:cNvSpPr/>
                <p:nvPr/>
              </p:nvSpPr>
              <p:spPr bwMode="auto">
                <a:xfrm>
                  <a:off x="3431" y="2270"/>
                  <a:ext cx="37" cy="11"/>
                </a:xfrm>
                <a:custGeom>
                  <a:gdLst>
                    <a:gd fmla="*/ 37 w 37" name="T0"/>
                    <a:gd fmla="*/ 11 h 11" name="T1"/>
                    <a:gd fmla="*/ 37 w 37" name="T2"/>
                    <a:gd fmla="*/ 11 h 11" name="T3"/>
                    <a:gd fmla="*/ 35 w 37" name="T4"/>
                    <a:gd fmla="*/ 11 h 11" name="T5"/>
                    <a:gd fmla="*/ 33 w 37" name="T6"/>
                    <a:gd fmla="*/ 11 h 11" name="T7"/>
                    <a:gd fmla="*/ 32 w 37" name="T8"/>
                    <a:gd fmla="*/ 10 h 11" name="T9"/>
                    <a:gd fmla="*/ 32 w 37" name="T10"/>
                    <a:gd fmla="*/ 10 h 11" name="T11"/>
                    <a:gd fmla="*/ 28 w 37" name="T12"/>
                    <a:gd fmla="*/ 6 h 11" name="T13"/>
                    <a:gd fmla="*/ 26 w 37" name="T14"/>
                    <a:gd fmla="*/ 5 h 11" name="T15"/>
                    <a:gd fmla="*/ 23 w 37" name="T16"/>
                    <a:gd fmla="*/ 5 h 11" name="T17"/>
                    <a:gd fmla="*/ 23 w 37" name="T18"/>
                    <a:gd fmla="*/ 5 h 11" name="T19"/>
                    <a:gd fmla="*/ 18 w 37" name="T20"/>
                    <a:gd fmla="*/ 6 h 11" name="T21"/>
                    <a:gd fmla="*/ 14 w 37" name="T22"/>
                    <a:gd fmla="*/ 8 h 11" name="T23"/>
                    <a:gd fmla="*/ 11 w 37" name="T24"/>
                    <a:gd fmla="*/ 9 h 11" name="T25"/>
                    <a:gd fmla="*/ 7 w 37" name="T26"/>
                    <a:gd fmla="*/ 10 h 11" name="T27"/>
                    <a:gd fmla="*/ 7 w 37" name="T28"/>
                    <a:gd fmla="*/ 10 h 11" name="T29"/>
                    <a:gd fmla="*/ 5 w 37" name="T30"/>
                    <a:gd fmla="*/ 10 h 11" name="T31"/>
                    <a:gd fmla="*/ 2 w 37" name="T32"/>
                    <a:gd fmla="*/ 9 h 11" name="T33"/>
                    <a:gd fmla="*/ 0 w 37" name="T34"/>
                    <a:gd fmla="*/ 7 h 11" name="T35"/>
                    <a:gd fmla="*/ 0 w 37" name="T36"/>
                    <a:gd fmla="*/ 5 h 11" name="T37"/>
                    <a:gd fmla="*/ 0 w 37" name="T38"/>
                    <a:gd fmla="*/ 4 h 11" name="T39"/>
                    <a:gd fmla="*/ 2 w 37" name="T40"/>
                    <a:gd fmla="*/ 4 h 11" name="T41"/>
                    <a:gd fmla="*/ 5 w 37" name="T42"/>
                    <a:gd fmla="*/ 4 h 11" name="T43"/>
                    <a:gd fmla="*/ 5 w 37" name="T44"/>
                    <a:gd fmla="*/ 4 h 11" name="T45"/>
                    <a:gd fmla="*/ 9 w 37" name="T46"/>
                    <a:gd fmla="*/ 4 h 11" name="T47"/>
                    <a:gd fmla="*/ 11 w 37" name="T48"/>
                    <a:gd fmla="*/ 3 h 11" name="T49"/>
                    <a:gd fmla="*/ 13 w 37" name="T50"/>
                    <a:gd fmla="*/ 2 h 11" name="T51"/>
                    <a:gd fmla="*/ 16 w 37" name="T52"/>
                    <a:gd fmla="*/ 0 h 11" name="T53"/>
                    <a:gd fmla="*/ 16 w 37" name="T54"/>
                    <a:gd fmla="*/ 0 h 11" name="T55"/>
                    <a:gd fmla="*/ 24 w 37" name="T56"/>
                    <a:gd fmla="*/ 0 h 11" name="T57"/>
                    <a:gd fmla="*/ 27 w 37" name="T58"/>
                    <a:gd fmla="*/ 0 h 11" name="T59"/>
                    <a:gd fmla="*/ 30 w 37" name="T60"/>
                    <a:gd fmla="*/ 2 h 11" name="T61"/>
                    <a:gd fmla="*/ 30 w 37" name="T62"/>
                    <a:gd fmla="*/ 2 h 11" name="T63"/>
                    <a:gd fmla="*/ 34 w 37" name="T64"/>
                    <a:gd fmla="*/ 4 h 11" name="T65"/>
                    <a:gd fmla="*/ 36 w 37" name="T66"/>
                    <a:gd fmla="*/ 7 h 11" name="T67"/>
                    <a:gd fmla="*/ 37 w 37" name="T68"/>
                    <a:gd fmla="*/ 11 h 11" name="T69"/>
                    <a:gd fmla="*/ 37 w 37" name="T70"/>
                    <a:gd fmla="*/ 11 h 11" name="T7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b="b" l="0" r="r" t="0"/>
                  <a:pathLst>
                    <a:path h="11" w="37">
                      <a:moveTo>
                        <a:pt x="37" y="11"/>
                      </a:moveTo>
                      <a:lnTo>
                        <a:pt x="37" y="11"/>
                      </a:lnTo>
                      <a:lnTo>
                        <a:pt x="35" y="11"/>
                      </a:lnTo>
                      <a:lnTo>
                        <a:pt x="33" y="11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28" y="6"/>
                      </a:lnTo>
                      <a:lnTo>
                        <a:pt x="26" y="5"/>
                      </a:lnTo>
                      <a:lnTo>
                        <a:pt x="23" y="5"/>
                      </a:lnTo>
                      <a:lnTo>
                        <a:pt x="23" y="5"/>
                      </a:lnTo>
                      <a:lnTo>
                        <a:pt x="18" y="6"/>
                      </a:lnTo>
                      <a:lnTo>
                        <a:pt x="14" y="8"/>
                      </a:lnTo>
                      <a:lnTo>
                        <a:pt x="11" y="9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5" y="10"/>
                      </a:lnTo>
                      <a:lnTo>
                        <a:pt x="2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9" y="4"/>
                      </a:lnTo>
                      <a:lnTo>
                        <a:pt x="11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4" y="0"/>
                      </a:lnTo>
                      <a:lnTo>
                        <a:pt x="27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4" y="4"/>
                      </a:lnTo>
                      <a:lnTo>
                        <a:pt x="36" y="7"/>
                      </a:lnTo>
                      <a:lnTo>
                        <a:pt x="37" y="11"/>
                      </a:lnTo>
                      <a:lnTo>
                        <a:pt x="37" y="1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94" name="Freeform 127"/>
                <p:cNvSpPr/>
                <p:nvPr/>
              </p:nvSpPr>
              <p:spPr bwMode="auto">
                <a:xfrm>
                  <a:off x="3069" y="3417"/>
                  <a:ext cx="370" cy="604"/>
                </a:xfrm>
                <a:custGeom>
                  <a:gdLst>
                    <a:gd fmla="*/ 0 w 370" name="T0"/>
                    <a:gd fmla="*/ 575 h 604" name="T1"/>
                    <a:gd fmla="*/ 22 w 370" name="T2"/>
                    <a:gd fmla="*/ 556 h 604" name="T3"/>
                    <a:gd fmla="*/ 35 w 370" name="T4"/>
                    <a:gd fmla="*/ 523 h 604" name="T5"/>
                    <a:gd fmla="*/ 45 w 370" name="T6"/>
                    <a:gd fmla="*/ 463 h 604" name="T7"/>
                    <a:gd fmla="*/ 61 w 370" name="T8"/>
                    <a:gd fmla="*/ 434 h 604" name="T9"/>
                    <a:gd fmla="*/ 54 w 370" name="T10"/>
                    <a:gd fmla="*/ 412 h 604" name="T11"/>
                    <a:gd fmla="*/ 32 w 370" name="T12"/>
                    <a:gd fmla="*/ 410 h 604" name="T13"/>
                    <a:gd fmla="*/ 41 w 370" name="T14"/>
                    <a:gd fmla="*/ 383 h 604" name="T15"/>
                    <a:gd fmla="*/ 30 w 370" name="T16"/>
                    <a:gd fmla="*/ 387 h 604" name="T17"/>
                    <a:gd fmla="*/ 20 w 370" name="T18"/>
                    <a:gd fmla="*/ 378 h 604" name="T19"/>
                    <a:gd fmla="*/ 10 w 370" name="T20"/>
                    <a:gd fmla="*/ 372 h 604" name="T21"/>
                    <a:gd fmla="*/ 10 w 370" name="T22"/>
                    <a:gd fmla="*/ 353 h 604" name="T23"/>
                    <a:gd fmla="*/ 18 w 370" name="T24"/>
                    <a:gd fmla="*/ 334 h 604" name="T25"/>
                    <a:gd fmla="*/ 35 w 370" name="T26"/>
                    <a:gd fmla="*/ 318 h 604" name="T27"/>
                    <a:gd fmla="*/ 45 w 370" name="T28"/>
                    <a:gd fmla="*/ 306 h 604" name="T29"/>
                    <a:gd fmla="*/ 55 w 370" name="T30"/>
                    <a:gd fmla="*/ 274 h 604" name="T31"/>
                    <a:gd fmla="*/ 81 w 370" name="T32"/>
                    <a:gd fmla="*/ 248 h 604" name="T33"/>
                    <a:gd fmla="*/ 95 w 370" name="T34"/>
                    <a:gd fmla="*/ 233 h 604" name="T35"/>
                    <a:gd fmla="*/ 114 w 370" name="T36"/>
                    <a:gd fmla="*/ 206 h 604" name="T37"/>
                    <a:gd fmla="*/ 119 w 370" name="T38"/>
                    <a:gd fmla="*/ 172 h 604" name="T39"/>
                    <a:gd fmla="*/ 149 w 370" name="T40"/>
                    <a:gd fmla="*/ 131 h 604" name="T41"/>
                    <a:gd fmla="*/ 152 w 370" name="T42"/>
                    <a:gd fmla="*/ 108 h 604" name="T43"/>
                    <a:gd fmla="*/ 155 w 370" name="T44"/>
                    <a:gd fmla="*/ 71 h 604" name="T45"/>
                    <a:gd fmla="*/ 169 w 370" name="T46"/>
                    <a:gd fmla="*/ 14 h 604" name="T47"/>
                    <a:gd fmla="*/ 196 w 370" name="T48"/>
                    <a:gd fmla="*/ 4 h 604" name="T49"/>
                    <a:gd fmla="*/ 212 w 370" name="T50"/>
                    <a:gd fmla="*/ 1 h 604" name="T51"/>
                    <a:gd fmla="*/ 218 w 370" name="T52"/>
                    <a:gd fmla="*/ 7 h 604" name="T53"/>
                    <a:gd fmla="*/ 211 w 370" name="T54"/>
                    <a:gd fmla="*/ 34 h 604" name="T55"/>
                    <a:gd fmla="*/ 242 w 370" name="T56"/>
                    <a:gd fmla="*/ 39 h 604" name="T57"/>
                    <a:gd fmla="*/ 267 w 370" name="T58"/>
                    <a:gd fmla="*/ 55 h 604" name="T59"/>
                    <a:gd fmla="*/ 298 w 370" name="T60"/>
                    <a:gd fmla="*/ 47 h 604" name="T61"/>
                    <a:gd fmla="*/ 331 w 370" name="T62"/>
                    <a:gd fmla="*/ 53 h 604" name="T63"/>
                    <a:gd fmla="*/ 352 w 370" name="T64"/>
                    <a:gd fmla="*/ 63 h 604" name="T65"/>
                    <a:gd fmla="*/ 351 w 370" name="T66"/>
                    <a:gd fmla="*/ 88 h 604" name="T67"/>
                    <a:gd fmla="*/ 370 w 370" name="T68"/>
                    <a:gd fmla="*/ 107 h 604" name="T69"/>
                    <a:gd fmla="*/ 341 w 370" name="T70"/>
                    <a:gd fmla="*/ 120 h 604" name="T71"/>
                    <a:gd fmla="*/ 314 w 370" name="T72"/>
                    <a:gd fmla="*/ 148 h 604" name="T73"/>
                    <a:gd fmla="*/ 300 w 370" name="T74"/>
                    <a:gd fmla="*/ 154 h 604" name="T75"/>
                    <a:gd fmla="*/ 295 w 370" name="T76"/>
                    <a:gd fmla="*/ 197 h 604" name="T77"/>
                    <a:gd fmla="*/ 287 w 370" name="T78"/>
                    <a:gd fmla="*/ 230 h 604" name="T79"/>
                    <a:gd fmla="*/ 273 w 370" name="T80"/>
                    <a:gd fmla="*/ 244 h 604" name="T81"/>
                    <a:gd fmla="*/ 268 w 370" name="T82"/>
                    <a:gd fmla="*/ 276 h 604" name="T83"/>
                    <a:gd fmla="*/ 252 w 370" name="T84"/>
                    <a:gd fmla="*/ 307 h 604" name="T85"/>
                    <a:gd fmla="*/ 217 w 370" name="T86"/>
                    <a:gd fmla="*/ 304 h 604" name="T87"/>
                    <a:gd fmla="*/ 209 w 370" name="T88"/>
                    <a:gd fmla="*/ 307 h 604" name="T89"/>
                    <a:gd fmla="*/ 220 w 370" name="T90"/>
                    <a:gd fmla="*/ 361 h 604" name="T91"/>
                    <a:gd fmla="*/ 231 w 370" name="T92"/>
                    <a:gd fmla="*/ 387 h 604" name="T93"/>
                    <a:gd fmla="*/ 198 w 370" name="T94"/>
                    <a:gd fmla="*/ 429 h 604" name="T95"/>
                    <a:gd fmla="*/ 197 w 370" name="T96"/>
                    <a:gd fmla="*/ 482 h 604" name="T97"/>
                    <a:gd fmla="*/ 204 w 370" name="T98"/>
                    <a:gd fmla="*/ 496 h 604" name="T99"/>
                    <a:gd fmla="*/ 173 w 370" name="T100"/>
                    <a:gd fmla="*/ 518 h 604" name="T101"/>
                    <a:gd fmla="*/ 145 w 370" name="T102"/>
                    <a:gd fmla="*/ 559 h 604" name="T103"/>
                    <a:gd fmla="*/ 140 w 370" name="T104"/>
                    <a:gd fmla="*/ 594 h 604" name="T105"/>
                    <a:gd fmla="*/ 123 w 370" name="T106"/>
                    <a:gd fmla="*/ 599 h 604" name="T107"/>
                    <a:gd fmla="*/ 103 w 370" name="T108"/>
                    <a:gd fmla="*/ 602 h 604" name="T109"/>
                    <a:gd fmla="*/ 81 w 370" name="T110"/>
                    <a:gd fmla="*/ 593 h 604" name="T111"/>
                    <a:gd fmla="*/ 48 w 370" name="T112"/>
                    <a:gd fmla="*/ 579 h 604" name="T113"/>
                    <a:gd fmla="*/ 35 w 370" name="T114"/>
                    <a:gd fmla="*/ 572 h 604" name="T1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b="b" l="0" r="r" t="0"/>
                  <a:pathLst>
                    <a:path h="604" w="370">
                      <a:moveTo>
                        <a:pt x="15" y="574"/>
                      </a:moveTo>
                      <a:lnTo>
                        <a:pt x="15" y="574"/>
                      </a:lnTo>
                      <a:lnTo>
                        <a:pt x="8" y="577"/>
                      </a:lnTo>
                      <a:lnTo>
                        <a:pt x="3" y="578"/>
                      </a:lnTo>
                      <a:lnTo>
                        <a:pt x="1" y="577"/>
                      </a:lnTo>
                      <a:lnTo>
                        <a:pt x="0" y="575"/>
                      </a:lnTo>
                      <a:lnTo>
                        <a:pt x="0" y="575"/>
                      </a:lnTo>
                      <a:lnTo>
                        <a:pt x="1" y="573"/>
                      </a:lnTo>
                      <a:lnTo>
                        <a:pt x="2" y="571"/>
                      </a:lnTo>
                      <a:lnTo>
                        <a:pt x="8" y="566"/>
                      </a:lnTo>
                      <a:lnTo>
                        <a:pt x="15" y="561"/>
                      </a:lnTo>
                      <a:lnTo>
                        <a:pt x="22" y="556"/>
                      </a:lnTo>
                      <a:lnTo>
                        <a:pt x="22" y="556"/>
                      </a:lnTo>
                      <a:lnTo>
                        <a:pt x="27" y="549"/>
                      </a:lnTo>
                      <a:lnTo>
                        <a:pt x="31" y="542"/>
                      </a:lnTo>
                      <a:lnTo>
                        <a:pt x="34" y="533"/>
                      </a:lnTo>
                      <a:lnTo>
                        <a:pt x="35" y="523"/>
                      </a:lnTo>
                      <a:lnTo>
                        <a:pt x="35" y="523"/>
                      </a:lnTo>
                      <a:lnTo>
                        <a:pt x="34" y="511"/>
                      </a:lnTo>
                      <a:lnTo>
                        <a:pt x="35" y="493"/>
                      </a:lnTo>
                      <a:lnTo>
                        <a:pt x="37" y="485"/>
                      </a:lnTo>
                      <a:lnTo>
                        <a:pt x="38" y="476"/>
                      </a:lnTo>
                      <a:lnTo>
                        <a:pt x="41" y="469"/>
                      </a:lnTo>
                      <a:lnTo>
                        <a:pt x="45" y="463"/>
                      </a:lnTo>
                      <a:lnTo>
                        <a:pt x="45" y="463"/>
                      </a:lnTo>
                      <a:lnTo>
                        <a:pt x="54" y="454"/>
                      </a:lnTo>
                      <a:lnTo>
                        <a:pt x="59" y="445"/>
                      </a:lnTo>
                      <a:lnTo>
                        <a:pt x="61" y="442"/>
                      </a:lnTo>
                      <a:lnTo>
                        <a:pt x="61" y="439"/>
                      </a:lnTo>
                      <a:lnTo>
                        <a:pt x="61" y="434"/>
                      </a:lnTo>
                      <a:lnTo>
                        <a:pt x="60" y="431"/>
                      </a:lnTo>
                      <a:lnTo>
                        <a:pt x="60" y="431"/>
                      </a:lnTo>
                      <a:lnTo>
                        <a:pt x="59" y="423"/>
                      </a:lnTo>
                      <a:lnTo>
                        <a:pt x="57" y="416"/>
                      </a:lnTo>
                      <a:lnTo>
                        <a:pt x="56" y="414"/>
                      </a:lnTo>
                      <a:lnTo>
                        <a:pt x="54" y="412"/>
                      </a:lnTo>
                      <a:lnTo>
                        <a:pt x="51" y="411"/>
                      </a:lnTo>
                      <a:lnTo>
                        <a:pt x="46" y="411"/>
                      </a:lnTo>
                      <a:lnTo>
                        <a:pt x="46" y="411"/>
                      </a:lnTo>
                      <a:lnTo>
                        <a:pt x="39" y="411"/>
                      </a:lnTo>
                      <a:lnTo>
                        <a:pt x="33" y="411"/>
                      </a:lnTo>
                      <a:lnTo>
                        <a:pt x="32" y="410"/>
                      </a:lnTo>
                      <a:lnTo>
                        <a:pt x="31" y="407"/>
                      </a:lnTo>
                      <a:lnTo>
                        <a:pt x="32" y="401"/>
                      </a:lnTo>
                      <a:lnTo>
                        <a:pt x="32" y="401"/>
                      </a:lnTo>
                      <a:lnTo>
                        <a:pt x="35" y="393"/>
                      </a:lnTo>
                      <a:lnTo>
                        <a:pt x="39" y="386"/>
                      </a:lnTo>
                      <a:lnTo>
                        <a:pt x="41" y="383"/>
                      </a:lnTo>
                      <a:lnTo>
                        <a:pt x="41" y="382"/>
                      </a:lnTo>
                      <a:lnTo>
                        <a:pt x="39" y="382"/>
                      </a:lnTo>
                      <a:lnTo>
                        <a:pt x="39" y="382"/>
                      </a:lnTo>
                      <a:lnTo>
                        <a:pt x="35" y="383"/>
                      </a:lnTo>
                      <a:lnTo>
                        <a:pt x="32" y="386"/>
                      </a:lnTo>
                      <a:lnTo>
                        <a:pt x="30" y="387"/>
                      </a:lnTo>
                      <a:lnTo>
                        <a:pt x="29" y="387"/>
                      </a:lnTo>
                      <a:lnTo>
                        <a:pt x="28" y="386"/>
                      </a:lnTo>
                      <a:lnTo>
                        <a:pt x="28" y="386"/>
                      </a:lnTo>
                      <a:lnTo>
                        <a:pt x="26" y="382"/>
                      </a:lnTo>
                      <a:lnTo>
                        <a:pt x="24" y="379"/>
                      </a:lnTo>
                      <a:lnTo>
                        <a:pt x="20" y="378"/>
                      </a:lnTo>
                      <a:lnTo>
                        <a:pt x="20" y="378"/>
                      </a:lnTo>
                      <a:lnTo>
                        <a:pt x="14" y="377"/>
                      </a:lnTo>
                      <a:lnTo>
                        <a:pt x="11" y="376"/>
                      </a:lnTo>
                      <a:lnTo>
                        <a:pt x="11" y="374"/>
                      </a:lnTo>
                      <a:lnTo>
                        <a:pt x="10" y="372"/>
                      </a:lnTo>
                      <a:lnTo>
                        <a:pt x="10" y="372"/>
                      </a:lnTo>
                      <a:lnTo>
                        <a:pt x="11" y="366"/>
                      </a:lnTo>
                      <a:lnTo>
                        <a:pt x="12" y="360"/>
                      </a:lnTo>
                      <a:lnTo>
                        <a:pt x="12" y="356"/>
                      </a:lnTo>
                      <a:lnTo>
                        <a:pt x="11" y="354"/>
                      </a:lnTo>
                      <a:lnTo>
                        <a:pt x="10" y="353"/>
                      </a:lnTo>
                      <a:lnTo>
                        <a:pt x="10" y="353"/>
                      </a:lnTo>
                      <a:lnTo>
                        <a:pt x="9" y="351"/>
                      </a:lnTo>
                      <a:lnTo>
                        <a:pt x="8" y="349"/>
                      </a:lnTo>
                      <a:lnTo>
                        <a:pt x="9" y="346"/>
                      </a:lnTo>
                      <a:lnTo>
                        <a:pt x="10" y="343"/>
                      </a:lnTo>
                      <a:lnTo>
                        <a:pt x="15" y="336"/>
                      </a:lnTo>
                      <a:lnTo>
                        <a:pt x="18" y="334"/>
                      </a:lnTo>
                      <a:lnTo>
                        <a:pt x="22" y="332"/>
                      </a:lnTo>
                      <a:lnTo>
                        <a:pt x="22" y="332"/>
                      </a:lnTo>
                      <a:lnTo>
                        <a:pt x="27" y="330"/>
                      </a:lnTo>
                      <a:lnTo>
                        <a:pt x="31" y="327"/>
                      </a:lnTo>
                      <a:lnTo>
                        <a:pt x="34" y="323"/>
                      </a:lnTo>
                      <a:lnTo>
                        <a:pt x="35" y="318"/>
                      </a:lnTo>
                      <a:lnTo>
                        <a:pt x="35" y="318"/>
                      </a:lnTo>
                      <a:lnTo>
                        <a:pt x="37" y="316"/>
                      </a:lnTo>
                      <a:lnTo>
                        <a:pt x="39" y="314"/>
                      </a:lnTo>
                      <a:lnTo>
                        <a:pt x="42" y="312"/>
                      </a:lnTo>
                      <a:lnTo>
                        <a:pt x="44" y="310"/>
                      </a:lnTo>
                      <a:lnTo>
                        <a:pt x="45" y="306"/>
                      </a:lnTo>
                      <a:lnTo>
                        <a:pt x="46" y="303"/>
                      </a:lnTo>
                      <a:lnTo>
                        <a:pt x="46" y="297"/>
                      </a:lnTo>
                      <a:lnTo>
                        <a:pt x="46" y="297"/>
                      </a:lnTo>
                      <a:lnTo>
                        <a:pt x="47" y="290"/>
                      </a:lnTo>
                      <a:lnTo>
                        <a:pt x="51" y="283"/>
                      </a:lnTo>
                      <a:lnTo>
                        <a:pt x="55" y="274"/>
                      </a:lnTo>
                      <a:lnTo>
                        <a:pt x="60" y="267"/>
                      </a:lnTo>
                      <a:lnTo>
                        <a:pt x="67" y="260"/>
                      </a:lnTo>
                      <a:lnTo>
                        <a:pt x="72" y="255"/>
                      </a:lnTo>
                      <a:lnTo>
                        <a:pt x="77" y="250"/>
                      </a:lnTo>
                      <a:lnTo>
                        <a:pt x="81" y="248"/>
                      </a:lnTo>
                      <a:lnTo>
                        <a:pt x="81" y="248"/>
                      </a:lnTo>
                      <a:lnTo>
                        <a:pt x="90" y="246"/>
                      </a:lnTo>
                      <a:lnTo>
                        <a:pt x="92" y="244"/>
                      </a:lnTo>
                      <a:lnTo>
                        <a:pt x="92" y="240"/>
                      </a:lnTo>
                      <a:lnTo>
                        <a:pt x="92" y="240"/>
                      </a:lnTo>
                      <a:lnTo>
                        <a:pt x="94" y="236"/>
                      </a:lnTo>
                      <a:lnTo>
                        <a:pt x="95" y="233"/>
                      </a:lnTo>
                      <a:lnTo>
                        <a:pt x="99" y="225"/>
                      </a:lnTo>
                      <a:lnTo>
                        <a:pt x="104" y="217"/>
                      </a:lnTo>
                      <a:lnTo>
                        <a:pt x="110" y="212"/>
                      </a:lnTo>
                      <a:lnTo>
                        <a:pt x="110" y="212"/>
                      </a:lnTo>
                      <a:lnTo>
                        <a:pt x="112" y="210"/>
                      </a:lnTo>
                      <a:lnTo>
                        <a:pt x="114" y="206"/>
                      </a:lnTo>
                      <a:lnTo>
                        <a:pt x="116" y="199"/>
                      </a:lnTo>
                      <a:lnTo>
                        <a:pt x="117" y="190"/>
                      </a:lnTo>
                      <a:lnTo>
                        <a:pt x="117" y="180"/>
                      </a:lnTo>
                      <a:lnTo>
                        <a:pt x="117" y="180"/>
                      </a:lnTo>
                      <a:lnTo>
                        <a:pt x="118" y="176"/>
                      </a:lnTo>
                      <a:lnTo>
                        <a:pt x="119" y="172"/>
                      </a:lnTo>
                      <a:lnTo>
                        <a:pt x="125" y="164"/>
                      </a:lnTo>
                      <a:lnTo>
                        <a:pt x="138" y="148"/>
                      </a:lnTo>
                      <a:lnTo>
                        <a:pt x="138" y="148"/>
                      </a:lnTo>
                      <a:lnTo>
                        <a:pt x="143" y="142"/>
                      </a:lnTo>
                      <a:lnTo>
                        <a:pt x="146" y="136"/>
                      </a:lnTo>
                      <a:lnTo>
                        <a:pt x="149" y="131"/>
                      </a:lnTo>
                      <a:lnTo>
                        <a:pt x="149" y="124"/>
                      </a:lnTo>
                      <a:lnTo>
                        <a:pt x="149" y="124"/>
                      </a:lnTo>
                      <a:lnTo>
                        <a:pt x="149" y="114"/>
                      </a:lnTo>
                      <a:lnTo>
                        <a:pt x="149" y="111"/>
                      </a:lnTo>
                      <a:lnTo>
                        <a:pt x="152" y="108"/>
                      </a:lnTo>
                      <a:lnTo>
                        <a:pt x="152" y="108"/>
                      </a:lnTo>
                      <a:lnTo>
                        <a:pt x="153" y="106"/>
                      </a:lnTo>
                      <a:lnTo>
                        <a:pt x="155" y="104"/>
                      </a:lnTo>
                      <a:lnTo>
                        <a:pt x="156" y="97"/>
                      </a:lnTo>
                      <a:lnTo>
                        <a:pt x="156" y="85"/>
                      </a:lnTo>
                      <a:lnTo>
                        <a:pt x="155" y="71"/>
                      </a:lnTo>
                      <a:lnTo>
                        <a:pt x="155" y="71"/>
                      </a:lnTo>
                      <a:lnTo>
                        <a:pt x="155" y="54"/>
                      </a:lnTo>
                      <a:lnTo>
                        <a:pt x="156" y="45"/>
                      </a:lnTo>
                      <a:lnTo>
                        <a:pt x="158" y="36"/>
                      </a:lnTo>
                      <a:lnTo>
                        <a:pt x="160" y="28"/>
                      </a:lnTo>
                      <a:lnTo>
                        <a:pt x="163" y="20"/>
                      </a:lnTo>
                      <a:lnTo>
                        <a:pt x="169" y="14"/>
                      </a:lnTo>
                      <a:lnTo>
                        <a:pt x="174" y="10"/>
                      </a:lnTo>
                      <a:lnTo>
                        <a:pt x="174" y="10"/>
                      </a:lnTo>
                      <a:lnTo>
                        <a:pt x="181" y="6"/>
                      </a:lnTo>
                      <a:lnTo>
                        <a:pt x="186" y="5"/>
                      </a:lnTo>
                      <a:lnTo>
                        <a:pt x="191" y="4"/>
                      </a:lnTo>
                      <a:lnTo>
                        <a:pt x="196" y="4"/>
                      </a:lnTo>
                      <a:lnTo>
                        <a:pt x="203" y="5"/>
                      </a:lnTo>
                      <a:lnTo>
                        <a:pt x="205" y="5"/>
                      </a:lnTo>
                      <a:lnTo>
                        <a:pt x="208" y="4"/>
                      </a:lnTo>
                      <a:lnTo>
                        <a:pt x="208" y="4"/>
                      </a:lnTo>
                      <a:lnTo>
                        <a:pt x="210" y="2"/>
                      </a:lnTo>
                      <a:lnTo>
                        <a:pt x="212" y="1"/>
                      </a:lnTo>
                      <a:lnTo>
                        <a:pt x="216" y="0"/>
                      </a:lnTo>
                      <a:lnTo>
                        <a:pt x="218" y="1"/>
                      </a:lnTo>
                      <a:lnTo>
                        <a:pt x="219" y="2"/>
                      </a:lnTo>
                      <a:lnTo>
                        <a:pt x="219" y="4"/>
                      </a:lnTo>
                      <a:lnTo>
                        <a:pt x="218" y="7"/>
                      </a:lnTo>
                      <a:lnTo>
                        <a:pt x="218" y="7"/>
                      </a:lnTo>
                      <a:lnTo>
                        <a:pt x="211" y="18"/>
                      </a:lnTo>
                      <a:lnTo>
                        <a:pt x="210" y="22"/>
                      </a:lnTo>
                      <a:lnTo>
                        <a:pt x="209" y="29"/>
                      </a:lnTo>
                      <a:lnTo>
                        <a:pt x="209" y="29"/>
                      </a:lnTo>
                      <a:lnTo>
                        <a:pt x="210" y="33"/>
                      </a:lnTo>
                      <a:lnTo>
                        <a:pt x="211" y="34"/>
                      </a:lnTo>
                      <a:lnTo>
                        <a:pt x="213" y="35"/>
                      </a:lnTo>
                      <a:lnTo>
                        <a:pt x="217" y="36"/>
                      </a:lnTo>
                      <a:lnTo>
                        <a:pt x="224" y="36"/>
                      </a:lnTo>
                      <a:lnTo>
                        <a:pt x="224" y="36"/>
                      </a:lnTo>
                      <a:lnTo>
                        <a:pt x="233" y="37"/>
                      </a:lnTo>
                      <a:lnTo>
                        <a:pt x="242" y="39"/>
                      </a:lnTo>
                      <a:lnTo>
                        <a:pt x="249" y="41"/>
                      </a:lnTo>
                      <a:lnTo>
                        <a:pt x="252" y="42"/>
                      </a:lnTo>
                      <a:lnTo>
                        <a:pt x="254" y="44"/>
                      </a:lnTo>
                      <a:lnTo>
                        <a:pt x="254" y="44"/>
                      </a:lnTo>
                      <a:lnTo>
                        <a:pt x="259" y="49"/>
                      </a:lnTo>
                      <a:lnTo>
                        <a:pt x="267" y="55"/>
                      </a:lnTo>
                      <a:lnTo>
                        <a:pt x="271" y="57"/>
                      </a:lnTo>
                      <a:lnTo>
                        <a:pt x="274" y="58"/>
                      </a:lnTo>
                      <a:lnTo>
                        <a:pt x="278" y="58"/>
                      </a:lnTo>
                      <a:lnTo>
                        <a:pt x="283" y="57"/>
                      </a:lnTo>
                      <a:lnTo>
                        <a:pt x="283" y="57"/>
                      </a:lnTo>
                      <a:lnTo>
                        <a:pt x="298" y="47"/>
                      </a:lnTo>
                      <a:lnTo>
                        <a:pt x="306" y="44"/>
                      </a:lnTo>
                      <a:lnTo>
                        <a:pt x="310" y="44"/>
                      </a:lnTo>
                      <a:lnTo>
                        <a:pt x="313" y="44"/>
                      </a:lnTo>
                      <a:lnTo>
                        <a:pt x="313" y="44"/>
                      </a:lnTo>
                      <a:lnTo>
                        <a:pt x="326" y="50"/>
                      </a:lnTo>
                      <a:lnTo>
                        <a:pt x="331" y="53"/>
                      </a:lnTo>
                      <a:lnTo>
                        <a:pt x="338" y="54"/>
                      </a:lnTo>
                      <a:lnTo>
                        <a:pt x="338" y="54"/>
                      </a:lnTo>
                      <a:lnTo>
                        <a:pt x="343" y="54"/>
                      </a:lnTo>
                      <a:lnTo>
                        <a:pt x="347" y="55"/>
                      </a:lnTo>
                      <a:lnTo>
                        <a:pt x="351" y="58"/>
                      </a:lnTo>
                      <a:lnTo>
                        <a:pt x="352" y="63"/>
                      </a:lnTo>
                      <a:lnTo>
                        <a:pt x="352" y="63"/>
                      </a:lnTo>
                      <a:lnTo>
                        <a:pt x="351" y="70"/>
                      </a:lnTo>
                      <a:lnTo>
                        <a:pt x="349" y="77"/>
                      </a:lnTo>
                      <a:lnTo>
                        <a:pt x="349" y="82"/>
                      </a:lnTo>
                      <a:lnTo>
                        <a:pt x="349" y="85"/>
                      </a:lnTo>
                      <a:lnTo>
                        <a:pt x="351" y="88"/>
                      </a:lnTo>
                      <a:lnTo>
                        <a:pt x="353" y="90"/>
                      </a:lnTo>
                      <a:lnTo>
                        <a:pt x="353" y="90"/>
                      </a:lnTo>
                      <a:lnTo>
                        <a:pt x="359" y="94"/>
                      </a:lnTo>
                      <a:lnTo>
                        <a:pt x="366" y="101"/>
                      </a:lnTo>
                      <a:lnTo>
                        <a:pt x="368" y="104"/>
                      </a:lnTo>
                      <a:lnTo>
                        <a:pt x="370" y="107"/>
                      </a:lnTo>
                      <a:lnTo>
                        <a:pt x="370" y="110"/>
                      </a:lnTo>
                      <a:lnTo>
                        <a:pt x="369" y="112"/>
                      </a:lnTo>
                      <a:lnTo>
                        <a:pt x="369" y="112"/>
                      </a:lnTo>
                      <a:lnTo>
                        <a:pt x="364" y="115"/>
                      </a:lnTo>
                      <a:lnTo>
                        <a:pt x="357" y="117"/>
                      </a:lnTo>
                      <a:lnTo>
                        <a:pt x="341" y="120"/>
                      </a:lnTo>
                      <a:lnTo>
                        <a:pt x="341" y="120"/>
                      </a:lnTo>
                      <a:lnTo>
                        <a:pt x="337" y="122"/>
                      </a:lnTo>
                      <a:lnTo>
                        <a:pt x="333" y="127"/>
                      </a:lnTo>
                      <a:lnTo>
                        <a:pt x="325" y="136"/>
                      </a:lnTo>
                      <a:lnTo>
                        <a:pt x="317" y="145"/>
                      </a:lnTo>
                      <a:lnTo>
                        <a:pt x="314" y="148"/>
                      </a:lnTo>
                      <a:lnTo>
                        <a:pt x="310" y="149"/>
                      </a:lnTo>
                      <a:lnTo>
                        <a:pt x="310" y="149"/>
                      </a:lnTo>
                      <a:lnTo>
                        <a:pt x="304" y="149"/>
                      </a:lnTo>
                      <a:lnTo>
                        <a:pt x="301" y="151"/>
                      </a:lnTo>
                      <a:lnTo>
                        <a:pt x="300" y="153"/>
                      </a:lnTo>
                      <a:lnTo>
                        <a:pt x="300" y="154"/>
                      </a:lnTo>
                      <a:lnTo>
                        <a:pt x="301" y="159"/>
                      </a:lnTo>
                      <a:lnTo>
                        <a:pt x="301" y="159"/>
                      </a:lnTo>
                      <a:lnTo>
                        <a:pt x="302" y="167"/>
                      </a:lnTo>
                      <a:lnTo>
                        <a:pt x="301" y="176"/>
                      </a:lnTo>
                      <a:lnTo>
                        <a:pt x="299" y="187"/>
                      </a:lnTo>
                      <a:lnTo>
                        <a:pt x="295" y="197"/>
                      </a:lnTo>
                      <a:lnTo>
                        <a:pt x="295" y="197"/>
                      </a:lnTo>
                      <a:lnTo>
                        <a:pt x="291" y="206"/>
                      </a:lnTo>
                      <a:lnTo>
                        <a:pt x="289" y="215"/>
                      </a:lnTo>
                      <a:lnTo>
                        <a:pt x="287" y="223"/>
                      </a:lnTo>
                      <a:lnTo>
                        <a:pt x="287" y="230"/>
                      </a:lnTo>
                      <a:lnTo>
                        <a:pt x="287" y="230"/>
                      </a:lnTo>
                      <a:lnTo>
                        <a:pt x="287" y="235"/>
                      </a:lnTo>
                      <a:lnTo>
                        <a:pt x="285" y="239"/>
                      </a:lnTo>
                      <a:lnTo>
                        <a:pt x="282" y="241"/>
                      </a:lnTo>
                      <a:lnTo>
                        <a:pt x="277" y="242"/>
                      </a:lnTo>
                      <a:lnTo>
                        <a:pt x="277" y="242"/>
                      </a:lnTo>
                      <a:lnTo>
                        <a:pt x="273" y="244"/>
                      </a:lnTo>
                      <a:lnTo>
                        <a:pt x="272" y="245"/>
                      </a:lnTo>
                      <a:lnTo>
                        <a:pt x="271" y="247"/>
                      </a:lnTo>
                      <a:lnTo>
                        <a:pt x="269" y="255"/>
                      </a:lnTo>
                      <a:lnTo>
                        <a:pt x="269" y="269"/>
                      </a:lnTo>
                      <a:lnTo>
                        <a:pt x="269" y="269"/>
                      </a:lnTo>
                      <a:lnTo>
                        <a:pt x="268" y="276"/>
                      </a:lnTo>
                      <a:lnTo>
                        <a:pt x="267" y="284"/>
                      </a:lnTo>
                      <a:lnTo>
                        <a:pt x="264" y="291"/>
                      </a:lnTo>
                      <a:lnTo>
                        <a:pt x="262" y="297"/>
                      </a:lnTo>
                      <a:lnTo>
                        <a:pt x="259" y="302"/>
                      </a:lnTo>
                      <a:lnTo>
                        <a:pt x="256" y="305"/>
                      </a:lnTo>
                      <a:lnTo>
                        <a:pt x="252" y="307"/>
                      </a:lnTo>
                      <a:lnTo>
                        <a:pt x="247" y="308"/>
                      </a:lnTo>
                      <a:lnTo>
                        <a:pt x="247" y="308"/>
                      </a:lnTo>
                      <a:lnTo>
                        <a:pt x="238" y="310"/>
                      </a:lnTo>
                      <a:lnTo>
                        <a:pt x="230" y="308"/>
                      </a:lnTo>
                      <a:lnTo>
                        <a:pt x="223" y="307"/>
                      </a:lnTo>
                      <a:lnTo>
                        <a:pt x="217" y="304"/>
                      </a:lnTo>
                      <a:lnTo>
                        <a:pt x="217" y="304"/>
                      </a:lnTo>
                      <a:lnTo>
                        <a:pt x="213" y="302"/>
                      </a:lnTo>
                      <a:lnTo>
                        <a:pt x="211" y="301"/>
                      </a:lnTo>
                      <a:lnTo>
                        <a:pt x="210" y="301"/>
                      </a:lnTo>
                      <a:lnTo>
                        <a:pt x="209" y="302"/>
                      </a:lnTo>
                      <a:lnTo>
                        <a:pt x="209" y="307"/>
                      </a:lnTo>
                      <a:lnTo>
                        <a:pt x="209" y="307"/>
                      </a:lnTo>
                      <a:lnTo>
                        <a:pt x="210" y="316"/>
                      </a:lnTo>
                      <a:lnTo>
                        <a:pt x="212" y="326"/>
                      </a:lnTo>
                      <a:lnTo>
                        <a:pt x="218" y="353"/>
                      </a:lnTo>
                      <a:lnTo>
                        <a:pt x="218" y="353"/>
                      </a:lnTo>
                      <a:lnTo>
                        <a:pt x="220" y="361"/>
                      </a:lnTo>
                      <a:lnTo>
                        <a:pt x="223" y="368"/>
                      </a:lnTo>
                      <a:lnTo>
                        <a:pt x="228" y="376"/>
                      </a:lnTo>
                      <a:lnTo>
                        <a:pt x="232" y="383"/>
                      </a:lnTo>
                      <a:lnTo>
                        <a:pt x="232" y="385"/>
                      </a:lnTo>
                      <a:lnTo>
                        <a:pt x="231" y="387"/>
                      </a:lnTo>
                      <a:lnTo>
                        <a:pt x="231" y="387"/>
                      </a:lnTo>
                      <a:lnTo>
                        <a:pt x="223" y="400"/>
                      </a:lnTo>
                      <a:lnTo>
                        <a:pt x="216" y="408"/>
                      </a:lnTo>
                      <a:lnTo>
                        <a:pt x="209" y="417"/>
                      </a:lnTo>
                      <a:lnTo>
                        <a:pt x="209" y="417"/>
                      </a:lnTo>
                      <a:lnTo>
                        <a:pt x="201" y="425"/>
                      </a:lnTo>
                      <a:lnTo>
                        <a:pt x="198" y="429"/>
                      </a:lnTo>
                      <a:lnTo>
                        <a:pt x="196" y="433"/>
                      </a:lnTo>
                      <a:lnTo>
                        <a:pt x="196" y="441"/>
                      </a:lnTo>
                      <a:lnTo>
                        <a:pt x="196" y="441"/>
                      </a:lnTo>
                      <a:lnTo>
                        <a:pt x="195" y="465"/>
                      </a:lnTo>
                      <a:lnTo>
                        <a:pt x="196" y="477"/>
                      </a:lnTo>
                      <a:lnTo>
                        <a:pt x="197" y="482"/>
                      </a:lnTo>
                      <a:lnTo>
                        <a:pt x="199" y="485"/>
                      </a:lnTo>
                      <a:lnTo>
                        <a:pt x="199" y="485"/>
                      </a:lnTo>
                      <a:lnTo>
                        <a:pt x="202" y="489"/>
                      </a:lnTo>
                      <a:lnTo>
                        <a:pt x="204" y="492"/>
                      </a:lnTo>
                      <a:lnTo>
                        <a:pt x="204" y="493"/>
                      </a:lnTo>
                      <a:lnTo>
                        <a:pt x="204" y="496"/>
                      </a:lnTo>
                      <a:lnTo>
                        <a:pt x="200" y="499"/>
                      </a:lnTo>
                      <a:lnTo>
                        <a:pt x="200" y="499"/>
                      </a:lnTo>
                      <a:lnTo>
                        <a:pt x="190" y="503"/>
                      </a:lnTo>
                      <a:lnTo>
                        <a:pt x="184" y="508"/>
                      </a:lnTo>
                      <a:lnTo>
                        <a:pt x="173" y="518"/>
                      </a:lnTo>
                      <a:lnTo>
                        <a:pt x="173" y="518"/>
                      </a:lnTo>
                      <a:lnTo>
                        <a:pt x="160" y="530"/>
                      </a:lnTo>
                      <a:lnTo>
                        <a:pt x="156" y="536"/>
                      </a:lnTo>
                      <a:lnTo>
                        <a:pt x="152" y="542"/>
                      </a:lnTo>
                      <a:lnTo>
                        <a:pt x="148" y="547"/>
                      </a:lnTo>
                      <a:lnTo>
                        <a:pt x="146" y="554"/>
                      </a:lnTo>
                      <a:lnTo>
                        <a:pt x="145" y="559"/>
                      </a:lnTo>
                      <a:lnTo>
                        <a:pt x="145" y="565"/>
                      </a:lnTo>
                      <a:lnTo>
                        <a:pt x="145" y="565"/>
                      </a:lnTo>
                      <a:lnTo>
                        <a:pt x="145" y="577"/>
                      </a:lnTo>
                      <a:lnTo>
                        <a:pt x="144" y="587"/>
                      </a:lnTo>
                      <a:lnTo>
                        <a:pt x="142" y="591"/>
                      </a:lnTo>
                      <a:lnTo>
                        <a:pt x="140" y="594"/>
                      </a:lnTo>
                      <a:lnTo>
                        <a:pt x="138" y="597"/>
                      </a:lnTo>
                      <a:lnTo>
                        <a:pt x="134" y="598"/>
                      </a:lnTo>
                      <a:lnTo>
                        <a:pt x="134" y="598"/>
                      </a:lnTo>
                      <a:lnTo>
                        <a:pt x="129" y="599"/>
                      </a:lnTo>
                      <a:lnTo>
                        <a:pt x="126" y="599"/>
                      </a:lnTo>
                      <a:lnTo>
                        <a:pt x="123" y="599"/>
                      </a:lnTo>
                      <a:lnTo>
                        <a:pt x="119" y="601"/>
                      </a:lnTo>
                      <a:lnTo>
                        <a:pt x="119" y="601"/>
                      </a:lnTo>
                      <a:lnTo>
                        <a:pt x="116" y="603"/>
                      </a:lnTo>
                      <a:lnTo>
                        <a:pt x="113" y="604"/>
                      </a:lnTo>
                      <a:lnTo>
                        <a:pt x="109" y="604"/>
                      </a:lnTo>
                      <a:lnTo>
                        <a:pt x="103" y="602"/>
                      </a:lnTo>
                      <a:lnTo>
                        <a:pt x="103" y="602"/>
                      </a:lnTo>
                      <a:lnTo>
                        <a:pt x="98" y="601"/>
                      </a:lnTo>
                      <a:lnTo>
                        <a:pt x="92" y="600"/>
                      </a:lnTo>
                      <a:lnTo>
                        <a:pt x="86" y="598"/>
                      </a:lnTo>
                      <a:lnTo>
                        <a:pt x="81" y="593"/>
                      </a:lnTo>
                      <a:lnTo>
                        <a:pt x="81" y="593"/>
                      </a:lnTo>
                      <a:lnTo>
                        <a:pt x="72" y="584"/>
                      </a:lnTo>
                      <a:lnTo>
                        <a:pt x="68" y="582"/>
                      </a:lnTo>
                      <a:lnTo>
                        <a:pt x="62" y="582"/>
                      </a:lnTo>
                      <a:lnTo>
                        <a:pt x="62" y="582"/>
                      </a:lnTo>
                      <a:lnTo>
                        <a:pt x="51" y="580"/>
                      </a:lnTo>
                      <a:lnTo>
                        <a:pt x="48" y="579"/>
                      </a:lnTo>
                      <a:lnTo>
                        <a:pt x="47" y="577"/>
                      </a:lnTo>
                      <a:lnTo>
                        <a:pt x="47" y="577"/>
                      </a:lnTo>
                      <a:lnTo>
                        <a:pt x="46" y="575"/>
                      </a:lnTo>
                      <a:lnTo>
                        <a:pt x="44" y="573"/>
                      </a:lnTo>
                      <a:lnTo>
                        <a:pt x="41" y="573"/>
                      </a:lnTo>
                      <a:lnTo>
                        <a:pt x="35" y="572"/>
                      </a:lnTo>
                      <a:lnTo>
                        <a:pt x="35" y="572"/>
                      </a:lnTo>
                      <a:lnTo>
                        <a:pt x="23" y="573"/>
                      </a:lnTo>
                      <a:lnTo>
                        <a:pt x="15" y="574"/>
                      </a:lnTo>
                      <a:lnTo>
                        <a:pt x="15" y="57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95" name="Freeform 128"/>
                <p:cNvSpPr/>
                <p:nvPr/>
              </p:nvSpPr>
              <p:spPr bwMode="auto">
                <a:xfrm>
                  <a:off x="3222" y="3236"/>
                  <a:ext cx="1071" cy="958"/>
                </a:xfrm>
                <a:custGeom>
                  <a:gdLst>
                    <a:gd fmla="*/ 103 w 1071" name="T0"/>
                    <a:gd fmla="*/ 925 h 958" name="T1"/>
                    <a:gd fmla="*/ 95 w 1071" name="T2"/>
                    <a:gd fmla="*/ 883 h 958" name="T3"/>
                    <a:gd fmla="*/ 91 w 1071" name="T4"/>
                    <a:gd fmla="*/ 841 h 958" name="T5"/>
                    <a:gd fmla="*/ 16 w 1071" name="T6"/>
                    <a:gd fmla="*/ 779 h 958" name="T7"/>
                    <a:gd fmla="*/ 4 w 1071" name="T8"/>
                    <a:gd fmla="*/ 738 h 958" name="T9"/>
                    <a:gd fmla="*/ 65 w 1071" name="T10"/>
                    <a:gd fmla="*/ 677 h 958" name="T11"/>
                    <a:gd fmla="*/ 56 w 1071" name="T12"/>
                    <a:gd fmla="*/ 613 h 958" name="T13"/>
                    <a:gd fmla="*/ 85 w 1071" name="T14"/>
                    <a:gd fmla="*/ 554 h 958" name="T15"/>
                    <a:gd fmla="*/ 73 w 1071" name="T16"/>
                    <a:gd fmla="*/ 496 h 958" name="T17"/>
                    <a:gd fmla="*/ 125 w 1071" name="T18"/>
                    <a:gd fmla="*/ 453 h 958" name="T19"/>
                    <a:gd fmla="*/ 144 w 1071" name="T20"/>
                    <a:gd fmla="*/ 413 h 958" name="T21"/>
                    <a:gd fmla="*/ 161 w 1071" name="T22"/>
                    <a:gd fmla="*/ 340 h 958" name="T23"/>
                    <a:gd fmla="*/ 229 w 1071" name="T24"/>
                    <a:gd fmla="*/ 296 h 958" name="T25"/>
                    <a:gd fmla="*/ 210 w 1071" name="T26"/>
                    <a:gd fmla="*/ 243 h 958" name="T27"/>
                    <a:gd fmla="*/ 161 w 1071" name="T28"/>
                    <a:gd fmla="*/ 213 h 958" name="T29"/>
                    <a:gd fmla="*/ 122 w 1071" name="T30"/>
                    <a:gd fmla="*/ 226 h 958" name="T31"/>
                    <a:gd fmla="*/ 74 w 1071" name="T32"/>
                    <a:gd fmla="*/ 211 h 958" name="T33"/>
                    <a:gd fmla="*/ 74 w 1071" name="T34"/>
                    <a:gd fmla="*/ 178 h 958" name="T35"/>
                    <a:gd fmla="*/ 20 w 1071" name="T36"/>
                    <a:gd fmla="*/ 173 h 958" name="T37"/>
                    <a:gd fmla="*/ 14 w 1071" name="T38"/>
                    <a:gd fmla="*/ 89 h 958" name="T39"/>
                    <a:gd fmla="*/ 5 w 1071" name="T40"/>
                    <a:gd fmla="*/ 39 h 958" name="T41"/>
                    <a:gd fmla="*/ 30 w 1071" name="T42"/>
                    <a:gd fmla="*/ 29 h 958" name="T43"/>
                    <a:gd fmla="*/ 89 w 1071" name="T44"/>
                    <a:gd fmla="*/ 40 h 958" name="T45"/>
                    <a:gd fmla="*/ 100 w 1071" name="T46"/>
                    <a:gd fmla="*/ 10 h 958" name="T47"/>
                    <a:gd fmla="*/ 173 w 1071" name="T48"/>
                    <a:gd fmla="*/ 21 h 958" name="T49"/>
                    <a:gd fmla="*/ 298 w 1071" name="T50"/>
                    <a:gd fmla="*/ 64 h 958" name="T51"/>
                    <a:gd fmla="*/ 321 w 1071" name="T52"/>
                    <a:gd fmla="*/ 65 h 958" name="T53"/>
                    <a:gd fmla="*/ 393 w 1071" name="T54"/>
                    <a:gd fmla="*/ 98 h 958" name="T55"/>
                    <a:gd fmla="*/ 482 w 1071" name="T56"/>
                    <a:gd fmla="*/ 105 h 958" name="T57"/>
                    <a:gd fmla="*/ 528 w 1071" name="T58"/>
                    <a:gd fmla="*/ 131 h 958" name="T59"/>
                    <a:gd fmla="*/ 606 w 1071" name="T60"/>
                    <a:gd fmla="*/ 146 h 958" name="T61"/>
                    <a:gd fmla="*/ 670 w 1071" name="T62"/>
                    <a:gd fmla="*/ 168 h 958" name="T63"/>
                    <a:gd fmla="*/ 695 w 1071" name="T64"/>
                    <a:gd fmla="*/ 200 h 958" name="T65"/>
                    <a:gd fmla="*/ 735 w 1071" name="T66"/>
                    <a:gd fmla="*/ 234 h 958" name="T67"/>
                    <a:gd fmla="*/ 771 w 1071" name="T68"/>
                    <a:gd fmla="*/ 246 h 958" name="T69"/>
                    <a:gd fmla="*/ 856 w 1071" name="T70"/>
                    <a:gd fmla="*/ 253 h 958" name="T71"/>
                    <a:gd fmla="*/ 913 w 1071" name="T72"/>
                    <a:gd fmla="*/ 271 h 958" name="T73"/>
                    <a:gd fmla="*/ 958 w 1071" name="T74"/>
                    <a:gd fmla="*/ 308 h 958" name="T75"/>
                    <a:gd fmla="*/ 993 w 1071" name="T76"/>
                    <a:gd fmla="*/ 314 h 958" name="T77"/>
                    <a:gd fmla="*/ 1033 w 1071" name="T78"/>
                    <a:gd fmla="*/ 314 h 958" name="T79"/>
                    <a:gd fmla="*/ 1071 w 1071" name="T80"/>
                    <a:gd fmla="*/ 327 h 958" name="T81"/>
                    <a:gd fmla="*/ 1050 w 1071" name="T82"/>
                    <a:gd fmla="*/ 382 h 958" name="T83"/>
                    <a:gd fmla="*/ 943 w 1071" name="T84"/>
                    <a:gd fmla="*/ 435 h 958" name="T85"/>
                    <a:gd fmla="*/ 822 w 1071" name="T86"/>
                    <a:gd fmla="*/ 474 h 958" name="T87"/>
                    <a:gd fmla="*/ 824 w 1071" name="T88"/>
                    <a:gd fmla="*/ 500 h 958" name="T89"/>
                    <a:gd fmla="*/ 752 w 1071" name="T90"/>
                    <a:gd fmla="*/ 560 h 958" name="T91"/>
                    <a:gd fmla="*/ 708 w 1071" name="T92"/>
                    <a:gd fmla="*/ 622 h 958" name="T93"/>
                    <a:gd fmla="*/ 738 w 1071" name="T94"/>
                    <a:gd fmla="*/ 714 h 958" name="T95"/>
                    <a:gd fmla="*/ 699 w 1071" name="T96"/>
                    <a:gd fmla="*/ 747 h 958" name="T97"/>
                    <a:gd fmla="*/ 647 w 1071" name="T98"/>
                    <a:gd fmla="*/ 794 h 958" name="T99"/>
                    <a:gd fmla="*/ 621 w 1071" name="T100"/>
                    <a:gd fmla="*/ 846 h 958" name="T101"/>
                    <a:gd fmla="*/ 510 w 1071" name="T102"/>
                    <a:gd fmla="*/ 900 h 958" name="T103"/>
                    <a:gd fmla="*/ 470 w 1071" name="T104"/>
                    <a:gd fmla="*/ 918 h 958" name="T105"/>
                    <a:gd fmla="*/ 432 w 1071" name="T106"/>
                    <a:gd fmla="*/ 918 h 958" name="T107"/>
                    <a:gd fmla="*/ 359 w 1071" name="T108"/>
                    <a:gd fmla="*/ 907 h 958" name="T109"/>
                    <a:gd fmla="*/ 263 w 1071" name="T110"/>
                    <a:gd fmla="*/ 897 h 958" name="T111"/>
                    <a:gd fmla="*/ 193 w 1071" name="T112"/>
                    <a:gd fmla="*/ 913 h 958" name="T113"/>
                    <a:gd fmla="*/ 155 w 1071" name="T114"/>
                    <a:gd fmla="*/ 942 h 958" name="T115"/>
                    <a:gd fmla="*/ 142 w 1071" name="T116"/>
                    <a:gd fmla="*/ 958 h 958" name="T1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b="b" l="0" r="r" t="0"/>
                  <a:pathLst>
                    <a:path h="958" w="1071">
                      <a:moveTo>
                        <a:pt x="142" y="958"/>
                      </a:moveTo>
                      <a:lnTo>
                        <a:pt x="142" y="958"/>
                      </a:lnTo>
                      <a:lnTo>
                        <a:pt x="138" y="954"/>
                      </a:lnTo>
                      <a:lnTo>
                        <a:pt x="132" y="943"/>
                      </a:lnTo>
                      <a:lnTo>
                        <a:pt x="127" y="938"/>
                      </a:lnTo>
                      <a:lnTo>
                        <a:pt x="122" y="933"/>
                      </a:lnTo>
                      <a:lnTo>
                        <a:pt x="118" y="930"/>
                      </a:lnTo>
                      <a:lnTo>
                        <a:pt x="114" y="928"/>
                      </a:lnTo>
                      <a:lnTo>
                        <a:pt x="114" y="928"/>
                      </a:lnTo>
                      <a:lnTo>
                        <a:pt x="109" y="928"/>
                      </a:lnTo>
                      <a:lnTo>
                        <a:pt x="106" y="927"/>
                      </a:lnTo>
                      <a:lnTo>
                        <a:pt x="103" y="925"/>
                      </a:lnTo>
                      <a:lnTo>
                        <a:pt x="101" y="923"/>
                      </a:lnTo>
                      <a:lnTo>
                        <a:pt x="99" y="920"/>
                      </a:lnTo>
                      <a:lnTo>
                        <a:pt x="98" y="916"/>
                      </a:lnTo>
                      <a:lnTo>
                        <a:pt x="98" y="913"/>
                      </a:lnTo>
                      <a:lnTo>
                        <a:pt x="98" y="909"/>
                      </a:lnTo>
                      <a:lnTo>
                        <a:pt x="98" y="909"/>
                      </a:lnTo>
                      <a:lnTo>
                        <a:pt x="99" y="902"/>
                      </a:lnTo>
                      <a:lnTo>
                        <a:pt x="100" y="897"/>
                      </a:lnTo>
                      <a:lnTo>
                        <a:pt x="100" y="895"/>
                      </a:lnTo>
                      <a:lnTo>
                        <a:pt x="100" y="892"/>
                      </a:lnTo>
                      <a:lnTo>
                        <a:pt x="95" y="883"/>
                      </a:lnTo>
                      <a:lnTo>
                        <a:pt x="95" y="883"/>
                      </a:lnTo>
                      <a:lnTo>
                        <a:pt x="89" y="874"/>
                      </a:lnTo>
                      <a:lnTo>
                        <a:pt x="85" y="868"/>
                      </a:lnTo>
                      <a:lnTo>
                        <a:pt x="84" y="866"/>
                      </a:lnTo>
                      <a:lnTo>
                        <a:pt x="84" y="863"/>
                      </a:lnTo>
                      <a:lnTo>
                        <a:pt x="85" y="859"/>
                      </a:lnTo>
                      <a:lnTo>
                        <a:pt x="86" y="856"/>
                      </a:lnTo>
                      <a:lnTo>
                        <a:pt x="86" y="856"/>
                      </a:lnTo>
                      <a:lnTo>
                        <a:pt x="90" y="851"/>
                      </a:lnTo>
                      <a:lnTo>
                        <a:pt x="91" y="849"/>
                      </a:lnTo>
                      <a:lnTo>
                        <a:pt x="92" y="846"/>
                      </a:lnTo>
                      <a:lnTo>
                        <a:pt x="92" y="844"/>
                      </a:lnTo>
                      <a:lnTo>
                        <a:pt x="91" y="841"/>
                      </a:lnTo>
                      <a:lnTo>
                        <a:pt x="86" y="831"/>
                      </a:lnTo>
                      <a:lnTo>
                        <a:pt x="86" y="831"/>
                      </a:lnTo>
                      <a:lnTo>
                        <a:pt x="76" y="816"/>
                      </a:lnTo>
                      <a:lnTo>
                        <a:pt x="70" y="808"/>
                      </a:lnTo>
                      <a:lnTo>
                        <a:pt x="63" y="799"/>
                      </a:lnTo>
                      <a:lnTo>
                        <a:pt x="56" y="792"/>
                      </a:lnTo>
                      <a:lnTo>
                        <a:pt x="48" y="785"/>
                      </a:lnTo>
                      <a:lnTo>
                        <a:pt x="41" y="781"/>
                      </a:lnTo>
                      <a:lnTo>
                        <a:pt x="36" y="780"/>
                      </a:lnTo>
                      <a:lnTo>
                        <a:pt x="31" y="780"/>
                      </a:lnTo>
                      <a:lnTo>
                        <a:pt x="31" y="780"/>
                      </a:lnTo>
                      <a:lnTo>
                        <a:pt x="16" y="779"/>
                      </a:lnTo>
                      <a:lnTo>
                        <a:pt x="6" y="777"/>
                      </a:lnTo>
                      <a:lnTo>
                        <a:pt x="2" y="775"/>
                      </a:lnTo>
                      <a:lnTo>
                        <a:pt x="1" y="773"/>
                      </a:lnTo>
                      <a:lnTo>
                        <a:pt x="0" y="770"/>
                      </a:lnTo>
                      <a:lnTo>
                        <a:pt x="1" y="767"/>
                      </a:lnTo>
                      <a:lnTo>
                        <a:pt x="1" y="767"/>
                      </a:lnTo>
                      <a:lnTo>
                        <a:pt x="3" y="760"/>
                      </a:lnTo>
                      <a:lnTo>
                        <a:pt x="4" y="754"/>
                      </a:lnTo>
                      <a:lnTo>
                        <a:pt x="5" y="749"/>
                      </a:lnTo>
                      <a:lnTo>
                        <a:pt x="4" y="741"/>
                      </a:lnTo>
                      <a:lnTo>
                        <a:pt x="4" y="741"/>
                      </a:lnTo>
                      <a:lnTo>
                        <a:pt x="4" y="738"/>
                      </a:lnTo>
                      <a:lnTo>
                        <a:pt x="6" y="732"/>
                      </a:lnTo>
                      <a:lnTo>
                        <a:pt x="9" y="727"/>
                      </a:lnTo>
                      <a:lnTo>
                        <a:pt x="13" y="722"/>
                      </a:lnTo>
                      <a:lnTo>
                        <a:pt x="23" y="711"/>
                      </a:lnTo>
                      <a:lnTo>
                        <a:pt x="34" y="701"/>
                      </a:lnTo>
                      <a:lnTo>
                        <a:pt x="34" y="701"/>
                      </a:lnTo>
                      <a:lnTo>
                        <a:pt x="45" y="694"/>
                      </a:lnTo>
                      <a:lnTo>
                        <a:pt x="56" y="687"/>
                      </a:lnTo>
                      <a:lnTo>
                        <a:pt x="60" y="685"/>
                      </a:lnTo>
                      <a:lnTo>
                        <a:pt x="63" y="682"/>
                      </a:lnTo>
                      <a:lnTo>
                        <a:pt x="65" y="680"/>
                      </a:lnTo>
                      <a:lnTo>
                        <a:pt x="65" y="677"/>
                      </a:lnTo>
                      <a:lnTo>
                        <a:pt x="65" y="677"/>
                      </a:lnTo>
                      <a:lnTo>
                        <a:pt x="65" y="672"/>
                      </a:lnTo>
                      <a:lnTo>
                        <a:pt x="63" y="669"/>
                      </a:lnTo>
                      <a:lnTo>
                        <a:pt x="58" y="660"/>
                      </a:lnTo>
                      <a:lnTo>
                        <a:pt x="51" y="652"/>
                      </a:lnTo>
                      <a:lnTo>
                        <a:pt x="49" y="646"/>
                      </a:lnTo>
                      <a:lnTo>
                        <a:pt x="48" y="641"/>
                      </a:lnTo>
                      <a:lnTo>
                        <a:pt x="48" y="641"/>
                      </a:lnTo>
                      <a:lnTo>
                        <a:pt x="48" y="635"/>
                      </a:lnTo>
                      <a:lnTo>
                        <a:pt x="49" y="627"/>
                      </a:lnTo>
                      <a:lnTo>
                        <a:pt x="52" y="621"/>
                      </a:lnTo>
                      <a:lnTo>
                        <a:pt x="56" y="613"/>
                      </a:lnTo>
                      <a:lnTo>
                        <a:pt x="61" y="606"/>
                      </a:lnTo>
                      <a:lnTo>
                        <a:pt x="65" y="598"/>
                      </a:lnTo>
                      <a:lnTo>
                        <a:pt x="72" y="592"/>
                      </a:lnTo>
                      <a:lnTo>
                        <a:pt x="77" y="585"/>
                      </a:lnTo>
                      <a:lnTo>
                        <a:pt x="77" y="585"/>
                      </a:lnTo>
                      <a:lnTo>
                        <a:pt x="87" y="577"/>
                      </a:lnTo>
                      <a:lnTo>
                        <a:pt x="90" y="572"/>
                      </a:lnTo>
                      <a:lnTo>
                        <a:pt x="91" y="570"/>
                      </a:lnTo>
                      <a:lnTo>
                        <a:pt x="92" y="567"/>
                      </a:lnTo>
                      <a:lnTo>
                        <a:pt x="91" y="564"/>
                      </a:lnTo>
                      <a:lnTo>
                        <a:pt x="88" y="559"/>
                      </a:lnTo>
                      <a:lnTo>
                        <a:pt x="85" y="554"/>
                      </a:lnTo>
                      <a:lnTo>
                        <a:pt x="85" y="554"/>
                      </a:lnTo>
                      <a:lnTo>
                        <a:pt x="80" y="549"/>
                      </a:lnTo>
                      <a:lnTo>
                        <a:pt x="76" y="543"/>
                      </a:lnTo>
                      <a:lnTo>
                        <a:pt x="72" y="531"/>
                      </a:lnTo>
                      <a:lnTo>
                        <a:pt x="68" y="520"/>
                      </a:lnTo>
                      <a:lnTo>
                        <a:pt x="68" y="509"/>
                      </a:lnTo>
                      <a:lnTo>
                        <a:pt x="68" y="509"/>
                      </a:lnTo>
                      <a:lnTo>
                        <a:pt x="68" y="501"/>
                      </a:lnTo>
                      <a:lnTo>
                        <a:pt x="68" y="499"/>
                      </a:lnTo>
                      <a:lnTo>
                        <a:pt x="68" y="497"/>
                      </a:lnTo>
                      <a:lnTo>
                        <a:pt x="70" y="496"/>
                      </a:lnTo>
                      <a:lnTo>
                        <a:pt x="73" y="496"/>
                      </a:lnTo>
                      <a:lnTo>
                        <a:pt x="86" y="495"/>
                      </a:lnTo>
                      <a:lnTo>
                        <a:pt x="86" y="495"/>
                      </a:lnTo>
                      <a:lnTo>
                        <a:pt x="93" y="495"/>
                      </a:lnTo>
                      <a:lnTo>
                        <a:pt x="102" y="493"/>
                      </a:lnTo>
                      <a:lnTo>
                        <a:pt x="108" y="489"/>
                      </a:lnTo>
                      <a:lnTo>
                        <a:pt x="115" y="485"/>
                      </a:lnTo>
                      <a:lnTo>
                        <a:pt x="120" y="481"/>
                      </a:lnTo>
                      <a:lnTo>
                        <a:pt x="123" y="475"/>
                      </a:lnTo>
                      <a:lnTo>
                        <a:pt x="125" y="470"/>
                      </a:lnTo>
                      <a:lnTo>
                        <a:pt x="127" y="465"/>
                      </a:lnTo>
                      <a:lnTo>
                        <a:pt x="127" y="465"/>
                      </a:lnTo>
                      <a:lnTo>
                        <a:pt x="125" y="453"/>
                      </a:lnTo>
                      <a:lnTo>
                        <a:pt x="123" y="442"/>
                      </a:lnTo>
                      <a:lnTo>
                        <a:pt x="123" y="438"/>
                      </a:lnTo>
                      <a:lnTo>
                        <a:pt x="123" y="434"/>
                      </a:lnTo>
                      <a:lnTo>
                        <a:pt x="124" y="431"/>
                      </a:lnTo>
                      <a:lnTo>
                        <a:pt x="127" y="430"/>
                      </a:lnTo>
                      <a:lnTo>
                        <a:pt x="127" y="430"/>
                      </a:lnTo>
                      <a:lnTo>
                        <a:pt x="130" y="430"/>
                      </a:lnTo>
                      <a:lnTo>
                        <a:pt x="133" y="428"/>
                      </a:lnTo>
                      <a:lnTo>
                        <a:pt x="136" y="426"/>
                      </a:lnTo>
                      <a:lnTo>
                        <a:pt x="139" y="423"/>
                      </a:lnTo>
                      <a:lnTo>
                        <a:pt x="142" y="418"/>
                      </a:lnTo>
                      <a:lnTo>
                        <a:pt x="144" y="413"/>
                      </a:lnTo>
                      <a:lnTo>
                        <a:pt x="145" y="407"/>
                      </a:lnTo>
                      <a:lnTo>
                        <a:pt x="146" y="399"/>
                      </a:lnTo>
                      <a:lnTo>
                        <a:pt x="146" y="399"/>
                      </a:lnTo>
                      <a:lnTo>
                        <a:pt x="147" y="391"/>
                      </a:lnTo>
                      <a:lnTo>
                        <a:pt x="149" y="382"/>
                      </a:lnTo>
                      <a:lnTo>
                        <a:pt x="155" y="367"/>
                      </a:lnTo>
                      <a:lnTo>
                        <a:pt x="159" y="355"/>
                      </a:lnTo>
                      <a:lnTo>
                        <a:pt x="160" y="350"/>
                      </a:lnTo>
                      <a:lnTo>
                        <a:pt x="160" y="346"/>
                      </a:lnTo>
                      <a:lnTo>
                        <a:pt x="160" y="346"/>
                      </a:lnTo>
                      <a:lnTo>
                        <a:pt x="160" y="342"/>
                      </a:lnTo>
                      <a:lnTo>
                        <a:pt x="161" y="340"/>
                      </a:lnTo>
                      <a:lnTo>
                        <a:pt x="163" y="337"/>
                      </a:lnTo>
                      <a:lnTo>
                        <a:pt x="166" y="334"/>
                      </a:lnTo>
                      <a:lnTo>
                        <a:pt x="180" y="323"/>
                      </a:lnTo>
                      <a:lnTo>
                        <a:pt x="180" y="323"/>
                      </a:lnTo>
                      <a:lnTo>
                        <a:pt x="189" y="316"/>
                      </a:lnTo>
                      <a:lnTo>
                        <a:pt x="201" y="309"/>
                      </a:lnTo>
                      <a:lnTo>
                        <a:pt x="211" y="302"/>
                      </a:lnTo>
                      <a:lnTo>
                        <a:pt x="216" y="300"/>
                      </a:lnTo>
                      <a:lnTo>
                        <a:pt x="220" y="299"/>
                      </a:lnTo>
                      <a:lnTo>
                        <a:pt x="220" y="299"/>
                      </a:lnTo>
                      <a:lnTo>
                        <a:pt x="225" y="298"/>
                      </a:lnTo>
                      <a:lnTo>
                        <a:pt x="229" y="296"/>
                      </a:lnTo>
                      <a:lnTo>
                        <a:pt x="230" y="293"/>
                      </a:lnTo>
                      <a:lnTo>
                        <a:pt x="230" y="288"/>
                      </a:lnTo>
                      <a:lnTo>
                        <a:pt x="230" y="288"/>
                      </a:lnTo>
                      <a:lnTo>
                        <a:pt x="229" y="285"/>
                      </a:lnTo>
                      <a:lnTo>
                        <a:pt x="227" y="282"/>
                      </a:lnTo>
                      <a:lnTo>
                        <a:pt x="220" y="274"/>
                      </a:lnTo>
                      <a:lnTo>
                        <a:pt x="217" y="270"/>
                      </a:lnTo>
                      <a:lnTo>
                        <a:pt x="214" y="265"/>
                      </a:lnTo>
                      <a:lnTo>
                        <a:pt x="211" y="259"/>
                      </a:lnTo>
                      <a:lnTo>
                        <a:pt x="210" y="254"/>
                      </a:lnTo>
                      <a:lnTo>
                        <a:pt x="210" y="254"/>
                      </a:lnTo>
                      <a:lnTo>
                        <a:pt x="210" y="243"/>
                      </a:lnTo>
                      <a:lnTo>
                        <a:pt x="208" y="235"/>
                      </a:lnTo>
                      <a:lnTo>
                        <a:pt x="207" y="231"/>
                      </a:lnTo>
                      <a:lnTo>
                        <a:pt x="205" y="229"/>
                      </a:lnTo>
                      <a:lnTo>
                        <a:pt x="203" y="227"/>
                      </a:lnTo>
                      <a:lnTo>
                        <a:pt x="200" y="226"/>
                      </a:lnTo>
                      <a:lnTo>
                        <a:pt x="200" y="226"/>
                      </a:lnTo>
                      <a:lnTo>
                        <a:pt x="179" y="224"/>
                      </a:lnTo>
                      <a:lnTo>
                        <a:pt x="168" y="222"/>
                      </a:lnTo>
                      <a:lnTo>
                        <a:pt x="165" y="220"/>
                      </a:lnTo>
                      <a:lnTo>
                        <a:pt x="163" y="217"/>
                      </a:lnTo>
                      <a:lnTo>
                        <a:pt x="163" y="217"/>
                      </a:lnTo>
                      <a:lnTo>
                        <a:pt x="161" y="213"/>
                      </a:lnTo>
                      <a:lnTo>
                        <a:pt x="159" y="210"/>
                      </a:lnTo>
                      <a:lnTo>
                        <a:pt x="158" y="209"/>
                      </a:lnTo>
                      <a:lnTo>
                        <a:pt x="156" y="209"/>
                      </a:lnTo>
                      <a:lnTo>
                        <a:pt x="153" y="209"/>
                      </a:lnTo>
                      <a:lnTo>
                        <a:pt x="150" y="211"/>
                      </a:lnTo>
                      <a:lnTo>
                        <a:pt x="150" y="211"/>
                      </a:lnTo>
                      <a:lnTo>
                        <a:pt x="138" y="222"/>
                      </a:lnTo>
                      <a:lnTo>
                        <a:pt x="134" y="224"/>
                      </a:lnTo>
                      <a:lnTo>
                        <a:pt x="131" y="225"/>
                      </a:lnTo>
                      <a:lnTo>
                        <a:pt x="127" y="226"/>
                      </a:lnTo>
                      <a:lnTo>
                        <a:pt x="122" y="226"/>
                      </a:lnTo>
                      <a:lnTo>
                        <a:pt x="122" y="226"/>
                      </a:lnTo>
                      <a:lnTo>
                        <a:pt x="115" y="225"/>
                      </a:lnTo>
                      <a:lnTo>
                        <a:pt x="110" y="225"/>
                      </a:lnTo>
                      <a:lnTo>
                        <a:pt x="107" y="223"/>
                      </a:lnTo>
                      <a:lnTo>
                        <a:pt x="106" y="220"/>
                      </a:lnTo>
                      <a:lnTo>
                        <a:pt x="106" y="220"/>
                      </a:lnTo>
                      <a:lnTo>
                        <a:pt x="104" y="216"/>
                      </a:lnTo>
                      <a:lnTo>
                        <a:pt x="102" y="214"/>
                      </a:lnTo>
                      <a:lnTo>
                        <a:pt x="98" y="213"/>
                      </a:lnTo>
                      <a:lnTo>
                        <a:pt x="92" y="213"/>
                      </a:lnTo>
                      <a:lnTo>
                        <a:pt x="92" y="213"/>
                      </a:lnTo>
                      <a:lnTo>
                        <a:pt x="85" y="213"/>
                      </a:lnTo>
                      <a:lnTo>
                        <a:pt x="74" y="211"/>
                      </a:lnTo>
                      <a:lnTo>
                        <a:pt x="65" y="210"/>
                      </a:lnTo>
                      <a:lnTo>
                        <a:pt x="63" y="209"/>
                      </a:lnTo>
                      <a:lnTo>
                        <a:pt x="63" y="208"/>
                      </a:lnTo>
                      <a:lnTo>
                        <a:pt x="63" y="207"/>
                      </a:lnTo>
                      <a:lnTo>
                        <a:pt x="63" y="207"/>
                      </a:lnTo>
                      <a:lnTo>
                        <a:pt x="68" y="202"/>
                      </a:lnTo>
                      <a:lnTo>
                        <a:pt x="73" y="195"/>
                      </a:lnTo>
                      <a:lnTo>
                        <a:pt x="75" y="187"/>
                      </a:lnTo>
                      <a:lnTo>
                        <a:pt x="76" y="181"/>
                      </a:lnTo>
                      <a:lnTo>
                        <a:pt x="76" y="181"/>
                      </a:lnTo>
                      <a:lnTo>
                        <a:pt x="76" y="179"/>
                      </a:lnTo>
                      <a:lnTo>
                        <a:pt x="74" y="178"/>
                      </a:lnTo>
                      <a:lnTo>
                        <a:pt x="72" y="177"/>
                      </a:lnTo>
                      <a:lnTo>
                        <a:pt x="68" y="177"/>
                      </a:lnTo>
                      <a:lnTo>
                        <a:pt x="60" y="177"/>
                      </a:lnTo>
                      <a:lnTo>
                        <a:pt x="50" y="177"/>
                      </a:lnTo>
                      <a:lnTo>
                        <a:pt x="50" y="177"/>
                      </a:lnTo>
                      <a:lnTo>
                        <a:pt x="39" y="178"/>
                      </a:lnTo>
                      <a:lnTo>
                        <a:pt x="30" y="179"/>
                      </a:lnTo>
                      <a:lnTo>
                        <a:pt x="25" y="179"/>
                      </a:lnTo>
                      <a:lnTo>
                        <a:pt x="22" y="179"/>
                      </a:lnTo>
                      <a:lnTo>
                        <a:pt x="20" y="177"/>
                      </a:lnTo>
                      <a:lnTo>
                        <a:pt x="20" y="173"/>
                      </a:lnTo>
                      <a:lnTo>
                        <a:pt x="20" y="173"/>
                      </a:lnTo>
                      <a:lnTo>
                        <a:pt x="20" y="170"/>
                      </a:lnTo>
                      <a:lnTo>
                        <a:pt x="22" y="166"/>
                      </a:lnTo>
                      <a:lnTo>
                        <a:pt x="27" y="157"/>
                      </a:lnTo>
                      <a:lnTo>
                        <a:pt x="29" y="152"/>
                      </a:lnTo>
                      <a:lnTo>
                        <a:pt x="30" y="148"/>
                      </a:lnTo>
                      <a:lnTo>
                        <a:pt x="30" y="143"/>
                      </a:lnTo>
                      <a:lnTo>
                        <a:pt x="29" y="138"/>
                      </a:lnTo>
                      <a:lnTo>
                        <a:pt x="29" y="138"/>
                      </a:lnTo>
                      <a:lnTo>
                        <a:pt x="24" y="127"/>
                      </a:lnTo>
                      <a:lnTo>
                        <a:pt x="19" y="112"/>
                      </a:lnTo>
                      <a:lnTo>
                        <a:pt x="16" y="97"/>
                      </a:lnTo>
                      <a:lnTo>
                        <a:pt x="14" y="89"/>
                      </a:lnTo>
                      <a:lnTo>
                        <a:pt x="14" y="83"/>
                      </a:lnTo>
                      <a:lnTo>
                        <a:pt x="14" y="83"/>
                      </a:lnTo>
                      <a:lnTo>
                        <a:pt x="14" y="71"/>
                      </a:lnTo>
                      <a:lnTo>
                        <a:pt x="14" y="62"/>
                      </a:lnTo>
                      <a:lnTo>
                        <a:pt x="13" y="55"/>
                      </a:lnTo>
                      <a:lnTo>
                        <a:pt x="10" y="52"/>
                      </a:lnTo>
                      <a:lnTo>
                        <a:pt x="8" y="49"/>
                      </a:lnTo>
                      <a:lnTo>
                        <a:pt x="8" y="49"/>
                      </a:lnTo>
                      <a:lnTo>
                        <a:pt x="6" y="45"/>
                      </a:lnTo>
                      <a:lnTo>
                        <a:pt x="5" y="43"/>
                      </a:lnTo>
                      <a:lnTo>
                        <a:pt x="5" y="41"/>
                      </a:lnTo>
                      <a:lnTo>
                        <a:pt x="5" y="39"/>
                      </a:lnTo>
                      <a:lnTo>
                        <a:pt x="6" y="38"/>
                      </a:lnTo>
                      <a:lnTo>
                        <a:pt x="8" y="37"/>
                      </a:lnTo>
                      <a:lnTo>
                        <a:pt x="10" y="37"/>
                      </a:lnTo>
                      <a:lnTo>
                        <a:pt x="14" y="38"/>
                      </a:lnTo>
                      <a:lnTo>
                        <a:pt x="14" y="38"/>
                      </a:lnTo>
                      <a:lnTo>
                        <a:pt x="23" y="44"/>
                      </a:lnTo>
                      <a:lnTo>
                        <a:pt x="27" y="45"/>
                      </a:lnTo>
                      <a:lnTo>
                        <a:pt x="28" y="44"/>
                      </a:lnTo>
                      <a:lnTo>
                        <a:pt x="28" y="42"/>
                      </a:lnTo>
                      <a:lnTo>
                        <a:pt x="28" y="42"/>
                      </a:lnTo>
                      <a:lnTo>
                        <a:pt x="29" y="37"/>
                      </a:lnTo>
                      <a:lnTo>
                        <a:pt x="30" y="29"/>
                      </a:lnTo>
                      <a:lnTo>
                        <a:pt x="32" y="26"/>
                      </a:lnTo>
                      <a:lnTo>
                        <a:pt x="34" y="24"/>
                      </a:lnTo>
                      <a:lnTo>
                        <a:pt x="37" y="23"/>
                      </a:lnTo>
                      <a:lnTo>
                        <a:pt x="41" y="23"/>
                      </a:lnTo>
                      <a:lnTo>
                        <a:pt x="41" y="23"/>
                      </a:lnTo>
                      <a:lnTo>
                        <a:pt x="52" y="29"/>
                      </a:lnTo>
                      <a:lnTo>
                        <a:pt x="65" y="37"/>
                      </a:lnTo>
                      <a:lnTo>
                        <a:pt x="73" y="39"/>
                      </a:lnTo>
                      <a:lnTo>
                        <a:pt x="79" y="41"/>
                      </a:lnTo>
                      <a:lnTo>
                        <a:pt x="85" y="42"/>
                      </a:lnTo>
                      <a:lnTo>
                        <a:pt x="87" y="41"/>
                      </a:lnTo>
                      <a:lnTo>
                        <a:pt x="89" y="40"/>
                      </a:lnTo>
                      <a:lnTo>
                        <a:pt x="89" y="40"/>
                      </a:lnTo>
                      <a:lnTo>
                        <a:pt x="91" y="37"/>
                      </a:lnTo>
                      <a:lnTo>
                        <a:pt x="93" y="34"/>
                      </a:lnTo>
                      <a:lnTo>
                        <a:pt x="93" y="31"/>
                      </a:lnTo>
                      <a:lnTo>
                        <a:pt x="93" y="28"/>
                      </a:lnTo>
                      <a:lnTo>
                        <a:pt x="91" y="23"/>
                      </a:lnTo>
                      <a:lnTo>
                        <a:pt x="89" y="17"/>
                      </a:lnTo>
                      <a:lnTo>
                        <a:pt x="89" y="17"/>
                      </a:lnTo>
                      <a:lnTo>
                        <a:pt x="89" y="16"/>
                      </a:lnTo>
                      <a:lnTo>
                        <a:pt x="90" y="15"/>
                      </a:lnTo>
                      <a:lnTo>
                        <a:pt x="93" y="12"/>
                      </a:lnTo>
                      <a:lnTo>
                        <a:pt x="100" y="10"/>
                      </a:lnTo>
                      <a:lnTo>
                        <a:pt x="106" y="7"/>
                      </a:lnTo>
                      <a:lnTo>
                        <a:pt x="122" y="2"/>
                      </a:lnTo>
                      <a:lnTo>
                        <a:pt x="130" y="0"/>
                      </a:lnTo>
                      <a:lnTo>
                        <a:pt x="136" y="0"/>
                      </a:lnTo>
                      <a:lnTo>
                        <a:pt x="136" y="0"/>
                      </a:lnTo>
                      <a:lnTo>
                        <a:pt x="142" y="0"/>
                      </a:lnTo>
                      <a:lnTo>
                        <a:pt x="146" y="1"/>
                      </a:lnTo>
                      <a:lnTo>
                        <a:pt x="151" y="2"/>
                      </a:lnTo>
                      <a:lnTo>
                        <a:pt x="156" y="5"/>
                      </a:lnTo>
                      <a:lnTo>
                        <a:pt x="164" y="11"/>
                      </a:lnTo>
                      <a:lnTo>
                        <a:pt x="173" y="21"/>
                      </a:lnTo>
                      <a:lnTo>
                        <a:pt x="173" y="21"/>
                      </a:lnTo>
                      <a:lnTo>
                        <a:pt x="181" y="30"/>
                      </a:lnTo>
                      <a:lnTo>
                        <a:pt x="187" y="36"/>
                      </a:lnTo>
                      <a:lnTo>
                        <a:pt x="193" y="40"/>
                      </a:lnTo>
                      <a:lnTo>
                        <a:pt x="201" y="43"/>
                      </a:lnTo>
                      <a:lnTo>
                        <a:pt x="210" y="46"/>
                      </a:lnTo>
                      <a:lnTo>
                        <a:pt x="222" y="50"/>
                      </a:lnTo>
                      <a:lnTo>
                        <a:pt x="236" y="52"/>
                      </a:lnTo>
                      <a:lnTo>
                        <a:pt x="236" y="52"/>
                      </a:lnTo>
                      <a:lnTo>
                        <a:pt x="263" y="56"/>
                      </a:lnTo>
                      <a:lnTo>
                        <a:pt x="284" y="62"/>
                      </a:lnTo>
                      <a:lnTo>
                        <a:pt x="291" y="63"/>
                      </a:lnTo>
                      <a:lnTo>
                        <a:pt x="298" y="64"/>
                      </a:lnTo>
                      <a:lnTo>
                        <a:pt x="302" y="63"/>
                      </a:lnTo>
                      <a:lnTo>
                        <a:pt x="304" y="62"/>
                      </a:lnTo>
                      <a:lnTo>
                        <a:pt x="304" y="62"/>
                      </a:lnTo>
                      <a:lnTo>
                        <a:pt x="306" y="59"/>
                      </a:lnTo>
                      <a:lnTo>
                        <a:pt x="308" y="57"/>
                      </a:lnTo>
                      <a:lnTo>
                        <a:pt x="310" y="56"/>
                      </a:lnTo>
                      <a:lnTo>
                        <a:pt x="313" y="56"/>
                      </a:lnTo>
                      <a:lnTo>
                        <a:pt x="316" y="57"/>
                      </a:lnTo>
                      <a:lnTo>
                        <a:pt x="318" y="58"/>
                      </a:lnTo>
                      <a:lnTo>
                        <a:pt x="320" y="62"/>
                      </a:lnTo>
                      <a:lnTo>
                        <a:pt x="321" y="65"/>
                      </a:lnTo>
                      <a:lnTo>
                        <a:pt x="321" y="65"/>
                      </a:lnTo>
                      <a:lnTo>
                        <a:pt x="323" y="68"/>
                      </a:lnTo>
                      <a:lnTo>
                        <a:pt x="324" y="70"/>
                      </a:lnTo>
                      <a:lnTo>
                        <a:pt x="327" y="72"/>
                      </a:lnTo>
                      <a:lnTo>
                        <a:pt x="329" y="73"/>
                      </a:lnTo>
                      <a:lnTo>
                        <a:pt x="335" y="73"/>
                      </a:lnTo>
                      <a:lnTo>
                        <a:pt x="344" y="72"/>
                      </a:lnTo>
                      <a:lnTo>
                        <a:pt x="344" y="72"/>
                      </a:lnTo>
                      <a:lnTo>
                        <a:pt x="348" y="73"/>
                      </a:lnTo>
                      <a:lnTo>
                        <a:pt x="353" y="74"/>
                      </a:lnTo>
                      <a:lnTo>
                        <a:pt x="366" y="80"/>
                      </a:lnTo>
                      <a:lnTo>
                        <a:pt x="379" y="88"/>
                      </a:lnTo>
                      <a:lnTo>
                        <a:pt x="393" y="98"/>
                      </a:lnTo>
                      <a:lnTo>
                        <a:pt x="393" y="98"/>
                      </a:lnTo>
                      <a:lnTo>
                        <a:pt x="401" y="102"/>
                      </a:lnTo>
                      <a:lnTo>
                        <a:pt x="409" y="107"/>
                      </a:lnTo>
                      <a:lnTo>
                        <a:pt x="418" y="110"/>
                      </a:lnTo>
                      <a:lnTo>
                        <a:pt x="427" y="113"/>
                      </a:lnTo>
                      <a:lnTo>
                        <a:pt x="435" y="114"/>
                      </a:lnTo>
                      <a:lnTo>
                        <a:pt x="445" y="114"/>
                      </a:lnTo>
                      <a:lnTo>
                        <a:pt x="452" y="113"/>
                      </a:lnTo>
                      <a:lnTo>
                        <a:pt x="460" y="112"/>
                      </a:lnTo>
                      <a:lnTo>
                        <a:pt x="460" y="112"/>
                      </a:lnTo>
                      <a:lnTo>
                        <a:pt x="473" y="107"/>
                      </a:lnTo>
                      <a:lnTo>
                        <a:pt x="482" y="105"/>
                      </a:lnTo>
                      <a:lnTo>
                        <a:pt x="486" y="105"/>
                      </a:lnTo>
                      <a:lnTo>
                        <a:pt x="489" y="105"/>
                      </a:lnTo>
                      <a:lnTo>
                        <a:pt x="492" y="107"/>
                      </a:lnTo>
                      <a:lnTo>
                        <a:pt x="495" y="110"/>
                      </a:lnTo>
                      <a:lnTo>
                        <a:pt x="495" y="110"/>
                      </a:lnTo>
                      <a:lnTo>
                        <a:pt x="502" y="119"/>
                      </a:lnTo>
                      <a:lnTo>
                        <a:pt x="508" y="126"/>
                      </a:lnTo>
                      <a:lnTo>
                        <a:pt x="511" y="129"/>
                      </a:lnTo>
                      <a:lnTo>
                        <a:pt x="516" y="131"/>
                      </a:lnTo>
                      <a:lnTo>
                        <a:pt x="521" y="132"/>
                      </a:lnTo>
                      <a:lnTo>
                        <a:pt x="528" y="131"/>
                      </a:lnTo>
                      <a:lnTo>
                        <a:pt x="528" y="131"/>
                      </a:lnTo>
                      <a:lnTo>
                        <a:pt x="534" y="128"/>
                      </a:lnTo>
                      <a:lnTo>
                        <a:pt x="539" y="126"/>
                      </a:lnTo>
                      <a:lnTo>
                        <a:pt x="548" y="120"/>
                      </a:lnTo>
                      <a:lnTo>
                        <a:pt x="552" y="119"/>
                      </a:lnTo>
                      <a:lnTo>
                        <a:pt x="557" y="117"/>
                      </a:lnTo>
                      <a:lnTo>
                        <a:pt x="561" y="119"/>
                      </a:lnTo>
                      <a:lnTo>
                        <a:pt x="566" y="122"/>
                      </a:lnTo>
                      <a:lnTo>
                        <a:pt x="566" y="122"/>
                      </a:lnTo>
                      <a:lnTo>
                        <a:pt x="578" y="131"/>
                      </a:lnTo>
                      <a:lnTo>
                        <a:pt x="591" y="140"/>
                      </a:lnTo>
                      <a:lnTo>
                        <a:pt x="599" y="144"/>
                      </a:lnTo>
                      <a:lnTo>
                        <a:pt x="606" y="146"/>
                      </a:lnTo>
                      <a:lnTo>
                        <a:pt x="614" y="149"/>
                      </a:lnTo>
                      <a:lnTo>
                        <a:pt x="621" y="149"/>
                      </a:lnTo>
                      <a:lnTo>
                        <a:pt x="621" y="149"/>
                      </a:lnTo>
                      <a:lnTo>
                        <a:pt x="629" y="148"/>
                      </a:lnTo>
                      <a:lnTo>
                        <a:pt x="637" y="149"/>
                      </a:lnTo>
                      <a:lnTo>
                        <a:pt x="646" y="150"/>
                      </a:lnTo>
                      <a:lnTo>
                        <a:pt x="653" y="152"/>
                      </a:lnTo>
                      <a:lnTo>
                        <a:pt x="661" y="155"/>
                      </a:lnTo>
                      <a:lnTo>
                        <a:pt x="665" y="158"/>
                      </a:lnTo>
                      <a:lnTo>
                        <a:pt x="668" y="164"/>
                      </a:lnTo>
                      <a:lnTo>
                        <a:pt x="670" y="166"/>
                      </a:lnTo>
                      <a:lnTo>
                        <a:pt x="670" y="168"/>
                      </a:lnTo>
                      <a:lnTo>
                        <a:pt x="670" y="168"/>
                      </a:lnTo>
                      <a:lnTo>
                        <a:pt x="667" y="173"/>
                      </a:lnTo>
                      <a:lnTo>
                        <a:pt x="666" y="178"/>
                      </a:lnTo>
                      <a:lnTo>
                        <a:pt x="662" y="183"/>
                      </a:lnTo>
                      <a:lnTo>
                        <a:pt x="662" y="185"/>
                      </a:lnTo>
                      <a:lnTo>
                        <a:pt x="663" y="186"/>
                      </a:lnTo>
                      <a:lnTo>
                        <a:pt x="666" y="187"/>
                      </a:lnTo>
                      <a:lnTo>
                        <a:pt x="672" y="188"/>
                      </a:lnTo>
                      <a:lnTo>
                        <a:pt x="672" y="188"/>
                      </a:lnTo>
                      <a:lnTo>
                        <a:pt x="682" y="192"/>
                      </a:lnTo>
                      <a:lnTo>
                        <a:pt x="690" y="196"/>
                      </a:lnTo>
                      <a:lnTo>
                        <a:pt x="695" y="200"/>
                      </a:lnTo>
                      <a:lnTo>
                        <a:pt x="703" y="205"/>
                      </a:lnTo>
                      <a:lnTo>
                        <a:pt x="703" y="205"/>
                      </a:lnTo>
                      <a:lnTo>
                        <a:pt x="711" y="209"/>
                      </a:lnTo>
                      <a:lnTo>
                        <a:pt x="719" y="212"/>
                      </a:lnTo>
                      <a:lnTo>
                        <a:pt x="724" y="215"/>
                      </a:lnTo>
                      <a:lnTo>
                        <a:pt x="727" y="216"/>
                      </a:lnTo>
                      <a:lnTo>
                        <a:pt x="727" y="218"/>
                      </a:lnTo>
                      <a:lnTo>
                        <a:pt x="727" y="218"/>
                      </a:lnTo>
                      <a:lnTo>
                        <a:pt x="727" y="222"/>
                      </a:lnTo>
                      <a:lnTo>
                        <a:pt x="728" y="225"/>
                      </a:lnTo>
                      <a:lnTo>
                        <a:pt x="732" y="231"/>
                      </a:lnTo>
                      <a:lnTo>
                        <a:pt x="735" y="234"/>
                      </a:lnTo>
                      <a:lnTo>
                        <a:pt x="739" y="237"/>
                      </a:lnTo>
                      <a:lnTo>
                        <a:pt x="744" y="238"/>
                      </a:lnTo>
                      <a:lnTo>
                        <a:pt x="748" y="238"/>
                      </a:lnTo>
                      <a:lnTo>
                        <a:pt x="748" y="238"/>
                      </a:lnTo>
                      <a:lnTo>
                        <a:pt x="757" y="238"/>
                      </a:lnTo>
                      <a:lnTo>
                        <a:pt x="763" y="238"/>
                      </a:lnTo>
                      <a:lnTo>
                        <a:pt x="765" y="239"/>
                      </a:lnTo>
                      <a:lnTo>
                        <a:pt x="767" y="240"/>
                      </a:lnTo>
                      <a:lnTo>
                        <a:pt x="768" y="241"/>
                      </a:lnTo>
                      <a:lnTo>
                        <a:pt x="770" y="243"/>
                      </a:lnTo>
                      <a:lnTo>
                        <a:pt x="770" y="243"/>
                      </a:lnTo>
                      <a:lnTo>
                        <a:pt x="771" y="246"/>
                      </a:lnTo>
                      <a:lnTo>
                        <a:pt x="773" y="249"/>
                      </a:lnTo>
                      <a:lnTo>
                        <a:pt x="776" y="252"/>
                      </a:lnTo>
                      <a:lnTo>
                        <a:pt x="781" y="254"/>
                      </a:lnTo>
                      <a:lnTo>
                        <a:pt x="788" y="256"/>
                      </a:lnTo>
                      <a:lnTo>
                        <a:pt x="795" y="257"/>
                      </a:lnTo>
                      <a:lnTo>
                        <a:pt x="805" y="257"/>
                      </a:lnTo>
                      <a:lnTo>
                        <a:pt x="818" y="257"/>
                      </a:lnTo>
                      <a:lnTo>
                        <a:pt x="818" y="257"/>
                      </a:lnTo>
                      <a:lnTo>
                        <a:pt x="850" y="256"/>
                      </a:lnTo>
                      <a:lnTo>
                        <a:pt x="853" y="255"/>
                      </a:lnTo>
                      <a:lnTo>
                        <a:pt x="854" y="255"/>
                      </a:lnTo>
                      <a:lnTo>
                        <a:pt x="856" y="253"/>
                      </a:lnTo>
                      <a:lnTo>
                        <a:pt x="856" y="251"/>
                      </a:lnTo>
                      <a:lnTo>
                        <a:pt x="856" y="251"/>
                      </a:lnTo>
                      <a:lnTo>
                        <a:pt x="856" y="246"/>
                      </a:lnTo>
                      <a:lnTo>
                        <a:pt x="857" y="244"/>
                      </a:lnTo>
                      <a:lnTo>
                        <a:pt x="858" y="244"/>
                      </a:lnTo>
                      <a:lnTo>
                        <a:pt x="863" y="244"/>
                      </a:lnTo>
                      <a:lnTo>
                        <a:pt x="872" y="248"/>
                      </a:lnTo>
                      <a:lnTo>
                        <a:pt x="872" y="248"/>
                      </a:lnTo>
                      <a:lnTo>
                        <a:pt x="885" y="254"/>
                      </a:lnTo>
                      <a:lnTo>
                        <a:pt x="900" y="263"/>
                      </a:lnTo>
                      <a:lnTo>
                        <a:pt x="906" y="267"/>
                      </a:lnTo>
                      <a:lnTo>
                        <a:pt x="913" y="271"/>
                      </a:lnTo>
                      <a:lnTo>
                        <a:pt x="917" y="275"/>
                      </a:lnTo>
                      <a:lnTo>
                        <a:pt x="919" y="280"/>
                      </a:lnTo>
                      <a:lnTo>
                        <a:pt x="919" y="280"/>
                      </a:lnTo>
                      <a:lnTo>
                        <a:pt x="922" y="286"/>
                      </a:lnTo>
                      <a:lnTo>
                        <a:pt x="926" y="289"/>
                      </a:lnTo>
                      <a:lnTo>
                        <a:pt x="932" y="293"/>
                      </a:lnTo>
                      <a:lnTo>
                        <a:pt x="940" y="295"/>
                      </a:lnTo>
                      <a:lnTo>
                        <a:pt x="940" y="295"/>
                      </a:lnTo>
                      <a:lnTo>
                        <a:pt x="949" y="298"/>
                      </a:lnTo>
                      <a:lnTo>
                        <a:pt x="953" y="301"/>
                      </a:lnTo>
                      <a:lnTo>
                        <a:pt x="957" y="305"/>
                      </a:lnTo>
                      <a:lnTo>
                        <a:pt x="958" y="308"/>
                      </a:lnTo>
                      <a:lnTo>
                        <a:pt x="958" y="308"/>
                      </a:lnTo>
                      <a:lnTo>
                        <a:pt x="959" y="312"/>
                      </a:lnTo>
                      <a:lnTo>
                        <a:pt x="962" y="314"/>
                      </a:lnTo>
                      <a:lnTo>
                        <a:pt x="963" y="315"/>
                      </a:lnTo>
                      <a:lnTo>
                        <a:pt x="965" y="315"/>
                      </a:lnTo>
                      <a:lnTo>
                        <a:pt x="971" y="312"/>
                      </a:lnTo>
                      <a:lnTo>
                        <a:pt x="971" y="312"/>
                      </a:lnTo>
                      <a:lnTo>
                        <a:pt x="973" y="311"/>
                      </a:lnTo>
                      <a:lnTo>
                        <a:pt x="977" y="310"/>
                      </a:lnTo>
                      <a:lnTo>
                        <a:pt x="985" y="311"/>
                      </a:lnTo>
                      <a:lnTo>
                        <a:pt x="991" y="313"/>
                      </a:lnTo>
                      <a:lnTo>
                        <a:pt x="993" y="314"/>
                      </a:lnTo>
                      <a:lnTo>
                        <a:pt x="994" y="315"/>
                      </a:lnTo>
                      <a:lnTo>
                        <a:pt x="994" y="315"/>
                      </a:lnTo>
                      <a:lnTo>
                        <a:pt x="995" y="316"/>
                      </a:lnTo>
                      <a:lnTo>
                        <a:pt x="999" y="318"/>
                      </a:lnTo>
                      <a:lnTo>
                        <a:pt x="1007" y="321"/>
                      </a:lnTo>
                      <a:lnTo>
                        <a:pt x="1016" y="321"/>
                      </a:lnTo>
                      <a:lnTo>
                        <a:pt x="1019" y="320"/>
                      </a:lnTo>
                      <a:lnTo>
                        <a:pt x="1021" y="318"/>
                      </a:lnTo>
                      <a:lnTo>
                        <a:pt x="1021" y="318"/>
                      </a:lnTo>
                      <a:lnTo>
                        <a:pt x="1022" y="316"/>
                      </a:lnTo>
                      <a:lnTo>
                        <a:pt x="1025" y="315"/>
                      </a:lnTo>
                      <a:lnTo>
                        <a:pt x="1033" y="314"/>
                      </a:lnTo>
                      <a:lnTo>
                        <a:pt x="1039" y="313"/>
                      </a:lnTo>
                      <a:lnTo>
                        <a:pt x="1042" y="312"/>
                      </a:lnTo>
                      <a:lnTo>
                        <a:pt x="1043" y="311"/>
                      </a:lnTo>
                      <a:lnTo>
                        <a:pt x="1043" y="311"/>
                      </a:lnTo>
                      <a:lnTo>
                        <a:pt x="1043" y="311"/>
                      </a:lnTo>
                      <a:lnTo>
                        <a:pt x="1045" y="311"/>
                      </a:lnTo>
                      <a:lnTo>
                        <a:pt x="1048" y="311"/>
                      </a:lnTo>
                      <a:lnTo>
                        <a:pt x="1059" y="316"/>
                      </a:lnTo>
                      <a:lnTo>
                        <a:pt x="1064" y="320"/>
                      </a:lnTo>
                      <a:lnTo>
                        <a:pt x="1068" y="323"/>
                      </a:lnTo>
                      <a:lnTo>
                        <a:pt x="1071" y="326"/>
                      </a:lnTo>
                      <a:lnTo>
                        <a:pt x="1071" y="327"/>
                      </a:lnTo>
                      <a:lnTo>
                        <a:pt x="1069" y="328"/>
                      </a:lnTo>
                      <a:lnTo>
                        <a:pt x="1069" y="328"/>
                      </a:lnTo>
                      <a:lnTo>
                        <a:pt x="1065" y="331"/>
                      </a:lnTo>
                      <a:lnTo>
                        <a:pt x="1062" y="334"/>
                      </a:lnTo>
                      <a:lnTo>
                        <a:pt x="1059" y="338"/>
                      </a:lnTo>
                      <a:lnTo>
                        <a:pt x="1059" y="341"/>
                      </a:lnTo>
                      <a:lnTo>
                        <a:pt x="1059" y="341"/>
                      </a:lnTo>
                      <a:lnTo>
                        <a:pt x="1059" y="349"/>
                      </a:lnTo>
                      <a:lnTo>
                        <a:pt x="1058" y="361"/>
                      </a:lnTo>
                      <a:lnTo>
                        <a:pt x="1057" y="369"/>
                      </a:lnTo>
                      <a:lnTo>
                        <a:pt x="1054" y="375"/>
                      </a:lnTo>
                      <a:lnTo>
                        <a:pt x="1050" y="382"/>
                      </a:lnTo>
                      <a:lnTo>
                        <a:pt x="1047" y="384"/>
                      </a:lnTo>
                      <a:lnTo>
                        <a:pt x="1045" y="385"/>
                      </a:lnTo>
                      <a:lnTo>
                        <a:pt x="1045" y="385"/>
                      </a:lnTo>
                      <a:lnTo>
                        <a:pt x="1007" y="401"/>
                      </a:lnTo>
                      <a:lnTo>
                        <a:pt x="988" y="410"/>
                      </a:lnTo>
                      <a:lnTo>
                        <a:pt x="980" y="414"/>
                      </a:lnTo>
                      <a:lnTo>
                        <a:pt x="975" y="418"/>
                      </a:lnTo>
                      <a:lnTo>
                        <a:pt x="975" y="418"/>
                      </a:lnTo>
                      <a:lnTo>
                        <a:pt x="971" y="423"/>
                      </a:lnTo>
                      <a:lnTo>
                        <a:pt x="966" y="426"/>
                      </a:lnTo>
                      <a:lnTo>
                        <a:pt x="954" y="431"/>
                      </a:lnTo>
                      <a:lnTo>
                        <a:pt x="943" y="435"/>
                      </a:lnTo>
                      <a:lnTo>
                        <a:pt x="931" y="436"/>
                      </a:lnTo>
                      <a:lnTo>
                        <a:pt x="931" y="436"/>
                      </a:lnTo>
                      <a:lnTo>
                        <a:pt x="920" y="436"/>
                      </a:lnTo>
                      <a:lnTo>
                        <a:pt x="910" y="437"/>
                      </a:lnTo>
                      <a:lnTo>
                        <a:pt x="900" y="439"/>
                      </a:lnTo>
                      <a:lnTo>
                        <a:pt x="888" y="442"/>
                      </a:lnTo>
                      <a:lnTo>
                        <a:pt x="888" y="442"/>
                      </a:lnTo>
                      <a:lnTo>
                        <a:pt x="868" y="450"/>
                      </a:lnTo>
                      <a:lnTo>
                        <a:pt x="844" y="460"/>
                      </a:lnTo>
                      <a:lnTo>
                        <a:pt x="833" y="466"/>
                      </a:lnTo>
                      <a:lnTo>
                        <a:pt x="824" y="471"/>
                      </a:lnTo>
                      <a:lnTo>
                        <a:pt x="822" y="474"/>
                      </a:lnTo>
                      <a:lnTo>
                        <a:pt x="820" y="477"/>
                      </a:lnTo>
                      <a:lnTo>
                        <a:pt x="820" y="479"/>
                      </a:lnTo>
                      <a:lnTo>
                        <a:pt x="821" y="481"/>
                      </a:lnTo>
                      <a:lnTo>
                        <a:pt x="821" y="481"/>
                      </a:lnTo>
                      <a:lnTo>
                        <a:pt x="829" y="488"/>
                      </a:lnTo>
                      <a:lnTo>
                        <a:pt x="833" y="494"/>
                      </a:lnTo>
                      <a:lnTo>
                        <a:pt x="833" y="496"/>
                      </a:lnTo>
                      <a:lnTo>
                        <a:pt x="833" y="498"/>
                      </a:lnTo>
                      <a:lnTo>
                        <a:pt x="831" y="499"/>
                      </a:lnTo>
                      <a:lnTo>
                        <a:pt x="828" y="500"/>
                      </a:lnTo>
                      <a:lnTo>
                        <a:pt x="828" y="500"/>
                      </a:lnTo>
                      <a:lnTo>
                        <a:pt x="824" y="500"/>
                      </a:lnTo>
                      <a:lnTo>
                        <a:pt x="822" y="500"/>
                      </a:lnTo>
                      <a:lnTo>
                        <a:pt x="818" y="498"/>
                      </a:lnTo>
                      <a:lnTo>
                        <a:pt x="817" y="498"/>
                      </a:lnTo>
                      <a:lnTo>
                        <a:pt x="816" y="499"/>
                      </a:lnTo>
                      <a:lnTo>
                        <a:pt x="814" y="500"/>
                      </a:lnTo>
                      <a:lnTo>
                        <a:pt x="811" y="503"/>
                      </a:lnTo>
                      <a:lnTo>
                        <a:pt x="811" y="503"/>
                      </a:lnTo>
                      <a:lnTo>
                        <a:pt x="808" y="509"/>
                      </a:lnTo>
                      <a:lnTo>
                        <a:pt x="803" y="515"/>
                      </a:lnTo>
                      <a:lnTo>
                        <a:pt x="787" y="530"/>
                      </a:lnTo>
                      <a:lnTo>
                        <a:pt x="768" y="546"/>
                      </a:lnTo>
                      <a:lnTo>
                        <a:pt x="752" y="560"/>
                      </a:lnTo>
                      <a:lnTo>
                        <a:pt x="752" y="560"/>
                      </a:lnTo>
                      <a:lnTo>
                        <a:pt x="747" y="568"/>
                      </a:lnTo>
                      <a:lnTo>
                        <a:pt x="742" y="575"/>
                      </a:lnTo>
                      <a:lnTo>
                        <a:pt x="733" y="589"/>
                      </a:lnTo>
                      <a:lnTo>
                        <a:pt x="727" y="600"/>
                      </a:lnTo>
                      <a:lnTo>
                        <a:pt x="723" y="604"/>
                      </a:lnTo>
                      <a:lnTo>
                        <a:pt x="719" y="607"/>
                      </a:lnTo>
                      <a:lnTo>
                        <a:pt x="719" y="607"/>
                      </a:lnTo>
                      <a:lnTo>
                        <a:pt x="716" y="609"/>
                      </a:lnTo>
                      <a:lnTo>
                        <a:pt x="713" y="612"/>
                      </a:lnTo>
                      <a:lnTo>
                        <a:pt x="709" y="616"/>
                      </a:lnTo>
                      <a:lnTo>
                        <a:pt x="708" y="622"/>
                      </a:lnTo>
                      <a:lnTo>
                        <a:pt x="706" y="634"/>
                      </a:lnTo>
                      <a:lnTo>
                        <a:pt x="706" y="646"/>
                      </a:lnTo>
                      <a:lnTo>
                        <a:pt x="706" y="646"/>
                      </a:lnTo>
                      <a:lnTo>
                        <a:pt x="708" y="664"/>
                      </a:lnTo>
                      <a:lnTo>
                        <a:pt x="709" y="672"/>
                      </a:lnTo>
                      <a:lnTo>
                        <a:pt x="713" y="682"/>
                      </a:lnTo>
                      <a:lnTo>
                        <a:pt x="715" y="690"/>
                      </a:lnTo>
                      <a:lnTo>
                        <a:pt x="719" y="698"/>
                      </a:lnTo>
                      <a:lnTo>
                        <a:pt x="723" y="704"/>
                      </a:lnTo>
                      <a:lnTo>
                        <a:pt x="729" y="709"/>
                      </a:lnTo>
                      <a:lnTo>
                        <a:pt x="729" y="709"/>
                      </a:lnTo>
                      <a:lnTo>
                        <a:pt x="738" y="714"/>
                      </a:lnTo>
                      <a:lnTo>
                        <a:pt x="744" y="717"/>
                      </a:lnTo>
                      <a:lnTo>
                        <a:pt x="745" y="717"/>
                      </a:lnTo>
                      <a:lnTo>
                        <a:pt x="745" y="720"/>
                      </a:lnTo>
                      <a:lnTo>
                        <a:pt x="739" y="724"/>
                      </a:lnTo>
                      <a:lnTo>
                        <a:pt x="739" y="724"/>
                      </a:lnTo>
                      <a:lnTo>
                        <a:pt x="735" y="726"/>
                      </a:lnTo>
                      <a:lnTo>
                        <a:pt x="730" y="729"/>
                      </a:lnTo>
                      <a:lnTo>
                        <a:pt x="717" y="735"/>
                      </a:lnTo>
                      <a:lnTo>
                        <a:pt x="710" y="737"/>
                      </a:lnTo>
                      <a:lnTo>
                        <a:pt x="705" y="740"/>
                      </a:lnTo>
                      <a:lnTo>
                        <a:pt x="701" y="743"/>
                      </a:lnTo>
                      <a:lnTo>
                        <a:pt x="699" y="747"/>
                      </a:lnTo>
                      <a:lnTo>
                        <a:pt x="699" y="747"/>
                      </a:lnTo>
                      <a:lnTo>
                        <a:pt x="696" y="751"/>
                      </a:lnTo>
                      <a:lnTo>
                        <a:pt x="693" y="755"/>
                      </a:lnTo>
                      <a:lnTo>
                        <a:pt x="687" y="760"/>
                      </a:lnTo>
                      <a:lnTo>
                        <a:pt x="678" y="766"/>
                      </a:lnTo>
                      <a:lnTo>
                        <a:pt x="668" y="770"/>
                      </a:lnTo>
                      <a:lnTo>
                        <a:pt x="668" y="770"/>
                      </a:lnTo>
                      <a:lnTo>
                        <a:pt x="663" y="772"/>
                      </a:lnTo>
                      <a:lnTo>
                        <a:pt x="659" y="777"/>
                      </a:lnTo>
                      <a:lnTo>
                        <a:pt x="654" y="781"/>
                      </a:lnTo>
                      <a:lnTo>
                        <a:pt x="650" y="787"/>
                      </a:lnTo>
                      <a:lnTo>
                        <a:pt x="647" y="794"/>
                      </a:lnTo>
                      <a:lnTo>
                        <a:pt x="645" y="801"/>
                      </a:lnTo>
                      <a:lnTo>
                        <a:pt x="643" y="809"/>
                      </a:lnTo>
                      <a:lnTo>
                        <a:pt x="642" y="817"/>
                      </a:lnTo>
                      <a:lnTo>
                        <a:pt x="642" y="817"/>
                      </a:lnTo>
                      <a:lnTo>
                        <a:pt x="640" y="832"/>
                      </a:lnTo>
                      <a:lnTo>
                        <a:pt x="638" y="838"/>
                      </a:lnTo>
                      <a:lnTo>
                        <a:pt x="636" y="841"/>
                      </a:lnTo>
                      <a:lnTo>
                        <a:pt x="634" y="844"/>
                      </a:lnTo>
                      <a:lnTo>
                        <a:pt x="631" y="845"/>
                      </a:lnTo>
                      <a:lnTo>
                        <a:pt x="627" y="846"/>
                      </a:lnTo>
                      <a:lnTo>
                        <a:pt x="621" y="846"/>
                      </a:lnTo>
                      <a:lnTo>
                        <a:pt x="621" y="846"/>
                      </a:lnTo>
                      <a:lnTo>
                        <a:pt x="607" y="846"/>
                      </a:lnTo>
                      <a:lnTo>
                        <a:pt x="591" y="845"/>
                      </a:lnTo>
                      <a:lnTo>
                        <a:pt x="582" y="846"/>
                      </a:lnTo>
                      <a:lnTo>
                        <a:pt x="574" y="847"/>
                      </a:lnTo>
                      <a:lnTo>
                        <a:pt x="566" y="851"/>
                      </a:lnTo>
                      <a:lnTo>
                        <a:pt x="559" y="854"/>
                      </a:lnTo>
                      <a:lnTo>
                        <a:pt x="559" y="854"/>
                      </a:lnTo>
                      <a:lnTo>
                        <a:pt x="544" y="866"/>
                      </a:lnTo>
                      <a:lnTo>
                        <a:pt x="528" y="878"/>
                      </a:lnTo>
                      <a:lnTo>
                        <a:pt x="521" y="885"/>
                      </a:lnTo>
                      <a:lnTo>
                        <a:pt x="515" y="893"/>
                      </a:lnTo>
                      <a:lnTo>
                        <a:pt x="510" y="900"/>
                      </a:lnTo>
                      <a:lnTo>
                        <a:pt x="507" y="909"/>
                      </a:lnTo>
                      <a:lnTo>
                        <a:pt x="507" y="909"/>
                      </a:lnTo>
                      <a:lnTo>
                        <a:pt x="503" y="922"/>
                      </a:lnTo>
                      <a:lnTo>
                        <a:pt x="501" y="926"/>
                      </a:lnTo>
                      <a:lnTo>
                        <a:pt x="499" y="928"/>
                      </a:lnTo>
                      <a:lnTo>
                        <a:pt x="496" y="929"/>
                      </a:lnTo>
                      <a:lnTo>
                        <a:pt x="494" y="929"/>
                      </a:lnTo>
                      <a:lnTo>
                        <a:pt x="491" y="929"/>
                      </a:lnTo>
                      <a:lnTo>
                        <a:pt x="488" y="927"/>
                      </a:lnTo>
                      <a:lnTo>
                        <a:pt x="488" y="927"/>
                      </a:lnTo>
                      <a:lnTo>
                        <a:pt x="476" y="921"/>
                      </a:lnTo>
                      <a:lnTo>
                        <a:pt x="470" y="918"/>
                      </a:lnTo>
                      <a:lnTo>
                        <a:pt x="461" y="917"/>
                      </a:lnTo>
                      <a:lnTo>
                        <a:pt x="461" y="917"/>
                      </a:lnTo>
                      <a:lnTo>
                        <a:pt x="457" y="918"/>
                      </a:lnTo>
                      <a:lnTo>
                        <a:pt x="453" y="920"/>
                      </a:lnTo>
                      <a:lnTo>
                        <a:pt x="449" y="923"/>
                      </a:lnTo>
                      <a:lnTo>
                        <a:pt x="446" y="926"/>
                      </a:lnTo>
                      <a:lnTo>
                        <a:pt x="444" y="927"/>
                      </a:lnTo>
                      <a:lnTo>
                        <a:pt x="441" y="926"/>
                      </a:lnTo>
                      <a:lnTo>
                        <a:pt x="441" y="926"/>
                      </a:lnTo>
                      <a:lnTo>
                        <a:pt x="438" y="925"/>
                      </a:lnTo>
                      <a:lnTo>
                        <a:pt x="436" y="923"/>
                      </a:lnTo>
                      <a:lnTo>
                        <a:pt x="432" y="918"/>
                      </a:lnTo>
                      <a:lnTo>
                        <a:pt x="430" y="917"/>
                      </a:lnTo>
                      <a:lnTo>
                        <a:pt x="427" y="915"/>
                      </a:lnTo>
                      <a:lnTo>
                        <a:pt x="422" y="914"/>
                      </a:lnTo>
                      <a:lnTo>
                        <a:pt x="417" y="913"/>
                      </a:lnTo>
                      <a:lnTo>
                        <a:pt x="417" y="913"/>
                      </a:lnTo>
                      <a:lnTo>
                        <a:pt x="387" y="913"/>
                      </a:lnTo>
                      <a:lnTo>
                        <a:pt x="374" y="912"/>
                      </a:lnTo>
                      <a:lnTo>
                        <a:pt x="368" y="911"/>
                      </a:lnTo>
                      <a:lnTo>
                        <a:pt x="366" y="909"/>
                      </a:lnTo>
                      <a:lnTo>
                        <a:pt x="366" y="909"/>
                      </a:lnTo>
                      <a:lnTo>
                        <a:pt x="364" y="908"/>
                      </a:lnTo>
                      <a:lnTo>
                        <a:pt x="359" y="907"/>
                      </a:lnTo>
                      <a:lnTo>
                        <a:pt x="345" y="906"/>
                      </a:lnTo>
                      <a:lnTo>
                        <a:pt x="330" y="906"/>
                      </a:lnTo>
                      <a:lnTo>
                        <a:pt x="323" y="904"/>
                      </a:lnTo>
                      <a:lnTo>
                        <a:pt x="318" y="902"/>
                      </a:lnTo>
                      <a:lnTo>
                        <a:pt x="318" y="902"/>
                      </a:lnTo>
                      <a:lnTo>
                        <a:pt x="313" y="898"/>
                      </a:lnTo>
                      <a:lnTo>
                        <a:pt x="308" y="896"/>
                      </a:lnTo>
                      <a:lnTo>
                        <a:pt x="301" y="895"/>
                      </a:lnTo>
                      <a:lnTo>
                        <a:pt x="287" y="895"/>
                      </a:lnTo>
                      <a:lnTo>
                        <a:pt x="287" y="895"/>
                      </a:lnTo>
                      <a:lnTo>
                        <a:pt x="266" y="896"/>
                      </a:lnTo>
                      <a:lnTo>
                        <a:pt x="263" y="897"/>
                      </a:lnTo>
                      <a:lnTo>
                        <a:pt x="260" y="900"/>
                      </a:lnTo>
                      <a:lnTo>
                        <a:pt x="260" y="900"/>
                      </a:lnTo>
                      <a:lnTo>
                        <a:pt x="252" y="908"/>
                      </a:lnTo>
                      <a:lnTo>
                        <a:pt x="249" y="909"/>
                      </a:lnTo>
                      <a:lnTo>
                        <a:pt x="245" y="910"/>
                      </a:lnTo>
                      <a:lnTo>
                        <a:pt x="245" y="910"/>
                      </a:lnTo>
                      <a:lnTo>
                        <a:pt x="241" y="910"/>
                      </a:lnTo>
                      <a:lnTo>
                        <a:pt x="238" y="912"/>
                      </a:lnTo>
                      <a:lnTo>
                        <a:pt x="236" y="913"/>
                      </a:lnTo>
                      <a:lnTo>
                        <a:pt x="231" y="913"/>
                      </a:lnTo>
                      <a:lnTo>
                        <a:pt x="231" y="913"/>
                      </a:lnTo>
                      <a:lnTo>
                        <a:pt x="193" y="913"/>
                      </a:lnTo>
                      <a:lnTo>
                        <a:pt x="193" y="913"/>
                      </a:lnTo>
                      <a:lnTo>
                        <a:pt x="181" y="918"/>
                      </a:lnTo>
                      <a:lnTo>
                        <a:pt x="173" y="925"/>
                      </a:lnTo>
                      <a:lnTo>
                        <a:pt x="170" y="928"/>
                      </a:lnTo>
                      <a:lnTo>
                        <a:pt x="167" y="930"/>
                      </a:lnTo>
                      <a:lnTo>
                        <a:pt x="167" y="930"/>
                      </a:lnTo>
                      <a:lnTo>
                        <a:pt x="166" y="940"/>
                      </a:lnTo>
                      <a:lnTo>
                        <a:pt x="165" y="942"/>
                      </a:lnTo>
                      <a:lnTo>
                        <a:pt x="162" y="942"/>
                      </a:lnTo>
                      <a:lnTo>
                        <a:pt x="162" y="942"/>
                      </a:lnTo>
                      <a:lnTo>
                        <a:pt x="157" y="942"/>
                      </a:lnTo>
                      <a:lnTo>
                        <a:pt x="155" y="942"/>
                      </a:lnTo>
                      <a:lnTo>
                        <a:pt x="152" y="943"/>
                      </a:lnTo>
                      <a:lnTo>
                        <a:pt x="151" y="947"/>
                      </a:lnTo>
                      <a:lnTo>
                        <a:pt x="151" y="947"/>
                      </a:lnTo>
                      <a:lnTo>
                        <a:pt x="150" y="951"/>
                      </a:lnTo>
                      <a:lnTo>
                        <a:pt x="148" y="952"/>
                      </a:lnTo>
                      <a:lnTo>
                        <a:pt x="146" y="952"/>
                      </a:lnTo>
                      <a:lnTo>
                        <a:pt x="145" y="952"/>
                      </a:lnTo>
                      <a:lnTo>
                        <a:pt x="145" y="953"/>
                      </a:lnTo>
                      <a:lnTo>
                        <a:pt x="145" y="953"/>
                      </a:lnTo>
                      <a:lnTo>
                        <a:pt x="144" y="956"/>
                      </a:lnTo>
                      <a:lnTo>
                        <a:pt x="143" y="957"/>
                      </a:lnTo>
                      <a:lnTo>
                        <a:pt x="142" y="958"/>
                      </a:lnTo>
                      <a:lnTo>
                        <a:pt x="142" y="95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96" name="Freeform 129"/>
                <p:cNvSpPr/>
                <p:nvPr/>
              </p:nvSpPr>
              <p:spPr bwMode="auto">
                <a:xfrm>
                  <a:off x="4076" y="3936"/>
                  <a:ext cx="26" cy="23"/>
                </a:xfrm>
                <a:custGeom>
                  <a:gdLst>
                    <a:gd fmla="*/ 24 w 26" name="T0"/>
                    <a:gd fmla="*/ 4 h 23" name="T1"/>
                    <a:gd fmla="*/ 24 w 26" name="T2"/>
                    <a:gd fmla="*/ 4 h 23" name="T3"/>
                    <a:gd fmla="*/ 21 w 26" name="T4"/>
                    <a:gd fmla="*/ 3 h 23" name="T5"/>
                    <a:gd fmla="*/ 19 w 26" name="T6"/>
                    <a:gd fmla="*/ 4 h 23" name="T7"/>
                    <a:gd fmla="*/ 19 w 26" name="T8"/>
                    <a:gd fmla="*/ 6 h 23" name="T9"/>
                    <a:gd fmla="*/ 18 w 26" name="T10"/>
                    <a:gd fmla="*/ 8 h 23" name="T11"/>
                    <a:gd fmla="*/ 18 w 26" name="T12"/>
                    <a:gd fmla="*/ 8 h 23" name="T13"/>
                    <a:gd fmla="*/ 18 w 26" name="T14"/>
                    <a:gd fmla="*/ 10 h 23" name="T15"/>
                    <a:gd fmla="*/ 17 w 26" name="T16"/>
                    <a:gd fmla="*/ 10 h 23" name="T17"/>
                    <a:gd fmla="*/ 14 w 26" name="T18"/>
                    <a:gd fmla="*/ 11 h 23" name="T19"/>
                    <a:gd fmla="*/ 12 w 26" name="T20"/>
                    <a:gd fmla="*/ 11 h 23" name="T21"/>
                    <a:gd fmla="*/ 11 w 26" name="T22"/>
                    <a:gd fmla="*/ 12 h 23" name="T23"/>
                    <a:gd fmla="*/ 11 w 26" name="T24"/>
                    <a:gd fmla="*/ 13 h 23" name="T25"/>
                    <a:gd fmla="*/ 11 w 26" name="T26"/>
                    <a:gd fmla="*/ 13 h 23" name="T27"/>
                    <a:gd fmla="*/ 9 w 26" name="T28"/>
                    <a:gd fmla="*/ 17 h 23" name="T29"/>
                    <a:gd fmla="*/ 7 w 26" name="T30"/>
                    <a:gd fmla="*/ 22 h 23" name="T31"/>
                    <a:gd fmla="*/ 5 w 26" name="T32"/>
                    <a:gd fmla="*/ 23 h 23" name="T33"/>
                    <a:gd fmla="*/ 3 w 26" name="T34"/>
                    <a:gd fmla="*/ 23 h 23" name="T35"/>
                    <a:gd fmla="*/ 2 w 26" name="T36"/>
                    <a:gd fmla="*/ 23 h 23" name="T37"/>
                    <a:gd fmla="*/ 0 w 26" name="T38"/>
                    <a:gd fmla="*/ 21 h 23" name="T39"/>
                    <a:gd fmla="*/ 0 w 26" name="T40"/>
                    <a:gd fmla="*/ 21 h 23" name="T41"/>
                    <a:gd fmla="*/ 0 w 26" name="T42"/>
                    <a:gd fmla="*/ 16 h 23" name="T43"/>
                    <a:gd fmla="*/ 3 w 26" name="T44"/>
                    <a:gd fmla="*/ 14 h 23" name="T45"/>
                    <a:gd fmla="*/ 4 w 26" name="T46"/>
                    <a:gd fmla="*/ 12 h 23" name="T47"/>
                    <a:gd fmla="*/ 5 w 26" name="T48"/>
                    <a:gd fmla="*/ 9 h 23" name="T49"/>
                    <a:gd fmla="*/ 5 w 26" name="T50"/>
                    <a:gd fmla="*/ 9 h 23" name="T51"/>
                    <a:gd fmla="*/ 5 w 26" name="T52"/>
                    <a:gd fmla="*/ 6 h 23" name="T53"/>
                    <a:gd fmla="*/ 6 w 26" name="T54"/>
                    <a:gd fmla="*/ 2 h 23" name="T55"/>
                    <a:gd fmla="*/ 9 w 26" name="T56"/>
                    <a:gd fmla="*/ 1 h 23" name="T57"/>
                    <a:gd fmla="*/ 13 w 26" name="T58"/>
                    <a:gd fmla="*/ 0 h 23" name="T59"/>
                    <a:gd fmla="*/ 13 w 26" name="T60"/>
                    <a:gd fmla="*/ 0 h 23" name="T61"/>
                    <a:gd fmla="*/ 22 w 26" name="T62"/>
                    <a:gd fmla="*/ 0 h 23" name="T63"/>
                    <a:gd fmla="*/ 24 w 26" name="T64"/>
                    <a:gd fmla="*/ 0 h 23" name="T65"/>
                    <a:gd fmla="*/ 25 w 26" name="T66"/>
                    <a:gd fmla="*/ 1 h 23" name="T67"/>
                    <a:gd fmla="*/ 25 w 26" name="T68"/>
                    <a:gd fmla="*/ 1 h 23" name="T69"/>
                    <a:gd fmla="*/ 26 w 26" name="T70"/>
                    <a:gd fmla="*/ 2 h 23" name="T71"/>
                    <a:gd fmla="*/ 25 w 26" name="T72"/>
                    <a:gd fmla="*/ 3 h 23" name="T73"/>
                    <a:gd fmla="*/ 24 w 26" name="T74"/>
                    <a:gd fmla="*/ 4 h 23" name="T75"/>
                    <a:gd fmla="*/ 24 w 26" name="T76"/>
                    <a:gd fmla="*/ 4 h 23" name="T7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b="b" l="0" r="r" t="0"/>
                  <a:pathLst>
                    <a:path h="23" w="26">
                      <a:moveTo>
                        <a:pt x="24" y="4"/>
                      </a:moveTo>
                      <a:lnTo>
                        <a:pt x="24" y="4"/>
                      </a:lnTo>
                      <a:lnTo>
                        <a:pt x="21" y="3"/>
                      </a:lnTo>
                      <a:lnTo>
                        <a:pt x="19" y="4"/>
                      </a:lnTo>
                      <a:lnTo>
                        <a:pt x="19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0"/>
                      </a:lnTo>
                      <a:lnTo>
                        <a:pt x="17" y="10"/>
                      </a:lnTo>
                      <a:lnTo>
                        <a:pt x="14" y="11"/>
                      </a:lnTo>
                      <a:lnTo>
                        <a:pt x="12" y="11"/>
                      </a:lnTo>
                      <a:lnTo>
                        <a:pt x="11" y="12"/>
                      </a:lnTo>
                      <a:lnTo>
                        <a:pt x="11" y="13"/>
                      </a:lnTo>
                      <a:lnTo>
                        <a:pt x="11" y="13"/>
                      </a:lnTo>
                      <a:lnTo>
                        <a:pt x="9" y="17"/>
                      </a:lnTo>
                      <a:lnTo>
                        <a:pt x="7" y="22"/>
                      </a:lnTo>
                      <a:lnTo>
                        <a:pt x="5" y="23"/>
                      </a:lnTo>
                      <a:lnTo>
                        <a:pt x="3" y="23"/>
                      </a:lnTo>
                      <a:lnTo>
                        <a:pt x="2" y="2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3" y="14"/>
                      </a:lnTo>
                      <a:lnTo>
                        <a:pt x="4" y="12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6"/>
                      </a:lnTo>
                      <a:lnTo>
                        <a:pt x="6" y="2"/>
                      </a:lnTo>
                      <a:lnTo>
                        <a:pt x="9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5" y="1"/>
                      </a:lnTo>
                      <a:lnTo>
                        <a:pt x="25" y="1"/>
                      </a:lnTo>
                      <a:lnTo>
                        <a:pt x="26" y="2"/>
                      </a:lnTo>
                      <a:lnTo>
                        <a:pt x="25" y="3"/>
                      </a:lnTo>
                      <a:lnTo>
                        <a:pt x="24" y="4"/>
                      </a:lnTo>
                      <a:lnTo>
                        <a:pt x="24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97" name="Freeform 130"/>
                <p:cNvSpPr/>
                <p:nvPr/>
              </p:nvSpPr>
              <p:spPr bwMode="auto">
                <a:xfrm>
                  <a:off x="4189" y="3849"/>
                  <a:ext cx="93" cy="70"/>
                </a:xfrm>
                <a:custGeom>
                  <a:gdLst>
                    <a:gd fmla="*/ 0 w 93" name="T0"/>
                    <a:gd fmla="*/ 40 h 70" name="T1"/>
                    <a:gd fmla="*/ 7 w 93" name="T2"/>
                    <a:gd fmla="*/ 40 h 70" name="T3"/>
                    <a:gd fmla="*/ 11 w 93" name="T4"/>
                    <a:gd fmla="*/ 38 h 70" name="T5"/>
                    <a:gd fmla="*/ 15 w 93" name="T6"/>
                    <a:gd fmla="*/ 36 h 70" name="T7"/>
                    <a:gd fmla="*/ 24 w 93" name="T8"/>
                    <a:gd fmla="*/ 38 h 70" name="T9"/>
                    <a:gd fmla="*/ 26 w 93" name="T10"/>
                    <a:gd fmla="*/ 42 h 70" name="T11"/>
                    <a:gd fmla="*/ 27 w 93" name="T12"/>
                    <a:gd fmla="*/ 46 h 70" name="T13"/>
                    <a:gd fmla="*/ 30 w 93" name="T14"/>
                    <a:gd fmla="*/ 53 h 70" name="T15"/>
                    <a:gd fmla="*/ 34 w 93" name="T16"/>
                    <a:gd fmla="*/ 54 h 70" name="T17"/>
                    <a:gd fmla="*/ 38 w 93" name="T18"/>
                    <a:gd fmla="*/ 57 h 70" name="T19"/>
                    <a:gd fmla="*/ 38 w 93" name="T20"/>
                    <a:gd fmla="*/ 64 h 70" name="T21"/>
                    <a:gd fmla="*/ 41 w 93" name="T22"/>
                    <a:gd fmla="*/ 65 h 70" name="T23"/>
                    <a:gd fmla="*/ 53 w 93" name="T24"/>
                    <a:gd fmla="*/ 64 h 70" name="T25"/>
                    <a:gd fmla="*/ 56 w 93" name="T26"/>
                    <a:gd fmla="*/ 66 h 70" name="T27"/>
                    <a:gd fmla="*/ 57 w 93" name="T28"/>
                    <a:gd fmla="*/ 69 h 70" name="T29"/>
                    <a:gd fmla="*/ 64 w 93" name="T30"/>
                    <a:gd fmla="*/ 69 h 70" name="T31"/>
                    <a:gd fmla="*/ 69 w 93" name="T32"/>
                    <a:gd fmla="*/ 66 h 70" name="T33"/>
                    <a:gd fmla="*/ 79 w 93" name="T34"/>
                    <a:gd fmla="*/ 52 h 70" name="T35"/>
                    <a:gd fmla="*/ 86 w 93" name="T36"/>
                    <a:gd fmla="*/ 40 h 70" name="T37"/>
                    <a:gd fmla="*/ 90 w 93" name="T38"/>
                    <a:gd fmla="*/ 38 h 70" name="T39"/>
                    <a:gd fmla="*/ 92 w 93" name="T40"/>
                    <a:gd fmla="*/ 32 h 70" name="T41"/>
                    <a:gd fmla="*/ 93 w 93" name="T42"/>
                    <a:gd fmla="*/ 29 h 70" name="T43"/>
                    <a:gd fmla="*/ 91 w 93" name="T44"/>
                    <a:gd fmla="*/ 25 h 70" name="T45"/>
                    <a:gd fmla="*/ 82 w 93" name="T46"/>
                    <a:gd fmla="*/ 25 h 70" name="T47"/>
                    <a:gd fmla="*/ 77 w 93" name="T48"/>
                    <a:gd fmla="*/ 26 h 70" name="T49"/>
                    <a:gd fmla="*/ 69 w 93" name="T50"/>
                    <a:gd fmla="*/ 25 h 70" name="T51"/>
                    <a:gd fmla="*/ 67 w 93" name="T52"/>
                    <a:gd fmla="*/ 22 h 70" name="T53"/>
                    <a:gd fmla="*/ 67 w 93" name="T54"/>
                    <a:gd fmla="*/ 17 h 70" name="T55"/>
                    <a:gd fmla="*/ 66 w 93" name="T56"/>
                    <a:gd fmla="*/ 11 h 70" name="T57"/>
                    <a:gd fmla="*/ 67 w 93" name="T58"/>
                    <a:gd fmla="*/ 10 h 70" name="T59"/>
                    <a:gd fmla="*/ 70 w 93" name="T60"/>
                    <a:gd fmla="*/ 5 h 70" name="T61"/>
                    <a:gd fmla="*/ 69 w 93" name="T62"/>
                    <a:gd fmla="*/ 2 h 70" name="T63"/>
                    <a:gd fmla="*/ 66 w 93" name="T64"/>
                    <a:gd fmla="*/ 1 h 70" name="T65"/>
                    <a:gd fmla="*/ 58 w 93" name="T66"/>
                    <a:gd fmla="*/ 0 h 70" name="T67"/>
                    <a:gd fmla="*/ 54 w 93" name="T68"/>
                    <a:gd fmla="*/ 2 h 70" name="T69"/>
                    <a:gd fmla="*/ 44 w 93" name="T70"/>
                    <a:gd fmla="*/ 11 h 70" name="T71"/>
                    <a:gd fmla="*/ 43 w 93" name="T72"/>
                    <a:gd fmla="*/ 14 h 70" name="T73"/>
                    <a:gd fmla="*/ 41 w 93" name="T74"/>
                    <a:gd fmla="*/ 18 h 70" name="T75"/>
                    <a:gd fmla="*/ 36 w 93" name="T76"/>
                    <a:gd fmla="*/ 19 h 70" name="T77"/>
                    <a:gd fmla="*/ 32 w 93" name="T78"/>
                    <a:gd fmla="*/ 23 h 70" name="T79"/>
                    <a:gd fmla="*/ 26 w 93" name="T80"/>
                    <a:gd fmla="*/ 24 h 70" name="T81"/>
                    <a:gd fmla="*/ 23 w 93" name="T82"/>
                    <a:gd fmla="*/ 25 h 70" name="T83"/>
                    <a:gd fmla="*/ 20 w 93" name="T84"/>
                    <a:gd fmla="*/ 28 h 70" name="T85"/>
                    <a:gd fmla="*/ 18 w 93" name="T86"/>
                    <a:gd fmla="*/ 28 h 70" name="T87"/>
                    <a:gd fmla="*/ 8 w 93" name="T88"/>
                    <a:gd fmla="*/ 30 h 70" name="T89"/>
                    <a:gd fmla="*/ 7 w 93" name="T90"/>
                    <a:gd fmla="*/ 32 h 70" name="T91"/>
                    <a:gd fmla="*/ 4 w 93" name="T92"/>
                    <a:gd fmla="*/ 34 h 70" name="T93"/>
                    <a:gd fmla="*/ 0 w 93" name="T94"/>
                    <a:gd fmla="*/ 36 h 70" name="T95"/>
                    <a:gd fmla="*/ 0 w 93" name="T96"/>
                    <a:gd fmla="*/ 40 h 70" name="T9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b="b" l="0" r="r" t="0"/>
                  <a:pathLst>
                    <a:path h="70" w="93">
                      <a:moveTo>
                        <a:pt x="0" y="40"/>
                      </a:moveTo>
                      <a:lnTo>
                        <a:pt x="0" y="40"/>
                      </a:lnTo>
                      <a:lnTo>
                        <a:pt x="4" y="40"/>
                      </a:lnTo>
                      <a:lnTo>
                        <a:pt x="7" y="40"/>
                      </a:lnTo>
                      <a:lnTo>
                        <a:pt x="11" y="38"/>
                      </a:lnTo>
                      <a:lnTo>
                        <a:pt x="11" y="38"/>
                      </a:lnTo>
                      <a:lnTo>
                        <a:pt x="13" y="36"/>
                      </a:lnTo>
                      <a:lnTo>
                        <a:pt x="15" y="36"/>
                      </a:lnTo>
                      <a:lnTo>
                        <a:pt x="20" y="36"/>
                      </a:lnTo>
                      <a:lnTo>
                        <a:pt x="24" y="38"/>
                      </a:lnTo>
                      <a:lnTo>
                        <a:pt x="25" y="40"/>
                      </a:lnTo>
                      <a:lnTo>
                        <a:pt x="26" y="42"/>
                      </a:lnTo>
                      <a:lnTo>
                        <a:pt x="26" y="42"/>
                      </a:lnTo>
                      <a:lnTo>
                        <a:pt x="27" y="46"/>
                      </a:lnTo>
                      <a:lnTo>
                        <a:pt x="28" y="51"/>
                      </a:lnTo>
                      <a:lnTo>
                        <a:pt x="30" y="53"/>
                      </a:lnTo>
                      <a:lnTo>
                        <a:pt x="34" y="54"/>
                      </a:lnTo>
                      <a:lnTo>
                        <a:pt x="34" y="54"/>
                      </a:lnTo>
                      <a:lnTo>
                        <a:pt x="36" y="55"/>
                      </a:lnTo>
                      <a:lnTo>
                        <a:pt x="38" y="57"/>
                      </a:lnTo>
                      <a:lnTo>
                        <a:pt x="38" y="64"/>
                      </a:lnTo>
                      <a:lnTo>
                        <a:pt x="38" y="64"/>
                      </a:lnTo>
                      <a:lnTo>
                        <a:pt x="39" y="65"/>
                      </a:lnTo>
                      <a:lnTo>
                        <a:pt x="41" y="65"/>
                      </a:lnTo>
                      <a:lnTo>
                        <a:pt x="48" y="64"/>
                      </a:lnTo>
                      <a:lnTo>
                        <a:pt x="53" y="64"/>
                      </a:lnTo>
                      <a:lnTo>
                        <a:pt x="55" y="65"/>
                      </a:lnTo>
                      <a:lnTo>
                        <a:pt x="56" y="66"/>
                      </a:lnTo>
                      <a:lnTo>
                        <a:pt x="56" y="66"/>
                      </a:lnTo>
                      <a:lnTo>
                        <a:pt x="57" y="69"/>
                      </a:lnTo>
                      <a:lnTo>
                        <a:pt x="61" y="70"/>
                      </a:lnTo>
                      <a:lnTo>
                        <a:pt x="64" y="69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73" y="59"/>
                      </a:lnTo>
                      <a:lnTo>
                        <a:pt x="79" y="52"/>
                      </a:lnTo>
                      <a:lnTo>
                        <a:pt x="82" y="44"/>
                      </a:lnTo>
                      <a:lnTo>
                        <a:pt x="86" y="40"/>
                      </a:lnTo>
                      <a:lnTo>
                        <a:pt x="86" y="40"/>
                      </a:lnTo>
                      <a:lnTo>
                        <a:pt x="90" y="38"/>
                      </a:lnTo>
                      <a:lnTo>
                        <a:pt x="91" y="34"/>
                      </a:lnTo>
                      <a:lnTo>
                        <a:pt x="92" y="32"/>
                      </a:lnTo>
                      <a:lnTo>
                        <a:pt x="93" y="29"/>
                      </a:lnTo>
                      <a:lnTo>
                        <a:pt x="93" y="29"/>
                      </a:lnTo>
                      <a:lnTo>
                        <a:pt x="92" y="27"/>
                      </a:lnTo>
                      <a:lnTo>
                        <a:pt x="91" y="25"/>
                      </a:lnTo>
                      <a:lnTo>
                        <a:pt x="87" y="24"/>
                      </a:lnTo>
                      <a:lnTo>
                        <a:pt x="82" y="25"/>
                      </a:lnTo>
                      <a:lnTo>
                        <a:pt x="82" y="25"/>
                      </a:lnTo>
                      <a:lnTo>
                        <a:pt x="77" y="26"/>
                      </a:lnTo>
                      <a:lnTo>
                        <a:pt x="72" y="26"/>
                      </a:lnTo>
                      <a:lnTo>
                        <a:pt x="69" y="25"/>
                      </a:lnTo>
                      <a:lnTo>
                        <a:pt x="68" y="24"/>
                      </a:lnTo>
                      <a:lnTo>
                        <a:pt x="67" y="22"/>
                      </a:lnTo>
                      <a:lnTo>
                        <a:pt x="67" y="22"/>
                      </a:lnTo>
                      <a:lnTo>
                        <a:pt x="67" y="17"/>
                      </a:lnTo>
                      <a:lnTo>
                        <a:pt x="66" y="14"/>
                      </a:lnTo>
                      <a:lnTo>
                        <a:pt x="66" y="11"/>
                      </a:lnTo>
                      <a:lnTo>
                        <a:pt x="67" y="10"/>
                      </a:lnTo>
                      <a:lnTo>
                        <a:pt x="67" y="10"/>
                      </a:lnTo>
                      <a:lnTo>
                        <a:pt x="69" y="8"/>
                      </a:lnTo>
                      <a:lnTo>
                        <a:pt x="70" y="5"/>
                      </a:lnTo>
                      <a:lnTo>
                        <a:pt x="70" y="4"/>
                      </a:lnTo>
                      <a:lnTo>
                        <a:pt x="69" y="2"/>
                      </a:lnTo>
                      <a:lnTo>
                        <a:pt x="69" y="2"/>
                      </a:lnTo>
                      <a:lnTo>
                        <a:pt x="66" y="1"/>
                      </a:lnTo>
                      <a:lnTo>
                        <a:pt x="62" y="0"/>
                      </a:lnTo>
                      <a:lnTo>
                        <a:pt x="58" y="0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48" y="8"/>
                      </a:lnTo>
                      <a:lnTo>
                        <a:pt x="44" y="11"/>
                      </a:lnTo>
                      <a:lnTo>
                        <a:pt x="43" y="14"/>
                      </a:lnTo>
                      <a:lnTo>
                        <a:pt x="43" y="14"/>
                      </a:lnTo>
                      <a:lnTo>
                        <a:pt x="42" y="16"/>
                      </a:lnTo>
                      <a:lnTo>
                        <a:pt x="41" y="18"/>
                      </a:lnTo>
                      <a:lnTo>
                        <a:pt x="36" y="19"/>
                      </a:lnTo>
                      <a:lnTo>
                        <a:pt x="36" y="19"/>
                      </a:lnTo>
                      <a:lnTo>
                        <a:pt x="33" y="21"/>
                      </a:lnTo>
                      <a:lnTo>
                        <a:pt x="32" y="23"/>
                      </a:lnTo>
                      <a:lnTo>
                        <a:pt x="29" y="24"/>
                      </a:lnTo>
                      <a:lnTo>
                        <a:pt x="26" y="24"/>
                      </a:lnTo>
                      <a:lnTo>
                        <a:pt x="26" y="24"/>
                      </a:lnTo>
                      <a:lnTo>
                        <a:pt x="23" y="25"/>
                      </a:lnTo>
                      <a:lnTo>
                        <a:pt x="22" y="26"/>
                      </a:lnTo>
                      <a:lnTo>
                        <a:pt x="20" y="28"/>
                      </a:lnTo>
                      <a:lnTo>
                        <a:pt x="18" y="28"/>
                      </a:lnTo>
                      <a:lnTo>
                        <a:pt x="18" y="28"/>
                      </a:lnTo>
                      <a:lnTo>
                        <a:pt x="10" y="29"/>
                      </a:lnTo>
                      <a:lnTo>
                        <a:pt x="8" y="30"/>
                      </a:lnTo>
                      <a:lnTo>
                        <a:pt x="7" y="32"/>
                      </a:lnTo>
                      <a:lnTo>
                        <a:pt x="7" y="32"/>
                      </a:lnTo>
                      <a:lnTo>
                        <a:pt x="6" y="33"/>
                      </a:lnTo>
                      <a:lnTo>
                        <a:pt x="4" y="34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98" name="Freeform 131"/>
                <p:cNvSpPr/>
                <p:nvPr/>
              </p:nvSpPr>
              <p:spPr bwMode="auto">
                <a:xfrm>
                  <a:off x="4330" y="3839"/>
                  <a:ext cx="40" cy="27"/>
                </a:xfrm>
                <a:custGeom>
                  <a:gdLst>
                    <a:gd fmla="*/ 1 w 40" name="T0"/>
                    <a:gd fmla="*/ 4 h 27" name="T1"/>
                    <a:gd fmla="*/ 1 w 40" name="T2"/>
                    <a:gd fmla="*/ 4 h 27" name="T3"/>
                    <a:gd fmla="*/ 0 w 40" name="T4"/>
                    <a:gd fmla="*/ 8 h 27" name="T5"/>
                    <a:gd fmla="*/ 1 w 40" name="T6"/>
                    <a:gd fmla="*/ 11 h 27" name="T7"/>
                    <a:gd fmla="*/ 5 w 40" name="T8"/>
                    <a:gd fmla="*/ 14 h 27" name="T9"/>
                    <a:gd fmla="*/ 9 w 40" name="T10"/>
                    <a:gd fmla="*/ 17 h 27" name="T11"/>
                    <a:gd fmla="*/ 9 w 40" name="T12"/>
                    <a:gd fmla="*/ 17 h 27" name="T13"/>
                    <a:gd fmla="*/ 14 w 40" name="T14"/>
                    <a:gd fmla="*/ 19 h 27" name="T15"/>
                    <a:gd fmla="*/ 20 w 40" name="T16"/>
                    <a:gd fmla="*/ 20 h 27" name="T17"/>
                    <a:gd fmla="*/ 26 w 40" name="T18"/>
                    <a:gd fmla="*/ 22 h 27" name="T19"/>
                    <a:gd fmla="*/ 28 w 40" name="T20"/>
                    <a:gd fmla="*/ 23 h 27" name="T21"/>
                    <a:gd fmla="*/ 30 w 40" name="T22"/>
                    <a:gd fmla="*/ 24 h 27" name="T23"/>
                    <a:gd fmla="*/ 30 w 40" name="T24"/>
                    <a:gd fmla="*/ 24 h 27" name="T25"/>
                    <a:gd fmla="*/ 35 w 40" name="T26"/>
                    <a:gd fmla="*/ 27 h 27" name="T27"/>
                    <a:gd fmla="*/ 36 w 40" name="T28"/>
                    <a:gd fmla="*/ 27 h 27" name="T29"/>
                    <a:gd fmla="*/ 38 w 40" name="T30"/>
                    <a:gd fmla="*/ 26 h 27" name="T31"/>
                    <a:gd fmla="*/ 39 w 40" name="T32"/>
                    <a:gd fmla="*/ 25 h 27" name="T33"/>
                    <a:gd fmla="*/ 40 w 40" name="T34"/>
                    <a:gd fmla="*/ 24 h 27" name="T35"/>
                    <a:gd fmla="*/ 40 w 40" name="T36"/>
                    <a:gd fmla="*/ 21 h 27" name="T37"/>
                    <a:gd fmla="*/ 39 w 40" name="T38"/>
                    <a:gd fmla="*/ 19 h 27" name="T39"/>
                    <a:gd fmla="*/ 39 w 40" name="T40"/>
                    <a:gd fmla="*/ 19 h 27" name="T41"/>
                    <a:gd fmla="*/ 36 w 40" name="T42"/>
                    <a:gd fmla="*/ 12 h 27" name="T43"/>
                    <a:gd fmla="*/ 30 w 40" name="T44"/>
                    <a:gd fmla="*/ 6 h 27" name="T45"/>
                    <a:gd fmla="*/ 25 w 40" name="T46"/>
                    <a:gd fmla="*/ 3 h 27" name="T47"/>
                    <a:gd fmla="*/ 23 w 40" name="T48"/>
                    <a:gd fmla="*/ 1 h 27" name="T49"/>
                    <a:gd fmla="*/ 21 w 40" name="T50"/>
                    <a:gd fmla="*/ 0 h 27" name="T51"/>
                    <a:gd fmla="*/ 21 w 40" name="T52"/>
                    <a:gd fmla="*/ 0 h 27" name="T53"/>
                    <a:gd fmla="*/ 8 w 40" name="T54"/>
                    <a:gd fmla="*/ 3 h 27" name="T55"/>
                    <a:gd fmla="*/ 1 w 40" name="T56"/>
                    <a:gd fmla="*/ 4 h 27" name="T57"/>
                    <a:gd fmla="*/ 1 w 40" name="T58"/>
                    <a:gd fmla="*/ 4 h 27" name="T5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b="b" l="0" r="r" t="0"/>
                  <a:pathLst>
                    <a:path h="27" w="40">
                      <a:moveTo>
                        <a:pt x="1" y="4"/>
                      </a:moveTo>
                      <a:lnTo>
                        <a:pt x="1" y="4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5" y="14"/>
                      </a:lnTo>
                      <a:lnTo>
                        <a:pt x="9" y="17"/>
                      </a:lnTo>
                      <a:lnTo>
                        <a:pt x="9" y="17"/>
                      </a:lnTo>
                      <a:lnTo>
                        <a:pt x="14" y="19"/>
                      </a:lnTo>
                      <a:lnTo>
                        <a:pt x="20" y="20"/>
                      </a:lnTo>
                      <a:lnTo>
                        <a:pt x="26" y="22"/>
                      </a:lnTo>
                      <a:lnTo>
                        <a:pt x="28" y="23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35" y="27"/>
                      </a:lnTo>
                      <a:lnTo>
                        <a:pt x="36" y="27"/>
                      </a:lnTo>
                      <a:lnTo>
                        <a:pt x="38" y="26"/>
                      </a:lnTo>
                      <a:lnTo>
                        <a:pt x="39" y="25"/>
                      </a:lnTo>
                      <a:lnTo>
                        <a:pt x="40" y="24"/>
                      </a:lnTo>
                      <a:lnTo>
                        <a:pt x="40" y="21"/>
                      </a:lnTo>
                      <a:lnTo>
                        <a:pt x="39" y="19"/>
                      </a:lnTo>
                      <a:lnTo>
                        <a:pt x="39" y="19"/>
                      </a:lnTo>
                      <a:lnTo>
                        <a:pt x="36" y="12"/>
                      </a:lnTo>
                      <a:lnTo>
                        <a:pt x="30" y="6"/>
                      </a:lnTo>
                      <a:lnTo>
                        <a:pt x="25" y="3"/>
                      </a:lnTo>
                      <a:lnTo>
                        <a:pt x="23" y="1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8" y="3"/>
                      </a:lnTo>
                      <a:lnTo>
                        <a:pt x="1" y="4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99" name="Freeform 132"/>
                <p:cNvSpPr/>
                <p:nvPr/>
              </p:nvSpPr>
              <p:spPr bwMode="auto">
                <a:xfrm>
                  <a:off x="3737" y="2517"/>
                  <a:ext cx="1003" cy="1033"/>
                </a:xfrm>
                <a:custGeom>
                  <a:gdLst>
                    <a:gd fmla="*/ 198 w 1003" name="T0"/>
                    <a:gd fmla="*/ 771 h 1033" name="T1"/>
                    <a:gd fmla="*/ 213 w 1003" name="T2"/>
                    <a:gd fmla="*/ 706 h 1033" name="T3"/>
                    <a:gd fmla="*/ 233 w 1003" name="T4"/>
                    <a:gd fmla="*/ 636 h 1033" name="T5"/>
                    <a:gd fmla="*/ 261 w 1003" name="T6"/>
                    <a:gd fmla="*/ 682 h 1033" name="T7"/>
                    <a:gd fmla="*/ 260 w 1003" name="T8"/>
                    <a:gd fmla="*/ 621 h 1033" name="T9"/>
                    <a:gd fmla="*/ 228 w 1003" name="T10"/>
                    <a:gd fmla="*/ 588 h 1033" name="T11"/>
                    <a:gd fmla="*/ 238 w 1003" name="T12"/>
                    <a:gd fmla="*/ 554 h 1033" name="T13"/>
                    <a:gd fmla="*/ 208 w 1003" name="T14"/>
                    <a:gd fmla="*/ 493 h 1033" name="T15"/>
                    <a:gd fmla="*/ 186 w 1003" name="T16"/>
                    <a:gd fmla="*/ 414 h 1033" name="T17"/>
                    <a:gd fmla="*/ 173 w 1003" name="T18"/>
                    <a:gd fmla="*/ 393 h 1033" name="T19"/>
                    <a:gd fmla="*/ 158 w 1003" name="T20"/>
                    <a:gd fmla="*/ 360 h 1033" name="T21"/>
                    <a:gd fmla="*/ 135 w 1003" name="T22"/>
                    <a:gd fmla="*/ 346 h 1033" name="T23"/>
                    <a:gd fmla="*/ 57 w 1003" name="T24"/>
                    <a:gd fmla="*/ 303 h 1033" name="T25"/>
                    <a:gd fmla="*/ 15 w 1003" name="T26"/>
                    <a:gd fmla="*/ 296 h 1033" name="T27"/>
                    <a:gd fmla="*/ 31 w 1003" name="T28"/>
                    <a:gd fmla="*/ 272 h 1033" name="T29"/>
                    <a:gd fmla="*/ 14 w 1003" name="T30"/>
                    <a:gd fmla="*/ 230 h 1033" name="T31"/>
                    <a:gd fmla="*/ 42 w 1003" name="T32"/>
                    <a:gd fmla="*/ 212 h 1033" name="T33"/>
                    <a:gd fmla="*/ 96 w 1003" name="T34"/>
                    <a:gd fmla="*/ 216 h 1033" name="T35"/>
                    <a:gd fmla="*/ 153 w 1003" name="T36"/>
                    <a:gd fmla="*/ 250 h 1033" name="T37"/>
                    <a:gd fmla="*/ 200 w 1003" name="T38"/>
                    <a:gd fmla="*/ 234 h 1033" name="T39"/>
                    <a:gd fmla="*/ 257 w 1003" name="T40"/>
                    <a:gd fmla="*/ 250 h 1033" name="T41"/>
                    <a:gd fmla="*/ 260 w 1003" name="T42"/>
                    <a:gd fmla="*/ 173 h 1033" name="T43"/>
                    <a:gd fmla="*/ 265 w 1003" name="T44"/>
                    <a:gd fmla="*/ 131 h 1033" name="T45"/>
                    <a:gd fmla="*/ 284 w 1003" name="T46"/>
                    <a:gd fmla="*/ 162 h 1033" name="T47"/>
                    <a:gd fmla="*/ 375 w 1003" name="T48"/>
                    <a:gd fmla="*/ 186 h 1033" name="T49"/>
                    <a:gd fmla="*/ 410 w 1003" name="T50"/>
                    <a:gd fmla="*/ 166 h 1033" name="T51"/>
                    <a:gd fmla="*/ 482 w 1003" name="T52"/>
                    <a:gd fmla="*/ 120 h 1033" name="T53"/>
                    <a:gd fmla="*/ 543 w 1003" name="T54"/>
                    <a:gd fmla="*/ 13 h 1033" name="T55"/>
                    <a:gd fmla="*/ 594 w 1003" name="T56"/>
                    <a:gd fmla="*/ 6 h 1033" name="T57"/>
                    <a:gd fmla="*/ 649 w 1003" name="T58"/>
                    <a:gd fmla="*/ 71 h 1033" name="T59"/>
                    <a:gd fmla="*/ 701 w 1003" name="T60"/>
                    <a:gd fmla="*/ 101 h 1033" name="T61"/>
                    <a:gd fmla="*/ 748 w 1003" name="T62"/>
                    <a:gd fmla="*/ 135 h 1033" name="T63"/>
                    <a:gd fmla="*/ 814 w 1003" name="T64"/>
                    <a:gd fmla="*/ 197 h 1033" name="T65"/>
                    <a:gd fmla="*/ 892 w 1003" name="T66"/>
                    <a:gd fmla="*/ 224 h 1033" name="T67"/>
                    <a:gd fmla="*/ 961 w 1003" name="T68"/>
                    <a:gd fmla="*/ 262 h 1033" name="T69"/>
                    <a:gd fmla="*/ 975 w 1003" name="T70"/>
                    <a:gd fmla="*/ 311 h 1033" name="T71"/>
                    <a:gd fmla="*/ 962 w 1003" name="T72"/>
                    <a:gd fmla="*/ 384 h 1033" name="T73"/>
                    <a:gd fmla="*/ 951 w 1003" name="T74"/>
                    <a:gd fmla="*/ 440 h 1033" name="T75"/>
                    <a:gd fmla="*/ 895 w 1003" name="T76"/>
                    <a:gd fmla="*/ 468 h 1033" name="T77"/>
                    <a:gd fmla="*/ 834 w 1003" name="T78"/>
                    <a:gd fmla="*/ 570 h 1033" name="T79"/>
                    <a:gd fmla="*/ 835 w 1003" name="T80"/>
                    <a:gd fmla="*/ 606 h 1033" name="T81"/>
                    <a:gd fmla="*/ 896 w 1003" name="T82"/>
                    <a:gd fmla="*/ 621 h 1033" name="T83"/>
                    <a:gd fmla="*/ 904 w 1003" name="T84"/>
                    <a:gd fmla="*/ 671 h 1033" name="T85"/>
                    <a:gd fmla="*/ 890 w 1003" name="T86"/>
                    <a:gd fmla="*/ 721 h 1033" name="T87"/>
                    <a:gd fmla="*/ 895 w 1003" name="T88"/>
                    <a:gd fmla="*/ 761 h 1033" name="T89"/>
                    <a:gd fmla="*/ 899 w 1003" name="T90"/>
                    <a:gd fmla="*/ 836 h 1033" name="T91"/>
                    <a:gd fmla="*/ 937 w 1003" name="T92"/>
                    <a:gd fmla="*/ 873 h 1033" name="T93"/>
                    <a:gd fmla="*/ 917 w 1003" name="T94"/>
                    <a:gd fmla="*/ 900 h 1033" name="T95"/>
                    <a:gd fmla="*/ 870 w 1003" name="T96"/>
                    <a:gd fmla="*/ 934 h 1033" name="T97"/>
                    <a:gd fmla="*/ 796 w 1003" name="T98"/>
                    <a:gd fmla="*/ 964 h 1033" name="T99"/>
                    <a:gd fmla="*/ 744 w 1003" name="T100"/>
                    <a:gd fmla="*/ 930 h 1033" name="T101"/>
                    <a:gd fmla="*/ 731 w 1003" name="T102"/>
                    <a:gd fmla="*/ 907 h 1033" name="T103"/>
                    <a:gd fmla="*/ 685 w 1003" name="T104"/>
                    <a:gd fmla="*/ 915 h 1033" name="T105"/>
                    <a:gd fmla="*/ 635 w 1003" name="T106"/>
                    <a:gd fmla="*/ 900 h 1033" name="T107"/>
                    <a:gd fmla="*/ 574 w 1003" name="T108"/>
                    <a:gd fmla="*/ 927 h 1033" name="T109"/>
                    <a:gd fmla="*/ 547 w 1003" name="T110"/>
                    <a:gd fmla="*/ 1006 h 1033" name="T111"/>
                    <a:gd fmla="*/ 501 w 1003" name="T112"/>
                    <a:gd fmla="*/ 1032 h 1033" name="T113"/>
                    <a:gd fmla="*/ 451 w 1003" name="T114"/>
                    <a:gd fmla="*/ 1018 h 1033" name="T115"/>
                    <a:gd fmla="*/ 414 w 1003" name="T116"/>
                    <a:gd fmla="*/ 986 h 1033" name="T117"/>
                    <a:gd fmla="*/ 330 w 1003" name="T118"/>
                    <a:gd fmla="*/ 959 h 1033" name="T119"/>
                    <a:gd fmla="*/ 250 w 1003" name="T120"/>
                    <a:gd fmla="*/ 947 h 1033" name="T121"/>
                    <a:gd fmla="*/ 178 w 1003" name="T122"/>
                    <a:gd fmla="*/ 904 h 1033" name="T123"/>
                    <a:gd fmla="*/ 144 w 1003" name="T124"/>
                    <a:gd fmla="*/ 864 h 1033" name="T1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b="b" l="0" r="r" t="0"/>
                  <a:pathLst>
                    <a:path h="1033" w="1003">
                      <a:moveTo>
                        <a:pt x="146" y="860"/>
                      </a:moveTo>
                      <a:lnTo>
                        <a:pt x="146" y="860"/>
                      </a:lnTo>
                      <a:lnTo>
                        <a:pt x="149" y="859"/>
                      </a:lnTo>
                      <a:lnTo>
                        <a:pt x="153" y="857"/>
                      </a:lnTo>
                      <a:lnTo>
                        <a:pt x="159" y="854"/>
                      </a:lnTo>
                      <a:lnTo>
                        <a:pt x="164" y="849"/>
                      </a:lnTo>
                      <a:lnTo>
                        <a:pt x="169" y="843"/>
                      </a:lnTo>
                      <a:lnTo>
                        <a:pt x="174" y="833"/>
                      </a:lnTo>
                      <a:lnTo>
                        <a:pt x="177" y="822"/>
                      </a:lnTo>
                      <a:lnTo>
                        <a:pt x="177" y="822"/>
                      </a:lnTo>
                      <a:lnTo>
                        <a:pt x="182" y="802"/>
                      </a:lnTo>
                      <a:lnTo>
                        <a:pt x="187" y="789"/>
                      </a:lnTo>
                      <a:lnTo>
                        <a:pt x="191" y="782"/>
                      </a:lnTo>
                      <a:lnTo>
                        <a:pt x="195" y="776"/>
                      </a:lnTo>
                      <a:lnTo>
                        <a:pt x="195" y="776"/>
                      </a:lnTo>
                      <a:lnTo>
                        <a:pt x="198" y="773"/>
                      </a:lnTo>
                      <a:lnTo>
                        <a:pt x="198" y="771"/>
                      </a:lnTo>
                      <a:lnTo>
                        <a:pt x="199" y="767"/>
                      </a:lnTo>
                      <a:lnTo>
                        <a:pt x="199" y="759"/>
                      </a:lnTo>
                      <a:lnTo>
                        <a:pt x="200" y="749"/>
                      </a:lnTo>
                      <a:lnTo>
                        <a:pt x="200" y="749"/>
                      </a:lnTo>
                      <a:lnTo>
                        <a:pt x="203" y="739"/>
                      </a:lnTo>
                      <a:lnTo>
                        <a:pt x="207" y="731"/>
                      </a:lnTo>
                      <a:lnTo>
                        <a:pt x="210" y="727"/>
                      </a:lnTo>
                      <a:lnTo>
                        <a:pt x="213" y="726"/>
                      </a:lnTo>
                      <a:lnTo>
                        <a:pt x="215" y="725"/>
                      </a:lnTo>
                      <a:lnTo>
                        <a:pt x="215" y="725"/>
                      </a:lnTo>
                      <a:lnTo>
                        <a:pt x="217" y="725"/>
                      </a:lnTo>
                      <a:lnTo>
                        <a:pt x="218" y="722"/>
                      </a:lnTo>
                      <a:lnTo>
                        <a:pt x="219" y="716"/>
                      </a:lnTo>
                      <a:lnTo>
                        <a:pt x="219" y="707"/>
                      </a:lnTo>
                      <a:lnTo>
                        <a:pt x="219" y="707"/>
                      </a:lnTo>
                      <a:lnTo>
                        <a:pt x="217" y="707"/>
                      </a:lnTo>
                      <a:lnTo>
                        <a:pt x="213" y="706"/>
                      </a:lnTo>
                      <a:lnTo>
                        <a:pt x="210" y="705"/>
                      </a:lnTo>
                      <a:lnTo>
                        <a:pt x="208" y="704"/>
                      </a:lnTo>
                      <a:lnTo>
                        <a:pt x="208" y="701"/>
                      </a:lnTo>
                      <a:lnTo>
                        <a:pt x="208" y="697"/>
                      </a:lnTo>
                      <a:lnTo>
                        <a:pt x="208" y="697"/>
                      </a:lnTo>
                      <a:lnTo>
                        <a:pt x="213" y="687"/>
                      </a:lnTo>
                      <a:lnTo>
                        <a:pt x="218" y="677"/>
                      </a:lnTo>
                      <a:lnTo>
                        <a:pt x="222" y="668"/>
                      </a:lnTo>
                      <a:lnTo>
                        <a:pt x="224" y="662"/>
                      </a:lnTo>
                      <a:lnTo>
                        <a:pt x="224" y="657"/>
                      </a:lnTo>
                      <a:lnTo>
                        <a:pt x="224" y="657"/>
                      </a:lnTo>
                      <a:lnTo>
                        <a:pt x="225" y="652"/>
                      </a:lnTo>
                      <a:lnTo>
                        <a:pt x="227" y="648"/>
                      </a:lnTo>
                      <a:lnTo>
                        <a:pt x="229" y="644"/>
                      </a:lnTo>
                      <a:lnTo>
                        <a:pt x="232" y="641"/>
                      </a:lnTo>
                      <a:lnTo>
                        <a:pt x="233" y="640"/>
                      </a:lnTo>
                      <a:lnTo>
                        <a:pt x="233" y="636"/>
                      </a:lnTo>
                      <a:lnTo>
                        <a:pt x="233" y="636"/>
                      </a:lnTo>
                      <a:lnTo>
                        <a:pt x="234" y="632"/>
                      </a:lnTo>
                      <a:lnTo>
                        <a:pt x="235" y="631"/>
                      </a:lnTo>
                      <a:lnTo>
                        <a:pt x="236" y="631"/>
                      </a:lnTo>
                      <a:lnTo>
                        <a:pt x="238" y="633"/>
                      </a:lnTo>
                      <a:lnTo>
                        <a:pt x="239" y="636"/>
                      </a:lnTo>
                      <a:lnTo>
                        <a:pt x="239" y="636"/>
                      </a:lnTo>
                      <a:lnTo>
                        <a:pt x="242" y="641"/>
                      </a:lnTo>
                      <a:lnTo>
                        <a:pt x="244" y="645"/>
                      </a:lnTo>
                      <a:lnTo>
                        <a:pt x="247" y="649"/>
                      </a:lnTo>
                      <a:lnTo>
                        <a:pt x="248" y="656"/>
                      </a:lnTo>
                      <a:lnTo>
                        <a:pt x="248" y="656"/>
                      </a:lnTo>
                      <a:lnTo>
                        <a:pt x="251" y="669"/>
                      </a:lnTo>
                      <a:lnTo>
                        <a:pt x="253" y="674"/>
                      </a:lnTo>
                      <a:lnTo>
                        <a:pt x="258" y="678"/>
                      </a:lnTo>
                      <a:lnTo>
                        <a:pt x="258" y="678"/>
                      </a:lnTo>
                      <a:lnTo>
                        <a:pt x="261" y="682"/>
                      </a:lnTo>
                      <a:lnTo>
                        <a:pt x="263" y="682"/>
                      </a:lnTo>
                      <a:lnTo>
                        <a:pt x="263" y="682"/>
                      </a:lnTo>
                      <a:lnTo>
                        <a:pt x="264" y="679"/>
                      </a:lnTo>
                      <a:lnTo>
                        <a:pt x="264" y="675"/>
                      </a:lnTo>
                      <a:lnTo>
                        <a:pt x="264" y="675"/>
                      </a:lnTo>
                      <a:lnTo>
                        <a:pt x="262" y="663"/>
                      </a:lnTo>
                      <a:lnTo>
                        <a:pt x="260" y="658"/>
                      </a:lnTo>
                      <a:lnTo>
                        <a:pt x="260" y="654"/>
                      </a:lnTo>
                      <a:lnTo>
                        <a:pt x="260" y="654"/>
                      </a:lnTo>
                      <a:lnTo>
                        <a:pt x="261" y="650"/>
                      </a:lnTo>
                      <a:lnTo>
                        <a:pt x="263" y="647"/>
                      </a:lnTo>
                      <a:lnTo>
                        <a:pt x="265" y="642"/>
                      </a:lnTo>
                      <a:lnTo>
                        <a:pt x="265" y="635"/>
                      </a:lnTo>
                      <a:lnTo>
                        <a:pt x="265" y="635"/>
                      </a:lnTo>
                      <a:lnTo>
                        <a:pt x="264" y="631"/>
                      </a:lnTo>
                      <a:lnTo>
                        <a:pt x="263" y="628"/>
                      </a:lnTo>
                      <a:lnTo>
                        <a:pt x="260" y="621"/>
                      </a:lnTo>
                      <a:lnTo>
                        <a:pt x="256" y="617"/>
                      </a:lnTo>
                      <a:lnTo>
                        <a:pt x="251" y="612"/>
                      </a:lnTo>
                      <a:lnTo>
                        <a:pt x="251" y="612"/>
                      </a:lnTo>
                      <a:lnTo>
                        <a:pt x="248" y="606"/>
                      </a:lnTo>
                      <a:lnTo>
                        <a:pt x="245" y="603"/>
                      </a:lnTo>
                      <a:lnTo>
                        <a:pt x="243" y="601"/>
                      </a:lnTo>
                      <a:lnTo>
                        <a:pt x="241" y="600"/>
                      </a:lnTo>
                      <a:lnTo>
                        <a:pt x="241" y="600"/>
                      </a:lnTo>
                      <a:lnTo>
                        <a:pt x="239" y="599"/>
                      </a:lnTo>
                      <a:lnTo>
                        <a:pt x="238" y="597"/>
                      </a:lnTo>
                      <a:lnTo>
                        <a:pt x="237" y="595"/>
                      </a:lnTo>
                      <a:lnTo>
                        <a:pt x="234" y="593"/>
                      </a:lnTo>
                      <a:lnTo>
                        <a:pt x="234" y="593"/>
                      </a:lnTo>
                      <a:lnTo>
                        <a:pt x="230" y="592"/>
                      </a:lnTo>
                      <a:lnTo>
                        <a:pt x="228" y="590"/>
                      </a:lnTo>
                      <a:lnTo>
                        <a:pt x="228" y="589"/>
                      </a:lnTo>
                      <a:lnTo>
                        <a:pt x="228" y="588"/>
                      </a:lnTo>
                      <a:lnTo>
                        <a:pt x="229" y="587"/>
                      </a:lnTo>
                      <a:lnTo>
                        <a:pt x="231" y="587"/>
                      </a:lnTo>
                      <a:lnTo>
                        <a:pt x="231" y="587"/>
                      </a:lnTo>
                      <a:lnTo>
                        <a:pt x="237" y="586"/>
                      </a:lnTo>
                      <a:lnTo>
                        <a:pt x="239" y="585"/>
                      </a:lnTo>
                      <a:lnTo>
                        <a:pt x="239" y="582"/>
                      </a:lnTo>
                      <a:lnTo>
                        <a:pt x="239" y="582"/>
                      </a:lnTo>
                      <a:lnTo>
                        <a:pt x="241" y="578"/>
                      </a:lnTo>
                      <a:lnTo>
                        <a:pt x="242" y="576"/>
                      </a:lnTo>
                      <a:lnTo>
                        <a:pt x="243" y="575"/>
                      </a:lnTo>
                      <a:lnTo>
                        <a:pt x="244" y="571"/>
                      </a:lnTo>
                      <a:lnTo>
                        <a:pt x="244" y="571"/>
                      </a:lnTo>
                      <a:lnTo>
                        <a:pt x="244" y="567"/>
                      </a:lnTo>
                      <a:lnTo>
                        <a:pt x="243" y="564"/>
                      </a:lnTo>
                      <a:lnTo>
                        <a:pt x="239" y="557"/>
                      </a:lnTo>
                      <a:lnTo>
                        <a:pt x="239" y="557"/>
                      </a:lnTo>
                      <a:lnTo>
                        <a:pt x="238" y="554"/>
                      </a:lnTo>
                      <a:lnTo>
                        <a:pt x="238" y="552"/>
                      </a:lnTo>
                      <a:lnTo>
                        <a:pt x="241" y="547"/>
                      </a:lnTo>
                      <a:lnTo>
                        <a:pt x="243" y="543"/>
                      </a:lnTo>
                      <a:lnTo>
                        <a:pt x="244" y="541"/>
                      </a:lnTo>
                      <a:lnTo>
                        <a:pt x="244" y="538"/>
                      </a:lnTo>
                      <a:lnTo>
                        <a:pt x="244" y="538"/>
                      </a:lnTo>
                      <a:lnTo>
                        <a:pt x="244" y="535"/>
                      </a:lnTo>
                      <a:lnTo>
                        <a:pt x="243" y="532"/>
                      </a:lnTo>
                      <a:lnTo>
                        <a:pt x="239" y="528"/>
                      </a:lnTo>
                      <a:lnTo>
                        <a:pt x="236" y="524"/>
                      </a:lnTo>
                      <a:lnTo>
                        <a:pt x="231" y="516"/>
                      </a:lnTo>
                      <a:lnTo>
                        <a:pt x="231" y="516"/>
                      </a:lnTo>
                      <a:lnTo>
                        <a:pt x="227" y="509"/>
                      </a:lnTo>
                      <a:lnTo>
                        <a:pt x="222" y="503"/>
                      </a:lnTo>
                      <a:lnTo>
                        <a:pt x="216" y="498"/>
                      </a:lnTo>
                      <a:lnTo>
                        <a:pt x="208" y="493"/>
                      </a:lnTo>
                      <a:lnTo>
                        <a:pt x="208" y="493"/>
                      </a:lnTo>
                      <a:lnTo>
                        <a:pt x="199" y="487"/>
                      </a:lnTo>
                      <a:lnTo>
                        <a:pt x="193" y="483"/>
                      </a:lnTo>
                      <a:lnTo>
                        <a:pt x="189" y="477"/>
                      </a:lnTo>
                      <a:lnTo>
                        <a:pt x="185" y="472"/>
                      </a:lnTo>
                      <a:lnTo>
                        <a:pt x="181" y="465"/>
                      </a:lnTo>
                      <a:lnTo>
                        <a:pt x="178" y="459"/>
                      </a:lnTo>
                      <a:lnTo>
                        <a:pt x="178" y="453"/>
                      </a:lnTo>
                      <a:lnTo>
                        <a:pt x="178" y="453"/>
                      </a:lnTo>
                      <a:lnTo>
                        <a:pt x="178" y="446"/>
                      </a:lnTo>
                      <a:lnTo>
                        <a:pt x="179" y="441"/>
                      </a:lnTo>
                      <a:lnTo>
                        <a:pt x="182" y="432"/>
                      </a:lnTo>
                      <a:lnTo>
                        <a:pt x="185" y="427"/>
                      </a:lnTo>
                      <a:lnTo>
                        <a:pt x="186" y="424"/>
                      </a:lnTo>
                      <a:lnTo>
                        <a:pt x="187" y="420"/>
                      </a:lnTo>
                      <a:lnTo>
                        <a:pt x="187" y="420"/>
                      </a:lnTo>
                      <a:lnTo>
                        <a:pt x="186" y="417"/>
                      </a:lnTo>
                      <a:lnTo>
                        <a:pt x="186" y="414"/>
                      </a:lnTo>
                      <a:lnTo>
                        <a:pt x="182" y="411"/>
                      </a:lnTo>
                      <a:lnTo>
                        <a:pt x="180" y="409"/>
                      </a:lnTo>
                      <a:lnTo>
                        <a:pt x="179" y="407"/>
                      </a:lnTo>
                      <a:lnTo>
                        <a:pt x="179" y="406"/>
                      </a:lnTo>
                      <a:lnTo>
                        <a:pt x="179" y="406"/>
                      </a:lnTo>
                      <a:lnTo>
                        <a:pt x="179" y="404"/>
                      </a:lnTo>
                      <a:lnTo>
                        <a:pt x="180" y="404"/>
                      </a:lnTo>
                      <a:lnTo>
                        <a:pt x="184" y="404"/>
                      </a:lnTo>
                      <a:lnTo>
                        <a:pt x="187" y="403"/>
                      </a:lnTo>
                      <a:lnTo>
                        <a:pt x="187" y="402"/>
                      </a:lnTo>
                      <a:lnTo>
                        <a:pt x="188" y="401"/>
                      </a:lnTo>
                      <a:lnTo>
                        <a:pt x="188" y="401"/>
                      </a:lnTo>
                      <a:lnTo>
                        <a:pt x="187" y="397"/>
                      </a:lnTo>
                      <a:lnTo>
                        <a:pt x="184" y="395"/>
                      </a:lnTo>
                      <a:lnTo>
                        <a:pt x="179" y="393"/>
                      </a:lnTo>
                      <a:lnTo>
                        <a:pt x="173" y="393"/>
                      </a:lnTo>
                      <a:lnTo>
                        <a:pt x="173" y="393"/>
                      </a:lnTo>
                      <a:lnTo>
                        <a:pt x="166" y="392"/>
                      </a:lnTo>
                      <a:lnTo>
                        <a:pt x="162" y="389"/>
                      </a:lnTo>
                      <a:lnTo>
                        <a:pt x="160" y="386"/>
                      </a:lnTo>
                      <a:lnTo>
                        <a:pt x="158" y="382"/>
                      </a:lnTo>
                      <a:lnTo>
                        <a:pt x="158" y="382"/>
                      </a:lnTo>
                      <a:lnTo>
                        <a:pt x="158" y="381"/>
                      </a:lnTo>
                      <a:lnTo>
                        <a:pt x="158" y="379"/>
                      </a:lnTo>
                      <a:lnTo>
                        <a:pt x="159" y="379"/>
                      </a:lnTo>
                      <a:lnTo>
                        <a:pt x="161" y="378"/>
                      </a:lnTo>
                      <a:lnTo>
                        <a:pt x="162" y="378"/>
                      </a:lnTo>
                      <a:lnTo>
                        <a:pt x="162" y="376"/>
                      </a:lnTo>
                      <a:lnTo>
                        <a:pt x="162" y="376"/>
                      </a:lnTo>
                      <a:lnTo>
                        <a:pt x="162" y="366"/>
                      </a:lnTo>
                      <a:lnTo>
                        <a:pt x="162" y="366"/>
                      </a:lnTo>
                      <a:lnTo>
                        <a:pt x="160" y="364"/>
                      </a:lnTo>
                      <a:lnTo>
                        <a:pt x="159" y="363"/>
                      </a:lnTo>
                      <a:lnTo>
                        <a:pt x="158" y="360"/>
                      </a:lnTo>
                      <a:lnTo>
                        <a:pt x="158" y="360"/>
                      </a:lnTo>
                      <a:lnTo>
                        <a:pt x="157" y="359"/>
                      </a:lnTo>
                      <a:lnTo>
                        <a:pt x="156" y="359"/>
                      </a:lnTo>
                      <a:lnTo>
                        <a:pt x="153" y="358"/>
                      </a:lnTo>
                      <a:lnTo>
                        <a:pt x="150" y="358"/>
                      </a:lnTo>
                      <a:lnTo>
                        <a:pt x="150" y="357"/>
                      </a:lnTo>
                      <a:lnTo>
                        <a:pt x="149" y="357"/>
                      </a:lnTo>
                      <a:lnTo>
                        <a:pt x="149" y="357"/>
                      </a:lnTo>
                      <a:lnTo>
                        <a:pt x="149" y="356"/>
                      </a:lnTo>
                      <a:lnTo>
                        <a:pt x="147" y="356"/>
                      </a:lnTo>
                      <a:lnTo>
                        <a:pt x="144" y="356"/>
                      </a:lnTo>
                      <a:lnTo>
                        <a:pt x="141" y="355"/>
                      </a:lnTo>
                      <a:lnTo>
                        <a:pt x="138" y="355"/>
                      </a:lnTo>
                      <a:lnTo>
                        <a:pt x="138" y="353"/>
                      </a:lnTo>
                      <a:lnTo>
                        <a:pt x="138" y="353"/>
                      </a:lnTo>
                      <a:lnTo>
                        <a:pt x="137" y="349"/>
                      </a:lnTo>
                      <a:lnTo>
                        <a:pt x="135" y="346"/>
                      </a:lnTo>
                      <a:lnTo>
                        <a:pt x="132" y="344"/>
                      </a:lnTo>
                      <a:lnTo>
                        <a:pt x="128" y="343"/>
                      </a:lnTo>
                      <a:lnTo>
                        <a:pt x="128" y="343"/>
                      </a:lnTo>
                      <a:lnTo>
                        <a:pt x="114" y="344"/>
                      </a:lnTo>
                      <a:lnTo>
                        <a:pt x="110" y="344"/>
                      </a:lnTo>
                      <a:lnTo>
                        <a:pt x="108" y="343"/>
                      </a:lnTo>
                      <a:lnTo>
                        <a:pt x="106" y="342"/>
                      </a:lnTo>
                      <a:lnTo>
                        <a:pt x="105" y="340"/>
                      </a:lnTo>
                      <a:lnTo>
                        <a:pt x="105" y="340"/>
                      </a:lnTo>
                      <a:lnTo>
                        <a:pt x="105" y="334"/>
                      </a:lnTo>
                      <a:lnTo>
                        <a:pt x="103" y="330"/>
                      </a:lnTo>
                      <a:lnTo>
                        <a:pt x="100" y="327"/>
                      </a:lnTo>
                      <a:lnTo>
                        <a:pt x="95" y="325"/>
                      </a:lnTo>
                      <a:lnTo>
                        <a:pt x="95" y="325"/>
                      </a:lnTo>
                      <a:lnTo>
                        <a:pt x="78" y="314"/>
                      </a:lnTo>
                      <a:lnTo>
                        <a:pt x="67" y="307"/>
                      </a:lnTo>
                      <a:lnTo>
                        <a:pt x="57" y="303"/>
                      </a:lnTo>
                      <a:lnTo>
                        <a:pt x="57" y="303"/>
                      </a:lnTo>
                      <a:lnTo>
                        <a:pt x="50" y="300"/>
                      </a:lnTo>
                      <a:lnTo>
                        <a:pt x="46" y="298"/>
                      </a:lnTo>
                      <a:lnTo>
                        <a:pt x="43" y="296"/>
                      </a:lnTo>
                      <a:lnTo>
                        <a:pt x="37" y="296"/>
                      </a:lnTo>
                      <a:lnTo>
                        <a:pt x="37" y="296"/>
                      </a:lnTo>
                      <a:lnTo>
                        <a:pt x="32" y="296"/>
                      </a:lnTo>
                      <a:lnTo>
                        <a:pt x="29" y="298"/>
                      </a:lnTo>
                      <a:lnTo>
                        <a:pt x="26" y="299"/>
                      </a:lnTo>
                      <a:lnTo>
                        <a:pt x="23" y="299"/>
                      </a:lnTo>
                      <a:lnTo>
                        <a:pt x="23" y="299"/>
                      </a:lnTo>
                      <a:lnTo>
                        <a:pt x="20" y="299"/>
                      </a:lnTo>
                      <a:lnTo>
                        <a:pt x="17" y="300"/>
                      </a:lnTo>
                      <a:lnTo>
                        <a:pt x="16" y="301"/>
                      </a:lnTo>
                      <a:lnTo>
                        <a:pt x="15" y="299"/>
                      </a:lnTo>
                      <a:lnTo>
                        <a:pt x="15" y="299"/>
                      </a:lnTo>
                      <a:lnTo>
                        <a:pt x="15" y="296"/>
                      </a:lnTo>
                      <a:lnTo>
                        <a:pt x="15" y="292"/>
                      </a:lnTo>
                      <a:lnTo>
                        <a:pt x="15" y="289"/>
                      </a:lnTo>
                      <a:lnTo>
                        <a:pt x="13" y="286"/>
                      </a:lnTo>
                      <a:lnTo>
                        <a:pt x="13" y="286"/>
                      </a:lnTo>
                      <a:lnTo>
                        <a:pt x="9" y="283"/>
                      </a:lnTo>
                      <a:lnTo>
                        <a:pt x="7" y="279"/>
                      </a:lnTo>
                      <a:lnTo>
                        <a:pt x="6" y="276"/>
                      </a:lnTo>
                      <a:lnTo>
                        <a:pt x="6" y="275"/>
                      </a:lnTo>
                      <a:lnTo>
                        <a:pt x="7" y="274"/>
                      </a:lnTo>
                      <a:lnTo>
                        <a:pt x="7" y="274"/>
                      </a:lnTo>
                      <a:lnTo>
                        <a:pt x="9" y="273"/>
                      </a:lnTo>
                      <a:lnTo>
                        <a:pt x="13" y="273"/>
                      </a:lnTo>
                      <a:lnTo>
                        <a:pt x="20" y="274"/>
                      </a:lnTo>
                      <a:lnTo>
                        <a:pt x="28" y="274"/>
                      </a:lnTo>
                      <a:lnTo>
                        <a:pt x="30" y="273"/>
                      </a:lnTo>
                      <a:lnTo>
                        <a:pt x="31" y="272"/>
                      </a:lnTo>
                      <a:lnTo>
                        <a:pt x="31" y="272"/>
                      </a:lnTo>
                      <a:lnTo>
                        <a:pt x="31" y="269"/>
                      </a:lnTo>
                      <a:lnTo>
                        <a:pt x="31" y="264"/>
                      </a:lnTo>
                      <a:lnTo>
                        <a:pt x="29" y="260"/>
                      </a:lnTo>
                      <a:lnTo>
                        <a:pt x="26" y="257"/>
                      </a:lnTo>
                      <a:lnTo>
                        <a:pt x="26" y="257"/>
                      </a:lnTo>
                      <a:lnTo>
                        <a:pt x="22" y="255"/>
                      </a:lnTo>
                      <a:lnTo>
                        <a:pt x="22" y="253"/>
                      </a:lnTo>
                      <a:lnTo>
                        <a:pt x="23" y="250"/>
                      </a:lnTo>
                      <a:lnTo>
                        <a:pt x="26" y="247"/>
                      </a:lnTo>
                      <a:lnTo>
                        <a:pt x="26" y="247"/>
                      </a:lnTo>
                      <a:lnTo>
                        <a:pt x="28" y="244"/>
                      </a:lnTo>
                      <a:lnTo>
                        <a:pt x="28" y="240"/>
                      </a:lnTo>
                      <a:lnTo>
                        <a:pt x="26" y="236"/>
                      </a:lnTo>
                      <a:lnTo>
                        <a:pt x="23" y="233"/>
                      </a:lnTo>
                      <a:lnTo>
                        <a:pt x="23" y="233"/>
                      </a:lnTo>
                      <a:lnTo>
                        <a:pt x="19" y="231"/>
                      </a:lnTo>
                      <a:lnTo>
                        <a:pt x="14" y="230"/>
                      </a:lnTo>
                      <a:lnTo>
                        <a:pt x="7" y="229"/>
                      </a:lnTo>
                      <a:lnTo>
                        <a:pt x="5" y="228"/>
                      </a:lnTo>
                      <a:lnTo>
                        <a:pt x="4" y="227"/>
                      </a:lnTo>
                      <a:lnTo>
                        <a:pt x="4" y="227"/>
                      </a:lnTo>
                      <a:lnTo>
                        <a:pt x="2" y="223"/>
                      </a:lnTo>
                      <a:lnTo>
                        <a:pt x="0" y="218"/>
                      </a:lnTo>
                      <a:lnTo>
                        <a:pt x="0" y="216"/>
                      </a:lnTo>
                      <a:lnTo>
                        <a:pt x="0" y="214"/>
                      </a:lnTo>
                      <a:lnTo>
                        <a:pt x="2" y="213"/>
                      </a:lnTo>
                      <a:lnTo>
                        <a:pt x="4" y="213"/>
                      </a:lnTo>
                      <a:lnTo>
                        <a:pt x="4" y="213"/>
                      </a:lnTo>
                      <a:lnTo>
                        <a:pt x="26" y="215"/>
                      </a:lnTo>
                      <a:lnTo>
                        <a:pt x="35" y="215"/>
                      </a:lnTo>
                      <a:lnTo>
                        <a:pt x="38" y="215"/>
                      </a:lnTo>
                      <a:lnTo>
                        <a:pt x="41" y="214"/>
                      </a:lnTo>
                      <a:lnTo>
                        <a:pt x="41" y="214"/>
                      </a:lnTo>
                      <a:lnTo>
                        <a:pt x="42" y="212"/>
                      </a:lnTo>
                      <a:lnTo>
                        <a:pt x="44" y="211"/>
                      </a:lnTo>
                      <a:lnTo>
                        <a:pt x="51" y="209"/>
                      </a:lnTo>
                      <a:lnTo>
                        <a:pt x="56" y="209"/>
                      </a:lnTo>
                      <a:lnTo>
                        <a:pt x="59" y="209"/>
                      </a:lnTo>
                      <a:lnTo>
                        <a:pt x="62" y="210"/>
                      </a:lnTo>
                      <a:lnTo>
                        <a:pt x="65" y="212"/>
                      </a:lnTo>
                      <a:lnTo>
                        <a:pt x="65" y="212"/>
                      </a:lnTo>
                      <a:lnTo>
                        <a:pt x="70" y="218"/>
                      </a:lnTo>
                      <a:lnTo>
                        <a:pt x="71" y="220"/>
                      </a:lnTo>
                      <a:lnTo>
                        <a:pt x="71" y="220"/>
                      </a:lnTo>
                      <a:lnTo>
                        <a:pt x="75" y="220"/>
                      </a:lnTo>
                      <a:lnTo>
                        <a:pt x="84" y="221"/>
                      </a:lnTo>
                      <a:lnTo>
                        <a:pt x="88" y="220"/>
                      </a:lnTo>
                      <a:lnTo>
                        <a:pt x="92" y="220"/>
                      </a:lnTo>
                      <a:lnTo>
                        <a:pt x="94" y="218"/>
                      </a:lnTo>
                      <a:lnTo>
                        <a:pt x="96" y="216"/>
                      </a:lnTo>
                      <a:lnTo>
                        <a:pt x="96" y="216"/>
                      </a:lnTo>
                      <a:lnTo>
                        <a:pt x="99" y="211"/>
                      </a:lnTo>
                      <a:lnTo>
                        <a:pt x="102" y="206"/>
                      </a:lnTo>
                      <a:lnTo>
                        <a:pt x="107" y="204"/>
                      </a:lnTo>
                      <a:lnTo>
                        <a:pt x="115" y="203"/>
                      </a:lnTo>
                      <a:lnTo>
                        <a:pt x="115" y="203"/>
                      </a:lnTo>
                      <a:lnTo>
                        <a:pt x="119" y="203"/>
                      </a:lnTo>
                      <a:lnTo>
                        <a:pt x="122" y="205"/>
                      </a:lnTo>
                      <a:lnTo>
                        <a:pt x="127" y="207"/>
                      </a:lnTo>
                      <a:lnTo>
                        <a:pt x="131" y="210"/>
                      </a:lnTo>
                      <a:lnTo>
                        <a:pt x="137" y="217"/>
                      </a:lnTo>
                      <a:lnTo>
                        <a:pt x="139" y="220"/>
                      </a:lnTo>
                      <a:lnTo>
                        <a:pt x="141" y="224"/>
                      </a:lnTo>
                      <a:lnTo>
                        <a:pt x="141" y="224"/>
                      </a:lnTo>
                      <a:lnTo>
                        <a:pt x="143" y="232"/>
                      </a:lnTo>
                      <a:lnTo>
                        <a:pt x="147" y="241"/>
                      </a:lnTo>
                      <a:lnTo>
                        <a:pt x="151" y="248"/>
                      </a:lnTo>
                      <a:lnTo>
                        <a:pt x="153" y="250"/>
                      </a:lnTo>
                      <a:lnTo>
                        <a:pt x="156" y="252"/>
                      </a:lnTo>
                      <a:lnTo>
                        <a:pt x="156" y="252"/>
                      </a:lnTo>
                      <a:lnTo>
                        <a:pt x="160" y="252"/>
                      </a:lnTo>
                      <a:lnTo>
                        <a:pt x="165" y="249"/>
                      </a:lnTo>
                      <a:lnTo>
                        <a:pt x="170" y="247"/>
                      </a:lnTo>
                      <a:lnTo>
                        <a:pt x="173" y="242"/>
                      </a:lnTo>
                      <a:lnTo>
                        <a:pt x="173" y="242"/>
                      </a:lnTo>
                      <a:lnTo>
                        <a:pt x="175" y="240"/>
                      </a:lnTo>
                      <a:lnTo>
                        <a:pt x="177" y="239"/>
                      </a:lnTo>
                      <a:lnTo>
                        <a:pt x="181" y="239"/>
                      </a:lnTo>
                      <a:lnTo>
                        <a:pt x="185" y="240"/>
                      </a:lnTo>
                      <a:lnTo>
                        <a:pt x="186" y="240"/>
                      </a:lnTo>
                      <a:lnTo>
                        <a:pt x="187" y="239"/>
                      </a:lnTo>
                      <a:lnTo>
                        <a:pt x="187" y="239"/>
                      </a:lnTo>
                      <a:lnTo>
                        <a:pt x="190" y="236"/>
                      </a:lnTo>
                      <a:lnTo>
                        <a:pt x="195" y="234"/>
                      </a:lnTo>
                      <a:lnTo>
                        <a:pt x="200" y="234"/>
                      </a:lnTo>
                      <a:lnTo>
                        <a:pt x="202" y="234"/>
                      </a:lnTo>
                      <a:lnTo>
                        <a:pt x="203" y="235"/>
                      </a:lnTo>
                      <a:lnTo>
                        <a:pt x="203" y="235"/>
                      </a:lnTo>
                      <a:lnTo>
                        <a:pt x="205" y="238"/>
                      </a:lnTo>
                      <a:lnTo>
                        <a:pt x="206" y="239"/>
                      </a:lnTo>
                      <a:lnTo>
                        <a:pt x="209" y="240"/>
                      </a:lnTo>
                      <a:lnTo>
                        <a:pt x="214" y="240"/>
                      </a:lnTo>
                      <a:lnTo>
                        <a:pt x="214" y="240"/>
                      </a:lnTo>
                      <a:lnTo>
                        <a:pt x="220" y="241"/>
                      </a:lnTo>
                      <a:lnTo>
                        <a:pt x="225" y="244"/>
                      </a:lnTo>
                      <a:lnTo>
                        <a:pt x="230" y="247"/>
                      </a:lnTo>
                      <a:lnTo>
                        <a:pt x="235" y="250"/>
                      </a:lnTo>
                      <a:lnTo>
                        <a:pt x="235" y="250"/>
                      </a:lnTo>
                      <a:lnTo>
                        <a:pt x="238" y="252"/>
                      </a:lnTo>
                      <a:lnTo>
                        <a:pt x="243" y="252"/>
                      </a:lnTo>
                      <a:lnTo>
                        <a:pt x="252" y="252"/>
                      </a:lnTo>
                      <a:lnTo>
                        <a:pt x="257" y="250"/>
                      </a:lnTo>
                      <a:lnTo>
                        <a:pt x="261" y="248"/>
                      </a:lnTo>
                      <a:lnTo>
                        <a:pt x="263" y="247"/>
                      </a:lnTo>
                      <a:lnTo>
                        <a:pt x="264" y="245"/>
                      </a:lnTo>
                      <a:lnTo>
                        <a:pt x="264" y="245"/>
                      </a:lnTo>
                      <a:lnTo>
                        <a:pt x="263" y="242"/>
                      </a:lnTo>
                      <a:lnTo>
                        <a:pt x="261" y="239"/>
                      </a:lnTo>
                      <a:lnTo>
                        <a:pt x="259" y="236"/>
                      </a:lnTo>
                      <a:lnTo>
                        <a:pt x="258" y="231"/>
                      </a:lnTo>
                      <a:lnTo>
                        <a:pt x="258" y="231"/>
                      </a:lnTo>
                      <a:lnTo>
                        <a:pt x="259" y="226"/>
                      </a:lnTo>
                      <a:lnTo>
                        <a:pt x="260" y="223"/>
                      </a:lnTo>
                      <a:lnTo>
                        <a:pt x="262" y="219"/>
                      </a:lnTo>
                      <a:lnTo>
                        <a:pt x="262" y="214"/>
                      </a:lnTo>
                      <a:lnTo>
                        <a:pt x="262" y="214"/>
                      </a:lnTo>
                      <a:lnTo>
                        <a:pt x="262" y="189"/>
                      </a:lnTo>
                      <a:lnTo>
                        <a:pt x="261" y="177"/>
                      </a:lnTo>
                      <a:lnTo>
                        <a:pt x="260" y="173"/>
                      </a:lnTo>
                      <a:lnTo>
                        <a:pt x="259" y="170"/>
                      </a:lnTo>
                      <a:lnTo>
                        <a:pt x="259" y="170"/>
                      </a:lnTo>
                      <a:lnTo>
                        <a:pt x="256" y="166"/>
                      </a:lnTo>
                      <a:lnTo>
                        <a:pt x="253" y="161"/>
                      </a:lnTo>
                      <a:lnTo>
                        <a:pt x="250" y="156"/>
                      </a:lnTo>
                      <a:lnTo>
                        <a:pt x="247" y="153"/>
                      </a:lnTo>
                      <a:lnTo>
                        <a:pt x="247" y="153"/>
                      </a:lnTo>
                      <a:lnTo>
                        <a:pt x="245" y="150"/>
                      </a:lnTo>
                      <a:lnTo>
                        <a:pt x="244" y="147"/>
                      </a:lnTo>
                      <a:lnTo>
                        <a:pt x="244" y="144"/>
                      </a:lnTo>
                      <a:lnTo>
                        <a:pt x="244" y="141"/>
                      </a:lnTo>
                      <a:lnTo>
                        <a:pt x="247" y="135"/>
                      </a:lnTo>
                      <a:lnTo>
                        <a:pt x="248" y="133"/>
                      </a:lnTo>
                      <a:lnTo>
                        <a:pt x="251" y="132"/>
                      </a:lnTo>
                      <a:lnTo>
                        <a:pt x="251" y="132"/>
                      </a:lnTo>
                      <a:lnTo>
                        <a:pt x="258" y="131"/>
                      </a:lnTo>
                      <a:lnTo>
                        <a:pt x="265" y="131"/>
                      </a:lnTo>
                      <a:lnTo>
                        <a:pt x="272" y="130"/>
                      </a:lnTo>
                      <a:lnTo>
                        <a:pt x="274" y="130"/>
                      </a:lnTo>
                      <a:lnTo>
                        <a:pt x="276" y="128"/>
                      </a:lnTo>
                      <a:lnTo>
                        <a:pt x="276" y="128"/>
                      </a:lnTo>
                      <a:lnTo>
                        <a:pt x="278" y="126"/>
                      </a:lnTo>
                      <a:lnTo>
                        <a:pt x="281" y="124"/>
                      </a:lnTo>
                      <a:lnTo>
                        <a:pt x="284" y="125"/>
                      </a:lnTo>
                      <a:lnTo>
                        <a:pt x="285" y="126"/>
                      </a:lnTo>
                      <a:lnTo>
                        <a:pt x="285" y="127"/>
                      </a:lnTo>
                      <a:lnTo>
                        <a:pt x="285" y="127"/>
                      </a:lnTo>
                      <a:lnTo>
                        <a:pt x="281" y="134"/>
                      </a:lnTo>
                      <a:lnTo>
                        <a:pt x="280" y="139"/>
                      </a:lnTo>
                      <a:lnTo>
                        <a:pt x="279" y="143"/>
                      </a:lnTo>
                      <a:lnTo>
                        <a:pt x="279" y="143"/>
                      </a:lnTo>
                      <a:lnTo>
                        <a:pt x="280" y="149"/>
                      </a:lnTo>
                      <a:lnTo>
                        <a:pt x="282" y="158"/>
                      </a:lnTo>
                      <a:lnTo>
                        <a:pt x="284" y="162"/>
                      </a:lnTo>
                      <a:lnTo>
                        <a:pt x="286" y="167"/>
                      </a:lnTo>
                      <a:lnTo>
                        <a:pt x="289" y="169"/>
                      </a:lnTo>
                      <a:lnTo>
                        <a:pt x="291" y="170"/>
                      </a:lnTo>
                      <a:lnTo>
                        <a:pt x="291" y="170"/>
                      </a:lnTo>
                      <a:lnTo>
                        <a:pt x="306" y="169"/>
                      </a:lnTo>
                      <a:lnTo>
                        <a:pt x="315" y="170"/>
                      </a:lnTo>
                      <a:lnTo>
                        <a:pt x="320" y="171"/>
                      </a:lnTo>
                      <a:lnTo>
                        <a:pt x="324" y="174"/>
                      </a:lnTo>
                      <a:lnTo>
                        <a:pt x="324" y="174"/>
                      </a:lnTo>
                      <a:lnTo>
                        <a:pt x="335" y="181"/>
                      </a:lnTo>
                      <a:lnTo>
                        <a:pt x="347" y="186"/>
                      </a:lnTo>
                      <a:lnTo>
                        <a:pt x="352" y="188"/>
                      </a:lnTo>
                      <a:lnTo>
                        <a:pt x="359" y="190"/>
                      </a:lnTo>
                      <a:lnTo>
                        <a:pt x="364" y="190"/>
                      </a:lnTo>
                      <a:lnTo>
                        <a:pt x="370" y="189"/>
                      </a:lnTo>
                      <a:lnTo>
                        <a:pt x="370" y="189"/>
                      </a:lnTo>
                      <a:lnTo>
                        <a:pt x="375" y="186"/>
                      </a:lnTo>
                      <a:lnTo>
                        <a:pt x="379" y="183"/>
                      </a:lnTo>
                      <a:lnTo>
                        <a:pt x="389" y="176"/>
                      </a:lnTo>
                      <a:lnTo>
                        <a:pt x="394" y="173"/>
                      </a:lnTo>
                      <a:lnTo>
                        <a:pt x="399" y="172"/>
                      </a:lnTo>
                      <a:lnTo>
                        <a:pt x="403" y="171"/>
                      </a:lnTo>
                      <a:lnTo>
                        <a:pt x="407" y="173"/>
                      </a:lnTo>
                      <a:lnTo>
                        <a:pt x="407" y="173"/>
                      </a:lnTo>
                      <a:lnTo>
                        <a:pt x="411" y="174"/>
                      </a:lnTo>
                      <a:lnTo>
                        <a:pt x="416" y="175"/>
                      </a:lnTo>
                      <a:lnTo>
                        <a:pt x="420" y="174"/>
                      </a:lnTo>
                      <a:lnTo>
                        <a:pt x="422" y="173"/>
                      </a:lnTo>
                      <a:lnTo>
                        <a:pt x="424" y="172"/>
                      </a:lnTo>
                      <a:lnTo>
                        <a:pt x="424" y="170"/>
                      </a:lnTo>
                      <a:lnTo>
                        <a:pt x="422" y="169"/>
                      </a:lnTo>
                      <a:lnTo>
                        <a:pt x="419" y="168"/>
                      </a:lnTo>
                      <a:lnTo>
                        <a:pt x="419" y="168"/>
                      </a:lnTo>
                      <a:lnTo>
                        <a:pt x="410" y="166"/>
                      </a:lnTo>
                      <a:lnTo>
                        <a:pt x="404" y="162"/>
                      </a:lnTo>
                      <a:lnTo>
                        <a:pt x="401" y="160"/>
                      </a:lnTo>
                      <a:lnTo>
                        <a:pt x="400" y="157"/>
                      </a:lnTo>
                      <a:lnTo>
                        <a:pt x="398" y="154"/>
                      </a:lnTo>
                      <a:lnTo>
                        <a:pt x="398" y="150"/>
                      </a:lnTo>
                      <a:lnTo>
                        <a:pt x="398" y="150"/>
                      </a:lnTo>
                      <a:lnTo>
                        <a:pt x="398" y="147"/>
                      </a:lnTo>
                      <a:lnTo>
                        <a:pt x="400" y="145"/>
                      </a:lnTo>
                      <a:lnTo>
                        <a:pt x="402" y="142"/>
                      </a:lnTo>
                      <a:lnTo>
                        <a:pt x="406" y="141"/>
                      </a:lnTo>
                      <a:lnTo>
                        <a:pt x="416" y="136"/>
                      </a:lnTo>
                      <a:lnTo>
                        <a:pt x="429" y="134"/>
                      </a:lnTo>
                      <a:lnTo>
                        <a:pt x="429" y="134"/>
                      </a:lnTo>
                      <a:lnTo>
                        <a:pt x="446" y="131"/>
                      </a:lnTo>
                      <a:lnTo>
                        <a:pt x="464" y="127"/>
                      </a:lnTo>
                      <a:lnTo>
                        <a:pt x="474" y="124"/>
                      </a:lnTo>
                      <a:lnTo>
                        <a:pt x="482" y="120"/>
                      </a:lnTo>
                      <a:lnTo>
                        <a:pt x="491" y="116"/>
                      </a:lnTo>
                      <a:lnTo>
                        <a:pt x="498" y="112"/>
                      </a:lnTo>
                      <a:lnTo>
                        <a:pt x="498" y="112"/>
                      </a:lnTo>
                      <a:lnTo>
                        <a:pt x="508" y="101"/>
                      </a:lnTo>
                      <a:lnTo>
                        <a:pt x="517" y="89"/>
                      </a:lnTo>
                      <a:lnTo>
                        <a:pt x="520" y="83"/>
                      </a:lnTo>
                      <a:lnTo>
                        <a:pt x="522" y="77"/>
                      </a:lnTo>
                      <a:lnTo>
                        <a:pt x="524" y="71"/>
                      </a:lnTo>
                      <a:lnTo>
                        <a:pt x="524" y="66"/>
                      </a:lnTo>
                      <a:lnTo>
                        <a:pt x="524" y="66"/>
                      </a:lnTo>
                      <a:lnTo>
                        <a:pt x="524" y="60"/>
                      </a:lnTo>
                      <a:lnTo>
                        <a:pt x="525" y="52"/>
                      </a:lnTo>
                      <a:lnTo>
                        <a:pt x="528" y="43"/>
                      </a:lnTo>
                      <a:lnTo>
                        <a:pt x="530" y="33"/>
                      </a:lnTo>
                      <a:lnTo>
                        <a:pt x="534" y="25"/>
                      </a:lnTo>
                      <a:lnTo>
                        <a:pt x="537" y="17"/>
                      </a:lnTo>
                      <a:lnTo>
                        <a:pt x="543" y="13"/>
                      </a:lnTo>
                      <a:lnTo>
                        <a:pt x="545" y="11"/>
                      </a:lnTo>
                      <a:lnTo>
                        <a:pt x="548" y="11"/>
                      </a:lnTo>
                      <a:lnTo>
                        <a:pt x="548" y="11"/>
                      </a:lnTo>
                      <a:lnTo>
                        <a:pt x="558" y="11"/>
                      </a:lnTo>
                      <a:lnTo>
                        <a:pt x="564" y="11"/>
                      </a:lnTo>
                      <a:lnTo>
                        <a:pt x="566" y="11"/>
                      </a:lnTo>
                      <a:lnTo>
                        <a:pt x="568" y="10"/>
                      </a:lnTo>
                      <a:lnTo>
                        <a:pt x="571" y="9"/>
                      </a:lnTo>
                      <a:lnTo>
                        <a:pt x="573" y="5"/>
                      </a:lnTo>
                      <a:lnTo>
                        <a:pt x="573" y="5"/>
                      </a:lnTo>
                      <a:lnTo>
                        <a:pt x="575" y="3"/>
                      </a:lnTo>
                      <a:lnTo>
                        <a:pt x="578" y="1"/>
                      </a:lnTo>
                      <a:lnTo>
                        <a:pt x="580" y="0"/>
                      </a:lnTo>
                      <a:lnTo>
                        <a:pt x="584" y="0"/>
                      </a:lnTo>
                      <a:lnTo>
                        <a:pt x="589" y="2"/>
                      </a:lnTo>
                      <a:lnTo>
                        <a:pt x="594" y="6"/>
                      </a:lnTo>
                      <a:lnTo>
                        <a:pt x="594" y="6"/>
                      </a:lnTo>
                      <a:lnTo>
                        <a:pt x="600" y="14"/>
                      </a:lnTo>
                      <a:lnTo>
                        <a:pt x="606" y="25"/>
                      </a:lnTo>
                      <a:lnTo>
                        <a:pt x="609" y="30"/>
                      </a:lnTo>
                      <a:lnTo>
                        <a:pt x="614" y="35"/>
                      </a:lnTo>
                      <a:lnTo>
                        <a:pt x="618" y="39"/>
                      </a:lnTo>
                      <a:lnTo>
                        <a:pt x="623" y="42"/>
                      </a:lnTo>
                      <a:lnTo>
                        <a:pt x="623" y="42"/>
                      </a:lnTo>
                      <a:lnTo>
                        <a:pt x="633" y="44"/>
                      </a:lnTo>
                      <a:lnTo>
                        <a:pt x="639" y="47"/>
                      </a:lnTo>
                      <a:lnTo>
                        <a:pt x="642" y="49"/>
                      </a:lnTo>
                      <a:lnTo>
                        <a:pt x="644" y="52"/>
                      </a:lnTo>
                      <a:lnTo>
                        <a:pt x="645" y="54"/>
                      </a:lnTo>
                      <a:lnTo>
                        <a:pt x="645" y="57"/>
                      </a:lnTo>
                      <a:lnTo>
                        <a:pt x="645" y="57"/>
                      </a:lnTo>
                      <a:lnTo>
                        <a:pt x="645" y="63"/>
                      </a:lnTo>
                      <a:lnTo>
                        <a:pt x="647" y="69"/>
                      </a:lnTo>
                      <a:lnTo>
                        <a:pt x="649" y="71"/>
                      </a:lnTo>
                      <a:lnTo>
                        <a:pt x="651" y="72"/>
                      </a:lnTo>
                      <a:lnTo>
                        <a:pt x="659" y="75"/>
                      </a:lnTo>
                      <a:lnTo>
                        <a:pt x="659" y="75"/>
                      </a:lnTo>
                      <a:lnTo>
                        <a:pt x="666" y="77"/>
                      </a:lnTo>
                      <a:lnTo>
                        <a:pt x="670" y="80"/>
                      </a:lnTo>
                      <a:lnTo>
                        <a:pt x="671" y="83"/>
                      </a:lnTo>
                      <a:lnTo>
                        <a:pt x="671" y="85"/>
                      </a:lnTo>
                      <a:lnTo>
                        <a:pt x="671" y="85"/>
                      </a:lnTo>
                      <a:lnTo>
                        <a:pt x="671" y="88"/>
                      </a:lnTo>
                      <a:lnTo>
                        <a:pt x="672" y="91"/>
                      </a:lnTo>
                      <a:lnTo>
                        <a:pt x="676" y="93"/>
                      </a:lnTo>
                      <a:lnTo>
                        <a:pt x="682" y="95"/>
                      </a:lnTo>
                      <a:lnTo>
                        <a:pt x="682" y="95"/>
                      </a:lnTo>
                      <a:lnTo>
                        <a:pt x="690" y="96"/>
                      </a:lnTo>
                      <a:lnTo>
                        <a:pt x="696" y="98"/>
                      </a:lnTo>
                      <a:lnTo>
                        <a:pt x="699" y="99"/>
                      </a:lnTo>
                      <a:lnTo>
                        <a:pt x="701" y="101"/>
                      </a:lnTo>
                      <a:lnTo>
                        <a:pt x="702" y="103"/>
                      </a:lnTo>
                      <a:lnTo>
                        <a:pt x="703" y="106"/>
                      </a:lnTo>
                      <a:lnTo>
                        <a:pt x="703" y="106"/>
                      </a:lnTo>
                      <a:lnTo>
                        <a:pt x="703" y="127"/>
                      </a:lnTo>
                      <a:lnTo>
                        <a:pt x="704" y="138"/>
                      </a:lnTo>
                      <a:lnTo>
                        <a:pt x="706" y="141"/>
                      </a:lnTo>
                      <a:lnTo>
                        <a:pt x="707" y="144"/>
                      </a:lnTo>
                      <a:lnTo>
                        <a:pt x="707" y="144"/>
                      </a:lnTo>
                      <a:lnTo>
                        <a:pt x="715" y="147"/>
                      </a:lnTo>
                      <a:lnTo>
                        <a:pt x="724" y="149"/>
                      </a:lnTo>
                      <a:lnTo>
                        <a:pt x="729" y="149"/>
                      </a:lnTo>
                      <a:lnTo>
                        <a:pt x="734" y="149"/>
                      </a:lnTo>
                      <a:lnTo>
                        <a:pt x="737" y="148"/>
                      </a:lnTo>
                      <a:lnTo>
                        <a:pt x="741" y="146"/>
                      </a:lnTo>
                      <a:lnTo>
                        <a:pt x="741" y="146"/>
                      </a:lnTo>
                      <a:lnTo>
                        <a:pt x="747" y="136"/>
                      </a:lnTo>
                      <a:lnTo>
                        <a:pt x="748" y="135"/>
                      </a:lnTo>
                      <a:lnTo>
                        <a:pt x="749" y="135"/>
                      </a:lnTo>
                      <a:lnTo>
                        <a:pt x="750" y="136"/>
                      </a:lnTo>
                      <a:lnTo>
                        <a:pt x="751" y="139"/>
                      </a:lnTo>
                      <a:lnTo>
                        <a:pt x="751" y="139"/>
                      </a:lnTo>
                      <a:lnTo>
                        <a:pt x="756" y="158"/>
                      </a:lnTo>
                      <a:lnTo>
                        <a:pt x="758" y="163"/>
                      </a:lnTo>
                      <a:lnTo>
                        <a:pt x="761" y="169"/>
                      </a:lnTo>
                      <a:lnTo>
                        <a:pt x="764" y="172"/>
                      </a:lnTo>
                      <a:lnTo>
                        <a:pt x="767" y="175"/>
                      </a:lnTo>
                      <a:lnTo>
                        <a:pt x="767" y="175"/>
                      </a:lnTo>
                      <a:lnTo>
                        <a:pt x="786" y="183"/>
                      </a:lnTo>
                      <a:lnTo>
                        <a:pt x="793" y="187"/>
                      </a:lnTo>
                      <a:lnTo>
                        <a:pt x="799" y="191"/>
                      </a:lnTo>
                      <a:lnTo>
                        <a:pt x="799" y="191"/>
                      </a:lnTo>
                      <a:lnTo>
                        <a:pt x="801" y="193"/>
                      </a:lnTo>
                      <a:lnTo>
                        <a:pt x="805" y="195"/>
                      </a:lnTo>
                      <a:lnTo>
                        <a:pt x="814" y="197"/>
                      </a:lnTo>
                      <a:lnTo>
                        <a:pt x="823" y="200"/>
                      </a:lnTo>
                      <a:lnTo>
                        <a:pt x="827" y="201"/>
                      </a:lnTo>
                      <a:lnTo>
                        <a:pt x="829" y="204"/>
                      </a:lnTo>
                      <a:lnTo>
                        <a:pt x="829" y="204"/>
                      </a:lnTo>
                      <a:lnTo>
                        <a:pt x="830" y="207"/>
                      </a:lnTo>
                      <a:lnTo>
                        <a:pt x="832" y="210"/>
                      </a:lnTo>
                      <a:lnTo>
                        <a:pt x="837" y="213"/>
                      </a:lnTo>
                      <a:lnTo>
                        <a:pt x="844" y="214"/>
                      </a:lnTo>
                      <a:lnTo>
                        <a:pt x="850" y="214"/>
                      </a:lnTo>
                      <a:lnTo>
                        <a:pt x="850" y="214"/>
                      </a:lnTo>
                      <a:lnTo>
                        <a:pt x="860" y="214"/>
                      </a:lnTo>
                      <a:lnTo>
                        <a:pt x="873" y="215"/>
                      </a:lnTo>
                      <a:lnTo>
                        <a:pt x="879" y="216"/>
                      </a:lnTo>
                      <a:lnTo>
                        <a:pt x="885" y="217"/>
                      </a:lnTo>
                      <a:lnTo>
                        <a:pt x="889" y="220"/>
                      </a:lnTo>
                      <a:lnTo>
                        <a:pt x="892" y="224"/>
                      </a:lnTo>
                      <a:lnTo>
                        <a:pt x="892" y="224"/>
                      </a:lnTo>
                      <a:lnTo>
                        <a:pt x="893" y="228"/>
                      </a:lnTo>
                      <a:lnTo>
                        <a:pt x="894" y="232"/>
                      </a:lnTo>
                      <a:lnTo>
                        <a:pt x="894" y="240"/>
                      </a:lnTo>
                      <a:lnTo>
                        <a:pt x="894" y="246"/>
                      </a:lnTo>
                      <a:lnTo>
                        <a:pt x="895" y="248"/>
                      </a:lnTo>
                      <a:lnTo>
                        <a:pt x="899" y="250"/>
                      </a:lnTo>
                      <a:lnTo>
                        <a:pt x="899" y="250"/>
                      </a:lnTo>
                      <a:lnTo>
                        <a:pt x="907" y="252"/>
                      </a:lnTo>
                      <a:lnTo>
                        <a:pt x="921" y="254"/>
                      </a:lnTo>
                      <a:lnTo>
                        <a:pt x="935" y="254"/>
                      </a:lnTo>
                      <a:lnTo>
                        <a:pt x="947" y="254"/>
                      </a:lnTo>
                      <a:lnTo>
                        <a:pt x="947" y="254"/>
                      </a:lnTo>
                      <a:lnTo>
                        <a:pt x="950" y="254"/>
                      </a:lnTo>
                      <a:lnTo>
                        <a:pt x="954" y="254"/>
                      </a:lnTo>
                      <a:lnTo>
                        <a:pt x="957" y="256"/>
                      </a:lnTo>
                      <a:lnTo>
                        <a:pt x="959" y="258"/>
                      </a:lnTo>
                      <a:lnTo>
                        <a:pt x="961" y="262"/>
                      </a:lnTo>
                      <a:lnTo>
                        <a:pt x="962" y="264"/>
                      </a:lnTo>
                      <a:lnTo>
                        <a:pt x="962" y="264"/>
                      </a:lnTo>
                      <a:lnTo>
                        <a:pt x="973" y="266"/>
                      </a:lnTo>
                      <a:lnTo>
                        <a:pt x="984" y="267"/>
                      </a:lnTo>
                      <a:lnTo>
                        <a:pt x="993" y="270"/>
                      </a:lnTo>
                      <a:lnTo>
                        <a:pt x="993" y="270"/>
                      </a:lnTo>
                      <a:lnTo>
                        <a:pt x="1000" y="273"/>
                      </a:lnTo>
                      <a:lnTo>
                        <a:pt x="1002" y="274"/>
                      </a:lnTo>
                      <a:lnTo>
                        <a:pt x="1003" y="276"/>
                      </a:lnTo>
                      <a:lnTo>
                        <a:pt x="1003" y="277"/>
                      </a:lnTo>
                      <a:lnTo>
                        <a:pt x="1002" y="279"/>
                      </a:lnTo>
                      <a:lnTo>
                        <a:pt x="1000" y="283"/>
                      </a:lnTo>
                      <a:lnTo>
                        <a:pt x="1000" y="283"/>
                      </a:lnTo>
                      <a:lnTo>
                        <a:pt x="989" y="295"/>
                      </a:lnTo>
                      <a:lnTo>
                        <a:pt x="977" y="309"/>
                      </a:lnTo>
                      <a:lnTo>
                        <a:pt x="977" y="309"/>
                      </a:lnTo>
                      <a:lnTo>
                        <a:pt x="975" y="311"/>
                      </a:lnTo>
                      <a:lnTo>
                        <a:pt x="973" y="314"/>
                      </a:lnTo>
                      <a:lnTo>
                        <a:pt x="972" y="321"/>
                      </a:lnTo>
                      <a:lnTo>
                        <a:pt x="971" y="328"/>
                      </a:lnTo>
                      <a:lnTo>
                        <a:pt x="972" y="335"/>
                      </a:lnTo>
                      <a:lnTo>
                        <a:pt x="972" y="335"/>
                      </a:lnTo>
                      <a:lnTo>
                        <a:pt x="971" y="341"/>
                      </a:lnTo>
                      <a:lnTo>
                        <a:pt x="970" y="345"/>
                      </a:lnTo>
                      <a:lnTo>
                        <a:pt x="967" y="348"/>
                      </a:lnTo>
                      <a:lnTo>
                        <a:pt x="964" y="352"/>
                      </a:lnTo>
                      <a:lnTo>
                        <a:pt x="964" y="352"/>
                      </a:lnTo>
                      <a:lnTo>
                        <a:pt x="963" y="354"/>
                      </a:lnTo>
                      <a:lnTo>
                        <a:pt x="962" y="356"/>
                      </a:lnTo>
                      <a:lnTo>
                        <a:pt x="961" y="363"/>
                      </a:lnTo>
                      <a:lnTo>
                        <a:pt x="961" y="376"/>
                      </a:lnTo>
                      <a:lnTo>
                        <a:pt x="961" y="376"/>
                      </a:lnTo>
                      <a:lnTo>
                        <a:pt x="961" y="381"/>
                      </a:lnTo>
                      <a:lnTo>
                        <a:pt x="962" y="384"/>
                      </a:lnTo>
                      <a:lnTo>
                        <a:pt x="963" y="386"/>
                      </a:lnTo>
                      <a:lnTo>
                        <a:pt x="962" y="389"/>
                      </a:lnTo>
                      <a:lnTo>
                        <a:pt x="962" y="389"/>
                      </a:lnTo>
                      <a:lnTo>
                        <a:pt x="962" y="396"/>
                      </a:lnTo>
                      <a:lnTo>
                        <a:pt x="962" y="405"/>
                      </a:lnTo>
                      <a:lnTo>
                        <a:pt x="962" y="413"/>
                      </a:lnTo>
                      <a:lnTo>
                        <a:pt x="961" y="416"/>
                      </a:lnTo>
                      <a:lnTo>
                        <a:pt x="960" y="417"/>
                      </a:lnTo>
                      <a:lnTo>
                        <a:pt x="960" y="417"/>
                      </a:lnTo>
                      <a:lnTo>
                        <a:pt x="959" y="417"/>
                      </a:lnTo>
                      <a:lnTo>
                        <a:pt x="959" y="418"/>
                      </a:lnTo>
                      <a:lnTo>
                        <a:pt x="959" y="421"/>
                      </a:lnTo>
                      <a:lnTo>
                        <a:pt x="958" y="427"/>
                      </a:lnTo>
                      <a:lnTo>
                        <a:pt x="957" y="429"/>
                      </a:lnTo>
                      <a:lnTo>
                        <a:pt x="954" y="432"/>
                      </a:lnTo>
                      <a:lnTo>
                        <a:pt x="954" y="432"/>
                      </a:lnTo>
                      <a:lnTo>
                        <a:pt x="951" y="440"/>
                      </a:lnTo>
                      <a:lnTo>
                        <a:pt x="948" y="446"/>
                      </a:lnTo>
                      <a:lnTo>
                        <a:pt x="946" y="448"/>
                      </a:lnTo>
                      <a:lnTo>
                        <a:pt x="945" y="449"/>
                      </a:lnTo>
                      <a:lnTo>
                        <a:pt x="943" y="449"/>
                      </a:lnTo>
                      <a:lnTo>
                        <a:pt x="940" y="448"/>
                      </a:lnTo>
                      <a:lnTo>
                        <a:pt x="940" y="448"/>
                      </a:lnTo>
                      <a:lnTo>
                        <a:pt x="935" y="444"/>
                      </a:lnTo>
                      <a:lnTo>
                        <a:pt x="929" y="441"/>
                      </a:lnTo>
                      <a:lnTo>
                        <a:pt x="922" y="440"/>
                      </a:lnTo>
                      <a:lnTo>
                        <a:pt x="917" y="440"/>
                      </a:lnTo>
                      <a:lnTo>
                        <a:pt x="917" y="440"/>
                      </a:lnTo>
                      <a:lnTo>
                        <a:pt x="915" y="441"/>
                      </a:lnTo>
                      <a:lnTo>
                        <a:pt x="911" y="443"/>
                      </a:lnTo>
                      <a:lnTo>
                        <a:pt x="905" y="449"/>
                      </a:lnTo>
                      <a:lnTo>
                        <a:pt x="900" y="458"/>
                      </a:lnTo>
                      <a:lnTo>
                        <a:pt x="895" y="468"/>
                      </a:lnTo>
                      <a:lnTo>
                        <a:pt x="895" y="468"/>
                      </a:lnTo>
                      <a:lnTo>
                        <a:pt x="891" y="477"/>
                      </a:lnTo>
                      <a:lnTo>
                        <a:pt x="887" y="485"/>
                      </a:lnTo>
                      <a:lnTo>
                        <a:pt x="880" y="492"/>
                      </a:lnTo>
                      <a:lnTo>
                        <a:pt x="873" y="500"/>
                      </a:lnTo>
                      <a:lnTo>
                        <a:pt x="873" y="500"/>
                      </a:lnTo>
                      <a:lnTo>
                        <a:pt x="870" y="503"/>
                      </a:lnTo>
                      <a:lnTo>
                        <a:pt x="866" y="509"/>
                      </a:lnTo>
                      <a:lnTo>
                        <a:pt x="860" y="518"/>
                      </a:lnTo>
                      <a:lnTo>
                        <a:pt x="854" y="529"/>
                      </a:lnTo>
                      <a:lnTo>
                        <a:pt x="851" y="534"/>
                      </a:lnTo>
                      <a:lnTo>
                        <a:pt x="847" y="539"/>
                      </a:lnTo>
                      <a:lnTo>
                        <a:pt x="847" y="539"/>
                      </a:lnTo>
                      <a:lnTo>
                        <a:pt x="844" y="542"/>
                      </a:lnTo>
                      <a:lnTo>
                        <a:pt x="841" y="546"/>
                      </a:lnTo>
                      <a:lnTo>
                        <a:pt x="836" y="555"/>
                      </a:lnTo>
                      <a:lnTo>
                        <a:pt x="835" y="563"/>
                      </a:lnTo>
                      <a:lnTo>
                        <a:pt x="834" y="570"/>
                      </a:lnTo>
                      <a:lnTo>
                        <a:pt x="834" y="570"/>
                      </a:lnTo>
                      <a:lnTo>
                        <a:pt x="834" y="575"/>
                      </a:lnTo>
                      <a:lnTo>
                        <a:pt x="832" y="578"/>
                      </a:lnTo>
                      <a:lnTo>
                        <a:pt x="829" y="583"/>
                      </a:lnTo>
                      <a:lnTo>
                        <a:pt x="823" y="586"/>
                      </a:lnTo>
                      <a:lnTo>
                        <a:pt x="823" y="586"/>
                      </a:lnTo>
                      <a:lnTo>
                        <a:pt x="820" y="588"/>
                      </a:lnTo>
                      <a:lnTo>
                        <a:pt x="817" y="590"/>
                      </a:lnTo>
                      <a:lnTo>
                        <a:pt x="816" y="593"/>
                      </a:lnTo>
                      <a:lnTo>
                        <a:pt x="815" y="597"/>
                      </a:lnTo>
                      <a:lnTo>
                        <a:pt x="814" y="599"/>
                      </a:lnTo>
                      <a:lnTo>
                        <a:pt x="815" y="602"/>
                      </a:lnTo>
                      <a:lnTo>
                        <a:pt x="816" y="604"/>
                      </a:lnTo>
                      <a:lnTo>
                        <a:pt x="818" y="605"/>
                      </a:lnTo>
                      <a:lnTo>
                        <a:pt x="818" y="605"/>
                      </a:lnTo>
                      <a:lnTo>
                        <a:pt x="825" y="606"/>
                      </a:lnTo>
                      <a:lnTo>
                        <a:pt x="835" y="606"/>
                      </a:lnTo>
                      <a:lnTo>
                        <a:pt x="844" y="603"/>
                      </a:lnTo>
                      <a:lnTo>
                        <a:pt x="851" y="600"/>
                      </a:lnTo>
                      <a:lnTo>
                        <a:pt x="851" y="600"/>
                      </a:lnTo>
                      <a:lnTo>
                        <a:pt x="856" y="598"/>
                      </a:lnTo>
                      <a:lnTo>
                        <a:pt x="861" y="596"/>
                      </a:lnTo>
                      <a:lnTo>
                        <a:pt x="874" y="595"/>
                      </a:lnTo>
                      <a:lnTo>
                        <a:pt x="880" y="595"/>
                      </a:lnTo>
                      <a:lnTo>
                        <a:pt x="886" y="596"/>
                      </a:lnTo>
                      <a:lnTo>
                        <a:pt x="889" y="597"/>
                      </a:lnTo>
                      <a:lnTo>
                        <a:pt x="890" y="598"/>
                      </a:lnTo>
                      <a:lnTo>
                        <a:pt x="891" y="599"/>
                      </a:lnTo>
                      <a:lnTo>
                        <a:pt x="891" y="599"/>
                      </a:lnTo>
                      <a:lnTo>
                        <a:pt x="892" y="613"/>
                      </a:lnTo>
                      <a:lnTo>
                        <a:pt x="893" y="618"/>
                      </a:lnTo>
                      <a:lnTo>
                        <a:pt x="895" y="620"/>
                      </a:lnTo>
                      <a:lnTo>
                        <a:pt x="896" y="621"/>
                      </a:lnTo>
                      <a:lnTo>
                        <a:pt x="896" y="621"/>
                      </a:lnTo>
                      <a:lnTo>
                        <a:pt x="899" y="621"/>
                      </a:lnTo>
                      <a:lnTo>
                        <a:pt x="900" y="622"/>
                      </a:lnTo>
                      <a:lnTo>
                        <a:pt x="900" y="626"/>
                      </a:lnTo>
                      <a:lnTo>
                        <a:pt x="897" y="629"/>
                      </a:lnTo>
                      <a:lnTo>
                        <a:pt x="895" y="633"/>
                      </a:lnTo>
                      <a:lnTo>
                        <a:pt x="895" y="633"/>
                      </a:lnTo>
                      <a:lnTo>
                        <a:pt x="891" y="638"/>
                      </a:lnTo>
                      <a:lnTo>
                        <a:pt x="889" y="642"/>
                      </a:lnTo>
                      <a:lnTo>
                        <a:pt x="888" y="647"/>
                      </a:lnTo>
                      <a:lnTo>
                        <a:pt x="889" y="653"/>
                      </a:lnTo>
                      <a:lnTo>
                        <a:pt x="889" y="653"/>
                      </a:lnTo>
                      <a:lnTo>
                        <a:pt x="890" y="655"/>
                      </a:lnTo>
                      <a:lnTo>
                        <a:pt x="892" y="657"/>
                      </a:lnTo>
                      <a:lnTo>
                        <a:pt x="897" y="662"/>
                      </a:lnTo>
                      <a:lnTo>
                        <a:pt x="901" y="664"/>
                      </a:lnTo>
                      <a:lnTo>
                        <a:pt x="903" y="668"/>
                      </a:lnTo>
                      <a:lnTo>
                        <a:pt x="904" y="671"/>
                      </a:lnTo>
                      <a:lnTo>
                        <a:pt x="905" y="675"/>
                      </a:lnTo>
                      <a:lnTo>
                        <a:pt x="905" y="675"/>
                      </a:lnTo>
                      <a:lnTo>
                        <a:pt x="905" y="682"/>
                      </a:lnTo>
                      <a:lnTo>
                        <a:pt x="908" y="686"/>
                      </a:lnTo>
                      <a:lnTo>
                        <a:pt x="911" y="689"/>
                      </a:lnTo>
                      <a:lnTo>
                        <a:pt x="914" y="690"/>
                      </a:lnTo>
                      <a:lnTo>
                        <a:pt x="914" y="690"/>
                      </a:lnTo>
                      <a:lnTo>
                        <a:pt x="915" y="691"/>
                      </a:lnTo>
                      <a:lnTo>
                        <a:pt x="915" y="693"/>
                      </a:lnTo>
                      <a:lnTo>
                        <a:pt x="914" y="700"/>
                      </a:lnTo>
                      <a:lnTo>
                        <a:pt x="910" y="706"/>
                      </a:lnTo>
                      <a:lnTo>
                        <a:pt x="906" y="711"/>
                      </a:lnTo>
                      <a:lnTo>
                        <a:pt x="906" y="711"/>
                      </a:lnTo>
                      <a:lnTo>
                        <a:pt x="902" y="714"/>
                      </a:lnTo>
                      <a:lnTo>
                        <a:pt x="897" y="718"/>
                      </a:lnTo>
                      <a:lnTo>
                        <a:pt x="893" y="720"/>
                      </a:lnTo>
                      <a:lnTo>
                        <a:pt x="890" y="721"/>
                      </a:lnTo>
                      <a:lnTo>
                        <a:pt x="887" y="722"/>
                      </a:lnTo>
                      <a:lnTo>
                        <a:pt x="887" y="722"/>
                      </a:lnTo>
                      <a:lnTo>
                        <a:pt x="880" y="722"/>
                      </a:lnTo>
                      <a:lnTo>
                        <a:pt x="874" y="722"/>
                      </a:lnTo>
                      <a:lnTo>
                        <a:pt x="872" y="724"/>
                      </a:lnTo>
                      <a:lnTo>
                        <a:pt x="871" y="725"/>
                      </a:lnTo>
                      <a:lnTo>
                        <a:pt x="870" y="727"/>
                      </a:lnTo>
                      <a:lnTo>
                        <a:pt x="870" y="730"/>
                      </a:lnTo>
                      <a:lnTo>
                        <a:pt x="870" y="730"/>
                      </a:lnTo>
                      <a:lnTo>
                        <a:pt x="871" y="738"/>
                      </a:lnTo>
                      <a:lnTo>
                        <a:pt x="875" y="746"/>
                      </a:lnTo>
                      <a:lnTo>
                        <a:pt x="879" y="754"/>
                      </a:lnTo>
                      <a:lnTo>
                        <a:pt x="882" y="756"/>
                      </a:lnTo>
                      <a:lnTo>
                        <a:pt x="885" y="757"/>
                      </a:lnTo>
                      <a:lnTo>
                        <a:pt x="885" y="757"/>
                      </a:lnTo>
                      <a:lnTo>
                        <a:pt x="891" y="758"/>
                      </a:lnTo>
                      <a:lnTo>
                        <a:pt x="895" y="761"/>
                      </a:lnTo>
                      <a:lnTo>
                        <a:pt x="897" y="762"/>
                      </a:lnTo>
                      <a:lnTo>
                        <a:pt x="899" y="764"/>
                      </a:lnTo>
                      <a:lnTo>
                        <a:pt x="900" y="768"/>
                      </a:lnTo>
                      <a:lnTo>
                        <a:pt x="899" y="770"/>
                      </a:lnTo>
                      <a:lnTo>
                        <a:pt x="899" y="770"/>
                      </a:lnTo>
                      <a:lnTo>
                        <a:pt x="896" y="775"/>
                      </a:lnTo>
                      <a:lnTo>
                        <a:pt x="893" y="778"/>
                      </a:lnTo>
                      <a:lnTo>
                        <a:pt x="892" y="782"/>
                      </a:lnTo>
                      <a:lnTo>
                        <a:pt x="891" y="785"/>
                      </a:lnTo>
                      <a:lnTo>
                        <a:pt x="890" y="788"/>
                      </a:lnTo>
                      <a:lnTo>
                        <a:pt x="890" y="793"/>
                      </a:lnTo>
                      <a:lnTo>
                        <a:pt x="890" y="793"/>
                      </a:lnTo>
                      <a:lnTo>
                        <a:pt x="891" y="807"/>
                      </a:lnTo>
                      <a:lnTo>
                        <a:pt x="892" y="820"/>
                      </a:lnTo>
                      <a:lnTo>
                        <a:pt x="893" y="827"/>
                      </a:lnTo>
                      <a:lnTo>
                        <a:pt x="895" y="832"/>
                      </a:lnTo>
                      <a:lnTo>
                        <a:pt x="899" y="836"/>
                      </a:lnTo>
                      <a:lnTo>
                        <a:pt x="902" y="841"/>
                      </a:lnTo>
                      <a:lnTo>
                        <a:pt x="902" y="841"/>
                      </a:lnTo>
                      <a:lnTo>
                        <a:pt x="907" y="843"/>
                      </a:lnTo>
                      <a:lnTo>
                        <a:pt x="915" y="845"/>
                      </a:lnTo>
                      <a:lnTo>
                        <a:pt x="932" y="847"/>
                      </a:lnTo>
                      <a:lnTo>
                        <a:pt x="939" y="848"/>
                      </a:lnTo>
                      <a:lnTo>
                        <a:pt x="946" y="850"/>
                      </a:lnTo>
                      <a:lnTo>
                        <a:pt x="950" y="851"/>
                      </a:lnTo>
                      <a:lnTo>
                        <a:pt x="951" y="854"/>
                      </a:lnTo>
                      <a:lnTo>
                        <a:pt x="951" y="855"/>
                      </a:lnTo>
                      <a:lnTo>
                        <a:pt x="951" y="855"/>
                      </a:lnTo>
                      <a:lnTo>
                        <a:pt x="950" y="858"/>
                      </a:lnTo>
                      <a:lnTo>
                        <a:pt x="948" y="860"/>
                      </a:lnTo>
                      <a:lnTo>
                        <a:pt x="944" y="863"/>
                      </a:lnTo>
                      <a:lnTo>
                        <a:pt x="939" y="867"/>
                      </a:lnTo>
                      <a:lnTo>
                        <a:pt x="937" y="869"/>
                      </a:lnTo>
                      <a:lnTo>
                        <a:pt x="937" y="873"/>
                      </a:lnTo>
                      <a:lnTo>
                        <a:pt x="937" y="873"/>
                      </a:lnTo>
                      <a:lnTo>
                        <a:pt x="937" y="879"/>
                      </a:lnTo>
                      <a:lnTo>
                        <a:pt x="937" y="885"/>
                      </a:lnTo>
                      <a:lnTo>
                        <a:pt x="935" y="889"/>
                      </a:lnTo>
                      <a:lnTo>
                        <a:pt x="934" y="890"/>
                      </a:lnTo>
                      <a:lnTo>
                        <a:pt x="932" y="891"/>
                      </a:lnTo>
                      <a:lnTo>
                        <a:pt x="932" y="891"/>
                      </a:lnTo>
                      <a:lnTo>
                        <a:pt x="929" y="891"/>
                      </a:lnTo>
                      <a:lnTo>
                        <a:pt x="927" y="890"/>
                      </a:lnTo>
                      <a:lnTo>
                        <a:pt x="922" y="888"/>
                      </a:lnTo>
                      <a:lnTo>
                        <a:pt x="919" y="886"/>
                      </a:lnTo>
                      <a:lnTo>
                        <a:pt x="918" y="887"/>
                      </a:lnTo>
                      <a:lnTo>
                        <a:pt x="917" y="889"/>
                      </a:lnTo>
                      <a:lnTo>
                        <a:pt x="917" y="889"/>
                      </a:lnTo>
                      <a:lnTo>
                        <a:pt x="917" y="894"/>
                      </a:lnTo>
                      <a:lnTo>
                        <a:pt x="917" y="899"/>
                      </a:lnTo>
                      <a:lnTo>
                        <a:pt x="917" y="900"/>
                      </a:lnTo>
                      <a:lnTo>
                        <a:pt x="916" y="901"/>
                      </a:lnTo>
                      <a:lnTo>
                        <a:pt x="914" y="901"/>
                      </a:lnTo>
                      <a:lnTo>
                        <a:pt x="911" y="900"/>
                      </a:lnTo>
                      <a:lnTo>
                        <a:pt x="911" y="900"/>
                      </a:lnTo>
                      <a:lnTo>
                        <a:pt x="907" y="899"/>
                      </a:lnTo>
                      <a:lnTo>
                        <a:pt x="905" y="898"/>
                      </a:lnTo>
                      <a:lnTo>
                        <a:pt x="904" y="899"/>
                      </a:lnTo>
                      <a:lnTo>
                        <a:pt x="902" y="902"/>
                      </a:lnTo>
                      <a:lnTo>
                        <a:pt x="902" y="902"/>
                      </a:lnTo>
                      <a:lnTo>
                        <a:pt x="896" y="908"/>
                      </a:lnTo>
                      <a:lnTo>
                        <a:pt x="889" y="917"/>
                      </a:lnTo>
                      <a:lnTo>
                        <a:pt x="889" y="917"/>
                      </a:lnTo>
                      <a:lnTo>
                        <a:pt x="879" y="929"/>
                      </a:lnTo>
                      <a:lnTo>
                        <a:pt x="875" y="932"/>
                      </a:lnTo>
                      <a:lnTo>
                        <a:pt x="872" y="933"/>
                      </a:lnTo>
                      <a:lnTo>
                        <a:pt x="872" y="933"/>
                      </a:lnTo>
                      <a:lnTo>
                        <a:pt x="870" y="934"/>
                      </a:lnTo>
                      <a:lnTo>
                        <a:pt x="868" y="935"/>
                      </a:lnTo>
                      <a:lnTo>
                        <a:pt x="867" y="942"/>
                      </a:lnTo>
                      <a:lnTo>
                        <a:pt x="864" y="947"/>
                      </a:lnTo>
                      <a:lnTo>
                        <a:pt x="862" y="950"/>
                      </a:lnTo>
                      <a:lnTo>
                        <a:pt x="860" y="951"/>
                      </a:lnTo>
                      <a:lnTo>
                        <a:pt x="860" y="951"/>
                      </a:lnTo>
                      <a:lnTo>
                        <a:pt x="846" y="958"/>
                      </a:lnTo>
                      <a:lnTo>
                        <a:pt x="838" y="960"/>
                      </a:lnTo>
                      <a:lnTo>
                        <a:pt x="831" y="961"/>
                      </a:lnTo>
                      <a:lnTo>
                        <a:pt x="831" y="961"/>
                      </a:lnTo>
                      <a:lnTo>
                        <a:pt x="824" y="961"/>
                      </a:lnTo>
                      <a:lnTo>
                        <a:pt x="821" y="963"/>
                      </a:lnTo>
                      <a:lnTo>
                        <a:pt x="818" y="965"/>
                      </a:lnTo>
                      <a:lnTo>
                        <a:pt x="813" y="967"/>
                      </a:lnTo>
                      <a:lnTo>
                        <a:pt x="813" y="967"/>
                      </a:lnTo>
                      <a:lnTo>
                        <a:pt x="805" y="965"/>
                      </a:lnTo>
                      <a:lnTo>
                        <a:pt x="796" y="964"/>
                      </a:lnTo>
                      <a:lnTo>
                        <a:pt x="789" y="962"/>
                      </a:lnTo>
                      <a:lnTo>
                        <a:pt x="781" y="958"/>
                      </a:lnTo>
                      <a:lnTo>
                        <a:pt x="781" y="958"/>
                      </a:lnTo>
                      <a:lnTo>
                        <a:pt x="772" y="949"/>
                      </a:lnTo>
                      <a:lnTo>
                        <a:pt x="767" y="947"/>
                      </a:lnTo>
                      <a:lnTo>
                        <a:pt x="761" y="946"/>
                      </a:lnTo>
                      <a:lnTo>
                        <a:pt x="761" y="946"/>
                      </a:lnTo>
                      <a:lnTo>
                        <a:pt x="756" y="946"/>
                      </a:lnTo>
                      <a:lnTo>
                        <a:pt x="753" y="945"/>
                      </a:lnTo>
                      <a:lnTo>
                        <a:pt x="752" y="943"/>
                      </a:lnTo>
                      <a:lnTo>
                        <a:pt x="751" y="940"/>
                      </a:lnTo>
                      <a:lnTo>
                        <a:pt x="751" y="936"/>
                      </a:lnTo>
                      <a:lnTo>
                        <a:pt x="751" y="936"/>
                      </a:lnTo>
                      <a:lnTo>
                        <a:pt x="750" y="932"/>
                      </a:lnTo>
                      <a:lnTo>
                        <a:pt x="749" y="930"/>
                      </a:lnTo>
                      <a:lnTo>
                        <a:pt x="747" y="929"/>
                      </a:lnTo>
                      <a:lnTo>
                        <a:pt x="744" y="930"/>
                      </a:lnTo>
                      <a:lnTo>
                        <a:pt x="744" y="930"/>
                      </a:lnTo>
                      <a:lnTo>
                        <a:pt x="741" y="931"/>
                      </a:lnTo>
                      <a:lnTo>
                        <a:pt x="736" y="931"/>
                      </a:lnTo>
                      <a:lnTo>
                        <a:pt x="733" y="930"/>
                      </a:lnTo>
                      <a:lnTo>
                        <a:pt x="733" y="929"/>
                      </a:lnTo>
                      <a:lnTo>
                        <a:pt x="733" y="927"/>
                      </a:lnTo>
                      <a:lnTo>
                        <a:pt x="733" y="927"/>
                      </a:lnTo>
                      <a:lnTo>
                        <a:pt x="736" y="925"/>
                      </a:lnTo>
                      <a:lnTo>
                        <a:pt x="738" y="922"/>
                      </a:lnTo>
                      <a:lnTo>
                        <a:pt x="741" y="920"/>
                      </a:lnTo>
                      <a:lnTo>
                        <a:pt x="742" y="915"/>
                      </a:lnTo>
                      <a:lnTo>
                        <a:pt x="742" y="915"/>
                      </a:lnTo>
                      <a:lnTo>
                        <a:pt x="741" y="910"/>
                      </a:lnTo>
                      <a:lnTo>
                        <a:pt x="739" y="908"/>
                      </a:lnTo>
                      <a:lnTo>
                        <a:pt x="738" y="907"/>
                      </a:lnTo>
                      <a:lnTo>
                        <a:pt x="735" y="907"/>
                      </a:lnTo>
                      <a:lnTo>
                        <a:pt x="731" y="907"/>
                      </a:lnTo>
                      <a:lnTo>
                        <a:pt x="731" y="907"/>
                      </a:lnTo>
                      <a:lnTo>
                        <a:pt x="729" y="907"/>
                      </a:lnTo>
                      <a:lnTo>
                        <a:pt x="728" y="908"/>
                      </a:lnTo>
                      <a:lnTo>
                        <a:pt x="725" y="913"/>
                      </a:lnTo>
                      <a:lnTo>
                        <a:pt x="724" y="915"/>
                      </a:lnTo>
                      <a:lnTo>
                        <a:pt x="722" y="917"/>
                      </a:lnTo>
                      <a:lnTo>
                        <a:pt x="720" y="918"/>
                      </a:lnTo>
                      <a:lnTo>
                        <a:pt x="715" y="920"/>
                      </a:lnTo>
                      <a:lnTo>
                        <a:pt x="715" y="920"/>
                      </a:lnTo>
                      <a:lnTo>
                        <a:pt x="706" y="922"/>
                      </a:lnTo>
                      <a:lnTo>
                        <a:pt x="700" y="924"/>
                      </a:lnTo>
                      <a:lnTo>
                        <a:pt x="694" y="922"/>
                      </a:lnTo>
                      <a:lnTo>
                        <a:pt x="693" y="921"/>
                      </a:lnTo>
                      <a:lnTo>
                        <a:pt x="691" y="920"/>
                      </a:lnTo>
                      <a:lnTo>
                        <a:pt x="691" y="920"/>
                      </a:lnTo>
                      <a:lnTo>
                        <a:pt x="688" y="917"/>
                      </a:lnTo>
                      <a:lnTo>
                        <a:pt x="685" y="915"/>
                      </a:lnTo>
                      <a:lnTo>
                        <a:pt x="677" y="914"/>
                      </a:lnTo>
                      <a:lnTo>
                        <a:pt x="677" y="914"/>
                      </a:lnTo>
                      <a:lnTo>
                        <a:pt x="662" y="912"/>
                      </a:lnTo>
                      <a:lnTo>
                        <a:pt x="653" y="910"/>
                      </a:lnTo>
                      <a:lnTo>
                        <a:pt x="651" y="908"/>
                      </a:lnTo>
                      <a:lnTo>
                        <a:pt x="650" y="907"/>
                      </a:lnTo>
                      <a:lnTo>
                        <a:pt x="650" y="907"/>
                      </a:lnTo>
                      <a:lnTo>
                        <a:pt x="651" y="904"/>
                      </a:lnTo>
                      <a:lnTo>
                        <a:pt x="653" y="901"/>
                      </a:lnTo>
                      <a:lnTo>
                        <a:pt x="653" y="899"/>
                      </a:lnTo>
                      <a:lnTo>
                        <a:pt x="652" y="898"/>
                      </a:lnTo>
                      <a:lnTo>
                        <a:pt x="651" y="898"/>
                      </a:lnTo>
                      <a:lnTo>
                        <a:pt x="651" y="898"/>
                      </a:lnTo>
                      <a:lnTo>
                        <a:pt x="645" y="897"/>
                      </a:lnTo>
                      <a:lnTo>
                        <a:pt x="641" y="897"/>
                      </a:lnTo>
                      <a:lnTo>
                        <a:pt x="635" y="900"/>
                      </a:lnTo>
                      <a:lnTo>
                        <a:pt x="635" y="900"/>
                      </a:lnTo>
                      <a:lnTo>
                        <a:pt x="627" y="906"/>
                      </a:lnTo>
                      <a:lnTo>
                        <a:pt x="621" y="907"/>
                      </a:lnTo>
                      <a:lnTo>
                        <a:pt x="616" y="908"/>
                      </a:lnTo>
                      <a:lnTo>
                        <a:pt x="616" y="908"/>
                      </a:lnTo>
                      <a:lnTo>
                        <a:pt x="613" y="910"/>
                      </a:lnTo>
                      <a:lnTo>
                        <a:pt x="611" y="911"/>
                      </a:lnTo>
                      <a:lnTo>
                        <a:pt x="608" y="915"/>
                      </a:lnTo>
                      <a:lnTo>
                        <a:pt x="606" y="919"/>
                      </a:lnTo>
                      <a:lnTo>
                        <a:pt x="604" y="921"/>
                      </a:lnTo>
                      <a:lnTo>
                        <a:pt x="601" y="922"/>
                      </a:lnTo>
                      <a:lnTo>
                        <a:pt x="601" y="922"/>
                      </a:lnTo>
                      <a:lnTo>
                        <a:pt x="592" y="922"/>
                      </a:lnTo>
                      <a:lnTo>
                        <a:pt x="585" y="922"/>
                      </a:lnTo>
                      <a:lnTo>
                        <a:pt x="578" y="924"/>
                      </a:lnTo>
                      <a:lnTo>
                        <a:pt x="576" y="925"/>
                      </a:lnTo>
                      <a:lnTo>
                        <a:pt x="574" y="927"/>
                      </a:lnTo>
                      <a:lnTo>
                        <a:pt x="574" y="927"/>
                      </a:lnTo>
                      <a:lnTo>
                        <a:pt x="572" y="928"/>
                      </a:lnTo>
                      <a:lnTo>
                        <a:pt x="570" y="930"/>
                      </a:lnTo>
                      <a:lnTo>
                        <a:pt x="565" y="931"/>
                      </a:lnTo>
                      <a:lnTo>
                        <a:pt x="560" y="934"/>
                      </a:lnTo>
                      <a:lnTo>
                        <a:pt x="558" y="937"/>
                      </a:lnTo>
                      <a:lnTo>
                        <a:pt x="554" y="942"/>
                      </a:lnTo>
                      <a:lnTo>
                        <a:pt x="554" y="942"/>
                      </a:lnTo>
                      <a:lnTo>
                        <a:pt x="546" y="954"/>
                      </a:lnTo>
                      <a:lnTo>
                        <a:pt x="544" y="959"/>
                      </a:lnTo>
                      <a:lnTo>
                        <a:pt x="544" y="967"/>
                      </a:lnTo>
                      <a:lnTo>
                        <a:pt x="544" y="967"/>
                      </a:lnTo>
                      <a:lnTo>
                        <a:pt x="543" y="987"/>
                      </a:lnTo>
                      <a:lnTo>
                        <a:pt x="543" y="997"/>
                      </a:lnTo>
                      <a:lnTo>
                        <a:pt x="544" y="1001"/>
                      </a:lnTo>
                      <a:lnTo>
                        <a:pt x="545" y="1003"/>
                      </a:lnTo>
                      <a:lnTo>
                        <a:pt x="545" y="1003"/>
                      </a:lnTo>
                      <a:lnTo>
                        <a:pt x="547" y="1006"/>
                      </a:lnTo>
                      <a:lnTo>
                        <a:pt x="548" y="1010"/>
                      </a:lnTo>
                      <a:lnTo>
                        <a:pt x="549" y="1016"/>
                      </a:lnTo>
                      <a:lnTo>
                        <a:pt x="548" y="1022"/>
                      </a:lnTo>
                      <a:lnTo>
                        <a:pt x="547" y="1024"/>
                      </a:lnTo>
                      <a:lnTo>
                        <a:pt x="546" y="1025"/>
                      </a:lnTo>
                      <a:lnTo>
                        <a:pt x="546" y="1025"/>
                      </a:lnTo>
                      <a:lnTo>
                        <a:pt x="544" y="1024"/>
                      </a:lnTo>
                      <a:lnTo>
                        <a:pt x="542" y="1021"/>
                      </a:lnTo>
                      <a:lnTo>
                        <a:pt x="537" y="1020"/>
                      </a:lnTo>
                      <a:lnTo>
                        <a:pt x="531" y="1020"/>
                      </a:lnTo>
                      <a:lnTo>
                        <a:pt x="531" y="1020"/>
                      </a:lnTo>
                      <a:lnTo>
                        <a:pt x="524" y="1022"/>
                      </a:lnTo>
                      <a:lnTo>
                        <a:pt x="519" y="1025"/>
                      </a:lnTo>
                      <a:lnTo>
                        <a:pt x="515" y="1027"/>
                      </a:lnTo>
                      <a:lnTo>
                        <a:pt x="508" y="1030"/>
                      </a:lnTo>
                      <a:lnTo>
                        <a:pt x="508" y="1030"/>
                      </a:lnTo>
                      <a:lnTo>
                        <a:pt x="501" y="1032"/>
                      </a:lnTo>
                      <a:lnTo>
                        <a:pt x="495" y="1033"/>
                      </a:lnTo>
                      <a:lnTo>
                        <a:pt x="492" y="1033"/>
                      </a:lnTo>
                      <a:lnTo>
                        <a:pt x="490" y="1032"/>
                      </a:lnTo>
                      <a:lnTo>
                        <a:pt x="488" y="1031"/>
                      </a:lnTo>
                      <a:lnTo>
                        <a:pt x="487" y="1029"/>
                      </a:lnTo>
                      <a:lnTo>
                        <a:pt x="487" y="1029"/>
                      </a:lnTo>
                      <a:lnTo>
                        <a:pt x="485" y="1025"/>
                      </a:lnTo>
                      <a:lnTo>
                        <a:pt x="482" y="1022"/>
                      </a:lnTo>
                      <a:lnTo>
                        <a:pt x="478" y="1021"/>
                      </a:lnTo>
                      <a:lnTo>
                        <a:pt x="472" y="1020"/>
                      </a:lnTo>
                      <a:lnTo>
                        <a:pt x="472" y="1020"/>
                      </a:lnTo>
                      <a:lnTo>
                        <a:pt x="463" y="1021"/>
                      </a:lnTo>
                      <a:lnTo>
                        <a:pt x="458" y="1022"/>
                      </a:lnTo>
                      <a:lnTo>
                        <a:pt x="455" y="1022"/>
                      </a:lnTo>
                      <a:lnTo>
                        <a:pt x="453" y="1022"/>
                      </a:lnTo>
                      <a:lnTo>
                        <a:pt x="452" y="1020"/>
                      </a:lnTo>
                      <a:lnTo>
                        <a:pt x="451" y="1018"/>
                      </a:lnTo>
                      <a:lnTo>
                        <a:pt x="451" y="1018"/>
                      </a:lnTo>
                      <a:lnTo>
                        <a:pt x="449" y="1014"/>
                      </a:lnTo>
                      <a:lnTo>
                        <a:pt x="447" y="1011"/>
                      </a:lnTo>
                      <a:lnTo>
                        <a:pt x="442" y="1010"/>
                      </a:lnTo>
                      <a:lnTo>
                        <a:pt x="435" y="1008"/>
                      </a:lnTo>
                      <a:lnTo>
                        <a:pt x="435" y="1008"/>
                      </a:lnTo>
                      <a:lnTo>
                        <a:pt x="429" y="1007"/>
                      </a:lnTo>
                      <a:lnTo>
                        <a:pt x="427" y="1006"/>
                      </a:lnTo>
                      <a:lnTo>
                        <a:pt x="425" y="1005"/>
                      </a:lnTo>
                      <a:lnTo>
                        <a:pt x="423" y="1001"/>
                      </a:lnTo>
                      <a:lnTo>
                        <a:pt x="422" y="996"/>
                      </a:lnTo>
                      <a:lnTo>
                        <a:pt x="422" y="996"/>
                      </a:lnTo>
                      <a:lnTo>
                        <a:pt x="422" y="991"/>
                      </a:lnTo>
                      <a:lnTo>
                        <a:pt x="421" y="988"/>
                      </a:lnTo>
                      <a:lnTo>
                        <a:pt x="419" y="986"/>
                      </a:lnTo>
                      <a:lnTo>
                        <a:pt x="414" y="986"/>
                      </a:lnTo>
                      <a:lnTo>
                        <a:pt x="414" y="986"/>
                      </a:lnTo>
                      <a:lnTo>
                        <a:pt x="407" y="987"/>
                      </a:lnTo>
                      <a:lnTo>
                        <a:pt x="402" y="987"/>
                      </a:lnTo>
                      <a:lnTo>
                        <a:pt x="398" y="985"/>
                      </a:lnTo>
                      <a:lnTo>
                        <a:pt x="392" y="979"/>
                      </a:lnTo>
                      <a:lnTo>
                        <a:pt x="392" y="979"/>
                      </a:lnTo>
                      <a:lnTo>
                        <a:pt x="387" y="973"/>
                      </a:lnTo>
                      <a:lnTo>
                        <a:pt x="380" y="969"/>
                      </a:lnTo>
                      <a:lnTo>
                        <a:pt x="373" y="964"/>
                      </a:lnTo>
                      <a:lnTo>
                        <a:pt x="364" y="960"/>
                      </a:lnTo>
                      <a:lnTo>
                        <a:pt x="364" y="960"/>
                      </a:lnTo>
                      <a:lnTo>
                        <a:pt x="353" y="957"/>
                      </a:lnTo>
                      <a:lnTo>
                        <a:pt x="343" y="955"/>
                      </a:lnTo>
                      <a:lnTo>
                        <a:pt x="337" y="955"/>
                      </a:lnTo>
                      <a:lnTo>
                        <a:pt x="334" y="956"/>
                      </a:lnTo>
                      <a:lnTo>
                        <a:pt x="331" y="957"/>
                      </a:lnTo>
                      <a:lnTo>
                        <a:pt x="330" y="959"/>
                      </a:lnTo>
                      <a:lnTo>
                        <a:pt x="330" y="959"/>
                      </a:lnTo>
                      <a:lnTo>
                        <a:pt x="329" y="963"/>
                      </a:lnTo>
                      <a:lnTo>
                        <a:pt x="325" y="965"/>
                      </a:lnTo>
                      <a:lnTo>
                        <a:pt x="320" y="967"/>
                      </a:lnTo>
                      <a:lnTo>
                        <a:pt x="312" y="967"/>
                      </a:lnTo>
                      <a:lnTo>
                        <a:pt x="312" y="967"/>
                      </a:lnTo>
                      <a:lnTo>
                        <a:pt x="300" y="967"/>
                      </a:lnTo>
                      <a:lnTo>
                        <a:pt x="287" y="967"/>
                      </a:lnTo>
                      <a:lnTo>
                        <a:pt x="280" y="965"/>
                      </a:lnTo>
                      <a:lnTo>
                        <a:pt x="275" y="964"/>
                      </a:lnTo>
                      <a:lnTo>
                        <a:pt x="271" y="962"/>
                      </a:lnTo>
                      <a:lnTo>
                        <a:pt x="267" y="959"/>
                      </a:lnTo>
                      <a:lnTo>
                        <a:pt x="267" y="959"/>
                      </a:lnTo>
                      <a:lnTo>
                        <a:pt x="264" y="955"/>
                      </a:lnTo>
                      <a:lnTo>
                        <a:pt x="261" y="951"/>
                      </a:lnTo>
                      <a:lnTo>
                        <a:pt x="257" y="949"/>
                      </a:lnTo>
                      <a:lnTo>
                        <a:pt x="250" y="947"/>
                      </a:lnTo>
                      <a:lnTo>
                        <a:pt x="250" y="947"/>
                      </a:lnTo>
                      <a:lnTo>
                        <a:pt x="241" y="945"/>
                      </a:lnTo>
                      <a:lnTo>
                        <a:pt x="232" y="941"/>
                      </a:lnTo>
                      <a:lnTo>
                        <a:pt x="224" y="936"/>
                      </a:lnTo>
                      <a:lnTo>
                        <a:pt x="218" y="931"/>
                      </a:lnTo>
                      <a:lnTo>
                        <a:pt x="218" y="931"/>
                      </a:lnTo>
                      <a:lnTo>
                        <a:pt x="215" y="927"/>
                      </a:lnTo>
                      <a:lnTo>
                        <a:pt x="212" y="924"/>
                      </a:lnTo>
                      <a:lnTo>
                        <a:pt x="207" y="921"/>
                      </a:lnTo>
                      <a:lnTo>
                        <a:pt x="200" y="919"/>
                      </a:lnTo>
                      <a:lnTo>
                        <a:pt x="200" y="919"/>
                      </a:lnTo>
                      <a:lnTo>
                        <a:pt x="192" y="917"/>
                      </a:lnTo>
                      <a:lnTo>
                        <a:pt x="187" y="914"/>
                      </a:lnTo>
                      <a:lnTo>
                        <a:pt x="184" y="911"/>
                      </a:lnTo>
                      <a:lnTo>
                        <a:pt x="181" y="907"/>
                      </a:lnTo>
                      <a:lnTo>
                        <a:pt x="181" y="907"/>
                      </a:lnTo>
                      <a:lnTo>
                        <a:pt x="180" y="905"/>
                      </a:lnTo>
                      <a:lnTo>
                        <a:pt x="178" y="904"/>
                      </a:lnTo>
                      <a:lnTo>
                        <a:pt x="172" y="903"/>
                      </a:lnTo>
                      <a:lnTo>
                        <a:pt x="164" y="901"/>
                      </a:lnTo>
                      <a:lnTo>
                        <a:pt x="162" y="900"/>
                      </a:lnTo>
                      <a:lnTo>
                        <a:pt x="162" y="899"/>
                      </a:lnTo>
                      <a:lnTo>
                        <a:pt x="162" y="899"/>
                      </a:lnTo>
                      <a:lnTo>
                        <a:pt x="162" y="896"/>
                      </a:lnTo>
                      <a:lnTo>
                        <a:pt x="164" y="892"/>
                      </a:lnTo>
                      <a:lnTo>
                        <a:pt x="165" y="888"/>
                      </a:lnTo>
                      <a:lnTo>
                        <a:pt x="165" y="886"/>
                      </a:lnTo>
                      <a:lnTo>
                        <a:pt x="164" y="883"/>
                      </a:lnTo>
                      <a:lnTo>
                        <a:pt x="164" y="883"/>
                      </a:lnTo>
                      <a:lnTo>
                        <a:pt x="162" y="877"/>
                      </a:lnTo>
                      <a:lnTo>
                        <a:pt x="158" y="873"/>
                      </a:lnTo>
                      <a:lnTo>
                        <a:pt x="152" y="870"/>
                      </a:lnTo>
                      <a:lnTo>
                        <a:pt x="147" y="867"/>
                      </a:lnTo>
                      <a:lnTo>
                        <a:pt x="147" y="867"/>
                      </a:lnTo>
                      <a:lnTo>
                        <a:pt x="144" y="864"/>
                      </a:lnTo>
                      <a:lnTo>
                        <a:pt x="144" y="862"/>
                      </a:lnTo>
                      <a:lnTo>
                        <a:pt x="145" y="860"/>
                      </a:lnTo>
                      <a:lnTo>
                        <a:pt x="146" y="860"/>
                      </a:lnTo>
                      <a:lnTo>
                        <a:pt x="146" y="86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0" name="Freeform 133"/>
                <p:cNvSpPr/>
                <p:nvPr/>
              </p:nvSpPr>
              <p:spPr bwMode="auto">
                <a:xfrm>
                  <a:off x="4775" y="3503"/>
                  <a:ext cx="79" cy="187"/>
                </a:xfrm>
                <a:custGeom>
                  <a:gdLst>
                    <a:gd fmla="*/ 63 w 79" name="T0"/>
                    <a:gd fmla="*/ 42 h 187" name="T1"/>
                    <a:gd fmla="*/ 65 w 79" name="T2"/>
                    <a:gd fmla="*/ 20 h 187" name="T3"/>
                    <a:gd fmla="*/ 68 w 79" name="T4"/>
                    <a:gd fmla="*/ 6 h 187" name="T5"/>
                    <a:gd fmla="*/ 72 w 79" name="T6"/>
                    <a:gd fmla="*/ 0 h 187" name="T7"/>
                    <a:gd fmla="*/ 73 w 79" name="T8"/>
                    <a:gd fmla="*/ 0 h 187" name="T9"/>
                    <a:gd fmla="*/ 78 w 79" name="T10"/>
                    <a:gd fmla="*/ 5 h 187" name="T11"/>
                    <a:gd fmla="*/ 79 w 79" name="T12"/>
                    <a:gd fmla="*/ 17 h 187" name="T13"/>
                    <a:gd fmla="*/ 79 w 79" name="T14"/>
                    <a:gd fmla="*/ 50 h 187" name="T15"/>
                    <a:gd fmla="*/ 79 w 79" name="T16"/>
                    <a:gd fmla="*/ 78 h 187" name="T17"/>
                    <a:gd fmla="*/ 76 w 79" name="T18"/>
                    <a:gd fmla="*/ 99 h 187" name="T19"/>
                    <a:gd fmla="*/ 71 w 79" name="T20"/>
                    <a:gd fmla="*/ 111 h 187" name="T21"/>
                    <a:gd fmla="*/ 62 w 79" name="T22"/>
                    <a:gd fmla="*/ 136 h 187" name="T23"/>
                    <a:gd fmla="*/ 59 w 79" name="T24"/>
                    <a:gd fmla="*/ 150 h 187" name="T25"/>
                    <a:gd fmla="*/ 59 w 79" name="T26"/>
                    <a:gd fmla="*/ 157 h 187" name="T27"/>
                    <a:gd fmla="*/ 56 w 79" name="T28"/>
                    <a:gd fmla="*/ 164 h 187" name="T29"/>
                    <a:gd fmla="*/ 51 w 79" name="T30"/>
                    <a:gd fmla="*/ 171 h 187" name="T31"/>
                    <a:gd fmla="*/ 49 w 79" name="T32"/>
                    <a:gd fmla="*/ 177 h 187" name="T33"/>
                    <a:gd fmla="*/ 48 w 79" name="T34"/>
                    <a:gd fmla="*/ 184 h 187" name="T35"/>
                    <a:gd fmla="*/ 44 w 79" name="T36"/>
                    <a:gd fmla="*/ 187 h 187" name="T37"/>
                    <a:gd fmla="*/ 40 w 79" name="T38"/>
                    <a:gd fmla="*/ 183 h 187" name="T39"/>
                    <a:gd fmla="*/ 36 w 79" name="T40"/>
                    <a:gd fmla="*/ 178 h 187" name="T41"/>
                    <a:gd fmla="*/ 30 w 79" name="T42"/>
                    <a:gd fmla="*/ 174 h 187" name="T43"/>
                    <a:gd fmla="*/ 24 w 79" name="T44"/>
                    <a:gd fmla="*/ 173 h 187" name="T45"/>
                    <a:gd fmla="*/ 16 w 79" name="T46"/>
                    <a:gd fmla="*/ 172 h 187" name="T47"/>
                    <a:gd fmla="*/ 18 w 79" name="T48"/>
                    <a:gd fmla="*/ 169 h 187" name="T49"/>
                    <a:gd fmla="*/ 21 w 79" name="T50"/>
                    <a:gd fmla="*/ 164 h 187" name="T51"/>
                    <a:gd fmla="*/ 24 w 79" name="T52"/>
                    <a:gd fmla="*/ 159 h 187" name="T53"/>
                    <a:gd fmla="*/ 19 w 79" name="T54"/>
                    <a:gd fmla="*/ 153 h 187" name="T55"/>
                    <a:gd fmla="*/ 16 w 79" name="T56"/>
                    <a:gd fmla="*/ 148 h 187" name="T57"/>
                    <a:gd fmla="*/ 18 w 79" name="T58"/>
                    <a:gd fmla="*/ 143 h 187" name="T59"/>
                    <a:gd fmla="*/ 18 w 79" name="T60"/>
                    <a:gd fmla="*/ 139 h 187" name="T61"/>
                    <a:gd fmla="*/ 16 w 79" name="T62"/>
                    <a:gd fmla="*/ 133 h 187" name="T63"/>
                    <a:gd fmla="*/ 10 w 79" name="T64"/>
                    <a:gd fmla="*/ 129 h 187" name="T65"/>
                    <a:gd fmla="*/ 6 w 79" name="T66"/>
                    <a:gd fmla="*/ 128 h 187" name="T67"/>
                    <a:gd fmla="*/ 5 w 79" name="T68"/>
                    <a:gd fmla="*/ 125 h 187" name="T69"/>
                    <a:gd fmla="*/ 11 w 79" name="T70"/>
                    <a:gd fmla="*/ 115 h 187" name="T71"/>
                    <a:gd fmla="*/ 12 w 79" name="T72"/>
                    <a:gd fmla="*/ 110 h 187" name="T73"/>
                    <a:gd fmla="*/ 12 w 79" name="T74"/>
                    <a:gd fmla="*/ 108 h 187" name="T75"/>
                    <a:gd fmla="*/ 7 w 79" name="T76"/>
                    <a:gd fmla="*/ 104 h 187" name="T77"/>
                    <a:gd fmla="*/ 1 w 79" name="T78"/>
                    <a:gd fmla="*/ 100 h 187" name="T79"/>
                    <a:gd fmla="*/ 0 w 79" name="T80"/>
                    <a:gd fmla="*/ 98 h 187" name="T81"/>
                    <a:gd fmla="*/ 4 w 79" name="T82"/>
                    <a:gd fmla="*/ 93 h 187" name="T83"/>
                    <a:gd fmla="*/ 6 w 79" name="T84"/>
                    <a:gd fmla="*/ 87 h 187" name="T85"/>
                    <a:gd fmla="*/ 6 w 79" name="T86"/>
                    <a:gd fmla="*/ 84 h 187" name="T87"/>
                    <a:gd fmla="*/ 4 w 79" name="T88"/>
                    <a:gd fmla="*/ 76 h 187" name="T89"/>
                    <a:gd fmla="*/ 2 w 79" name="T90"/>
                    <a:gd fmla="*/ 71 h 187" name="T91"/>
                    <a:gd fmla="*/ 4 w 79" name="T92"/>
                    <a:gd fmla="*/ 69 h 187" name="T93"/>
                    <a:gd fmla="*/ 8 w 79" name="T94"/>
                    <a:gd fmla="*/ 58 h 187" name="T95"/>
                    <a:gd fmla="*/ 11 w 79" name="T96"/>
                    <a:gd fmla="*/ 54 h 187" name="T97"/>
                    <a:gd fmla="*/ 18 w 79" name="T98"/>
                    <a:gd fmla="*/ 53 h 187" name="T99"/>
                    <a:gd fmla="*/ 23 w 79" name="T100"/>
                    <a:gd fmla="*/ 51 h 187" name="T101"/>
                    <a:gd fmla="*/ 35 w 79" name="T102"/>
                    <a:gd fmla="*/ 44 h 187" name="T103"/>
                    <a:gd fmla="*/ 40 w 79" name="T104"/>
                    <a:gd fmla="*/ 40 h 187" name="T105"/>
                    <a:gd fmla="*/ 47 w 79" name="T106"/>
                    <a:gd fmla="*/ 34 h 187" name="T107"/>
                    <a:gd fmla="*/ 50 w 79" name="T108"/>
                    <a:gd fmla="*/ 35 h 187" name="T109"/>
                    <a:gd fmla="*/ 53 w 79" name="T110"/>
                    <a:gd fmla="*/ 39 h 187" name="T111"/>
                    <a:gd fmla="*/ 63 w 79" name="T112"/>
                    <a:gd fmla="*/ 42 h 187" name="T1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b="b" l="0" r="r" t="0"/>
                  <a:pathLst>
                    <a:path h="187" w="79">
                      <a:moveTo>
                        <a:pt x="63" y="42"/>
                      </a:moveTo>
                      <a:lnTo>
                        <a:pt x="63" y="42"/>
                      </a:lnTo>
                      <a:lnTo>
                        <a:pt x="64" y="35"/>
                      </a:lnTo>
                      <a:lnTo>
                        <a:pt x="65" y="20"/>
                      </a:lnTo>
                      <a:lnTo>
                        <a:pt x="67" y="13"/>
                      </a:lnTo>
                      <a:lnTo>
                        <a:pt x="68" y="6"/>
                      </a:lnTo>
                      <a:lnTo>
                        <a:pt x="70" y="1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3" y="0"/>
                      </a:lnTo>
                      <a:lnTo>
                        <a:pt x="76" y="1"/>
                      </a:lnTo>
                      <a:lnTo>
                        <a:pt x="78" y="5"/>
                      </a:lnTo>
                      <a:lnTo>
                        <a:pt x="79" y="11"/>
                      </a:lnTo>
                      <a:lnTo>
                        <a:pt x="79" y="17"/>
                      </a:lnTo>
                      <a:lnTo>
                        <a:pt x="79" y="33"/>
                      </a:lnTo>
                      <a:lnTo>
                        <a:pt x="79" y="50"/>
                      </a:lnTo>
                      <a:lnTo>
                        <a:pt x="79" y="50"/>
                      </a:lnTo>
                      <a:lnTo>
                        <a:pt x="79" y="78"/>
                      </a:lnTo>
                      <a:lnTo>
                        <a:pt x="78" y="89"/>
                      </a:lnTo>
                      <a:lnTo>
                        <a:pt x="76" y="99"/>
                      </a:lnTo>
                      <a:lnTo>
                        <a:pt x="76" y="99"/>
                      </a:lnTo>
                      <a:lnTo>
                        <a:pt x="71" y="111"/>
                      </a:lnTo>
                      <a:lnTo>
                        <a:pt x="67" y="122"/>
                      </a:lnTo>
                      <a:lnTo>
                        <a:pt x="62" y="136"/>
                      </a:lnTo>
                      <a:lnTo>
                        <a:pt x="61" y="143"/>
                      </a:lnTo>
                      <a:lnTo>
                        <a:pt x="59" y="150"/>
                      </a:lnTo>
                      <a:lnTo>
                        <a:pt x="59" y="150"/>
                      </a:lnTo>
                      <a:lnTo>
                        <a:pt x="59" y="157"/>
                      </a:lnTo>
                      <a:lnTo>
                        <a:pt x="57" y="161"/>
                      </a:lnTo>
                      <a:lnTo>
                        <a:pt x="56" y="164"/>
                      </a:lnTo>
                      <a:lnTo>
                        <a:pt x="54" y="167"/>
                      </a:lnTo>
                      <a:lnTo>
                        <a:pt x="51" y="171"/>
                      </a:lnTo>
                      <a:lnTo>
                        <a:pt x="49" y="173"/>
                      </a:lnTo>
                      <a:lnTo>
                        <a:pt x="49" y="177"/>
                      </a:lnTo>
                      <a:lnTo>
                        <a:pt x="49" y="177"/>
                      </a:lnTo>
                      <a:lnTo>
                        <a:pt x="48" y="184"/>
                      </a:lnTo>
                      <a:lnTo>
                        <a:pt x="47" y="187"/>
                      </a:lnTo>
                      <a:lnTo>
                        <a:pt x="44" y="187"/>
                      </a:lnTo>
                      <a:lnTo>
                        <a:pt x="43" y="187"/>
                      </a:lnTo>
                      <a:lnTo>
                        <a:pt x="40" y="183"/>
                      </a:lnTo>
                      <a:lnTo>
                        <a:pt x="40" y="183"/>
                      </a:lnTo>
                      <a:lnTo>
                        <a:pt x="36" y="178"/>
                      </a:lnTo>
                      <a:lnTo>
                        <a:pt x="34" y="175"/>
                      </a:lnTo>
                      <a:lnTo>
                        <a:pt x="30" y="174"/>
                      </a:lnTo>
                      <a:lnTo>
                        <a:pt x="24" y="173"/>
                      </a:lnTo>
                      <a:lnTo>
                        <a:pt x="24" y="173"/>
                      </a:lnTo>
                      <a:lnTo>
                        <a:pt x="19" y="173"/>
                      </a:lnTo>
                      <a:lnTo>
                        <a:pt x="16" y="172"/>
                      </a:lnTo>
                      <a:lnTo>
                        <a:pt x="16" y="171"/>
                      </a:lnTo>
                      <a:lnTo>
                        <a:pt x="18" y="169"/>
                      </a:lnTo>
                      <a:lnTo>
                        <a:pt x="21" y="164"/>
                      </a:lnTo>
                      <a:lnTo>
                        <a:pt x="21" y="164"/>
                      </a:lnTo>
                      <a:lnTo>
                        <a:pt x="23" y="161"/>
                      </a:lnTo>
                      <a:lnTo>
                        <a:pt x="24" y="159"/>
                      </a:lnTo>
                      <a:lnTo>
                        <a:pt x="22" y="156"/>
                      </a:lnTo>
                      <a:lnTo>
                        <a:pt x="19" y="153"/>
                      </a:lnTo>
                      <a:lnTo>
                        <a:pt x="19" y="153"/>
                      </a:lnTo>
                      <a:lnTo>
                        <a:pt x="16" y="148"/>
                      </a:lnTo>
                      <a:lnTo>
                        <a:pt x="16" y="146"/>
                      </a:lnTo>
                      <a:lnTo>
                        <a:pt x="18" y="143"/>
                      </a:lnTo>
                      <a:lnTo>
                        <a:pt x="18" y="139"/>
                      </a:lnTo>
                      <a:lnTo>
                        <a:pt x="18" y="139"/>
                      </a:lnTo>
                      <a:lnTo>
                        <a:pt x="18" y="135"/>
                      </a:lnTo>
                      <a:lnTo>
                        <a:pt x="16" y="133"/>
                      </a:lnTo>
                      <a:lnTo>
                        <a:pt x="14" y="130"/>
                      </a:lnTo>
                      <a:lnTo>
                        <a:pt x="10" y="129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5" y="127"/>
                      </a:lnTo>
                      <a:lnTo>
                        <a:pt x="5" y="125"/>
                      </a:lnTo>
                      <a:lnTo>
                        <a:pt x="7" y="120"/>
                      </a:lnTo>
                      <a:lnTo>
                        <a:pt x="11" y="115"/>
                      </a:lnTo>
                      <a:lnTo>
                        <a:pt x="12" y="112"/>
                      </a:lnTo>
                      <a:lnTo>
                        <a:pt x="12" y="110"/>
                      </a:lnTo>
                      <a:lnTo>
                        <a:pt x="12" y="110"/>
                      </a:lnTo>
                      <a:lnTo>
                        <a:pt x="12" y="108"/>
                      </a:lnTo>
                      <a:lnTo>
                        <a:pt x="11" y="106"/>
                      </a:lnTo>
                      <a:lnTo>
                        <a:pt x="7" y="104"/>
                      </a:lnTo>
                      <a:lnTo>
                        <a:pt x="2" y="102"/>
                      </a:lnTo>
                      <a:lnTo>
                        <a:pt x="1" y="100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1" y="94"/>
                      </a:lnTo>
                      <a:lnTo>
                        <a:pt x="4" y="93"/>
                      </a:lnTo>
                      <a:lnTo>
                        <a:pt x="5" y="91"/>
                      </a:lnTo>
                      <a:lnTo>
                        <a:pt x="6" y="87"/>
                      </a:lnTo>
                      <a:lnTo>
                        <a:pt x="6" y="87"/>
                      </a:lnTo>
                      <a:lnTo>
                        <a:pt x="6" y="84"/>
                      </a:lnTo>
                      <a:lnTo>
                        <a:pt x="6" y="81"/>
                      </a:lnTo>
                      <a:lnTo>
                        <a:pt x="4" y="76"/>
                      </a:lnTo>
                      <a:lnTo>
                        <a:pt x="2" y="73"/>
                      </a:lnTo>
                      <a:lnTo>
                        <a:pt x="2" y="71"/>
                      </a:lnTo>
                      <a:lnTo>
                        <a:pt x="4" y="69"/>
                      </a:lnTo>
                      <a:lnTo>
                        <a:pt x="4" y="69"/>
                      </a:lnTo>
                      <a:lnTo>
                        <a:pt x="6" y="63"/>
                      </a:lnTo>
                      <a:lnTo>
                        <a:pt x="8" y="58"/>
                      </a:lnTo>
                      <a:lnTo>
                        <a:pt x="10" y="56"/>
                      </a:lnTo>
                      <a:lnTo>
                        <a:pt x="11" y="54"/>
                      </a:lnTo>
                      <a:lnTo>
                        <a:pt x="14" y="53"/>
                      </a:lnTo>
                      <a:lnTo>
                        <a:pt x="18" y="53"/>
                      </a:lnTo>
                      <a:lnTo>
                        <a:pt x="18" y="53"/>
                      </a:lnTo>
                      <a:lnTo>
                        <a:pt x="23" y="51"/>
                      </a:lnTo>
                      <a:lnTo>
                        <a:pt x="27" y="50"/>
                      </a:lnTo>
                      <a:lnTo>
                        <a:pt x="35" y="44"/>
                      </a:lnTo>
                      <a:lnTo>
                        <a:pt x="35" y="44"/>
                      </a:lnTo>
                      <a:lnTo>
                        <a:pt x="40" y="40"/>
                      </a:lnTo>
                      <a:lnTo>
                        <a:pt x="44" y="35"/>
                      </a:lnTo>
                      <a:lnTo>
                        <a:pt x="47" y="34"/>
                      </a:lnTo>
                      <a:lnTo>
                        <a:pt x="49" y="34"/>
                      </a:lnTo>
                      <a:lnTo>
                        <a:pt x="50" y="35"/>
                      </a:lnTo>
                      <a:lnTo>
                        <a:pt x="50" y="35"/>
                      </a:lnTo>
                      <a:lnTo>
                        <a:pt x="53" y="39"/>
                      </a:lnTo>
                      <a:lnTo>
                        <a:pt x="58" y="41"/>
                      </a:lnTo>
                      <a:lnTo>
                        <a:pt x="63" y="42"/>
                      </a:lnTo>
                      <a:lnTo>
                        <a:pt x="63" y="4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1" name="Freeform 134"/>
                <p:cNvSpPr/>
                <p:nvPr/>
              </p:nvSpPr>
              <p:spPr bwMode="auto">
                <a:xfrm>
                  <a:off x="3952" y="2684"/>
                  <a:ext cx="4" cy="6"/>
                </a:xfrm>
                <a:custGeom>
                  <a:gdLst>
                    <a:gd fmla="*/ 2 w 4" name="T0"/>
                    <a:gd fmla="*/ 1 h 6" name="T1"/>
                    <a:gd fmla="*/ 2 w 4" name="T2"/>
                    <a:gd fmla="*/ 1 h 6" name="T3"/>
                    <a:gd fmla="*/ 0 w 4" name="T4"/>
                    <a:gd fmla="*/ 3 h 6" name="T5"/>
                    <a:gd fmla="*/ 0 w 4" name="T6"/>
                    <a:gd fmla="*/ 5 h 6" name="T7"/>
                    <a:gd fmla="*/ 2 w 4" name="T8"/>
                    <a:gd fmla="*/ 6 h 6" name="T9"/>
                    <a:gd fmla="*/ 2 w 4" name="T10"/>
                    <a:gd fmla="*/ 6 h 6" name="T11"/>
                    <a:gd fmla="*/ 4 w 4" name="T12"/>
                    <a:gd fmla="*/ 5 h 6" name="T13"/>
                    <a:gd fmla="*/ 4 w 4" name="T14"/>
                    <a:gd fmla="*/ 4 h 6" name="T15"/>
                    <a:gd fmla="*/ 4 w 4" name="T16"/>
                    <a:gd fmla="*/ 1 h 6" name="T17"/>
                    <a:gd fmla="*/ 4 w 4" name="T18"/>
                    <a:gd fmla="*/ 1 h 6" name="T19"/>
                    <a:gd fmla="*/ 3 w 4" name="T20"/>
                    <a:gd fmla="*/ 0 h 6" name="T21"/>
                    <a:gd fmla="*/ 3 w 4" name="T22"/>
                    <a:gd fmla="*/ 0 h 6" name="T23"/>
                    <a:gd fmla="*/ 2 w 4" name="T24"/>
                    <a:gd fmla="*/ 1 h 6" name="T25"/>
                    <a:gd fmla="*/ 2 w 4" name="T26"/>
                    <a:gd fmla="*/ 1 h 6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6" w="4">
                      <a:moveTo>
                        <a:pt x="2" y="1"/>
                      </a:move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2" name="Freeform 135"/>
                <p:cNvSpPr/>
                <p:nvPr/>
              </p:nvSpPr>
              <p:spPr bwMode="auto">
                <a:xfrm>
                  <a:off x="3919" y="2647"/>
                  <a:ext cx="6" cy="3"/>
                </a:xfrm>
                <a:custGeom>
                  <a:gdLst>
                    <a:gd fmla="*/ 0 w 6" name="T0"/>
                    <a:gd fmla="*/ 1 h 3" name="T1"/>
                    <a:gd fmla="*/ 0 w 6" name="T2"/>
                    <a:gd fmla="*/ 1 h 3" name="T3"/>
                    <a:gd fmla="*/ 2 w 6" name="T4"/>
                    <a:gd fmla="*/ 3 h 3" name="T5"/>
                    <a:gd fmla="*/ 3 w 6" name="T6"/>
                    <a:gd fmla="*/ 3 h 3" name="T7"/>
                    <a:gd fmla="*/ 4 w 6" name="T8"/>
                    <a:gd fmla="*/ 3 h 3" name="T9"/>
                    <a:gd fmla="*/ 4 w 6" name="T10"/>
                    <a:gd fmla="*/ 3 h 3" name="T11"/>
                    <a:gd fmla="*/ 6 w 6" name="T12"/>
                    <a:gd fmla="*/ 2 h 3" name="T13"/>
                    <a:gd fmla="*/ 6 w 6" name="T14"/>
                    <a:gd fmla="*/ 1 h 3" name="T15"/>
                    <a:gd fmla="*/ 5 w 6" name="T16"/>
                    <a:gd fmla="*/ 0 h 3" name="T17"/>
                    <a:gd fmla="*/ 5 w 6" name="T18"/>
                    <a:gd fmla="*/ 0 h 3" name="T19"/>
                    <a:gd fmla="*/ 4 w 6" name="T20"/>
                    <a:gd fmla="*/ 0 h 3" name="T21"/>
                    <a:gd fmla="*/ 3 w 6" name="T22"/>
                    <a:gd fmla="*/ 0 h 3" name="T23"/>
                    <a:gd fmla="*/ 0 w 6" name="T24"/>
                    <a:gd fmla="*/ 1 h 3" name="T25"/>
                    <a:gd fmla="*/ 0 w 6" name="T26"/>
                    <a:gd fmla="*/ 1 h 3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3" w="6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3" name="Freeform 136"/>
                <p:cNvSpPr/>
                <p:nvPr/>
              </p:nvSpPr>
              <p:spPr bwMode="auto">
                <a:xfrm>
                  <a:off x="4337" y="2481"/>
                  <a:ext cx="273" cy="231"/>
                </a:xfrm>
                <a:custGeom>
                  <a:gdLst>
                    <a:gd fmla="*/ 23 w 273" name="T0"/>
                    <a:gd fmla="*/ 25 h 231" name="T1"/>
                    <a:gd fmla="*/ 36 w 273" name="T2"/>
                    <a:gd fmla="*/ 19 h 231" name="T3"/>
                    <a:gd fmla="*/ 43 w 273" name="T4"/>
                    <a:gd fmla="*/ 11 h 231" name="T5"/>
                    <a:gd fmla="*/ 54 w 273" name="T6"/>
                    <a:gd fmla="*/ 7 h 231" name="T7"/>
                    <a:gd fmla="*/ 62 w 273" name="T8"/>
                    <a:gd fmla="*/ 22 h 231" name="T9"/>
                    <a:gd fmla="*/ 71 w 273" name="T10"/>
                    <a:gd fmla="*/ 21 h 231" name="T11"/>
                    <a:gd fmla="*/ 80 w 273" name="T12"/>
                    <a:gd fmla="*/ 21 h 231" name="T13"/>
                    <a:gd fmla="*/ 95 w 273" name="T14"/>
                    <a:gd fmla="*/ 28 h 231" name="T15"/>
                    <a:gd fmla="*/ 122 w 273" name="T16"/>
                    <a:gd fmla="*/ 24 h 231" name="T17"/>
                    <a:gd fmla="*/ 138 w 273" name="T18"/>
                    <a:gd fmla="*/ 8 h 231" name="T19"/>
                    <a:gd fmla="*/ 146 w 273" name="T20"/>
                    <a:gd fmla="*/ 4 h 231" name="T21"/>
                    <a:gd fmla="*/ 152 w 273" name="T22"/>
                    <a:gd fmla="*/ 3 h 231" name="T23"/>
                    <a:gd fmla="*/ 165 w 273" name="T24"/>
                    <a:gd fmla="*/ 6 h 231" name="T25"/>
                    <a:gd fmla="*/ 168 w 273" name="T26"/>
                    <a:gd fmla="*/ 16 h 231" name="T27"/>
                    <a:gd fmla="*/ 181 w 273" name="T28"/>
                    <a:gd fmla="*/ 13 h 231" name="T29"/>
                    <a:gd fmla="*/ 186 w 273" name="T30"/>
                    <a:gd fmla="*/ 18 h 231" name="T31"/>
                    <a:gd fmla="*/ 199 w 273" name="T32"/>
                    <a:gd fmla="*/ 31 h 231" name="T33"/>
                    <a:gd fmla="*/ 216 w 273" name="T34"/>
                    <a:gd fmla="*/ 33 h 231" name="T35"/>
                    <a:gd fmla="*/ 225 w 273" name="T36"/>
                    <a:gd fmla="*/ 36 h 231" name="T37"/>
                    <a:gd fmla="*/ 233 w 273" name="T38"/>
                    <a:gd fmla="*/ 57 h 231" name="T39"/>
                    <a:gd fmla="*/ 223 w 273" name="T40"/>
                    <a:gd fmla="*/ 71 h 231" name="T41"/>
                    <a:gd fmla="*/ 225 w 273" name="T42"/>
                    <a:gd fmla="*/ 76 h 231" name="T43"/>
                    <a:gd fmla="*/ 222 w 273" name="T44"/>
                    <a:gd fmla="*/ 90 h 231" name="T45"/>
                    <a:gd fmla="*/ 237 w 273" name="T46"/>
                    <a:gd fmla="*/ 95 h 231" name="T47"/>
                    <a:gd fmla="*/ 253 w 273" name="T48"/>
                    <a:gd fmla="*/ 96 h 231" name="T49"/>
                    <a:gd fmla="*/ 262 w 273" name="T50"/>
                    <a:gd fmla="*/ 102 h 231" name="T51"/>
                    <a:gd fmla="*/ 266 w 273" name="T52"/>
                    <a:gd fmla="*/ 123 h 231" name="T53"/>
                    <a:gd fmla="*/ 271 w 273" name="T54"/>
                    <a:gd fmla="*/ 145 h 231" name="T55"/>
                    <a:gd fmla="*/ 248 w 273" name="T56"/>
                    <a:gd fmla="*/ 162 h 231" name="T57"/>
                    <a:gd fmla="*/ 231 w 273" name="T58"/>
                    <a:gd fmla="*/ 168 h 231" name="T59"/>
                    <a:gd fmla="*/ 231 w 273" name="T60"/>
                    <a:gd fmla="*/ 183 h 231" name="T61"/>
                    <a:gd fmla="*/ 225 w 273" name="T62"/>
                    <a:gd fmla="*/ 194 h 231" name="T63"/>
                    <a:gd fmla="*/ 229 w 273" name="T64"/>
                    <a:gd fmla="*/ 209 h 231" name="T65"/>
                    <a:gd fmla="*/ 227 w 273" name="T66"/>
                    <a:gd fmla="*/ 220 h 231" name="T67"/>
                    <a:gd fmla="*/ 223 w 273" name="T68"/>
                    <a:gd fmla="*/ 229 h 231" name="T69"/>
                    <a:gd fmla="*/ 206 w 273" name="T70"/>
                    <a:gd fmla="*/ 225 h 231" name="T71"/>
                    <a:gd fmla="*/ 200 w 273" name="T72"/>
                    <a:gd fmla="*/ 212 h 231" name="T73"/>
                    <a:gd fmla="*/ 184 w 273" name="T74"/>
                    <a:gd fmla="*/ 209 h 231" name="T75"/>
                    <a:gd fmla="*/ 163 w 273" name="T76"/>
                    <a:gd fmla="*/ 185 h 231" name="T77"/>
                    <a:gd fmla="*/ 162 w 273" name="T78"/>
                    <a:gd fmla="*/ 165 h 231" name="T79"/>
                    <a:gd fmla="*/ 156 w 273" name="T80"/>
                    <a:gd fmla="*/ 155 h 231" name="T81"/>
                    <a:gd fmla="*/ 137 w 273" name="T82"/>
                    <a:gd fmla="*/ 171 h 231" name="T83"/>
                    <a:gd fmla="*/ 120 w 273" name="T84"/>
                    <a:gd fmla="*/ 178 h 231" name="T85"/>
                    <a:gd fmla="*/ 114 w 273" name="T86"/>
                    <a:gd fmla="*/ 163 h 231" name="T87"/>
                    <a:gd fmla="*/ 111 w 273" name="T88"/>
                    <a:gd fmla="*/ 146 h 231" name="T89"/>
                    <a:gd fmla="*/ 108 w 273" name="T90"/>
                    <a:gd fmla="*/ 127 h 231" name="T91"/>
                    <a:gd fmla="*/ 85 w 273" name="T92"/>
                    <a:gd fmla="*/ 124 h 231" name="T93"/>
                    <a:gd fmla="*/ 77 w 273" name="T94"/>
                    <a:gd fmla="*/ 111 h 231" name="T95"/>
                    <a:gd fmla="*/ 61 w 273" name="T96"/>
                    <a:gd fmla="*/ 104 h 231" name="T97"/>
                    <a:gd fmla="*/ 48 w 273" name="T98"/>
                    <a:gd fmla="*/ 84 h 231" name="T99"/>
                    <a:gd fmla="*/ 33 w 273" name="T100"/>
                    <a:gd fmla="*/ 75 h 231" name="T101"/>
                    <a:gd fmla="*/ 13 w 273" name="T102"/>
                    <a:gd fmla="*/ 52 h 231" name="T103"/>
                    <a:gd fmla="*/ 0 w 273" name="T104"/>
                    <a:gd fmla="*/ 36 h 231" name="T105"/>
                    <a:gd fmla="*/ 2 w 273" name="T106"/>
                    <a:gd fmla="*/ 34 h 231" name="T10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b="b" l="0" r="r" t="0"/>
                  <a:pathLst>
                    <a:path h="231" w="273">
                      <a:moveTo>
                        <a:pt x="2" y="34"/>
                      </a:moveTo>
                      <a:lnTo>
                        <a:pt x="2" y="34"/>
                      </a:lnTo>
                      <a:lnTo>
                        <a:pt x="11" y="32"/>
                      </a:lnTo>
                      <a:lnTo>
                        <a:pt x="19" y="27"/>
                      </a:lnTo>
                      <a:lnTo>
                        <a:pt x="23" y="25"/>
                      </a:lnTo>
                      <a:lnTo>
                        <a:pt x="25" y="23"/>
                      </a:lnTo>
                      <a:lnTo>
                        <a:pt x="25" y="23"/>
                      </a:lnTo>
                      <a:lnTo>
                        <a:pt x="28" y="21"/>
                      </a:lnTo>
                      <a:lnTo>
                        <a:pt x="31" y="20"/>
                      </a:lnTo>
                      <a:lnTo>
                        <a:pt x="36" y="19"/>
                      </a:lnTo>
                      <a:lnTo>
                        <a:pt x="41" y="17"/>
                      </a:lnTo>
                      <a:lnTo>
                        <a:pt x="42" y="16"/>
                      </a:lnTo>
                      <a:lnTo>
                        <a:pt x="43" y="13"/>
                      </a:lnTo>
                      <a:lnTo>
                        <a:pt x="43" y="13"/>
                      </a:lnTo>
                      <a:lnTo>
                        <a:pt x="43" y="11"/>
                      </a:lnTo>
                      <a:lnTo>
                        <a:pt x="45" y="9"/>
                      </a:lnTo>
                      <a:lnTo>
                        <a:pt x="47" y="8"/>
                      </a:lnTo>
                      <a:lnTo>
                        <a:pt x="50" y="7"/>
                      </a:lnTo>
                      <a:lnTo>
                        <a:pt x="52" y="7"/>
                      </a:lnTo>
                      <a:lnTo>
                        <a:pt x="54" y="7"/>
                      </a:lnTo>
                      <a:lnTo>
                        <a:pt x="57" y="9"/>
                      </a:lnTo>
                      <a:lnTo>
                        <a:pt x="58" y="11"/>
                      </a:lnTo>
                      <a:lnTo>
                        <a:pt x="58" y="11"/>
                      </a:lnTo>
                      <a:lnTo>
                        <a:pt x="59" y="17"/>
                      </a:lnTo>
                      <a:lnTo>
                        <a:pt x="62" y="22"/>
                      </a:lnTo>
                      <a:lnTo>
                        <a:pt x="65" y="26"/>
                      </a:lnTo>
                      <a:lnTo>
                        <a:pt x="66" y="26"/>
                      </a:lnTo>
                      <a:lnTo>
                        <a:pt x="68" y="25"/>
                      </a:lnTo>
                      <a:lnTo>
                        <a:pt x="68" y="25"/>
                      </a:lnTo>
                      <a:lnTo>
                        <a:pt x="71" y="21"/>
                      </a:lnTo>
                      <a:lnTo>
                        <a:pt x="75" y="19"/>
                      </a:lnTo>
                      <a:lnTo>
                        <a:pt x="78" y="19"/>
                      </a:lnTo>
                      <a:lnTo>
                        <a:pt x="79" y="20"/>
                      </a:lnTo>
                      <a:lnTo>
                        <a:pt x="80" y="21"/>
                      </a:lnTo>
                      <a:lnTo>
                        <a:pt x="80" y="21"/>
                      </a:lnTo>
                      <a:lnTo>
                        <a:pt x="81" y="24"/>
                      </a:lnTo>
                      <a:lnTo>
                        <a:pt x="85" y="26"/>
                      </a:lnTo>
                      <a:lnTo>
                        <a:pt x="89" y="28"/>
                      </a:lnTo>
                      <a:lnTo>
                        <a:pt x="95" y="28"/>
                      </a:lnTo>
                      <a:lnTo>
                        <a:pt x="95" y="28"/>
                      </a:lnTo>
                      <a:lnTo>
                        <a:pt x="103" y="30"/>
                      </a:lnTo>
                      <a:lnTo>
                        <a:pt x="111" y="28"/>
                      </a:lnTo>
                      <a:lnTo>
                        <a:pt x="116" y="27"/>
                      </a:lnTo>
                      <a:lnTo>
                        <a:pt x="119" y="26"/>
                      </a:lnTo>
                      <a:lnTo>
                        <a:pt x="122" y="24"/>
                      </a:lnTo>
                      <a:lnTo>
                        <a:pt x="125" y="21"/>
                      </a:lnTo>
                      <a:lnTo>
                        <a:pt x="125" y="21"/>
                      </a:lnTo>
                      <a:lnTo>
                        <a:pt x="132" y="11"/>
                      </a:lnTo>
                      <a:lnTo>
                        <a:pt x="135" y="9"/>
                      </a:lnTo>
                      <a:lnTo>
                        <a:pt x="138" y="8"/>
                      </a:lnTo>
                      <a:lnTo>
                        <a:pt x="138" y="8"/>
                      </a:lnTo>
                      <a:lnTo>
                        <a:pt x="145" y="7"/>
                      </a:lnTo>
                      <a:lnTo>
                        <a:pt x="146" y="6"/>
                      </a:lnTo>
                      <a:lnTo>
                        <a:pt x="146" y="4"/>
                      </a:lnTo>
                      <a:lnTo>
                        <a:pt x="146" y="4"/>
                      </a:lnTo>
                      <a:lnTo>
                        <a:pt x="147" y="3"/>
                      </a:lnTo>
                      <a:lnTo>
                        <a:pt x="149" y="2"/>
                      </a:lnTo>
                      <a:lnTo>
                        <a:pt x="151" y="0"/>
                      </a:lnTo>
                      <a:lnTo>
                        <a:pt x="152" y="3"/>
                      </a:lnTo>
                      <a:lnTo>
                        <a:pt x="152" y="3"/>
                      </a:lnTo>
                      <a:lnTo>
                        <a:pt x="153" y="4"/>
                      </a:lnTo>
                      <a:lnTo>
                        <a:pt x="157" y="5"/>
                      </a:lnTo>
                      <a:lnTo>
                        <a:pt x="164" y="5"/>
                      </a:lnTo>
                      <a:lnTo>
                        <a:pt x="164" y="5"/>
                      </a:lnTo>
                      <a:lnTo>
                        <a:pt x="165" y="6"/>
                      </a:lnTo>
                      <a:lnTo>
                        <a:pt x="166" y="7"/>
                      </a:lnTo>
                      <a:lnTo>
                        <a:pt x="166" y="10"/>
                      </a:lnTo>
                      <a:lnTo>
                        <a:pt x="166" y="13"/>
                      </a:lnTo>
                      <a:lnTo>
                        <a:pt x="167" y="16"/>
                      </a:lnTo>
                      <a:lnTo>
                        <a:pt x="168" y="16"/>
                      </a:lnTo>
                      <a:lnTo>
                        <a:pt x="168" y="16"/>
                      </a:lnTo>
                      <a:lnTo>
                        <a:pt x="177" y="16"/>
                      </a:lnTo>
                      <a:lnTo>
                        <a:pt x="180" y="16"/>
                      </a:lnTo>
                      <a:lnTo>
                        <a:pt x="181" y="13"/>
                      </a:lnTo>
                      <a:lnTo>
                        <a:pt x="181" y="13"/>
                      </a:lnTo>
                      <a:lnTo>
                        <a:pt x="182" y="12"/>
                      </a:lnTo>
                      <a:lnTo>
                        <a:pt x="184" y="13"/>
                      </a:lnTo>
                      <a:lnTo>
                        <a:pt x="185" y="16"/>
                      </a:lnTo>
                      <a:lnTo>
                        <a:pt x="186" y="18"/>
                      </a:lnTo>
                      <a:lnTo>
                        <a:pt x="186" y="18"/>
                      </a:lnTo>
                      <a:lnTo>
                        <a:pt x="188" y="21"/>
                      </a:lnTo>
                      <a:lnTo>
                        <a:pt x="190" y="25"/>
                      </a:lnTo>
                      <a:lnTo>
                        <a:pt x="194" y="28"/>
                      </a:lnTo>
                      <a:lnTo>
                        <a:pt x="199" y="31"/>
                      </a:lnTo>
                      <a:lnTo>
                        <a:pt x="199" y="31"/>
                      </a:lnTo>
                      <a:lnTo>
                        <a:pt x="210" y="34"/>
                      </a:lnTo>
                      <a:lnTo>
                        <a:pt x="214" y="34"/>
                      </a:lnTo>
                      <a:lnTo>
                        <a:pt x="216" y="34"/>
                      </a:lnTo>
                      <a:lnTo>
                        <a:pt x="216" y="33"/>
                      </a:lnTo>
                      <a:lnTo>
                        <a:pt x="216" y="33"/>
                      </a:lnTo>
                      <a:lnTo>
                        <a:pt x="217" y="31"/>
                      </a:lnTo>
                      <a:lnTo>
                        <a:pt x="219" y="31"/>
                      </a:lnTo>
                      <a:lnTo>
                        <a:pt x="222" y="33"/>
                      </a:lnTo>
                      <a:lnTo>
                        <a:pt x="225" y="36"/>
                      </a:lnTo>
                      <a:lnTo>
                        <a:pt x="225" y="36"/>
                      </a:lnTo>
                      <a:lnTo>
                        <a:pt x="229" y="40"/>
                      </a:lnTo>
                      <a:lnTo>
                        <a:pt x="233" y="47"/>
                      </a:lnTo>
                      <a:lnTo>
                        <a:pt x="234" y="50"/>
                      </a:lnTo>
                      <a:lnTo>
                        <a:pt x="234" y="53"/>
                      </a:lnTo>
                      <a:lnTo>
                        <a:pt x="233" y="57"/>
                      </a:lnTo>
                      <a:lnTo>
                        <a:pt x="231" y="60"/>
                      </a:lnTo>
                      <a:lnTo>
                        <a:pt x="231" y="60"/>
                      </a:lnTo>
                      <a:lnTo>
                        <a:pt x="227" y="65"/>
                      </a:lnTo>
                      <a:lnTo>
                        <a:pt x="223" y="69"/>
                      </a:lnTo>
                      <a:lnTo>
                        <a:pt x="223" y="71"/>
                      </a:lnTo>
                      <a:lnTo>
                        <a:pt x="224" y="73"/>
                      </a:lnTo>
                      <a:lnTo>
                        <a:pt x="224" y="73"/>
                      </a:lnTo>
                      <a:lnTo>
                        <a:pt x="227" y="74"/>
                      </a:lnTo>
                      <a:lnTo>
                        <a:pt x="228" y="75"/>
                      </a:lnTo>
                      <a:lnTo>
                        <a:pt x="225" y="76"/>
                      </a:lnTo>
                      <a:lnTo>
                        <a:pt x="225" y="76"/>
                      </a:lnTo>
                      <a:lnTo>
                        <a:pt x="223" y="78"/>
                      </a:lnTo>
                      <a:lnTo>
                        <a:pt x="222" y="83"/>
                      </a:lnTo>
                      <a:lnTo>
                        <a:pt x="222" y="88"/>
                      </a:lnTo>
                      <a:lnTo>
                        <a:pt x="222" y="90"/>
                      </a:lnTo>
                      <a:lnTo>
                        <a:pt x="223" y="90"/>
                      </a:lnTo>
                      <a:lnTo>
                        <a:pt x="223" y="90"/>
                      </a:lnTo>
                      <a:lnTo>
                        <a:pt x="232" y="92"/>
                      </a:lnTo>
                      <a:lnTo>
                        <a:pt x="235" y="93"/>
                      </a:lnTo>
                      <a:lnTo>
                        <a:pt x="237" y="95"/>
                      </a:lnTo>
                      <a:lnTo>
                        <a:pt x="237" y="95"/>
                      </a:lnTo>
                      <a:lnTo>
                        <a:pt x="238" y="96"/>
                      </a:lnTo>
                      <a:lnTo>
                        <a:pt x="243" y="96"/>
                      </a:lnTo>
                      <a:lnTo>
                        <a:pt x="253" y="96"/>
                      </a:lnTo>
                      <a:lnTo>
                        <a:pt x="253" y="96"/>
                      </a:lnTo>
                      <a:lnTo>
                        <a:pt x="258" y="96"/>
                      </a:lnTo>
                      <a:lnTo>
                        <a:pt x="260" y="97"/>
                      </a:lnTo>
                      <a:lnTo>
                        <a:pt x="262" y="98"/>
                      </a:lnTo>
                      <a:lnTo>
                        <a:pt x="262" y="102"/>
                      </a:lnTo>
                      <a:lnTo>
                        <a:pt x="262" y="102"/>
                      </a:lnTo>
                      <a:lnTo>
                        <a:pt x="262" y="112"/>
                      </a:lnTo>
                      <a:lnTo>
                        <a:pt x="264" y="119"/>
                      </a:lnTo>
                      <a:lnTo>
                        <a:pt x="265" y="121"/>
                      </a:lnTo>
                      <a:lnTo>
                        <a:pt x="266" y="123"/>
                      </a:lnTo>
                      <a:lnTo>
                        <a:pt x="266" y="123"/>
                      </a:lnTo>
                      <a:lnTo>
                        <a:pt x="271" y="128"/>
                      </a:lnTo>
                      <a:lnTo>
                        <a:pt x="273" y="134"/>
                      </a:lnTo>
                      <a:lnTo>
                        <a:pt x="273" y="140"/>
                      </a:lnTo>
                      <a:lnTo>
                        <a:pt x="272" y="142"/>
                      </a:lnTo>
                      <a:lnTo>
                        <a:pt x="271" y="145"/>
                      </a:lnTo>
                      <a:lnTo>
                        <a:pt x="271" y="145"/>
                      </a:lnTo>
                      <a:lnTo>
                        <a:pt x="262" y="153"/>
                      </a:lnTo>
                      <a:lnTo>
                        <a:pt x="256" y="159"/>
                      </a:lnTo>
                      <a:lnTo>
                        <a:pt x="252" y="160"/>
                      </a:lnTo>
                      <a:lnTo>
                        <a:pt x="248" y="162"/>
                      </a:lnTo>
                      <a:lnTo>
                        <a:pt x="248" y="162"/>
                      </a:lnTo>
                      <a:lnTo>
                        <a:pt x="239" y="163"/>
                      </a:lnTo>
                      <a:lnTo>
                        <a:pt x="234" y="165"/>
                      </a:lnTo>
                      <a:lnTo>
                        <a:pt x="232" y="167"/>
                      </a:lnTo>
                      <a:lnTo>
                        <a:pt x="231" y="168"/>
                      </a:lnTo>
                      <a:lnTo>
                        <a:pt x="230" y="170"/>
                      </a:lnTo>
                      <a:lnTo>
                        <a:pt x="230" y="174"/>
                      </a:lnTo>
                      <a:lnTo>
                        <a:pt x="230" y="174"/>
                      </a:lnTo>
                      <a:lnTo>
                        <a:pt x="231" y="181"/>
                      </a:lnTo>
                      <a:lnTo>
                        <a:pt x="231" y="183"/>
                      </a:lnTo>
                      <a:lnTo>
                        <a:pt x="230" y="184"/>
                      </a:lnTo>
                      <a:lnTo>
                        <a:pt x="230" y="184"/>
                      </a:lnTo>
                      <a:lnTo>
                        <a:pt x="229" y="185"/>
                      </a:lnTo>
                      <a:lnTo>
                        <a:pt x="228" y="188"/>
                      </a:lnTo>
                      <a:lnTo>
                        <a:pt x="225" y="194"/>
                      </a:lnTo>
                      <a:lnTo>
                        <a:pt x="225" y="202"/>
                      </a:lnTo>
                      <a:lnTo>
                        <a:pt x="225" y="204"/>
                      </a:lnTo>
                      <a:lnTo>
                        <a:pt x="227" y="206"/>
                      </a:lnTo>
                      <a:lnTo>
                        <a:pt x="227" y="206"/>
                      </a:lnTo>
                      <a:lnTo>
                        <a:pt x="229" y="209"/>
                      </a:lnTo>
                      <a:lnTo>
                        <a:pt x="229" y="213"/>
                      </a:lnTo>
                      <a:lnTo>
                        <a:pt x="229" y="213"/>
                      </a:lnTo>
                      <a:lnTo>
                        <a:pt x="229" y="216"/>
                      </a:lnTo>
                      <a:lnTo>
                        <a:pt x="228" y="218"/>
                      </a:lnTo>
                      <a:lnTo>
                        <a:pt x="227" y="220"/>
                      </a:lnTo>
                      <a:lnTo>
                        <a:pt x="225" y="224"/>
                      </a:lnTo>
                      <a:lnTo>
                        <a:pt x="225" y="224"/>
                      </a:lnTo>
                      <a:lnTo>
                        <a:pt x="225" y="229"/>
                      </a:lnTo>
                      <a:lnTo>
                        <a:pt x="225" y="231"/>
                      </a:lnTo>
                      <a:lnTo>
                        <a:pt x="223" y="229"/>
                      </a:lnTo>
                      <a:lnTo>
                        <a:pt x="223" y="229"/>
                      </a:lnTo>
                      <a:lnTo>
                        <a:pt x="219" y="228"/>
                      </a:lnTo>
                      <a:lnTo>
                        <a:pt x="214" y="228"/>
                      </a:lnTo>
                      <a:lnTo>
                        <a:pt x="208" y="226"/>
                      </a:lnTo>
                      <a:lnTo>
                        <a:pt x="206" y="225"/>
                      </a:lnTo>
                      <a:lnTo>
                        <a:pt x="204" y="223"/>
                      </a:lnTo>
                      <a:lnTo>
                        <a:pt x="204" y="223"/>
                      </a:lnTo>
                      <a:lnTo>
                        <a:pt x="203" y="219"/>
                      </a:lnTo>
                      <a:lnTo>
                        <a:pt x="202" y="216"/>
                      </a:lnTo>
                      <a:lnTo>
                        <a:pt x="200" y="212"/>
                      </a:lnTo>
                      <a:lnTo>
                        <a:pt x="197" y="211"/>
                      </a:lnTo>
                      <a:lnTo>
                        <a:pt x="195" y="211"/>
                      </a:lnTo>
                      <a:lnTo>
                        <a:pt x="195" y="211"/>
                      </a:lnTo>
                      <a:lnTo>
                        <a:pt x="189" y="210"/>
                      </a:lnTo>
                      <a:lnTo>
                        <a:pt x="184" y="209"/>
                      </a:lnTo>
                      <a:lnTo>
                        <a:pt x="178" y="205"/>
                      </a:lnTo>
                      <a:lnTo>
                        <a:pt x="173" y="200"/>
                      </a:lnTo>
                      <a:lnTo>
                        <a:pt x="173" y="200"/>
                      </a:lnTo>
                      <a:lnTo>
                        <a:pt x="168" y="193"/>
                      </a:lnTo>
                      <a:lnTo>
                        <a:pt x="163" y="185"/>
                      </a:lnTo>
                      <a:lnTo>
                        <a:pt x="160" y="177"/>
                      </a:lnTo>
                      <a:lnTo>
                        <a:pt x="160" y="174"/>
                      </a:lnTo>
                      <a:lnTo>
                        <a:pt x="160" y="171"/>
                      </a:lnTo>
                      <a:lnTo>
                        <a:pt x="160" y="171"/>
                      </a:lnTo>
                      <a:lnTo>
                        <a:pt x="162" y="165"/>
                      </a:lnTo>
                      <a:lnTo>
                        <a:pt x="163" y="163"/>
                      </a:lnTo>
                      <a:lnTo>
                        <a:pt x="162" y="160"/>
                      </a:lnTo>
                      <a:lnTo>
                        <a:pt x="162" y="160"/>
                      </a:lnTo>
                      <a:lnTo>
                        <a:pt x="160" y="156"/>
                      </a:lnTo>
                      <a:lnTo>
                        <a:pt x="156" y="155"/>
                      </a:lnTo>
                      <a:lnTo>
                        <a:pt x="151" y="156"/>
                      </a:lnTo>
                      <a:lnTo>
                        <a:pt x="149" y="157"/>
                      </a:lnTo>
                      <a:lnTo>
                        <a:pt x="147" y="160"/>
                      </a:lnTo>
                      <a:lnTo>
                        <a:pt x="147" y="160"/>
                      </a:lnTo>
                      <a:lnTo>
                        <a:pt x="137" y="171"/>
                      </a:lnTo>
                      <a:lnTo>
                        <a:pt x="132" y="177"/>
                      </a:lnTo>
                      <a:lnTo>
                        <a:pt x="130" y="178"/>
                      </a:lnTo>
                      <a:lnTo>
                        <a:pt x="127" y="178"/>
                      </a:lnTo>
                      <a:lnTo>
                        <a:pt x="127" y="178"/>
                      </a:lnTo>
                      <a:lnTo>
                        <a:pt x="120" y="178"/>
                      </a:lnTo>
                      <a:lnTo>
                        <a:pt x="117" y="176"/>
                      </a:lnTo>
                      <a:lnTo>
                        <a:pt x="115" y="174"/>
                      </a:lnTo>
                      <a:lnTo>
                        <a:pt x="114" y="168"/>
                      </a:lnTo>
                      <a:lnTo>
                        <a:pt x="114" y="168"/>
                      </a:lnTo>
                      <a:lnTo>
                        <a:pt x="114" y="163"/>
                      </a:lnTo>
                      <a:lnTo>
                        <a:pt x="114" y="156"/>
                      </a:lnTo>
                      <a:lnTo>
                        <a:pt x="114" y="150"/>
                      </a:lnTo>
                      <a:lnTo>
                        <a:pt x="113" y="148"/>
                      </a:lnTo>
                      <a:lnTo>
                        <a:pt x="111" y="146"/>
                      </a:lnTo>
                      <a:lnTo>
                        <a:pt x="111" y="146"/>
                      </a:lnTo>
                      <a:lnTo>
                        <a:pt x="110" y="142"/>
                      </a:lnTo>
                      <a:lnTo>
                        <a:pt x="110" y="140"/>
                      </a:lnTo>
                      <a:lnTo>
                        <a:pt x="110" y="135"/>
                      </a:lnTo>
                      <a:lnTo>
                        <a:pt x="109" y="129"/>
                      </a:lnTo>
                      <a:lnTo>
                        <a:pt x="108" y="127"/>
                      </a:lnTo>
                      <a:lnTo>
                        <a:pt x="105" y="126"/>
                      </a:lnTo>
                      <a:lnTo>
                        <a:pt x="105" y="126"/>
                      </a:lnTo>
                      <a:lnTo>
                        <a:pt x="98" y="125"/>
                      </a:lnTo>
                      <a:lnTo>
                        <a:pt x="89" y="124"/>
                      </a:lnTo>
                      <a:lnTo>
                        <a:pt x="85" y="124"/>
                      </a:lnTo>
                      <a:lnTo>
                        <a:pt x="80" y="122"/>
                      </a:lnTo>
                      <a:lnTo>
                        <a:pt x="78" y="120"/>
                      </a:lnTo>
                      <a:lnTo>
                        <a:pt x="77" y="117"/>
                      </a:lnTo>
                      <a:lnTo>
                        <a:pt x="77" y="117"/>
                      </a:lnTo>
                      <a:lnTo>
                        <a:pt x="77" y="111"/>
                      </a:lnTo>
                      <a:lnTo>
                        <a:pt x="75" y="109"/>
                      </a:lnTo>
                      <a:lnTo>
                        <a:pt x="72" y="107"/>
                      </a:lnTo>
                      <a:lnTo>
                        <a:pt x="66" y="106"/>
                      </a:lnTo>
                      <a:lnTo>
                        <a:pt x="66" y="106"/>
                      </a:lnTo>
                      <a:lnTo>
                        <a:pt x="61" y="104"/>
                      </a:lnTo>
                      <a:lnTo>
                        <a:pt x="57" y="100"/>
                      </a:lnTo>
                      <a:lnTo>
                        <a:pt x="53" y="95"/>
                      </a:lnTo>
                      <a:lnTo>
                        <a:pt x="50" y="90"/>
                      </a:lnTo>
                      <a:lnTo>
                        <a:pt x="50" y="90"/>
                      </a:lnTo>
                      <a:lnTo>
                        <a:pt x="48" y="84"/>
                      </a:lnTo>
                      <a:lnTo>
                        <a:pt x="46" y="80"/>
                      </a:lnTo>
                      <a:lnTo>
                        <a:pt x="44" y="78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3" y="75"/>
                      </a:lnTo>
                      <a:lnTo>
                        <a:pt x="30" y="71"/>
                      </a:lnTo>
                      <a:lnTo>
                        <a:pt x="30" y="71"/>
                      </a:lnTo>
                      <a:lnTo>
                        <a:pt x="22" y="63"/>
                      </a:lnTo>
                      <a:lnTo>
                        <a:pt x="18" y="57"/>
                      </a:lnTo>
                      <a:lnTo>
                        <a:pt x="13" y="52"/>
                      </a:lnTo>
                      <a:lnTo>
                        <a:pt x="13" y="52"/>
                      </a:lnTo>
                      <a:lnTo>
                        <a:pt x="8" y="47"/>
                      </a:lnTo>
                      <a:lnTo>
                        <a:pt x="4" y="42"/>
                      </a:lnTo>
                      <a:lnTo>
                        <a:pt x="1" y="38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1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Freeform 137"/>
                <p:cNvSpPr/>
                <p:nvPr/>
              </p:nvSpPr>
              <p:spPr bwMode="auto">
                <a:xfrm>
                  <a:off x="4570" y="2651"/>
                  <a:ext cx="48" cy="73"/>
                </a:xfrm>
                <a:custGeom>
                  <a:gdLst>
                    <a:gd fmla="*/ 16 w 48" name="T0"/>
                    <a:gd fmla="*/ 0 h 73" name="T1"/>
                    <a:gd fmla="*/ 16 w 48" name="T2"/>
                    <a:gd fmla="*/ 0 h 73" name="T3"/>
                    <a:gd fmla="*/ 14 w 48" name="T4"/>
                    <a:gd fmla="*/ 1 h 73" name="T5"/>
                    <a:gd fmla="*/ 10 w 48" name="T6"/>
                    <a:gd fmla="*/ 5 h 73" name="T7"/>
                    <a:gd fmla="*/ 6 w 48" name="T8"/>
                    <a:gd fmla="*/ 7 h 73" name="T9"/>
                    <a:gd fmla="*/ 4 w 48" name="T10"/>
                    <a:gd fmla="*/ 11 h 73" name="T11"/>
                    <a:gd fmla="*/ 3 w 48" name="T12"/>
                    <a:gd fmla="*/ 15 h 73" name="T13"/>
                    <a:gd fmla="*/ 3 w 48" name="T14"/>
                    <a:gd fmla="*/ 22 h 73" name="T15"/>
                    <a:gd fmla="*/ 3 w 48" name="T16"/>
                    <a:gd fmla="*/ 22 h 73" name="T17"/>
                    <a:gd fmla="*/ 3 w 48" name="T18"/>
                    <a:gd fmla="*/ 42 h 73" name="T19"/>
                    <a:gd fmla="*/ 3 w 48" name="T20"/>
                    <a:gd fmla="*/ 49 h 73" name="T21"/>
                    <a:gd fmla="*/ 2 w 48" name="T22"/>
                    <a:gd fmla="*/ 54 h 73" name="T23"/>
                    <a:gd fmla="*/ 2 w 48" name="T24"/>
                    <a:gd fmla="*/ 54 h 73" name="T25"/>
                    <a:gd fmla="*/ 0 w 48" name="T26"/>
                    <a:gd fmla="*/ 59 h 73" name="T27"/>
                    <a:gd fmla="*/ 0 w 48" name="T28"/>
                    <a:gd fmla="*/ 64 h 73" name="T29"/>
                    <a:gd fmla="*/ 1 w 48" name="T30"/>
                    <a:gd fmla="*/ 66 h 73" name="T31"/>
                    <a:gd fmla="*/ 2 w 48" name="T32"/>
                    <a:gd fmla="*/ 68 h 73" name="T33"/>
                    <a:gd fmla="*/ 4 w 48" name="T34"/>
                    <a:gd fmla="*/ 70 h 73" name="T35"/>
                    <a:gd fmla="*/ 8 w 48" name="T36"/>
                    <a:gd fmla="*/ 70 h 73" name="T37"/>
                    <a:gd fmla="*/ 8 w 48" name="T38"/>
                    <a:gd fmla="*/ 70 h 73" name="T39"/>
                    <a:gd fmla="*/ 16 w 48" name="T40"/>
                    <a:gd fmla="*/ 72 h 73" name="T41"/>
                    <a:gd fmla="*/ 26 w 48" name="T42"/>
                    <a:gd fmla="*/ 73 h 73" name="T43"/>
                    <a:gd fmla="*/ 29 w 48" name="T44"/>
                    <a:gd fmla="*/ 72 h 73" name="T45"/>
                    <a:gd fmla="*/ 32 w 48" name="T46"/>
                    <a:gd fmla="*/ 71 h 73" name="T47"/>
                    <a:gd fmla="*/ 34 w 48" name="T48"/>
                    <a:gd fmla="*/ 70 h 73" name="T49"/>
                    <a:gd fmla="*/ 35 w 48" name="T50"/>
                    <a:gd fmla="*/ 68 h 73" name="T51"/>
                    <a:gd fmla="*/ 35 w 48" name="T52"/>
                    <a:gd fmla="*/ 68 h 73" name="T53"/>
                    <a:gd fmla="*/ 37 w 48" name="T54"/>
                    <a:gd fmla="*/ 58 h 73" name="T55"/>
                    <a:gd fmla="*/ 38 w 48" name="T56"/>
                    <a:gd fmla="*/ 55 h 73" name="T57"/>
                    <a:gd fmla="*/ 41 w 48" name="T58"/>
                    <a:gd fmla="*/ 51 h 73" name="T59"/>
                    <a:gd fmla="*/ 41 w 48" name="T60"/>
                    <a:gd fmla="*/ 51 h 73" name="T61"/>
                    <a:gd fmla="*/ 45 w 48" name="T62"/>
                    <a:gd fmla="*/ 47 h 73" name="T63"/>
                    <a:gd fmla="*/ 47 w 48" name="T64"/>
                    <a:gd fmla="*/ 41 h 73" name="T65"/>
                    <a:gd fmla="*/ 48 w 48" name="T66"/>
                    <a:gd fmla="*/ 39 h 73" name="T67"/>
                    <a:gd fmla="*/ 47 w 48" name="T68"/>
                    <a:gd fmla="*/ 37 h 73" name="T69"/>
                    <a:gd fmla="*/ 45 w 48" name="T70"/>
                    <a:gd fmla="*/ 35 h 73" name="T71"/>
                    <a:gd fmla="*/ 42 w 48" name="T72"/>
                    <a:gd fmla="*/ 34 h 73" name="T73"/>
                    <a:gd fmla="*/ 42 w 48" name="T74"/>
                    <a:gd fmla="*/ 34 h 73" name="T75"/>
                    <a:gd fmla="*/ 30 w 48" name="T76"/>
                    <a:gd fmla="*/ 32 h 73" name="T77"/>
                    <a:gd fmla="*/ 27 w 48" name="T78"/>
                    <a:gd fmla="*/ 29 h 73" name="T79"/>
                    <a:gd fmla="*/ 26 w 48" name="T80"/>
                    <a:gd fmla="*/ 27 h 73" name="T81"/>
                    <a:gd fmla="*/ 25 w 48" name="T82"/>
                    <a:gd fmla="*/ 25 h 73" name="T83"/>
                    <a:gd fmla="*/ 25 w 48" name="T84"/>
                    <a:gd fmla="*/ 25 h 73" name="T85"/>
                    <a:gd fmla="*/ 24 w 48" name="T86"/>
                    <a:gd fmla="*/ 20 h 73" name="T87"/>
                    <a:gd fmla="*/ 21 w 48" name="T88"/>
                    <a:gd fmla="*/ 14 h 73" name="T89"/>
                    <a:gd fmla="*/ 19 w 48" name="T90"/>
                    <a:gd fmla="*/ 10 h 73" name="T91"/>
                    <a:gd fmla="*/ 19 w 48" name="T92"/>
                    <a:gd fmla="*/ 6 h 73" name="T93"/>
                    <a:gd fmla="*/ 19 w 48" name="T94"/>
                    <a:gd fmla="*/ 6 h 73" name="T95"/>
                    <a:gd fmla="*/ 18 w 48" name="T96"/>
                    <a:gd fmla="*/ 2 h 73" name="T97"/>
                    <a:gd fmla="*/ 17 w 48" name="T98"/>
                    <a:gd fmla="*/ 0 h 73" name="T99"/>
                    <a:gd fmla="*/ 16 w 48" name="T100"/>
                    <a:gd fmla="*/ 0 h 73" name="T101"/>
                    <a:gd fmla="*/ 16 w 48" name="T102"/>
                    <a:gd fmla="*/ 0 h 73" name="T10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b="b" l="0" r="r" t="0"/>
                  <a:pathLst>
                    <a:path h="73" w="48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14" y="1"/>
                      </a:lnTo>
                      <a:lnTo>
                        <a:pt x="10" y="5"/>
                      </a:lnTo>
                      <a:lnTo>
                        <a:pt x="6" y="7"/>
                      </a:lnTo>
                      <a:lnTo>
                        <a:pt x="4" y="11"/>
                      </a:lnTo>
                      <a:lnTo>
                        <a:pt x="3" y="15"/>
                      </a:lnTo>
                      <a:lnTo>
                        <a:pt x="3" y="22"/>
                      </a:lnTo>
                      <a:lnTo>
                        <a:pt x="3" y="22"/>
                      </a:lnTo>
                      <a:lnTo>
                        <a:pt x="3" y="42"/>
                      </a:lnTo>
                      <a:lnTo>
                        <a:pt x="3" y="49"/>
                      </a:lnTo>
                      <a:lnTo>
                        <a:pt x="2" y="54"/>
                      </a:lnTo>
                      <a:lnTo>
                        <a:pt x="2" y="54"/>
                      </a:lnTo>
                      <a:lnTo>
                        <a:pt x="0" y="59"/>
                      </a:lnTo>
                      <a:lnTo>
                        <a:pt x="0" y="64"/>
                      </a:lnTo>
                      <a:lnTo>
                        <a:pt x="1" y="66"/>
                      </a:lnTo>
                      <a:lnTo>
                        <a:pt x="2" y="68"/>
                      </a:lnTo>
                      <a:lnTo>
                        <a:pt x="4" y="70"/>
                      </a:lnTo>
                      <a:lnTo>
                        <a:pt x="8" y="70"/>
                      </a:lnTo>
                      <a:lnTo>
                        <a:pt x="8" y="70"/>
                      </a:lnTo>
                      <a:lnTo>
                        <a:pt x="16" y="72"/>
                      </a:lnTo>
                      <a:lnTo>
                        <a:pt x="26" y="73"/>
                      </a:lnTo>
                      <a:lnTo>
                        <a:pt x="29" y="72"/>
                      </a:lnTo>
                      <a:lnTo>
                        <a:pt x="32" y="71"/>
                      </a:lnTo>
                      <a:lnTo>
                        <a:pt x="34" y="70"/>
                      </a:lnTo>
                      <a:lnTo>
                        <a:pt x="35" y="68"/>
                      </a:lnTo>
                      <a:lnTo>
                        <a:pt x="35" y="68"/>
                      </a:lnTo>
                      <a:lnTo>
                        <a:pt x="37" y="58"/>
                      </a:lnTo>
                      <a:lnTo>
                        <a:pt x="38" y="55"/>
                      </a:lnTo>
                      <a:lnTo>
                        <a:pt x="41" y="51"/>
                      </a:lnTo>
                      <a:lnTo>
                        <a:pt x="41" y="51"/>
                      </a:lnTo>
                      <a:lnTo>
                        <a:pt x="45" y="47"/>
                      </a:lnTo>
                      <a:lnTo>
                        <a:pt x="47" y="41"/>
                      </a:lnTo>
                      <a:lnTo>
                        <a:pt x="48" y="39"/>
                      </a:lnTo>
                      <a:lnTo>
                        <a:pt x="47" y="37"/>
                      </a:lnTo>
                      <a:lnTo>
                        <a:pt x="45" y="35"/>
                      </a:lnTo>
                      <a:lnTo>
                        <a:pt x="42" y="34"/>
                      </a:lnTo>
                      <a:lnTo>
                        <a:pt x="42" y="34"/>
                      </a:lnTo>
                      <a:lnTo>
                        <a:pt x="30" y="32"/>
                      </a:lnTo>
                      <a:lnTo>
                        <a:pt x="27" y="29"/>
                      </a:lnTo>
                      <a:lnTo>
                        <a:pt x="26" y="27"/>
                      </a:lnTo>
                      <a:lnTo>
                        <a:pt x="25" y="25"/>
                      </a:lnTo>
                      <a:lnTo>
                        <a:pt x="25" y="25"/>
                      </a:lnTo>
                      <a:lnTo>
                        <a:pt x="24" y="20"/>
                      </a:lnTo>
                      <a:lnTo>
                        <a:pt x="21" y="14"/>
                      </a:lnTo>
                      <a:lnTo>
                        <a:pt x="19" y="10"/>
                      </a:lnTo>
                      <a:lnTo>
                        <a:pt x="19" y="6"/>
                      </a:lnTo>
                      <a:lnTo>
                        <a:pt x="19" y="6"/>
                      </a:lnTo>
                      <a:lnTo>
                        <a:pt x="18" y="2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 138"/>
                <p:cNvSpPr/>
                <p:nvPr/>
              </p:nvSpPr>
              <p:spPr bwMode="auto">
                <a:xfrm>
                  <a:off x="4405" y="2256"/>
                  <a:ext cx="284" cy="313"/>
                </a:xfrm>
                <a:custGeom>
                  <a:gdLst>
                    <a:gd fmla="*/ 165 w 284" name="T0"/>
                    <a:gd fmla="*/ 296 h 313" name="T1"/>
                    <a:gd fmla="*/ 174 w 284" name="T2"/>
                    <a:gd fmla="*/ 264 h 313" name="T3"/>
                    <a:gd fmla="*/ 157 w 284" name="T4"/>
                    <a:gd fmla="*/ 249 h 313" name="T5"/>
                    <a:gd fmla="*/ 131 w 284" name="T6"/>
                    <a:gd fmla="*/ 247 h 313" name="T7"/>
                    <a:gd fmla="*/ 121 w 284" name="T8"/>
                    <a:gd fmla="*/ 227 h 313" name="T9"/>
                    <a:gd fmla="*/ 105 w 284" name="T10"/>
                    <a:gd fmla="*/ 230 h 313" name="T11"/>
                    <a:gd fmla="*/ 96 w 284" name="T12"/>
                    <a:gd fmla="*/ 222 h 313" name="T13"/>
                    <a:gd fmla="*/ 64 w 284" name="T14"/>
                    <a:gd fmla="*/ 224 h 313" name="T15"/>
                    <a:gd fmla="*/ 37 w 284" name="T16"/>
                    <a:gd fmla="*/ 247 h 313" name="T17"/>
                    <a:gd fmla="*/ 20 w 284" name="T18"/>
                    <a:gd fmla="*/ 242 h 313" name="T19"/>
                    <a:gd fmla="*/ 2 w 284" name="T20"/>
                    <a:gd fmla="*/ 235 h 313" name="T21"/>
                    <a:gd fmla="*/ 6 w 284" name="T22"/>
                    <a:gd fmla="*/ 231 h 313" name="T23"/>
                    <a:gd fmla="*/ 18 w 284" name="T24"/>
                    <a:gd fmla="*/ 233 h 313" name="T25"/>
                    <a:gd fmla="*/ 52 w 284" name="T26"/>
                    <a:gd fmla="*/ 229 h 313" name="T27"/>
                    <a:gd fmla="*/ 60 w 284" name="T28"/>
                    <a:gd fmla="*/ 221 h 313" name="T29"/>
                    <a:gd fmla="*/ 66 w 284" name="T30"/>
                    <a:gd fmla="*/ 207 h 313" name="T31"/>
                    <a:gd fmla="*/ 89 w 284" name="T32"/>
                    <a:gd fmla="*/ 202 h 313" name="T33"/>
                    <a:gd fmla="*/ 98 w 284" name="T34"/>
                    <a:gd fmla="*/ 198 h 313" name="T35"/>
                    <a:gd fmla="*/ 112 w 284" name="T36"/>
                    <a:gd fmla="*/ 194 h 313" name="T37"/>
                    <a:gd fmla="*/ 117 w 284" name="T38"/>
                    <a:gd fmla="*/ 185 h 313" name="T39"/>
                    <a:gd fmla="*/ 118 w 284" name="T40"/>
                    <a:gd fmla="*/ 173 h 313" name="T41"/>
                    <a:gd fmla="*/ 103 w 284" name="T42"/>
                    <a:gd fmla="*/ 168 h 313" name="T43"/>
                    <a:gd fmla="*/ 80 w 284" name="T44"/>
                    <a:gd fmla="*/ 166 h 313" name="T45"/>
                    <a:gd fmla="*/ 68 w 284" name="T46"/>
                    <a:gd fmla="*/ 156 h 313" name="T47"/>
                    <a:gd fmla="*/ 78 w 284" name="T48"/>
                    <a:gd fmla="*/ 145 h 313" name="T49"/>
                    <a:gd fmla="*/ 88 w 284" name="T50"/>
                    <a:gd fmla="*/ 128 h 313" name="T51"/>
                    <a:gd fmla="*/ 98 w 284" name="T52"/>
                    <a:gd fmla="*/ 98 h 313" name="T53"/>
                    <a:gd fmla="*/ 107 w 284" name="T54"/>
                    <a:gd fmla="*/ 80 h 313" name="T55"/>
                    <a:gd fmla="*/ 111 w 284" name="T56"/>
                    <a:gd fmla="*/ 65 h 313" name="T57"/>
                    <a:gd fmla="*/ 129 w 284" name="T58"/>
                    <a:gd fmla="*/ 63 h 313" name="T59"/>
                    <a:gd fmla="*/ 132 w 284" name="T60"/>
                    <a:gd fmla="*/ 77 h 313" name="T61"/>
                    <a:gd fmla="*/ 126 w 284" name="T62"/>
                    <a:gd fmla="*/ 84 h 313" name="T63"/>
                    <a:gd fmla="*/ 121 w 284" name="T64"/>
                    <a:gd fmla="*/ 103 h 313" name="T65"/>
                    <a:gd fmla="*/ 123 w 284" name="T66"/>
                    <a:gd fmla="*/ 118 h 313" name="T67"/>
                    <a:gd fmla="*/ 165 w 284" name="T68"/>
                    <a:gd fmla="*/ 99 h 313" name="T69"/>
                    <a:gd fmla="*/ 171 w 284" name="T70"/>
                    <a:gd fmla="*/ 67 h 313" name="T71"/>
                    <a:gd fmla="*/ 160 w 284" name="T72"/>
                    <a:gd fmla="*/ 43 h 313" name="T73"/>
                    <a:gd fmla="*/ 191 w 284" name="T74"/>
                    <a:gd fmla="*/ 5 h 313" name="T75"/>
                    <a:gd fmla="*/ 212 w 284" name="T76"/>
                    <a:gd fmla="*/ 1 h 313" name="T77"/>
                    <a:gd fmla="*/ 225 w 284" name="T78"/>
                    <a:gd fmla="*/ 4 h 313" name="T79"/>
                    <a:gd fmla="*/ 264 w 284" name="T80"/>
                    <a:gd fmla="*/ 9 h 313" name="T81"/>
                    <a:gd fmla="*/ 282 w 284" name="T82"/>
                    <a:gd fmla="*/ 21 h 313" name="T83"/>
                    <a:gd fmla="*/ 282 w 284" name="T84"/>
                    <a:gd fmla="*/ 44 h 313" name="T85"/>
                    <a:gd fmla="*/ 276 w 284" name="T86"/>
                    <a:gd fmla="*/ 59 h 313" name="T87"/>
                    <a:gd fmla="*/ 270 w 284" name="T88"/>
                    <a:gd fmla="*/ 77 h 313" name="T89"/>
                    <a:gd fmla="*/ 261 w 284" name="T90"/>
                    <a:gd fmla="*/ 89 h 313" name="T91"/>
                    <a:gd fmla="*/ 243 w 284" name="T92"/>
                    <a:gd fmla="*/ 99 h 313" name="T93"/>
                    <a:gd fmla="*/ 249 w 284" name="T94"/>
                    <a:gd fmla="*/ 118 h 313" name="T95"/>
                    <a:gd fmla="*/ 260 w 284" name="T96"/>
                    <a:gd fmla="*/ 139 h 313" name="T97"/>
                    <a:gd fmla="*/ 245 w 284" name="T98"/>
                    <a:gd fmla="*/ 155 h 313" name="T99"/>
                    <a:gd fmla="*/ 238 w 284" name="T100"/>
                    <a:gd fmla="*/ 178 h 313" name="T101"/>
                    <a:gd fmla="*/ 194 w 284" name="T102"/>
                    <a:gd fmla="*/ 189 h 313" name="T103"/>
                    <a:gd fmla="*/ 192 w 284" name="T104"/>
                    <a:gd fmla="*/ 213 h 313" name="T105"/>
                    <a:gd fmla="*/ 198 w 284" name="T106"/>
                    <a:gd fmla="*/ 247 h 313" name="T107"/>
                    <a:gd fmla="*/ 191 w 284" name="T108"/>
                    <a:gd fmla="*/ 266 h 313" name="T109"/>
                    <a:gd fmla="*/ 180 w 284" name="T110"/>
                    <a:gd fmla="*/ 280 h 313" name="T111"/>
                    <a:gd fmla="*/ 183 w 284" name="T112"/>
                    <a:gd fmla="*/ 307 h 313" name="T113"/>
                    <a:gd fmla="*/ 165 w 284" name="T114"/>
                    <a:gd fmla="*/ 311 h 313" name="T1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b="b" l="0" r="r" t="0"/>
                  <a:pathLst>
                    <a:path h="313" w="284">
                      <a:moveTo>
                        <a:pt x="163" y="309"/>
                      </a:moveTo>
                      <a:lnTo>
                        <a:pt x="163" y="309"/>
                      </a:lnTo>
                      <a:lnTo>
                        <a:pt x="162" y="304"/>
                      </a:lnTo>
                      <a:lnTo>
                        <a:pt x="163" y="300"/>
                      </a:lnTo>
                      <a:lnTo>
                        <a:pt x="164" y="298"/>
                      </a:lnTo>
                      <a:lnTo>
                        <a:pt x="165" y="296"/>
                      </a:lnTo>
                      <a:lnTo>
                        <a:pt x="165" y="296"/>
                      </a:lnTo>
                      <a:lnTo>
                        <a:pt x="169" y="292"/>
                      </a:lnTo>
                      <a:lnTo>
                        <a:pt x="173" y="286"/>
                      </a:lnTo>
                      <a:lnTo>
                        <a:pt x="174" y="278"/>
                      </a:lnTo>
                      <a:lnTo>
                        <a:pt x="175" y="271"/>
                      </a:lnTo>
                      <a:lnTo>
                        <a:pt x="175" y="271"/>
                      </a:lnTo>
                      <a:lnTo>
                        <a:pt x="175" y="267"/>
                      </a:lnTo>
                      <a:lnTo>
                        <a:pt x="174" y="264"/>
                      </a:lnTo>
                      <a:lnTo>
                        <a:pt x="171" y="261"/>
                      </a:lnTo>
                      <a:lnTo>
                        <a:pt x="167" y="258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62" y="253"/>
                      </a:lnTo>
                      <a:lnTo>
                        <a:pt x="160" y="251"/>
                      </a:lnTo>
                      <a:lnTo>
                        <a:pt x="157" y="249"/>
                      </a:lnTo>
                      <a:lnTo>
                        <a:pt x="152" y="248"/>
                      </a:lnTo>
                      <a:lnTo>
                        <a:pt x="152" y="248"/>
                      </a:lnTo>
                      <a:lnTo>
                        <a:pt x="145" y="249"/>
                      </a:lnTo>
                      <a:lnTo>
                        <a:pt x="139" y="250"/>
                      </a:lnTo>
                      <a:lnTo>
                        <a:pt x="134" y="249"/>
                      </a:lnTo>
                      <a:lnTo>
                        <a:pt x="133" y="248"/>
                      </a:lnTo>
                      <a:lnTo>
                        <a:pt x="131" y="247"/>
                      </a:lnTo>
                      <a:lnTo>
                        <a:pt x="131" y="247"/>
                      </a:lnTo>
                      <a:lnTo>
                        <a:pt x="126" y="239"/>
                      </a:lnTo>
                      <a:lnTo>
                        <a:pt x="124" y="236"/>
                      </a:lnTo>
                      <a:lnTo>
                        <a:pt x="123" y="232"/>
                      </a:lnTo>
                      <a:lnTo>
                        <a:pt x="123" y="232"/>
                      </a:lnTo>
                      <a:lnTo>
                        <a:pt x="123" y="229"/>
                      </a:lnTo>
                      <a:lnTo>
                        <a:pt x="121" y="227"/>
                      </a:lnTo>
                      <a:lnTo>
                        <a:pt x="119" y="227"/>
                      </a:lnTo>
                      <a:lnTo>
                        <a:pt x="114" y="225"/>
                      </a:lnTo>
                      <a:lnTo>
                        <a:pt x="114" y="225"/>
                      </a:lnTo>
                      <a:lnTo>
                        <a:pt x="110" y="227"/>
                      </a:lnTo>
                      <a:lnTo>
                        <a:pt x="108" y="229"/>
                      </a:lnTo>
                      <a:lnTo>
                        <a:pt x="106" y="230"/>
                      </a:lnTo>
                      <a:lnTo>
                        <a:pt x="105" y="230"/>
                      </a:lnTo>
                      <a:lnTo>
                        <a:pt x="105" y="229"/>
                      </a:lnTo>
                      <a:lnTo>
                        <a:pt x="105" y="229"/>
                      </a:lnTo>
                      <a:lnTo>
                        <a:pt x="105" y="225"/>
                      </a:lnTo>
                      <a:lnTo>
                        <a:pt x="104" y="224"/>
                      </a:lnTo>
                      <a:lnTo>
                        <a:pt x="102" y="223"/>
                      </a:lnTo>
                      <a:lnTo>
                        <a:pt x="96" y="222"/>
                      </a:lnTo>
                      <a:lnTo>
                        <a:pt x="96" y="222"/>
                      </a:lnTo>
                      <a:lnTo>
                        <a:pt x="81" y="219"/>
                      </a:lnTo>
                      <a:lnTo>
                        <a:pt x="75" y="219"/>
                      </a:lnTo>
                      <a:lnTo>
                        <a:pt x="71" y="219"/>
                      </a:lnTo>
                      <a:lnTo>
                        <a:pt x="69" y="221"/>
                      </a:lnTo>
                      <a:lnTo>
                        <a:pt x="69" y="221"/>
                      </a:lnTo>
                      <a:lnTo>
                        <a:pt x="67" y="223"/>
                      </a:lnTo>
                      <a:lnTo>
                        <a:pt x="64" y="224"/>
                      </a:lnTo>
                      <a:lnTo>
                        <a:pt x="62" y="225"/>
                      </a:lnTo>
                      <a:lnTo>
                        <a:pt x="60" y="229"/>
                      </a:lnTo>
                      <a:lnTo>
                        <a:pt x="60" y="229"/>
                      </a:lnTo>
                      <a:lnTo>
                        <a:pt x="55" y="234"/>
                      </a:lnTo>
                      <a:lnTo>
                        <a:pt x="49" y="241"/>
                      </a:lnTo>
                      <a:lnTo>
                        <a:pt x="41" y="246"/>
                      </a:lnTo>
                      <a:lnTo>
                        <a:pt x="37" y="247"/>
                      </a:lnTo>
                      <a:lnTo>
                        <a:pt x="34" y="248"/>
                      </a:lnTo>
                      <a:lnTo>
                        <a:pt x="34" y="248"/>
                      </a:lnTo>
                      <a:lnTo>
                        <a:pt x="28" y="247"/>
                      </a:lnTo>
                      <a:lnTo>
                        <a:pt x="25" y="246"/>
                      </a:lnTo>
                      <a:lnTo>
                        <a:pt x="22" y="244"/>
                      </a:lnTo>
                      <a:lnTo>
                        <a:pt x="20" y="242"/>
                      </a:lnTo>
                      <a:lnTo>
                        <a:pt x="20" y="242"/>
                      </a:lnTo>
                      <a:lnTo>
                        <a:pt x="19" y="238"/>
                      </a:lnTo>
                      <a:lnTo>
                        <a:pt x="17" y="237"/>
                      </a:lnTo>
                      <a:lnTo>
                        <a:pt x="13" y="236"/>
                      </a:lnTo>
                      <a:lnTo>
                        <a:pt x="9" y="236"/>
                      </a:lnTo>
                      <a:lnTo>
                        <a:pt x="9" y="236"/>
                      </a:lnTo>
                      <a:lnTo>
                        <a:pt x="4" y="236"/>
                      </a:lnTo>
                      <a:lnTo>
                        <a:pt x="2" y="235"/>
                      </a:lnTo>
                      <a:lnTo>
                        <a:pt x="0" y="234"/>
                      </a:lnTo>
                      <a:lnTo>
                        <a:pt x="0" y="232"/>
                      </a:lnTo>
                      <a:lnTo>
                        <a:pt x="0" y="232"/>
                      </a:lnTo>
                      <a:lnTo>
                        <a:pt x="2" y="230"/>
                      </a:lnTo>
                      <a:lnTo>
                        <a:pt x="3" y="229"/>
                      </a:lnTo>
                      <a:lnTo>
                        <a:pt x="5" y="230"/>
                      </a:lnTo>
                      <a:lnTo>
                        <a:pt x="6" y="231"/>
                      </a:lnTo>
                      <a:lnTo>
                        <a:pt x="6" y="231"/>
                      </a:lnTo>
                      <a:lnTo>
                        <a:pt x="8" y="233"/>
                      </a:lnTo>
                      <a:lnTo>
                        <a:pt x="12" y="234"/>
                      </a:lnTo>
                      <a:lnTo>
                        <a:pt x="16" y="235"/>
                      </a:lnTo>
                      <a:lnTo>
                        <a:pt x="17" y="234"/>
                      </a:lnTo>
                      <a:lnTo>
                        <a:pt x="18" y="233"/>
                      </a:lnTo>
                      <a:lnTo>
                        <a:pt x="18" y="233"/>
                      </a:lnTo>
                      <a:lnTo>
                        <a:pt x="19" y="231"/>
                      </a:lnTo>
                      <a:lnTo>
                        <a:pt x="21" y="231"/>
                      </a:lnTo>
                      <a:lnTo>
                        <a:pt x="25" y="230"/>
                      </a:lnTo>
                      <a:lnTo>
                        <a:pt x="38" y="230"/>
                      </a:lnTo>
                      <a:lnTo>
                        <a:pt x="38" y="230"/>
                      </a:lnTo>
                      <a:lnTo>
                        <a:pt x="49" y="230"/>
                      </a:lnTo>
                      <a:lnTo>
                        <a:pt x="52" y="229"/>
                      </a:lnTo>
                      <a:lnTo>
                        <a:pt x="54" y="227"/>
                      </a:lnTo>
                      <a:lnTo>
                        <a:pt x="54" y="227"/>
                      </a:lnTo>
                      <a:lnTo>
                        <a:pt x="56" y="225"/>
                      </a:lnTo>
                      <a:lnTo>
                        <a:pt x="59" y="224"/>
                      </a:lnTo>
                      <a:lnTo>
                        <a:pt x="60" y="223"/>
                      </a:lnTo>
                      <a:lnTo>
                        <a:pt x="60" y="221"/>
                      </a:lnTo>
                      <a:lnTo>
                        <a:pt x="60" y="221"/>
                      </a:lnTo>
                      <a:lnTo>
                        <a:pt x="60" y="214"/>
                      </a:lnTo>
                      <a:lnTo>
                        <a:pt x="60" y="211"/>
                      </a:lnTo>
                      <a:lnTo>
                        <a:pt x="62" y="209"/>
                      </a:lnTo>
                      <a:lnTo>
                        <a:pt x="62" y="209"/>
                      </a:lnTo>
                      <a:lnTo>
                        <a:pt x="65" y="208"/>
                      </a:lnTo>
                      <a:lnTo>
                        <a:pt x="66" y="208"/>
                      </a:lnTo>
                      <a:lnTo>
                        <a:pt x="66" y="207"/>
                      </a:lnTo>
                      <a:lnTo>
                        <a:pt x="66" y="207"/>
                      </a:lnTo>
                      <a:lnTo>
                        <a:pt x="67" y="204"/>
                      </a:lnTo>
                      <a:lnTo>
                        <a:pt x="68" y="203"/>
                      </a:lnTo>
                      <a:lnTo>
                        <a:pt x="70" y="203"/>
                      </a:lnTo>
                      <a:lnTo>
                        <a:pt x="70" y="203"/>
                      </a:lnTo>
                      <a:lnTo>
                        <a:pt x="82" y="202"/>
                      </a:lnTo>
                      <a:lnTo>
                        <a:pt x="89" y="202"/>
                      </a:lnTo>
                      <a:lnTo>
                        <a:pt x="91" y="202"/>
                      </a:lnTo>
                      <a:lnTo>
                        <a:pt x="91" y="201"/>
                      </a:lnTo>
                      <a:lnTo>
                        <a:pt x="91" y="201"/>
                      </a:lnTo>
                      <a:lnTo>
                        <a:pt x="92" y="200"/>
                      </a:lnTo>
                      <a:lnTo>
                        <a:pt x="94" y="200"/>
                      </a:lnTo>
                      <a:lnTo>
                        <a:pt x="96" y="199"/>
                      </a:lnTo>
                      <a:lnTo>
                        <a:pt x="98" y="198"/>
                      </a:lnTo>
                      <a:lnTo>
                        <a:pt x="98" y="198"/>
                      </a:lnTo>
                      <a:lnTo>
                        <a:pt x="102" y="196"/>
                      </a:lnTo>
                      <a:lnTo>
                        <a:pt x="106" y="195"/>
                      </a:lnTo>
                      <a:lnTo>
                        <a:pt x="110" y="195"/>
                      </a:lnTo>
                      <a:lnTo>
                        <a:pt x="112" y="195"/>
                      </a:lnTo>
                      <a:lnTo>
                        <a:pt x="112" y="194"/>
                      </a:lnTo>
                      <a:lnTo>
                        <a:pt x="112" y="194"/>
                      </a:lnTo>
                      <a:lnTo>
                        <a:pt x="114" y="191"/>
                      </a:lnTo>
                      <a:lnTo>
                        <a:pt x="117" y="189"/>
                      </a:lnTo>
                      <a:lnTo>
                        <a:pt x="119" y="188"/>
                      </a:lnTo>
                      <a:lnTo>
                        <a:pt x="120" y="187"/>
                      </a:lnTo>
                      <a:lnTo>
                        <a:pt x="120" y="187"/>
                      </a:lnTo>
                      <a:lnTo>
                        <a:pt x="119" y="185"/>
                      </a:lnTo>
                      <a:lnTo>
                        <a:pt x="117" y="185"/>
                      </a:lnTo>
                      <a:lnTo>
                        <a:pt x="116" y="184"/>
                      </a:lnTo>
                      <a:lnTo>
                        <a:pt x="117" y="181"/>
                      </a:lnTo>
                      <a:lnTo>
                        <a:pt x="117" y="181"/>
                      </a:lnTo>
                      <a:lnTo>
                        <a:pt x="118" y="179"/>
                      </a:lnTo>
                      <a:lnTo>
                        <a:pt x="119" y="176"/>
                      </a:lnTo>
                      <a:lnTo>
                        <a:pt x="119" y="174"/>
                      </a:lnTo>
                      <a:lnTo>
                        <a:pt x="118" y="173"/>
                      </a:lnTo>
                      <a:lnTo>
                        <a:pt x="118" y="173"/>
                      </a:lnTo>
                      <a:lnTo>
                        <a:pt x="111" y="172"/>
                      </a:lnTo>
                      <a:lnTo>
                        <a:pt x="108" y="170"/>
                      </a:lnTo>
                      <a:lnTo>
                        <a:pt x="106" y="168"/>
                      </a:lnTo>
                      <a:lnTo>
                        <a:pt x="106" y="168"/>
                      </a:lnTo>
                      <a:lnTo>
                        <a:pt x="105" y="167"/>
                      </a:lnTo>
                      <a:lnTo>
                        <a:pt x="103" y="168"/>
                      </a:lnTo>
                      <a:lnTo>
                        <a:pt x="96" y="170"/>
                      </a:lnTo>
                      <a:lnTo>
                        <a:pt x="96" y="170"/>
                      </a:lnTo>
                      <a:lnTo>
                        <a:pt x="86" y="171"/>
                      </a:lnTo>
                      <a:lnTo>
                        <a:pt x="83" y="170"/>
                      </a:lnTo>
                      <a:lnTo>
                        <a:pt x="81" y="168"/>
                      </a:lnTo>
                      <a:lnTo>
                        <a:pt x="81" y="168"/>
                      </a:lnTo>
                      <a:lnTo>
                        <a:pt x="80" y="166"/>
                      </a:lnTo>
                      <a:lnTo>
                        <a:pt x="78" y="166"/>
                      </a:lnTo>
                      <a:lnTo>
                        <a:pt x="73" y="164"/>
                      </a:lnTo>
                      <a:lnTo>
                        <a:pt x="73" y="164"/>
                      </a:lnTo>
                      <a:lnTo>
                        <a:pt x="69" y="163"/>
                      </a:lnTo>
                      <a:lnTo>
                        <a:pt x="67" y="161"/>
                      </a:lnTo>
                      <a:lnTo>
                        <a:pt x="66" y="159"/>
                      </a:lnTo>
                      <a:lnTo>
                        <a:pt x="68" y="156"/>
                      </a:lnTo>
                      <a:lnTo>
                        <a:pt x="68" y="156"/>
                      </a:lnTo>
                      <a:lnTo>
                        <a:pt x="70" y="153"/>
                      </a:lnTo>
                      <a:lnTo>
                        <a:pt x="75" y="151"/>
                      </a:lnTo>
                      <a:lnTo>
                        <a:pt x="77" y="149"/>
                      </a:lnTo>
                      <a:lnTo>
                        <a:pt x="78" y="148"/>
                      </a:lnTo>
                      <a:lnTo>
                        <a:pt x="78" y="145"/>
                      </a:lnTo>
                      <a:lnTo>
                        <a:pt x="78" y="145"/>
                      </a:lnTo>
                      <a:lnTo>
                        <a:pt x="79" y="143"/>
                      </a:lnTo>
                      <a:lnTo>
                        <a:pt x="80" y="142"/>
                      </a:lnTo>
                      <a:lnTo>
                        <a:pt x="83" y="137"/>
                      </a:lnTo>
                      <a:lnTo>
                        <a:pt x="86" y="133"/>
                      </a:lnTo>
                      <a:lnTo>
                        <a:pt x="88" y="131"/>
                      </a:lnTo>
                      <a:lnTo>
                        <a:pt x="88" y="128"/>
                      </a:lnTo>
                      <a:lnTo>
                        <a:pt x="88" y="128"/>
                      </a:lnTo>
                      <a:lnTo>
                        <a:pt x="90" y="121"/>
                      </a:lnTo>
                      <a:lnTo>
                        <a:pt x="92" y="117"/>
                      </a:lnTo>
                      <a:lnTo>
                        <a:pt x="94" y="113"/>
                      </a:lnTo>
                      <a:lnTo>
                        <a:pt x="95" y="107"/>
                      </a:lnTo>
                      <a:lnTo>
                        <a:pt x="95" y="107"/>
                      </a:lnTo>
                      <a:lnTo>
                        <a:pt x="96" y="102"/>
                      </a:lnTo>
                      <a:lnTo>
                        <a:pt x="98" y="98"/>
                      </a:lnTo>
                      <a:lnTo>
                        <a:pt x="102" y="93"/>
                      </a:lnTo>
                      <a:lnTo>
                        <a:pt x="103" y="89"/>
                      </a:lnTo>
                      <a:lnTo>
                        <a:pt x="103" y="89"/>
                      </a:lnTo>
                      <a:lnTo>
                        <a:pt x="103" y="86"/>
                      </a:lnTo>
                      <a:lnTo>
                        <a:pt x="105" y="86"/>
                      </a:lnTo>
                      <a:lnTo>
                        <a:pt x="106" y="85"/>
                      </a:lnTo>
                      <a:lnTo>
                        <a:pt x="107" y="80"/>
                      </a:lnTo>
                      <a:lnTo>
                        <a:pt x="107" y="80"/>
                      </a:lnTo>
                      <a:lnTo>
                        <a:pt x="107" y="76"/>
                      </a:lnTo>
                      <a:lnTo>
                        <a:pt x="108" y="74"/>
                      </a:lnTo>
                      <a:lnTo>
                        <a:pt x="109" y="72"/>
                      </a:lnTo>
                      <a:lnTo>
                        <a:pt x="110" y="68"/>
                      </a:lnTo>
                      <a:lnTo>
                        <a:pt x="110" y="68"/>
                      </a:lnTo>
                      <a:lnTo>
                        <a:pt x="111" y="65"/>
                      </a:lnTo>
                      <a:lnTo>
                        <a:pt x="113" y="63"/>
                      </a:lnTo>
                      <a:lnTo>
                        <a:pt x="116" y="61"/>
                      </a:lnTo>
                      <a:lnTo>
                        <a:pt x="119" y="60"/>
                      </a:lnTo>
                      <a:lnTo>
                        <a:pt x="123" y="59"/>
                      </a:lnTo>
                      <a:lnTo>
                        <a:pt x="125" y="59"/>
                      </a:lnTo>
                      <a:lnTo>
                        <a:pt x="128" y="61"/>
                      </a:lnTo>
                      <a:lnTo>
                        <a:pt x="129" y="63"/>
                      </a:lnTo>
                      <a:lnTo>
                        <a:pt x="129" y="63"/>
                      </a:lnTo>
                      <a:lnTo>
                        <a:pt x="131" y="68"/>
                      </a:lnTo>
                      <a:lnTo>
                        <a:pt x="131" y="73"/>
                      </a:lnTo>
                      <a:lnTo>
                        <a:pt x="131" y="76"/>
                      </a:lnTo>
                      <a:lnTo>
                        <a:pt x="131" y="76"/>
                      </a:lnTo>
                      <a:lnTo>
                        <a:pt x="132" y="77"/>
                      </a:lnTo>
                      <a:lnTo>
                        <a:pt x="132" y="77"/>
                      </a:lnTo>
                      <a:lnTo>
                        <a:pt x="134" y="77"/>
                      </a:lnTo>
                      <a:lnTo>
                        <a:pt x="134" y="79"/>
                      </a:lnTo>
                      <a:lnTo>
                        <a:pt x="134" y="81"/>
                      </a:lnTo>
                      <a:lnTo>
                        <a:pt x="131" y="82"/>
                      </a:lnTo>
                      <a:lnTo>
                        <a:pt x="131" y="82"/>
                      </a:lnTo>
                      <a:lnTo>
                        <a:pt x="127" y="84"/>
                      </a:lnTo>
                      <a:lnTo>
                        <a:pt x="126" y="84"/>
                      </a:lnTo>
                      <a:lnTo>
                        <a:pt x="124" y="86"/>
                      </a:lnTo>
                      <a:lnTo>
                        <a:pt x="124" y="90"/>
                      </a:lnTo>
                      <a:lnTo>
                        <a:pt x="124" y="90"/>
                      </a:lnTo>
                      <a:lnTo>
                        <a:pt x="123" y="99"/>
                      </a:lnTo>
                      <a:lnTo>
                        <a:pt x="123" y="102"/>
                      </a:lnTo>
                      <a:lnTo>
                        <a:pt x="121" y="103"/>
                      </a:lnTo>
                      <a:lnTo>
                        <a:pt x="121" y="103"/>
                      </a:lnTo>
                      <a:lnTo>
                        <a:pt x="121" y="104"/>
                      </a:lnTo>
                      <a:lnTo>
                        <a:pt x="120" y="105"/>
                      </a:lnTo>
                      <a:lnTo>
                        <a:pt x="119" y="112"/>
                      </a:lnTo>
                      <a:lnTo>
                        <a:pt x="120" y="116"/>
                      </a:lnTo>
                      <a:lnTo>
                        <a:pt x="121" y="118"/>
                      </a:lnTo>
                      <a:lnTo>
                        <a:pt x="123" y="118"/>
                      </a:lnTo>
                      <a:lnTo>
                        <a:pt x="123" y="118"/>
                      </a:lnTo>
                      <a:lnTo>
                        <a:pt x="128" y="116"/>
                      </a:lnTo>
                      <a:lnTo>
                        <a:pt x="136" y="113"/>
                      </a:lnTo>
                      <a:lnTo>
                        <a:pt x="145" y="108"/>
                      </a:lnTo>
                      <a:lnTo>
                        <a:pt x="151" y="106"/>
                      </a:lnTo>
                      <a:lnTo>
                        <a:pt x="151" y="106"/>
                      </a:lnTo>
                      <a:lnTo>
                        <a:pt x="157" y="104"/>
                      </a:lnTo>
                      <a:lnTo>
                        <a:pt x="165" y="99"/>
                      </a:lnTo>
                      <a:lnTo>
                        <a:pt x="170" y="93"/>
                      </a:lnTo>
                      <a:lnTo>
                        <a:pt x="173" y="91"/>
                      </a:lnTo>
                      <a:lnTo>
                        <a:pt x="173" y="89"/>
                      </a:lnTo>
                      <a:lnTo>
                        <a:pt x="173" y="89"/>
                      </a:lnTo>
                      <a:lnTo>
                        <a:pt x="174" y="77"/>
                      </a:lnTo>
                      <a:lnTo>
                        <a:pt x="173" y="71"/>
                      </a:lnTo>
                      <a:lnTo>
                        <a:pt x="171" y="67"/>
                      </a:lnTo>
                      <a:lnTo>
                        <a:pt x="170" y="66"/>
                      </a:lnTo>
                      <a:lnTo>
                        <a:pt x="170" y="66"/>
                      </a:lnTo>
                      <a:lnTo>
                        <a:pt x="167" y="61"/>
                      </a:lnTo>
                      <a:lnTo>
                        <a:pt x="164" y="56"/>
                      </a:lnTo>
                      <a:lnTo>
                        <a:pt x="161" y="49"/>
                      </a:lnTo>
                      <a:lnTo>
                        <a:pt x="160" y="43"/>
                      </a:lnTo>
                      <a:lnTo>
                        <a:pt x="160" y="43"/>
                      </a:lnTo>
                      <a:lnTo>
                        <a:pt x="161" y="38"/>
                      </a:lnTo>
                      <a:lnTo>
                        <a:pt x="164" y="34"/>
                      </a:lnTo>
                      <a:lnTo>
                        <a:pt x="173" y="22"/>
                      </a:lnTo>
                      <a:lnTo>
                        <a:pt x="182" y="10"/>
                      </a:lnTo>
                      <a:lnTo>
                        <a:pt x="188" y="7"/>
                      </a:lnTo>
                      <a:lnTo>
                        <a:pt x="191" y="5"/>
                      </a:lnTo>
                      <a:lnTo>
                        <a:pt x="191" y="5"/>
                      </a:lnTo>
                      <a:lnTo>
                        <a:pt x="197" y="5"/>
                      </a:lnTo>
                      <a:lnTo>
                        <a:pt x="203" y="5"/>
                      </a:lnTo>
                      <a:lnTo>
                        <a:pt x="208" y="5"/>
                      </a:lnTo>
                      <a:lnTo>
                        <a:pt x="209" y="5"/>
                      </a:lnTo>
                      <a:lnTo>
                        <a:pt x="210" y="4"/>
                      </a:lnTo>
                      <a:lnTo>
                        <a:pt x="210" y="4"/>
                      </a:lnTo>
                      <a:lnTo>
                        <a:pt x="212" y="1"/>
                      </a:lnTo>
                      <a:lnTo>
                        <a:pt x="217" y="0"/>
                      </a:lnTo>
                      <a:lnTo>
                        <a:pt x="220" y="0"/>
                      </a:lnTo>
                      <a:lnTo>
                        <a:pt x="222" y="0"/>
                      </a:lnTo>
                      <a:lnTo>
                        <a:pt x="223" y="1"/>
                      </a:lnTo>
                      <a:lnTo>
                        <a:pt x="223" y="1"/>
                      </a:lnTo>
                      <a:lnTo>
                        <a:pt x="223" y="3"/>
                      </a:lnTo>
                      <a:lnTo>
                        <a:pt x="225" y="4"/>
                      </a:lnTo>
                      <a:lnTo>
                        <a:pt x="235" y="4"/>
                      </a:lnTo>
                      <a:lnTo>
                        <a:pt x="235" y="4"/>
                      </a:lnTo>
                      <a:lnTo>
                        <a:pt x="252" y="4"/>
                      </a:lnTo>
                      <a:lnTo>
                        <a:pt x="259" y="5"/>
                      </a:lnTo>
                      <a:lnTo>
                        <a:pt x="262" y="7"/>
                      </a:lnTo>
                      <a:lnTo>
                        <a:pt x="264" y="9"/>
                      </a:lnTo>
                      <a:lnTo>
                        <a:pt x="264" y="9"/>
                      </a:lnTo>
                      <a:lnTo>
                        <a:pt x="268" y="14"/>
                      </a:lnTo>
                      <a:lnTo>
                        <a:pt x="271" y="18"/>
                      </a:lnTo>
                      <a:lnTo>
                        <a:pt x="275" y="20"/>
                      </a:lnTo>
                      <a:lnTo>
                        <a:pt x="276" y="21"/>
                      </a:lnTo>
                      <a:lnTo>
                        <a:pt x="278" y="21"/>
                      </a:lnTo>
                      <a:lnTo>
                        <a:pt x="278" y="21"/>
                      </a:lnTo>
                      <a:lnTo>
                        <a:pt x="282" y="21"/>
                      </a:lnTo>
                      <a:lnTo>
                        <a:pt x="284" y="22"/>
                      </a:lnTo>
                      <a:lnTo>
                        <a:pt x="284" y="24"/>
                      </a:lnTo>
                      <a:lnTo>
                        <a:pt x="284" y="29"/>
                      </a:lnTo>
                      <a:lnTo>
                        <a:pt x="284" y="29"/>
                      </a:lnTo>
                      <a:lnTo>
                        <a:pt x="284" y="37"/>
                      </a:lnTo>
                      <a:lnTo>
                        <a:pt x="284" y="41"/>
                      </a:lnTo>
                      <a:lnTo>
                        <a:pt x="282" y="44"/>
                      </a:lnTo>
                      <a:lnTo>
                        <a:pt x="282" y="44"/>
                      </a:lnTo>
                      <a:lnTo>
                        <a:pt x="279" y="48"/>
                      </a:lnTo>
                      <a:lnTo>
                        <a:pt x="279" y="50"/>
                      </a:lnTo>
                      <a:lnTo>
                        <a:pt x="278" y="53"/>
                      </a:lnTo>
                      <a:lnTo>
                        <a:pt x="278" y="53"/>
                      </a:lnTo>
                      <a:lnTo>
                        <a:pt x="278" y="57"/>
                      </a:lnTo>
                      <a:lnTo>
                        <a:pt x="276" y="59"/>
                      </a:lnTo>
                      <a:lnTo>
                        <a:pt x="275" y="61"/>
                      </a:lnTo>
                      <a:lnTo>
                        <a:pt x="274" y="63"/>
                      </a:lnTo>
                      <a:lnTo>
                        <a:pt x="274" y="63"/>
                      </a:lnTo>
                      <a:lnTo>
                        <a:pt x="274" y="71"/>
                      </a:lnTo>
                      <a:lnTo>
                        <a:pt x="272" y="75"/>
                      </a:lnTo>
                      <a:lnTo>
                        <a:pt x="270" y="77"/>
                      </a:lnTo>
                      <a:lnTo>
                        <a:pt x="270" y="77"/>
                      </a:lnTo>
                      <a:lnTo>
                        <a:pt x="269" y="78"/>
                      </a:lnTo>
                      <a:lnTo>
                        <a:pt x="268" y="80"/>
                      </a:lnTo>
                      <a:lnTo>
                        <a:pt x="267" y="84"/>
                      </a:lnTo>
                      <a:lnTo>
                        <a:pt x="267" y="84"/>
                      </a:lnTo>
                      <a:lnTo>
                        <a:pt x="266" y="86"/>
                      </a:lnTo>
                      <a:lnTo>
                        <a:pt x="264" y="88"/>
                      </a:lnTo>
                      <a:lnTo>
                        <a:pt x="261" y="89"/>
                      </a:lnTo>
                      <a:lnTo>
                        <a:pt x="257" y="89"/>
                      </a:lnTo>
                      <a:lnTo>
                        <a:pt x="257" y="89"/>
                      </a:lnTo>
                      <a:lnTo>
                        <a:pt x="254" y="90"/>
                      </a:lnTo>
                      <a:lnTo>
                        <a:pt x="249" y="92"/>
                      </a:lnTo>
                      <a:lnTo>
                        <a:pt x="246" y="95"/>
                      </a:lnTo>
                      <a:lnTo>
                        <a:pt x="245" y="98"/>
                      </a:lnTo>
                      <a:lnTo>
                        <a:pt x="243" y="99"/>
                      </a:lnTo>
                      <a:lnTo>
                        <a:pt x="243" y="99"/>
                      </a:lnTo>
                      <a:lnTo>
                        <a:pt x="243" y="103"/>
                      </a:lnTo>
                      <a:lnTo>
                        <a:pt x="243" y="108"/>
                      </a:lnTo>
                      <a:lnTo>
                        <a:pt x="245" y="114"/>
                      </a:lnTo>
                      <a:lnTo>
                        <a:pt x="247" y="116"/>
                      </a:lnTo>
                      <a:lnTo>
                        <a:pt x="249" y="118"/>
                      </a:lnTo>
                      <a:lnTo>
                        <a:pt x="249" y="118"/>
                      </a:lnTo>
                      <a:lnTo>
                        <a:pt x="254" y="121"/>
                      </a:lnTo>
                      <a:lnTo>
                        <a:pt x="259" y="125"/>
                      </a:lnTo>
                      <a:lnTo>
                        <a:pt x="262" y="131"/>
                      </a:lnTo>
                      <a:lnTo>
                        <a:pt x="262" y="133"/>
                      </a:lnTo>
                      <a:lnTo>
                        <a:pt x="262" y="135"/>
                      </a:lnTo>
                      <a:lnTo>
                        <a:pt x="262" y="135"/>
                      </a:lnTo>
                      <a:lnTo>
                        <a:pt x="260" y="139"/>
                      </a:lnTo>
                      <a:lnTo>
                        <a:pt x="259" y="143"/>
                      </a:lnTo>
                      <a:lnTo>
                        <a:pt x="255" y="146"/>
                      </a:lnTo>
                      <a:lnTo>
                        <a:pt x="251" y="148"/>
                      </a:lnTo>
                      <a:lnTo>
                        <a:pt x="251" y="148"/>
                      </a:lnTo>
                      <a:lnTo>
                        <a:pt x="249" y="149"/>
                      </a:lnTo>
                      <a:lnTo>
                        <a:pt x="247" y="150"/>
                      </a:lnTo>
                      <a:lnTo>
                        <a:pt x="245" y="155"/>
                      </a:lnTo>
                      <a:lnTo>
                        <a:pt x="245" y="159"/>
                      </a:lnTo>
                      <a:lnTo>
                        <a:pt x="245" y="165"/>
                      </a:lnTo>
                      <a:lnTo>
                        <a:pt x="245" y="165"/>
                      </a:lnTo>
                      <a:lnTo>
                        <a:pt x="243" y="171"/>
                      </a:lnTo>
                      <a:lnTo>
                        <a:pt x="242" y="175"/>
                      </a:lnTo>
                      <a:lnTo>
                        <a:pt x="240" y="176"/>
                      </a:lnTo>
                      <a:lnTo>
                        <a:pt x="238" y="178"/>
                      </a:lnTo>
                      <a:lnTo>
                        <a:pt x="232" y="180"/>
                      </a:lnTo>
                      <a:lnTo>
                        <a:pt x="232" y="180"/>
                      </a:lnTo>
                      <a:lnTo>
                        <a:pt x="213" y="184"/>
                      </a:lnTo>
                      <a:lnTo>
                        <a:pt x="205" y="186"/>
                      </a:lnTo>
                      <a:lnTo>
                        <a:pt x="196" y="188"/>
                      </a:lnTo>
                      <a:lnTo>
                        <a:pt x="196" y="188"/>
                      </a:lnTo>
                      <a:lnTo>
                        <a:pt x="194" y="189"/>
                      </a:lnTo>
                      <a:lnTo>
                        <a:pt x="191" y="192"/>
                      </a:lnTo>
                      <a:lnTo>
                        <a:pt x="190" y="194"/>
                      </a:lnTo>
                      <a:lnTo>
                        <a:pt x="189" y="199"/>
                      </a:lnTo>
                      <a:lnTo>
                        <a:pt x="189" y="202"/>
                      </a:lnTo>
                      <a:lnTo>
                        <a:pt x="189" y="205"/>
                      </a:lnTo>
                      <a:lnTo>
                        <a:pt x="191" y="209"/>
                      </a:lnTo>
                      <a:lnTo>
                        <a:pt x="192" y="213"/>
                      </a:lnTo>
                      <a:lnTo>
                        <a:pt x="192" y="213"/>
                      </a:lnTo>
                      <a:lnTo>
                        <a:pt x="196" y="221"/>
                      </a:lnTo>
                      <a:lnTo>
                        <a:pt x="200" y="231"/>
                      </a:lnTo>
                      <a:lnTo>
                        <a:pt x="202" y="235"/>
                      </a:lnTo>
                      <a:lnTo>
                        <a:pt x="202" y="239"/>
                      </a:lnTo>
                      <a:lnTo>
                        <a:pt x="200" y="243"/>
                      </a:lnTo>
                      <a:lnTo>
                        <a:pt x="198" y="247"/>
                      </a:lnTo>
                      <a:lnTo>
                        <a:pt x="198" y="247"/>
                      </a:lnTo>
                      <a:lnTo>
                        <a:pt x="193" y="252"/>
                      </a:lnTo>
                      <a:lnTo>
                        <a:pt x="191" y="259"/>
                      </a:lnTo>
                      <a:lnTo>
                        <a:pt x="190" y="263"/>
                      </a:lnTo>
                      <a:lnTo>
                        <a:pt x="190" y="264"/>
                      </a:lnTo>
                      <a:lnTo>
                        <a:pt x="191" y="266"/>
                      </a:lnTo>
                      <a:lnTo>
                        <a:pt x="191" y="266"/>
                      </a:lnTo>
                      <a:lnTo>
                        <a:pt x="192" y="268"/>
                      </a:lnTo>
                      <a:lnTo>
                        <a:pt x="192" y="271"/>
                      </a:lnTo>
                      <a:lnTo>
                        <a:pt x="190" y="273"/>
                      </a:lnTo>
                      <a:lnTo>
                        <a:pt x="185" y="275"/>
                      </a:lnTo>
                      <a:lnTo>
                        <a:pt x="185" y="275"/>
                      </a:lnTo>
                      <a:lnTo>
                        <a:pt x="182" y="276"/>
                      </a:lnTo>
                      <a:lnTo>
                        <a:pt x="180" y="280"/>
                      </a:lnTo>
                      <a:lnTo>
                        <a:pt x="179" y="285"/>
                      </a:lnTo>
                      <a:lnTo>
                        <a:pt x="179" y="291"/>
                      </a:lnTo>
                      <a:lnTo>
                        <a:pt x="179" y="291"/>
                      </a:lnTo>
                      <a:lnTo>
                        <a:pt x="180" y="298"/>
                      </a:lnTo>
                      <a:lnTo>
                        <a:pt x="181" y="301"/>
                      </a:lnTo>
                      <a:lnTo>
                        <a:pt x="182" y="304"/>
                      </a:lnTo>
                      <a:lnTo>
                        <a:pt x="183" y="307"/>
                      </a:lnTo>
                      <a:lnTo>
                        <a:pt x="183" y="307"/>
                      </a:lnTo>
                      <a:lnTo>
                        <a:pt x="182" y="310"/>
                      </a:lnTo>
                      <a:lnTo>
                        <a:pt x="179" y="311"/>
                      </a:lnTo>
                      <a:lnTo>
                        <a:pt x="171" y="313"/>
                      </a:lnTo>
                      <a:lnTo>
                        <a:pt x="171" y="313"/>
                      </a:lnTo>
                      <a:lnTo>
                        <a:pt x="168" y="313"/>
                      </a:lnTo>
                      <a:lnTo>
                        <a:pt x="165" y="311"/>
                      </a:lnTo>
                      <a:lnTo>
                        <a:pt x="163" y="309"/>
                      </a:lnTo>
                      <a:lnTo>
                        <a:pt x="163" y="309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Freeform 139"/>
                <p:cNvSpPr/>
                <p:nvPr/>
              </p:nvSpPr>
              <p:spPr bwMode="auto">
                <a:xfrm>
                  <a:off x="4518" y="2277"/>
                  <a:ext cx="10" cy="18"/>
                </a:xfrm>
                <a:custGeom>
                  <a:gdLst>
                    <a:gd fmla="*/ 7 w 10" name="T0"/>
                    <a:gd fmla="*/ 1 h 18" name="T1"/>
                    <a:gd fmla="*/ 7 w 10" name="T2"/>
                    <a:gd fmla="*/ 1 h 18" name="T3"/>
                    <a:gd fmla="*/ 5 w 10" name="T4"/>
                    <a:gd fmla="*/ 0 h 18" name="T5"/>
                    <a:gd fmla="*/ 4 w 10" name="T6"/>
                    <a:gd fmla="*/ 1 h 18" name="T7"/>
                    <a:gd fmla="*/ 4 w 10" name="T8"/>
                    <a:gd fmla="*/ 3 h 18" name="T9"/>
                    <a:gd fmla="*/ 4 w 10" name="T10"/>
                    <a:gd fmla="*/ 3 h 18" name="T11"/>
                    <a:gd fmla="*/ 4 w 10" name="T12"/>
                    <a:gd fmla="*/ 10 h 18" name="T13"/>
                    <a:gd fmla="*/ 4 w 10" name="T14"/>
                    <a:gd fmla="*/ 13 h 18" name="T15"/>
                    <a:gd fmla="*/ 3 w 10" name="T16"/>
                    <a:gd fmla="*/ 14 h 18" name="T17"/>
                    <a:gd fmla="*/ 3 w 10" name="T18"/>
                    <a:gd fmla="*/ 14 h 18" name="T19"/>
                    <a:gd fmla="*/ 0 w 10" name="T20"/>
                    <a:gd fmla="*/ 15 h 18" name="T21"/>
                    <a:gd fmla="*/ 0 w 10" name="T22"/>
                    <a:gd fmla="*/ 16 h 18" name="T23"/>
                    <a:gd fmla="*/ 0 w 10" name="T24"/>
                    <a:gd fmla="*/ 17 h 18" name="T25"/>
                    <a:gd fmla="*/ 1 w 10" name="T26"/>
                    <a:gd fmla="*/ 18 h 18" name="T27"/>
                    <a:gd fmla="*/ 1 w 10" name="T28"/>
                    <a:gd fmla="*/ 18 h 18" name="T29"/>
                    <a:gd fmla="*/ 5 w 10" name="T30"/>
                    <a:gd fmla="*/ 18 h 18" name="T31"/>
                    <a:gd fmla="*/ 6 w 10" name="T32"/>
                    <a:gd fmla="*/ 17 h 18" name="T33"/>
                    <a:gd fmla="*/ 7 w 10" name="T34"/>
                    <a:gd fmla="*/ 14 h 18" name="T35"/>
                    <a:gd fmla="*/ 7 w 10" name="T36"/>
                    <a:gd fmla="*/ 14 h 18" name="T37"/>
                    <a:gd fmla="*/ 7 w 10" name="T38"/>
                    <a:gd fmla="*/ 12 h 18" name="T39"/>
                    <a:gd fmla="*/ 9 w 10" name="T40"/>
                    <a:gd fmla="*/ 12 h 18" name="T41"/>
                    <a:gd fmla="*/ 10 w 10" name="T42"/>
                    <a:gd fmla="*/ 11 h 18" name="T43"/>
                    <a:gd fmla="*/ 10 w 10" name="T44"/>
                    <a:gd fmla="*/ 10 h 18" name="T45"/>
                    <a:gd fmla="*/ 10 w 10" name="T46"/>
                    <a:gd fmla="*/ 10 h 18" name="T47"/>
                    <a:gd fmla="*/ 10 w 10" name="T48"/>
                    <a:gd fmla="*/ 8 h 18" name="T49"/>
                    <a:gd fmla="*/ 9 w 10" name="T50"/>
                    <a:gd fmla="*/ 7 h 18" name="T51"/>
                    <a:gd fmla="*/ 7 w 10" name="T52"/>
                    <a:gd fmla="*/ 6 h 18" name="T53"/>
                    <a:gd fmla="*/ 7 w 10" name="T54"/>
                    <a:gd fmla="*/ 4 h 18" name="T55"/>
                    <a:gd fmla="*/ 7 w 10" name="T56"/>
                    <a:gd fmla="*/ 4 h 18" name="T57"/>
                    <a:gd fmla="*/ 7 w 10" name="T58"/>
                    <a:gd fmla="*/ 1 h 18" name="T59"/>
                    <a:gd fmla="*/ 7 w 10" name="T60"/>
                    <a:gd fmla="*/ 1 h 18" name="T6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b="b" l="0" r="r" t="0"/>
                  <a:pathLst>
                    <a:path h="18" w="10">
                      <a:moveTo>
                        <a:pt x="7" y="1"/>
                      </a:moveTo>
                      <a:lnTo>
                        <a:pt x="7" y="1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10"/>
                      </a:lnTo>
                      <a:lnTo>
                        <a:pt x="4" y="13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1" y="18"/>
                      </a:lnTo>
                      <a:lnTo>
                        <a:pt x="1" y="18"/>
                      </a:lnTo>
                      <a:lnTo>
                        <a:pt x="5" y="18"/>
                      </a:lnTo>
                      <a:lnTo>
                        <a:pt x="6" y="17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7" y="12"/>
                      </a:lnTo>
                      <a:lnTo>
                        <a:pt x="9" y="12"/>
                      </a:lnTo>
                      <a:lnTo>
                        <a:pt x="10" y="11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9" y="7"/>
                      </a:lnTo>
                      <a:lnTo>
                        <a:pt x="7" y="6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7" name="Freeform 140"/>
                <p:cNvSpPr/>
                <p:nvPr/>
              </p:nvSpPr>
              <p:spPr bwMode="auto">
                <a:xfrm>
                  <a:off x="4511" y="2294"/>
                  <a:ext cx="7" cy="8"/>
                </a:xfrm>
                <a:custGeom>
                  <a:gdLst>
                    <a:gd fmla="*/ 3 w 7" name="T0"/>
                    <a:gd fmla="*/ 1 h 8" name="T1"/>
                    <a:gd fmla="*/ 3 w 7" name="T2"/>
                    <a:gd fmla="*/ 1 h 8" name="T3"/>
                    <a:gd fmla="*/ 3 w 7" name="T4"/>
                    <a:gd fmla="*/ 5 h 8" name="T5"/>
                    <a:gd fmla="*/ 4 w 7" name="T6"/>
                    <a:gd fmla="*/ 5 h 8" name="T7"/>
                    <a:gd fmla="*/ 5 w 7" name="T8"/>
                    <a:gd fmla="*/ 5 h 8" name="T9"/>
                    <a:gd fmla="*/ 5 w 7" name="T10"/>
                    <a:gd fmla="*/ 5 h 8" name="T11"/>
                    <a:gd fmla="*/ 6 w 7" name="T12"/>
                    <a:gd fmla="*/ 6 h 8" name="T13"/>
                    <a:gd fmla="*/ 7 w 7" name="T14"/>
                    <a:gd fmla="*/ 7 h 8" name="T15"/>
                    <a:gd fmla="*/ 7 w 7" name="T16"/>
                    <a:gd fmla="*/ 8 h 8" name="T17"/>
                    <a:gd fmla="*/ 5 w 7" name="T18"/>
                    <a:gd fmla="*/ 8 h 8" name="T19"/>
                    <a:gd fmla="*/ 5 w 7" name="T20"/>
                    <a:gd fmla="*/ 8 h 8" name="T21"/>
                    <a:gd fmla="*/ 4 w 7" name="T22"/>
                    <a:gd fmla="*/ 8 h 8" name="T23"/>
                    <a:gd fmla="*/ 3 w 7" name="T24"/>
                    <a:gd fmla="*/ 7 h 8" name="T25"/>
                    <a:gd fmla="*/ 3 w 7" name="T26"/>
                    <a:gd fmla="*/ 6 h 8" name="T27"/>
                    <a:gd fmla="*/ 1 w 7" name="T28"/>
                    <a:gd fmla="*/ 6 h 8" name="T29"/>
                    <a:gd fmla="*/ 1 w 7" name="T30"/>
                    <a:gd fmla="*/ 6 h 8" name="T31"/>
                    <a:gd fmla="*/ 0 w 7" name="T32"/>
                    <a:gd fmla="*/ 6 h 8" name="T33"/>
                    <a:gd fmla="*/ 0 w 7" name="T34"/>
                    <a:gd fmla="*/ 5 h 8" name="T35"/>
                    <a:gd fmla="*/ 0 w 7" name="T36"/>
                    <a:gd fmla="*/ 1 h 8" name="T37"/>
                    <a:gd fmla="*/ 0 w 7" name="T38"/>
                    <a:gd fmla="*/ 1 h 8" name="T39"/>
                    <a:gd fmla="*/ 1 w 7" name="T40"/>
                    <a:gd fmla="*/ 0 h 8" name="T41"/>
                    <a:gd fmla="*/ 2 w 7" name="T42"/>
                    <a:gd fmla="*/ 0 h 8" name="T43"/>
                    <a:gd fmla="*/ 3 w 7" name="T44"/>
                    <a:gd fmla="*/ 1 h 8" name="T45"/>
                    <a:gd fmla="*/ 3 w 7" name="T46"/>
                    <a:gd fmla="*/ 1 h 8" name="T4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b="b" l="0" r="r" t="0"/>
                  <a:pathLst>
                    <a:path h="8" w="7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6" y="6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3" y="7"/>
                      </a:lnTo>
                      <a:lnTo>
                        <a:pt x="3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Freeform 141"/>
                <p:cNvSpPr/>
                <p:nvPr/>
              </p:nvSpPr>
              <p:spPr bwMode="auto">
                <a:xfrm>
                  <a:off x="4457" y="2421"/>
                  <a:ext cx="60" cy="34"/>
                </a:xfrm>
                <a:custGeom>
                  <a:gdLst>
                    <a:gd fmla="*/ 8 w 60" name="T0"/>
                    <a:gd fmla="*/ 2 h 34" name="T1"/>
                    <a:gd fmla="*/ 10 w 60" name="T2"/>
                    <a:gd fmla="*/ 3 h 34" name="T3"/>
                    <a:gd fmla="*/ 12 w 60" name="T4"/>
                    <a:gd fmla="*/ 5 h 34" name="T5"/>
                    <a:gd fmla="*/ 15 w 60" name="T6"/>
                    <a:gd fmla="*/ 7 h 34" name="T7"/>
                    <a:gd fmla="*/ 18 w 60" name="T8"/>
                    <a:gd fmla="*/ 8 h 34" name="T9"/>
                    <a:gd fmla="*/ 21 w 60" name="T10"/>
                    <a:gd fmla="*/ 9 h 34" name="T11"/>
                    <a:gd fmla="*/ 23 w 60" name="T12"/>
                    <a:gd fmla="*/ 11 h 34" name="T13"/>
                    <a:gd fmla="*/ 25 w 60" name="T14"/>
                    <a:gd fmla="*/ 12 h 34" name="T15"/>
                    <a:gd fmla="*/ 44 w 60" name="T16"/>
                    <a:gd fmla="*/ 12 h 34" name="T17"/>
                    <a:gd fmla="*/ 47 w 60" name="T18"/>
                    <a:gd fmla="*/ 10 h 34" name="T19"/>
                    <a:gd fmla="*/ 47 w 60" name="T20"/>
                    <a:gd fmla="*/ 10 h 34" name="T21"/>
                    <a:gd fmla="*/ 50 w 60" name="T22"/>
                    <a:gd fmla="*/ 11 h 34" name="T23"/>
                    <a:gd fmla="*/ 53 w 60" name="T24"/>
                    <a:gd fmla="*/ 13 h 34" name="T25"/>
                    <a:gd fmla="*/ 54 w 60" name="T26"/>
                    <a:gd fmla="*/ 13 h 34" name="T27"/>
                    <a:gd fmla="*/ 58 w 60" name="T28"/>
                    <a:gd fmla="*/ 9 h 34" name="T29"/>
                    <a:gd fmla="*/ 60 w 60" name="T30"/>
                    <a:gd fmla="*/ 9 h 34" name="T31"/>
                    <a:gd fmla="*/ 60 w 60" name="T32"/>
                    <a:gd fmla="*/ 12 h 34" name="T33"/>
                    <a:gd fmla="*/ 55 w 60" name="T34"/>
                    <a:gd fmla="*/ 17 h 34" name="T35"/>
                    <a:gd fmla="*/ 53 w 60" name="T36"/>
                    <a:gd fmla="*/ 21 h 34" name="T37"/>
                    <a:gd fmla="*/ 48 w 60" name="T38"/>
                    <a:gd fmla="*/ 25 h 34" name="T39"/>
                    <a:gd fmla="*/ 45 w 60" name="T40"/>
                    <a:gd fmla="*/ 25 h 34" name="T41"/>
                    <a:gd fmla="*/ 36 w 60" name="T42"/>
                    <a:gd fmla="*/ 27 h 34" name="T43"/>
                    <a:gd fmla="*/ 34 w 60" name="T44"/>
                    <a:gd fmla="*/ 28 h 34" name="T45"/>
                    <a:gd fmla="*/ 30 w 60" name="T46"/>
                    <a:gd fmla="*/ 34 h 34" name="T47"/>
                    <a:gd fmla="*/ 29 w 60" name="T48"/>
                    <a:gd fmla="*/ 33 h 34" name="T49"/>
                    <a:gd fmla="*/ 28 w 60" name="T50"/>
                    <a:gd fmla="*/ 30 h 34" name="T51"/>
                    <a:gd fmla="*/ 23 w 60" name="T52"/>
                    <a:gd fmla="*/ 29 h 34" name="T53"/>
                    <a:gd fmla="*/ 22 w 60" name="T54"/>
                    <a:gd fmla="*/ 27 h 34" name="T55"/>
                    <a:gd fmla="*/ 21 w 60" name="T56"/>
                    <a:gd fmla="*/ 27 h 34" name="T57"/>
                    <a:gd fmla="*/ 14 w 60" name="T58"/>
                    <a:gd fmla="*/ 26 h 34" name="T59"/>
                    <a:gd fmla="*/ 12 w 60" name="T60"/>
                    <a:gd fmla="*/ 24 h 34" name="T61"/>
                    <a:gd fmla="*/ 11 w 60" name="T62"/>
                    <a:gd fmla="*/ 21 h 34" name="T63"/>
                    <a:gd fmla="*/ 8 w 60" name="T64"/>
                    <a:gd fmla="*/ 17 h 34" name="T65"/>
                    <a:gd fmla="*/ 8 w 60" name="T66"/>
                    <a:gd fmla="*/ 15 h 34" name="T67"/>
                    <a:gd fmla="*/ 5 w 60" name="T68"/>
                    <a:gd fmla="*/ 9 h 34" name="T69"/>
                    <a:gd fmla="*/ 4 w 60" name="T70"/>
                    <a:gd fmla="*/ 10 h 34" name="T71"/>
                    <a:gd fmla="*/ 3 w 60" name="T72"/>
                    <a:gd fmla="*/ 13 h 34" name="T73"/>
                    <a:gd fmla="*/ 1 w 60" name="T74"/>
                    <a:gd fmla="*/ 16 h 34" name="T75"/>
                    <a:gd fmla="*/ 0 w 60" name="T76"/>
                    <a:gd fmla="*/ 13 h 34" name="T77"/>
                    <a:gd fmla="*/ 0 w 60" name="T78"/>
                    <a:gd fmla="*/ 6 h 34" name="T79"/>
                    <a:gd fmla="*/ 2 w 60" name="T80"/>
                    <a:gd fmla="*/ 1 h 34" name="T81"/>
                    <a:gd fmla="*/ 4 w 60" name="T82"/>
                    <a:gd fmla="*/ 0 h 34" name="T83"/>
                    <a:gd fmla="*/ 8 w 60" name="T84"/>
                    <a:gd fmla="*/ 2 h 34" name="T8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b="b" l="0" r="r" t="0"/>
                  <a:pathLst>
                    <a:path h="34" w="60">
                      <a:moveTo>
                        <a:pt x="8" y="2"/>
                      </a:moveTo>
                      <a:lnTo>
                        <a:pt x="8" y="2"/>
                      </a:lnTo>
                      <a:lnTo>
                        <a:pt x="9" y="3"/>
                      </a:lnTo>
                      <a:lnTo>
                        <a:pt x="10" y="3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4" y="5"/>
                      </a:lnTo>
                      <a:lnTo>
                        <a:pt x="15" y="7"/>
                      </a:lnTo>
                      <a:lnTo>
                        <a:pt x="16" y="8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21" y="9"/>
                      </a:lnTo>
                      <a:lnTo>
                        <a:pt x="22" y="10"/>
                      </a:lnTo>
                      <a:lnTo>
                        <a:pt x="23" y="11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38" y="12"/>
                      </a:lnTo>
                      <a:lnTo>
                        <a:pt x="44" y="12"/>
                      </a:lnTo>
                      <a:lnTo>
                        <a:pt x="46" y="11"/>
                      </a:lnTo>
                      <a:lnTo>
                        <a:pt x="47" y="10"/>
                      </a:lnTo>
                      <a:lnTo>
                        <a:pt x="47" y="10"/>
                      </a:lnTo>
                      <a:lnTo>
                        <a:pt x="47" y="10"/>
                      </a:lnTo>
                      <a:lnTo>
                        <a:pt x="48" y="10"/>
                      </a:lnTo>
                      <a:lnTo>
                        <a:pt x="50" y="11"/>
                      </a:lnTo>
                      <a:lnTo>
                        <a:pt x="52" y="13"/>
                      </a:lnTo>
                      <a:lnTo>
                        <a:pt x="53" y="13"/>
                      </a:lnTo>
                      <a:lnTo>
                        <a:pt x="54" y="13"/>
                      </a:lnTo>
                      <a:lnTo>
                        <a:pt x="54" y="13"/>
                      </a:lnTo>
                      <a:lnTo>
                        <a:pt x="56" y="11"/>
                      </a:lnTo>
                      <a:lnTo>
                        <a:pt x="58" y="9"/>
                      </a:lnTo>
                      <a:lnTo>
                        <a:pt x="59" y="8"/>
                      </a:lnTo>
                      <a:lnTo>
                        <a:pt x="60" y="9"/>
                      </a:lnTo>
                      <a:lnTo>
                        <a:pt x="60" y="9"/>
                      </a:lnTo>
                      <a:lnTo>
                        <a:pt x="60" y="12"/>
                      </a:lnTo>
                      <a:lnTo>
                        <a:pt x="59" y="13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3" y="21"/>
                      </a:lnTo>
                      <a:lnTo>
                        <a:pt x="52" y="23"/>
                      </a:lnTo>
                      <a:lnTo>
                        <a:pt x="48" y="25"/>
                      </a:lnTo>
                      <a:lnTo>
                        <a:pt x="45" y="25"/>
                      </a:lnTo>
                      <a:lnTo>
                        <a:pt x="45" y="25"/>
                      </a:lnTo>
                      <a:lnTo>
                        <a:pt x="38" y="26"/>
                      </a:lnTo>
                      <a:lnTo>
                        <a:pt x="36" y="27"/>
                      </a:lnTo>
                      <a:lnTo>
                        <a:pt x="34" y="28"/>
                      </a:lnTo>
                      <a:lnTo>
                        <a:pt x="34" y="28"/>
                      </a:lnTo>
                      <a:lnTo>
                        <a:pt x="31" y="33"/>
                      </a:lnTo>
                      <a:lnTo>
                        <a:pt x="30" y="34"/>
                      </a:lnTo>
                      <a:lnTo>
                        <a:pt x="29" y="33"/>
                      </a:lnTo>
                      <a:lnTo>
                        <a:pt x="29" y="33"/>
                      </a:lnTo>
                      <a:lnTo>
                        <a:pt x="29" y="31"/>
                      </a:lnTo>
                      <a:lnTo>
                        <a:pt x="28" y="30"/>
                      </a:lnTo>
                      <a:lnTo>
                        <a:pt x="26" y="29"/>
                      </a:lnTo>
                      <a:lnTo>
                        <a:pt x="23" y="29"/>
                      </a:lnTo>
                      <a:lnTo>
                        <a:pt x="22" y="27"/>
                      </a:lnTo>
                      <a:lnTo>
                        <a:pt x="22" y="27"/>
                      </a:lnTo>
                      <a:lnTo>
                        <a:pt x="22" y="27"/>
                      </a:lnTo>
                      <a:lnTo>
                        <a:pt x="21" y="27"/>
                      </a:lnTo>
                      <a:lnTo>
                        <a:pt x="17" y="27"/>
                      </a:lnTo>
                      <a:lnTo>
                        <a:pt x="14" y="26"/>
                      </a:lnTo>
                      <a:lnTo>
                        <a:pt x="12" y="25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1" y="21"/>
                      </a:lnTo>
                      <a:lnTo>
                        <a:pt x="9" y="20"/>
                      </a:lnTo>
                      <a:lnTo>
                        <a:pt x="8" y="17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7" y="11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3" y="13"/>
                      </a:lnTo>
                      <a:lnTo>
                        <a:pt x="2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6"/>
                      </a:ln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7" y="1"/>
                      </a:lnTo>
                      <a:lnTo>
                        <a:pt x="8" y="2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9" name="Freeform 142"/>
                <p:cNvSpPr/>
                <p:nvPr/>
              </p:nvSpPr>
              <p:spPr bwMode="auto">
                <a:xfrm>
                  <a:off x="4437" y="2446"/>
                  <a:ext cx="19" cy="16"/>
                </a:xfrm>
                <a:custGeom>
                  <a:gdLst>
                    <a:gd fmla="*/ 10 w 19" name="T0"/>
                    <a:gd fmla="*/ 12 h 16" name="T1"/>
                    <a:gd fmla="*/ 10 w 19" name="T2"/>
                    <a:gd fmla="*/ 12 h 16" name="T3"/>
                    <a:gd fmla="*/ 7 w 19" name="T4"/>
                    <a:gd fmla="*/ 12 h 16" name="T5"/>
                    <a:gd fmla="*/ 5 w 19" name="T6"/>
                    <a:gd fmla="*/ 12 h 16" name="T7"/>
                    <a:gd fmla="*/ 3 w 19" name="T8"/>
                    <a:gd fmla="*/ 11 h 16" name="T9"/>
                    <a:gd fmla="*/ 3 w 19" name="T10"/>
                    <a:gd fmla="*/ 11 h 16" name="T11"/>
                    <a:gd fmla="*/ 2 w 19" name="T12"/>
                    <a:gd fmla="*/ 10 h 16" name="T13"/>
                    <a:gd fmla="*/ 1 w 19" name="T14"/>
                    <a:gd fmla="*/ 10 h 16" name="T15"/>
                    <a:gd fmla="*/ 0 w 19" name="T16"/>
                    <a:gd fmla="*/ 9 h 16" name="T17"/>
                    <a:gd fmla="*/ 0 w 19" name="T18"/>
                    <a:gd fmla="*/ 6 h 16" name="T19"/>
                    <a:gd fmla="*/ 0 w 19" name="T20"/>
                    <a:gd fmla="*/ 6 h 16" name="T21"/>
                    <a:gd fmla="*/ 1 w 19" name="T22"/>
                    <a:gd fmla="*/ 5 h 16" name="T23"/>
                    <a:gd fmla="*/ 3 w 19" name="T24"/>
                    <a:gd fmla="*/ 5 h 16" name="T25"/>
                    <a:gd fmla="*/ 5 w 19" name="T26"/>
                    <a:gd fmla="*/ 4 h 16" name="T27"/>
                    <a:gd fmla="*/ 6 w 19" name="T28"/>
                    <a:gd fmla="*/ 3 h 16" name="T29"/>
                    <a:gd fmla="*/ 6 w 19" name="T30"/>
                    <a:gd fmla="*/ 3 h 16" name="T31"/>
                    <a:gd fmla="*/ 6 w 19" name="T32"/>
                    <a:gd fmla="*/ 2 h 16" name="T33"/>
                    <a:gd fmla="*/ 7 w 19" name="T34"/>
                    <a:gd fmla="*/ 1 h 16" name="T35"/>
                    <a:gd fmla="*/ 9 w 19" name="T36"/>
                    <a:gd fmla="*/ 0 h 16" name="T37"/>
                    <a:gd fmla="*/ 14 w 19" name="T38"/>
                    <a:gd fmla="*/ 0 h 16" name="T39"/>
                    <a:gd fmla="*/ 15 w 19" name="T40"/>
                    <a:gd fmla="*/ 1 h 16" name="T41"/>
                    <a:gd fmla="*/ 16 w 19" name="T42"/>
                    <a:gd fmla="*/ 3 h 16" name="T43"/>
                    <a:gd fmla="*/ 16 w 19" name="T44"/>
                    <a:gd fmla="*/ 3 h 16" name="T45"/>
                    <a:gd fmla="*/ 18 w 19" name="T46"/>
                    <a:gd fmla="*/ 6 h 16" name="T47"/>
                    <a:gd fmla="*/ 19 w 19" name="T48"/>
                    <a:gd fmla="*/ 9 h 16" name="T49"/>
                    <a:gd fmla="*/ 18 w 19" name="T50"/>
                    <a:gd fmla="*/ 11 h 16" name="T51"/>
                    <a:gd fmla="*/ 16 w 19" name="T52"/>
                    <a:gd fmla="*/ 13 h 16" name="T53"/>
                    <a:gd fmla="*/ 16 w 19" name="T54"/>
                    <a:gd fmla="*/ 13 h 16" name="T55"/>
                    <a:gd fmla="*/ 14 w 19" name="T56"/>
                    <a:gd fmla="*/ 14 h 16" name="T57"/>
                    <a:gd fmla="*/ 13 w 19" name="T58"/>
                    <a:gd fmla="*/ 15 h 16" name="T59"/>
                    <a:gd fmla="*/ 11 w 19" name="T60"/>
                    <a:gd fmla="*/ 16 h 16" name="T61"/>
                    <a:gd fmla="*/ 10 w 19" name="T62"/>
                    <a:gd fmla="*/ 16 h 16" name="T63"/>
                    <a:gd fmla="*/ 10 w 19" name="T64"/>
                    <a:gd fmla="*/ 16 h 16" name="T65"/>
                    <a:gd fmla="*/ 9 w 19" name="T66"/>
                    <a:gd fmla="*/ 15 h 16" name="T67"/>
                    <a:gd fmla="*/ 10 w 19" name="T68"/>
                    <a:gd fmla="*/ 14 h 16" name="T69"/>
                    <a:gd fmla="*/ 10 w 19" name="T70"/>
                    <a:gd fmla="*/ 12 h 16" name="T71"/>
                    <a:gd fmla="*/ 10 w 19" name="T72"/>
                    <a:gd fmla="*/ 12 h 16" name="T7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b="b" l="0" r="r" t="0"/>
                  <a:pathLst>
                    <a:path h="16" w="19">
                      <a:moveTo>
                        <a:pt x="10" y="12"/>
                      </a:moveTo>
                      <a:lnTo>
                        <a:pt x="10" y="12"/>
                      </a:lnTo>
                      <a:lnTo>
                        <a:pt x="7" y="12"/>
                      </a:lnTo>
                      <a:lnTo>
                        <a:pt x="5" y="12"/>
                      </a:lnTo>
                      <a:lnTo>
                        <a:pt x="3" y="11"/>
                      </a:lnTo>
                      <a:lnTo>
                        <a:pt x="3" y="11"/>
                      </a:lnTo>
                      <a:lnTo>
                        <a:pt x="2" y="10"/>
                      </a:lnTo>
                      <a:lnTo>
                        <a:pt x="1" y="10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5" y="4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5" y="1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8" y="6"/>
                      </a:lnTo>
                      <a:lnTo>
                        <a:pt x="19" y="9"/>
                      </a:lnTo>
                      <a:lnTo>
                        <a:pt x="18" y="11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4" y="14"/>
                      </a:lnTo>
                      <a:lnTo>
                        <a:pt x="13" y="15"/>
                      </a:lnTo>
                      <a:lnTo>
                        <a:pt x="11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9" y="15"/>
                      </a:lnTo>
                      <a:lnTo>
                        <a:pt x="10" y="14"/>
                      </a:lnTo>
                      <a:lnTo>
                        <a:pt x="10" y="12"/>
                      </a:lnTo>
                      <a:lnTo>
                        <a:pt x="10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10" name="Freeform 143"/>
                <p:cNvSpPr/>
                <p:nvPr/>
              </p:nvSpPr>
              <p:spPr bwMode="auto">
                <a:xfrm>
                  <a:off x="4410" y="2461"/>
                  <a:ext cx="49" cy="19"/>
                </a:xfrm>
                <a:custGeom>
                  <a:gdLst>
                    <a:gd fmla="*/ 26 w 49" name="T0"/>
                    <a:gd fmla="*/ 1 h 19" name="T1"/>
                    <a:gd fmla="*/ 26 w 49" name="T2"/>
                    <a:gd fmla="*/ 1 h 19" name="T3"/>
                    <a:gd fmla="*/ 28 w 49" name="T4"/>
                    <a:gd fmla="*/ 3 h 19" name="T5"/>
                    <a:gd fmla="*/ 30 w 49" name="T6"/>
                    <a:gd fmla="*/ 5 h 19" name="T7"/>
                    <a:gd fmla="*/ 32 w 49" name="T8"/>
                    <a:gd fmla="*/ 6 h 19" name="T9"/>
                    <a:gd fmla="*/ 32 w 49" name="T10"/>
                    <a:gd fmla="*/ 6 h 19" name="T11"/>
                    <a:gd fmla="*/ 40 w 49" name="T12"/>
                    <a:gd fmla="*/ 6 h 19" name="T13"/>
                    <a:gd fmla="*/ 43 w 49" name="T14"/>
                    <a:gd fmla="*/ 6 h 19" name="T15"/>
                    <a:gd fmla="*/ 44 w 49" name="T16"/>
                    <a:gd fmla="*/ 8 h 19" name="T17"/>
                    <a:gd fmla="*/ 44 w 49" name="T18"/>
                    <a:gd fmla="*/ 9 h 19" name="T19"/>
                    <a:gd fmla="*/ 44 w 49" name="T20"/>
                    <a:gd fmla="*/ 9 h 19" name="T21"/>
                    <a:gd fmla="*/ 45 w 49" name="T22"/>
                    <a:gd fmla="*/ 10 h 19" name="T23"/>
                    <a:gd fmla="*/ 48 w 49" name="T24"/>
                    <a:gd fmla="*/ 12 h 19" name="T25"/>
                    <a:gd fmla="*/ 49 w 49" name="T26"/>
                    <a:gd fmla="*/ 13 h 19" name="T27"/>
                    <a:gd fmla="*/ 48 w 49" name="T28"/>
                    <a:gd fmla="*/ 14 h 19" name="T29"/>
                    <a:gd fmla="*/ 48 w 49" name="T30"/>
                    <a:gd fmla="*/ 14 h 19" name="T31"/>
                    <a:gd fmla="*/ 41 w 49" name="T32"/>
                    <a:gd fmla="*/ 14 h 19" name="T33"/>
                    <a:gd fmla="*/ 38 w 49" name="T34"/>
                    <a:gd fmla="*/ 15 h 19" name="T35"/>
                    <a:gd fmla="*/ 37 w 49" name="T36"/>
                    <a:gd fmla="*/ 16 h 19" name="T37"/>
                    <a:gd fmla="*/ 37 w 49" name="T38"/>
                    <a:gd fmla="*/ 16 h 19" name="T39"/>
                    <a:gd fmla="*/ 36 w 49" name="T40"/>
                    <a:gd fmla="*/ 17 h 19" name="T41"/>
                    <a:gd fmla="*/ 34 w 49" name="T42"/>
                    <a:gd fmla="*/ 18 h 19" name="T43"/>
                    <a:gd fmla="*/ 28 w 49" name="T44"/>
                    <a:gd fmla="*/ 19 h 19" name="T45"/>
                    <a:gd fmla="*/ 21 w 49" name="T46"/>
                    <a:gd fmla="*/ 18 h 19" name="T47"/>
                    <a:gd fmla="*/ 19 w 49" name="T48"/>
                    <a:gd fmla="*/ 18 h 19" name="T49"/>
                    <a:gd fmla="*/ 17 w 49" name="T50"/>
                    <a:gd fmla="*/ 17 h 19" name="T51"/>
                    <a:gd fmla="*/ 17 w 49" name="T52"/>
                    <a:gd fmla="*/ 17 h 19" name="T53"/>
                    <a:gd fmla="*/ 16 w 49" name="T54"/>
                    <a:gd fmla="*/ 16 h 19" name="T55"/>
                    <a:gd fmla="*/ 14 w 49" name="T56"/>
                    <a:gd fmla="*/ 15 h 19" name="T57"/>
                    <a:gd fmla="*/ 8 w 49" name="T58"/>
                    <a:gd fmla="*/ 15 h 19" name="T59"/>
                    <a:gd fmla="*/ 8 w 49" name="T60"/>
                    <a:gd fmla="*/ 15 h 19" name="T61"/>
                    <a:gd fmla="*/ 4 w 49" name="T62"/>
                    <a:gd fmla="*/ 14 h 19" name="T63"/>
                    <a:gd fmla="*/ 3 w 49" name="T64"/>
                    <a:gd fmla="*/ 13 h 19" name="T65"/>
                    <a:gd fmla="*/ 2 w 49" name="T66"/>
                    <a:gd fmla="*/ 11 h 19" name="T67"/>
                    <a:gd fmla="*/ 2 w 49" name="T68"/>
                    <a:gd fmla="*/ 11 h 19" name="T69"/>
                    <a:gd fmla="*/ 0 w 49" name="T70"/>
                    <a:gd fmla="*/ 4 h 19" name="T71"/>
                    <a:gd fmla="*/ 0 w 49" name="T72"/>
                    <a:gd fmla="*/ 1 h 19" name="T73"/>
                    <a:gd fmla="*/ 1 w 49" name="T74"/>
                    <a:gd fmla="*/ 1 h 19" name="T75"/>
                    <a:gd fmla="*/ 3 w 49" name="T76"/>
                    <a:gd fmla="*/ 0 h 19" name="T77"/>
                    <a:gd fmla="*/ 3 w 49" name="T78"/>
                    <a:gd fmla="*/ 0 h 19" name="T79"/>
                    <a:gd fmla="*/ 26 w 49" name="T80"/>
                    <a:gd fmla="*/ 1 h 19" name="T81"/>
                    <a:gd fmla="*/ 26 w 49" name="T82"/>
                    <a:gd fmla="*/ 1 h 19" name="T8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b="b" l="0" r="r" t="0"/>
                  <a:pathLst>
                    <a:path h="19" w="49">
                      <a:moveTo>
                        <a:pt x="26" y="1"/>
                      </a:moveTo>
                      <a:lnTo>
                        <a:pt x="26" y="1"/>
                      </a:lnTo>
                      <a:lnTo>
                        <a:pt x="28" y="3"/>
                      </a:lnTo>
                      <a:lnTo>
                        <a:pt x="30" y="5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40" y="6"/>
                      </a:lnTo>
                      <a:lnTo>
                        <a:pt x="43" y="6"/>
                      </a:lnTo>
                      <a:lnTo>
                        <a:pt x="44" y="8"/>
                      </a:lnTo>
                      <a:lnTo>
                        <a:pt x="44" y="9"/>
                      </a:lnTo>
                      <a:lnTo>
                        <a:pt x="44" y="9"/>
                      </a:lnTo>
                      <a:lnTo>
                        <a:pt x="45" y="10"/>
                      </a:lnTo>
                      <a:lnTo>
                        <a:pt x="48" y="12"/>
                      </a:lnTo>
                      <a:lnTo>
                        <a:pt x="49" y="13"/>
                      </a:lnTo>
                      <a:lnTo>
                        <a:pt x="48" y="14"/>
                      </a:lnTo>
                      <a:lnTo>
                        <a:pt x="48" y="14"/>
                      </a:lnTo>
                      <a:lnTo>
                        <a:pt x="41" y="14"/>
                      </a:lnTo>
                      <a:lnTo>
                        <a:pt x="38" y="15"/>
                      </a:lnTo>
                      <a:lnTo>
                        <a:pt x="37" y="16"/>
                      </a:lnTo>
                      <a:lnTo>
                        <a:pt x="37" y="16"/>
                      </a:lnTo>
                      <a:lnTo>
                        <a:pt x="36" y="17"/>
                      </a:lnTo>
                      <a:lnTo>
                        <a:pt x="34" y="18"/>
                      </a:lnTo>
                      <a:lnTo>
                        <a:pt x="28" y="19"/>
                      </a:lnTo>
                      <a:lnTo>
                        <a:pt x="21" y="18"/>
                      </a:lnTo>
                      <a:lnTo>
                        <a:pt x="19" y="18"/>
                      </a:lnTo>
                      <a:lnTo>
                        <a:pt x="17" y="17"/>
                      </a:lnTo>
                      <a:lnTo>
                        <a:pt x="17" y="17"/>
                      </a:lnTo>
                      <a:lnTo>
                        <a:pt x="16" y="16"/>
                      </a:lnTo>
                      <a:lnTo>
                        <a:pt x="14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4" y="14"/>
                      </a:lnTo>
                      <a:lnTo>
                        <a:pt x="3" y="13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6" y="1"/>
                      </a:lnTo>
                      <a:lnTo>
                        <a:pt x="26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11" name="Freeform 144"/>
                <p:cNvSpPr/>
                <p:nvPr/>
              </p:nvSpPr>
              <p:spPr bwMode="auto">
                <a:xfrm>
                  <a:off x="4594" y="2073"/>
                  <a:ext cx="665" cy="908"/>
                </a:xfrm>
                <a:custGeom>
                  <a:gdLst>
                    <a:gd fmla="*/ 229 w 665" name="T0"/>
                    <a:gd fmla="*/ 149 h 908" name="T1"/>
                    <a:gd fmla="*/ 239 w 665" name="T2"/>
                    <a:gd fmla="*/ 133 h 908" name="T3"/>
                    <a:gd fmla="*/ 224 w 665" name="T4"/>
                    <a:gd fmla="*/ 116 h 908" name="T5"/>
                    <a:gd fmla="*/ 218 w 665" name="T6"/>
                    <a:gd fmla="*/ 84 h 908" name="T7"/>
                    <a:gd fmla="*/ 220 w 665" name="T8"/>
                    <a:gd fmla="*/ 69 h 908" name="T9"/>
                    <a:gd fmla="*/ 204 w 665" name="T10"/>
                    <a:gd fmla="*/ 24 h 908" name="T11"/>
                    <a:gd fmla="*/ 185 w 665" name="T12"/>
                    <a:gd fmla="*/ 0 h 908" name="T13"/>
                    <a:gd fmla="*/ 238 w 665" name="T14"/>
                    <a:gd fmla="*/ 27 h 908" name="T15"/>
                    <a:gd fmla="*/ 283 w 665" name="T16"/>
                    <a:gd fmla="*/ 26 h 908" name="T17"/>
                    <a:gd fmla="*/ 286 w 665" name="T18"/>
                    <a:gd fmla="*/ 65 h 908" name="T19"/>
                    <a:gd fmla="*/ 314 w 665" name="T20"/>
                    <a:gd fmla="*/ 75 h 908" name="T21"/>
                    <a:gd fmla="*/ 366 w 665" name="T22"/>
                    <a:gd fmla="*/ 70 h 908" name="T23"/>
                    <a:gd fmla="*/ 359 w 665" name="T24"/>
                    <a:gd fmla="*/ 93 h 908" name="T25"/>
                    <a:gd fmla="*/ 360 w 665" name="T26"/>
                    <a:gd fmla="*/ 122 h 908" name="T27"/>
                    <a:gd fmla="*/ 392 w 665" name="T28"/>
                    <a:gd fmla="*/ 131 h 908" name="T29"/>
                    <a:gd fmla="*/ 443 w 665" name="T30"/>
                    <a:gd fmla="*/ 93 h 908" name="T31"/>
                    <a:gd fmla="*/ 495 w 665" name="T32"/>
                    <a:gd fmla="*/ 67 h 908" name="T33"/>
                    <a:gd fmla="*/ 521 w 665" name="T34"/>
                    <a:gd fmla="*/ 43 h 908" name="T35"/>
                    <a:gd fmla="*/ 542 w 665" name="T36"/>
                    <a:gd fmla="*/ 52 h 908" name="T37"/>
                    <a:gd fmla="*/ 535 w 665" name="T38"/>
                    <a:gd fmla="*/ 71 h 908" name="T39"/>
                    <a:gd fmla="*/ 534 w 665" name="T40"/>
                    <a:gd fmla="*/ 102 h 908" name="T41"/>
                    <a:gd fmla="*/ 563 w 665" name="T42"/>
                    <a:gd fmla="*/ 119 h 908" name="T43"/>
                    <a:gd fmla="*/ 595 w 665" name="T44"/>
                    <a:gd fmla="*/ 161 h 908" name="T45"/>
                    <a:gd fmla="*/ 590 w 665" name="T46"/>
                    <a:gd fmla="*/ 232 h 908" name="T47"/>
                    <a:gd fmla="*/ 623 w 665" name="T48"/>
                    <a:gd fmla="*/ 287 h 908" name="T49"/>
                    <a:gd fmla="*/ 636 w 665" name="T50"/>
                    <a:gd fmla="*/ 351 h 908" name="T51"/>
                    <a:gd fmla="*/ 664 w 665" name="T52"/>
                    <a:gd fmla="*/ 426 h 908" name="T53"/>
                    <a:gd fmla="*/ 646 w 665" name="T54"/>
                    <a:gd fmla="*/ 467 h 908" name="T55"/>
                    <a:gd fmla="*/ 615 w 665" name="T56"/>
                    <a:gd fmla="*/ 472 h 908" name="T57"/>
                    <a:gd fmla="*/ 589 w 665" name="T58"/>
                    <a:gd fmla="*/ 491 h 908" name="T59"/>
                    <a:gd fmla="*/ 522 w 665" name="T60"/>
                    <a:gd fmla="*/ 533 h 908" name="T61"/>
                    <a:gd fmla="*/ 466 w 665" name="T62"/>
                    <a:gd fmla="*/ 556 h 908" name="T63"/>
                    <a:gd fmla="*/ 481 w 665" name="T64"/>
                    <a:gd fmla="*/ 586 h 908" name="T65"/>
                    <a:gd fmla="*/ 503 w 665" name="T66"/>
                    <a:gd fmla="*/ 656 h 908" name="T67"/>
                    <a:gd fmla="*/ 597 w 665" name="T68"/>
                    <a:gd fmla="*/ 737 h 908" name="T69"/>
                    <a:gd fmla="*/ 549 w 665" name="T70"/>
                    <a:gd fmla="*/ 787 h 908" name="T71"/>
                    <a:gd fmla="*/ 524 w 665" name="T72"/>
                    <a:gd fmla="*/ 834 h 908" name="T73"/>
                    <a:gd fmla="*/ 539 w 665" name="T74"/>
                    <a:gd fmla="*/ 866 h 908" name="T75"/>
                    <a:gd fmla="*/ 525 w 665" name="T76"/>
                    <a:gd fmla="*/ 863 h 908" name="T77"/>
                    <a:gd fmla="*/ 467 w 665" name="T78"/>
                    <a:gd fmla="*/ 876 h 908" name="T79"/>
                    <a:gd fmla="*/ 383 w 665" name="T80"/>
                    <a:gd fmla="*/ 896 h 908" name="T81"/>
                    <a:gd fmla="*/ 322 w 665" name="T82"/>
                    <a:gd fmla="*/ 908 h 908" name="T83"/>
                    <a:gd fmla="*/ 287 w 665" name="T84"/>
                    <a:gd fmla="*/ 878 h 908" name="T85"/>
                    <a:gd fmla="*/ 238 w 665" name="T86"/>
                    <a:gd fmla="*/ 873 h 908" name="T87"/>
                    <a:gd fmla="*/ 173 w 665" name="T88"/>
                    <a:gd fmla="*/ 865 h 908" name="T89"/>
                    <a:gd fmla="*/ 109 w 665" name="T90"/>
                    <a:gd fmla="*/ 862 h 908" name="T91"/>
                    <a:gd fmla="*/ 121 w 665" name="T92"/>
                    <a:gd fmla="*/ 773 h 908" name="T93"/>
                    <a:gd fmla="*/ 162 w 665" name="T94"/>
                    <a:gd fmla="*/ 718 h 908" name="T95"/>
                    <a:gd fmla="*/ 110 w 665" name="T96"/>
                    <a:gd fmla="*/ 702 h 908" name="T97"/>
                    <a:gd fmla="*/ 68 w 665" name="T98"/>
                    <a:gd fmla="*/ 688 h 908" name="T99"/>
                    <a:gd fmla="*/ 47 w 665" name="T100"/>
                    <a:gd fmla="*/ 676 h 908" name="T101"/>
                    <a:gd fmla="*/ 25 w 665" name="T102"/>
                    <a:gd fmla="*/ 634 h 908" name="T103"/>
                    <a:gd fmla="*/ 4 w 665" name="T104"/>
                    <a:gd fmla="*/ 590 h 908" name="T105"/>
                    <a:gd fmla="*/ 21 w 665" name="T106"/>
                    <a:gd fmla="*/ 531 h 908" name="T107"/>
                    <a:gd fmla="*/ 11 w 665" name="T108"/>
                    <a:gd fmla="*/ 457 h 908" name="T109"/>
                    <a:gd fmla="*/ 10 w 665" name="T110"/>
                    <a:gd fmla="*/ 383 h 908" name="T111"/>
                    <a:gd fmla="*/ 66 w 665" name="T112"/>
                    <a:gd fmla="*/ 347 h 908" name="T113"/>
                    <a:gd fmla="*/ 78 w 665" name="T114"/>
                    <a:gd fmla="*/ 304 h 908" name="T115"/>
                    <a:gd fmla="*/ 88 w 665" name="T116"/>
                    <a:gd fmla="*/ 263 h 908" name="T117"/>
                    <a:gd fmla="*/ 97 w 665" name="T118"/>
                    <a:gd fmla="*/ 199 h 908" name="T119"/>
                    <a:gd fmla="*/ 138 w 665" name="T120"/>
                    <a:gd fmla="*/ 156 h 908" name="T121"/>
                    <a:gd fmla="*/ 178 w 665" name="T122"/>
                    <a:gd fmla="*/ 187 h 908" name="T123"/>
                    <a:gd fmla="*/ 191 w 665" name="T124"/>
                    <a:gd fmla="*/ 188 h 908" name="T1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b="b" l="0" r="r" t="0"/>
                  <a:pathLst>
                    <a:path h="906" w="665">
                      <a:moveTo>
                        <a:pt x="196" y="142"/>
                      </a:moveTo>
                      <a:lnTo>
                        <a:pt x="196" y="142"/>
                      </a:lnTo>
                      <a:lnTo>
                        <a:pt x="201" y="142"/>
                      </a:lnTo>
                      <a:lnTo>
                        <a:pt x="205" y="143"/>
                      </a:lnTo>
                      <a:lnTo>
                        <a:pt x="209" y="145"/>
                      </a:lnTo>
                      <a:lnTo>
                        <a:pt x="209" y="145"/>
                      </a:lnTo>
                      <a:lnTo>
                        <a:pt x="214" y="149"/>
                      </a:lnTo>
                      <a:lnTo>
                        <a:pt x="219" y="153"/>
                      </a:lnTo>
                      <a:lnTo>
                        <a:pt x="221" y="153"/>
                      </a:lnTo>
                      <a:lnTo>
                        <a:pt x="223" y="153"/>
                      </a:lnTo>
                      <a:lnTo>
                        <a:pt x="225" y="153"/>
                      </a:lnTo>
                      <a:lnTo>
                        <a:pt x="226" y="150"/>
                      </a:lnTo>
                      <a:lnTo>
                        <a:pt x="226" y="150"/>
                      </a:lnTo>
                      <a:lnTo>
                        <a:pt x="229" y="149"/>
                      </a:lnTo>
                      <a:lnTo>
                        <a:pt x="231" y="148"/>
                      </a:lnTo>
                      <a:lnTo>
                        <a:pt x="236" y="152"/>
                      </a:lnTo>
                      <a:lnTo>
                        <a:pt x="243" y="155"/>
                      </a:lnTo>
                      <a:lnTo>
                        <a:pt x="245" y="155"/>
                      </a:lnTo>
                      <a:lnTo>
                        <a:pt x="247" y="155"/>
                      </a:lnTo>
                      <a:lnTo>
                        <a:pt x="247" y="155"/>
                      </a:lnTo>
                      <a:lnTo>
                        <a:pt x="248" y="154"/>
                      </a:lnTo>
                      <a:lnTo>
                        <a:pt x="248" y="152"/>
                      </a:lnTo>
                      <a:lnTo>
                        <a:pt x="248" y="145"/>
                      </a:lnTo>
                      <a:lnTo>
                        <a:pt x="246" y="140"/>
                      </a:lnTo>
                      <a:lnTo>
                        <a:pt x="245" y="136"/>
                      </a:lnTo>
                      <a:lnTo>
                        <a:pt x="242" y="135"/>
                      </a:lnTo>
                      <a:lnTo>
                        <a:pt x="242" y="135"/>
                      </a:lnTo>
                      <a:lnTo>
                        <a:pt x="239" y="133"/>
                      </a:lnTo>
                      <a:lnTo>
                        <a:pt x="237" y="131"/>
                      </a:lnTo>
                      <a:lnTo>
                        <a:pt x="234" y="127"/>
                      </a:lnTo>
                      <a:lnTo>
                        <a:pt x="231" y="125"/>
                      </a:lnTo>
                      <a:lnTo>
                        <a:pt x="229" y="124"/>
                      </a:lnTo>
                      <a:lnTo>
                        <a:pt x="225" y="124"/>
                      </a:lnTo>
                      <a:lnTo>
                        <a:pt x="225" y="124"/>
                      </a:lnTo>
                      <a:lnTo>
                        <a:pt x="221" y="124"/>
                      </a:lnTo>
                      <a:lnTo>
                        <a:pt x="219" y="122"/>
                      </a:lnTo>
                      <a:lnTo>
                        <a:pt x="218" y="121"/>
                      </a:lnTo>
                      <a:lnTo>
                        <a:pt x="218" y="120"/>
                      </a:lnTo>
                      <a:lnTo>
                        <a:pt x="218" y="119"/>
                      </a:lnTo>
                      <a:lnTo>
                        <a:pt x="220" y="118"/>
                      </a:lnTo>
                      <a:lnTo>
                        <a:pt x="224" y="116"/>
                      </a:lnTo>
                      <a:lnTo>
                        <a:pt x="224" y="116"/>
                      </a:lnTo>
                      <a:lnTo>
                        <a:pt x="229" y="115"/>
                      </a:lnTo>
                      <a:lnTo>
                        <a:pt x="231" y="113"/>
                      </a:lnTo>
                      <a:lnTo>
                        <a:pt x="231" y="110"/>
                      </a:lnTo>
                      <a:lnTo>
                        <a:pt x="229" y="105"/>
                      </a:lnTo>
                      <a:lnTo>
                        <a:pt x="229" y="105"/>
                      </a:lnTo>
                      <a:lnTo>
                        <a:pt x="224" y="98"/>
                      </a:lnTo>
                      <a:lnTo>
                        <a:pt x="223" y="96"/>
                      </a:lnTo>
                      <a:lnTo>
                        <a:pt x="221" y="95"/>
                      </a:lnTo>
                      <a:lnTo>
                        <a:pt x="221" y="95"/>
                      </a:lnTo>
                      <a:lnTo>
                        <a:pt x="219" y="95"/>
                      </a:lnTo>
                      <a:lnTo>
                        <a:pt x="218" y="93"/>
                      </a:lnTo>
                      <a:lnTo>
                        <a:pt x="218" y="87"/>
                      </a:lnTo>
                      <a:lnTo>
                        <a:pt x="218" y="87"/>
                      </a:lnTo>
                      <a:lnTo>
                        <a:pt x="218" y="84"/>
                      </a:lnTo>
                      <a:lnTo>
                        <a:pt x="217" y="81"/>
                      </a:lnTo>
                      <a:lnTo>
                        <a:pt x="216" y="78"/>
                      </a:lnTo>
                      <a:lnTo>
                        <a:pt x="213" y="77"/>
                      </a:lnTo>
                      <a:lnTo>
                        <a:pt x="213" y="77"/>
                      </a:lnTo>
                      <a:lnTo>
                        <a:pt x="206" y="76"/>
                      </a:lnTo>
                      <a:lnTo>
                        <a:pt x="205" y="75"/>
                      </a:lnTo>
                      <a:lnTo>
                        <a:pt x="205" y="72"/>
                      </a:lnTo>
                      <a:lnTo>
                        <a:pt x="205" y="72"/>
                      </a:lnTo>
                      <a:lnTo>
                        <a:pt x="205" y="71"/>
                      </a:lnTo>
                      <a:lnTo>
                        <a:pt x="207" y="71"/>
                      </a:lnTo>
                      <a:lnTo>
                        <a:pt x="211" y="71"/>
                      </a:lnTo>
                      <a:lnTo>
                        <a:pt x="217" y="72"/>
                      </a:lnTo>
                      <a:lnTo>
                        <a:pt x="218" y="71"/>
                      </a:lnTo>
                      <a:lnTo>
                        <a:pt x="220" y="69"/>
                      </a:lnTo>
                      <a:lnTo>
                        <a:pt x="220" y="69"/>
                      </a:lnTo>
                      <a:lnTo>
                        <a:pt x="222" y="65"/>
                      </a:lnTo>
                      <a:lnTo>
                        <a:pt x="225" y="62"/>
                      </a:lnTo>
                      <a:lnTo>
                        <a:pt x="228" y="59"/>
                      </a:lnTo>
                      <a:lnTo>
                        <a:pt x="228" y="57"/>
                      </a:lnTo>
                      <a:lnTo>
                        <a:pt x="226" y="55"/>
                      </a:lnTo>
                      <a:lnTo>
                        <a:pt x="226" y="55"/>
                      </a:lnTo>
                      <a:lnTo>
                        <a:pt x="222" y="47"/>
                      </a:lnTo>
                      <a:lnTo>
                        <a:pt x="220" y="43"/>
                      </a:lnTo>
                      <a:lnTo>
                        <a:pt x="215" y="38"/>
                      </a:lnTo>
                      <a:lnTo>
                        <a:pt x="215" y="38"/>
                      </a:lnTo>
                      <a:lnTo>
                        <a:pt x="206" y="30"/>
                      </a:lnTo>
                      <a:lnTo>
                        <a:pt x="205" y="28"/>
                      </a:lnTo>
                      <a:lnTo>
                        <a:pt x="204" y="24"/>
                      </a:lnTo>
                      <a:lnTo>
                        <a:pt x="204" y="24"/>
                      </a:lnTo>
                      <a:lnTo>
                        <a:pt x="204" y="20"/>
                      </a:lnTo>
                      <a:lnTo>
                        <a:pt x="202" y="18"/>
                      </a:lnTo>
                      <a:lnTo>
                        <a:pt x="200" y="17"/>
                      </a:lnTo>
                      <a:lnTo>
                        <a:pt x="196" y="16"/>
                      </a:lnTo>
                      <a:lnTo>
                        <a:pt x="196" y="16"/>
                      </a:lnTo>
                      <a:lnTo>
                        <a:pt x="191" y="15"/>
                      </a:lnTo>
                      <a:lnTo>
                        <a:pt x="186" y="11"/>
                      </a:lnTo>
                      <a:lnTo>
                        <a:pt x="181" y="7"/>
                      </a:lnTo>
                      <a:lnTo>
                        <a:pt x="180" y="5"/>
                      </a:lnTo>
                      <a:lnTo>
                        <a:pt x="180" y="3"/>
                      </a:lnTo>
                      <a:lnTo>
                        <a:pt x="180" y="3"/>
                      </a:lnTo>
                      <a:lnTo>
                        <a:pt x="182" y="1"/>
                      </a:lnTo>
                      <a:lnTo>
                        <a:pt x="185" y="0"/>
                      </a:lnTo>
                      <a:lnTo>
                        <a:pt x="189" y="1"/>
                      </a:lnTo>
                      <a:lnTo>
                        <a:pt x="193" y="4"/>
                      </a:lnTo>
                      <a:lnTo>
                        <a:pt x="193" y="4"/>
                      </a:lnTo>
                      <a:lnTo>
                        <a:pt x="196" y="9"/>
                      </a:lnTo>
                      <a:lnTo>
                        <a:pt x="199" y="11"/>
                      </a:lnTo>
                      <a:lnTo>
                        <a:pt x="202" y="13"/>
                      </a:lnTo>
                      <a:lnTo>
                        <a:pt x="209" y="14"/>
                      </a:lnTo>
                      <a:lnTo>
                        <a:pt x="209" y="14"/>
                      </a:lnTo>
                      <a:lnTo>
                        <a:pt x="218" y="14"/>
                      </a:lnTo>
                      <a:lnTo>
                        <a:pt x="224" y="16"/>
                      </a:lnTo>
                      <a:lnTo>
                        <a:pt x="230" y="19"/>
                      </a:lnTo>
                      <a:lnTo>
                        <a:pt x="234" y="22"/>
                      </a:lnTo>
                      <a:lnTo>
                        <a:pt x="234" y="22"/>
                      </a:lnTo>
                      <a:lnTo>
                        <a:pt x="238" y="27"/>
                      </a:lnTo>
                      <a:lnTo>
                        <a:pt x="245" y="29"/>
                      </a:lnTo>
                      <a:lnTo>
                        <a:pt x="249" y="28"/>
                      </a:lnTo>
                      <a:lnTo>
                        <a:pt x="252" y="27"/>
                      </a:lnTo>
                      <a:lnTo>
                        <a:pt x="254" y="26"/>
                      </a:lnTo>
                      <a:lnTo>
                        <a:pt x="254" y="26"/>
                      </a:lnTo>
                      <a:lnTo>
                        <a:pt x="259" y="21"/>
                      </a:lnTo>
                      <a:lnTo>
                        <a:pt x="263" y="20"/>
                      </a:lnTo>
                      <a:lnTo>
                        <a:pt x="267" y="20"/>
                      </a:lnTo>
                      <a:lnTo>
                        <a:pt x="271" y="21"/>
                      </a:lnTo>
                      <a:lnTo>
                        <a:pt x="271" y="21"/>
                      </a:lnTo>
                      <a:lnTo>
                        <a:pt x="272" y="22"/>
                      </a:lnTo>
                      <a:lnTo>
                        <a:pt x="273" y="24"/>
                      </a:lnTo>
                      <a:lnTo>
                        <a:pt x="278" y="25"/>
                      </a:lnTo>
                      <a:lnTo>
                        <a:pt x="283" y="26"/>
                      </a:lnTo>
                      <a:lnTo>
                        <a:pt x="286" y="27"/>
                      </a:lnTo>
                      <a:lnTo>
                        <a:pt x="287" y="28"/>
                      </a:lnTo>
                      <a:lnTo>
                        <a:pt x="287" y="28"/>
                      </a:lnTo>
                      <a:lnTo>
                        <a:pt x="289" y="34"/>
                      </a:lnTo>
                      <a:lnTo>
                        <a:pt x="291" y="42"/>
                      </a:lnTo>
                      <a:lnTo>
                        <a:pt x="292" y="49"/>
                      </a:lnTo>
                      <a:lnTo>
                        <a:pt x="291" y="52"/>
                      </a:lnTo>
                      <a:lnTo>
                        <a:pt x="289" y="54"/>
                      </a:lnTo>
                      <a:lnTo>
                        <a:pt x="289" y="54"/>
                      </a:lnTo>
                      <a:lnTo>
                        <a:pt x="285" y="57"/>
                      </a:lnTo>
                      <a:lnTo>
                        <a:pt x="282" y="61"/>
                      </a:lnTo>
                      <a:lnTo>
                        <a:pt x="282" y="63"/>
                      </a:lnTo>
                      <a:lnTo>
                        <a:pt x="283" y="64"/>
                      </a:lnTo>
                      <a:lnTo>
                        <a:pt x="286" y="65"/>
                      </a:lnTo>
                      <a:lnTo>
                        <a:pt x="288" y="67"/>
                      </a:lnTo>
                      <a:lnTo>
                        <a:pt x="288" y="67"/>
                      </a:lnTo>
                      <a:lnTo>
                        <a:pt x="293" y="67"/>
                      </a:lnTo>
                      <a:lnTo>
                        <a:pt x="296" y="69"/>
                      </a:lnTo>
                      <a:lnTo>
                        <a:pt x="299" y="72"/>
                      </a:lnTo>
                      <a:lnTo>
                        <a:pt x="300" y="76"/>
                      </a:lnTo>
                      <a:lnTo>
                        <a:pt x="300" y="76"/>
                      </a:lnTo>
                      <a:lnTo>
                        <a:pt x="300" y="79"/>
                      </a:lnTo>
                      <a:lnTo>
                        <a:pt x="302" y="81"/>
                      </a:lnTo>
                      <a:lnTo>
                        <a:pt x="305" y="81"/>
                      </a:lnTo>
                      <a:lnTo>
                        <a:pt x="307" y="77"/>
                      </a:lnTo>
                      <a:lnTo>
                        <a:pt x="307" y="77"/>
                      </a:lnTo>
                      <a:lnTo>
                        <a:pt x="310" y="75"/>
                      </a:lnTo>
                      <a:lnTo>
                        <a:pt x="314" y="75"/>
                      </a:lnTo>
                      <a:lnTo>
                        <a:pt x="318" y="77"/>
                      </a:lnTo>
                      <a:lnTo>
                        <a:pt x="321" y="79"/>
                      </a:lnTo>
                      <a:lnTo>
                        <a:pt x="321" y="79"/>
                      </a:lnTo>
                      <a:lnTo>
                        <a:pt x="326" y="83"/>
                      </a:lnTo>
                      <a:lnTo>
                        <a:pt x="334" y="85"/>
                      </a:lnTo>
                      <a:lnTo>
                        <a:pt x="342" y="86"/>
                      </a:lnTo>
                      <a:lnTo>
                        <a:pt x="345" y="86"/>
                      </a:lnTo>
                      <a:lnTo>
                        <a:pt x="347" y="84"/>
                      </a:lnTo>
                      <a:lnTo>
                        <a:pt x="347" y="84"/>
                      </a:lnTo>
                      <a:lnTo>
                        <a:pt x="354" y="76"/>
                      </a:lnTo>
                      <a:lnTo>
                        <a:pt x="358" y="74"/>
                      </a:lnTo>
                      <a:lnTo>
                        <a:pt x="362" y="72"/>
                      </a:lnTo>
                      <a:lnTo>
                        <a:pt x="362" y="72"/>
                      </a:lnTo>
                      <a:lnTo>
                        <a:pt x="366" y="70"/>
                      </a:lnTo>
                      <a:lnTo>
                        <a:pt x="372" y="67"/>
                      </a:lnTo>
                      <a:lnTo>
                        <a:pt x="375" y="64"/>
                      </a:lnTo>
                      <a:lnTo>
                        <a:pt x="374" y="65"/>
                      </a:lnTo>
                      <a:lnTo>
                        <a:pt x="374" y="65"/>
                      </a:lnTo>
                      <a:lnTo>
                        <a:pt x="371" y="68"/>
                      </a:lnTo>
                      <a:lnTo>
                        <a:pt x="368" y="70"/>
                      </a:lnTo>
                      <a:lnTo>
                        <a:pt x="366" y="72"/>
                      </a:lnTo>
                      <a:lnTo>
                        <a:pt x="366" y="75"/>
                      </a:lnTo>
                      <a:lnTo>
                        <a:pt x="366" y="75"/>
                      </a:lnTo>
                      <a:lnTo>
                        <a:pt x="366" y="85"/>
                      </a:lnTo>
                      <a:lnTo>
                        <a:pt x="365" y="88"/>
                      </a:lnTo>
                      <a:lnTo>
                        <a:pt x="363" y="90"/>
                      </a:lnTo>
                      <a:lnTo>
                        <a:pt x="363" y="90"/>
                      </a:lnTo>
                      <a:lnTo>
                        <a:pt x="359" y="93"/>
                      </a:lnTo>
                      <a:lnTo>
                        <a:pt x="358" y="96"/>
                      </a:lnTo>
                      <a:lnTo>
                        <a:pt x="357" y="98"/>
                      </a:lnTo>
                      <a:lnTo>
                        <a:pt x="357" y="98"/>
                      </a:lnTo>
                      <a:lnTo>
                        <a:pt x="356" y="101"/>
                      </a:lnTo>
                      <a:lnTo>
                        <a:pt x="353" y="103"/>
                      </a:lnTo>
                      <a:lnTo>
                        <a:pt x="348" y="106"/>
                      </a:lnTo>
                      <a:lnTo>
                        <a:pt x="348" y="106"/>
                      </a:lnTo>
                      <a:lnTo>
                        <a:pt x="347" y="109"/>
                      </a:lnTo>
                      <a:lnTo>
                        <a:pt x="347" y="115"/>
                      </a:lnTo>
                      <a:lnTo>
                        <a:pt x="348" y="124"/>
                      </a:lnTo>
                      <a:lnTo>
                        <a:pt x="348" y="124"/>
                      </a:lnTo>
                      <a:lnTo>
                        <a:pt x="354" y="124"/>
                      </a:lnTo>
                      <a:lnTo>
                        <a:pt x="359" y="124"/>
                      </a:lnTo>
                      <a:lnTo>
                        <a:pt x="360" y="122"/>
                      </a:lnTo>
                      <a:lnTo>
                        <a:pt x="361" y="121"/>
                      </a:lnTo>
                      <a:lnTo>
                        <a:pt x="361" y="121"/>
                      </a:lnTo>
                      <a:lnTo>
                        <a:pt x="362" y="120"/>
                      </a:lnTo>
                      <a:lnTo>
                        <a:pt x="364" y="120"/>
                      </a:lnTo>
                      <a:lnTo>
                        <a:pt x="371" y="121"/>
                      </a:lnTo>
                      <a:lnTo>
                        <a:pt x="377" y="125"/>
                      </a:lnTo>
                      <a:lnTo>
                        <a:pt x="380" y="126"/>
                      </a:lnTo>
                      <a:lnTo>
                        <a:pt x="381" y="127"/>
                      </a:lnTo>
                      <a:lnTo>
                        <a:pt x="381" y="127"/>
                      </a:lnTo>
                      <a:lnTo>
                        <a:pt x="383" y="130"/>
                      </a:lnTo>
                      <a:lnTo>
                        <a:pt x="387" y="132"/>
                      </a:lnTo>
                      <a:lnTo>
                        <a:pt x="389" y="132"/>
                      </a:lnTo>
                      <a:lnTo>
                        <a:pt x="391" y="132"/>
                      </a:lnTo>
                      <a:lnTo>
                        <a:pt x="392" y="131"/>
                      </a:lnTo>
                      <a:lnTo>
                        <a:pt x="393" y="129"/>
                      </a:lnTo>
                      <a:lnTo>
                        <a:pt x="393" y="129"/>
                      </a:lnTo>
                      <a:lnTo>
                        <a:pt x="397" y="124"/>
                      </a:lnTo>
                      <a:lnTo>
                        <a:pt x="403" y="117"/>
                      </a:lnTo>
                      <a:lnTo>
                        <a:pt x="410" y="113"/>
                      </a:lnTo>
                      <a:lnTo>
                        <a:pt x="418" y="110"/>
                      </a:lnTo>
                      <a:lnTo>
                        <a:pt x="418" y="110"/>
                      </a:lnTo>
                      <a:lnTo>
                        <a:pt x="424" y="109"/>
                      </a:lnTo>
                      <a:lnTo>
                        <a:pt x="428" y="106"/>
                      </a:lnTo>
                      <a:lnTo>
                        <a:pt x="432" y="104"/>
                      </a:lnTo>
                      <a:lnTo>
                        <a:pt x="437" y="98"/>
                      </a:lnTo>
                      <a:lnTo>
                        <a:pt x="437" y="98"/>
                      </a:lnTo>
                      <a:lnTo>
                        <a:pt x="440" y="95"/>
                      </a:lnTo>
                      <a:lnTo>
                        <a:pt x="443" y="93"/>
                      </a:lnTo>
                      <a:lnTo>
                        <a:pt x="449" y="92"/>
                      </a:lnTo>
                      <a:lnTo>
                        <a:pt x="454" y="91"/>
                      </a:lnTo>
                      <a:lnTo>
                        <a:pt x="458" y="90"/>
                      </a:lnTo>
                      <a:lnTo>
                        <a:pt x="461" y="87"/>
                      </a:lnTo>
                      <a:lnTo>
                        <a:pt x="461" y="87"/>
                      </a:lnTo>
                      <a:lnTo>
                        <a:pt x="465" y="78"/>
                      </a:lnTo>
                      <a:lnTo>
                        <a:pt x="469" y="71"/>
                      </a:lnTo>
                      <a:lnTo>
                        <a:pt x="473" y="68"/>
                      </a:lnTo>
                      <a:lnTo>
                        <a:pt x="476" y="64"/>
                      </a:lnTo>
                      <a:lnTo>
                        <a:pt x="480" y="63"/>
                      </a:lnTo>
                      <a:lnTo>
                        <a:pt x="486" y="63"/>
                      </a:lnTo>
                      <a:lnTo>
                        <a:pt x="486" y="63"/>
                      </a:lnTo>
                      <a:lnTo>
                        <a:pt x="491" y="64"/>
                      </a:lnTo>
                      <a:lnTo>
                        <a:pt x="495" y="67"/>
                      </a:lnTo>
                      <a:lnTo>
                        <a:pt x="503" y="71"/>
                      </a:lnTo>
                      <a:lnTo>
                        <a:pt x="506" y="73"/>
                      </a:lnTo>
                      <a:lnTo>
                        <a:pt x="509" y="74"/>
                      </a:lnTo>
                      <a:lnTo>
                        <a:pt x="511" y="73"/>
                      </a:lnTo>
                      <a:lnTo>
                        <a:pt x="514" y="72"/>
                      </a:lnTo>
                      <a:lnTo>
                        <a:pt x="514" y="72"/>
                      </a:lnTo>
                      <a:lnTo>
                        <a:pt x="519" y="68"/>
                      </a:lnTo>
                      <a:lnTo>
                        <a:pt x="524" y="62"/>
                      </a:lnTo>
                      <a:lnTo>
                        <a:pt x="526" y="57"/>
                      </a:lnTo>
                      <a:lnTo>
                        <a:pt x="526" y="55"/>
                      </a:lnTo>
                      <a:lnTo>
                        <a:pt x="525" y="53"/>
                      </a:lnTo>
                      <a:lnTo>
                        <a:pt x="525" y="53"/>
                      </a:lnTo>
                      <a:lnTo>
                        <a:pt x="523" y="47"/>
                      </a:lnTo>
                      <a:lnTo>
                        <a:pt x="521" y="43"/>
                      </a:lnTo>
                      <a:lnTo>
                        <a:pt x="521" y="40"/>
                      </a:lnTo>
                      <a:lnTo>
                        <a:pt x="522" y="38"/>
                      </a:lnTo>
                      <a:lnTo>
                        <a:pt x="524" y="36"/>
                      </a:lnTo>
                      <a:lnTo>
                        <a:pt x="524" y="36"/>
                      </a:lnTo>
                      <a:lnTo>
                        <a:pt x="529" y="36"/>
                      </a:lnTo>
                      <a:lnTo>
                        <a:pt x="531" y="38"/>
                      </a:lnTo>
                      <a:lnTo>
                        <a:pt x="533" y="41"/>
                      </a:lnTo>
                      <a:lnTo>
                        <a:pt x="534" y="45"/>
                      </a:lnTo>
                      <a:lnTo>
                        <a:pt x="534" y="45"/>
                      </a:lnTo>
                      <a:lnTo>
                        <a:pt x="534" y="48"/>
                      </a:lnTo>
                      <a:lnTo>
                        <a:pt x="535" y="50"/>
                      </a:lnTo>
                      <a:lnTo>
                        <a:pt x="538" y="52"/>
                      </a:lnTo>
                      <a:lnTo>
                        <a:pt x="542" y="52"/>
                      </a:lnTo>
                      <a:lnTo>
                        <a:pt x="542" y="52"/>
                      </a:lnTo>
                      <a:lnTo>
                        <a:pt x="546" y="53"/>
                      </a:lnTo>
                      <a:lnTo>
                        <a:pt x="547" y="54"/>
                      </a:lnTo>
                      <a:lnTo>
                        <a:pt x="545" y="59"/>
                      </a:lnTo>
                      <a:lnTo>
                        <a:pt x="545" y="59"/>
                      </a:lnTo>
                      <a:lnTo>
                        <a:pt x="546" y="62"/>
                      </a:lnTo>
                      <a:lnTo>
                        <a:pt x="547" y="64"/>
                      </a:lnTo>
                      <a:lnTo>
                        <a:pt x="549" y="67"/>
                      </a:lnTo>
                      <a:lnTo>
                        <a:pt x="549" y="69"/>
                      </a:lnTo>
                      <a:lnTo>
                        <a:pt x="549" y="69"/>
                      </a:lnTo>
                      <a:lnTo>
                        <a:pt x="548" y="70"/>
                      </a:lnTo>
                      <a:lnTo>
                        <a:pt x="546" y="71"/>
                      </a:lnTo>
                      <a:lnTo>
                        <a:pt x="542" y="71"/>
                      </a:lnTo>
                      <a:lnTo>
                        <a:pt x="537" y="71"/>
                      </a:lnTo>
                      <a:lnTo>
                        <a:pt x="535" y="71"/>
                      </a:lnTo>
                      <a:lnTo>
                        <a:pt x="535" y="72"/>
                      </a:lnTo>
                      <a:lnTo>
                        <a:pt x="535" y="72"/>
                      </a:lnTo>
                      <a:lnTo>
                        <a:pt x="535" y="75"/>
                      </a:lnTo>
                      <a:lnTo>
                        <a:pt x="534" y="76"/>
                      </a:lnTo>
                      <a:lnTo>
                        <a:pt x="533" y="77"/>
                      </a:lnTo>
                      <a:lnTo>
                        <a:pt x="533" y="77"/>
                      </a:lnTo>
                      <a:lnTo>
                        <a:pt x="531" y="77"/>
                      </a:lnTo>
                      <a:lnTo>
                        <a:pt x="531" y="79"/>
                      </a:lnTo>
                      <a:lnTo>
                        <a:pt x="531" y="86"/>
                      </a:lnTo>
                      <a:lnTo>
                        <a:pt x="531" y="86"/>
                      </a:lnTo>
                      <a:lnTo>
                        <a:pt x="531" y="96"/>
                      </a:lnTo>
                      <a:lnTo>
                        <a:pt x="531" y="100"/>
                      </a:lnTo>
                      <a:lnTo>
                        <a:pt x="532" y="101"/>
                      </a:lnTo>
                      <a:lnTo>
                        <a:pt x="534" y="102"/>
                      </a:lnTo>
                      <a:lnTo>
                        <a:pt x="534" y="102"/>
                      </a:lnTo>
                      <a:lnTo>
                        <a:pt x="537" y="102"/>
                      </a:lnTo>
                      <a:lnTo>
                        <a:pt x="542" y="102"/>
                      </a:lnTo>
                      <a:lnTo>
                        <a:pt x="546" y="101"/>
                      </a:lnTo>
                      <a:lnTo>
                        <a:pt x="548" y="98"/>
                      </a:lnTo>
                      <a:lnTo>
                        <a:pt x="548" y="98"/>
                      </a:lnTo>
                      <a:lnTo>
                        <a:pt x="550" y="96"/>
                      </a:lnTo>
                      <a:lnTo>
                        <a:pt x="553" y="96"/>
                      </a:lnTo>
                      <a:lnTo>
                        <a:pt x="557" y="98"/>
                      </a:lnTo>
                      <a:lnTo>
                        <a:pt x="559" y="101"/>
                      </a:lnTo>
                      <a:lnTo>
                        <a:pt x="559" y="101"/>
                      </a:lnTo>
                      <a:lnTo>
                        <a:pt x="560" y="109"/>
                      </a:lnTo>
                      <a:lnTo>
                        <a:pt x="562" y="116"/>
                      </a:lnTo>
                      <a:lnTo>
                        <a:pt x="563" y="119"/>
                      </a:lnTo>
                      <a:lnTo>
                        <a:pt x="565" y="122"/>
                      </a:lnTo>
                      <a:lnTo>
                        <a:pt x="568" y="125"/>
                      </a:lnTo>
                      <a:lnTo>
                        <a:pt x="572" y="126"/>
                      </a:lnTo>
                      <a:lnTo>
                        <a:pt x="572" y="126"/>
                      </a:lnTo>
                      <a:lnTo>
                        <a:pt x="579" y="125"/>
                      </a:lnTo>
                      <a:lnTo>
                        <a:pt x="583" y="125"/>
                      </a:lnTo>
                      <a:lnTo>
                        <a:pt x="586" y="125"/>
                      </a:lnTo>
                      <a:lnTo>
                        <a:pt x="587" y="127"/>
                      </a:lnTo>
                      <a:lnTo>
                        <a:pt x="588" y="132"/>
                      </a:lnTo>
                      <a:lnTo>
                        <a:pt x="588" y="132"/>
                      </a:lnTo>
                      <a:lnTo>
                        <a:pt x="590" y="141"/>
                      </a:lnTo>
                      <a:lnTo>
                        <a:pt x="593" y="149"/>
                      </a:lnTo>
                      <a:lnTo>
                        <a:pt x="595" y="158"/>
                      </a:lnTo>
                      <a:lnTo>
                        <a:pt x="595" y="161"/>
                      </a:lnTo>
                      <a:lnTo>
                        <a:pt x="595" y="164"/>
                      </a:lnTo>
                      <a:lnTo>
                        <a:pt x="595" y="164"/>
                      </a:lnTo>
                      <a:lnTo>
                        <a:pt x="595" y="168"/>
                      </a:lnTo>
                      <a:lnTo>
                        <a:pt x="596" y="170"/>
                      </a:lnTo>
                      <a:lnTo>
                        <a:pt x="601" y="176"/>
                      </a:lnTo>
                      <a:lnTo>
                        <a:pt x="603" y="179"/>
                      </a:lnTo>
                      <a:lnTo>
                        <a:pt x="604" y="184"/>
                      </a:lnTo>
                      <a:lnTo>
                        <a:pt x="605" y="189"/>
                      </a:lnTo>
                      <a:lnTo>
                        <a:pt x="604" y="196"/>
                      </a:lnTo>
                      <a:lnTo>
                        <a:pt x="604" y="196"/>
                      </a:lnTo>
                      <a:lnTo>
                        <a:pt x="603" y="202"/>
                      </a:lnTo>
                      <a:lnTo>
                        <a:pt x="601" y="210"/>
                      </a:lnTo>
                      <a:lnTo>
                        <a:pt x="594" y="221"/>
                      </a:lnTo>
                      <a:lnTo>
                        <a:pt x="590" y="232"/>
                      </a:lnTo>
                      <a:lnTo>
                        <a:pt x="589" y="236"/>
                      </a:lnTo>
                      <a:lnTo>
                        <a:pt x="589" y="242"/>
                      </a:lnTo>
                      <a:lnTo>
                        <a:pt x="589" y="242"/>
                      </a:lnTo>
                      <a:lnTo>
                        <a:pt x="591" y="246"/>
                      </a:lnTo>
                      <a:lnTo>
                        <a:pt x="593" y="250"/>
                      </a:lnTo>
                      <a:lnTo>
                        <a:pt x="600" y="259"/>
                      </a:lnTo>
                      <a:lnTo>
                        <a:pt x="607" y="265"/>
                      </a:lnTo>
                      <a:lnTo>
                        <a:pt x="615" y="271"/>
                      </a:lnTo>
                      <a:lnTo>
                        <a:pt x="615" y="271"/>
                      </a:lnTo>
                      <a:lnTo>
                        <a:pt x="618" y="272"/>
                      </a:lnTo>
                      <a:lnTo>
                        <a:pt x="620" y="275"/>
                      </a:lnTo>
                      <a:lnTo>
                        <a:pt x="622" y="277"/>
                      </a:lnTo>
                      <a:lnTo>
                        <a:pt x="623" y="281"/>
                      </a:lnTo>
                      <a:lnTo>
                        <a:pt x="623" y="287"/>
                      </a:lnTo>
                      <a:lnTo>
                        <a:pt x="621" y="296"/>
                      </a:lnTo>
                      <a:lnTo>
                        <a:pt x="621" y="296"/>
                      </a:lnTo>
                      <a:lnTo>
                        <a:pt x="620" y="299"/>
                      </a:lnTo>
                      <a:lnTo>
                        <a:pt x="620" y="302"/>
                      </a:lnTo>
                      <a:lnTo>
                        <a:pt x="621" y="305"/>
                      </a:lnTo>
                      <a:lnTo>
                        <a:pt x="623" y="308"/>
                      </a:lnTo>
                      <a:lnTo>
                        <a:pt x="626" y="316"/>
                      </a:lnTo>
                      <a:lnTo>
                        <a:pt x="629" y="320"/>
                      </a:lnTo>
                      <a:lnTo>
                        <a:pt x="631" y="325"/>
                      </a:lnTo>
                      <a:lnTo>
                        <a:pt x="631" y="325"/>
                      </a:lnTo>
                      <a:lnTo>
                        <a:pt x="633" y="335"/>
                      </a:lnTo>
                      <a:lnTo>
                        <a:pt x="636" y="344"/>
                      </a:lnTo>
                      <a:lnTo>
                        <a:pt x="636" y="347"/>
                      </a:lnTo>
                      <a:lnTo>
                        <a:pt x="636" y="351"/>
                      </a:lnTo>
                      <a:lnTo>
                        <a:pt x="635" y="355"/>
                      </a:lnTo>
                      <a:lnTo>
                        <a:pt x="633" y="359"/>
                      </a:lnTo>
                      <a:lnTo>
                        <a:pt x="633" y="359"/>
                      </a:lnTo>
                      <a:lnTo>
                        <a:pt x="631" y="362"/>
                      </a:lnTo>
                      <a:lnTo>
                        <a:pt x="630" y="365"/>
                      </a:lnTo>
                      <a:lnTo>
                        <a:pt x="630" y="369"/>
                      </a:lnTo>
                      <a:lnTo>
                        <a:pt x="630" y="372"/>
                      </a:lnTo>
                      <a:lnTo>
                        <a:pt x="633" y="379"/>
                      </a:lnTo>
                      <a:lnTo>
                        <a:pt x="638" y="389"/>
                      </a:lnTo>
                      <a:lnTo>
                        <a:pt x="638" y="389"/>
                      </a:lnTo>
                      <a:lnTo>
                        <a:pt x="645" y="400"/>
                      </a:lnTo>
                      <a:lnTo>
                        <a:pt x="653" y="411"/>
                      </a:lnTo>
                      <a:lnTo>
                        <a:pt x="661" y="420"/>
                      </a:lnTo>
                      <a:lnTo>
                        <a:pt x="664" y="426"/>
                      </a:lnTo>
                      <a:lnTo>
                        <a:pt x="665" y="431"/>
                      </a:lnTo>
                      <a:lnTo>
                        <a:pt x="665" y="431"/>
                      </a:lnTo>
                      <a:lnTo>
                        <a:pt x="665" y="444"/>
                      </a:lnTo>
                      <a:lnTo>
                        <a:pt x="664" y="459"/>
                      </a:lnTo>
                      <a:lnTo>
                        <a:pt x="662" y="465"/>
                      </a:lnTo>
                      <a:lnTo>
                        <a:pt x="661" y="471"/>
                      </a:lnTo>
                      <a:lnTo>
                        <a:pt x="659" y="475"/>
                      </a:lnTo>
                      <a:lnTo>
                        <a:pt x="657" y="476"/>
                      </a:lnTo>
                      <a:lnTo>
                        <a:pt x="657" y="476"/>
                      </a:lnTo>
                      <a:lnTo>
                        <a:pt x="652" y="476"/>
                      </a:lnTo>
                      <a:lnTo>
                        <a:pt x="649" y="474"/>
                      </a:lnTo>
                      <a:lnTo>
                        <a:pt x="647" y="472"/>
                      </a:lnTo>
                      <a:lnTo>
                        <a:pt x="646" y="467"/>
                      </a:lnTo>
                      <a:lnTo>
                        <a:pt x="646" y="467"/>
                      </a:lnTo>
                      <a:lnTo>
                        <a:pt x="646" y="464"/>
                      </a:lnTo>
                      <a:lnTo>
                        <a:pt x="645" y="461"/>
                      </a:lnTo>
                      <a:lnTo>
                        <a:pt x="640" y="458"/>
                      </a:lnTo>
                      <a:lnTo>
                        <a:pt x="637" y="456"/>
                      </a:lnTo>
                      <a:lnTo>
                        <a:pt x="635" y="456"/>
                      </a:lnTo>
                      <a:lnTo>
                        <a:pt x="632" y="456"/>
                      </a:lnTo>
                      <a:lnTo>
                        <a:pt x="629" y="457"/>
                      </a:lnTo>
                      <a:lnTo>
                        <a:pt x="629" y="457"/>
                      </a:lnTo>
                      <a:lnTo>
                        <a:pt x="623" y="459"/>
                      </a:lnTo>
                      <a:lnTo>
                        <a:pt x="619" y="462"/>
                      </a:lnTo>
                      <a:lnTo>
                        <a:pt x="616" y="467"/>
                      </a:lnTo>
                      <a:lnTo>
                        <a:pt x="616" y="469"/>
                      </a:lnTo>
                      <a:lnTo>
                        <a:pt x="615" y="472"/>
                      </a:lnTo>
                      <a:lnTo>
                        <a:pt x="615" y="472"/>
                      </a:lnTo>
                      <a:lnTo>
                        <a:pt x="615" y="475"/>
                      </a:lnTo>
                      <a:lnTo>
                        <a:pt x="614" y="477"/>
                      </a:lnTo>
                      <a:lnTo>
                        <a:pt x="611" y="478"/>
                      </a:lnTo>
                      <a:lnTo>
                        <a:pt x="609" y="479"/>
                      </a:lnTo>
                      <a:lnTo>
                        <a:pt x="605" y="482"/>
                      </a:lnTo>
                      <a:lnTo>
                        <a:pt x="602" y="482"/>
                      </a:lnTo>
                      <a:lnTo>
                        <a:pt x="602" y="482"/>
                      </a:lnTo>
                      <a:lnTo>
                        <a:pt x="601" y="483"/>
                      </a:lnTo>
                      <a:lnTo>
                        <a:pt x="600" y="484"/>
                      </a:lnTo>
                      <a:lnTo>
                        <a:pt x="597" y="487"/>
                      </a:lnTo>
                      <a:lnTo>
                        <a:pt x="596" y="488"/>
                      </a:lnTo>
                      <a:lnTo>
                        <a:pt x="594" y="490"/>
                      </a:lnTo>
                      <a:lnTo>
                        <a:pt x="592" y="491"/>
                      </a:lnTo>
                      <a:lnTo>
                        <a:pt x="589" y="491"/>
                      </a:lnTo>
                      <a:lnTo>
                        <a:pt x="589" y="491"/>
                      </a:lnTo>
                      <a:lnTo>
                        <a:pt x="579" y="493"/>
                      </a:lnTo>
                      <a:lnTo>
                        <a:pt x="567" y="497"/>
                      </a:lnTo>
                      <a:lnTo>
                        <a:pt x="557" y="502"/>
                      </a:lnTo>
                      <a:lnTo>
                        <a:pt x="551" y="505"/>
                      </a:lnTo>
                      <a:lnTo>
                        <a:pt x="546" y="510"/>
                      </a:lnTo>
                      <a:lnTo>
                        <a:pt x="546" y="510"/>
                      </a:lnTo>
                      <a:lnTo>
                        <a:pt x="537" y="517"/>
                      </a:lnTo>
                      <a:lnTo>
                        <a:pt x="531" y="521"/>
                      </a:lnTo>
                      <a:lnTo>
                        <a:pt x="526" y="525"/>
                      </a:lnTo>
                      <a:lnTo>
                        <a:pt x="524" y="526"/>
                      </a:lnTo>
                      <a:lnTo>
                        <a:pt x="524" y="529"/>
                      </a:lnTo>
                      <a:lnTo>
                        <a:pt x="524" y="529"/>
                      </a:lnTo>
                      <a:lnTo>
                        <a:pt x="522" y="533"/>
                      </a:lnTo>
                      <a:lnTo>
                        <a:pt x="518" y="536"/>
                      </a:lnTo>
                      <a:lnTo>
                        <a:pt x="512" y="539"/>
                      </a:lnTo>
                      <a:lnTo>
                        <a:pt x="505" y="540"/>
                      </a:lnTo>
                      <a:lnTo>
                        <a:pt x="505" y="540"/>
                      </a:lnTo>
                      <a:lnTo>
                        <a:pt x="487" y="543"/>
                      </a:lnTo>
                      <a:lnTo>
                        <a:pt x="480" y="546"/>
                      </a:lnTo>
                      <a:lnTo>
                        <a:pt x="477" y="547"/>
                      </a:lnTo>
                      <a:lnTo>
                        <a:pt x="476" y="550"/>
                      </a:lnTo>
                      <a:lnTo>
                        <a:pt x="476" y="550"/>
                      </a:lnTo>
                      <a:lnTo>
                        <a:pt x="474" y="555"/>
                      </a:lnTo>
                      <a:lnTo>
                        <a:pt x="472" y="557"/>
                      </a:lnTo>
                      <a:lnTo>
                        <a:pt x="469" y="557"/>
                      </a:lnTo>
                      <a:lnTo>
                        <a:pt x="466" y="556"/>
                      </a:lnTo>
                      <a:lnTo>
                        <a:pt x="466" y="556"/>
                      </a:lnTo>
                      <a:lnTo>
                        <a:pt x="463" y="554"/>
                      </a:lnTo>
                      <a:lnTo>
                        <a:pt x="459" y="553"/>
                      </a:lnTo>
                      <a:lnTo>
                        <a:pt x="454" y="555"/>
                      </a:lnTo>
                      <a:lnTo>
                        <a:pt x="452" y="556"/>
                      </a:lnTo>
                      <a:lnTo>
                        <a:pt x="451" y="558"/>
                      </a:lnTo>
                      <a:lnTo>
                        <a:pt x="451" y="558"/>
                      </a:lnTo>
                      <a:lnTo>
                        <a:pt x="451" y="560"/>
                      </a:lnTo>
                      <a:lnTo>
                        <a:pt x="451" y="563"/>
                      </a:lnTo>
                      <a:lnTo>
                        <a:pt x="456" y="569"/>
                      </a:lnTo>
                      <a:lnTo>
                        <a:pt x="462" y="575"/>
                      </a:lnTo>
                      <a:lnTo>
                        <a:pt x="469" y="578"/>
                      </a:lnTo>
                      <a:lnTo>
                        <a:pt x="469" y="578"/>
                      </a:lnTo>
                      <a:lnTo>
                        <a:pt x="476" y="582"/>
                      </a:lnTo>
                      <a:lnTo>
                        <a:pt x="481" y="586"/>
                      </a:lnTo>
                      <a:lnTo>
                        <a:pt x="483" y="589"/>
                      </a:lnTo>
                      <a:lnTo>
                        <a:pt x="483" y="591"/>
                      </a:lnTo>
                      <a:lnTo>
                        <a:pt x="483" y="594"/>
                      </a:lnTo>
                      <a:lnTo>
                        <a:pt x="482" y="599"/>
                      </a:lnTo>
                      <a:lnTo>
                        <a:pt x="482" y="599"/>
                      </a:lnTo>
                      <a:lnTo>
                        <a:pt x="480" y="607"/>
                      </a:lnTo>
                      <a:lnTo>
                        <a:pt x="479" y="617"/>
                      </a:lnTo>
                      <a:lnTo>
                        <a:pt x="480" y="622"/>
                      </a:lnTo>
                      <a:lnTo>
                        <a:pt x="481" y="627"/>
                      </a:lnTo>
                      <a:lnTo>
                        <a:pt x="482" y="631"/>
                      </a:lnTo>
                      <a:lnTo>
                        <a:pt x="486" y="635"/>
                      </a:lnTo>
                      <a:lnTo>
                        <a:pt x="486" y="635"/>
                      </a:lnTo>
                      <a:lnTo>
                        <a:pt x="493" y="645"/>
                      </a:lnTo>
                      <a:lnTo>
                        <a:pt x="503" y="656"/>
                      </a:lnTo>
                      <a:lnTo>
                        <a:pt x="514" y="667"/>
                      </a:lnTo>
                      <a:lnTo>
                        <a:pt x="524" y="676"/>
                      </a:lnTo>
                      <a:lnTo>
                        <a:pt x="524" y="676"/>
                      </a:lnTo>
                      <a:lnTo>
                        <a:pt x="545" y="696"/>
                      </a:lnTo>
                      <a:lnTo>
                        <a:pt x="557" y="705"/>
                      </a:lnTo>
                      <a:lnTo>
                        <a:pt x="569" y="716"/>
                      </a:lnTo>
                      <a:lnTo>
                        <a:pt x="569" y="716"/>
                      </a:lnTo>
                      <a:lnTo>
                        <a:pt x="576" y="720"/>
                      </a:lnTo>
                      <a:lnTo>
                        <a:pt x="582" y="723"/>
                      </a:lnTo>
                      <a:lnTo>
                        <a:pt x="593" y="727"/>
                      </a:lnTo>
                      <a:lnTo>
                        <a:pt x="596" y="729"/>
                      </a:lnTo>
                      <a:lnTo>
                        <a:pt x="599" y="730"/>
                      </a:lnTo>
                      <a:lnTo>
                        <a:pt x="600" y="733"/>
                      </a:lnTo>
                      <a:lnTo>
                        <a:pt x="597" y="737"/>
                      </a:lnTo>
                      <a:lnTo>
                        <a:pt x="597" y="737"/>
                      </a:lnTo>
                      <a:lnTo>
                        <a:pt x="593" y="745"/>
                      </a:lnTo>
                      <a:lnTo>
                        <a:pt x="589" y="750"/>
                      </a:lnTo>
                      <a:lnTo>
                        <a:pt x="583" y="753"/>
                      </a:lnTo>
                      <a:lnTo>
                        <a:pt x="578" y="755"/>
                      </a:lnTo>
                      <a:lnTo>
                        <a:pt x="578" y="755"/>
                      </a:lnTo>
                      <a:lnTo>
                        <a:pt x="576" y="755"/>
                      </a:lnTo>
                      <a:lnTo>
                        <a:pt x="574" y="756"/>
                      </a:lnTo>
                      <a:lnTo>
                        <a:pt x="572" y="759"/>
                      </a:lnTo>
                      <a:lnTo>
                        <a:pt x="569" y="763"/>
                      </a:lnTo>
                      <a:lnTo>
                        <a:pt x="566" y="770"/>
                      </a:lnTo>
                      <a:lnTo>
                        <a:pt x="566" y="770"/>
                      </a:lnTo>
                      <a:lnTo>
                        <a:pt x="560" y="777"/>
                      </a:lnTo>
                      <a:lnTo>
                        <a:pt x="549" y="787"/>
                      </a:lnTo>
                      <a:lnTo>
                        <a:pt x="536" y="796"/>
                      </a:lnTo>
                      <a:lnTo>
                        <a:pt x="531" y="799"/>
                      </a:lnTo>
                      <a:lnTo>
                        <a:pt x="525" y="800"/>
                      </a:lnTo>
                      <a:lnTo>
                        <a:pt x="525" y="800"/>
                      </a:lnTo>
                      <a:lnTo>
                        <a:pt x="522" y="800"/>
                      </a:lnTo>
                      <a:lnTo>
                        <a:pt x="519" y="802"/>
                      </a:lnTo>
                      <a:lnTo>
                        <a:pt x="517" y="804"/>
                      </a:lnTo>
                      <a:lnTo>
                        <a:pt x="516" y="806"/>
                      </a:lnTo>
                      <a:lnTo>
                        <a:pt x="515" y="812"/>
                      </a:lnTo>
                      <a:lnTo>
                        <a:pt x="515" y="817"/>
                      </a:lnTo>
                      <a:lnTo>
                        <a:pt x="515" y="817"/>
                      </a:lnTo>
                      <a:lnTo>
                        <a:pt x="516" y="822"/>
                      </a:lnTo>
                      <a:lnTo>
                        <a:pt x="519" y="828"/>
                      </a:lnTo>
                      <a:lnTo>
                        <a:pt x="524" y="834"/>
                      </a:lnTo>
                      <a:lnTo>
                        <a:pt x="529" y="839"/>
                      </a:lnTo>
                      <a:lnTo>
                        <a:pt x="529" y="839"/>
                      </a:lnTo>
                      <a:lnTo>
                        <a:pt x="533" y="842"/>
                      </a:lnTo>
                      <a:lnTo>
                        <a:pt x="534" y="844"/>
                      </a:lnTo>
                      <a:lnTo>
                        <a:pt x="534" y="848"/>
                      </a:lnTo>
                      <a:lnTo>
                        <a:pt x="533" y="853"/>
                      </a:lnTo>
                      <a:lnTo>
                        <a:pt x="533" y="853"/>
                      </a:lnTo>
                      <a:lnTo>
                        <a:pt x="531" y="861"/>
                      </a:lnTo>
                      <a:lnTo>
                        <a:pt x="531" y="862"/>
                      </a:lnTo>
                      <a:lnTo>
                        <a:pt x="531" y="863"/>
                      </a:lnTo>
                      <a:lnTo>
                        <a:pt x="535" y="864"/>
                      </a:lnTo>
                      <a:lnTo>
                        <a:pt x="535" y="864"/>
                      </a:lnTo>
                      <a:lnTo>
                        <a:pt x="537" y="865"/>
                      </a:lnTo>
                      <a:lnTo>
                        <a:pt x="539" y="866"/>
                      </a:lnTo>
                      <a:lnTo>
                        <a:pt x="540" y="868"/>
                      </a:lnTo>
                      <a:lnTo>
                        <a:pt x="542" y="870"/>
                      </a:lnTo>
                      <a:lnTo>
                        <a:pt x="542" y="875"/>
                      </a:lnTo>
                      <a:lnTo>
                        <a:pt x="540" y="880"/>
                      </a:lnTo>
                      <a:lnTo>
                        <a:pt x="540" y="880"/>
                      </a:lnTo>
                      <a:lnTo>
                        <a:pt x="540" y="884"/>
                      </a:lnTo>
                      <a:lnTo>
                        <a:pt x="539" y="885"/>
                      </a:lnTo>
                      <a:lnTo>
                        <a:pt x="539" y="885"/>
                      </a:lnTo>
                      <a:lnTo>
                        <a:pt x="537" y="883"/>
                      </a:lnTo>
                      <a:lnTo>
                        <a:pt x="534" y="877"/>
                      </a:lnTo>
                      <a:lnTo>
                        <a:pt x="534" y="877"/>
                      </a:lnTo>
                      <a:lnTo>
                        <a:pt x="531" y="871"/>
                      </a:lnTo>
                      <a:lnTo>
                        <a:pt x="528" y="865"/>
                      </a:lnTo>
                      <a:lnTo>
                        <a:pt x="525" y="863"/>
                      </a:lnTo>
                      <a:lnTo>
                        <a:pt x="523" y="862"/>
                      </a:lnTo>
                      <a:lnTo>
                        <a:pt x="520" y="861"/>
                      </a:lnTo>
                      <a:lnTo>
                        <a:pt x="516" y="861"/>
                      </a:lnTo>
                      <a:lnTo>
                        <a:pt x="516" y="861"/>
                      </a:lnTo>
                      <a:lnTo>
                        <a:pt x="508" y="861"/>
                      </a:lnTo>
                      <a:lnTo>
                        <a:pt x="500" y="863"/>
                      </a:lnTo>
                      <a:lnTo>
                        <a:pt x="491" y="864"/>
                      </a:lnTo>
                      <a:lnTo>
                        <a:pt x="482" y="865"/>
                      </a:lnTo>
                      <a:lnTo>
                        <a:pt x="482" y="865"/>
                      </a:lnTo>
                      <a:lnTo>
                        <a:pt x="479" y="866"/>
                      </a:lnTo>
                      <a:lnTo>
                        <a:pt x="476" y="868"/>
                      </a:lnTo>
                      <a:lnTo>
                        <a:pt x="473" y="871"/>
                      </a:lnTo>
                      <a:lnTo>
                        <a:pt x="469" y="875"/>
                      </a:lnTo>
                      <a:lnTo>
                        <a:pt x="467" y="876"/>
                      </a:lnTo>
                      <a:lnTo>
                        <a:pt x="465" y="876"/>
                      </a:lnTo>
                      <a:lnTo>
                        <a:pt x="465" y="876"/>
                      </a:lnTo>
                      <a:lnTo>
                        <a:pt x="460" y="876"/>
                      </a:lnTo>
                      <a:lnTo>
                        <a:pt x="456" y="875"/>
                      </a:lnTo>
                      <a:lnTo>
                        <a:pt x="450" y="875"/>
                      </a:lnTo>
                      <a:lnTo>
                        <a:pt x="444" y="877"/>
                      </a:lnTo>
                      <a:lnTo>
                        <a:pt x="444" y="877"/>
                      </a:lnTo>
                      <a:lnTo>
                        <a:pt x="419" y="889"/>
                      </a:lnTo>
                      <a:lnTo>
                        <a:pt x="406" y="894"/>
                      </a:lnTo>
                      <a:lnTo>
                        <a:pt x="402" y="897"/>
                      </a:lnTo>
                      <a:lnTo>
                        <a:pt x="397" y="898"/>
                      </a:lnTo>
                      <a:lnTo>
                        <a:pt x="397" y="898"/>
                      </a:lnTo>
                      <a:lnTo>
                        <a:pt x="390" y="897"/>
                      </a:lnTo>
                      <a:lnTo>
                        <a:pt x="383" y="896"/>
                      </a:lnTo>
                      <a:lnTo>
                        <a:pt x="368" y="890"/>
                      </a:lnTo>
                      <a:lnTo>
                        <a:pt x="368" y="890"/>
                      </a:lnTo>
                      <a:lnTo>
                        <a:pt x="360" y="886"/>
                      </a:lnTo>
                      <a:lnTo>
                        <a:pt x="349" y="882"/>
                      </a:lnTo>
                      <a:lnTo>
                        <a:pt x="344" y="880"/>
                      </a:lnTo>
                      <a:lnTo>
                        <a:pt x="339" y="880"/>
                      </a:lnTo>
                      <a:lnTo>
                        <a:pt x="335" y="882"/>
                      </a:lnTo>
                      <a:lnTo>
                        <a:pt x="333" y="885"/>
                      </a:lnTo>
                      <a:lnTo>
                        <a:pt x="333" y="885"/>
                      </a:lnTo>
                      <a:lnTo>
                        <a:pt x="330" y="893"/>
                      </a:lnTo>
                      <a:lnTo>
                        <a:pt x="326" y="901"/>
                      </a:lnTo>
                      <a:lnTo>
                        <a:pt x="325" y="904"/>
                      </a:lnTo>
                      <a:lnTo>
                        <a:pt x="324" y="906"/>
                      </a:lnTo>
                      <a:lnTo>
                        <a:pt x="322" y="908"/>
                      </a:lnTo>
                      <a:lnTo>
                        <a:pt x="320" y="907"/>
                      </a:lnTo>
                      <a:lnTo>
                        <a:pt x="320" y="907"/>
                      </a:lnTo>
                      <a:lnTo>
                        <a:pt x="315" y="906"/>
                      </a:lnTo>
                      <a:lnTo>
                        <a:pt x="310" y="903"/>
                      </a:lnTo>
                      <a:lnTo>
                        <a:pt x="306" y="900"/>
                      </a:lnTo>
                      <a:lnTo>
                        <a:pt x="305" y="898"/>
                      </a:lnTo>
                      <a:lnTo>
                        <a:pt x="305" y="894"/>
                      </a:lnTo>
                      <a:lnTo>
                        <a:pt x="305" y="894"/>
                      </a:lnTo>
                      <a:lnTo>
                        <a:pt x="303" y="888"/>
                      </a:lnTo>
                      <a:lnTo>
                        <a:pt x="300" y="883"/>
                      </a:lnTo>
                      <a:lnTo>
                        <a:pt x="295" y="879"/>
                      </a:lnTo>
                      <a:lnTo>
                        <a:pt x="289" y="878"/>
                      </a:lnTo>
                      <a:lnTo>
                        <a:pt x="289" y="878"/>
                      </a:lnTo>
                      <a:lnTo>
                        <a:pt x="287" y="878"/>
                      </a:lnTo>
                      <a:lnTo>
                        <a:pt x="285" y="879"/>
                      </a:lnTo>
                      <a:lnTo>
                        <a:pt x="281" y="882"/>
                      </a:lnTo>
                      <a:lnTo>
                        <a:pt x="279" y="884"/>
                      </a:lnTo>
                      <a:lnTo>
                        <a:pt x="277" y="884"/>
                      </a:lnTo>
                      <a:lnTo>
                        <a:pt x="275" y="884"/>
                      </a:lnTo>
                      <a:lnTo>
                        <a:pt x="275" y="884"/>
                      </a:lnTo>
                      <a:lnTo>
                        <a:pt x="273" y="884"/>
                      </a:lnTo>
                      <a:lnTo>
                        <a:pt x="271" y="883"/>
                      </a:lnTo>
                      <a:lnTo>
                        <a:pt x="268" y="879"/>
                      </a:lnTo>
                      <a:lnTo>
                        <a:pt x="265" y="876"/>
                      </a:lnTo>
                      <a:lnTo>
                        <a:pt x="263" y="874"/>
                      </a:lnTo>
                      <a:lnTo>
                        <a:pt x="260" y="874"/>
                      </a:lnTo>
                      <a:lnTo>
                        <a:pt x="260" y="874"/>
                      </a:lnTo>
                      <a:lnTo>
                        <a:pt x="238" y="873"/>
                      </a:lnTo>
                      <a:lnTo>
                        <a:pt x="225" y="871"/>
                      </a:lnTo>
                      <a:lnTo>
                        <a:pt x="219" y="870"/>
                      </a:lnTo>
                      <a:lnTo>
                        <a:pt x="215" y="868"/>
                      </a:lnTo>
                      <a:lnTo>
                        <a:pt x="215" y="868"/>
                      </a:lnTo>
                      <a:lnTo>
                        <a:pt x="205" y="861"/>
                      </a:lnTo>
                      <a:lnTo>
                        <a:pt x="195" y="857"/>
                      </a:lnTo>
                      <a:lnTo>
                        <a:pt x="187" y="855"/>
                      </a:lnTo>
                      <a:lnTo>
                        <a:pt x="182" y="854"/>
                      </a:lnTo>
                      <a:lnTo>
                        <a:pt x="179" y="854"/>
                      </a:lnTo>
                      <a:lnTo>
                        <a:pt x="179" y="854"/>
                      </a:lnTo>
                      <a:lnTo>
                        <a:pt x="175" y="855"/>
                      </a:lnTo>
                      <a:lnTo>
                        <a:pt x="173" y="857"/>
                      </a:lnTo>
                      <a:lnTo>
                        <a:pt x="172" y="860"/>
                      </a:lnTo>
                      <a:lnTo>
                        <a:pt x="173" y="865"/>
                      </a:lnTo>
                      <a:lnTo>
                        <a:pt x="173" y="865"/>
                      </a:lnTo>
                      <a:lnTo>
                        <a:pt x="173" y="871"/>
                      </a:lnTo>
                      <a:lnTo>
                        <a:pt x="173" y="874"/>
                      </a:lnTo>
                      <a:lnTo>
                        <a:pt x="173" y="875"/>
                      </a:lnTo>
                      <a:lnTo>
                        <a:pt x="172" y="876"/>
                      </a:lnTo>
                      <a:lnTo>
                        <a:pt x="166" y="876"/>
                      </a:lnTo>
                      <a:lnTo>
                        <a:pt x="166" y="876"/>
                      </a:lnTo>
                      <a:lnTo>
                        <a:pt x="132" y="876"/>
                      </a:lnTo>
                      <a:lnTo>
                        <a:pt x="115" y="874"/>
                      </a:lnTo>
                      <a:lnTo>
                        <a:pt x="109" y="873"/>
                      </a:lnTo>
                      <a:lnTo>
                        <a:pt x="108" y="872"/>
                      </a:lnTo>
                      <a:lnTo>
                        <a:pt x="108" y="871"/>
                      </a:lnTo>
                      <a:lnTo>
                        <a:pt x="108" y="871"/>
                      </a:lnTo>
                      <a:lnTo>
                        <a:pt x="109" y="862"/>
                      </a:lnTo>
                      <a:lnTo>
                        <a:pt x="111" y="850"/>
                      </a:lnTo>
                      <a:lnTo>
                        <a:pt x="113" y="837"/>
                      </a:lnTo>
                      <a:lnTo>
                        <a:pt x="113" y="826"/>
                      </a:lnTo>
                      <a:lnTo>
                        <a:pt x="113" y="826"/>
                      </a:lnTo>
                      <a:lnTo>
                        <a:pt x="114" y="817"/>
                      </a:lnTo>
                      <a:lnTo>
                        <a:pt x="115" y="807"/>
                      </a:lnTo>
                      <a:lnTo>
                        <a:pt x="118" y="800"/>
                      </a:lnTo>
                      <a:lnTo>
                        <a:pt x="122" y="793"/>
                      </a:lnTo>
                      <a:lnTo>
                        <a:pt x="122" y="793"/>
                      </a:lnTo>
                      <a:lnTo>
                        <a:pt x="123" y="791"/>
                      </a:lnTo>
                      <a:lnTo>
                        <a:pt x="123" y="788"/>
                      </a:lnTo>
                      <a:lnTo>
                        <a:pt x="121" y="782"/>
                      </a:lnTo>
                      <a:lnTo>
                        <a:pt x="121" y="777"/>
                      </a:lnTo>
                      <a:lnTo>
                        <a:pt x="121" y="773"/>
                      </a:lnTo>
                      <a:lnTo>
                        <a:pt x="123" y="769"/>
                      </a:lnTo>
                      <a:lnTo>
                        <a:pt x="127" y="763"/>
                      </a:lnTo>
                      <a:lnTo>
                        <a:pt x="127" y="763"/>
                      </a:lnTo>
                      <a:lnTo>
                        <a:pt x="143" y="745"/>
                      </a:lnTo>
                      <a:lnTo>
                        <a:pt x="148" y="737"/>
                      </a:lnTo>
                      <a:lnTo>
                        <a:pt x="150" y="733"/>
                      </a:lnTo>
                      <a:lnTo>
                        <a:pt x="151" y="730"/>
                      </a:lnTo>
                      <a:lnTo>
                        <a:pt x="151" y="730"/>
                      </a:lnTo>
                      <a:lnTo>
                        <a:pt x="152" y="727"/>
                      </a:lnTo>
                      <a:lnTo>
                        <a:pt x="153" y="726"/>
                      </a:lnTo>
                      <a:lnTo>
                        <a:pt x="158" y="725"/>
                      </a:lnTo>
                      <a:lnTo>
                        <a:pt x="161" y="722"/>
                      </a:lnTo>
                      <a:lnTo>
                        <a:pt x="162" y="721"/>
                      </a:lnTo>
                      <a:lnTo>
                        <a:pt x="162" y="718"/>
                      </a:lnTo>
                      <a:lnTo>
                        <a:pt x="162" y="718"/>
                      </a:lnTo>
                      <a:lnTo>
                        <a:pt x="161" y="713"/>
                      </a:lnTo>
                      <a:lnTo>
                        <a:pt x="160" y="711"/>
                      </a:lnTo>
                      <a:lnTo>
                        <a:pt x="159" y="708"/>
                      </a:lnTo>
                      <a:lnTo>
                        <a:pt x="152" y="706"/>
                      </a:lnTo>
                      <a:lnTo>
                        <a:pt x="142" y="705"/>
                      </a:lnTo>
                      <a:lnTo>
                        <a:pt x="142" y="705"/>
                      </a:lnTo>
                      <a:lnTo>
                        <a:pt x="135" y="704"/>
                      </a:lnTo>
                      <a:lnTo>
                        <a:pt x="130" y="704"/>
                      </a:lnTo>
                      <a:lnTo>
                        <a:pt x="120" y="705"/>
                      </a:lnTo>
                      <a:lnTo>
                        <a:pt x="117" y="705"/>
                      </a:lnTo>
                      <a:lnTo>
                        <a:pt x="114" y="705"/>
                      </a:lnTo>
                      <a:lnTo>
                        <a:pt x="111" y="704"/>
                      </a:lnTo>
                      <a:lnTo>
                        <a:pt x="110" y="702"/>
                      </a:lnTo>
                      <a:lnTo>
                        <a:pt x="110" y="702"/>
                      </a:lnTo>
                      <a:lnTo>
                        <a:pt x="108" y="697"/>
                      </a:lnTo>
                      <a:lnTo>
                        <a:pt x="106" y="692"/>
                      </a:lnTo>
                      <a:lnTo>
                        <a:pt x="104" y="690"/>
                      </a:lnTo>
                      <a:lnTo>
                        <a:pt x="101" y="689"/>
                      </a:lnTo>
                      <a:lnTo>
                        <a:pt x="93" y="689"/>
                      </a:lnTo>
                      <a:lnTo>
                        <a:pt x="93" y="689"/>
                      </a:lnTo>
                      <a:lnTo>
                        <a:pt x="85" y="690"/>
                      </a:lnTo>
                      <a:lnTo>
                        <a:pt x="77" y="692"/>
                      </a:lnTo>
                      <a:lnTo>
                        <a:pt x="74" y="692"/>
                      </a:lnTo>
                      <a:lnTo>
                        <a:pt x="72" y="692"/>
                      </a:lnTo>
                      <a:lnTo>
                        <a:pt x="70" y="690"/>
                      </a:lnTo>
                      <a:lnTo>
                        <a:pt x="68" y="688"/>
                      </a:lnTo>
                      <a:lnTo>
                        <a:pt x="68" y="688"/>
                      </a:lnTo>
                      <a:lnTo>
                        <a:pt x="67" y="683"/>
                      </a:lnTo>
                      <a:lnTo>
                        <a:pt x="65" y="680"/>
                      </a:lnTo>
                      <a:lnTo>
                        <a:pt x="64" y="679"/>
                      </a:lnTo>
                      <a:lnTo>
                        <a:pt x="62" y="679"/>
                      </a:lnTo>
                      <a:lnTo>
                        <a:pt x="59" y="683"/>
                      </a:lnTo>
                      <a:lnTo>
                        <a:pt x="59" y="683"/>
                      </a:lnTo>
                      <a:lnTo>
                        <a:pt x="54" y="687"/>
                      </a:lnTo>
                      <a:lnTo>
                        <a:pt x="50" y="688"/>
                      </a:lnTo>
                      <a:lnTo>
                        <a:pt x="49" y="688"/>
                      </a:lnTo>
                      <a:lnTo>
                        <a:pt x="48" y="688"/>
                      </a:lnTo>
                      <a:lnTo>
                        <a:pt x="47" y="686"/>
                      </a:lnTo>
                      <a:lnTo>
                        <a:pt x="47" y="684"/>
                      </a:lnTo>
                      <a:lnTo>
                        <a:pt x="47" y="684"/>
                      </a:lnTo>
                      <a:lnTo>
                        <a:pt x="47" y="676"/>
                      </a:lnTo>
                      <a:lnTo>
                        <a:pt x="46" y="669"/>
                      </a:lnTo>
                      <a:lnTo>
                        <a:pt x="44" y="664"/>
                      </a:lnTo>
                      <a:lnTo>
                        <a:pt x="43" y="661"/>
                      </a:lnTo>
                      <a:lnTo>
                        <a:pt x="39" y="659"/>
                      </a:lnTo>
                      <a:lnTo>
                        <a:pt x="35" y="657"/>
                      </a:lnTo>
                      <a:lnTo>
                        <a:pt x="35" y="657"/>
                      </a:lnTo>
                      <a:lnTo>
                        <a:pt x="28" y="653"/>
                      </a:lnTo>
                      <a:lnTo>
                        <a:pt x="22" y="649"/>
                      </a:lnTo>
                      <a:lnTo>
                        <a:pt x="21" y="647"/>
                      </a:lnTo>
                      <a:lnTo>
                        <a:pt x="21" y="645"/>
                      </a:lnTo>
                      <a:lnTo>
                        <a:pt x="21" y="643"/>
                      </a:lnTo>
                      <a:lnTo>
                        <a:pt x="22" y="640"/>
                      </a:lnTo>
                      <a:lnTo>
                        <a:pt x="22" y="640"/>
                      </a:lnTo>
                      <a:lnTo>
                        <a:pt x="25" y="634"/>
                      </a:lnTo>
                      <a:lnTo>
                        <a:pt x="29" y="629"/>
                      </a:lnTo>
                      <a:lnTo>
                        <a:pt x="31" y="622"/>
                      </a:lnTo>
                      <a:lnTo>
                        <a:pt x="31" y="615"/>
                      </a:lnTo>
                      <a:lnTo>
                        <a:pt x="31" y="615"/>
                      </a:lnTo>
                      <a:lnTo>
                        <a:pt x="30" y="610"/>
                      </a:lnTo>
                      <a:lnTo>
                        <a:pt x="28" y="605"/>
                      </a:lnTo>
                      <a:lnTo>
                        <a:pt x="23" y="603"/>
                      </a:lnTo>
                      <a:lnTo>
                        <a:pt x="17" y="601"/>
                      </a:lnTo>
                      <a:lnTo>
                        <a:pt x="17" y="601"/>
                      </a:lnTo>
                      <a:lnTo>
                        <a:pt x="14" y="600"/>
                      </a:lnTo>
                      <a:lnTo>
                        <a:pt x="10" y="599"/>
                      </a:lnTo>
                      <a:lnTo>
                        <a:pt x="7" y="597"/>
                      </a:lnTo>
                      <a:lnTo>
                        <a:pt x="5" y="593"/>
                      </a:lnTo>
                      <a:lnTo>
                        <a:pt x="4" y="590"/>
                      </a:lnTo>
                      <a:lnTo>
                        <a:pt x="3" y="587"/>
                      </a:lnTo>
                      <a:lnTo>
                        <a:pt x="3" y="584"/>
                      </a:lnTo>
                      <a:lnTo>
                        <a:pt x="3" y="579"/>
                      </a:lnTo>
                      <a:lnTo>
                        <a:pt x="3" y="579"/>
                      </a:lnTo>
                      <a:lnTo>
                        <a:pt x="5" y="573"/>
                      </a:lnTo>
                      <a:lnTo>
                        <a:pt x="8" y="568"/>
                      </a:lnTo>
                      <a:lnTo>
                        <a:pt x="14" y="563"/>
                      </a:lnTo>
                      <a:lnTo>
                        <a:pt x="19" y="559"/>
                      </a:lnTo>
                      <a:lnTo>
                        <a:pt x="19" y="559"/>
                      </a:lnTo>
                      <a:lnTo>
                        <a:pt x="23" y="554"/>
                      </a:lnTo>
                      <a:lnTo>
                        <a:pt x="24" y="550"/>
                      </a:lnTo>
                      <a:lnTo>
                        <a:pt x="24" y="548"/>
                      </a:lnTo>
                      <a:lnTo>
                        <a:pt x="24" y="541"/>
                      </a:lnTo>
                      <a:lnTo>
                        <a:pt x="21" y="531"/>
                      </a:lnTo>
                      <a:lnTo>
                        <a:pt x="21" y="531"/>
                      </a:lnTo>
                      <a:lnTo>
                        <a:pt x="16" y="516"/>
                      </a:lnTo>
                      <a:lnTo>
                        <a:pt x="9" y="499"/>
                      </a:lnTo>
                      <a:lnTo>
                        <a:pt x="3" y="482"/>
                      </a:lnTo>
                      <a:lnTo>
                        <a:pt x="1" y="475"/>
                      </a:lnTo>
                      <a:lnTo>
                        <a:pt x="0" y="471"/>
                      </a:lnTo>
                      <a:lnTo>
                        <a:pt x="0" y="471"/>
                      </a:lnTo>
                      <a:lnTo>
                        <a:pt x="1" y="469"/>
                      </a:lnTo>
                      <a:lnTo>
                        <a:pt x="2" y="467"/>
                      </a:lnTo>
                      <a:lnTo>
                        <a:pt x="6" y="464"/>
                      </a:lnTo>
                      <a:lnTo>
                        <a:pt x="7" y="464"/>
                      </a:lnTo>
                      <a:lnTo>
                        <a:pt x="9" y="462"/>
                      </a:lnTo>
                      <a:lnTo>
                        <a:pt x="10" y="460"/>
                      </a:lnTo>
                      <a:lnTo>
                        <a:pt x="11" y="457"/>
                      </a:lnTo>
                      <a:lnTo>
                        <a:pt x="11" y="457"/>
                      </a:lnTo>
                      <a:lnTo>
                        <a:pt x="11" y="453"/>
                      </a:lnTo>
                      <a:lnTo>
                        <a:pt x="14" y="446"/>
                      </a:lnTo>
                      <a:lnTo>
                        <a:pt x="17" y="433"/>
                      </a:lnTo>
                      <a:lnTo>
                        <a:pt x="19" y="426"/>
                      </a:lnTo>
                      <a:lnTo>
                        <a:pt x="20" y="419"/>
                      </a:lnTo>
                      <a:lnTo>
                        <a:pt x="20" y="413"/>
                      </a:lnTo>
                      <a:lnTo>
                        <a:pt x="18" y="407"/>
                      </a:lnTo>
                      <a:lnTo>
                        <a:pt x="18" y="407"/>
                      </a:lnTo>
                      <a:lnTo>
                        <a:pt x="10" y="392"/>
                      </a:lnTo>
                      <a:lnTo>
                        <a:pt x="9" y="387"/>
                      </a:lnTo>
                      <a:lnTo>
                        <a:pt x="9" y="385"/>
                      </a:lnTo>
                      <a:lnTo>
                        <a:pt x="10" y="383"/>
                      </a:lnTo>
                      <a:lnTo>
                        <a:pt x="10" y="383"/>
                      </a:lnTo>
                      <a:lnTo>
                        <a:pt x="11" y="381"/>
                      </a:lnTo>
                      <a:lnTo>
                        <a:pt x="15" y="378"/>
                      </a:lnTo>
                      <a:lnTo>
                        <a:pt x="23" y="376"/>
                      </a:lnTo>
                      <a:lnTo>
                        <a:pt x="45" y="374"/>
                      </a:lnTo>
                      <a:lnTo>
                        <a:pt x="45" y="374"/>
                      </a:lnTo>
                      <a:lnTo>
                        <a:pt x="50" y="373"/>
                      </a:lnTo>
                      <a:lnTo>
                        <a:pt x="56" y="370"/>
                      </a:lnTo>
                      <a:lnTo>
                        <a:pt x="60" y="367"/>
                      </a:lnTo>
                      <a:lnTo>
                        <a:pt x="63" y="362"/>
                      </a:lnTo>
                      <a:lnTo>
                        <a:pt x="66" y="358"/>
                      </a:lnTo>
                      <a:lnTo>
                        <a:pt x="67" y="355"/>
                      </a:lnTo>
                      <a:lnTo>
                        <a:pt x="67" y="350"/>
                      </a:lnTo>
                      <a:lnTo>
                        <a:pt x="66" y="347"/>
                      </a:lnTo>
                      <a:lnTo>
                        <a:pt x="66" y="347"/>
                      </a:lnTo>
                      <a:lnTo>
                        <a:pt x="64" y="344"/>
                      </a:lnTo>
                      <a:lnTo>
                        <a:pt x="64" y="341"/>
                      </a:lnTo>
                      <a:lnTo>
                        <a:pt x="64" y="339"/>
                      </a:lnTo>
                      <a:lnTo>
                        <a:pt x="66" y="336"/>
                      </a:lnTo>
                      <a:lnTo>
                        <a:pt x="72" y="332"/>
                      </a:lnTo>
                      <a:lnTo>
                        <a:pt x="78" y="329"/>
                      </a:lnTo>
                      <a:lnTo>
                        <a:pt x="78" y="329"/>
                      </a:lnTo>
                      <a:lnTo>
                        <a:pt x="80" y="327"/>
                      </a:lnTo>
                      <a:lnTo>
                        <a:pt x="82" y="325"/>
                      </a:lnTo>
                      <a:lnTo>
                        <a:pt x="83" y="320"/>
                      </a:lnTo>
                      <a:lnTo>
                        <a:pt x="83" y="316"/>
                      </a:lnTo>
                      <a:lnTo>
                        <a:pt x="82" y="313"/>
                      </a:lnTo>
                      <a:lnTo>
                        <a:pt x="81" y="308"/>
                      </a:lnTo>
                      <a:lnTo>
                        <a:pt x="78" y="304"/>
                      </a:lnTo>
                      <a:lnTo>
                        <a:pt x="75" y="302"/>
                      </a:lnTo>
                      <a:lnTo>
                        <a:pt x="75" y="302"/>
                      </a:lnTo>
                      <a:lnTo>
                        <a:pt x="72" y="299"/>
                      </a:lnTo>
                      <a:lnTo>
                        <a:pt x="68" y="296"/>
                      </a:lnTo>
                      <a:lnTo>
                        <a:pt x="66" y="293"/>
                      </a:lnTo>
                      <a:lnTo>
                        <a:pt x="65" y="290"/>
                      </a:lnTo>
                      <a:lnTo>
                        <a:pt x="66" y="287"/>
                      </a:lnTo>
                      <a:lnTo>
                        <a:pt x="67" y="285"/>
                      </a:lnTo>
                      <a:lnTo>
                        <a:pt x="70" y="282"/>
                      </a:lnTo>
                      <a:lnTo>
                        <a:pt x="73" y="279"/>
                      </a:lnTo>
                      <a:lnTo>
                        <a:pt x="73" y="279"/>
                      </a:lnTo>
                      <a:lnTo>
                        <a:pt x="80" y="275"/>
                      </a:lnTo>
                      <a:lnTo>
                        <a:pt x="86" y="270"/>
                      </a:lnTo>
                      <a:lnTo>
                        <a:pt x="88" y="263"/>
                      </a:lnTo>
                      <a:lnTo>
                        <a:pt x="90" y="256"/>
                      </a:lnTo>
                      <a:lnTo>
                        <a:pt x="90" y="256"/>
                      </a:lnTo>
                      <a:lnTo>
                        <a:pt x="90" y="251"/>
                      </a:lnTo>
                      <a:lnTo>
                        <a:pt x="92" y="248"/>
                      </a:lnTo>
                      <a:lnTo>
                        <a:pt x="96" y="241"/>
                      </a:lnTo>
                      <a:lnTo>
                        <a:pt x="102" y="233"/>
                      </a:lnTo>
                      <a:lnTo>
                        <a:pt x="104" y="229"/>
                      </a:lnTo>
                      <a:lnTo>
                        <a:pt x="105" y="225"/>
                      </a:lnTo>
                      <a:lnTo>
                        <a:pt x="105" y="225"/>
                      </a:lnTo>
                      <a:lnTo>
                        <a:pt x="105" y="217"/>
                      </a:lnTo>
                      <a:lnTo>
                        <a:pt x="103" y="210"/>
                      </a:lnTo>
                      <a:lnTo>
                        <a:pt x="101" y="203"/>
                      </a:lnTo>
                      <a:lnTo>
                        <a:pt x="97" y="199"/>
                      </a:lnTo>
                      <a:lnTo>
                        <a:pt x="97" y="199"/>
                      </a:lnTo>
                      <a:lnTo>
                        <a:pt x="95" y="197"/>
                      </a:lnTo>
                      <a:lnTo>
                        <a:pt x="93" y="192"/>
                      </a:lnTo>
                      <a:lnTo>
                        <a:pt x="91" y="188"/>
                      </a:lnTo>
                      <a:lnTo>
                        <a:pt x="90" y="183"/>
                      </a:lnTo>
                      <a:lnTo>
                        <a:pt x="90" y="178"/>
                      </a:lnTo>
                      <a:lnTo>
                        <a:pt x="91" y="173"/>
                      </a:lnTo>
                      <a:lnTo>
                        <a:pt x="94" y="169"/>
                      </a:lnTo>
                      <a:lnTo>
                        <a:pt x="99" y="165"/>
                      </a:lnTo>
                      <a:lnTo>
                        <a:pt x="99" y="165"/>
                      </a:lnTo>
                      <a:lnTo>
                        <a:pt x="105" y="162"/>
                      </a:lnTo>
                      <a:lnTo>
                        <a:pt x="113" y="159"/>
                      </a:lnTo>
                      <a:lnTo>
                        <a:pt x="121" y="157"/>
                      </a:lnTo>
                      <a:lnTo>
                        <a:pt x="131" y="156"/>
                      </a:lnTo>
                      <a:lnTo>
                        <a:pt x="138" y="156"/>
                      </a:lnTo>
                      <a:lnTo>
                        <a:pt x="146" y="157"/>
                      </a:lnTo>
                      <a:lnTo>
                        <a:pt x="150" y="159"/>
                      </a:lnTo>
                      <a:lnTo>
                        <a:pt x="152" y="160"/>
                      </a:lnTo>
                      <a:lnTo>
                        <a:pt x="152" y="162"/>
                      </a:lnTo>
                      <a:lnTo>
                        <a:pt x="152" y="162"/>
                      </a:lnTo>
                      <a:lnTo>
                        <a:pt x="154" y="172"/>
                      </a:lnTo>
                      <a:lnTo>
                        <a:pt x="158" y="181"/>
                      </a:lnTo>
                      <a:lnTo>
                        <a:pt x="161" y="184"/>
                      </a:lnTo>
                      <a:lnTo>
                        <a:pt x="163" y="187"/>
                      </a:lnTo>
                      <a:lnTo>
                        <a:pt x="166" y="189"/>
                      </a:lnTo>
                      <a:lnTo>
                        <a:pt x="170" y="189"/>
                      </a:lnTo>
                      <a:lnTo>
                        <a:pt x="170" y="189"/>
                      </a:lnTo>
                      <a:lnTo>
                        <a:pt x="175" y="188"/>
                      </a:lnTo>
                      <a:lnTo>
                        <a:pt x="178" y="187"/>
                      </a:lnTo>
                      <a:lnTo>
                        <a:pt x="179" y="186"/>
                      </a:lnTo>
                      <a:lnTo>
                        <a:pt x="180" y="185"/>
                      </a:lnTo>
                      <a:lnTo>
                        <a:pt x="179" y="179"/>
                      </a:lnTo>
                      <a:lnTo>
                        <a:pt x="179" y="179"/>
                      </a:lnTo>
                      <a:lnTo>
                        <a:pt x="178" y="175"/>
                      </a:lnTo>
                      <a:lnTo>
                        <a:pt x="179" y="172"/>
                      </a:lnTo>
                      <a:lnTo>
                        <a:pt x="180" y="172"/>
                      </a:lnTo>
                      <a:lnTo>
                        <a:pt x="181" y="173"/>
                      </a:lnTo>
                      <a:lnTo>
                        <a:pt x="183" y="177"/>
                      </a:lnTo>
                      <a:lnTo>
                        <a:pt x="183" y="177"/>
                      </a:lnTo>
                      <a:lnTo>
                        <a:pt x="188" y="188"/>
                      </a:lnTo>
                      <a:lnTo>
                        <a:pt x="190" y="190"/>
                      </a:lnTo>
                      <a:lnTo>
                        <a:pt x="190" y="189"/>
                      </a:lnTo>
                      <a:lnTo>
                        <a:pt x="191" y="188"/>
                      </a:lnTo>
                      <a:lnTo>
                        <a:pt x="191" y="188"/>
                      </a:lnTo>
                      <a:lnTo>
                        <a:pt x="192" y="184"/>
                      </a:lnTo>
                      <a:lnTo>
                        <a:pt x="193" y="178"/>
                      </a:lnTo>
                      <a:lnTo>
                        <a:pt x="194" y="174"/>
                      </a:lnTo>
                      <a:lnTo>
                        <a:pt x="195" y="173"/>
                      </a:lnTo>
                      <a:lnTo>
                        <a:pt x="197" y="172"/>
                      </a:lnTo>
                      <a:lnTo>
                        <a:pt x="197" y="172"/>
                      </a:lnTo>
                      <a:lnTo>
                        <a:pt x="199" y="170"/>
                      </a:lnTo>
                      <a:lnTo>
                        <a:pt x="200" y="165"/>
                      </a:lnTo>
                      <a:lnTo>
                        <a:pt x="200" y="156"/>
                      </a:lnTo>
                      <a:lnTo>
                        <a:pt x="196" y="142"/>
                      </a:lnTo>
                      <a:lnTo>
                        <a:pt x="196" y="142"/>
                      </a:lnTo>
                      <a:close/>
                    </a:path>
                  </a:pathLst>
                </a:custGeom>
                <a:solidFill>
                  <a:srgbClr val="91BA5B"/>
                </a:solidFill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12" name="Freeform 145"/>
                <p:cNvSpPr/>
                <p:nvPr/>
              </p:nvSpPr>
              <p:spPr bwMode="auto">
                <a:xfrm>
                  <a:off x="4560" y="2936"/>
                  <a:ext cx="369" cy="217"/>
                </a:xfrm>
                <a:custGeom>
                  <a:gdLst>
                    <a:gd fmla="*/ 4 w 369" name="T0"/>
                    <a:gd fmla="*/ 173 h 217" name="T1"/>
                    <a:gd fmla="*/ 21 w 369" name="T2"/>
                    <a:gd fmla="*/ 164 h 217" name="T3"/>
                    <a:gd fmla="*/ 19 w 369" name="T4"/>
                    <a:gd fmla="*/ 146 h 217" name="T5"/>
                    <a:gd fmla="*/ 30 w 369" name="T6"/>
                    <a:gd fmla="*/ 125 h 217" name="T7"/>
                    <a:gd fmla="*/ 50 w 369" name="T8"/>
                    <a:gd fmla="*/ 94 h 217" name="T9"/>
                    <a:gd fmla="*/ 72 w 369" name="T10"/>
                    <a:gd fmla="*/ 70 h 217" name="T11"/>
                    <a:gd fmla="*/ 94 w 369" name="T12"/>
                    <a:gd fmla="*/ 33 h 217" name="T13"/>
                    <a:gd fmla="*/ 106 w 369" name="T14"/>
                    <a:gd fmla="*/ 30 h 217" name="T15"/>
                    <a:gd fmla="*/ 125 w 369" name="T16"/>
                    <a:gd fmla="*/ 41 h 217" name="T17"/>
                    <a:gd fmla="*/ 136 w 369" name="T18"/>
                    <a:gd fmla="*/ 22 h 217" name="T19"/>
                    <a:gd fmla="*/ 152 w 369" name="T20"/>
                    <a:gd fmla="*/ 23 h 217" name="T21"/>
                    <a:gd fmla="*/ 163 w 369" name="T22"/>
                    <a:gd fmla="*/ 21 h 217" name="T23"/>
                    <a:gd fmla="*/ 177 w 369" name="T24"/>
                    <a:gd fmla="*/ 26 h 217" name="T25"/>
                    <a:gd fmla="*/ 196 w 369" name="T26"/>
                    <a:gd fmla="*/ 21 h 217" name="T27"/>
                    <a:gd fmla="*/ 211 w 369" name="T28"/>
                    <a:gd fmla="*/ 24 h 217" name="T29"/>
                    <a:gd fmla="*/ 223 w 369" name="T30"/>
                    <a:gd fmla="*/ 19 h 217" name="T31"/>
                    <a:gd fmla="*/ 213 w 369" name="T32"/>
                    <a:gd fmla="*/ 3 h 217" name="T33"/>
                    <a:gd fmla="*/ 228 w 369" name="T34"/>
                    <a:gd fmla="*/ 5 h 217" name="T35"/>
                    <a:gd fmla="*/ 247 w 369" name="T36"/>
                    <a:gd fmla="*/ 12 h 217" name="T37"/>
                    <a:gd fmla="*/ 272 w 369" name="T38"/>
                    <a:gd fmla="*/ 19 h 217" name="T39"/>
                    <a:gd fmla="*/ 280 w 369" name="T40"/>
                    <a:gd fmla="*/ 20 h 217" name="T41"/>
                    <a:gd fmla="*/ 287 w 369" name="T42"/>
                    <a:gd fmla="*/ 16 h 217" name="T43"/>
                    <a:gd fmla="*/ 298 w 369" name="T44"/>
                    <a:gd fmla="*/ 29 h 217" name="T45"/>
                    <a:gd fmla="*/ 287 w 369" name="T46"/>
                    <a:gd fmla="*/ 56 h 217" name="T47"/>
                    <a:gd fmla="*/ 291 w 369" name="T48"/>
                    <a:gd fmla="*/ 76 h 217" name="T49"/>
                    <a:gd fmla="*/ 314 w 369" name="T50"/>
                    <a:gd fmla="*/ 91 h 217" name="T51"/>
                    <a:gd fmla="*/ 324 w 369" name="T52"/>
                    <a:gd fmla="*/ 98 h 217" name="T53"/>
                    <a:gd fmla="*/ 337 w 369" name="T54"/>
                    <a:gd fmla="*/ 109 h 217" name="T55"/>
                    <a:gd fmla="*/ 349 w 369" name="T56"/>
                    <a:gd fmla="*/ 110 h 217" name="T57"/>
                    <a:gd fmla="*/ 367 w 369" name="T58"/>
                    <a:gd fmla="*/ 94 h 217" name="T59"/>
                    <a:gd fmla="*/ 368 w 369" name="T60"/>
                    <a:gd fmla="*/ 100 h 217" name="T61"/>
                    <a:gd fmla="*/ 360 w 369" name="T62"/>
                    <a:gd fmla="*/ 117 h 217" name="T63"/>
                    <a:gd fmla="*/ 367 w 369" name="T64"/>
                    <a:gd fmla="*/ 140 h 217" name="T65"/>
                    <a:gd fmla="*/ 363 w 369" name="T66"/>
                    <a:gd fmla="*/ 142 h 217" name="T67"/>
                    <a:gd fmla="*/ 352 w 369" name="T68"/>
                    <a:gd fmla="*/ 133 h 217" name="T69"/>
                    <a:gd fmla="*/ 338 w 369" name="T70"/>
                    <a:gd fmla="*/ 141 h 217" name="T71"/>
                    <a:gd fmla="*/ 337 w 369" name="T72"/>
                    <a:gd fmla="*/ 159 h 217" name="T73"/>
                    <a:gd fmla="*/ 338 w 369" name="T74"/>
                    <a:gd fmla="*/ 169 h 217" name="T75"/>
                    <a:gd fmla="*/ 321 w 369" name="T76"/>
                    <a:gd fmla="*/ 159 h 217" name="T77"/>
                    <a:gd fmla="*/ 310 w 369" name="T78"/>
                    <a:gd fmla="*/ 164 h 217" name="T79"/>
                    <a:gd fmla="*/ 301 w 369" name="T80"/>
                    <a:gd fmla="*/ 163 h 217" name="T81"/>
                    <a:gd fmla="*/ 291 w 369" name="T82"/>
                    <a:gd fmla="*/ 150 h 217" name="T83"/>
                    <a:gd fmla="*/ 273 w 369" name="T84"/>
                    <a:gd fmla="*/ 145 h 217" name="T85"/>
                    <a:gd fmla="*/ 268 w 369" name="T86"/>
                    <a:gd fmla="*/ 170 h 217" name="T87"/>
                    <a:gd fmla="*/ 253 w 369" name="T88"/>
                    <a:gd fmla="*/ 187 h 217" name="T89"/>
                    <a:gd fmla="*/ 247 w 369" name="T90"/>
                    <a:gd fmla="*/ 216 h 217" name="T91"/>
                    <a:gd fmla="*/ 240 w 369" name="T92"/>
                    <a:gd fmla="*/ 213 h 217" name="T93"/>
                    <a:gd fmla="*/ 238 w 369" name="T94"/>
                    <a:gd fmla="*/ 197 h 217" name="T95"/>
                    <a:gd fmla="*/ 217 w 369" name="T96"/>
                    <a:gd fmla="*/ 184 h 217" name="T97"/>
                    <a:gd fmla="*/ 210 w 369" name="T98"/>
                    <a:gd fmla="*/ 160 h 217" name="T99"/>
                    <a:gd fmla="*/ 202 w 369" name="T100"/>
                    <a:gd fmla="*/ 153 h 217" name="T101"/>
                    <a:gd fmla="*/ 186 w 369" name="T102"/>
                    <a:gd fmla="*/ 156 h 217" name="T103"/>
                    <a:gd fmla="*/ 178 w 369" name="T104"/>
                    <a:gd fmla="*/ 168 h 217" name="T105"/>
                    <a:gd fmla="*/ 173 w 369" name="T106"/>
                    <a:gd fmla="*/ 182 h 217" name="T107"/>
                    <a:gd fmla="*/ 163 w 369" name="T108"/>
                    <a:gd fmla="*/ 203 h 217" name="T109"/>
                    <a:gd fmla="*/ 124 w 369" name="T110"/>
                    <a:gd fmla="*/ 211 h 217" name="T111"/>
                    <a:gd fmla="*/ 83 w 369" name="T112"/>
                    <a:gd fmla="*/ 200 h 217" name="T113"/>
                    <a:gd fmla="*/ 76 w 369" name="T114"/>
                    <a:gd fmla="*/ 178 h 217" name="T115"/>
                    <a:gd fmla="*/ 69 w 369" name="T116"/>
                    <a:gd fmla="*/ 168 h 217" name="T117"/>
                    <a:gd fmla="*/ 44 w 369" name="T118"/>
                    <a:gd fmla="*/ 168 h 217" name="T119"/>
                    <a:gd fmla="*/ 36 w 369" name="T120"/>
                    <a:gd fmla="*/ 170 h 217" name="T121"/>
                    <a:gd fmla="*/ 23 w 369" name="T122"/>
                    <a:gd fmla="*/ 172 h 217" name="T123"/>
                    <a:gd fmla="*/ 2 w 369" name="T124"/>
                    <a:gd fmla="*/ 181 h 217" name="T1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b="b" l="0" r="r" t="0"/>
                  <a:pathLst>
                    <a:path h="216" w="369">
                      <a:moveTo>
                        <a:pt x="0" y="180"/>
                      </a:moveTo>
                      <a:lnTo>
                        <a:pt x="0" y="180"/>
                      </a:lnTo>
                      <a:lnTo>
                        <a:pt x="0" y="179"/>
                      </a:lnTo>
                      <a:lnTo>
                        <a:pt x="0" y="177"/>
                      </a:lnTo>
                      <a:lnTo>
                        <a:pt x="4" y="173"/>
                      </a:lnTo>
                      <a:lnTo>
                        <a:pt x="9" y="171"/>
                      </a:lnTo>
                      <a:lnTo>
                        <a:pt x="9" y="171"/>
                      </a:lnTo>
                      <a:lnTo>
                        <a:pt x="15" y="168"/>
                      </a:lnTo>
                      <a:lnTo>
                        <a:pt x="20" y="166"/>
                      </a:lnTo>
                      <a:lnTo>
                        <a:pt x="21" y="164"/>
                      </a:lnTo>
                      <a:lnTo>
                        <a:pt x="21" y="162"/>
                      </a:lnTo>
                      <a:lnTo>
                        <a:pt x="20" y="155"/>
                      </a:lnTo>
                      <a:lnTo>
                        <a:pt x="20" y="155"/>
                      </a:lnTo>
                      <a:lnTo>
                        <a:pt x="20" y="151"/>
                      </a:lnTo>
                      <a:lnTo>
                        <a:pt x="19" y="146"/>
                      </a:lnTo>
                      <a:lnTo>
                        <a:pt x="21" y="138"/>
                      </a:lnTo>
                      <a:lnTo>
                        <a:pt x="25" y="130"/>
                      </a:lnTo>
                      <a:lnTo>
                        <a:pt x="27" y="127"/>
                      </a:lnTo>
                      <a:lnTo>
                        <a:pt x="30" y="125"/>
                      </a:lnTo>
                      <a:lnTo>
                        <a:pt x="30" y="125"/>
                      </a:lnTo>
                      <a:lnTo>
                        <a:pt x="37" y="120"/>
                      </a:lnTo>
                      <a:lnTo>
                        <a:pt x="43" y="111"/>
                      </a:lnTo>
                      <a:lnTo>
                        <a:pt x="48" y="102"/>
                      </a:lnTo>
                      <a:lnTo>
                        <a:pt x="50" y="94"/>
                      </a:lnTo>
                      <a:lnTo>
                        <a:pt x="50" y="94"/>
                      </a:lnTo>
                      <a:lnTo>
                        <a:pt x="51" y="91"/>
                      </a:lnTo>
                      <a:lnTo>
                        <a:pt x="53" y="87"/>
                      </a:lnTo>
                      <a:lnTo>
                        <a:pt x="61" y="81"/>
                      </a:lnTo>
                      <a:lnTo>
                        <a:pt x="67" y="74"/>
                      </a:lnTo>
                      <a:lnTo>
                        <a:pt x="72" y="70"/>
                      </a:lnTo>
                      <a:lnTo>
                        <a:pt x="72" y="70"/>
                      </a:lnTo>
                      <a:lnTo>
                        <a:pt x="78" y="60"/>
                      </a:lnTo>
                      <a:lnTo>
                        <a:pt x="85" y="45"/>
                      </a:lnTo>
                      <a:lnTo>
                        <a:pt x="90" y="38"/>
                      </a:lnTo>
                      <a:lnTo>
                        <a:pt x="94" y="33"/>
                      </a:lnTo>
                      <a:lnTo>
                        <a:pt x="98" y="29"/>
                      </a:lnTo>
                      <a:lnTo>
                        <a:pt x="100" y="28"/>
                      </a:lnTo>
                      <a:lnTo>
                        <a:pt x="102" y="28"/>
                      </a:lnTo>
                      <a:lnTo>
                        <a:pt x="102" y="28"/>
                      </a:lnTo>
                      <a:lnTo>
                        <a:pt x="106" y="30"/>
                      </a:lnTo>
                      <a:lnTo>
                        <a:pt x="110" y="34"/>
                      </a:lnTo>
                      <a:lnTo>
                        <a:pt x="116" y="40"/>
                      </a:lnTo>
                      <a:lnTo>
                        <a:pt x="120" y="42"/>
                      </a:lnTo>
                      <a:lnTo>
                        <a:pt x="122" y="42"/>
                      </a:lnTo>
                      <a:lnTo>
                        <a:pt x="125" y="41"/>
                      </a:lnTo>
                      <a:lnTo>
                        <a:pt x="127" y="37"/>
                      </a:lnTo>
                      <a:lnTo>
                        <a:pt x="127" y="37"/>
                      </a:lnTo>
                      <a:lnTo>
                        <a:pt x="130" y="28"/>
                      </a:lnTo>
                      <a:lnTo>
                        <a:pt x="134" y="23"/>
                      </a:lnTo>
                      <a:lnTo>
                        <a:pt x="136" y="22"/>
                      </a:lnTo>
                      <a:lnTo>
                        <a:pt x="138" y="21"/>
                      </a:lnTo>
                      <a:lnTo>
                        <a:pt x="142" y="21"/>
                      </a:lnTo>
                      <a:lnTo>
                        <a:pt x="142" y="21"/>
                      </a:lnTo>
                      <a:lnTo>
                        <a:pt x="150" y="23"/>
                      </a:lnTo>
                      <a:lnTo>
                        <a:pt x="152" y="23"/>
                      </a:lnTo>
                      <a:lnTo>
                        <a:pt x="154" y="21"/>
                      </a:lnTo>
                      <a:lnTo>
                        <a:pt x="154" y="21"/>
                      </a:lnTo>
                      <a:lnTo>
                        <a:pt x="156" y="20"/>
                      </a:lnTo>
                      <a:lnTo>
                        <a:pt x="159" y="20"/>
                      </a:lnTo>
                      <a:lnTo>
                        <a:pt x="163" y="21"/>
                      </a:lnTo>
                      <a:lnTo>
                        <a:pt x="165" y="23"/>
                      </a:lnTo>
                      <a:lnTo>
                        <a:pt x="165" y="23"/>
                      </a:lnTo>
                      <a:lnTo>
                        <a:pt x="168" y="25"/>
                      </a:lnTo>
                      <a:lnTo>
                        <a:pt x="172" y="26"/>
                      </a:lnTo>
                      <a:lnTo>
                        <a:pt x="177" y="26"/>
                      </a:lnTo>
                      <a:lnTo>
                        <a:pt x="181" y="23"/>
                      </a:lnTo>
                      <a:lnTo>
                        <a:pt x="181" y="23"/>
                      </a:lnTo>
                      <a:lnTo>
                        <a:pt x="185" y="21"/>
                      </a:lnTo>
                      <a:lnTo>
                        <a:pt x="191" y="20"/>
                      </a:lnTo>
                      <a:lnTo>
                        <a:pt x="196" y="21"/>
                      </a:lnTo>
                      <a:lnTo>
                        <a:pt x="198" y="22"/>
                      </a:lnTo>
                      <a:lnTo>
                        <a:pt x="198" y="22"/>
                      </a:lnTo>
                      <a:lnTo>
                        <a:pt x="199" y="23"/>
                      </a:lnTo>
                      <a:lnTo>
                        <a:pt x="202" y="24"/>
                      </a:lnTo>
                      <a:lnTo>
                        <a:pt x="211" y="24"/>
                      </a:lnTo>
                      <a:lnTo>
                        <a:pt x="220" y="24"/>
                      </a:lnTo>
                      <a:lnTo>
                        <a:pt x="223" y="23"/>
                      </a:lnTo>
                      <a:lnTo>
                        <a:pt x="224" y="22"/>
                      </a:lnTo>
                      <a:lnTo>
                        <a:pt x="224" y="22"/>
                      </a:lnTo>
                      <a:lnTo>
                        <a:pt x="223" y="19"/>
                      </a:lnTo>
                      <a:lnTo>
                        <a:pt x="221" y="14"/>
                      </a:lnTo>
                      <a:lnTo>
                        <a:pt x="219" y="10"/>
                      </a:lnTo>
                      <a:lnTo>
                        <a:pt x="215" y="7"/>
                      </a:lnTo>
                      <a:lnTo>
                        <a:pt x="215" y="7"/>
                      </a:lnTo>
                      <a:lnTo>
                        <a:pt x="213" y="3"/>
                      </a:lnTo>
                      <a:lnTo>
                        <a:pt x="213" y="1"/>
                      </a:lnTo>
                      <a:lnTo>
                        <a:pt x="216" y="0"/>
                      </a:lnTo>
                      <a:lnTo>
                        <a:pt x="221" y="2"/>
                      </a:lnTo>
                      <a:lnTo>
                        <a:pt x="221" y="2"/>
                      </a:lnTo>
                      <a:lnTo>
                        <a:pt x="228" y="5"/>
                      </a:lnTo>
                      <a:lnTo>
                        <a:pt x="236" y="7"/>
                      </a:lnTo>
                      <a:lnTo>
                        <a:pt x="243" y="9"/>
                      </a:lnTo>
                      <a:lnTo>
                        <a:pt x="245" y="10"/>
                      </a:lnTo>
                      <a:lnTo>
                        <a:pt x="247" y="12"/>
                      </a:lnTo>
                      <a:lnTo>
                        <a:pt x="247" y="12"/>
                      </a:lnTo>
                      <a:lnTo>
                        <a:pt x="248" y="13"/>
                      </a:lnTo>
                      <a:lnTo>
                        <a:pt x="251" y="14"/>
                      </a:lnTo>
                      <a:lnTo>
                        <a:pt x="259" y="15"/>
                      </a:lnTo>
                      <a:lnTo>
                        <a:pt x="268" y="17"/>
                      </a:lnTo>
                      <a:lnTo>
                        <a:pt x="272" y="19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78" y="22"/>
                      </a:lnTo>
                      <a:lnTo>
                        <a:pt x="279" y="22"/>
                      </a:lnTo>
                      <a:lnTo>
                        <a:pt x="280" y="20"/>
                      </a:lnTo>
                      <a:lnTo>
                        <a:pt x="281" y="17"/>
                      </a:lnTo>
                      <a:lnTo>
                        <a:pt x="282" y="16"/>
                      </a:lnTo>
                      <a:lnTo>
                        <a:pt x="284" y="16"/>
                      </a:lnTo>
                      <a:lnTo>
                        <a:pt x="284" y="16"/>
                      </a:lnTo>
                      <a:lnTo>
                        <a:pt x="287" y="16"/>
                      </a:lnTo>
                      <a:lnTo>
                        <a:pt x="291" y="19"/>
                      </a:lnTo>
                      <a:lnTo>
                        <a:pt x="293" y="20"/>
                      </a:lnTo>
                      <a:lnTo>
                        <a:pt x="295" y="23"/>
                      </a:lnTo>
                      <a:lnTo>
                        <a:pt x="297" y="26"/>
                      </a:lnTo>
                      <a:lnTo>
                        <a:pt x="298" y="29"/>
                      </a:lnTo>
                      <a:lnTo>
                        <a:pt x="298" y="33"/>
                      </a:lnTo>
                      <a:lnTo>
                        <a:pt x="296" y="37"/>
                      </a:lnTo>
                      <a:lnTo>
                        <a:pt x="296" y="37"/>
                      </a:lnTo>
                      <a:lnTo>
                        <a:pt x="292" y="45"/>
                      </a:lnTo>
                      <a:lnTo>
                        <a:pt x="287" y="56"/>
                      </a:lnTo>
                      <a:lnTo>
                        <a:pt x="286" y="60"/>
                      </a:lnTo>
                      <a:lnTo>
                        <a:pt x="286" y="66"/>
                      </a:lnTo>
                      <a:lnTo>
                        <a:pt x="287" y="71"/>
                      </a:lnTo>
                      <a:lnTo>
                        <a:pt x="291" y="76"/>
                      </a:lnTo>
                      <a:lnTo>
                        <a:pt x="291" y="76"/>
                      </a:lnTo>
                      <a:lnTo>
                        <a:pt x="295" y="79"/>
                      </a:lnTo>
                      <a:lnTo>
                        <a:pt x="298" y="82"/>
                      </a:lnTo>
                      <a:lnTo>
                        <a:pt x="307" y="85"/>
                      </a:lnTo>
                      <a:lnTo>
                        <a:pt x="313" y="88"/>
                      </a:lnTo>
                      <a:lnTo>
                        <a:pt x="314" y="91"/>
                      </a:lnTo>
                      <a:lnTo>
                        <a:pt x="315" y="93"/>
                      </a:lnTo>
                      <a:lnTo>
                        <a:pt x="315" y="93"/>
                      </a:lnTo>
                      <a:lnTo>
                        <a:pt x="316" y="95"/>
                      </a:lnTo>
                      <a:lnTo>
                        <a:pt x="319" y="96"/>
                      </a:lnTo>
                      <a:lnTo>
                        <a:pt x="324" y="98"/>
                      </a:lnTo>
                      <a:lnTo>
                        <a:pt x="330" y="100"/>
                      </a:lnTo>
                      <a:lnTo>
                        <a:pt x="333" y="101"/>
                      </a:lnTo>
                      <a:lnTo>
                        <a:pt x="335" y="103"/>
                      </a:lnTo>
                      <a:lnTo>
                        <a:pt x="335" y="103"/>
                      </a:lnTo>
                      <a:lnTo>
                        <a:pt x="337" y="109"/>
                      </a:lnTo>
                      <a:lnTo>
                        <a:pt x="339" y="111"/>
                      </a:lnTo>
                      <a:lnTo>
                        <a:pt x="341" y="112"/>
                      </a:lnTo>
                      <a:lnTo>
                        <a:pt x="343" y="113"/>
                      </a:lnTo>
                      <a:lnTo>
                        <a:pt x="345" y="112"/>
                      </a:lnTo>
                      <a:lnTo>
                        <a:pt x="349" y="110"/>
                      </a:lnTo>
                      <a:lnTo>
                        <a:pt x="352" y="107"/>
                      </a:lnTo>
                      <a:lnTo>
                        <a:pt x="352" y="107"/>
                      </a:lnTo>
                      <a:lnTo>
                        <a:pt x="359" y="99"/>
                      </a:lnTo>
                      <a:lnTo>
                        <a:pt x="365" y="95"/>
                      </a:lnTo>
                      <a:lnTo>
                        <a:pt x="367" y="94"/>
                      </a:lnTo>
                      <a:lnTo>
                        <a:pt x="368" y="94"/>
                      </a:lnTo>
                      <a:lnTo>
                        <a:pt x="369" y="95"/>
                      </a:lnTo>
                      <a:lnTo>
                        <a:pt x="369" y="98"/>
                      </a:lnTo>
                      <a:lnTo>
                        <a:pt x="369" y="98"/>
                      </a:lnTo>
                      <a:lnTo>
                        <a:pt x="368" y="100"/>
                      </a:lnTo>
                      <a:lnTo>
                        <a:pt x="366" y="103"/>
                      </a:lnTo>
                      <a:lnTo>
                        <a:pt x="363" y="109"/>
                      </a:lnTo>
                      <a:lnTo>
                        <a:pt x="362" y="112"/>
                      </a:lnTo>
                      <a:lnTo>
                        <a:pt x="360" y="114"/>
                      </a:lnTo>
                      <a:lnTo>
                        <a:pt x="360" y="117"/>
                      </a:lnTo>
                      <a:lnTo>
                        <a:pt x="362" y="121"/>
                      </a:lnTo>
                      <a:lnTo>
                        <a:pt x="362" y="121"/>
                      </a:lnTo>
                      <a:lnTo>
                        <a:pt x="364" y="126"/>
                      </a:lnTo>
                      <a:lnTo>
                        <a:pt x="366" y="130"/>
                      </a:lnTo>
                      <a:lnTo>
                        <a:pt x="367" y="140"/>
                      </a:lnTo>
                      <a:lnTo>
                        <a:pt x="367" y="140"/>
                      </a:lnTo>
                      <a:lnTo>
                        <a:pt x="366" y="144"/>
                      </a:lnTo>
                      <a:lnTo>
                        <a:pt x="365" y="145"/>
                      </a:lnTo>
                      <a:lnTo>
                        <a:pt x="364" y="145"/>
                      </a:lnTo>
                      <a:lnTo>
                        <a:pt x="363" y="142"/>
                      </a:lnTo>
                      <a:lnTo>
                        <a:pt x="363" y="142"/>
                      </a:lnTo>
                      <a:lnTo>
                        <a:pt x="362" y="138"/>
                      </a:lnTo>
                      <a:lnTo>
                        <a:pt x="359" y="135"/>
                      </a:lnTo>
                      <a:lnTo>
                        <a:pt x="356" y="134"/>
                      </a:lnTo>
                      <a:lnTo>
                        <a:pt x="352" y="133"/>
                      </a:lnTo>
                      <a:lnTo>
                        <a:pt x="352" y="133"/>
                      </a:lnTo>
                      <a:lnTo>
                        <a:pt x="347" y="133"/>
                      </a:lnTo>
                      <a:lnTo>
                        <a:pt x="343" y="135"/>
                      </a:lnTo>
                      <a:lnTo>
                        <a:pt x="340" y="137"/>
                      </a:lnTo>
                      <a:lnTo>
                        <a:pt x="338" y="141"/>
                      </a:lnTo>
                      <a:lnTo>
                        <a:pt x="338" y="141"/>
                      </a:lnTo>
                      <a:lnTo>
                        <a:pt x="336" y="146"/>
                      </a:lnTo>
                      <a:lnTo>
                        <a:pt x="335" y="151"/>
                      </a:lnTo>
                      <a:lnTo>
                        <a:pt x="336" y="155"/>
                      </a:lnTo>
                      <a:lnTo>
                        <a:pt x="337" y="159"/>
                      </a:lnTo>
                      <a:lnTo>
                        <a:pt x="337" y="159"/>
                      </a:lnTo>
                      <a:lnTo>
                        <a:pt x="339" y="164"/>
                      </a:lnTo>
                      <a:lnTo>
                        <a:pt x="339" y="168"/>
                      </a:lnTo>
                      <a:lnTo>
                        <a:pt x="339" y="169"/>
                      </a:lnTo>
                      <a:lnTo>
                        <a:pt x="338" y="169"/>
                      </a:lnTo>
                      <a:lnTo>
                        <a:pt x="336" y="168"/>
                      </a:lnTo>
                      <a:lnTo>
                        <a:pt x="336" y="168"/>
                      </a:lnTo>
                      <a:lnTo>
                        <a:pt x="331" y="164"/>
                      </a:lnTo>
                      <a:lnTo>
                        <a:pt x="326" y="160"/>
                      </a:lnTo>
                      <a:lnTo>
                        <a:pt x="321" y="159"/>
                      </a:lnTo>
                      <a:lnTo>
                        <a:pt x="316" y="159"/>
                      </a:lnTo>
                      <a:lnTo>
                        <a:pt x="316" y="159"/>
                      </a:lnTo>
                      <a:lnTo>
                        <a:pt x="314" y="160"/>
                      </a:lnTo>
                      <a:lnTo>
                        <a:pt x="312" y="162"/>
                      </a:lnTo>
                      <a:lnTo>
                        <a:pt x="310" y="164"/>
                      </a:lnTo>
                      <a:lnTo>
                        <a:pt x="308" y="166"/>
                      </a:lnTo>
                      <a:lnTo>
                        <a:pt x="306" y="166"/>
                      </a:lnTo>
                      <a:lnTo>
                        <a:pt x="304" y="165"/>
                      </a:lnTo>
                      <a:lnTo>
                        <a:pt x="304" y="165"/>
                      </a:lnTo>
                      <a:lnTo>
                        <a:pt x="301" y="163"/>
                      </a:lnTo>
                      <a:lnTo>
                        <a:pt x="299" y="162"/>
                      </a:lnTo>
                      <a:lnTo>
                        <a:pt x="297" y="157"/>
                      </a:lnTo>
                      <a:lnTo>
                        <a:pt x="294" y="153"/>
                      </a:lnTo>
                      <a:lnTo>
                        <a:pt x="291" y="150"/>
                      </a:lnTo>
                      <a:lnTo>
                        <a:pt x="291" y="150"/>
                      </a:lnTo>
                      <a:lnTo>
                        <a:pt x="285" y="146"/>
                      </a:lnTo>
                      <a:lnTo>
                        <a:pt x="280" y="144"/>
                      </a:lnTo>
                      <a:lnTo>
                        <a:pt x="278" y="144"/>
                      </a:lnTo>
                      <a:lnTo>
                        <a:pt x="276" y="144"/>
                      </a:lnTo>
                      <a:lnTo>
                        <a:pt x="273" y="145"/>
                      </a:lnTo>
                      <a:lnTo>
                        <a:pt x="272" y="148"/>
                      </a:lnTo>
                      <a:lnTo>
                        <a:pt x="272" y="148"/>
                      </a:lnTo>
                      <a:lnTo>
                        <a:pt x="271" y="154"/>
                      </a:lnTo>
                      <a:lnTo>
                        <a:pt x="270" y="163"/>
                      </a:lnTo>
                      <a:lnTo>
                        <a:pt x="268" y="170"/>
                      </a:lnTo>
                      <a:lnTo>
                        <a:pt x="266" y="174"/>
                      </a:lnTo>
                      <a:lnTo>
                        <a:pt x="263" y="178"/>
                      </a:lnTo>
                      <a:lnTo>
                        <a:pt x="263" y="178"/>
                      </a:lnTo>
                      <a:lnTo>
                        <a:pt x="257" y="183"/>
                      </a:lnTo>
                      <a:lnTo>
                        <a:pt x="253" y="187"/>
                      </a:lnTo>
                      <a:lnTo>
                        <a:pt x="251" y="192"/>
                      </a:lnTo>
                      <a:lnTo>
                        <a:pt x="250" y="197"/>
                      </a:lnTo>
                      <a:lnTo>
                        <a:pt x="250" y="197"/>
                      </a:lnTo>
                      <a:lnTo>
                        <a:pt x="249" y="212"/>
                      </a:lnTo>
                      <a:lnTo>
                        <a:pt x="247" y="216"/>
                      </a:lnTo>
                      <a:lnTo>
                        <a:pt x="245" y="217"/>
                      </a:lnTo>
                      <a:lnTo>
                        <a:pt x="244" y="217"/>
                      </a:lnTo>
                      <a:lnTo>
                        <a:pt x="244" y="217"/>
                      </a:lnTo>
                      <a:lnTo>
                        <a:pt x="242" y="215"/>
                      </a:lnTo>
                      <a:lnTo>
                        <a:pt x="240" y="213"/>
                      </a:lnTo>
                      <a:lnTo>
                        <a:pt x="240" y="210"/>
                      </a:lnTo>
                      <a:lnTo>
                        <a:pt x="240" y="205"/>
                      </a:lnTo>
                      <a:lnTo>
                        <a:pt x="240" y="205"/>
                      </a:lnTo>
                      <a:lnTo>
                        <a:pt x="239" y="200"/>
                      </a:lnTo>
                      <a:lnTo>
                        <a:pt x="238" y="197"/>
                      </a:lnTo>
                      <a:lnTo>
                        <a:pt x="236" y="195"/>
                      </a:lnTo>
                      <a:lnTo>
                        <a:pt x="230" y="193"/>
                      </a:lnTo>
                      <a:lnTo>
                        <a:pt x="230" y="193"/>
                      </a:lnTo>
                      <a:lnTo>
                        <a:pt x="224" y="188"/>
                      </a:lnTo>
                      <a:lnTo>
                        <a:pt x="217" y="184"/>
                      </a:lnTo>
                      <a:lnTo>
                        <a:pt x="213" y="179"/>
                      </a:lnTo>
                      <a:lnTo>
                        <a:pt x="211" y="172"/>
                      </a:lnTo>
                      <a:lnTo>
                        <a:pt x="211" y="172"/>
                      </a:lnTo>
                      <a:lnTo>
                        <a:pt x="210" y="166"/>
                      </a:lnTo>
                      <a:lnTo>
                        <a:pt x="210" y="160"/>
                      </a:lnTo>
                      <a:lnTo>
                        <a:pt x="209" y="158"/>
                      </a:lnTo>
                      <a:lnTo>
                        <a:pt x="208" y="156"/>
                      </a:lnTo>
                      <a:lnTo>
                        <a:pt x="206" y="154"/>
                      </a:lnTo>
                      <a:lnTo>
                        <a:pt x="202" y="153"/>
                      </a:lnTo>
                      <a:lnTo>
                        <a:pt x="202" y="153"/>
                      </a:lnTo>
                      <a:lnTo>
                        <a:pt x="196" y="152"/>
                      </a:lnTo>
                      <a:lnTo>
                        <a:pt x="191" y="152"/>
                      </a:lnTo>
                      <a:lnTo>
                        <a:pt x="187" y="153"/>
                      </a:lnTo>
                      <a:lnTo>
                        <a:pt x="186" y="154"/>
                      </a:lnTo>
                      <a:lnTo>
                        <a:pt x="186" y="156"/>
                      </a:lnTo>
                      <a:lnTo>
                        <a:pt x="186" y="156"/>
                      </a:lnTo>
                      <a:lnTo>
                        <a:pt x="185" y="160"/>
                      </a:lnTo>
                      <a:lnTo>
                        <a:pt x="184" y="163"/>
                      </a:lnTo>
                      <a:lnTo>
                        <a:pt x="182" y="166"/>
                      </a:lnTo>
                      <a:lnTo>
                        <a:pt x="178" y="168"/>
                      </a:lnTo>
                      <a:lnTo>
                        <a:pt x="178" y="168"/>
                      </a:lnTo>
                      <a:lnTo>
                        <a:pt x="174" y="170"/>
                      </a:lnTo>
                      <a:lnTo>
                        <a:pt x="173" y="173"/>
                      </a:lnTo>
                      <a:lnTo>
                        <a:pt x="173" y="182"/>
                      </a:lnTo>
                      <a:lnTo>
                        <a:pt x="173" y="182"/>
                      </a:lnTo>
                      <a:lnTo>
                        <a:pt x="172" y="187"/>
                      </a:lnTo>
                      <a:lnTo>
                        <a:pt x="169" y="194"/>
                      </a:lnTo>
                      <a:lnTo>
                        <a:pt x="166" y="199"/>
                      </a:lnTo>
                      <a:lnTo>
                        <a:pt x="163" y="203"/>
                      </a:lnTo>
                      <a:lnTo>
                        <a:pt x="163" y="203"/>
                      </a:lnTo>
                      <a:lnTo>
                        <a:pt x="156" y="206"/>
                      </a:lnTo>
                      <a:lnTo>
                        <a:pt x="148" y="209"/>
                      </a:lnTo>
                      <a:lnTo>
                        <a:pt x="136" y="211"/>
                      </a:lnTo>
                      <a:lnTo>
                        <a:pt x="124" y="211"/>
                      </a:lnTo>
                      <a:lnTo>
                        <a:pt x="124" y="211"/>
                      </a:lnTo>
                      <a:lnTo>
                        <a:pt x="111" y="210"/>
                      </a:lnTo>
                      <a:lnTo>
                        <a:pt x="98" y="208"/>
                      </a:lnTo>
                      <a:lnTo>
                        <a:pt x="93" y="206"/>
                      </a:lnTo>
                      <a:lnTo>
                        <a:pt x="87" y="203"/>
                      </a:lnTo>
                      <a:lnTo>
                        <a:pt x="83" y="200"/>
                      </a:lnTo>
                      <a:lnTo>
                        <a:pt x="80" y="196"/>
                      </a:lnTo>
                      <a:lnTo>
                        <a:pt x="80" y="196"/>
                      </a:lnTo>
                      <a:lnTo>
                        <a:pt x="79" y="192"/>
                      </a:lnTo>
                      <a:lnTo>
                        <a:pt x="78" y="186"/>
                      </a:lnTo>
                      <a:lnTo>
                        <a:pt x="76" y="178"/>
                      </a:lnTo>
                      <a:lnTo>
                        <a:pt x="76" y="174"/>
                      </a:lnTo>
                      <a:lnTo>
                        <a:pt x="73" y="171"/>
                      </a:lnTo>
                      <a:lnTo>
                        <a:pt x="72" y="169"/>
                      </a:lnTo>
                      <a:lnTo>
                        <a:pt x="69" y="168"/>
                      </a:lnTo>
                      <a:lnTo>
                        <a:pt x="69" y="168"/>
                      </a:lnTo>
                      <a:lnTo>
                        <a:pt x="61" y="167"/>
                      </a:lnTo>
                      <a:lnTo>
                        <a:pt x="53" y="166"/>
                      </a:lnTo>
                      <a:lnTo>
                        <a:pt x="48" y="166"/>
                      </a:lnTo>
                      <a:lnTo>
                        <a:pt x="45" y="166"/>
                      </a:lnTo>
                      <a:lnTo>
                        <a:pt x="44" y="168"/>
                      </a:lnTo>
                      <a:lnTo>
                        <a:pt x="44" y="168"/>
                      </a:lnTo>
                      <a:lnTo>
                        <a:pt x="42" y="170"/>
                      </a:lnTo>
                      <a:lnTo>
                        <a:pt x="40" y="171"/>
                      </a:lnTo>
                      <a:lnTo>
                        <a:pt x="37" y="171"/>
                      </a:lnTo>
                      <a:lnTo>
                        <a:pt x="36" y="170"/>
                      </a:lnTo>
                      <a:lnTo>
                        <a:pt x="36" y="170"/>
                      </a:lnTo>
                      <a:lnTo>
                        <a:pt x="34" y="168"/>
                      </a:lnTo>
                      <a:lnTo>
                        <a:pt x="30" y="168"/>
                      </a:lnTo>
                      <a:lnTo>
                        <a:pt x="27" y="169"/>
                      </a:lnTo>
                      <a:lnTo>
                        <a:pt x="23" y="172"/>
                      </a:lnTo>
                      <a:lnTo>
                        <a:pt x="23" y="172"/>
                      </a:lnTo>
                      <a:lnTo>
                        <a:pt x="14" y="178"/>
                      </a:lnTo>
                      <a:lnTo>
                        <a:pt x="6" y="181"/>
                      </a:lnTo>
                      <a:lnTo>
                        <a:pt x="6" y="181"/>
                      </a:lnTo>
                      <a:lnTo>
                        <a:pt x="2" y="181"/>
                      </a:lnTo>
                      <a:lnTo>
                        <a:pt x="1" y="181"/>
                      </a:lnTo>
                      <a:lnTo>
                        <a:pt x="0" y="180"/>
                      </a:lnTo>
                      <a:lnTo>
                        <a:pt x="0" y="18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13" name="Freeform 146"/>
                <p:cNvSpPr/>
                <p:nvPr/>
              </p:nvSpPr>
              <p:spPr bwMode="auto">
                <a:xfrm>
                  <a:off x="4764" y="1747"/>
                  <a:ext cx="178" cy="343"/>
                </a:xfrm>
                <a:custGeom>
                  <a:gdLst>
                    <a:gd fmla="*/ 63 w 178" name="T0"/>
                    <a:gd fmla="*/ 338 h 343" name="T1"/>
                    <a:gd fmla="*/ 38 w 178" name="T2"/>
                    <a:gd fmla="*/ 331 h 343" name="T3"/>
                    <a:gd fmla="*/ 30 w 178" name="T4"/>
                    <a:gd fmla="*/ 315 h 343" name="T5"/>
                    <a:gd fmla="*/ 35 w 178" name="T6"/>
                    <a:gd fmla="*/ 314 h 343" name="T7"/>
                    <a:gd fmla="*/ 43 w 178" name="T8"/>
                    <a:gd fmla="*/ 298 h 343" name="T9"/>
                    <a:gd fmla="*/ 38 w 178" name="T10"/>
                    <a:gd fmla="*/ 304 h 343" name="T11"/>
                    <a:gd fmla="*/ 39 w 178" name="T12"/>
                    <a:gd fmla="*/ 292 h 343" name="T13"/>
                    <a:gd fmla="*/ 32 w 178" name="T14"/>
                    <a:gd fmla="*/ 271 h 343" name="T15"/>
                    <a:gd fmla="*/ 15 w 178" name="T16"/>
                    <a:gd fmla="*/ 262 h 343" name="T17"/>
                    <a:gd fmla="*/ 1 w 178" name="T18"/>
                    <a:gd fmla="*/ 255 h 343" name="T19"/>
                    <a:gd fmla="*/ 1 w 178" name="T20"/>
                    <a:gd fmla="*/ 227 h 343" name="T21"/>
                    <a:gd fmla="*/ 17 w 178" name="T22"/>
                    <a:gd fmla="*/ 226 h 343" name="T23"/>
                    <a:gd fmla="*/ 21 w 178" name="T24"/>
                    <a:gd fmla="*/ 205 h 343" name="T25"/>
                    <a:gd fmla="*/ 3 w 178" name="T26"/>
                    <a:gd fmla="*/ 189 h 343" name="T27"/>
                    <a:gd fmla="*/ 5 w 178" name="T28"/>
                    <a:gd fmla="*/ 143 h 343" name="T29"/>
                    <a:gd fmla="*/ 27 w 178" name="T30"/>
                    <a:gd fmla="*/ 138 h 343" name="T31"/>
                    <a:gd fmla="*/ 41 w 178" name="T32"/>
                    <a:gd fmla="*/ 145 h 343" name="T33"/>
                    <a:gd fmla="*/ 51 w 178" name="T34"/>
                    <a:gd fmla="*/ 122 h 343" name="T35"/>
                    <a:gd fmla="*/ 61 w 178" name="T36"/>
                    <a:gd fmla="*/ 133 h 343" name="T37"/>
                    <a:gd fmla="*/ 82 w 178" name="T38"/>
                    <a:gd fmla="*/ 143 h 343" name="T39"/>
                    <a:gd fmla="*/ 83 w 178" name="T40"/>
                    <a:gd fmla="*/ 128 h 343" name="T41"/>
                    <a:gd fmla="*/ 74 w 178" name="T42"/>
                    <a:gd fmla="*/ 107 h 343" name="T43"/>
                    <a:gd fmla="*/ 79 w 178" name="T44"/>
                    <a:gd fmla="*/ 94 h 343" name="T45"/>
                    <a:gd fmla="*/ 54 w 178" name="T46"/>
                    <a:gd fmla="*/ 83 h 343" name="T47"/>
                    <a:gd fmla="*/ 30 w 178" name="T48"/>
                    <a:gd fmla="*/ 100 h 343" name="T49"/>
                    <a:gd fmla="*/ 21 w 178" name="T50"/>
                    <a:gd fmla="*/ 116 h 343" name="T51"/>
                    <a:gd fmla="*/ 15 w 178" name="T52"/>
                    <a:gd fmla="*/ 103 h 343" name="T53"/>
                    <a:gd fmla="*/ 44 w 178" name="T54"/>
                    <a:gd fmla="*/ 80 h 343" name="T55"/>
                    <a:gd fmla="*/ 64 w 178" name="T56"/>
                    <a:gd fmla="*/ 71 h 343" name="T57"/>
                    <a:gd fmla="*/ 91 w 178" name="T58"/>
                    <a:gd fmla="*/ 62 h 343" name="T59"/>
                    <a:gd fmla="*/ 108 w 178" name="T60"/>
                    <a:gd fmla="*/ 43 h 343" name="T61"/>
                    <a:gd fmla="*/ 125 w 178" name="T62"/>
                    <a:gd fmla="*/ 21 h 343" name="T63"/>
                    <a:gd fmla="*/ 136 w 178" name="T64"/>
                    <a:gd fmla="*/ 12 h 343" name="T65"/>
                    <a:gd fmla="*/ 143 w 178" name="T66"/>
                    <a:gd fmla="*/ 4 h 343" name="T67"/>
                    <a:gd fmla="*/ 129 w 178" name="T68"/>
                    <a:gd fmla="*/ 9 h 343" name="T69"/>
                    <a:gd fmla="*/ 146 w 178" name="T70"/>
                    <a:gd fmla="*/ 0 h 343" name="T71"/>
                    <a:gd fmla="*/ 148 w 178" name="T72"/>
                    <a:gd fmla="*/ 8 h 343" name="T73"/>
                    <a:gd fmla="*/ 150 w 178" name="T74"/>
                    <a:gd fmla="*/ 21 h 343" name="T75"/>
                    <a:gd fmla="*/ 154 w 178" name="T76"/>
                    <a:gd fmla="*/ 53 h 343" name="T77"/>
                    <a:gd fmla="*/ 143 w 178" name="T78"/>
                    <a:gd fmla="*/ 80 h 343" name="T79"/>
                    <a:gd fmla="*/ 141 w 178" name="T80"/>
                    <a:gd fmla="*/ 102 h 343" name="T81"/>
                    <a:gd fmla="*/ 137 w 178" name="T82"/>
                    <a:gd fmla="*/ 113 h 343" name="T83"/>
                    <a:gd fmla="*/ 141 w 178" name="T84"/>
                    <a:gd fmla="*/ 123 h 343" name="T85"/>
                    <a:gd fmla="*/ 147 w 178" name="T86"/>
                    <a:gd fmla="*/ 147 h 343" name="T87"/>
                    <a:gd fmla="*/ 178 w 178" name="T88"/>
                    <a:gd fmla="*/ 157 h 343" name="T89"/>
                    <a:gd fmla="*/ 174 w 178" name="T90"/>
                    <a:gd fmla="*/ 172 h 343" name="T91"/>
                    <a:gd fmla="*/ 163 w 178" name="T92"/>
                    <a:gd fmla="*/ 179 h 343" name="T93"/>
                    <a:gd fmla="*/ 139 w 178" name="T94"/>
                    <a:gd fmla="*/ 182 h 343" name="T95"/>
                    <a:gd fmla="*/ 137 w 178" name="T96"/>
                    <a:gd fmla="*/ 215 h 343" name="T97"/>
                    <a:gd fmla="*/ 121 w 178" name="T98"/>
                    <a:gd fmla="*/ 227 h 343" name="T99"/>
                    <a:gd fmla="*/ 116 w 178" name="T100"/>
                    <a:gd fmla="*/ 241 h 343" name="T101"/>
                    <a:gd fmla="*/ 96 w 178" name="T102"/>
                    <a:gd fmla="*/ 252 h 343" name="T103"/>
                    <a:gd fmla="*/ 95 w 178" name="T104"/>
                    <a:gd fmla="*/ 300 h 343" name="T105"/>
                    <a:gd fmla="*/ 92 w 178" name="T106"/>
                    <a:gd fmla="*/ 324 h 343" name="T107"/>
                    <a:gd fmla="*/ 112 w 178" name="T108"/>
                    <a:gd fmla="*/ 333 h 343" name="T109"/>
                    <a:gd fmla="*/ 111 w 178" name="T110"/>
                    <a:gd fmla="*/ 343 h 343" name="T111"/>
                    <a:gd fmla="*/ 90 w 178" name="T112"/>
                    <a:gd fmla="*/ 341 h 343" name="T1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b="b" l="0" r="r" t="0"/>
                  <a:pathLst>
                    <a:path h="343" w="178">
                      <a:moveTo>
                        <a:pt x="79" y="340"/>
                      </a:moveTo>
                      <a:lnTo>
                        <a:pt x="79" y="340"/>
                      </a:lnTo>
                      <a:lnTo>
                        <a:pt x="78" y="342"/>
                      </a:lnTo>
                      <a:lnTo>
                        <a:pt x="76" y="343"/>
                      </a:lnTo>
                      <a:lnTo>
                        <a:pt x="73" y="343"/>
                      </a:lnTo>
                      <a:lnTo>
                        <a:pt x="73" y="343"/>
                      </a:lnTo>
                      <a:lnTo>
                        <a:pt x="63" y="338"/>
                      </a:lnTo>
                      <a:lnTo>
                        <a:pt x="56" y="335"/>
                      </a:lnTo>
                      <a:lnTo>
                        <a:pt x="53" y="333"/>
                      </a:lnTo>
                      <a:lnTo>
                        <a:pt x="50" y="333"/>
                      </a:lnTo>
                      <a:lnTo>
                        <a:pt x="50" y="333"/>
                      </a:lnTo>
                      <a:lnTo>
                        <a:pt x="45" y="333"/>
                      </a:lnTo>
                      <a:lnTo>
                        <a:pt x="40" y="333"/>
                      </a:lnTo>
                      <a:lnTo>
                        <a:pt x="38" y="331"/>
                      </a:lnTo>
                      <a:lnTo>
                        <a:pt x="36" y="328"/>
                      </a:lnTo>
                      <a:lnTo>
                        <a:pt x="36" y="328"/>
                      </a:lnTo>
                      <a:lnTo>
                        <a:pt x="35" y="325"/>
                      </a:lnTo>
                      <a:lnTo>
                        <a:pt x="33" y="323"/>
                      </a:lnTo>
                      <a:lnTo>
                        <a:pt x="31" y="319"/>
                      </a:lnTo>
                      <a:lnTo>
                        <a:pt x="30" y="315"/>
                      </a:lnTo>
                      <a:lnTo>
                        <a:pt x="30" y="315"/>
                      </a:lnTo>
                      <a:lnTo>
                        <a:pt x="30" y="310"/>
                      </a:lnTo>
                      <a:lnTo>
                        <a:pt x="30" y="305"/>
                      </a:lnTo>
                      <a:lnTo>
                        <a:pt x="31" y="304"/>
                      </a:lnTo>
                      <a:lnTo>
                        <a:pt x="31" y="303"/>
                      </a:lnTo>
                      <a:lnTo>
                        <a:pt x="33" y="307"/>
                      </a:lnTo>
                      <a:lnTo>
                        <a:pt x="33" y="307"/>
                      </a:lnTo>
                      <a:lnTo>
                        <a:pt x="35" y="314"/>
                      </a:lnTo>
                      <a:lnTo>
                        <a:pt x="35" y="314"/>
                      </a:lnTo>
                      <a:lnTo>
                        <a:pt x="36" y="314"/>
                      </a:lnTo>
                      <a:lnTo>
                        <a:pt x="39" y="311"/>
                      </a:lnTo>
                      <a:lnTo>
                        <a:pt x="39" y="311"/>
                      </a:lnTo>
                      <a:lnTo>
                        <a:pt x="41" y="309"/>
                      </a:lnTo>
                      <a:lnTo>
                        <a:pt x="43" y="305"/>
                      </a:lnTo>
                      <a:lnTo>
                        <a:pt x="43" y="298"/>
                      </a:lnTo>
                      <a:lnTo>
                        <a:pt x="43" y="294"/>
                      </a:lnTo>
                      <a:lnTo>
                        <a:pt x="41" y="294"/>
                      </a:lnTo>
                      <a:lnTo>
                        <a:pt x="41" y="295"/>
                      </a:lnTo>
                      <a:lnTo>
                        <a:pt x="41" y="295"/>
                      </a:lnTo>
                      <a:lnTo>
                        <a:pt x="40" y="299"/>
                      </a:lnTo>
                      <a:lnTo>
                        <a:pt x="39" y="302"/>
                      </a:lnTo>
                      <a:lnTo>
                        <a:pt x="38" y="304"/>
                      </a:lnTo>
                      <a:lnTo>
                        <a:pt x="37" y="304"/>
                      </a:lnTo>
                      <a:lnTo>
                        <a:pt x="37" y="303"/>
                      </a:lnTo>
                      <a:lnTo>
                        <a:pt x="37" y="303"/>
                      </a:lnTo>
                      <a:lnTo>
                        <a:pt x="37" y="300"/>
                      </a:lnTo>
                      <a:lnTo>
                        <a:pt x="37" y="298"/>
                      </a:lnTo>
                      <a:lnTo>
                        <a:pt x="39" y="292"/>
                      </a:lnTo>
                      <a:lnTo>
                        <a:pt x="39" y="292"/>
                      </a:lnTo>
                      <a:lnTo>
                        <a:pt x="40" y="289"/>
                      </a:lnTo>
                      <a:lnTo>
                        <a:pt x="40" y="286"/>
                      </a:lnTo>
                      <a:lnTo>
                        <a:pt x="39" y="283"/>
                      </a:lnTo>
                      <a:lnTo>
                        <a:pt x="37" y="279"/>
                      </a:lnTo>
                      <a:lnTo>
                        <a:pt x="37" y="279"/>
                      </a:lnTo>
                      <a:lnTo>
                        <a:pt x="34" y="274"/>
                      </a:lnTo>
                      <a:lnTo>
                        <a:pt x="32" y="271"/>
                      </a:lnTo>
                      <a:lnTo>
                        <a:pt x="29" y="267"/>
                      </a:lnTo>
                      <a:lnTo>
                        <a:pt x="26" y="267"/>
                      </a:lnTo>
                      <a:lnTo>
                        <a:pt x="24" y="266"/>
                      </a:lnTo>
                      <a:lnTo>
                        <a:pt x="24" y="266"/>
                      </a:lnTo>
                      <a:lnTo>
                        <a:pt x="16" y="266"/>
                      </a:lnTo>
                      <a:lnTo>
                        <a:pt x="15" y="265"/>
                      </a:lnTo>
                      <a:lnTo>
                        <a:pt x="15" y="262"/>
                      </a:lnTo>
                      <a:lnTo>
                        <a:pt x="15" y="262"/>
                      </a:lnTo>
                      <a:lnTo>
                        <a:pt x="15" y="260"/>
                      </a:lnTo>
                      <a:lnTo>
                        <a:pt x="12" y="258"/>
                      </a:lnTo>
                      <a:lnTo>
                        <a:pt x="5" y="257"/>
                      </a:lnTo>
                      <a:lnTo>
                        <a:pt x="5" y="257"/>
                      </a:lnTo>
                      <a:lnTo>
                        <a:pt x="3" y="256"/>
                      </a:lnTo>
                      <a:lnTo>
                        <a:pt x="1" y="255"/>
                      </a:lnTo>
                      <a:lnTo>
                        <a:pt x="1" y="253"/>
                      </a:lnTo>
                      <a:lnTo>
                        <a:pt x="0" y="251"/>
                      </a:lnTo>
                      <a:lnTo>
                        <a:pt x="0" y="245"/>
                      </a:lnTo>
                      <a:lnTo>
                        <a:pt x="0" y="239"/>
                      </a:lnTo>
                      <a:lnTo>
                        <a:pt x="0" y="239"/>
                      </a:lnTo>
                      <a:lnTo>
                        <a:pt x="0" y="232"/>
                      </a:lnTo>
                      <a:lnTo>
                        <a:pt x="1" y="227"/>
                      </a:lnTo>
                      <a:lnTo>
                        <a:pt x="2" y="226"/>
                      </a:lnTo>
                      <a:lnTo>
                        <a:pt x="3" y="225"/>
                      </a:lnTo>
                      <a:lnTo>
                        <a:pt x="5" y="225"/>
                      </a:lnTo>
                      <a:lnTo>
                        <a:pt x="7" y="225"/>
                      </a:lnTo>
                      <a:lnTo>
                        <a:pt x="7" y="225"/>
                      </a:lnTo>
                      <a:lnTo>
                        <a:pt x="12" y="226"/>
                      </a:lnTo>
                      <a:lnTo>
                        <a:pt x="17" y="226"/>
                      </a:lnTo>
                      <a:lnTo>
                        <a:pt x="20" y="225"/>
                      </a:lnTo>
                      <a:lnTo>
                        <a:pt x="21" y="223"/>
                      </a:lnTo>
                      <a:lnTo>
                        <a:pt x="21" y="223"/>
                      </a:lnTo>
                      <a:lnTo>
                        <a:pt x="22" y="218"/>
                      </a:lnTo>
                      <a:lnTo>
                        <a:pt x="23" y="212"/>
                      </a:lnTo>
                      <a:lnTo>
                        <a:pt x="22" y="209"/>
                      </a:lnTo>
                      <a:lnTo>
                        <a:pt x="21" y="205"/>
                      </a:lnTo>
                      <a:lnTo>
                        <a:pt x="19" y="202"/>
                      </a:lnTo>
                      <a:lnTo>
                        <a:pt x="16" y="200"/>
                      </a:lnTo>
                      <a:lnTo>
                        <a:pt x="16" y="200"/>
                      </a:lnTo>
                      <a:lnTo>
                        <a:pt x="9" y="196"/>
                      </a:lnTo>
                      <a:lnTo>
                        <a:pt x="6" y="194"/>
                      </a:lnTo>
                      <a:lnTo>
                        <a:pt x="5" y="192"/>
                      </a:lnTo>
                      <a:lnTo>
                        <a:pt x="3" y="189"/>
                      </a:lnTo>
                      <a:lnTo>
                        <a:pt x="2" y="186"/>
                      </a:lnTo>
                      <a:lnTo>
                        <a:pt x="2" y="174"/>
                      </a:lnTo>
                      <a:lnTo>
                        <a:pt x="2" y="174"/>
                      </a:lnTo>
                      <a:lnTo>
                        <a:pt x="2" y="154"/>
                      </a:lnTo>
                      <a:lnTo>
                        <a:pt x="3" y="147"/>
                      </a:lnTo>
                      <a:lnTo>
                        <a:pt x="5" y="143"/>
                      </a:lnTo>
                      <a:lnTo>
                        <a:pt x="5" y="143"/>
                      </a:lnTo>
                      <a:lnTo>
                        <a:pt x="8" y="139"/>
                      </a:lnTo>
                      <a:lnTo>
                        <a:pt x="9" y="137"/>
                      </a:lnTo>
                      <a:lnTo>
                        <a:pt x="11" y="136"/>
                      </a:lnTo>
                      <a:lnTo>
                        <a:pt x="17" y="136"/>
                      </a:lnTo>
                      <a:lnTo>
                        <a:pt x="17" y="136"/>
                      </a:lnTo>
                      <a:lnTo>
                        <a:pt x="25" y="136"/>
                      </a:lnTo>
                      <a:lnTo>
                        <a:pt x="27" y="138"/>
                      </a:lnTo>
                      <a:lnTo>
                        <a:pt x="29" y="141"/>
                      </a:lnTo>
                      <a:lnTo>
                        <a:pt x="29" y="141"/>
                      </a:lnTo>
                      <a:lnTo>
                        <a:pt x="30" y="143"/>
                      </a:lnTo>
                      <a:lnTo>
                        <a:pt x="31" y="144"/>
                      </a:lnTo>
                      <a:lnTo>
                        <a:pt x="36" y="146"/>
                      </a:lnTo>
                      <a:lnTo>
                        <a:pt x="40" y="146"/>
                      </a:lnTo>
                      <a:lnTo>
                        <a:pt x="41" y="145"/>
                      </a:lnTo>
                      <a:lnTo>
                        <a:pt x="43" y="144"/>
                      </a:lnTo>
                      <a:lnTo>
                        <a:pt x="43" y="144"/>
                      </a:lnTo>
                      <a:lnTo>
                        <a:pt x="43" y="139"/>
                      </a:lnTo>
                      <a:lnTo>
                        <a:pt x="45" y="132"/>
                      </a:lnTo>
                      <a:lnTo>
                        <a:pt x="47" y="125"/>
                      </a:lnTo>
                      <a:lnTo>
                        <a:pt x="49" y="123"/>
                      </a:lnTo>
                      <a:lnTo>
                        <a:pt x="51" y="122"/>
                      </a:lnTo>
                      <a:lnTo>
                        <a:pt x="51" y="122"/>
                      </a:lnTo>
                      <a:lnTo>
                        <a:pt x="55" y="121"/>
                      </a:lnTo>
                      <a:lnTo>
                        <a:pt x="59" y="121"/>
                      </a:lnTo>
                      <a:lnTo>
                        <a:pt x="60" y="122"/>
                      </a:lnTo>
                      <a:lnTo>
                        <a:pt x="60" y="127"/>
                      </a:lnTo>
                      <a:lnTo>
                        <a:pt x="60" y="127"/>
                      </a:lnTo>
                      <a:lnTo>
                        <a:pt x="61" y="133"/>
                      </a:lnTo>
                      <a:lnTo>
                        <a:pt x="63" y="137"/>
                      </a:lnTo>
                      <a:lnTo>
                        <a:pt x="65" y="139"/>
                      </a:lnTo>
                      <a:lnTo>
                        <a:pt x="68" y="140"/>
                      </a:lnTo>
                      <a:lnTo>
                        <a:pt x="68" y="140"/>
                      </a:lnTo>
                      <a:lnTo>
                        <a:pt x="73" y="140"/>
                      </a:lnTo>
                      <a:lnTo>
                        <a:pt x="77" y="142"/>
                      </a:lnTo>
                      <a:lnTo>
                        <a:pt x="82" y="143"/>
                      </a:lnTo>
                      <a:lnTo>
                        <a:pt x="87" y="143"/>
                      </a:lnTo>
                      <a:lnTo>
                        <a:pt x="87" y="143"/>
                      </a:lnTo>
                      <a:lnTo>
                        <a:pt x="88" y="142"/>
                      </a:lnTo>
                      <a:lnTo>
                        <a:pt x="89" y="141"/>
                      </a:lnTo>
                      <a:lnTo>
                        <a:pt x="90" y="137"/>
                      </a:lnTo>
                      <a:lnTo>
                        <a:pt x="88" y="132"/>
                      </a:lnTo>
                      <a:lnTo>
                        <a:pt x="83" y="128"/>
                      </a:lnTo>
                      <a:lnTo>
                        <a:pt x="83" y="128"/>
                      </a:lnTo>
                      <a:lnTo>
                        <a:pt x="79" y="123"/>
                      </a:lnTo>
                      <a:lnTo>
                        <a:pt x="76" y="117"/>
                      </a:lnTo>
                      <a:lnTo>
                        <a:pt x="74" y="112"/>
                      </a:lnTo>
                      <a:lnTo>
                        <a:pt x="74" y="108"/>
                      </a:lnTo>
                      <a:lnTo>
                        <a:pt x="74" y="108"/>
                      </a:lnTo>
                      <a:lnTo>
                        <a:pt x="74" y="107"/>
                      </a:lnTo>
                      <a:lnTo>
                        <a:pt x="75" y="106"/>
                      </a:lnTo>
                      <a:lnTo>
                        <a:pt x="77" y="104"/>
                      </a:lnTo>
                      <a:lnTo>
                        <a:pt x="79" y="103"/>
                      </a:lnTo>
                      <a:lnTo>
                        <a:pt x="80" y="101"/>
                      </a:lnTo>
                      <a:lnTo>
                        <a:pt x="80" y="99"/>
                      </a:lnTo>
                      <a:lnTo>
                        <a:pt x="80" y="99"/>
                      </a:lnTo>
                      <a:lnTo>
                        <a:pt x="79" y="94"/>
                      </a:lnTo>
                      <a:lnTo>
                        <a:pt x="78" y="92"/>
                      </a:lnTo>
                      <a:lnTo>
                        <a:pt x="76" y="89"/>
                      </a:lnTo>
                      <a:lnTo>
                        <a:pt x="72" y="87"/>
                      </a:lnTo>
                      <a:lnTo>
                        <a:pt x="72" y="87"/>
                      </a:lnTo>
                      <a:lnTo>
                        <a:pt x="63" y="84"/>
                      </a:lnTo>
                      <a:lnTo>
                        <a:pt x="60" y="83"/>
                      </a:lnTo>
                      <a:lnTo>
                        <a:pt x="54" y="83"/>
                      </a:lnTo>
                      <a:lnTo>
                        <a:pt x="54" y="83"/>
                      </a:lnTo>
                      <a:lnTo>
                        <a:pt x="48" y="84"/>
                      </a:lnTo>
                      <a:lnTo>
                        <a:pt x="43" y="86"/>
                      </a:lnTo>
                      <a:lnTo>
                        <a:pt x="38" y="90"/>
                      </a:lnTo>
                      <a:lnTo>
                        <a:pt x="33" y="95"/>
                      </a:lnTo>
                      <a:lnTo>
                        <a:pt x="33" y="95"/>
                      </a:lnTo>
                      <a:lnTo>
                        <a:pt x="30" y="100"/>
                      </a:lnTo>
                      <a:lnTo>
                        <a:pt x="27" y="103"/>
                      </a:lnTo>
                      <a:lnTo>
                        <a:pt x="26" y="108"/>
                      </a:lnTo>
                      <a:lnTo>
                        <a:pt x="26" y="110"/>
                      </a:lnTo>
                      <a:lnTo>
                        <a:pt x="26" y="110"/>
                      </a:lnTo>
                      <a:lnTo>
                        <a:pt x="25" y="113"/>
                      </a:lnTo>
                      <a:lnTo>
                        <a:pt x="24" y="115"/>
                      </a:lnTo>
                      <a:lnTo>
                        <a:pt x="21" y="116"/>
                      </a:lnTo>
                      <a:lnTo>
                        <a:pt x="19" y="116"/>
                      </a:lnTo>
                      <a:lnTo>
                        <a:pt x="19" y="116"/>
                      </a:lnTo>
                      <a:lnTo>
                        <a:pt x="17" y="116"/>
                      </a:lnTo>
                      <a:lnTo>
                        <a:pt x="16" y="115"/>
                      </a:lnTo>
                      <a:lnTo>
                        <a:pt x="15" y="111"/>
                      </a:lnTo>
                      <a:lnTo>
                        <a:pt x="13" y="106"/>
                      </a:lnTo>
                      <a:lnTo>
                        <a:pt x="15" y="103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21" y="95"/>
                      </a:lnTo>
                      <a:lnTo>
                        <a:pt x="27" y="90"/>
                      </a:lnTo>
                      <a:lnTo>
                        <a:pt x="38" y="83"/>
                      </a:lnTo>
                      <a:lnTo>
                        <a:pt x="38" y="83"/>
                      </a:lnTo>
                      <a:lnTo>
                        <a:pt x="44" y="80"/>
                      </a:lnTo>
                      <a:lnTo>
                        <a:pt x="48" y="78"/>
                      </a:lnTo>
                      <a:lnTo>
                        <a:pt x="51" y="76"/>
                      </a:lnTo>
                      <a:lnTo>
                        <a:pt x="52" y="73"/>
                      </a:lnTo>
                      <a:lnTo>
                        <a:pt x="52" y="73"/>
                      </a:lnTo>
                      <a:lnTo>
                        <a:pt x="53" y="72"/>
                      </a:lnTo>
                      <a:lnTo>
                        <a:pt x="56" y="71"/>
                      </a:lnTo>
                      <a:lnTo>
                        <a:pt x="64" y="71"/>
                      </a:lnTo>
                      <a:lnTo>
                        <a:pt x="72" y="72"/>
                      </a:lnTo>
                      <a:lnTo>
                        <a:pt x="75" y="72"/>
                      </a:lnTo>
                      <a:lnTo>
                        <a:pt x="77" y="71"/>
                      </a:lnTo>
                      <a:lnTo>
                        <a:pt x="77" y="71"/>
                      </a:lnTo>
                      <a:lnTo>
                        <a:pt x="81" y="69"/>
                      </a:lnTo>
                      <a:lnTo>
                        <a:pt x="87" y="66"/>
                      </a:lnTo>
                      <a:lnTo>
                        <a:pt x="91" y="62"/>
                      </a:lnTo>
                      <a:lnTo>
                        <a:pt x="93" y="59"/>
                      </a:lnTo>
                      <a:lnTo>
                        <a:pt x="94" y="56"/>
                      </a:lnTo>
                      <a:lnTo>
                        <a:pt x="94" y="56"/>
                      </a:lnTo>
                      <a:lnTo>
                        <a:pt x="96" y="53"/>
                      </a:lnTo>
                      <a:lnTo>
                        <a:pt x="97" y="51"/>
                      </a:lnTo>
                      <a:lnTo>
                        <a:pt x="103" y="46"/>
                      </a:lnTo>
                      <a:lnTo>
                        <a:pt x="108" y="43"/>
                      </a:lnTo>
                      <a:lnTo>
                        <a:pt x="110" y="42"/>
                      </a:lnTo>
                      <a:lnTo>
                        <a:pt x="111" y="40"/>
                      </a:lnTo>
                      <a:lnTo>
                        <a:pt x="111" y="40"/>
                      </a:lnTo>
                      <a:lnTo>
                        <a:pt x="118" y="28"/>
                      </a:lnTo>
                      <a:lnTo>
                        <a:pt x="122" y="23"/>
                      </a:lnTo>
                      <a:lnTo>
                        <a:pt x="124" y="22"/>
                      </a:lnTo>
                      <a:lnTo>
                        <a:pt x="125" y="21"/>
                      </a:lnTo>
                      <a:lnTo>
                        <a:pt x="125" y="21"/>
                      </a:lnTo>
                      <a:lnTo>
                        <a:pt x="133" y="19"/>
                      </a:lnTo>
                      <a:lnTo>
                        <a:pt x="134" y="18"/>
                      </a:lnTo>
                      <a:lnTo>
                        <a:pt x="135" y="16"/>
                      </a:lnTo>
                      <a:lnTo>
                        <a:pt x="135" y="16"/>
                      </a:lnTo>
                      <a:lnTo>
                        <a:pt x="135" y="13"/>
                      </a:lnTo>
                      <a:lnTo>
                        <a:pt x="136" y="12"/>
                      </a:lnTo>
                      <a:lnTo>
                        <a:pt x="137" y="11"/>
                      </a:lnTo>
                      <a:lnTo>
                        <a:pt x="139" y="11"/>
                      </a:lnTo>
                      <a:lnTo>
                        <a:pt x="139" y="11"/>
                      </a:lnTo>
                      <a:lnTo>
                        <a:pt x="141" y="10"/>
                      </a:lnTo>
                      <a:lnTo>
                        <a:pt x="143" y="8"/>
                      </a:lnTo>
                      <a:lnTo>
                        <a:pt x="144" y="6"/>
                      </a:lnTo>
                      <a:lnTo>
                        <a:pt x="143" y="4"/>
                      </a:lnTo>
                      <a:lnTo>
                        <a:pt x="141" y="4"/>
                      </a:lnTo>
                      <a:lnTo>
                        <a:pt x="141" y="4"/>
                      </a:lnTo>
                      <a:lnTo>
                        <a:pt x="136" y="3"/>
                      </a:lnTo>
                      <a:lnTo>
                        <a:pt x="133" y="4"/>
                      </a:lnTo>
                      <a:lnTo>
                        <a:pt x="131" y="6"/>
                      </a:lnTo>
                      <a:lnTo>
                        <a:pt x="131" y="6"/>
                      </a:lnTo>
                      <a:lnTo>
                        <a:pt x="129" y="9"/>
                      </a:lnTo>
                      <a:lnTo>
                        <a:pt x="129" y="9"/>
                      </a:lnTo>
                      <a:lnTo>
                        <a:pt x="129" y="7"/>
                      </a:lnTo>
                      <a:lnTo>
                        <a:pt x="129" y="7"/>
                      </a:lnTo>
                      <a:lnTo>
                        <a:pt x="131" y="4"/>
                      </a:lnTo>
                      <a:lnTo>
                        <a:pt x="133" y="3"/>
                      </a:lnTo>
                      <a:lnTo>
                        <a:pt x="139" y="0"/>
                      </a:lnTo>
                      <a:lnTo>
                        <a:pt x="146" y="0"/>
                      </a:lnTo>
                      <a:lnTo>
                        <a:pt x="148" y="0"/>
                      </a:lnTo>
                      <a:lnTo>
                        <a:pt x="149" y="1"/>
                      </a:lnTo>
                      <a:lnTo>
                        <a:pt x="149" y="1"/>
                      </a:lnTo>
                      <a:lnTo>
                        <a:pt x="150" y="6"/>
                      </a:lnTo>
                      <a:lnTo>
                        <a:pt x="149" y="7"/>
                      </a:lnTo>
                      <a:lnTo>
                        <a:pt x="148" y="8"/>
                      </a:lnTo>
                      <a:lnTo>
                        <a:pt x="148" y="8"/>
                      </a:lnTo>
                      <a:lnTo>
                        <a:pt x="143" y="10"/>
                      </a:lnTo>
                      <a:lnTo>
                        <a:pt x="143" y="11"/>
                      </a:lnTo>
                      <a:lnTo>
                        <a:pt x="145" y="12"/>
                      </a:lnTo>
                      <a:lnTo>
                        <a:pt x="145" y="12"/>
                      </a:lnTo>
                      <a:lnTo>
                        <a:pt x="147" y="13"/>
                      </a:lnTo>
                      <a:lnTo>
                        <a:pt x="148" y="15"/>
                      </a:lnTo>
                      <a:lnTo>
                        <a:pt x="150" y="21"/>
                      </a:lnTo>
                      <a:lnTo>
                        <a:pt x="150" y="27"/>
                      </a:lnTo>
                      <a:lnTo>
                        <a:pt x="150" y="33"/>
                      </a:lnTo>
                      <a:lnTo>
                        <a:pt x="150" y="33"/>
                      </a:lnTo>
                      <a:lnTo>
                        <a:pt x="151" y="38"/>
                      </a:lnTo>
                      <a:lnTo>
                        <a:pt x="152" y="43"/>
                      </a:lnTo>
                      <a:lnTo>
                        <a:pt x="154" y="47"/>
                      </a:lnTo>
                      <a:lnTo>
                        <a:pt x="154" y="53"/>
                      </a:lnTo>
                      <a:lnTo>
                        <a:pt x="154" y="53"/>
                      </a:lnTo>
                      <a:lnTo>
                        <a:pt x="155" y="60"/>
                      </a:lnTo>
                      <a:lnTo>
                        <a:pt x="154" y="64"/>
                      </a:lnTo>
                      <a:lnTo>
                        <a:pt x="152" y="66"/>
                      </a:lnTo>
                      <a:lnTo>
                        <a:pt x="152" y="66"/>
                      </a:lnTo>
                      <a:lnTo>
                        <a:pt x="148" y="71"/>
                      </a:lnTo>
                      <a:lnTo>
                        <a:pt x="143" y="80"/>
                      </a:lnTo>
                      <a:lnTo>
                        <a:pt x="137" y="88"/>
                      </a:lnTo>
                      <a:lnTo>
                        <a:pt x="136" y="95"/>
                      </a:lnTo>
                      <a:lnTo>
                        <a:pt x="136" y="95"/>
                      </a:lnTo>
                      <a:lnTo>
                        <a:pt x="136" y="96"/>
                      </a:lnTo>
                      <a:lnTo>
                        <a:pt x="137" y="98"/>
                      </a:lnTo>
                      <a:lnTo>
                        <a:pt x="139" y="100"/>
                      </a:lnTo>
                      <a:lnTo>
                        <a:pt x="141" y="102"/>
                      </a:lnTo>
                      <a:lnTo>
                        <a:pt x="143" y="103"/>
                      </a:lnTo>
                      <a:lnTo>
                        <a:pt x="143" y="106"/>
                      </a:lnTo>
                      <a:lnTo>
                        <a:pt x="143" y="106"/>
                      </a:lnTo>
                      <a:lnTo>
                        <a:pt x="141" y="108"/>
                      </a:lnTo>
                      <a:lnTo>
                        <a:pt x="139" y="109"/>
                      </a:lnTo>
                      <a:lnTo>
                        <a:pt x="137" y="110"/>
                      </a:lnTo>
                      <a:lnTo>
                        <a:pt x="137" y="113"/>
                      </a:lnTo>
                      <a:lnTo>
                        <a:pt x="137" y="113"/>
                      </a:lnTo>
                      <a:lnTo>
                        <a:pt x="138" y="115"/>
                      </a:lnTo>
                      <a:lnTo>
                        <a:pt x="140" y="117"/>
                      </a:lnTo>
                      <a:lnTo>
                        <a:pt x="143" y="121"/>
                      </a:lnTo>
                      <a:lnTo>
                        <a:pt x="143" y="122"/>
                      </a:lnTo>
                      <a:lnTo>
                        <a:pt x="141" y="123"/>
                      </a:lnTo>
                      <a:lnTo>
                        <a:pt x="141" y="123"/>
                      </a:lnTo>
                      <a:lnTo>
                        <a:pt x="140" y="128"/>
                      </a:lnTo>
                      <a:lnTo>
                        <a:pt x="139" y="133"/>
                      </a:lnTo>
                      <a:lnTo>
                        <a:pt x="140" y="138"/>
                      </a:lnTo>
                      <a:lnTo>
                        <a:pt x="141" y="141"/>
                      </a:lnTo>
                      <a:lnTo>
                        <a:pt x="141" y="141"/>
                      </a:lnTo>
                      <a:lnTo>
                        <a:pt x="144" y="144"/>
                      </a:lnTo>
                      <a:lnTo>
                        <a:pt x="147" y="147"/>
                      </a:lnTo>
                      <a:lnTo>
                        <a:pt x="153" y="151"/>
                      </a:lnTo>
                      <a:lnTo>
                        <a:pt x="159" y="154"/>
                      </a:lnTo>
                      <a:lnTo>
                        <a:pt x="159" y="154"/>
                      </a:lnTo>
                      <a:lnTo>
                        <a:pt x="166" y="155"/>
                      </a:lnTo>
                      <a:lnTo>
                        <a:pt x="172" y="155"/>
                      </a:lnTo>
                      <a:lnTo>
                        <a:pt x="177" y="156"/>
                      </a:lnTo>
                      <a:lnTo>
                        <a:pt x="178" y="157"/>
                      </a:lnTo>
                      <a:lnTo>
                        <a:pt x="178" y="159"/>
                      </a:lnTo>
                      <a:lnTo>
                        <a:pt x="178" y="159"/>
                      </a:lnTo>
                      <a:lnTo>
                        <a:pt x="177" y="162"/>
                      </a:lnTo>
                      <a:lnTo>
                        <a:pt x="176" y="166"/>
                      </a:lnTo>
                      <a:lnTo>
                        <a:pt x="174" y="168"/>
                      </a:lnTo>
                      <a:lnTo>
                        <a:pt x="174" y="172"/>
                      </a:lnTo>
                      <a:lnTo>
                        <a:pt x="174" y="172"/>
                      </a:lnTo>
                      <a:lnTo>
                        <a:pt x="173" y="176"/>
                      </a:lnTo>
                      <a:lnTo>
                        <a:pt x="170" y="179"/>
                      </a:lnTo>
                      <a:lnTo>
                        <a:pt x="167" y="181"/>
                      </a:lnTo>
                      <a:lnTo>
                        <a:pt x="165" y="181"/>
                      </a:lnTo>
                      <a:lnTo>
                        <a:pt x="165" y="181"/>
                      </a:lnTo>
                      <a:lnTo>
                        <a:pt x="164" y="181"/>
                      </a:lnTo>
                      <a:lnTo>
                        <a:pt x="163" y="179"/>
                      </a:lnTo>
                      <a:lnTo>
                        <a:pt x="162" y="176"/>
                      </a:lnTo>
                      <a:lnTo>
                        <a:pt x="156" y="175"/>
                      </a:lnTo>
                      <a:lnTo>
                        <a:pt x="156" y="175"/>
                      </a:lnTo>
                      <a:lnTo>
                        <a:pt x="150" y="176"/>
                      </a:lnTo>
                      <a:lnTo>
                        <a:pt x="144" y="179"/>
                      </a:lnTo>
                      <a:lnTo>
                        <a:pt x="141" y="180"/>
                      </a:lnTo>
                      <a:lnTo>
                        <a:pt x="139" y="182"/>
                      </a:lnTo>
                      <a:lnTo>
                        <a:pt x="138" y="184"/>
                      </a:lnTo>
                      <a:lnTo>
                        <a:pt x="138" y="187"/>
                      </a:lnTo>
                      <a:lnTo>
                        <a:pt x="138" y="187"/>
                      </a:lnTo>
                      <a:lnTo>
                        <a:pt x="138" y="197"/>
                      </a:lnTo>
                      <a:lnTo>
                        <a:pt x="138" y="207"/>
                      </a:lnTo>
                      <a:lnTo>
                        <a:pt x="138" y="212"/>
                      </a:lnTo>
                      <a:lnTo>
                        <a:pt x="137" y="215"/>
                      </a:lnTo>
                      <a:lnTo>
                        <a:pt x="136" y="218"/>
                      </a:lnTo>
                      <a:lnTo>
                        <a:pt x="134" y="219"/>
                      </a:lnTo>
                      <a:lnTo>
                        <a:pt x="134" y="219"/>
                      </a:lnTo>
                      <a:lnTo>
                        <a:pt x="129" y="219"/>
                      </a:lnTo>
                      <a:lnTo>
                        <a:pt x="125" y="221"/>
                      </a:lnTo>
                      <a:lnTo>
                        <a:pt x="122" y="223"/>
                      </a:lnTo>
                      <a:lnTo>
                        <a:pt x="121" y="227"/>
                      </a:lnTo>
                      <a:lnTo>
                        <a:pt x="121" y="227"/>
                      </a:lnTo>
                      <a:lnTo>
                        <a:pt x="121" y="236"/>
                      </a:lnTo>
                      <a:lnTo>
                        <a:pt x="121" y="238"/>
                      </a:lnTo>
                      <a:lnTo>
                        <a:pt x="120" y="240"/>
                      </a:lnTo>
                      <a:lnTo>
                        <a:pt x="118" y="241"/>
                      </a:lnTo>
                      <a:lnTo>
                        <a:pt x="116" y="241"/>
                      </a:lnTo>
                      <a:lnTo>
                        <a:pt x="116" y="241"/>
                      </a:lnTo>
                      <a:lnTo>
                        <a:pt x="109" y="241"/>
                      </a:lnTo>
                      <a:lnTo>
                        <a:pt x="103" y="242"/>
                      </a:lnTo>
                      <a:lnTo>
                        <a:pt x="101" y="243"/>
                      </a:lnTo>
                      <a:lnTo>
                        <a:pt x="98" y="244"/>
                      </a:lnTo>
                      <a:lnTo>
                        <a:pt x="97" y="247"/>
                      </a:lnTo>
                      <a:lnTo>
                        <a:pt x="96" y="252"/>
                      </a:lnTo>
                      <a:lnTo>
                        <a:pt x="96" y="252"/>
                      </a:lnTo>
                      <a:lnTo>
                        <a:pt x="97" y="264"/>
                      </a:lnTo>
                      <a:lnTo>
                        <a:pt x="98" y="279"/>
                      </a:lnTo>
                      <a:lnTo>
                        <a:pt x="100" y="285"/>
                      </a:lnTo>
                      <a:lnTo>
                        <a:pt x="98" y="292"/>
                      </a:lnTo>
                      <a:lnTo>
                        <a:pt x="97" y="297"/>
                      </a:lnTo>
                      <a:lnTo>
                        <a:pt x="95" y="300"/>
                      </a:lnTo>
                      <a:lnTo>
                        <a:pt x="95" y="300"/>
                      </a:lnTo>
                      <a:lnTo>
                        <a:pt x="90" y="305"/>
                      </a:lnTo>
                      <a:lnTo>
                        <a:pt x="88" y="312"/>
                      </a:lnTo>
                      <a:lnTo>
                        <a:pt x="87" y="317"/>
                      </a:lnTo>
                      <a:lnTo>
                        <a:pt x="88" y="319"/>
                      </a:lnTo>
                      <a:lnTo>
                        <a:pt x="89" y="321"/>
                      </a:lnTo>
                      <a:lnTo>
                        <a:pt x="89" y="321"/>
                      </a:lnTo>
                      <a:lnTo>
                        <a:pt x="92" y="324"/>
                      </a:lnTo>
                      <a:lnTo>
                        <a:pt x="94" y="328"/>
                      </a:lnTo>
                      <a:lnTo>
                        <a:pt x="98" y="330"/>
                      </a:lnTo>
                      <a:lnTo>
                        <a:pt x="101" y="331"/>
                      </a:lnTo>
                      <a:lnTo>
                        <a:pt x="104" y="332"/>
                      </a:lnTo>
                      <a:lnTo>
                        <a:pt x="104" y="332"/>
                      </a:lnTo>
                      <a:lnTo>
                        <a:pt x="109" y="332"/>
                      </a:lnTo>
                      <a:lnTo>
                        <a:pt x="112" y="333"/>
                      </a:lnTo>
                      <a:lnTo>
                        <a:pt x="115" y="336"/>
                      </a:lnTo>
                      <a:lnTo>
                        <a:pt x="116" y="338"/>
                      </a:lnTo>
                      <a:lnTo>
                        <a:pt x="116" y="338"/>
                      </a:lnTo>
                      <a:lnTo>
                        <a:pt x="115" y="342"/>
                      </a:lnTo>
                      <a:lnTo>
                        <a:pt x="113" y="343"/>
                      </a:lnTo>
                      <a:lnTo>
                        <a:pt x="111" y="343"/>
                      </a:lnTo>
                      <a:lnTo>
                        <a:pt x="111" y="343"/>
                      </a:lnTo>
                      <a:lnTo>
                        <a:pt x="109" y="342"/>
                      </a:lnTo>
                      <a:lnTo>
                        <a:pt x="107" y="341"/>
                      </a:lnTo>
                      <a:lnTo>
                        <a:pt x="105" y="341"/>
                      </a:lnTo>
                      <a:lnTo>
                        <a:pt x="103" y="341"/>
                      </a:lnTo>
                      <a:lnTo>
                        <a:pt x="103" y="341"/>
                      </a:lnTo>
                      <a:lnTo>
                        <a:pt x="97" y="341"/>
                      </a:lnTo>
                      <a:lnTo>
                        <a:pt x="90" y="341"/>
                      </a:lnTo>
                      <a:lnTo>
                        <a:pt x="79" y="340"/>
                      </a:lnTo>
                      <a:lnTo>
                        <a:pt x="79" y="34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Freeform 147"/>
                <p:cNvSpPr/>
                <p:nvPr/>
              </p:nvSpPr>
              <p:spPr bwMode="auto">
                <a:xfrm>
                  <a:off x="4927" y="1932"/>
                  <a:ext cx="3" cy="4"/>
                </a:xfrm>
                <a:custGeom>
                  <a:gdLst>
                    <a:gd fmla="*/ 1 w 3" name="T0"/>
                    <a:gd fmla="*/ 0 h 4" name="T1"/>
                    <a:gd fmla="*/ 1 w 3" name="T2"/>
                    <a:gd fmla="*/ 0 h 4" name="T3"/>
                    <a:gd fmla="*/ 0 w 3" name="T4"/>
                    <a:gd fmla="*/ 2 h 4" name="T5"/>
                    <a:gd fmla="*/ 0 w 3" name="T6"/>
                    <a:gd fmla="*/ 3 h 4" name="T7"/>
                    <a:gd fmla="*/ 2 w 3" name="T8"/>
                    <a:gd fmla="*/ 4 h 4" name="T9"/>
                    <a:gd fmla="*/ 2 w 3" name="T10"/>
                    <a:gd fmla="*/ 4 h 4" name="T11"/>
                    <a:gd fmla="*/ 3 w 3" name="T12"/>
                    <a:gd fmla="*/ 3 h 4" name="T13"/>
                    <a:gd fmla="*/ 3 w 3" name="T14"/>
                    <a:gd fmla="*/ 2 h 4" name="T15"/>
                    <a:gd fmla="*/ 3 w 3" name="T16"/>
                    <a:gd fmla="*/ 0 h 4" name="T17"/>
                    <a:gd fmla="*/ 1 w 3" name="T18"/>
                    <a:gd fmla="*/ 0 h 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" w="3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Freeform 148"/>
                <p:cNvSpPr/>
                <p:nvPr/>
              </p:nvSpPr>
              <p:spPr bwMode="auto">
                <a:xfrm>
                  <a:off x="4919" y="1960"/>
                  <a:ext cx="12" cy="15"/>
                </a:xfrm>
                <a:custGeom>
                  <a:gdLst>
                    <a:gd fmla="*/ 1 w 12" name="T0"/>
                    <a:gd fmla="*/ 1 h 15" name="T1"/>
                    <a:gd fmla="*/ 1 w 12" name="T2"/>
                    <a:gd fmla="*/ 1 h 15" name="T3"/>
                    <a:gd fmla="*/ 0 w 12" name="T4"/>
                    <a:gd fmla="*/ 8 h 15" name="T5"/>
                    <a:gd fmla="*/ 0 w 12" name="T6"/>
                    <a:gd fmla="*/ 10 h 15" name="T7"/>
                    <a:gd fmla="*/ 3 w 12" name="T8"/>
                    <a:gd fmla="*/ 10 h 15" name="T9"/>
                    <a:gd fmla="*/ 3 w 12" name="T10"/>
                    <a:gd fmla="*/ 10 h 15" name="T11"/>
                    <a:gd fmla="*/ 7 w 12" name="T12"/>
                    <a:gd fmla="*/ 11 h 15" name="T13"/>
                    <a:gd fmla="*/ 8 w 12" name="T14"/>
                    <a:gd fmla="*/ 12 h 15" name="T15"/>
                    <a:gd fmla="*/ 8 w 12" name="T16"/>
                    <a:gd fmla="*/ 13 h 15" name="T17"/>
                    <a:gd fmla="*/ 8 w 12" name="T18"/>
                    <a:gd fmla="*/ 13 h 15" name="T19"/>
                    <a:gd fmla="*/ 9 w 12" name="T20"/>
                    <a:gd fmla="*/ 14 h 15" name="T21"/>
                    <a:gd fmla="*/ 10 w 12" name="T22"/>
                    <a:gd fmla="*/ 15 h 15" name="T23"/>
                    <a:gd fmla="*/ 11 w 12" name="T24"/>
                    <a:gd fmla="*/ 15 h 15" name="T25"/>
                    <a:gd fmla="*/ 12 w 12" name="T26"/>
                    <a:gd fmla="*/ 14 h 15" name="T27"/>
                    <a:gd fmla="*/ 12 w 12" name="T28"/>
                    <a:gd fmla="*/ 14 h 15" name="T29"/>
                    <a:gd fmla="*/ 11 w 12" name="T30"/>
                    <a:gd fmla="*/ 9 h 15" name="T31"/>
                    <a:gd fmla="*/ 10 w 12" name="T32"/>
                    <a:gd fmla="*/ 6 h 15" name="T33"/>
                    <a:gd fmla="*/ 8 w 12" name="T34"/>
                    <a:gd fmla="*/ 6 h 15" name="T35"/>
                    <a:gd fmla="*/ 8 w 12" name="T36"/>
                    <a:gd fmla="*/ 6 h 15" name="T37"/>
                    <a:gd fmla="*/ 6 w 12" name="T38"/>
                    <a:gd fmla="*/ 5 h 15" name="T39"/>
                    <a:gd fmla="*/ 5 w 12" name="T40"/>
                    <a:gd fmla="*/ 4 h 15" name="T41"/>
                    <a:gd fmla="*/ 5 w 12" name="T42"/>
                    <a:gd fmla="*/ 1 h 15" name="T43"/>
                    <a:gd fmla="*/ 5 w 12" name="T44"/>
                    <a:gd fmla="*/ 1 h 15" name="T45"/>
                    <a:gd fmla="*/ 4 w 12" name="T46"/>
                    <a:gd fmla="*/ 0 h 15" name="T47"/>
                    <a:gd fmla="*/ 4 w 12" name="T48"/>
                    <a:gd fmla="*/ 0 h 15" name="T49"/>
                    <a:gd fmla="*/ 1 w 12" name="T50"/>
                    <a:gd fmla="*/ 1 h 15" name="T51"/>
                    <a:gd fmla="*/ 1 w 12" name="T52"/>
                    <a:gd fmla="*/ 1 h 15" name="T5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b="b" l="0" r="r" t="0"/>
                  <a:pathLst>
                    <a:path h="15" w="12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7" y="11"/>
                      </a:lnTo>
                      <a:lnTo>
                        <a:pt x="8" y="12"/>
                      </a:lnTo>
                      <a:lnTo>
                        <a:pt x="8" y="13"/>
                      </a:lnTo>
                      <a:lnTo>
                        <a:pt x="8" y="13"/>
                      </a:lnTo>
                      <a:lnTo>
                        <a:pt x="9" y="14"/>
                      </a:lnTo>
                      <a:lnTo>
                        <a:pt x="10" y="15"/>
                      </a:lnTo>
                      <a:lnTo>
                        <a:pt x="11" y="15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1" y="9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6" y="5"/>
                      </a:lnTo>
                      <a:lnTo>
                        <a:pt x="5" y="4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Freeform 149"/>
                <p:cNvSpPr/>
                <p:nvPr/>
              </p:nvSpPr>
              <p:spPr bwMode="auto">
                <a:xfrm>
                  <a:off x="4876" y="2002"/>
                  <a:ext cx="64" cy="60"/>
                </a:xfrm>
                <a:custGeom>
                  <a:gdLst>
                    <a:gd fmla="*/ 34 w 64" name="T0"/>
                    <a:gd fmla="*/ 6 h 60" name="T1"/>
                    <a:gd fmla="*/ 40 w 64" name="T2"/>
                    <a:gd fmla="*/ 1 h 60" name="T3"/>
                    <a:gd fmla="*/ 43 w 64" name="T4"/>
                    <a:gd fmla="*/ 1 h 60" name="T5"/>
                    <a:gd fmla="*/ 48 w 64" name="T6"/>
                    <a:gd fmla="*/ 3 h 60" name="T7"/>
                    <a:gd fmla="*/ 53 w 64" name="T8"/>
                    <a:gd fmla="*/ 10 h 60" name="T9"/>
                    <a:gd fmla="*/ 54 w 64" name="T10"/>
                    <a:gd fmla="*/ 15 h 60" name="T11"/>
                    <a:gd fmla="*/ 58 w 64" name="T12"/>
                    <a:gd fmla="*/ 25 h 60" name="T13"/>
                    <a:gd fmla="*/ 63 w 64" name="T14"/>
                    <a:gd fmla="*/ 29 h 60" name="T15"/>
                    <a:gd fmla="*/ 64 w 64" name="T16"/>
                    <a:gd fmla="*/ 30 h 60" name="T17"/>
                    <a:gd fmla="*/ 64 w 64" name="T18"/>
                    <a:gd fmla="*/ 35 h 60" name="T19"/>
                    <a:gd fmla="*/ 62 w 64" name="T20"/>
                    <a:gd fmla="*/ 42 h 60" name="T21"/>
                    <a:gd fmla="*/ 57 w 64" name="T22"/>
                    <a:gd fmla="*/ 46 h 60" name="T23"/>
                    <a:gd fmla="*/ 54 w 64" name="T24"/>
                    <a:gd fmla="*/ 52 h 60" name="T25"/>
                    <a:gd fmla="*/ 54 w 64" name="T26"/>
                    <a:gd fmla="*/ 53 h 60" name="T27"/>
                    <a:gd fmla="*/ 50 w 64" name="T28"/>
                    <a:gd fmla="*/ 54 h 60" name="T29"/>
                    <a:gd fmla="*/ 47 w 64" name="T30"/>
                    <a:gd fmla="*/ 55 h 60" name="T31"/>
                    <a:gd fmla="*/ 47 w 64" name="T32"/>
                    <a:gd fmla="*/ 56 h 60" name="T33"/>
                    <a:gd fmla="*/ 42 w 64" name="T34"/>
                    <a:gd fmla="*/ 58 h 60" name="T35"/>
                    <a:gd fmla="*/ 38 w 64" name="T36"/>
                    <a:gd fmla="*/ 59 h 60" name="T37"/>
                    <a:gd fmla="*/ 35 w 64" name="T38"/>
                    <a:gd fmla="*/ 60 h 60" name="T39"/>
                    <a:gd fmla="*/ 25 w 64" name="T40"/>
                    <a:gd fmla="*/ 58 h 60" name="T41"/>
                    <a:gd fmla="*/ 24 w 64" name="T42"/>
                    <a:gd fmla="*/ 55 h 60" name="T43"/>
                    <a:gd fmla="*/ 24 w 64" name="T44"/>
                    <a:gd fmla="*/ 50 h 60" name="T45"/>
                    <a:gd fmla="*/ 21 w 64" name="T46"/>
                    <a:gd fmla="*/ 42 h 60" name="T47"/>
                    <a:gd fmla="*/ 18 w 64" name="T48"/>
                    <a:gd fmla="*/ 42 h 60" name="T49"/>
                    <a:gd fmla="*/ 11 w 64" name="T50"/>
                    <a:gd fmla="*/ 45 h 60" name="T51"/>
                    <a:gd fmla="*/ 8 w 64" name="T52"/>
                    <a:gd fmla="*/ 43 h 60" name="T53"/>
                    <a:gd fmla="*/ 7 w 64" name="T54"/>
                    <a:gd fmla="*/ 33 h 60" name="T55"/>
                    <a:gd fmla="*/ 4 w 64" name="T56"/>
                    <a:gd fmla="*/ 29 h 60" name="T57"/>
                    <a:gd fmla="*/ 3 w 64" name="T58"/>
                    <a:gd fmla="*/ 28 h 60" name="T59"/>
                    <a:gd fmla="*/ 0 w 64" name="T60"/>
                    <a:gd fmla="*/ 26 h 60" name="T61"/>
                    <a:gd fmla="*/ 3 w 64" name="T62"/>
                    <a:gd fmla="*/ 19 h 60" name="T63"/>
                    <a:gd fmla="*/ 4 w 64" name="T64"/>
                    <a:gd fmla="*/ 11 h 60" name="T65"/>
                    <a:gd fmla="*/ 5 w 64" name="T66"/>
                    <a:gd fmla="*/ 7 h 60" name="T67"/>
                    <a:gd fmla="*/ 9 w 64" name="T68"/>
                    <a:gd fmla="*/ 7 h 60" name="T69"/>
                    <a:gd fmla="*/ 17 w 64" name="T70"/>
                    <a:gd fmla="*/ 7 h 60" name="T71"/>
                    <a:gd fmla="*/ 34 w 64" name="T72"/>
                    <a:gd fmla="*/ 6 h 60" name="T7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b="b" l="0" r="r" t="0"/>
                  <a:pathLst>
                    <a:path h="60" w="64">
                      <a:moveTo>
                        <a:pt x="34" y="6"/>
                      </a:moveTo>
                      <a:lnTo>
                        <a:pt x="34" y="6"/>
                      </a:lnTo>
                      <a:lnTo>
                        <a:pt x="37" y="3"/>
                      </a:lnTo>
                      <a:lnTo>
                        <a:pt x="40" y="1"/>
                      </a:lnTo>
                      <a:lnTo>
                        <a:pt x="41" y="0"/>
                      </a:lnTo>
                      <a:lnTo>
                        <a:pt x="43" y="1"/>
                      </a:lnTo>
                      <a:lnTo>
                        <a:pt x="43" y="1"/>
                      </a:lnTo>
                      <a:lnTo>
                        <a:pt x="48" y="3"/>
                      </a:lnTo>
                      <a:lnTo>
                        <a:pt x="50" y="5"/>
                      </a:lnTo>
                      <a:lnTo>
                        <a:pt x="53" y="10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6" y="20"/>
                      </a:lnTo>
                      <a:lnTo>
                        <a:pt x="58" y="25"/>
                      </a:lnTo>
                      <a:lnTo>
                        <a:pt x="61" y="28"/>
                      </a:lnTo>
                      <a:lnTo>
                        <a:pt x="63" y="29"/>
                      </a:lnTo>
                      <a:lnTo>
                        <a:pt x="63" y="29"/>
                      </a:lnTo>
                      <a:lnTo>
                        <a:pt x="64" y="30"/>
                      </a:lnTo>
                      <a:lnTo>
                        <a:pt x="64" y="31"/>
                      </a:lnTo>
                      <a:lnTo>
                        <a:pt x="64" y="35"/>
                      </a:lnTo>
                      <a:lnTo>
                        <a:pt x="64" y="40"/>
                      </a:lnTo>
                      <a:lnTo>
                        <a:pt x="62" y="42"/>
                      </a:lnTo>
                      <a:lnTo>
                        <a:pt x="62" y="42"/>
                      </a:lnTo>
                      <a:lnTo>
                        <a:pt x="57" y="46"/>
                      </a:lnTo>
                      <a:lnTo>
                        <a:pt x="55" y="48"/>
                      </a:lnTo>
                      <a:lnTo>
                        <a:pt x="54" y="52"/>
                      </a:lnTo>
                      <a:lnTo>
                        <a:pt x="54" y="52"/>
                      </a:lnTo>
                      <a:lnTo>
                        <a:pt x="54" y="53"/>
                      </a:lnTo>
                      <a:lnTo>
                        <a:pt x="53" y="54"/>
                      </a:lnTo>
                      <a:lnTo>
                        <a:pt x="50" y="54"/>
                      </a:lnTo>
                      <a:lnTo>
                        <a:pt x="48" y="55"/>
                      </a:lnTo>
                      <a:lnTo>
                        <a:pt x="47" y="55"/>
                      </a:lnTo>
                      <a:lnTo>
                        <a:pt x="47" y="56"/>
                      </a:lnTo>
                      <a:lnTo>
                        <a:pt x="47" y="56"/>
                      </a:lnTo>
                      <a:lnTo>
                        <a:pt x="46" y="57"/>
                      </a:lnTo>
                      <a:lnTo>
                        <a:pt x="42" y="58"/>
                      </a:lnTo>
                      <a:lnTo>
                        <a:pt x="40" y="58"/>
                      </a:lnTo>
                      <a:lnTo>
                        <a:pt x="38" y="59"/>
                      </a:lnTo>
                      <a:lnTo>
                        <a:pt x="38" y="59"/>
                      </a:lnTo>
                      <a:lnTo>
                        <a:pt x="35" y="60"/>
                      </a:lnTo>
                      <a:lnTo>
                        <a:pt x="29" y="60"/>
                      </a:lnTo>
                      <a:lnTo>
                        <a:pt x="25" y="58"/>
                      </a:lnTo>
                      <a:lnTo>
                        <a:pt x="24" y="57"/>
                      </a:lnTo>
                      <a:lnTo>
                        <a:pt x="24" y="55"/>
                      </a:lnTo>
                      <a:lnTo>
                        <a:pt x="24" y="55"/>
                      </a:lnTo>
                      <a:lnTo>
                        <a:pt x="24" y="50"/>
                      </a:lnTo>
                      <a:lnTo>
                        <a:pt x="23" y="45"/>
                      </a:lnTo>
                      <a:lnTo>
                        <a:pt x="21" y="42"/>
                      </a:lnTo>
                      <a:lnTo>
                        <a:pt x="20" y="42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11" y="45"/>
                      </a:lnTo>
                      <a:lnTo>
                        <a:pt x="9" y="45"/>
                      </a:lnTo>
                      <a:lnTo>
                        <a:pt x="8" y="43"/>
                      </a:lnTo>
                      <a:lnTo>
                        <a:pt x="8" y="43"/>
                      </a:lnTo>
                      <a:lnTo>
                        <a:pt x="7" y="33"/>
                      </a:lnTo>
                      <a:lnTo>
                        <a:pt x="5" y="30"/>
                      </a:lnTo>
                      <a:lnTo>
                        <a:pt x="4" y="29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0" y="28"/>
                      </a:lnTo>
                      <a:lnTo>
                        <a:pt x="0" y="26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3" y="15"/>
                      </a:lnTo>
                      <a:lnTo>
                        <a:pt x="4" y="11"/>
                      </a:lnTo>
                      <a:lnTo>
                        <a:pt x="4" y="9"/>
                      </a:lnTo>
                      <a:lnTo>
                        <a:pt x="5" y="7"/>
                      </a:lnTo>
                      <a:lnTo>
                        <a:pt x="7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17" y="7"/>
                      </a:lnTo>
                      <a:lnTo>
                        <a:pt x="24" y="7"/>
                      </a:lnTo>
                      <a:lnTo>
                        <a:pt x="34" y="6"/>
                      </a:lnTo>
                      <a:lnTo>
                        <a:pt x="34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17" name="Freeform 150"/>
                <p:cNvSpPr/>
                <p:nvPr/>
              </p:nvSpPr>
              <p:spPr bwMode="auto">
                <a:xfrm>
                  <a:off x="4910" y="2083"/>
                  <a:ext cx="3" cy="8"/>
                </a:xfrm>
                <a:custGeom>
                  <a:gdLst>
                    <a:gd fmla="*/ 3 w 3" name="T0"/>
                    <a:gd fmla="*/ 1 h 8" name="T1"/>
                    <a:gd fmla="*/ 3 w 3" name="T2"/>
                    <a:gd fmla="*/ 1 h 8" name="T3"/>
                    <a:gd fmla="*/ 3 w 3" name="T4"/>
                    <a:gd fmla="*/ 7 h 8" name="T5"/>
                    <a:gd fmla="*/ 2 w 3" name="T6"/>
                    <a:gd fmla="*/ 8 h 8" name="T7"/>
                    <a:gd fmla="*/ 2 w 3" name="T8"/>
                    <a:gd fmla="*/ 8 h 8" name="T9"/>
                    <a:gd fmla="*/ 1 w 3" name="T10"/>
                    <a:gd fmla="*/ 8 h 8" name="T11"/>
                    <a:gd fmla="*/ 1 w 3" name="T12"/>
                    <a:gd fmla="*/ 8 h 8" name="T13"/>
                    <a:gd fmla="*/ 0 w 3" name="T14"/>
                    <a:gd fmla="*/ 6 h 8" name="T15"/>
                    <a:gd fmla="*/ 1 w 3" name="T16"/>
                    <a:gd fmla="*/ 4 h 8" name="T17"/>
                    <a:gd fmla="*/ 1 w 3" name="T18"/>
                    <a:gd fmla="*/ 1 h 8" name="T19"/>
                    <a:gd fmla="*/ 1 w 3" name="T20"/>
                    <a:gd fmla="*/ 1 h 8" name="T21"/>
                    <a:gd fmla="*/ 2 w 3" name="T22"/>
                    <a:gd fmla="*/ 0 h 8" name="T23"/>
                    <a:gd fmla="*/ 3 w 3" name="T24"/>
                    <a:gd fmla="*/ 0 h 8" name="T25"/>
                    <a:gd fmla="*/ 3 w 3" name="T26"/>
                    <a:gd fmla="*/ 1 h 8" name="T27"/>
                    <a:gd fmla="*/ 3 w 3" name="T28"/>
                    <a:gd fmla="*/ 1 h 8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8" w="3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3" y="7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18" name="Freeform 151"/>
                <p:cNvSpPr/>
                <p:nvPr/>
              </p:nvSpPr>
              <p:spPr bwMode="auto">
                <a:xfrm>
                  <a:off x="4916" y="2051"/>
                  <a:ext cx="32" cy="46"/>
                </a:xfrm>
                <a:custGeom>
                  <a:gdLst>
                    <a:gd fmla="*/ 1 w 32" name="T0"/>
                    <a:gd fmla="*/ 39 h 46" name="T1"/>
                    <a:gd fmla="*/ 1 w 32" name="T2"/>
                    <a:gd fmla="*/ 39 h 46" name="T3"/>
                    <a:gd fmla="*/ 3 w 32" name="T4"/>
                    <a:gd fmla="*/ 38 h 46" name="T5"/>
                    <a:gd fmla="*/ 6 w 32" name="T6"/>
                    <a:gd fmla="*/ 36 h 46" name="T7"/>
                    <a:gd fmla="*/ 8 w 32" name="T8"/>
                    <a:gd fmla="*/ 34 h 46" name="T9"/>
                    <a:gd fmla="*/ 8 w 32" name="T10"/>
                    <a:gd fmla="*/ 29 h 46" name="T11"/>
                    <a:gd fmla="*/ 8 w 32" name="T12"/>
                    <a:gd fmla="*/ 29 h 46" name="T13"/>
                    <a:gd fmla="*/ 9 w 32" name="T14"/>
                    <a:gd fmla="*/ 26 h 46" name="T15"/>
                    <a:gd fmla="*/ 11 w 32" name="T16"/>
                    <a:gd fmla="*/ 25 h 46" name="T17"/>
                    <a:gd fmla="*/ 13 w 32" name="T18"/>
                    <a:gd fmla="*/ 23 h 46" name="T19"/>
                    <a:gd fmla="*/ 14 w 32" name="T20"/>
                    <a:gd fmla="*/ 19 h 46" name="T21"/>
                    <a:gd fmla="*/ 14 w 32" name="T22"/>
                    <a:gd fmla="*/ 19 h 46" name="T23"/>
                    <a:gd fmla="*/ 14 w 32" name="T24"/>
                    <a:gd fmla="*/ 13 h 46" name="T25"/>
                    <a:gd fmla="*/ 17 w 32" name="T26"/>
                    <a:gd fmla="*/ 9 h 46" name="T27"/>
                    <a:gd fmla="*/ 21 w 32" name="T28"/>
                    <a:gd fmla="*/ 6 h 46" name="T29"/>
                    <a:gd fmla="*/ 24 w 32" name="T30"/>
                    <a:gd fmla="*/ 3 h 46" name="T31"/>
                    <a:gd fmla="*/ 24 w 32" name="T32"/>
                    <a:gd fmla="*/ 3 h 46" name="T33"/>
                    <a:gd fmla="*/ 28 w 32" name="T34"/>
                    <a:gd fmla="*/ 0 h 46" name="T35"/>
                    <a:gd fmla="*/ 31 w 32" name="T36"/>
                    <a:gd fmla="*/ 0 h 46" name="T37"/>
                    <a:gd fmla="*/ 32 w 32" name="T38"/>
                    <a:gd fmla="*/ 1 h 46" name="T39"/>
                    <a:gd fmla="*/ 32 w 32" name="T40"/>
                    <a:gd fmla="*/ 4 h 46" name="T41"/>
                    <a:gd fmla="*/ 32 w 32" name="T42"/>
                    <a:gd fmla="*/ 4 h 46" name="T43"/>
                    <a:gd fmla="*/ 28 w 32" name="T44"/>
                    <a:gd fmla="*/ 11 h 46" name="T45"/>
                    <a:gd fmla="*/ 26 w 32" name="T46"/>
                    <a:gd fmla="*/ 14 h 46" name="T47"/>
                    <a:gd fmla="*/ 26 w 32" name="T48"/>
                    <a:gd fmla="*/ 19 h 46" name="T49"/>
                    <a:gd fmla="*/ 26 w 32" name="T50"/>
                    <a:gd fmla="*/ 19 h 46" name="T51"/>
                    <a:gd fmla="*/ 25 w 32" name="T52"/>
                    <a:gd fmla="*/ 22 h 46" name="T53"/>
                    <a:gd fmla="*/ 24 w 32" name="T54"/>
                    <a:gd fmla="*/ 24 h 46" name="T55"/>
                    <a:gd fmla="*/ 17 w 32" name="T56"/>
                    <a:gd fmla="*/ 27 h 46" name="T57"/>
                    <a:gd fmla="*/ 17 w 32" name="T58"/>
                    <a:gd fmla="*/ 27 h 46" name="T59"/>
                    <a:gd fmla="*/ 15 w 32" name="T60"/>
                    <a:gd fmla="*/ 29 h 46" name="T61"/>
                    <a:gd fmla="*/ 15 w 32" name="T62"/>
                    <a:gd fmla="*/ 32 h 46" name="T63"/>
                    <a:gd fmla="*/ 15 w 32" name="T64"/>
                    <a:gd fmla="*/ 37 h 46" name="T65"/>
                    <a:gd fmla="*/ 15 w 32" name="T66"/>
                    <a:gd fmla="*/ 37 h 46" name="T67"/>
                    <a:gd fmla="*/ 14 w 32" name="T68"/>
                    <a:gd fmla="*/ 39 h 46" name="T69"/>
                    <a:gd fmla="*/ 12 w 32" name="T70"/>
                    <a:gd fmla="*/ 41 h 46" name="T71"/>
                    <a:gd fmla="*/ 9 w 32" name="T72"/>
                    <a:gd fmla="*/ 44 h 46" name="T73"/>
                    <a:gd fmla="*/ 9 w 32" name="T74"/>
                    <a:gd fmla="*/ 44 h 46" name="T75"/>
                    <a:gd fmla="*/ 7 w 32" name="T76"/>
                    <a:gd fmla="*/ 46 h 46" name="T77"/>
                    <a:gd fmla="*/ 6 w 32" name="T78"/>
                    <a:gd fmla="*/ 46 h 46" name="T79"/>
                    <a:gd fmla="*/ 1 w 32" name="T80"/>
                    <a:gd fmla="*/ 44 h 46" name="T81"/>
                    <a:gd fmla="*/ 1 w 32" name="T82"/>
                    <a:gd fmla="*/ 44 h 46" name="T83"/>
                    <a:gd fmla="*/ 0 w 32" name="T84"/>
                    <a:gd fmla="*/ 42 h 46" name="T85"/>
                    <a:gd fmla="*/ 1 w 32" name="T86"/>
                    <a:gd fmla="*/ 41 h 46" name="T87"/>
                    <a:gd fmla="*/ 1 w 32" name="T88"/>
                    <a:gd fmla="*/ 39 h 46" name="T89"/>
                    <a:gd fmla="*/ 1 w 32" name="T90"/>
                    <a:gd fmla="*/ 39 h 46" name="T9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b="b" l="0" r="r" t="0"/>
                  <a:pathLst>
                    <a:path h="46" w="32">
                      <a:moveTo>
                        <a:pt x="1" y="39"/>
                      </a:moveTo>
                      <a:lnTo>
                        <a:pt x="1" y="39"/>
                      </a:lnTo>
                      <a:lnTo>
                        <a:pt x="3" y="38"/>
                      </a:lnTo>
                      <a:lnTo>
                        <a:pt x="6" y="36"/>
                      </a:lnTo>
                      <a:lnTo>
                        <a:pt x="8" y="34"/>
                      </a:lnTo>
                      <a:lnTo>
                        <a:pt x="8" y="29"/>
                      </a:lnTo>
                      <a:lnTo>
                        <a:pt x="8" y="29"/>
                      </a:lnTo>
                      <a:lnTo>
                        <a:pt x="9" y="26"/>
                      </a:lnTo>
                      <a:lnTo>
                        <a:pt x="11" y="25"/>
                      </a:lnTo>
                      <a:lnTo>
                        <a:pt x="13" y="23"/>
                      </a:lnTo>
                      <a:lnTo>
                        <a:pt x="14" y="19"/>
                      </a:lnTo>
                      <a:lnTo>
                        <a:pt x="14" y="19"/>
                      </a:lnTo>
                      <a:lnTo>
                        <a:pt x="14" y="13"/>
                      </a:lnTo>
                      <a:lnTo>
                        <a:pt x="17" y="9"/>
                      </a:lnTo>
                      <a:lnTo>
                        <a:pt x="21" y="6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8" y="0"/>
                      </a:lnTo>
                      <a:lnTo>
                        <a:pt x="31" y="0"/>
                      </a:lnTo>
                      <a:lnTo>
                        <a:pt x="32" y="1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28" y="11"/>
                      </a:lnTo>
                      <a:lnTo>
                        <a:pt x="26" y="14"/>
                      </a:lnTo>
                      <a:lnTo>
                        <a:pt x="26" y="19"/>
                      </a:lnTo>
                      <a:lnTo>
                        <a:pt x="26" y="19"/>
                      </a:lnTo>
                      <a:lnTo>
                        <a:pt x="25" y="22"/>
                      </a:lnTo>
                      <a:lnTo>
                        <a:pt x="24" y="24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5" y="29"/>
                      </a:lnTo>
                      <a:lnTo>
                        <a:pt x="15" y="32"/>
                      </a:lnTo>
                      <a:lnTo>
                        <a:pt x="15" y="37"/>
                      </a:lnTo>
                      <a:lnTo>
                        <a:pt x="15" y="37"/>
                      </a:lnTo>
                      <a:lnTo>
                        <a:pt x="14" y="39"/>
                      </a:lnTo>
                      <a:lnTo>
                        <a:pt x="12" y="41"/>
                      </a:lnTo>
                      <a:lnTo>
                        <a:pt x="9" y="44"/>
                      </a:lnTo>
                      <a:lnTo>
                        <a:pt x="9" y="44"/>
                      </a:lnTo>
                      <a:lnTo>
                        <a:pt x="7" y="46"/>
                      </a:lnTo>
                      <a:lnTo>
                        <a:pt x="6" y="46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0" y="42"/>
                      </a:lnTo>
                      <a:lnTo>
                        <a:pt x="1" y="41"/>
                      </a:lnTo>
                      <a:lnTo>
                        <a:pt x="1" y="39"/>
                      </a:lnTo>
                      <a:lnTo>
                        <a:pt x="1" y="39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19" name="Freeform 152"/>
                <p:cNvSpPr/>
                <p:nvPr/>
              </p:nvSpPr>
              <p:spPr bwMode="auto">
                <a:xfrm>
                  <a:off x="4934" y="2094"/>
                  <a:ext cx="5" cy="8"/>
                </a:xfrm>
                <a:custGeom>
                  <a:gdLst>
                    <a:gd fmla="*/ 2 w 5" name="T0"/>
                    <a:gd fmla="*/ 0 h 8" name="T1"/>
                    <a:gd fmla="*/ 2 w 5" name="T2"/>
                    <a:gd fmla="*/ 0 h 8" name="T3"/>
                    <a:gd fmla="*/ 0 w 5" name="T4"/>
                    <a:gd fmla="*/ 3 h 8" name="T5"/>
                    <a:gd fmla="*/ 0 w 5" name="T6"/>
                    <a:gd fmla="*/ 5 h 8" name="T7"/>
                    <a:gd fmla="*/ 0 w 5" name="T8"/>
                    <a:gd fmla="*/ 7 h 8" name="T9"/>
                    <a:gd fmla="*/ 2 w 5" name="T10"/>
                    <a:gd fmla="*/ 8 h 8" name="T11"/>
                    <a:gd fmla="*/ 2 w 5" name="T12"/>
                    <a:gd fmla="*/ 8 h 8" name="T13"/>
                    <a:gd fmla="*/ 2 w 5" name="T14"/>
                    <a:gd fmla="*/ 7 h 8" name="T15"/>
                    <a:gd fmla="*/ 3 w 5" name="T16"/>
                    <a:gd fmla="*/ 6 h 8" name="T17"/>
                    <a:gd fmla="*/ 5 w 5" name="T18"/>
                    <a:gd fmla="*/ 4 h 8" name="T19"/>
                    <a:gd fmla="*/ 5 w 5" name="T20"/>
                    <a:gd fmla="*/ 4 h 8" name="T21"/>
                    <a:gd fmla="*/ 5 w 5" name="T22"/>
                    <a:gd fmla="*/ 1 h 8" name="T23"/>
                    <a:gd fmla="*/ 4 w 5" name="T24"/>
                    <a:gd fmla="*/ 1 h 8" name="T25"/>
                    <a:gd fmla="*/ 2 w 5" name="T26"/>
                    <a:gd fmla="*/ 0 h 8" name="T27"/>
                    <a:gd fmla="*/ 2 w 5" name="T28"/>
                    <a:gd fmla="*/ 0 h 8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8" w="5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7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Freeform 153"/>
                <p:cNvSpPr/>
                <p:nvPr/>
              </p:nvSpPr>
              <p:spPr bwMode="auto">
                <a:xfrm>
                  <a:off x="4939" y="2083"/>
                  <a:ext cx="4" cy="4"/>
                </a:xfrm>
                <a:custGeom>
                  <a:gdLst>
                    <a:gd fmla="*/ 0 w 4" name="T0"/>
                    <a:gd fmla="*/ 1 h 4" name="T1"/>
                    <a:gd fmla="*/ 0 w 4" name="T2"/>
                    <a:gd fmla="*/ 1 h 4" name="T3"/>
                    <a:gd fmla="*/ 0 w 4" name="T4"/>
                    <a:gd fmla="*/ 3 h 4" name="T5"/>
                    <a:gd fmla="*/ 0 w 4" name="T6"/>
                    <a:gd fmla="*/ 4 h 4" name="T7"/>
                    <a:gd fmla="*/ 2 w 4" name="T8"/>
                    <a:gd fmla="*/ 4 h 4" name="T9"/>
                    <a:gd fmla="*/ 2 w 4" name="T10"/>
                    <a:gd fmla="*/ 4 h 4" name="T11"/>
                    <a:gd fmla="*/ 3 w 4" name="T12"/>
                    <a:gd fmla="*/ 3 h 4" name="T13"/>
                    <a:gd fmla="*/ 4 w 4" name="T14"/>
                    <a:gd fmla="*/ 2 h 4" name="T15"/>
                    <a:gd fmla="*/ 3 w 4" name="T16"/>
                    <a:gd fmla="*/ 1 h 4" name="T17"/>
                    <a:gd fmla="*/ 3 w 4" name="T18"/>
                    <a:gd fmla="*/ 0 h 4" name="T19"/>
                    <a:gd fmla="*/ 3 w 4" name="T20"/>
                    <a:gd fmla="*/ 0 h 4" name="T21"/>
                    <a:gd fmla="*/ 0 w 4" name="T22"/>
                    <a:gd fmla="*/ 1 h 4" name="T23"/>
                    <a:gd fmla="*/ 0 w 4" name="T24"/>
                    <a:gd fmla="*/ 1 h 4" name="T25"/>
                    <a:gd fmla="*/ 0 w 4" name="T26"/>
                    <a:gd fmla="*/ 1 h 4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4" w="4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21" name="Freeform 154"/>
                <p:cNvSpPr/>
                <p:nvPr/>
              </p:nvSpPr>
              <p:spPr bwMode="auto">
                <a:xfrm>
                  <a:off x="4948" y="2075"/>
                  <a:ext cx="5" cy="4"/>
                </a:xfrm>
                <a:custGeom>
                  <a:gdLst>
                    <a:gd fmla="*/ 2 w 5" name="T0"/>
                    <a:gd fmla="*/ 1 h 4" name="T1"/>
                    <a:gd fmla="*/ 2 w 5" name="T2"/>
                    <a:gd fmla="*/ 1 h 4" name="T3"/>
                    <a:gd fmla="*/ 0 w 5" name="T4"/>
                    <a:gd fmla="*/ 3 h 4" name="T5"/>
                    <a:gd fmla="*/ 0 w 5" name="T6"/>
                    <a:gd fmla="*/ 4 h 4" name="T7"/>
                    <a:gd fmla="*/ 2 w 5" name="T8"/>
                    <a:gd fmla="*/ 4 h 4" name="T9"/>
                    <a:gd fmla="*/ 2 w 5" name="T10"/>
                    <a:gd fmla="*/ 4 h 4" name="T11"/>
                    <a:gd fmla="*/ 5 w 5" name="T12"/>
                    <a:gd fmla="*/ 3 h 4" name="T13"/>
                    <a:gd fmla="*/ 5 w 5" name="T14"/>
                    <a:gd fmla="*/ 1 h 4" name="T15"/>
                    <a:gd fmla="*/ 5 w 5" name="T16"/>
                    <a:gd fmla="*/ 1 h 4" name="T17"/>
                    <a:gd fmla="*/ 4 w 5" name="T18"/>
                    <a:gd fmla="*/ 0 h 4" name="T19"/>
                    <a:gd fmla="*/ 3 w 5" name="T20"/>
                    <a:gd fmla="*/ 0 h 4" name="T21"/>
                    <a:gd fmla="*/ 2 w 5" name="T22"/>
                    <a:gd fmla="*/ 1 h 4" name="T23"/>
                    <a:gd fmla="*/ 2 w 5" name="T24"/>
                    <a:gd fmla="*/ 1 h 4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4" w="5">
                      <a:moveTo>
                        <a:pt x="2" y="1"/>
                      </a:move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5" y="3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22" name="Freeform 155"/>
                <p:cNvSpPr/>
                <p:nvPr/>
              </p:nvSpPr>
              <p:spPr bwMode="auto">
                <a:xfrm>
                  <a:off x="4953" y="2059"/>
                  <a:ext cx="2" cy="2"/>
                </a:xfrm>
                <a:custGeom>
                  <a:gdLst>
                    <a:gd fmla="*/ 1 w 2" name="T0"/>
                    <a:gd fmla="*/ 0 h 2" name="T1"/>
                    <a:gd fmla="*/ 1 w 2" name="T2"/>
                    <a:gd fmla="*/ 0 h 2" name="T3"/>
                    <a:gd fmla="*/ 0 w 2" name="T4"/>
                    <a:gd fmla="*/ 1 h 2" name="T5"/>
                    <a:gd fmla="*/ 0 w 2" name="T6"/>
                    <a:gd fmla="*/ 2 h 2" name="T7"/>
                    <a:gd fmla="*/ 1 w 2" name="T8"/>
                    <a:gd fmla="*/ 1 h 2" name="T9"/>
                    <a:gd fmla="*/ 1 w 2" name="T10"/>
                    <a:gd fmla="*/ 1 h 2" name="T11"/>
                    <a:gd fmla="*/ 2 w 2" name="T12"/>
                    <a:gd fmla="*/ 1 h 2" name="T13"/>
                    <a:gd fmla="*/ 1 w 2" name="T14"/>
                    <a:gd fmla="*/ 0 h 2" name="T15"/>
                    <a:gd fmla="*/ 1 w 2" name="T16"/>
                    <a:gd fmla="*/ 0 h 2" name="T17"/>
                    <a:gd fmla="*/ 1 w 2" name="T18"/>
                    <a:gd fmla="*/ 0 h 2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2" w="2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23" name="Freeform 156"/>
                <p:cNvSpPr/>
                <p:nvPr/>
              </p:nvSpPr>
              <p:spPr bwMode="auto">
                <a:xfrm>
                  <a:off x="4963" y="2041"/>
                  <a:ext cx="4" cy="4"/>
                </a:xfrm>
                <a:custGeom>
                  <a:gdLst>
                    <a:gd fmla="*/ 0 w 4" name="T0"/>
                    <a:gd fmla="*/ 1 h 4" name="T1"/>
                    <a:gd fmla="*/ 0 w 4" name="T2"/>
                    <a:gd fmla="*/ 1 h 4" name="T3"/>
                    <a:gd fmla="*/ 0 w 4" name="T4"/>
                    <a:gd fmla="*/ 2 h 4" name="T5"/>
                    <a:gd fmla="*/ 0 w 4" name="T6"/>
                    <a:gd fmla="*/ 4 h 4" name="T7"/>
                    <a:gd fmla="*/ 2 w 4" name="T8"/>
                    <a:gd fmla="*/ 4 h 4" name="T9"/>
                    <a:gd fmla="*/ 3 w 4" name="T10"/>
                    <a:gd fmla="*/ 4 h 4" name="T11"/>
                    <a:gd fmla="*/ 3 w 4" name="T12"/>
                    <a:gd fmla="*/ 4 h 4" name="T13"/>
                    <a:gd fmla="*/ 4 w 4" name="T14"/>
                    <a:gd fmla="*/ 2 h 4" name="T15"/>
                    <a:gd fmla="*/ 4 w 4" name="T16"/>
                    <a:gd fmla="*/ 0 h 4" name="T17"/>
                    <a:gd fmla="*/ 4 w 4" name="T18"/>
                    <a:gd fmla="*/ 0 h 4" name="T19"/>
                    <a:gd fmla="*/ 4 w 4" name="T20"/>
                    <a:gd fmla="*/ 0 h 4" name="T21"/>
                    <a:gd fmla="*/ 3 w 4" name="T22"/>
                    <a:gd fmla="*/ 0 h 4" name="T23"/>
                    <a:gd fmla="*/ 0 w 4" name="T24"/>
                    <a:gd fmla="*/ 1 h 4" name="T25"/>
                    <a:gd fmla="*/ 0 w 4" name="T26"/>
                    <a:gd fmla="*/ 1 h 4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4" w="4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24" name="Freeform 157"/>
                <p:cNvSpPr/>
                <p:nvPr/>
              </p:nvSpPr>
              <p:spPr bwMode="auto">
                <a:xfrm>
                  <a:off x="4966" y="1943"/>
                  <a:ext cx="95" cy="133"/>
                </a:xfrm>
                <a:custGeom>
                  <a:gdLst>
                    <a:gd fmla="*/ 23 w 95" name="T0"/>
                    <a:gd fmla="*/ 39 h 133" name="T1"/>
                    <a:gd fmla="*/ 14 w 95" name="T2"/>
                    <a:gd fmla="*/ 43 h 133" name="T3"/>
                    <a:gd fmla="*/ 0 w 95" name="T4"/>
                    <a:gd fmla="*/ 47 h 133" name="T5"/>
                    <a:gd fmla="*/ 3 w 95" name="T6"/>
                    <a:gd fmla="*/ 55 h 133" name="T7"/>
                    <a:gd fmla="*/ 2 w 95" name="T8"/>
                    <a:gd fmla="*/ 66 h 133" name="T9"/>
                    <a:gd fmla="*/ 4 w 95" name="T10"/>
                    <a:gd fmla="*/ 77 h 133" name="T11"/>
                    <a:gd fmla="*/ 4 w 95" name="T12"/>
                    <a:gd fmla="*/ 91 h 133" name="T13"/>
                    <a:gd fmla="*/ 9 w 95" name="T14"/>
                    <a:gd fmla="*/ 96 h 133" name="T15"/>
                    <a:gd fmla="*/ 16 w 95" name="T16"/>
                    <a:gd fmla="*/ 101 h 133" name="T17"/>
                    <a:gd fmla="*/ 32 w 95" name="T18"/>
                    <a:gd fmla="*/ 102 h 133" name="T19"/>
                    <a:gd fmla="*/ 39 w 95" name="T20"/>
                    <a:gd fmla="*/ 109 h 133" name="T21"/>
                    <a:gd fmla="*/ 46 w 95" name="T22"/>
                    <a:gd fmla="*/ 121 h 133" name="T23"/>
                    <a:gd fmla="*/ 56 w 95" name="T24"/>
                    <a:gd fmla="*/ 133 h 133" name="T25"/>
                    <a:gd fmla="*/ 68 w 95" name="T26"/>
                    <a:gd fmla="*/ 132 h 133" name="T27"/>
                    <a:gd fmla="*/ 72 w 95" name="T28"/>
                    <a:gd fmla="*/ 127 h 133" name="T29"/>
                    <a:gd fmla="*/ 78 w 95" name="T30"/>
                    <a:gd fmla="*/ 115 h 133" name="T31"/>
                    <a:gd fmla="*/ 70 w 95" name="T32"/>
                    <a:gd fmla="*/ 108 h 133" name="T33"/>
                    <a:gd fmla="*/ 62 w 95" name="T34"/>
                    <a:gd fmla="*/ 101 h 133" name="T35"/>
                    <a:gd fmla="*/ 68 w 95" name="T36"/>
                    <a:gd fmla="*/ 99 h 133" name="T37"/>
                    <a:gd fmla="*/ 82 w 95" name="T38"/>
                    <a:gd fmla="*/ 99 h 133" name="T39"/>
                    <a:gd fmla="*/ 86 w 95" name="T40"/>
                    <a:gd fmla="*/ 86 h 133" name="T41"/>
                    <a:gd fmla="*/ 70 w 95" name="T42"/>
                    <a:gd fmla="*/ 77 h 133" name="T43"/>
                    <a:gd fmla="*/ 68 w 95" name="T44"/>
                    <a:gd fmla="*/ 66 h 133" name="T45"/>
                    <a:gd fmla="*/ 75 w 95" name="T46"/>
                    <a:gd fmla="*/ 58 h 133" name="T47"/>
                    <a:gd fmla="*/ 95 w 95" name="T48"/>
                    <a:gd fmla="*/ 46 h 133" name="T49"/>
                    <a:gd fmla="*/ 95 w 95" name="T50"/>
                    <a:gd fmla="*/ 19 h 133" name="T51"/>
                    <a:gd fmla="*/ 92 w 95" name="T52"/>
                    <a:gd fmla="*/ 15 h 133" name="T53"/>
                    <a:gd fmla="*/ 93 w 95" name="T54"/>
                    <a:gd fmla="*/ 2 h 133" name="T55"/>
                    <a:gd fmla="*/ 88 w 95" name="T56"/>
                    <a:gd fmla="*/ 1 h 133" name="T57"/>
                    <a:gd fmla="*/ 87 w 95" name="T58"/>
                    <a:gd fmla="*/ 5 h 133" name="T59"/>
                    <a:gd fmla="*/ 82 w 95" name="T60"/>
                    <a:gd fmla="*/ 1 h 133" name="T61"/>
                    <a:gd fmla="*/ 76 w 95" name="T62"/>
                    <a:gd fmla="*/ 1 h 133" name="T63"/>
                    <a:gd fmla="*/ 65 w 95" name="T64"/>
                    <a:gd fmla="*/ 5 h 133" name="T65"/>
                    <a:gd fmla="*/ 58 w 95" name="T66"/>
                    <a:gd fmla="*/ 16 h 133" name="T67"/>
                    <a:gd fmla="*/ 60 w 95" name="T68"/>
                    <a:gd fmla="*/ 20 h 133" name="T69"/>
                    <a:gd fmla="*/ 61 w 95" name="T70"/>
                    <a:gd fmla="*/ 42 h 133" name="T71"/>
                    <a:gd fmla="*/ 64 w 95" name="T72"/>
                    <a:gd fmla="*/ 44 h 133" name="T73"/>
                    <a:gd fmla="*/ 62 w 95" name="T74"/>
                    <a:gd fmla="*/ 55 h 133" name="T75"/>
                    <a:gd fmla="*/ 57 w 95" name="T76"/>
                    <a:gd fmla="*/ 51 h 133" name="T77"/>
                    <a:gd fmla="*/ 57 w 95" name="T78"/>
                    <a:gd fmla="*/ 27 h 133" name="T79"/>
                    <a:gd fmla="*/ 52 w 95" name="T80"/>
                    <a:gd fmla="*/ 26 h 133" name="T81"/>
                    <a:gd fmla="*/ 50 w 95" name="T82"/>
                    <a:gd fmla="*/ 30 h 133" name="T83"/>
                    <a:gd fmla="*/ 51 w 95" name="T84"/>
                    <a:gd fmla="*/ 35 h 133" name="T85"/>
                    <a:gd fmla="*/ 51 w 95" name="T86"/>
                    <a:gd fmla="*/ 44 h 133" name="T87"/>
                    <a:gd fmla="*/ 50 w 95" name="T88"/>
                    <a:gd fmla="*/ 53 h 133" name="T89"/>
                    <a:gd fmla="*/ 44 w 95" name="T90"/>
                    <a:gd fmla="*/ 48 h 133" name="T91"/>
                    <a:gd fmla="*/ 44 w 95" name="T92"/>
                    <a:gd fmla="*/ 40 h 133" name="T93"/>
                    <a:gd fmla="*/ 46 w 95" name="T94"/>
                    <a:gd fmla="*/ 32 h 133" name="T95"/>
                    <a:gd fmla="*/ 45 w 95" name="T96"/>
                    <a:gd fmla="*/ 25 h 133" name="T97"/>
                    <a:gd fmla="*/ 42 w 95" name="T98"/>
                    <a:gd fmla="*/ 28 h 133" name="T99"/>
                    <a:gd fmla="*/ 35 w 95" name="T100"/>
                    <a:gd fmla="*/ 25 h 133" name="T101"/>
                    <a:gd fmla="*/ 32 w 95" name="T102"/>
                    <a:gd fmla="*/ 21 h 133" name="T10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b="b" l="0" r="r" t="0"/>
                  <a:pathLst>
                    <a:path h="133" w="95">
                      <a:moveTo>
                        <a:pt x="29" y="21"/>
                      </a:moveTo>
                      <a:lnTo>
                        <a:pt x="29" y="21"/>
                      </a:lnTo>
                      <a:lnTo>
                        <a:pt x="27" y="31"/>
                      </a:lnTo>
                      <a:lnTo>
                        <a:pt x="23" y="39"/>
                      </a:lnTo>
                      <a:lnTo>
                        <a:pt x="21" y="41"/>
                      </a:lnTo>
                      <a:lnTo>
                        <a:pt x="19" y="43"/>
                      </a:lnTo>
                      <a:lnTo>
                        <a:pt x="19" y="43"/>
                      </a:lnTo>
                      <a:lnTo>
                        <a:pt x="14" y="43"/>
                      </a:lnTo>
                      <a:lnTo>
                        <a:pt x="7" y="44"/>
                      </a:lnTo>
                      <a:lnTo>
                        <a:pt x="2" y="44"/>
                      </a:lnTo>
                      <a:lnTo>
                        <a:pt x="0" y="45"/>
                      </a:lnTo>
                      <a:lnTo>
                        <a:pt x="0" y="47"/>
                      </a:lnTo>
                      <a:lnTo>
                        <a:pt x="0" y="47"/>
                      </a:lnTo>
                      <a:lnTo>
                        <a:pt x="0" y="50"/>
                      </a:lnTo>
                      <a:lnTo>
                        <a:pt x="2" y="53"/>
                      </a:lnTo>
                      <a:lnTo>
                        <a:pt x="3" y="55"/>
                      </a:lnTo>
                      <a:lnTo>
                        <a:pt x="4" y="59"/>
                      </a:lnTo>
                      <a:lnTo>
                        <a:pt x="4" y="59"/>
                      </a:lnTo>
                      <a:lnTo>
                        <a:pt x="3" y="64"/>
                      </a:lnTo>
                      <a:lnTo>
                        <a:pt x="2" y="66"/>
                      </a:lnTo>
                      <a:lnTo>
                        <a:pt x="2" y="69"/>
                      </a:lnTo>
                      <a:lnTo>
                        <a:pt x="2" y="72"/>
                      </a:lnTo>
                      <a:lnTo>
                        <a:pt x="2" y="72"/>
                      </a:lnTo>
                      <a:lnTo>
                        <a:pt x="4" y="77"/>
                      </a:lnTo>
                      <a:lnTo>
                        <a:pt x="4" y="80"/>
                      </a:lnTo>
                      <a:lnTo>
                        <a:pt x="4" y="84"/>
                      </a:lnTo>
                      <a:lnTo>
                        <a:pt x="4" y="84"/>
                      </a:lnTo>
                      <a:lnTo>
                        <a:pt x="4" y="91"/>
                      </a:lnTo>
                      <a:lnTo>
                        <a:pt x="4" y="93"/>
                      </a:lnTo>
                      <a:lnTo>
                        <a:pt x="7" y="94"/>
                      </a:lnTo>
                      <a:lnTo>
                        <a:pt x="7" y="94"/>
                      </a:lnTo>
                      <a:lnTo>
                        <a:pt x="9" y="96"/>
                      </a:lnTo>
                      <a:lnTo>
                        <a:pt x="10" y="97"/>
                      </a:lnTo>
                      <a:lnTo>
                        <a:pt x="13" y="99"/>
                      </a:lnTo>
                      <a:lnTo>
                        <a:pt x="16" y="101"/>
                      </a:lnTo>
                      <a:lnTo>
                        <a:pt x="16" y="101"/>
                      </a:lnTo>
                      <a:lnTo>
                        <a:pt x="20" y="102"/>
                      </a:lnTo>
                      <a:lnTo>
                        <a:pt x="24" y="101"/>
                      </a:lnTo>
                      <a:lnTo>
                        <a:pt x="30" y="102"/>
                      </a:lnTo>
                      <a:lnTo>
                        <a:pt x="32" y="102"/>
                      </a:lnTo>
                      <a:lnTo>
                        <a:pt x="33" y="104"/>
                      </a:lnTo>
                      <a:lnTo>
                        <a:pt x="33" y="104"/>
                      </a:lnTo>
                      <a:lnTo>
                        <a:pt x="36" y="107"/>
                      </a:lnTo>
                      <a:lnTo>
                        <a:pt x="39" y="109"/>
                      </a:lnTo>
                      <a:lnTo>
                        <a:pt x="43" y="113"/>
                      </a:lnTo>
                      <a:lnTo>
                        <a:pt x="45" y="116"/>
                      </a:lnTo>
                      <a:lnTo>
                        <a:pt x="45" y="116"/>
                      </a:lnTo>
                      <a:lnTo>
                        <a:pt x="46" y="121"/>
                      </a:lnTo>
                      <a:lnTo>
                        <a:pt x="48" y="127"/>
                      </a:lnTo>
                      <a:lnTo>
                        <a:pt x="51" y="131"/>
                      </a:lnTo>
                      <a:lnTo>
                        <a:pt x="53" y="133"/>
                      </a:lnTo>
                      <a:lnTo>
                        <a:pt x="56" y="133"/>
                      </a:lnTo>
                      <a:lnTo>
                        <a:pt x="56" y="133"/>
                      </a:lnTo>
                      <a:lnTo>
                        <a:pt x="61" y="133"/>
                      </a:lnTo>
                      <a:lnTo>
                        <a:pt x="66" y="133"/>
                      </a:lnTo>
                      <a:lnTo>
                        <a:pt x="68" y="132"/>
                      </a:lnTo>
                      <a:lnTo>
                        <a:pt x="70" y="131"/>
                      </a:lnTo>
                      <a:lnTo>
                        <a:pt x="71" y="130"/>
                      </a:lnTo>
                      <a:lnTo>
                        <a:pt x="72" y="127"/>
                      </a:lnTo>
                      <a:lnTo>
                        <a:pt x="72" y="127"/>
                      </a:lnTo>
                      <a:lnTo>
                        <a:pt x="72" y="121"/>
                      </a:lnTo>
                      <a:lnTo>
                        <a:pt x="74" y="119"/>
                      </a:lnTo>
                      <a:lnTo>
                        <a:pt x="78" y="115"/>
                      </a:lnTo>
                      <a:lnTo>
                        <a:pt x="78" y="115"/>
                      </a:lnTo>
                      <a:lnTo>
                        <a:pt x="79" y="113"/>
                      </a:lnTo>
                      <a:lnTo>
                        <a:pt x="77" y="112"/>
                      </a:lnTo>
                      <a:lnTo>
                        <a:pt x="74" y="109"/>
                      </a:lnTo>
                      <a:lnTo>
                        <a:pt x="70" y="108"/>
                      </a:lnTo>
                      <a:lnTo>
                        <a:pt x="70" y="108"/>
                      </a:lnTo>
                      <a:lnTo>
                        <a:pt x="65" y="106"/>
                      </a:lnTo>
                      <a:lnTo>
                        <a:pt x="63" y="104"/>
                      </a:lnTo>
                      <a:lnTo>
                        <a:pt x="62" y="101"/>
                      </a:lnTo>
                      <a:lnTo>
                        <a:pt x="64" y="99"/>
                      </a:lnTo>
                      <a:lnTo>
                        <a:pt x="64" y="99"/>
                      </a:lnTo>
                      <a:lnTo>
                        <a:pt x="66" y="99"/>
                      </a:lnTo>
                      <a:lnTo>
                        <a:pt x="68" y="99"/>
                      </a:lnTo>
                      <a:lnTo>
                        <a:pt x="73" y="101"/>
                      </a:lnTo>
                      <a:lnTo>
                        <a:pt x="78" y="101"/>
                      </a:lnTo>
                      <a:lnTo>
                        <a:pt x="80" y="101"/>
                      </a:lnTo>
                      <a:lnTo>
                        <a:pt x="82" y="99"/>
                      </a:lnTo>
                      <a:lnTo>
                        <a:pt x="82" y="99"/>
                      </a:lnTo>
                      <a:lnTo>
                        <a:pt x="86" y="94"/>
                      </a:lnTo>
                      <a:lnTo>
                        <a:pt x="87" y="90"/>
                      </a:lnTo>
                      <a:lnTo>
                        <a:pt x="86" y="86"/>
                      </a:lnTo>
                      <a:lnTo>
                        <a:pt x="82" y="83"/>
                      </a:lnTo>
                      <a:lnTo>
                        <a:pt x="82" y="83"/>
                      </a:lnTo>
                      <a:lnTo>
                        <a:pt x="74" y="78"/>
                      </a:lnTo>
                      <a:lnTo>
                        <a:pt x="70" y="77"/>
                      </a:lnTo>
                      <a:lnTo>
                        <a:pt x="68" y="75"/>
                      </a:lnTo>
                      <a:lnTo>
                        <a:pt x="68" y="75"/>
                      </a:lnTo>
                      <a:lnTo>
                        <a:pt x="68" y="72"/>
                      </a:lnTo>
                      <a:lnTo>
                        <a:pt x="68" y="66"/>
                      </a:lnTo>
                      <a:lnTo>
                        <a:pt x="71" y="61"/>
                      </a:lnTo>
                      <a:lnTo>
                        <a:pt x="72" y="59"/>
                      </a:lnTo>
                      <a:lnTo>
                        <a:pt x="75" y="58"/>
                      </a:lnTo>
                      <a:lnTo>
                        <a:pt x="75" y="58"/>
                      </a:lnTo>
                      <a:lnTo>
                        <a:pt x="87" y="53"/>
                      </a:lnTo>
                      <a:lnTo>
                        <a:pt x="92" y="49"/>
                      </a:lnTo>
                      <a:lnTo>
                        <a:pt x="95" y="46"/>
                      </a:lnTo>
                      <a:lnTo>
                        <a:pt x="95" y="46"/>
                      </a:lnTo>
                      <a:lnTo>
                        <a:pt x="95" y="41"/>
                      </a:lnTo>
                      <a:lnTo>
                        <a:pt x="95" y="31"/>
                      </a:lnTo>
                      <a:lnTo>
                        <a:pt x="95" y="19"/>
                      </a:lnTo>
                      <a:lnTo>
                        <a:pt x="95" y="19"/>
                      </a:lnTo>
                      <a:lnTo>
                        <a:pt x="93" y="18"/>
                      </a:lnTo>
                      <a:lnTo>
                        <a:pt x="92" y="16"/>
                      </a:lnTo>
                      <a:lnTo>
                        <a:pt x="92" y="15"/>
                      </a:lnTo>
                      <a:lnTo>
                        <a:pt x="92" y="15"/>
                      </a:lnTo>
                      <a:lnTo>
                        <a:pt x="94" y="12"/>
                      </a:lnTo>
                      <a:lnTo>
                        <a:pt x="95" y="8"/>
                      </a:lnTo>
                      <a:lnTo>
                        <a:pt x="95" y="5"/>
                      </a:lnTo>
                      <a:lnTo>
                        <a:pt x="93" y="2"/>
                      </a:lnTo>
                      <a:lnTo>
                        <a:pt x="93" y="2"/>
                      </a:lnTo>
                      <a:lnTo>
                        <a:pt x="91" y="1"/>
                      </a:lnTo>
                      <a:lnTo>
                        <a:pt x="89" y="0"/>
                      </a:lnTo>
                      <a:lnTo>
                        <a:pt x="88" y="1"/>
                      </a:lnTo>
                      <a:lnTo>
                        <a:pt x="88" y="3"/>
                      </a:lnTo>
                      <a:lnTo>
                        <a:pt x="88" y="3"/>
                      </a:lnTo>
                      <a:lnTo>
                        <a:pt x="88" y="5"/>
                      </a:lnTo>
                      <a:lnTo>
                        <a:pt x="87" y="5"/>
                      </a:lnTo>
                      <a:lnTo>
                        <a:pt x="86" y="5"/>
                      </a:lnTo>
                      <a:lnTo>
                        <a:pt x="84" y="3"/>
                      </a:lnTo>
                      <a:lnTo>
                        <a:pt x="84" y="3"/>
                      </a:lnTo>
                      <a:lnTo>
                        <a:pt x="82" y="1"/>
                      </a:lnTo>
                      <a:lnTo>
                        <a:pt x="80" y="0"/>
                      </a:lnTo>
                      <a:lnTo>
                        <a:pt x="78" y="0"/>
                      </a:lnTo>
                      <a:lnTo>
                        <a:pt x="76" y="1"/>
                      </a:lnTo>
                      <a:lnTo>
                        <a:pt x="76" y="1"/>
                      </a:lnTo>
                      <a:lnTo>
                        <a:pt x="74" y="2"/>
                      </a:lnTo>
                      <a:lnTo>
                        <a:pt x="72" y="2"/>
                      </a:lnTo>
                      <a:lnTo>
                        <a:pt x="68" y="3"/>
                      </a:lnTo>
                      <a:lnTo>
                        <a:pt x="65" y="5"/>
                      </a:lnTo>
                      <a:lnTo>
                        <a:pt x="65" y="5"/>
                      </a:lnTo>
                      <a:lnTo>
                        <a:pt x="60" y="9"/>
                      </a:lnTo>
                      <a:lnTo>
                        <a:pt x="58" y="13"/>
                      </a:lnTo>
                      <a:lnTo>
                        <a:pt x="58" y="16"/>
                      </a:lnTo>
                      <a:lnTo>
                        <a:pt x="58" y="16"/>
                      </a:lnTo>
                      <a:lnTo>
                        <a:pt x="59" y="18"/>
                      </a:lnTo>
                      <a:lnTo>
                        <a:pt x="60" y="19"/>
                      </a:lnTo>
                      <a:lnTo>
                        <a:pt x="60" y="20"/>
                      </a:lnTo>
                      <a:lnTo>
                        <a:pt x="60" y="26"/>
                      </a:lnTo>
                      <a:lnTo>
                        <a:pt x="60" y="26"/>
                      </a:lnTo>
                      <a:lnTo>
                        <a:pt x="60" y="39"/>
                      </a:lnTo>
                      <a:lnTo>
                        <a:pt x="61" y="42"/>
                      </a:lnTo>
                      <a:lnTo>
                        <a:pt x="62" y="43"/>
                      </a:lnTo>
                      <a:lnTo>
                        <a:pt x="63" y="43"/>
                      </a:lnTo>
                      <a:lnTo>
                        <a:pt x="63" y="43"/>
                      </a:lnTo>
                      <a:lnTo>
                        <a:pt x="64" y="44"/>
                      </a:lnTo>
                      <a:lnTo>
                        <a:pt x="65" y="45"/>
                      </a:lnTo>
                      <a:lnTo>
                        <a:pt x="64" y="49"/>
                      </a:lnTo>
                      <a:lnTo>
                        <a:pt x="63" y="54"/>
                      </a:lnTo>
                      <a:lnTo>
                        <a:pt x="62" y="55"/>
                      </a:lnTo>
                      <a:lnTo>
                        <a:pt x="61" y="55"/>
                      </a:lnTo>
                      <a:lnTo>
                        <a:pt x="61" y="55"/>
                      </a:lnTo>
                      <a:lnTo>
                        <a:pt x="58" y="54"/>
                      </a:lnTo>
                      <a:lnTo>
                        <a:pt x="57" y="51"/>
                      </a:lnTo>
                      <a:lnTo>
                        <a:pt x="57" y="46"/>
                      </a:lnTo>
                      <a:lnTo>
                        <a:pt x="57" y="46"/>
                      </a:lnTo>
                      <a:lnTo>
                        <a:pt x="58" y="32"/>
                      </a:lnTo>
                      <a:lnTo>
                        <a:pt x="57" y="27"/>
                      </a:lnTo>
                      <a:lnTo>
                        <a:pt x="57" y="25"/>
                      </a:lnTo>
                      <a:lnTo>
                        <a:pt x="56" y="25"/>
                      </a:lnTo>
                      <a:lnTo>
                        <a:pt x="56" y="25"/>
                      </a:lnTo>
                      <a:lnTo>
                        <a:pt x="52" y="26"/>
                      </a:lnTo>
                      <a:lnTo>
                        <a:pt x="50" y="27"/>
                      </a:lnTo>
                      <a:lnTo>
                        <a:pt x="49" y="29"/>
                      </a:lnTo>
                      <a:lnTo>
                        <a:pt x="50" y="30"/>
                      </a:lnTo>
                      <a:lnTo>
                        <a:pt x="50" y="30"/>
                      </a:lnTo>
                      <a:lnTo>
                        <a:pt x="52" y="32"/>
                      </a:lnTo>
                      <a:lnTo>
                        <a:pt x="52" y="33"/>
                      </a:lnTo>
                      <a:lnTo>
                        <a:pt x="51" y="35"/>
                      </a:lnTo>
                      <a:lnTo>
                        <a:pt x="51" y="35"/>
                      </a:lnTo>
                      <a:lnTo>
                        <a:pt x="50" y="37"/>
                      </a:lnTo>
                      <a:lnTo>
                        <a:pt x="50" y="40"/>
                      </a:lnTo>
                      <a:lnTo>
                        <a:pt x="51" y="44"/>
                      </a:lnTo>
                      <a:lnTo>
                        <a:pt x="51" y="44"/>
                      </a:lnTo>
                      <a:lnTo>
                        <a:pt x="52" y="46"/>
                      </a:lnTo>
                      <a:lnTo>
                        <a:pt x="53" y="48"/>
                      </a:lnTo>
                      <a:lnTo>
                        <a:pt x="52" y="51"/>
                      </a:lnTo>
                      <a:lnTo>
                        <a:pt x="50" y="53"/>
                      </a:lnTo>
                      <a:lnTo>
                        <a:pt x="50" y="53"/>
                      </a:lnTo>
                      <a:lnTo>
                        <a:pt x="47" y="51"/>
                      </a:lnTo>
                      <a:lnTo>
                        <a:pt x="45" y="50"/>
                      </a:lnTo>
                      <a:lnTo>
                        <a:pt x="44" y="48"/>
                      </a:lnTo>
                      <a:lnTo>
                        <a:pt x="44" y="45"/>
                      </a:lnTo>
                      <a:lnTo>
                        <a:pt x="44" y="45"/>
                      </a:lnTo>
                      <a:lnTo>
                        <a:pt x="45" y="42"/>
                      </a:lnTo>
                      <a:lnTo>
                        <a:pt x="44" y="40"/>
                      </a:lnTo>
                      <a:lnTo>
                        <a:pt x="43" y="37"/>
                      </a:lnTo>
                      <a:lnTo>
                        <a:pt x="44" y="35"/>
                      </a:lnTo>
                      <a:lnTo>
                        <a:pt x="44" y="35"/>
                      </a:lnTo>
                      <a:lnTo>
                        <a:pt x="46" y="32"/>
                      </a:lnTo>
                      <a:lnTo>
                        <a:pt x="47" y="29"/>
                      </a:lnTo>
                      <a:lnTo>
                        <a:pt x="47" y="26"/>
                      </a:lnTo>
                      <a:lnTo>
                        <a:pt x="45" y="25"/>
                      </a:lnTo>
                      <a:lnTo>
                        <a:pt x="45" y="25"/>
                      </a:lnTo>
                      <a:lnTo>
                        <a:pt x="44" y="25"/>
                      </a:lnTo>
                      <a:lnTo>
                        <a:pt x="44" y="25"/>
                      </a:lnTo>
                      <a:lnTo>
                        <a:pt x="43" y="27"/>
                      </a:lnTo>
                      <a:lnTo>
                        <a:pt x="42" y="28"/>
                      </a:lnTo>
                      <a:lnTo>
                        <a:pt x="39" y="27"/>
                      </a:lnTo>
                      <a:lnTo>
                        <a:pt x="39" y="27"/>
                      </a:lnTo>
                      <a:lnTo>
                        <a:pt x="37" y="26"/>
                      </a:lnTo>
                      <a:lnTo>
                        <a:pt x="35" y="25"/>
                      </a:lnTo>
                      <a:lnTo>
                        <a:pt x="33" y="25"/>
                      </a:lnTo>
                      <a:lnTo>
                        <a:pt x="33" y="22"/>
                      </a:lnTo>
                      <a:lnTo>
                        <a:pt x="33" y="22"/>
                      </a:lnTo>
                      <a:lnTo>
                        <a:pt x="32" y="21"/>
                      </a:lnTo>
                      <a:lnTo>
                        <a:pt x="31" y="20"/>
                      </a:lnTo>
                      <a:lnTo>
                        <a:pt x="29" y="21"/>
                      </a:lnTo>
                      <a:lnTo>
                        <a:pt x="29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25" name="Freeform 158"/>
                <p:cNvSpPr/>
                <p:nvPr/>
              </p:nvSpPr>
              <p:spPr bwMode="auto">
                <a:xfrm>
                  <a:off x="5041" y="2012"/>
                  <a:ext cx="4" cy="6"/>
                </a:xfrm>
                <a:custGeom>
                  <a:gdLst>
                    <a:gd fmla="*/ 0 w 4" name="T0"/>
                    <a:gd fmla="*/ 1 h 6" name="T1"/>
                    <a:gd fmla="*/ 0 w 4" name="T2"/>
                    <a:gd fmla="*/ 1 h 6" name="T3"/>
                    <a:gd fmla="*/ 0 w 4" name="T4"/>
                    <a:gd fmla="*/ 3 h 6" name="T5"/>
                    <a:gd fmla="*/ 0 w 4" name="T6"/>
                    <a:gd fmla="*/ 5 h 6" name="T7"/>
                    <a:gd fmla="*/ 1 w 4" name="T8"/>
                    <a:gd fmla="*/ 6 h 6" name="T9"/>
                    <a:gd fmla="*/ 2 w 4" name="T10"/>
                    <a:gd fmla="*/ 5 h 6" name="T11"/>
                    <a:gd fmla="*/ 2 w 4" name="T12"/>
                    <a:gd fmla="*/ 5 h 6" name="T13"/>
                    <a:gd fmla="*/ 4 w 4" name="T14"/>
                    <a:gd fmla="*/ 2 h 6" name="T15"/>
                    <a:gd fmla="*/ 4 w 4" name="T16"/>
                    <a:gd fmla="*/ 1 h 6" name="T17"/>
                    <a:gd fmla="*/ 3 w 4" name="T18"/>
                    <a:gd fmla="*/ 0 h 6" name="T19"/>
                    <a:gd fmla="*/ 3 w 4" name="T20"/>
                    <a:gd fmla="*/ 0 h 6" name="T21"/>
                    <a:gd fmla="*/ 0 w 4" name="T22"/>
                    <a:gd fmla="*/ 1 h 6" name="T23"/>
                    <a:gd fmla="*/ 0 w 4" name="T24"/>
                    <a:gd fmla="*/ 1 h 6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6" w="4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26" name="Freeform 159"/>
                <p:cNvSpPr/>
                <p:nvPr/>
              </p:nvSpPr>
              <p:spPr bwMode="auto">
                <a:xfrm>
                  <a:off x="5005" y="2059"/>
                  <a:ext cx="3" cy="3"/>
                </a:xfrm>
                <a:custGeom>
                  <a:gdLst>
                    <a:gd fmla="*/ 3 w 3" name="T0"/>
                    <a:gd fmla="*/ 3 h 3" name="T1"/>
                    <a:gd fmla="*/ 3 w 3" name="T2"/>
                    <a:gd fmla="*/ 3 h 3" name="T3"/>
                    <a:gd fmla="*/ 0 w 3" name="T4"/>
                    <a:gd fmla="*/ 3 h 3" name="T5"/>
                    <a:gd fmla="*/ 0 w 3" name="T6"/>
                    <a:gd fmla="*/ 3 h 3" name="T7"/>
                    <a:gd fmla="*/ 0 w 3" name="T8"/>
                    <a:gd fmla="*/ 1 h 3" name="T9"/>
                    <a:gd fmla="*/ 0 w 3" name="T10"/>
                    <a:gd fmla="*/ 1 h 3" name="T11"/>
                    <a:gd fmla="*/ 0 w 3" name="T12"/>
                    <a:gd fmla="*/ 0 h 3" name="T13"/>
                    <a:gd fmla="*/ 2 w 3" name="T14"/>
                    <a:gd fmla="*/ 1 h 3" name="T15"/>
                    <a:gd fmla="*/ 3 w 3" name="T16"/>
                    <a:gd fmla="*/ 3 h 3" name="T17"/>
                    <a:gd fmla="*/ 3 w 3" name="T18"/>
                    <a:gd fmla="*/ 3 h 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" w="3">
                      <a:moveTo>
                        <a:pt x="3" y="3"/>
                      </a:move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27" name="Freeform 160"/>
                <p:cNvSpPr/>
                <p:nvPr/>
              </p:nvSpPr>
              <p:spPr bwMode="auto">
                <a:xfrm>
                  <a:off x="5029" y="2071"/>
                  <a:ext cx="22" cy="17"/>
                </a:xfrm>
                <a:custGeom>
                  <a:gdLst>
                    <a:gd fmla="*/ 13 w 22" name="T0"/>
                    <a:gd fmla="*/ 0 h 17" name="T1"/>
                    <a:gd fmla="*/ 13 w 22" name="T2"/>
                    <a:gd fmla="*/ 0 h 17" name="T3"/>
                    <a:gd fmla="*/ 13 w 22" name="T4"/>
                    <a:gd fmla="*/ 3 h 17" name="T5"/>
                    <a:gd fmla="*/ 12 w 22" name="T6"/>
                    <a:gd fmla="*/ 4 h 17" name="T7"/>
                    <a:gd fmla="*/ 10 w 22" name="T8"/>
                    <a:gd fmla="*/ 6 h 17" name="T9"/>
                    <a:gd fmla="*/ 10 w 22" name="T10"/>
                    <a:gd fmla="*/ 6 h 17" name="T11"/>
                    <a:gd fmla="*/ 2 w 22" name="T12"/>
                    <a:gd fmla="*/ 7 h 17" name="T13"/>
                    <a:gd fmla="*/ 1 w 22" name="T14"/>
                    <a:gd fmla="*/ 7 h 17" name="T15"/>
                    <a:gd fmla="*/ 0 w 22" name="T16"/>
                    <a:gd fmla="*/ 9 h 17" name="T17"/>
                    <a:gd fmla="*/ 0 w 22" name="T18"/>
                    <a:gd fmla="*/ 9 h 17" name="T19"/>
                    <a:gd fmla="*/ 0 w 22" name="T20"/>
                    <a:gd fmla="*/ 11 h 17" name="T21"/>
                    <a:gd fmla="*/ 1 w 22" name="T22"/>
                    <a:gd fmla="*/ 12 h 17" name="T23"/>
                    <a:gd fmla="*/ 4 w 22" name="T24"/>
                    <a:gd fmla="*/ 13 h 17" name="T25"/>
                    <a:gd fmla="*/ 8 w 22" name="T26"/>
                    <a:gd fmla="*/ 13 h 17" name="T27"/>
                    <a:gd fmla="*/ 8 w 22" name="T28"/>
                    <a:gd fmla="*/ 13 h 17" name="T29"/>
                    <a:gd fmla="*/ 15 w 22" name="T30"/>
                    <a:gd fmla="*/ 12 h 17" name="T31"/>
                    <a:gd fmla="*/ 17 w 22" name="T32"/>
                    <a:gd fmla="*/ 13 h 17" name="T33"/>
                    <a:gd fmla="*/ 18 w 22" name="T34"/>
                    <a:gd fmla="*/ 15 h 17" name="T35"/>
                    <a:gd fmla="*/ 18 w 22" name="T36"/>
                    <a:gd fmla="*/ 15 h 17" name="T37"/>
                    <a:gd fmla="*/ 19 w 22" name="T38"/>
                    <a:gd fmla="*/ 17 h 17" name="T39"/>
                    <a:gd fmla="*/ 21 w 22" name="T40"/>
                    <a:gd fmla="*/ 17 h 17" name="T41"/>
                    <a:gd fmla="*/ 22 w 22" name="T42"/>
                    <a:gd fmla="*/ 15 h 17" name="T43"/>
                    <a:gd fmla="*/ 22 w 22" name="T44"/>
                    <a:gd fmla="*/ 12 h 17" name="T45"/>
                    <a:gd fmla="*/ 22 w 22" name="T46"/>
                    <a:gd fmla="*/ 12 h 17" name="T47"/>
                    <a:gd fmla="*/ 22 w 22" name="T48"/>
                    <a:gd fmla="*/ 8 h 17" name="T49"/>
                    <a:gd fmla="*/ 21 w 22" name="T50"/>
                    <a:gd fmla="*/ 6 h 17" name="T51"/>
                    <a:gd fmla="*/ 17 w 22" name="T52"/>
                    <a:gd fmla="*/ 3 h 17" name="T53"/>
                    <a:gd fmla="*/ 17 w 22" name="T54"/>
                    <a:gd fmla="*/ 3 h 17" name="T55"/>
                    <a:gd fmla="*/ 15 w 22" name="T56"/>
                    <a:gd fmla="*/ 1 h 17" name="T57"/>
                    <a:gd fmla="*/ 14 w 22" name="T58"/>
                    <a:gd fmla="*/ 0 h 17" name="T59"/>
                    <a:gd fmla="*/ 13 w 22" name="T60"/>
                    <a:gd fmla="*/ 0 h 17" name="T61"/>
                    <a:gd fmla="*/ 13 w 22" name="T62"/>
                    <a:gd fmla="*/ 0 h 17" name="T6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b="b" l="0" r="r" t="0"/>
                  <a:pathLst>
                    <a:path h="17" w="22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3"/>
                      </a:lnTo>
                      <a:lnTo>
                        <a:pt x="12" y="4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2" y="7"/>
                      </a:lnTo>
                      <a:lnTo>
                        <a:pt x="1" y="7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1" y="12"/>
                      </a:lnTo>
                      <a:lnTo>
                        <a:pt x="4" y="13"/>
                      </a:lnTo>
                      <a:lnTo>
                        <a:pt x="8" y="13"/>
                      </a:lnTo>
                      <a:lnTo>
                        <a:pt x="8" y="13"/>
                      </a:lnTo>
                      <a:lnTo>
                        <a:pt x="15" y="12"/>
                      </a:lnTo>
                      <a:lnTo>
                        <a:pt x="17" y="13"/>
                      </a:lnTo>
                      <a:lnTo>
                        <a:pt x="18" y="15"/>
                      </a:lnTo>
                      <a:lnTo>
                        <a:pt x="18" y="15"/>
                      </a:lnTo>
                      <a:lnTo>
                        <a:pt x="19" y="17"/>
                      </a:lnTo>
                      <a:lnTo>
                        <a:pt x="21" y="17"/>
                      </a:lnTo>
                      <a:lnTo>
                        <a:pt x="22" y="15"/>
                      </a:lnTo>
                      <a:lnTo>
                        <a:pt x="22" y="12"/>
                      </a:lnTo>
                      <a:lnTo>
                        <a:pt x="22" y="12"/>
                      </a:lnTo>
                      <a:lnTo>
                        <a:pt x="22" y="8"/>
                      </a:lnTo>
                      <a:lnTo>
                        <a:pt x="21" y="6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5" y="1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28" name="Freeform 161"/>
                <p:cNvSpPr/>
                <p:nvPr/>
              </p:nvSpPr>
              <p:spPr bwMode="auto">
                <a:xfrm>
                  <a:off x="4998" y="2073"/>
                  <a:ext cx="31" cy="30"/>
                </a:xfrm>
                <a:custGeom>
                  <a:gdLst>
                    <a:gd fmla="*/ 12 w 31" name="T0"/>
                    <a:gd fmla="*/ 1 h 30" name="T1"/>
                    <a:gd fmla="*/ 12 w 31" name="T2"/>
                    <a:gd fmla="*/ 1 h 30" name="T3"/>
                    <a:gd fmla="*/ 12 w 31" name="T4"/>
                    <a:gd fmla="*/ 3 h 30" name="T5"/>
                    <a:gd fmla="*/ 13 w 31" name="T6"/>
                    <a:gd fmla="*/ 5 h 30" name="T7"/>
                    <a:gd fmla="*/ 15 w 31" name="T8"/>
                    <a:gd fmla="*/ 6 h 30" name="T9"/>
                    <a:gd fmla="*/ 18 w 31" name="T10"/>
                    <a:gd fmla="*/ 6 h 30" name="T11"/>
                    <a:gd fmla="*/ 18 w 31" name="T12"/>
                    <a:gd fmla="*/ 6 h 30" name="T13"/>
                    <a:gd fmla="*/ 21 w 31" name="T14"/>
                    <a:gd fmla="*/ 6 h 30" name="T15"/>
                    <a:gd fmla="*/ 25 w 31" name="T16"/>
                    <a:gd fmla="*/ 7 h 30" name="T17"/>
                    <a:gd fmla="*/ 27 w 31" name="T18"/>
                    <a:gd fmla="*/ 10 h 30" name="T19"/>
                    <a:gd fmla="*/ 28 w 31" name="T20"/>
                    <a:gd fmla="*/ 11 h 30" name="T21"/>
                    <a:gd fmla="*/ 28 w 31" name="T22"/>
                    <a:gd fmla="*/ 11 h 30" name="T23"/>
                    <a:gd fmla="*/ 31 w 31" name="T24"/>
                    <a:gd fmla="*/ 16 h 30" name="T25"/>
                    <a:gd fmla="*/ 31 w 31" name="T26"/>
                    <a:gd fmla="*/ 18 h 30" name="T27"/>
                    <a:gd fmla="*/ 31 w 31" name="T28"/>
                    <a:gd fmla="*/ 18 h 30" name="T29"/>
                    <a:gd fmla="*/ 30 w 31" name="T30"/>
                    <a:gd fmla="*/ 19 h 30" name="T31"/>
                    <a:gd fmla="*/ 30 w 31" name="T32"/>
                    <a:gd fmla="*/ 19 h 30" name="T33"/>
                    <a:gd fmla="*/ 27 w 31" name="T34"/>
                    <a:gd fmla="*/ 20 h 30" name="T35"/>
                    <a:gd fmla="*/ 26 w 31" name="T36"/>
                    <a:gd fmla="*/ 20 h 30" name="T37"/>
                    <a:gd fmla="*/ 25 w 31" name="T38"/>
                    <a:gd fmla="*/ 22 h 30" name="T39"/>
                    <a:gd fmla="*/ 24 w 31" name="T40"/>
                    <a:gd fmla="*/ 25 h 30" name="T41"/>
                    <a:gd fmla="*/ 24 w 31" name="T42"/>
                    <a:gd fmla="*/ 25 h 30" name="T43"/>
                    <a:gd fmla="*/ 21 w 31" name="T44"/>
                    <a:gd fmla="*/ 28 h 30" name="T45"/>
                    <a:gd fmla="*/ 18 w 31" name="T46"/>
                    <a:gd fmla="*/ 29 h 30" name="T47"/>
                    <a:gd fmla="*/ 15 w 31" name="T48"/>
                    <a:gd fmla="*/ 30 h 30" name="T49"/>
                    <a:gd fmla="*/ 13 w 31" name="T50"/>
                    <a:gd fmla="*/ 29 h 30" name="T51"/>
                    <a:gd fmla="*/ 13 w 31" name="T52"/>
                    <a:gd fmla="*/ 29 h 30" name="T53"/>
                    <a:gd fmla="*/ 12 w 31" name="T54"/>
                    <a:gd fmla="*/ 25 h 30" name="T55"/>
                    <a:gd fmla="*/ 11 w 31" name="T56"/>
                    <a:gd fmla="*/ 22 h 30" name="T57"/>
                    <a:gd fmla="*/ 9 w 31" name="T58"/>
                    <a:gd fmla="*/ 20 h 30" name="T59"/>
                    <a:gd fmla="*/ 9 w 31" name="T60"/>
                    <a:gd fmla="*/ 20 h 30" name="T61"/>
                    <a:gd fmla="*/ 4 w 31" name="T62"/>
                    <a:gd fmla="*/ 16 h 30" name="T63"/>
                    <a:gd fmla="*/ 3 w 31" name="T64"/>
                    <a:gd fmla="*/ 14 h 30" name="T65"/>
                    <a:gd fmla="*/ 3 w 31" name="T66"/>
                    <a:gd fmla="*/ 12 h 30" name="T67"/>
                    <a:gd fmla="*/ 3 w 31" name="T68"/>
                    <a:gd fmla="*/ 12 h 30" name="T69"/>
                    <a:gd fmla="*/ 2 w 31" name="T70"/>
                    <a:gd fmla="*/ 9 h 30" name="T71"/>
                    <a:gd fmla="*/ 1 w 31" name="T72"/>
                    <a:gd fmla="*/ 4 h 30" name="T73"/>
                    <a:gd fmla="*/ 1 w 31" name="T74"/>
                    <a:gd fmla="*/ 4 h 30" name="T75"/>
                    <a:gd fmla="*/ 0 w 31" name="T76"/>
                    <a:gd fmla="*/ 2 h 30" name="T77"/>
                    <a:gd fmla="*/ 0 w 31" name="T78"/>
                    <a:gd fmla="*/ 1 h 30" name="T79"/>
                    <a:gd fmla="*/ 1 w 31" name="T80"/>
                    <a:gd fmla="*/ 0 h 30" name="T81"/>
                    <a:gd fmla="*/ 4 w 31" name="T82"/>
                    <a:gd fmla="*/ 0 h 30" name="T83"/>
                    <a:gd fmla="*/ 4 w 31" name="T84"/>
                    <a:gd fmla="*/ 0 h 30" name="T85"/>
                    <a:gd fmla="*/ 10 w 31" name="T86"/>
                    <a:gd fmla="*/ 1 h 30" name="T87"/>
                    <a:gd fmla="*/ 12 w 31" name="T88"/>
                    <a:gd fmla="*/ 1 h 30" name="T89"/>
                    <a:gd fmla="*/ 12 w 31" name="T90"/>
                    <a:gd fmla="*/ 1 h 30" name="T9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b="b" l="0" r="r" t="0"/>
                  <a:pathLst>
                    <a:path h="30" w="31">
                      <a:moveTo>
                        <a:pt x="12" y="1"/>
                      </a:moveTo>
                      <a:lnTo>
                        <a:pt x="12" y="1"/>
                      </a:lnTo>
                      <a:lnTo>
                        <a:pt x="12" y="3"/>
                      </a:lnTo>
                      <a:lnTo>
                        <a:pt x="13" y="5"/>
                      </a:lnTo>
                      <a:lnTo>
                        <a:pt x="15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21" y="6"/>
                      </a:lnTo>
                      <a:lnTo>
                        <a:pt x="25" y="7"/>
                      </a:lnTo>
                      <a:lnTo>
                        <a:pt x="27" y="10"/>
                      </a:lnTo>
                      <a:lnTo>
                        <a:pt x="28" y="11"/>
                      </a:lnTo>
                      <a:lnTo>
                        <a:pt x="28" y="11"/>
                      </a:lnTo>
                      <a:lnTo>
                        <a:pt x="31" y="16"/>
                      </a:lnTo>
                      <a:lnTo>
                        <a:pt x="31" y="18"/>
                      </a:lnTo>
                      <a:lnTo>
                        <a:pt x="31" y="18"/>
                      </a:lnTo>
                      <a:lnTo>
                        <a:pt x="30" y="19"/>
                      </a:lnTo>
                      <a:lnTo>
                        <a:pt x="30" y="19"/>
                      </a:lnTo>
                      <a:lnTo>
                        <a:pt x="27" y="20"/>
                      </a:lnTo>
                      <a:lnTo>
                        <a:pt x="26" y="20"/>
                      </a:lnTo>
                      <a:lnTo>
                        <a:pt x="25" y="22"/>
                      </a:lnTo>
                      <a:lnTo>
                        <a:pt x="24" y="25"/>
                      </a:lnTo>
                      <a:lnTo>
                        <a:pt x="24" y="25"/>
                      </a:lnTo>
                      <a:lnTo>
                        <a:pt x="21" y="28"/>
                      </a:lnTo>
                      <a:lnTo>
                        <a:pt x="18" y="29"/>
                      </a:lnTo>
                      <a:lnTo>
                        <a:pt x="15" y="30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2" y="25"/>
                      </a:lnTo>
                      <a:lnTo>
                        <a:pt x="11" y="22"/>
                      </a:lnTo>
                      <a:lnTo>
                        <a:pt x="9" y="20"/>
                      </a:lnTo>
                      <a:lnTo>
                        <a:pt x="9" y="20"/>
                      </a:lnTo>
                      <a:lnTo>
                        <a:pt x="4" y="16"/>
                      </a:lnTo>
                      <a:lnTo>
                        <a:pt x="3" y="14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2" y="9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Freeform 162"/>
                <p:cNvSpPr/>
                <p:nvPr/>
              </p:nvSpPr>
              <p:spPr bwMode="auto">
                <a:xfrm>
                  <a:off x="4963" y="2072"/>
                  <a:ext cx="44" cy="40"/>
                </a:xfrm>
                <a:custGeom>
                  <a:gdLst>
                    <a:gd fmla="*/ 23 w 44" name="T0"/>
                    <a:gd fmla="*/ 3 h 40" name="T1"/>
                    <a:gd fmla="*/ 22 w 44" name="T2"/>
                    <a:gd fmla="*/ 7 h 40" name="T3"/>
                    <a:gd fmla="*/ 23 w 44" name="T4"/>
                    <a:gd fmla="*/ 8 h 40" name="T5"/>
                    <a:gd fmla="*/ 31 w 44" name="T6"/>
                    <a:gd fmla="*/ 13 h 40" name="T7"/>
                    <a:gd fmla="*/ 30 w 44" name="T8"/>
                    <a:gd fmla="*/ 12 h 40" name="T9"/>
                    <a:gd fmla="*/ 28 w 44" name="T10"/>
                    <a:gd fmla="*/ 7 h 40" name="T11"/>
                    <a:gd fmla="*/ 31 w 44" name="T12"/>
                    <a:gd fmla="*/ 8 h 40" name="T13"/>
                    <a:gd fmla="*/ 33 w 44" name="T14"/>
                    <a:gd fmla="*/ 15 h 40" name="T15"/>
                    <a:gd fmla="*/ 37 w 44" name="T16"/>
                    <a:gd fmla="*/ 20 h 40" name="T17"/>
                    <a:gd fmla="*/ 40 w 44" name="T18"/>
                    <a:gd fmla="*/ 21 h 40" name="T19"/>
                    <a:gd fmla="*/ 44 w 44" name="T20"/>
                    <a:gd fmla="*/ 27 h 40" name="T21"/>
                    <a:gd fmla="*/ 44 w 44" name="T22"/>
                    <a:gd fmla="*/ 29 h 40" name="T23"/>
                    <a:gd fmla="*/ 44 w 44" name="T24"/>
                    <a:gd fmla="*/ 35 h 40" name="T25"/>
                    <a:gd fmla="*/ 41 w 44" name="T26"/>
                    <a:gd fmla="*/ 36 h 40" name="T27"/>
                    <a:gd fmla="*/ 37 w 44" name="T28"/>
                    <a:gd fmla="*/ 39 h 40" name="T29"/>
                    <a:gd fmla="*/ 33 w 44" name="T30"/>
                    <a:gd fmla="*/ 40 h 40" name="T31"/>
                    <a:gd fmla="*/ 30 w 44" name="T32"/>
                    <a:gd fmla="*/ 39 h 40" name="T33"/>
                    <a:gd fmla="*/ 27 w 44" name="T34"/>
                    <a:gd fmla="*/ 36 h 40" name="T35"/>
                    <a:gd fmla="*/ 24 w 44" name="T36"/>
                    <a:gd fmla="*/ 36 h 40" name="T37"/>
                    <a:gd fmla="*/ 18 w 44" name="T38"/>
                    <a:gd fmla="*/ 34 h 40" name="T39"/>
                    <a:gd fmla="*/ 13 w 44" name="T40"/>
                    <a:gd fmla="*/ 31 h 40" name="T41"/>
                    <a:gd fmla="*/ 10 w 44" name="T42"/>
                    <a:gd fmla="*/ 30 h 40" name="T43"/>
                    <a:gd fmla="*/ 7 w 44" name="T44"/>
                    <a:gd fmla="*/ 27 h 40" name="T45"/>
                    <a:gd fmla="*/ 5 w 44" name="T46"/>
                    <a:gd fmla="*/ 23 h 40" name="T47"/>
                    <a:gd fmla="*/ 2 w 44" name="T48"/>
                    <a:gd fmla="*/ 22 h 40" name="T49"/>
                    <a:gd fmla="*/ 0 w 44" name="T50"/>
                    <a:gd fmla="*/ 18 h 40" name="T51"/>
                    <a:gd fmla="*/ 0 w 44" name="T52"/>
                    <a:gd fmla="*/ 15 h 40" name="T53"/>
                    <a:gd fmla="*/ 6 w 44" name="T54"/>
                    <a:gd fmla="*/ 11 h 40" name="T55"/>
                    <a:gd fmla="*/ 7 w 44" name="T56"/>
                    <a:gd fmla="*/ 8 h 40" name="T57"/>
                    <a:gd fmla="*/ 7 w 44" name="T58"/>
                    <a:gd fmla="*/ 3 h 40" name="T59"/>
                    <a:gd fmla="*/ 8 w 44" name="T60"/>
                    <a:gd fmla="*/ 1 h 40" name="T61"/>
                    <a:gd fmla="*/ 17 w 44" name="T62"/>
                    <a:gd fmla="*/ 0 h 40" name="T63"/>
                    <a:gd fmla="*/ 18 w 44" name="T64"/>
                    <a:gd fmla="*/ 1 h 40" name="T65"/>
                    <a:gd fmla="*/ 20 w 44" name="T66"/>
                    <a:gd fmla="*/ 3 h 40" name="T67"/>
                    <a:gd fmla="*/ 21 w 44" name="T68"/>
                    <a:gd fmla="*/ 1 h 40" name="T69"/>
                    <a:gd fmla="*/ 21 w 44" name="T70"/>
                    <a:gd fmla="*/ 0 h 40" name="T71"/>
                    <a:gd fmla="*/ 23 w 44" name="T72"/>
                    <a:gd fmla="*/ 3 h 40" name="T7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b="b" l="0" r="r" t="0"/>
                  <a:pathLst>
                    <a:path h="40" w="44">
                      <a:moveTo>
                        <a:pt x="23" y="3"/>
                      </a:moveTo>
                      <a:lnTo>
                        <a:pt x="23" y="3"/>
                      </a:lnTo>
                      <a:lnTo>
                        <a:pt x="22" y="5"/>
                      </a:lnTo>
                      <a:lnTo>
                        <a:pt x="22" y="7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8" y="13"/>
                      </a:lnTo>
                      <a:lnTo>
                        <a:pt x="31" y="13"/>
                      </a:lnTo>
                      <a:lnTo>
                        <a:pt x="30" y="12"/>
                      </a:lnTo>
                      <a:lnTo>
                        <a:pt x="30" y="12"/>
                      </a:lnTo>
                      <a:lnTo>
                        <a:pt x="28" y="10"/>
                      </a:lnTo>
                      <a:lnTo>
                        <a:pt x="28" y="7"/>
                      </a:lnTo>
                      <a:lnTo>
                        <a:pt x="30" y="6"/>
                      </a:lnTo>
                      <a:lnTo>
                        <a:pt x="31" y="8"/>
                      </a:lnTo>
                      <a:lnTo>
                        <a:pt x="31" y="8"/>
                      </a:lnTo>
                      <a:lnTo>
                        <a:pt x="33" y="15"/>
                      </a:lnTo>
                      <a:lnTo>
                        <a:pt x="35" y="18"/>
                      </a:lnTo>
                      <a:lnTo>
                        <a:pt x="37" y="20"/>
                      </a:lnTo>
                      <a:lnTo>
                        <a:pt x="37" y="20"/>
                      </a:lnTo>
                      <a:lnTo>
                        <a:pt x="40" y="21"/>
                      </a:lnTo>
                      <a:lnTo>
                        <a:pt x="42" y="23"/>
                      </a:lnTo>
                      <a:lnTo>
                        <a:pt x="44" y="27"/>
                      </a:lnTo>
                      <a:lnTo>
                        <a:pt x="44" y="29"/>
                      </a:lnTo>
                      <a:lnTo>
                        <a:pt x="44" y="29"/>
                      </a:lnTo>
                      <a:lnTo>
                        <a:pt x="44" y="34"/>
                      </a:lnTo>
                      <a:lnTo>
                        <a:pt x="44" y="35"/>
                      </a:lnTo>
                      <a:lnTo>
                        <a:pt x="41" y="36"/>
                      </a:lnTo>
                      <a:lnTo>
                        <a:pt x="41" y="36"/>
                      </a:lnTo>
                      <a:lnTo>
                        <a:pt x="39" y="37"/>
                      </a:lnTo>
                      <a:lnTo>
                        <a:pt x="37" y="39"/>
                      </a:lnTo>
                      <a:lnTo>
                        <a:pt x="35" y="40"/>
                      </a:lnTo>
                      <a:lnTo>
                        <a:pt x="33" y="40"/>
                      </a:lnTo>
                      <a:lnTo>
                        <a:pt x="33" y="40"/>
                      </a:lnTo>
                      <a:lnTo>
                        <a:pt x="30" y="39"/>
                      </a:lnTo>
                      <a:lnTo>
                        <a:pt x="28" y="37"/>
                      </a:lnTo>
                      <a:lnTo>
                        <a:pt x="27" y="36"/>
                      </a:lnTo>
                      <a:lnTo>
                        <a:pt x="24" y="36"/>
                      </a:lnTo>
                      <a:lnTo>
                        <a:pt x="24" y="36"/>
                      </a:lnTo>
                      <a:lnTo>
                        <a:pt x="21" y="36"/>
                      </a:lnTo>
                      <a:lnTo>
                        <a:pt x="18" y="34"/>
                      </a:lnTo>
                      <a:lnTo>
                        <a:pt x="18" y="34"/>
                      </a:lnTo>
                      <a:lnTo>
                        <a:pt x="13" y="31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8" y="29"/>
                      </a:lnTo>
                      <a:lnTo>
                        <a:pt x="7" y="27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4" y="22"/>
                      </a:lnTo>
                      <a:lnTo>
                        <a:pt x="2" y="22"/>
                      </a:ln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2" y="14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7" y="8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9" y="3"/>
                      </a:lnTo>
                      <a:lnTo>
                        <a:pt x="20" y="3"/>
                      </a:lnTo>
                      <a:lnTo>
                        <a:pt x="21" y="2"/>
                      </a:lnTo>
                      <a:lnTo>
                        <a:pt x="21" y="1"/>
                      </a:lnTo>
                      <a:lnTo>
                        <a:pt x="21" y="1"/>
                      </a:lnTo>
                      <a:lnTo>
                        <a:pt x="21" y="0"/>
                      </a:lnTo>
                      <a:lnTo>
                        <a:pt x="22" y="1"/>
                      </a:lnTo>
                      <a:lnTo>
                        <a:pt x="23" y="3"/>
                      </a:lnTo>
                      <a:lnTo>
                        <a:pt x="23" y="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30" name="Freeform 163"/>
                <p:cNvSpPr/>
                <p:nvPr/>
              </p:nvSpPr>
              <p:spPr bwMode="auto">
                <a:xfrm>
                  <a:off x="5208" y="2031"/>
                  <a:ext cx="23" cy="24"/>
                </a:xfrm>
                <a:custGeom>
                  <a:gdLst>
                    <a:gd fmla="*/ 0 w 23" name="T0"/>
                    <a:gd fmla="*/ 8 h 24" name="T1"/>
                    <a:gd fmla="*/ 0 w 23" name="T2"/>
                    <a:gd fmla="*/ 8 h 24" name="T3"/>
                    <a:gd fmla="*/ 3 w 23" name="T4"/>
                    <a:gd fmla="*/ 10 h 24" name="T5"/>
                    <a:gd fmla="*/ 5 w 23" name="T6"/>
                    <a:gd fmla="*/ 13 h 24" name="T7"/>
                    <a:gd fmla="*/ 8 w 23" name="T8"/>
                    <a:gd fmla="*/ 16 h 24" name="T9"/>
                    <a:gd fmla="*/ 8 w 23" name="T10"/>
                    <a:gd fmla="*/ 16 h 24" name="T11"/>
                    <a:gd fmla="*/ 10 w 23" name="T12"/>
                    <a:gd fmla="*/ 18 h 24" name="T13"/>
                    <a:gd fmla="*/ 11 w 23" name="T14"/>
                    <a:gd fmla="*/ 18 h 24" name="T15"/>
                    <a:gd fmla="*/ 12 w 23" name="T16"/>
                    <a:gd fmla="*/ 16 h 24" name="T17"/>
                    <a:gd fmla="*/ 12 w 23" name="T18"/>
                    <a:gd fmla="*/ 15 h 24" name="T19"/>
                    <a:gd fmla="*/ 14 w 23" name="T20"/>
                    <a:gd fmla="*/ 15 h 24" name="T21"/>
                    <a:gd fmla="*/ 15 w 23" name="T22"/>
                    <a:gd fmla="*/ 16 h 24" name="T23"/>
                    <a:gd fmla="*/ 16 w 23" name="T24"/>
                    <a:gd fmla="*/ 18 h 24" name="T25"/>
                    <a:gd fmla="*/ 16 w 23" name="T26"/>
                    <a:gd fmla="*/ 18 h 24" name="T27"/>
                    <a:gd fmla="*/ 19 w 23" name="T28"/>
                    <a:gd fmla="*/ 23 h 24" name="T29"/>
                    <a:gd fmla="*/ 20 w 23" name="T30"/>
                    <a:gd fmla="*/ 24 h 24" name="T31"/>
                    <a:gd fmla="*/ 21 w 23" name="T32"/>
                    <a:gd fmla="*/ 24 h 24" name="T33"/>
                    <a:gd fmla="*/ 22 w 23" name="T34"/>
                    <a:gd fmla="*/ 23 h 24" name="T35"/>
                    <a:gd fmla="*/ 23 w 23" name="T36"/>
                    <a:gd fmla="*/ 20 h 24" name="T37"/>
                    <a:gd fmla="*/ 23 w 23" name="T38"/>
                    <a:gd fmla="*/ 16 h 24" name="T39"/>
                    <a:gd fmla="*/ 23 w 23" name="T40"/>
                    <a:gd fmla="*/ 16 h 24" name="T41"/>
                    <a:gd fmla="*/ 21 w 23" name="T42"/>
                    <a:gd fmla="*/ 10 h 24" name="T43"/>
                    <a:gd fmla="*/ 18 w 23" name="T44"/>
                    <a:gd fmla="*/ 5 h 24" name="T45"/>
                    <a:gd fmla="*/ 15 w 23" name="T46"/>
                    <a:gd fmla="*/ 2 h 24" name="T47"/>
                    <a:gd fmla="*/ 12 w 23" name="T48"/>
                    <a:gd fmla="*/ 1 h 24" name="T49"/>
                    <a:gd fmla="*/ 10 w 23" name="T50"/>
                    <a:gd fmla="*/ 0 h 24" name="T51"/>
                    <a:gd fmla="*/ 10 w 23" name="T52"/>
                    <a:gd fmla="*/ 0 h 24" name="T53"/>
                    <a:gd fmla="*/ 5 w 23" name="T54"/>
                    <a:gd fmla="*/ 1 h 24" name="T55"/>
                    <a:gd fmla="*/ 2 w 23" name="T56"/>
                    <a:gd fmla="*/ 3 h 24" name="T57"/>
                    <a:gd fmla="*/ 0 w 23" name="T58"/>
                    <a:gd fmla="*/ 8 h 24" name="T59"/>
                    <a:gd fmla="*/ 0 w 23" name="T60"/>
                    <a:gd fmla="*/ 8 h 24" name="T6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b="b" l="0" r="r" t="0"/>
                  <a:pathLst>
                    <a:path h="24" w="23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3" y="10"/>
                      </a:lnTo>
                      <a:lnTo>
                        <a:pt x="5" y="13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8"/>
                      </a:lnTo>
                      <a:lnTo>
                        <a:pt x="11" y="18"/>
                      </a:lnTo>
                      <a:lnTo>
                        <a:pt x="12" y="16"/>
                      </a:lnTo>
                      <a:lnTo>
                        <a:pt x="12" y="15"/>
                      </a:lnTo>
                      <a:lnTo>
                        <a:pt x="14" y="15"/>
                      </a:lnTo>
                      <a:lnTo>
                        <a:pt x="15" y="16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9" y="23"/>
                      </a:lnTo>
                      <a:lnTo>
                        <a:pt x="20" y="24"/>
                      </a:lnTo>
                      <a:lnTo>
                        <a:pt x="21" y="24"/>
                      </a:lnTo>
                      <a:lnTo>
                        <a:pt x="22" y="23"/>
                      </a:lnTo>
                      <a:lnTo>
                        <a:pt x="23" y="20"/>
                      </a:lnTo>
                      <a:lnTo>
                        <a:pt x="23" y="16"/>
                      </a:lnTo>
                      <a:lnTo>
                        <a:pt x="23" y="16"/>
                      </a:lnTo>
                      <a:lnTo>
                        <a:pt x="21" y="10"/>
                      </a:lnTo>
                      <a:lnTo>
                        <a:pt x="18" y="5"/>
                      </a:lnTo>
                      <a:lnTo>
                        <a:pt x="15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5" y="1"/>
                      </a:lnTo>
                      <a:lnTo>
                        <a:pt x="2" y="3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31" name="Freeform 164"/>
                <p:cNvSpPr/>
                <p:nvPr/>
              </p:nvSpPr>
              <p:spPr bwMode="auto">
                <a:xfrm>
                  <a:off x="4852" y="2984"/>
                  <a:ext cx="15" cy="24"/>
                </a:xfrm>
                <a:custGeom>
                  <a:gdLst>
                    <a:gd fmla="*/ 13 w 15" name="T0"/>
                    <a:gd fmla="*/ 24 h 24" name="T1"/>
                    <a:gd fmla="*/ 13 w 15" name="T2"/>
                    <a:gd fmla="*/ 24 h 24" name="T3"/>
                    <a:gd fmla="*/ 12 w 15" name="T4"/>
                    <a:gd fmla="*/ 21 h 24" name="T5"/>
                    <a:gd fmla="*/ 12 w 15" name="T6"/>
                    <a:gd fmla="*/ 19 h 24" name="T7"/>
                    <a:gd fmla="*/ 14 w 15" name="T8"/>
                    <a:gd fmla="*/ 17 h 24" name="T9"/>
                    <a:gd fmla="*/ 14 w 15" name="T10"/>
                    <a:gd fmla="*/ 17 h 24" name="T11"/>
                    <a:gd fmla="*/ 15 w 15" name="T12"/>
                    <a:gd fmla="*/ 16 h 24" name="T13"/>
                    <a:gd fmla="*/ 15 w 15" name="T14"/>
                    <a:gd fmla="*/ 14 h 24" name="T15"/>
                    <a:gd fmla="*/ 14 w 15" name="T16"/>
                    <a:gd fmla="*/ 10 h 24" name="T17"/>
                    <a:gd fmla="*/ 13 w 15" name="T18"/>
                    <a:gd fmla="*/ 6 h 24" name="T19"/>
                    <a:gd fmla="*/ 13 w 15" name="T20"/>
                    <a:gd fmla="*/ 6 h 24" name="T21"/>
                    <a:gd fmla="*/ 13 w 15" name="T22"/>
                    <a:gd fmla="*/ 3 h 24" name="T23"/>
                    <a:gd fmla="*/ 12 w 15" name="T24"/>
                    <a:gd fmla="*/ 1 h 24" name="T25"/>
                    <a:gd fmla="*/ 9 w 15" name="T26"/>
                    <a:gd fmla="*/ 0 h 24" name="T27"/>
                    <a:gd fmla="*/ 8 w 15" name="T28"/>
                    <a:gd fmla="*/ 0 h 24" name="T29"/>
                    <a:gd fmla="*/ 8 w 15" name="T30"/>
                    <a:gd fmla="*/ 0 h 24" name="T31"/>
                    <a:gd fmla="*/ 7 w 15" name="T32"/>
                    <a:gd fmla="*/ 4 h 24" name="T33"/>
                    <a:gd fmla="*/ 7 w 15" name="T34"/>
                    <a:gd fmla="*/ 6 h 24" name="T35"/>
                    <a:gd fmla="*/ 5 w 15" name="T36"/>
                    <a:gd fmla="*/ 8 h 24" name="T37"/>
                    <a:gd fmla="*/ 5 w 15" name="T38"/>
                    <a:gd fmla="*/ 8 h 24" name="T39"/>
                    <a:gd fmla="*/ 2 w 15" name="T40"/>
                    <a:gd fmla="*/ 10 h 24" name="T41"/>
                    <a:gd fmla="*/ 1 w 15" name="T42"/>
                    <a:gd fmla="*/ 12 h 24" name="T43"/>
                    <a:gd fmla="*/ 0 w 15" name="T44"/>
                    <a:gd fmla="*/ 16 h 24" name="T45"/>
                    <a:gd fmla="*/ 0 w 15" name="T46"/>
                    <a:gd fmla="*/ 17 h 24" name="T47"/>
                    <a:gd fmla="*/ 1 w 15" name="T48"/>
                    <a:gd fmla="*/ 18 h 24" name="T49"/>
                    <a:gd fmla="*/ 1 w 15" name="T50"/>
                    <a:gd fmla="*/ 18 h 24" name="T51"/>
                    <a:gd fmla="*/ 6 w 15" name="T52"/>
                    <a:gd fmla="*/ 19 h 24" name="T53"/>
                    <a:gd fmla="*/ 8 w 15" name="T54"/>
                    <a:gd fmla="*/ 21 h 24" name="T55"/>
                    <a:gd fmla="*/ 9 w 15" name="T56"/>
                    <a:gd fmla="*/ 22 h 24" name="T57"/>
                    <a:gd fmla="*/ 9 w 15" name="T58"/>
                    <a:gd fmla="*/ 22 h 24" name="T59"/>
                    <a:gd fmla="*/ 9 w 15" name="T60"/>
                    <a:gd fmla="*/ 23 h 24" name="T61"/>
                    <a:gd fmla="*/ 12 w 15" name="T62"/>
                    <a:gd fmla="*/ 24 h 24" name="T63"/>
                    <a:gd fmla="*/ 13 w 15" name="T64"/>
                    <a:gd fmla="*/ 24 h 24" name="T65"/>
                    <a:gd fmla="*/ 13 w 15" name="T66"/>
                    <a:gd fmla="*/ 24 h 24" name="T6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b="b" l="0" r="r" t="0"/>
                  <a:pathLst>
                    <a:path h="24" w="15">
                      <a:moveTo>
                        <a:pt x="13" y="24"/>
                      </a:moveTo>
                      <a:lnTo>
                        <a:pt x="13" y="24"/>
                      </a:lnTo>
                      <a:lnTo>
                        <a:pt x="12" y="21"/>
                      </a:lnTo>
                      <a:lnTo>
                        <a:pt x="12" y="19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5" y="16"/>
                      </a:lnTo>
                      <a:lnTo>
                        <a:pt x="15" y="14"/>
                      </a:lnTo>
                      <a:lnTo>
                        <a:pt x="14" y="10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3" y="3"/>
                      </a:lnTo>
                      <a:lnTo>
                        <a:pt x="12" y="1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7" y="4"/>
                      </a:lnTo>
                      <a:lnTo>
                        <a:pt x="7" y="6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2" y="10"/>
                      </a:lnTo>
                      <a:lnTo>
                        <a:pt x="1" y="12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1" y="18"/>
                      </a:lnTo>
                      <a:lnTo>
                        <a:pt x="1" y="18"/>
                      </a:lnTo>
                      <a:lnTo>
                        <a:pt x="6" y="19"/>
                      </a:lnTo>
                      <a:lnTo>
                        <a:pt x="8" y="21"/>
                      </a:lnTo>
                      <a:lnTo>
                        <a:pt x="9" y="22"/>
                      </a:lnTo>
                      <a:lnTo>
                        <a:pt x="9" y="22"/>
                      </a:lnTo>
                      <a:lnTo>
                        <a:pt x="9" y="23"/>
                      </a:lnTo>
                      <a:lnTo>
                        <a:pt x="12" y="24"/>
                      </a:lnTo>
                      <a:lnTo>
                        <a:pt x="13" y="24"/>
                      </a:lnTo>
                      <a:lnTo>
                        <a:pt x="13" y="2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32" name="Freeform 165"/>
                <p:cNvSpPr/>
                <p:nvPr/>
              </p:nvSpPr>
              <p:spPr bwMode="auto">
                <a:xfrm>
                  <a:off x="4655" y="3406"/>
                  <a:ext cx="6" cy="11"/>
                </a:xfrm>
                <a:custGeom>
                  <a:gdLst>
                    <a:gd fmla="*/ 1 w 6" name="T0"/>
                    <a:gd fmla="*/ 2 h 11" name="T1"/>
                    <a:gd fmla="*/ 1 w 6" name="T2"/>
                    <a:gd fmla="*/ 2 h 11" name="T3"/>
                    <a:gd fmla="*/ 0 w 6" name="T4"/>
                    <a:gd fmla="*/ 4 h 11" name="T5"/>
                    <a:gd fmla="*/ 0 w 6" name="T6"/>
                    <a:gd fmla="*/ 7 h 11" name="T7"/>
                    <a:gd fmla="*/ 1 w 6" name="T8"/>
                    <a:gd fmla="*/ 9 h 11" name="T9"/>
                    <a:gd fmla="*/ 1 w 6" name="T10"/>
                    <a:gd fmla="*/ 9 h 11" name="T11"/>
                    <a:gd fmla="*/ 3 w 6" name="T12"/>
                    <a:gd fmla="*/ 11 h 11" name="T13"/>
                    <a:gd fmla="*/ 3 w 6" name="T14"/>
                    <a:gd fmla="*/ 11 h 11" name="T15"/>
                    <a:gd fmla="*/ 4 w 6" name="T16"/>
                    <a:gd fmla="*/ 9 h 11" name="T17"/>
                    <a:gd fmla="*/ 4 w 6" name="T18"/>
                    <a:gd fmla="*/ 9 h 11" name="T19"/>
                    <a:gd fmla="*/ 6 w 6" name="T20"/>
                    <a:gd fmla="*/ 3 h 11" name="T21"/>
                    <a:gd fmla="*/ 6 w 6" name="T22"/>
                    <a:gd fmla="*/ 2 h 11" name="T23"/>
                    <a:gd fmla="*/ 5 w 6" name="T24"/>
                    <a:gd fmla="*/ 1 h 11" name="T25"/>
                    <a:gd fmla="*/ 5 w 6" name="T26"/>
                    <a:gd fmla="*/ 1 h 11" name="T27"/>
                    <a:gd fmla="*/ 4 w 6" name="T28"/>
                    <a:gd fmla="*/ 0 h 11" name="T29"/>
                    <a:gd fmla="*/ 2 w 6" name="T30"/>
                    <a:gd fmla="*/ 1 h 11" name="T31"/>
                    <a:gd fmla="*/ 1 w 6" name="T32"/>
                    <a:gd fmla="*/ 2 h 11" name="T33"/>
                    <a:gd fmla="*/ 1 w 6" name="T34"/>
                    <a:gd fmla="*/ 2 h 11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11" w="6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3" y="11"/>
                      </a:lnTo>
                      <a:lnTo>
                        <a:pt x="3" y="11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33" name="Freeform 166"/>
                <p:cNvSpPr/>
                <p:nvPr/>
              </p:nvSpPr>
              <p:spPr bwMode="auto">
                <a:xfrm>
                  <a:off x="4619" y="3014"/>
                  <a:ext cx="1062" cy="1076"/>
                </a:xfrm>
                <a:custGeom>
                  <a:gdLst>
                    <a:gd fmla="*/ 29 w 1062" name="T0"/>
                    <a:gd fmla="*/ 341 h 1076" name="T1"/>
                    <a:gd fmla="*/ 20 w 1062" name="T2"/>
                    <a:gd fmla="*/ 261 h 1076" name="T3"/>
                    <a:gd fmla="*/ 27 w 1062" name="T4"/>
                    <a:gd fmla="*/ 222 h 1076" name="T5"/>
                    <a:gd fmla="*/ 28 w 1062" name="T6"/>
                    <a:gd fmla="*/ 162 h 1076" name="T7"/>
                    <a:gd fmla="*/ 45 w 1062" name="T8"/>
                    <a:gd fmla="*/ 143 h 1076" name="T9"/>
                    <a:gd fmla="*/ 123 w 1062" name="T10"/>
                    <a:gd fmla="*/ 108 h 1076" name="T11"/>
                    <a:gd fmla="*/ 160 w 1062" name="T12"/>
                    <a:gd fmla="*/ 119 h 1076" name="T13"/>
                    <a:gd fmla="*/ 194 w 1062" name="T14"/>
                    <a:gd fmla="*/ 148 h 1076" name="T15"/>
                    <a:gd fmla="*/ 222 w 1062" name="T16"/>
                    <a:gd fmla="*/ 76 h 1076" name="T17"/>
                    <a:gd fmla="*/ 255 w 1062" name="T18"/>
                    <a:gd fmla="*/ 94 h 1076" name="T19"/>
                    <a:gd fmla="*/ 288 w 1062" name="T20"/>
                    <a:gd fmla="*/ 107 h 1076" name="T21"/>
                    <a:gd fmla="*/ 312 w 1062" name="T22"/>
                    <a:gd fmla="*/ 76 h 1076" name="T23"/>
                    <a:gd fmla="*/ 318 w 1062" name="T24"/>
                    <a:gd fmla="*/ 32 h 1076" name="T25"/>
                    <a:gd fmla="*/ 364 w 1062" name="T26"/>
                    <a:gd fmla="*/ 36 h 1076" name="T27"/>
                    <a:gd fmla="*/ 413 w 1062" name="T28"/>
                    <a:gd fmla="*/ 12 h 1076" name="T29"/>
                    <a:gd fmla="*/ 447 w 1062" name="T30"/>
                    <a:gd fmla="*/ 20 h 1076" name="T31"/>
                    <a:gd fmla="*/ 485 w 1062" name="T32"/>
                    <a:gd fmla="*/ 53 h 1076" name="T33"/>
                    <a:gd fmla="*/ 551 w 1062" name="T34"/>
                    <a:gd fmla="*/ 58 h 1076" name="T35"/>
                    <a:gd fmla="*/ 553 w 1062" name="T36"/>
                    <a:gd fmla="*/ 89 h 1076" name="T37"/>
                    <a:gd fmla="*/ 561 w 1062" name="T38"/>
                    <a:gd fmla="*/ 119 h 1076" name="T39"/>
                    <a:gd fmla="*/ 590 w 1062" name="T40"/>
                    <a:gd fmla="*/ 153 h 1076" name="T41"/>
                    <a:gd fmla="*/ 576 w 1062" name="T42"/>
                    <a:gd fmla="*/ 155 h 1076" name="T43"/>
                    <a:gd fmla="*/ 499 w 1062" name="T44"/>
                    <a:gd fmla="*/ 178 h 1076" name="T45"/>
                    <a:gd fmla="*/ 463 w 1062" name="T46"/>
                    <a:gd fmla="*/ 225 h 1076" name="T47"/>
                    <a:gd fmla="*/ 468 w 1062" name="T48"/>
                    <a:gd fmla="*/ 256 h 1076" name="T49"/>
                    <a:gd fmla="*/ 463 w 1062" name="T50"/>
                    <a:gd fmla="*/ 276 h 1076" name="T51"/>
                    <a:gd fmla="*/ 575 w 1062" name="T52"/>
                    <a:gd fmla="*/ 409 h 1076" name="T53"/>
                    <a:gd fmla="*/ 635 w 1062" name="T54"/>
                    <a:gd fmla="*/ 533 h 1076" name="T55"/>
                    <a:gd fmla="*/ 768 w 1062" name="T56"/>
                    <a:gd fmla="*/ 593 h 1076" name="T57"/>
                    <a:gd fmla="*/ 826 w 1062" name="T58"/>
                    <a:gd fmla="*/ 601 h 1076" name="T59"/>
                    <a:gd fmla="*/ 800 w 1062" name="T60"/>
                    <a:gd fmla="*/ 638 h 1076" name="T61"/>
                    <a:gd fmla="*/ 868 w 1062" name="T62"/>
                    <a:gd fmla="*/ 673 h 1076" name="T63"/>
                    <a:gd fmla="*/ 952 w 1062" name="T64"/>
                    <a:gd fmla="*/ 711 h 1076" name="T65"/>
                    <a:gd fmla="*/ 1035 w 1062" name="T66"/>
                    <a:gd fmla="*/ 752 h 1076" name="T67"/>
                    <a:gd fmla="*/ 1051 w 1062" name="T68"/>
                    <a:gd fmla="*/ 826 h 1076" name="T69"/>
                    <a:gd fmla="*/ 992 w 1062" name="T70"/>
                    <a:gd fmla="*/ 774 h 1076" name="T71"/>
                    <a:gd fmla="*/ 918 w 1062" name="T72"/>
                    <a:gd fmla="*/ 759 h 1076" name="T73"/>
                    <a:gd fmla="*/ 882 w 1062" name="T74"/>
                    <a:gd fmla="*/ 844 h 1076" name="T75"/>
                    <a:gd fmla="*/ 942 w 1062" name="T76"/>
                    <a:gd fmla="*/ 895 h 1076" name="T77"/>
                    <a:gd fmla="*/ 901 w 1062" name="T78"/>
                    <a:gd fmla="*/ 971 h 1076" name="T79"/>
                    <a:gd fmla="*/ 863 w 1062" name="T80"/>
                    <a:gd fmla="*/ 1068 h 1076" name="T81"/>
                    <a:gd fmla="*/ 828 w 1062" name="T82"/>
                    <a:gd fmla="*/ 1049 h 1076" name="T83"/>
                    <a:gd fmla="*/ 850 w 1062" name="T84"/>
                    <a:gd fmla="*/ 979 h 1076" name="T85"/>
                    <a:gd fmla="*/ 855 w 1062" name="T86"/>
                    <a:gd fmla="*/ 937 h 1076" name="T87"/>
                    <a:gd fmla="*/ 832 w 1062" name="T88"/>
                    <a:gd fmla="*/ 879 h 1076" name="T89"/>
                    <a:gd fmla="*/ 786 w 1062" name="T90"/>
                    <a:gd fmla="*/ 824 h 1076" name="T91"/>
                    <a:gd fmla="*/ 748 w 1062" name="T92"/>
                    <a:gd fmla="*/ 807 h 1076" name="T93"/>
                    <a:gd fmla="*/ 723 w 1062" name="T94"/>
                    <a:gd fmla="*/ 752 h 1076" name="T95"/>
                    <a:gd fmla="*/ 683 w 1062" name="T96"/>
                    <a:gd fmla="*/ 758 h 1076" name="T97"/>
                    <a:gd fmla="*/ 646 w 1062" name="T98"/>
                    <a:gd fmla="*/ 723 h 1076" name="T99"/>
                    <a:gd fmla="*/ 598 w 1062" name="T100"/>
                    <a:gd fmla="*/ 690 h 1076" name="T101"/>
                    <a:gd fmla="*/ 533 w 1062" name="T102"/>
                    <a:gd fmla="*/ 674 h 1076" name="T103"/>
                    <a:gd fmla="*/ 496 w 1062" name="T104"/>
                    <a:gd fmla="*/ 646 h 1076" name="T105"/>
                    <a:gd fmla="*/ 441 w 1062" name="T106"/>
                    <a:gd fmla="*/ 596 h 1076" name="T107"/>
                    <a:gd fmla="*/ 393 w 1062" name="T108"/>
                    <a:gd fmla="*/ 556 h 1076" name="T109"/>
                    <a:gd fmla="*/ 383 w 1062" name="T110"/>
                    <a:gd fmla="*/ 545 h 1076" name="T111"/>
                    <a:gd fmla="*/ 352 w 1062" name="T112"/>
                    <a:gd fmla="*/ 499 h 1076" name="T113"/>
                    <a:gd fmla="*/ 329 w 1062" name="T114"/>
                    <a:gd fmla="*/ 470 h 1076" name="T115"/>
                    <a:gd fmla="*/ 303 w 1062" name="T116"/>
                    <a:gd fmla="*/ 411 h 1076" name="T117"/>
                    <a:gd fmla="*/ 258 w 1062" name="T118"/>
                    <a:gd fmla="*/ 356 h 1076" name="T119"/>
                    <a:gd fmla="*/ 191 w 1062" name="T120"/>
                    <a:gd fmla="*/ 324 h 1076" name="T121"/>
                    <a:gd fmla="*/ 122 w 1062" name="T122"/>
                    <a:gd fmla="*/ 354 h 1076" name="T1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b="b" l="0" r="r" t="0"/>
                  <a:pathLst>
                    <a:path h="1076" w="1062">
                      <a:moveTo>
                        <a:pt x="60" y="386"/>
                      </a:moveTo>
                      <a:lnTo>
                        <a:pt x="60" y="386"/>
                      </a:lnTo>
                      <a:lnTo>
                        <a:pt x="64" y="381"/>
                      </a:lnTo>
                      <a:lnTo>
                        <a:pt x="74" y="371"/>
                      </a:lnTo>
                      <a:lnTo>
                        <a:pt x="78" y="365"/>
                      </a:lnTo>
                      <a:lnTo>
                        <a:pt x="81" y="359"/>
                      </a:lnTo>
                      <a:lnTo>
                        <a:pt x="82" y="354"/>
                      </a:lnTo>
                      <a:lnTo>
                        <a:pt x="82" y="351"/>
                      </a:lnTo>
                      <a:lnTo>
                        <a:pt x="81" y="350"/>
                      </a:lnTo>
                      <a:lnTo>
                        <a:pt x="81" y="350"/>
                      </a:lnTo>
                      <a:lnTo>
                        <a:pt x="77" y="347"/>
                      </a:lnTo>
                      <a:lnTo>
                        <a:pt x="69" y="346"/>
                      </a:lnTo>
                      <a:lnTo>
                        <a:pt x="52" y="344"/>
                      </a:lnTo>
                      <a:lnTo>
                        <a:pt x="36" y="343"/>
                      </a:lnTo>
                      <a:lnTo>
                        <a:pt x="29" y="341"/>
                      </a:lnTo>
                      <a:lnTo>
                        <a:pt x="25" y="338"/>
                      </a:lnTo>
                      <a:lnTo>
                        <a:pt x="25" y="338"/>
                      </a:lnTo>
                      <a:lnTo>
                        <a:pt x="23" y="334"/>
                      </a:lnTo>
                      <a:lnTo>
                        <a:pt x="21" y="329"/>
                      </a:lnTo>
                      <a:lnTo>
                        <a:pt x="20" y="322"/>
                      </a:lnTo>
                      <a:lnTo>
                        <a:pt x="19" y="315"/>
                      </a:lnTo>
                      <a:lnTo>
                        <a:pt x="20" y="301"/>
                      </a:lnTo>
                      <a:lnTo>
                        <a:pt x="21" y="294"/>
                      </a:lnTo>
                      <a:lnTo>
                        <a:pt x="22" y="289"/>
                      </a:lnTo>
                      <a:lnTo>
                        <a:pt x="22" y="289"/>
                      </a:lnTo>
                      <a:lnTo>
                        <a:pt x="24" y="280"/>
                      </a:lnTo>
                      <a:lnTo>
                        <a:pt x="24" y="272"/>
                      </a:lnTo>
                      <a:lnTo>
                        <a:pt x="24" y="268"/>
                      </a:lnTo>
                      <a:lnTo>
                        <a:pt x="22" y="264"/>
                      </a:lnTo>
                      <a:lnTo>
                        <a:pt x="20" y="261"/>
                      </a:lnTo>
                      <a:lnTo>
                        <a:pt x="17" y="258"/>
                      </a:lnTo>
                      <a:lnTo>
                        <a:pt x="17" y="258"/>
                      </a:lnTo>
                      <a:lnTo>
                        <a:pt x="5" y="248"/>
                      </a:lnTo>
                      <a:lnTo>
                        <a:pt x="3" y="246"/>
                      </a:lnTo>
                      <a:lnTo>
                        <a:pt x="0" y="243"/>
                      </a:lnTo>
                      <a:lnTo>
                        <a:pt x="0" y="241"/>
                      </a:lnTo>
                      <a:lnTo>
                        <a:pt x="0" y="237"/>
                      </a:lnTo>
                      <a:lnTo>
                        <a:pt x="0" y="237"/>
                      </a:lnTo>
                      <a:lnTo>
                        <a:pt x="2" y="235"/>
                      </a:lnTo>
                      <a:lnTo>
                        <a:pt x="4" y="234"/>
                      </a:lnTo>
                      <a:lnTo>
                        <a:pt x="9" y="233"/>
                      </a:lnTo>
                      <a:lnTo>
                        <a:pt x="13" y="232"/>
                      </a:lnTo>
                      <a:lnTo>
                        <a:pt x="18" y="230"/>
                      </a:lnTo>
                      <a:lnTo>
                        <a:pt x="22" y="228"/>
                      </a:lnTo>
                      <a:lnTo>
                        <a:pt x="27" y="222"/>
                      </a:lnTo>
                      <a:lnTo>
                        <a:pt x="27" y="222"/>
                      </a:lnTo>
                      <a:lnTo>
                        <a:pt x="33" y="217"/>
                      </a:lnTo>
                      <a:lnTo>
                        <a:pt x="36" y="211"/>
                      </a:lnTo>
                      <a:lnTo>
                        <a:pt x="39" y="206"/>
                      </a:lnTo>
                      <a:lnTo>
                        <a:pt x="41" y="201"/>
                      </a:lnTo>
                      <a:lnTo>
                        <a:pt x="41" y="196"/>
                      </a:lnTo>
                      <a:lnTo>
                        <a:pt x="41" y="192"/>
                      </a:lnTo>
                      <a:lnTo>
                        <a:pt x="39" y="188"/>
                      </a:lnTo>
                      <a:lnTo>
                        <a:pt x="36" y="184"/>
                      </a:lnTo>
                      <a:lnTo>
                        <a:pt x="36" y="184"/>
                      </a:lnTo>
                      <a:lnTo>
                        <a:pt x="33" y="180"/>
                      </a:lnTo>
                      <a:lnTo>
                        <a:pt x="32" y="177"/>
                      </a:lnTo>
                      <a:lnTo>
                        <a:pt x="31" y="170"/>
                      </a:lnTo>
                      <a:lnTo>
                        <a:pt x="29" y="164"/>
                      </a:lnTo>
                      <a:lnTo>
                        <a:pt x="28" y="162"/>
                      </a:lnTo>
                      <a:lnTo>
                        <a:pt x="25" y="160"/>
                      </a:lnTo>
                      <a:lnTo>
                        <a:pt x="25" y="160"/>
                      </a:lnTo>
                      <a:lnTo>
                        <a:pt x="21" y="157"/>
                      </a:lnTo>
                      <a:lnTo>
                        <a:pt x="20" y="155"/>
                      </a:lnTo>
                      <a:lnTo>
                        <a:pt x="19" y="152"/>
                      </a:lnTo>
                      <a:lnTo>
                        <a:pt x="19" y="150"/>
                      </a:lnTo>
                      <a:lnTo>
                        <a:pt x="20" y="148"/>
                      </a:lnTo>
                      <a:lnTo>
                        <a:pt x="21" y="146"/>
                      </a:lnTo>
                      <a:lnTo>
                        <a:pt x="23" y="145"/>
                      </a:lnTo>
                      <a:lnTo>
                        <a:pt x="23" y="145"/>
                      </a:lnTo>
                      <a:lnTo>
                        <a:pt x="27" y="143"/>
                      </a:lnTo>
                      <a:lnTo>
                        <a:pt x="33" y="143"/>
                      </a:lnTo>
                      <a:lnTo>
                        <a:pt x="39" y="143"/>
                      </a:lnTo>
                      <a:lnTo>
                        <a:pt x="45" y="143"/>
                      </a:lnTo>
                      <a:lnTo>
                        <a:pt x="45" y="143"/>
                      </a:lnTo>
                      <a:lnTo>
                        <a:pt x="61" y="141"/>
                      </a:lnTo>
                      <a:lnTo>
                        <a:pt x="74" y="138"/>
                      </a:lnTo>
                      <a:lnTo>
                        <a:pt x="88" y="138"/>
                      </a:lnTo>
                      <a:lnTo>
                        <a:pt x="88" y="138"/>
                      </a:lnTo>
                      <a:lnTo>
                        <a:pt x="94" y="137"/>
                      </a:lnTo>
                      <a:lnTo>
                        <a:pt x="99" y="136"/>
                      </a:lnTo>
                      <a:lnTo>
                        <a:pt x="105" y="135"/>
                      </a:lnTo>
                      <a:lnTo>
                        <a:pt x="109" y="133"/>
                      </a:lnTo>
                      <a:lnTo>
                        <a:pt x="112" y="131"/>
                      </a:lnTo>
                      <a:lnTo>
                        <a:pt x="115" y="128"/>
                      </a:lnTo>
                      <a:lnTo>
                        <a:pt x="120" y="121"/>
                      </a:lnTo>
                      <a:lnTo>
                        <a:pt x="120" y="121"/>
                      </a:lnTo>
                      <a:lnTo>
                        <a:pt x="122" y="118"/>
                      </a:lnTo>
                      <a:lnTo>
                        <a:pt x="122" y="114"/>
                      </a:lnTo>
                      <a:lnTo>
                        <a:pt x="123" y="108"/>
                      </a:lnTo>
                      <a:lnTo>
                        <a:pt x="123" y="102"/>
                      </a:lnTo>
                      <a:lnTo>
                        <a:pt x="125" y="99"/>
                      </a:lnTo>
                      <a:lnTo>
                        <a:pt x="127" y="96"/>
                      </a:lnTo>
                      <a:lnTo>
                        <a:pt x="127" y="96"/>
                      </a:lnTo>
                      <a:lnTo>
                        <a:pt x="133" y="90"/>
                      </a:lnTo>
                      <a:lnTo>
                        <a:pt x="137" y="86"/>
                      </a:lnTo>
                      <a:lnTo>
                        <a:pt x="139" y="86"/>
                      </a:lnTo>
                      <a:lnTo>
                        <a:pt x="140" y="86"/>
                      </a:lnTo>
                      <a:lnTo>
                        <a:pt x="141" y="88"/>
                      </a:lnTo>
                      <a:lnTo>
                        <a:pt x="142" y="91"/>
                      </a:lnTo>
                      <a:lnTo>
                        <a:pt x="142" y="91"/>
                      </a:lnTo>
                      <a:lnTo>
                        <a:pt x="145" y="100"/>
                      </a:lnTo>
                      <a:lnTo>
                        <a:pt x="148" y="108"/>
                      </a:lnTo>
                      <a:lnTo>
                        <a:pt x="153" y="115"/>
                      </a:lnTo>
                      <a:lnTo>
                        <a:pt x="160" y="119"/>
                      </a:lnTo>
                      <a:lnTo>
                        <a:pt x="160" y="119"/>
                      </a:lnTo>
                      <a:lnTo>
                        <a:pt x="166" y="123"/>
                      </a:lnTo>
                      <a:lnTo>
                        <a:pt x="170" y="128"/>
                      </a:lnTo>
                      <a:lnTo>
                        <a:pt x="174" y="133"/>
                      </a:lnTo>
                      <a:lnTo>
                        <a:pt x="175" y="141"/>
                      </a:lnTo>
                      <a:lnTo>
                        <a:pt x="175" y="141"/>
                      </a:lnTo>
                      <a:lnTo>
                        <a:pt x="176" y="147"/>
                      </a:lnTo>
                      <a:lnTo>
                        <a:pt x="178" y="150"/>
                      </a:lnTo>
                      <a:lnTo>
                        <a:pt x="181" y="152"/>
                      </a:lnTo>
                      <a:lnTo>
                        <a:pt x="185" y="153"/>
                      </a:lnTo>
                      <a:lnTo>
                        <a:pt x="185" y="153"/>
                      </a:lnTo>
                      <a:lnTo>
                        <a:pt x="189" y="153"/>
                      </a:lnTo>
                      <a:lnTo>
                        <a:pt x="191" y="152"/>
                      </a:lnTo>
                      <a:lnTo>
                        <a:pt x="193" y="150"/>
                      </a:lnTo>
                      <a:lnTo>
                        <a:pt x="194" y="148"/>
                      </a:lnTo>
                      <a:lnTo>
                        <a:pt x="197" y="141"/>
                      </a:lnTo>
                      <a:lnTo>
                        <a:pt x="199" y="131"/>
                      </a:lnTo>
                      <a:lnTo>
                        <a:pt x="199" y="131"/>
                      </a:lnTo>
                      <a:lnTo>
                        <a:pt x="201" y="121"/>
                      </a:lnTo>
                      <a:lnTo>
                        <a:pt x="206" y="114"/>
                      </a:lnTo>
                      <a:lnTo>
                        <a:pt x="213" y="102"/>
                      </a:lnTo>
                      <a:lnTo>
                        <a:pt x="213" y="102"/>
                      </a:lnTo>
                      <a:lnTo>
                        <a:pt x="217" y="96"/>
                      </a:lnTo>
                      <a:lnTo>
                        <a:pt x="219" y="91"/>
                      </a:lnTo>
                      <a:lnTo>
                        <a:pt x="219" y="87"/>
                      </a:lnTo>
                      <a:lnTo>
                        <a:pt x="219" y="81"/>
                      </a:lnTo>
                      <a:lnTo>
                        <a:pt x="219" y="81"/>
                      </a:lnTo>
                      <a:lnTo>
                        <a:pt x="220" y="79"/>
                      </a:lnTo>
                      <a:lnTo>
                        <a:pt x="221" y="77"/>
                      </a:lnTo>
                      <a:lnTo>
                        <a:pt x="222" y="76"/>
                      </a:lnTo>
                      <a:lnTo>
                        <a:pt x="224" y="76"/>
                      </a:lnTo>
                      <a:lnTo>
                        <a:pt x="226" y="76"/>
                      </a:lnTo>
                      <a:lnTo>
                        <a:pt x="228" y="78"/>
                      </a:lnTo>
                      <a:lnTo>
                        <a:pt x="229" y="80"/>
                      </a:lnTo>
                      <a:lnTo>
                        <a:pt x="231" y="84"/>
                      </a:lnTo>
                      <a:lnTo>
                        <a:pt x="231" y="84"/>
                      </a:lnTo>
                      <a:lnTo>
                        <a:pt x="232" y="90"/>
                      </a:lnTo>
                      <a:lnTo>
                        <a:pt x="235" y="95"/>
                      </a:lnTo>
                      <a:lnTo>
                        <a:pt x="238" y="100"/>
                      </a:lnTo>
                      <a:lnTo>
                        <a:pt x="243" y="101"/>
                      </a:lnTo>
                      <a:lnTo>
                        <a:pt x="243" y="101"/>
                      </a:lnTo>
                      <a:lnTo>
                        <a:pt x="246" y="102"/>
                      </a:lnTo>
                      <a:lnTo>
                        <a:pt x="248" y="101"/>
                      </a:lnTo>
                      <a:lnTo>
                        <a:pt x="251" y="98"/>
                      </a:lnTo>
                      <a:lnTo>
                        <a:pt x="255" y="94"/>
                      </a:lnTo>
                      <a:lnTo>
                        <a:pt x="260" y="91"/>
                      </a:lnTo>
                      <a:lnTo>
                        <a:pt x="260" y="91"/>
                      </a:lnTo>
                      <a:lnTo>
                        <a:pt x="264" y="90"/>
                      </a:lnTo>
                      <a:lnTo>
                        <a:pt x="266" y="90"/>
                      </a:lnTo>
                      <a:lnTo>
                        <a:pt x="268" y="91"/>
                      </a:lnTo>
                      <a:lnTo>
                        <a:pt x="270" y="94"/>
                      </a:lnTo>
                      <a:lnTo>
                        <a:pt x="274" y="101"/>
                      </a:lnTo>
                      <a:lnTo>
                        <a:pt x="274" y="101"/>
                      </a:lnTo>
                      <a:lnTo>
                        <a:pt x="277" y="106"/>
                      </a:lnTo>
                      <a:lnTo>
                        <a:pt x="280" y="109"/>
                      </a:lnTo>
                      <a:lnTo>
                        <a:pt x="283" y="109"/>
                      </a:lnTo>
                      <a:lnTo>
                        <a:pt x="285" y="109"/>
                      </a:lnTo>
                      <a:lnTo>
                        <a:pt x="285" y="109"/>
                      </a:lnTo>
                      <a:lnTo>
                        <a:pt x="286" y="109"/>
                      </a:lnTo>
                      <a:lnTo>
                        <a:pt x="288" y="107"/>
                      </a:lnTo>
                      <a:lnTo>
                        <a:pt x="289" y="100"/>
                      </a:lnTo>
                      <a:lnTo>
                        <a:pt x="289" y="91"/>
                      </a:lnTo>
                      <a:lnTo>
                        <a:pt x="288" y="82"/>
                      </a:lnTo>
                      <a:lnTo>
                        <a:pt x="288" y="82"/>
                      </a:lnTo>
                      <a:lnTo>
                        <a:pt x="286" y="75"/>
                      </a:lnTo>
                      <a:lnTo>
                        <a:pt x="288" y="66"/>
                      </a:lnTo>
                      <a:lnTo>
                        <a:pt x="289" y="64"/>
                      </a:lnTo>
                      <a:lnTo>
                        <a:pt x="290" y="62"/>
                      </a:lnTo>
                      <a:lnTo>
                        <a:pt x="292" y="62"/>
                      </a:lnTo>
                      <a:lnTo>
                        <a:pt x="294" y="65"/>
                      </a:lnTo>
                      <a:lnTo>
                        <a:pt x="294" y="65"/>
                      </a:lnTo>
                      <a:lnTo>
                        <a:pt x="300" y="71"/>
                      </a:lnTo>
                      <a:lnTo>
                        <a:pt x="306" y="75"/>
                      </a:lnTo>
                      <a:lnTo>
                        <a:pt x="310" y="76"/>
                      </a:lnTo>
                      <a:lnTo>
                        <a:pt x="312" y="76"/>
                      </a:lnTo>
                      <a:lnTo>
                        <a:pt x="313" y="75"/>
                      </a:lnTo>
                      <a:lnTo>
                        <a:pt x="313" y="75"/>
                      </a:lnTo>
                      <a:lnTo>
                        <a:pt x="315" y="70"/>
                      </a:lnTo>
                      <a:lnTo>
                        <a:pt x="315" y="62"/>
                      </a:lnTo>
                      <a:lnTo>
                        <a:pt x="314" y="55"/>
                      </a:lnTo>
                      <a:lnTo>
                        <a:pt x="313" y="51"/>
                      </a:lnTo>
                      <a:lnTo>
                        <a:pt x="312" y="49"/>
                      </a:lnTo>
                      <a:lnTo>
                        <a:pt x="312" y="49"/>
                      </a:lnTo>
                      <a:lnTo>
                        <a:pt x="310" y="46"/>
                      </a:lnTo>
                      <a:lnTo>
                        <a:pt x="309" y="44"/>
                      </a:lnTo>
                      <a:lnTo>
                        <a:pt x="309" y="41"/>
                      </a:lnTo>
                      <a:lnTo>
                        <a:pt x="310" y="38"/>
                      </a:lnTo>
                      <a:lnTo>
                        <a:pt x="311" y="36"/>
                      </a:lnTo>
                      <a:lnTo>
                        <a:pt x="314" y="34"/>
                      </a:lnTo>
                      <a:lnTo>
                        <a:pt x="318" y="32"/>
                      </a:lnTo>
                      <a:lnTo>
                        <a:pt x="322" y="31"/>
                      </a:lnTo>
                      <a:lnTo>
                        <a:pt x="322" y="31"/>
                      </a:lnTo>
                      <a:lnTo>
                        <a:pt x="331" y="30"/>
                      </a:lnTo>
                      <a:lnTo>
                        <a:pt x="336" y="30"/>
                      </a:lnTo>
                      <a:lnTo>
                        <a:pt x="340" y="31"/>
                      </a:lnTo>
                      <a:lnTo>
                        <a:pt x="342" y="35"/>
                      </a:lnTo>
                      <a:lnTo>
                        <a:pt x="342" y="35"/>
                      </a:lnTo>
                      <a:lnTo>
                        <a:pt x="344" y="37"/>
                      </a:lnTo>
                      <a:lnTo>
                        <a:pt x="347" y="39"/>
                      </a:lnTo>
                      <a:lnTo>
                        <a:pt x="350" y="41"/>
                      </a:lnTo>
                      <a:lnTo>
                        <a:pt x="353" y="41"/>
                      </a:lnTo>
                      <a:lnTo>
                        <a:pt x="356" y="41"/>
                      </a:lnTo>
                      <a:lnTo>
                        <a:pt x="358" y="39"/>
                      </a:lnTo>
                      <a:lnTo>
                        <a:pt x="362" y="38"/>
                      </a:lnTo>
                      <a:lnTo>
                        <a:pt x="364" y="36"/>
                      </a:lnTo>
                      <a:lnTo>
                        <a:pt x="364" y="36"/>
                      </a:lnTo>
                      <a:lnTo>
                        <a:pt x="367" y="31"/>
                      </a:lnTo>
                      <a:lnTo>
                        <a:pt x="372" y="27"/>
                      </a:lnTo>
                      <a:lnTo>
                        <a:pt x="379" y="23"/>
                      </a:lnTo>
                      <a:lnTo>
                        <a:pt x="385" y="22"/>
                      </a:lnTo>
                      <a:lnTo>
                        <a:pt x="385" y="22"/>
                      </a:lnTo>
                      <a:lnTo>
                        <a:pt x="392" y="22"/>
                      </a:lnTo>
                      <a:lnTo>
                        <a:pt x="395" y="21"/>
                      </a:lnTo>
                      <a:lnTo>
                        <a:pt x="397" y="19"/>
                      </a:lnTo>
                      <a:lnTo>
                        <a:pt x="398" y="16"/>
                      </a:lnTo>
                      <a:lnTo>
                        <a:pt x="398" y="16"/>
                      </a:lnTo>
                      <a:lnTo>
                        <a:pt x="398" y="14"/>
                      </a:lnTo>
                      <a:lnTo>
                        <a:pt x="400" y="13"/>
                      </a:lnTo>
                      <a:lnTo>
                        <a:pt x="406" y="12"/>
                      </a:lnTo>
                      <a:lnTo>
                        <a:pt x="413" y="12"/>
                      </a:lnTo>
                      <a:lnTo>
                        <a:pt x="421" y="12"/>
                      </a:lnTo>
                      <a:lnTo>
                        <a:pt x="421" y="12"/>
                      </a:lnTo>
                      <a:lnTo>
                        <a:pt x="426" y="10"/>
                      </a:lnTo>
                      <a:lnTo>
                        <a:pt x="431" y="9"/>
                      </a:lnTo>
                      <a:lnTo>
                        <a:pt x="434" y="7"/>
                      </a:lnTo>
                      <a:lnTo>
                        <a:pt x="438" y="4"/>
                      </a:lnTo>
                      <a:lnTo>
                        <a:pt x="438" y="4"/>
                      </a:lnTo>
                      <a:lnTo>
                        <a:pt x="441" y="1"/>
                      </a:lnTo>
                      <a:lnTo>
                        <a:pt x="444" y="0"/>
                      </a:lnTo>
                      <a:lnTo>
                        <a:pt x="446" y="0"/>
                      </a:lnTo>
                      <a:lnTo>
                        <a:pt x="447" y="2"/>
                      </a:lnTo>
                      <a:lnTo>
                        <a:pt x="447" y="7"/>
                      </a:lnTo>
                      <a:lnTo>
                        <a:pt x="447" y="7"/>
                      </a:lnTo>
                      <a:lnTo>
                        <a:pt x="447" y="15"/>
                      </a:lnTo>
                      <a:lnTo>
                        <a:pt x="447" y="20"/>
                      </a:lnTo>
                      <a:lnTo>
                        <a:pt x="449" y="22"/>
                      </a:lnTo>
                      <a:lnTo>
                        <a:pt x="452" y="23"/>
                      </a:lnTo>
                      <a:lnTo>
                        <a:pt x="452" y="23"/>
                      </a:lnTo>
                      <a:lnTo>
                        <a:pt x="455" y="23"/>
                      </a:lnTo>
                      <a:lnTo>
                        <a:pt x="457" y="25"/>
                      </a:lnTo>
                      <a:lnTo>
                        <a:pt x="460" y="27"/>
                      </a:lnTo>
                      <a:lnTo>
                        <a:pt x="460" y="30"/>
                      </a:lnTo>
                      <a:lnTo>
                        <a:pt x="460" y="30"/>
                      </a:lnTo>
                      <a:lnTo>
                        <a:pt x="461" y="33"/>
                      </a:lnTo>
                      <a:lnTo>
                        <a:pt x="464" y="37"/>
                      </a:lnTo>
                      <a:lnTo>
                        <a:pt x="472" y="47"/>
                      </a:lnTo>
                      <a:lnTo>
                        <a:pt x="472" y="47"/>
                      </a:lnTo>
                      <a:lnTo>
                        <a:pt x="475" y="49"/>
                      </a:lnTo>
                      <a:lnTo>
                        <a:pt x="478" y="51"/>
                      </a:lnTo>
                      <a:lnTo>
                        <a:pt x="485" y="53"/>
                      </a:lnTo>
                      <a:lnTo>
                        <a:pt x="493" y="56"/>
                      </a:lnTo>
                      <a:lnTo>
                        <a:pt x="500" y="56"/>
                      </a:lnTo>
                      <a:lnTo>
                        <a:pt x="500" y="56"/>
                      </a:lnTo>
                      <a:lnTo>
                        <a:pt x="506" y="55"/>
                      </a:lnTo>
                      <a:lnTo>
                        <a:pt x="511" y="52"/>
                      </a:lnTo>
                      <a:lnTo>
                        <a:pt x="518" y="52"/>
                      </a:lnTo>
                      <a:lnTo>
                        <a:pt x="521" y="52"/>
                      </a:lnTo>
                      <a:lnTo>
                        <a:pt x="525" y="55"/>
                      </a:lnTo>
                      <a:lnTo>
                        <a:pt x="525" y="55"/>
                      </a:lnTo>
                      <a:lnTo>
                        <a:pt x="533" y="58"/>
                      </a:lnTo>
                      <a:lnTo>
                        <a:pt x="540" y="60"/>
                      </a:lnTo>
                      <a:lnTo>
                        <a:pt x="547" y="60"/>
                      </a:lnTo>
                      <a:lnTo>
                        <a:pt x="549" y="59"/>
                      </a:lnTo>
                      <a:lnTo>
                        <a:pt x="551" y="58"/>
                      </a:lnTo>
                      <a:lnTo>
                        <a:pt x="551" y="58"/>
                      </a:lnTo>
                      <a:lnTo>
                        <a:pt x="553" y="56"/>
                      </a:lnTo>
                      <a:lnTo>
                        <a:pt x="557" y="56"/>
                      </a:lnTo>
                      <a:lnTo>
                        <a:pt x="567" y="56"/>
                      </a:lnTo>
                      <a:lnTo>
                        <a:pt x="571" y="57"/>
                      </a:lnTo>
                      <a:lnTo>
                        <a:pt x="575" y="58"/>
                      </a:lnTo>
                      <a:lnTo>
                        <a:pt x="576" y="60"/>
                      </a:lnTo>
                      <a:lnTo>
                        <a:pt x="576" y="61"/>
                      </a:lnTo>
                      <a:lnTo>
                        <a:pt x="575" y="62"/>
                      </a:lnTo>
                      <a:lnTo>
                        <a:pt x="575" y="62"/>
                      </a:lnTo>
                      <a:lnTo>
                        <a:pt x="565" y="70"/>
                      </a:lnTo>
                      <a:lnTo>
                        <a:pt x="561" y="73"/>
                      </a:lnTo>
                      <a:lnTo>
                        <a:pt x="557" y="77"/>
                      </a:lnTo>
                      <a:lnTo>
                        <a:pt x="557" y="77"/>
                      </a:lnTo>
                      <a:lnTo>
                        <a:pt x="554" y="82"/>
                      </a:lnTo>
                      <a:lnTo>
                        <a:pt x="553" y="89"/>
                      </a:lnTo>
                      <a:lnTo>
                        <a:pt x="554" y="91"/>
                      </a:lnTo>
                      <a:lnTo>
                        <a:pt x="555" y="94"/>
                      </a:lnTo>
                      <a:lnTo>
                        <a:pt x="556" y="95"/>
                      </a:lnTo>
                      <a:lnTo>
                        <a:pt x="560" y="96"/>
                      </a:lnTo>
                      <a:lnTo>
                        <a:pt x="560" y="96"/>
                      </a:lnTo>
                      <a:lnTo>
                        <a:pt x="565" y="98"/>
                      </a:lnTo>
                      <a:lnTo>
                        <a:pt x="568" y="100"/>
                      </a:lnTo>
                      <a:lnTo>
                        <a:pt x="569" y="101"/>
                      </a:lnTo>
                      <a:lnTo>
                        <a:pt x="569" y="103"/>
                      </a:lnTo>
                      <a:lnTo>
                        <a:pt x="567" y="105"/>
                      </a:lnTo>
                      <a:lnTo>
                        <a:pt x="567" y="105"/>
                      </a:lnTo>
                      <a:lnTo>
                        <a:pt x="563" y="108"/>
                      </a:lnTo>
                      <a:lnTo>
                        <a:pt x="561" y="113"/>
                      </a:lnTo>
                      <a:lnTo>
                        <a:pt x="560" y="118"/>
                      </a:lnTo>
                      <a:lnTo>
                        <a:pt x="561" y="119"/>
                      </a:lnTo>
                      <a:lnTo>
                        <a:pt x="562" y="121"/>
                      </a:lnTo>
                      <a:lnTo>
                        <a:pt x="562" y="121"/>
                      </a:lnTo>
                      <a:lnTo>
                        <a:pt x="569" y="127"/>
                      </a:lnTo>
                      <a:lnTo>
                        <a:pt x="571" y="129"/>
                      </a:lnTo>
                      <a:lnTo>
                        <a:pt x="571" y="130"/>
                      </a:lnTo>
                      <a:lnTo>
                        <a:pt x="571" y="132"/>
                      </a:lnTo>
                      <a:lnTo>
                        <a:pt x="571" y="132"/>
                      </a:lnTo>
                      <a:lnTo>
                        <a:pt x="570" y="135"/>
                      </a:lnTo>
                      <a:lnTo>
                        <a:pt x="571" y="139"/>
                      </a:lnTo>
                      <a:lnTo>
                        <a:pt x="574" y="144"/>
                      </a:lnTo>
                      <a:lnTo>
                        <a:pt x="578" y="147"/>
                      </a:lnTo>
                      <a:lnTo>
                        <a:pt x="578" y="147"/>
                      </a:lnTo>
                      <a:lnTo>
                        <a:pt x="582" y="148"/>
                      </a:lnTo>
                      <a:lnTo>
                        <a:pt x="586" y="150"/>
                      </a:lnTo>
                      <a:lnTo>
                        <a:pt x="590" y="153"/>
                      </a:lnTo>
                      <a:lnTo>
                        <a:pt x="591" y="157"/>
                      </a:lnTo>
                      <a:lnTo>
                        <a:pt x="591" y="159"/>
                      </a:lnTo>
                      <a:lnTo>
                        <a:pt x="591" y="159"/>
                      </a:lnTo>
                      <a:lnTo>
                        <a:pt x="590" y="165"/>
                      </a:lnTo>
                      <a:lnTo>
                        <a:pt x="587" y="168"/>
                      </a:lnTo>
                      <a:lnTo>
                        <a:pt x="586" y="170"/>
                      </a:lnTo>
                      <a:lnTo>
                        <a:pt x="585" y="170"/>
                      </a:lnTo>
                      <a:lnTo>
                        <a:pt x="584" y="168"/>
                      </a:lnTo>
                      <a:lnTo>
                        <a:pt x="584" y="167"/>
                      </a:lnTo>
                      <a:lnTo>
                        <a:pt x="584" y="167"/>
                      </a:lnTo>
                      <a:lnTo>
                        <a:pt x="582" y="164"/>
                      </a:lnTo>
                      <a:lnTo>
                        <a:pt x="580" y="162"/>
                      </a:lnTo>
                      <a:lnTo>
                        <a:pt x="578" y="159"/>
                      </a:lnTo>
                      <a:lnTo>
                        <a:pt x="576" y="155"/>
                      </a:lnTo>
                      <a:lnTo>
                        <a:pt x="576" y="155"/>
                      </a:lnTo>
                      <a:lnTo>
                        <a:pt x="572" y="149"/>
                      </a:lnTo>
                      <a:lnTo>
                        <a:pt x="570" y="146"/>
                      </a:lnTo>
                      <a:lnTo>
                        <a:pt x="567" y="144"/>
                      </a:lnTo>
                      <a:lnTo>
                        <a:pt x="563" y="144"/>
                      </a:lnTo>
                      <a:lnTo>
                        <a:pt x="563" y="144"/>
                      </a:lnTo>
                      <a:lnTo>
                        <a:pt x="549" y="143"/>
                      </a:lnTo>
                      <a:lnTo>
                        <a:pt x="541" y="144"/>
                      </a:lnTo>
                      <a:lnTo>
                        <a:pt x="538" y="146"/>
                      </a:lnTo>
                      <a:lnTo>
                        <a:pt x="535" y="148"/>
                      </a:lnTo>
                      <a:lnTo>
                        <a:pt x="535" y="148"/>
                      </a:lnTo>
                      <a:lnTo>
                        <a:pt x="527" y="156"/>
                      </a:lnTo>
                      <a:lnTo>
                        <a:pt x="518" y="166"/>
                      </a:lnTo>
                      <a:lnTo>
                        <a:pt x="511" y="171"/>
                      </a:lnTo>
                      <a:lnTo>
                        <a:pt x="506" y="175"/>
                      </a:lnTo>
                      <a:lnTo>
                        <a:pt x="499" y="178"/>
                      </a:lnTo>
                      <a:lnTo>
                        <a:pt x="493" y="179"/>
                      </a:lnTo>
                      <a:lnTo>
                        <a:pt x="493" y="179"/>
                      </a:lnTo>
                      <a:lnTo>
                        <a:pt x="481" y="179"/>
                      </a:lnTo>
                      <a:lnTo>
                        <a:pt x="470" y="180"/>
                      </a:lnTo>
                      <a:lnTo>
                        <a:pt x="466" y="181"/>
                      </a:lnTo>
                      <a:lnTo>
                        <a:pt x="462" y="184"/>
                      </a:lnTo>
                      <a:lnTo>
                        <a:pt x="460" y="187"/>
                      </a:lnTo>
                      <a:lnTo>
                        <a:pt x="458" y="192"/>
                      </a:lnTo>
                      <a:lnTo>
                        <a:pt x="458" y="192"/>
                      </a:lnTo>
                      <a:lnTo>
                        <a:pt x="457" y="202"/>
                      </a:lnTo>
                      <a:lnTo>
                        <a:pt x="457" y="210"/>
                      </a:lnTo>
                      <a:lnTo>
                        <a:pt x="458" y="219"/>
                      </a:lnTo>
                      <a:lnTo>
                        <a:pt x="461" y="222"/>
                      </a:lnTo>
                      <a:lnTo>
                        <a:pt x="463" y="225"/>
                      </a:lnTo>
                      <a:lnTo>
                        <a:pt x="463" y="225"/>
                      </a:lnTo>
                      <a:lnTo>
                        <a:pt x="467" y="233"/>
                      </a:lnTo>
                      <a:lnTo>
                        <a:pt x="471" y="239"/>
                      </a:lnTo>
                      <a:lnTo>
                        <a:pt x="472" y="244"/>
                      </a:lnTo>
                      <a:lnTo>
                        <a:pt x="472" y="245"/>
                      </a:lnTo>
                      <a:lnTo>
                        <a:pt x="470" y="244"/>
                      </a:lnTo>
                      <a:lnTo>
                        <a:pt x="470" y="244"/>
                      </a:lnTo>
                      <a:lnTo>
                        <a:pt x="467" y="242"/>
                      </a:lnTo>
                      <a:lnTo>
                        <a:pt x="464" y="241"/>
                      </a:lnTo>
                      <a:lnTo>
                        <a:pt x="463" y="243"/>
                      </a:lnTo>
                      <a:lnTo>
                        <a:pt x="462" y="246"/>
                      </a:lnTo>
                      <a:lnTo>
                        <a:pt x="462" y="246"/>
                      </a:lnTo>
                      <a:lnTo>
                        <a:pt x="462" y="249"/>
                      </a:lnTo>
                      <a:lnTo>
                        <a:pt x="462" y="251"/>
                      </a:lnTo>
                      <a:lnTo>
                        <a:pt x="465" y="254"/>
                      </a:lnTo>
                      <a:lnTo>
                        <a:pt x="468" y="256"/>
                      </a:lnTo>
                      <a:lnTo>
                        <a:pt x="471" y="256"/>
                      </a:lnTo>
                      <a:lnTo>
                        <a:pt x="471" y="256"/>
                      </a:lnTo>
                      <a:lnTo>
                        <a:pt x="479" y="253"/>
                      </a:lnTo>
                      <a:lnTo>
                        <a:pt x="481" y="254"/>
                      </a:lnTo>
                      <a:lnTo>
                        <a:pt x="479" y="257"/>
                      </a:lnTo>
                      <a:lnTo>
                        <a:pt x="479" y="257"/>
                      </a:lnTo>
                      <a:lnTo>
                        <a:pt x="476" y="260"/>
                      </a:lnTo>
                      <a:lnTo>
                        <a:pt x="472" y="262"/>
                      </a:lnTo>
                      <a:lnTo>
                        <a:pt x="467" y="264"/>
                      </a:lnTo>
                      <a:lnTo>
                        <a:pt x="467" y="264"/>
                      </a:lnTo>
                      <a:lnTo>
                        <a:pt x="465" y="264"/>
                      </a:lnTo>
                      <a:lnTo>
                        <a:pt x="464" y="266"/>
                      </a:lnTo>
                      <a:lnTo>
                        <a:pt x="463" y="270"/>
                      </a:lnTo>
                      <a:lnTo>
                        <a:pt x="463" y="276"/>
                      </a:lnTo>
                      <a:lnTo>
                        <a:pt x="463" y="276"/>
                      </a:lnTo>
                      <a:lnTo>
                        <a:pt x="463" y="290"/>
                      </a:lnTo>
                      <a:lnTo>
                        <a:pt x="464" y="300"/>
                      </a:lnTo>
                      <a:lnTo>
                        <a:pt x="466" y="310"/>
                      </a:lnTo>
                      <a:lnTo>
                        <a:pt x="468" y="321"/>
                      </a:lnTo>
                      <a:lnTo>
                        <a:pt x="472" y="332"/>
                      </a:lnTo>
                      <a:lnTo>
                        <a:pt x="478" y="342"/>
                      </a:lnTo>
                      <a:lnTo>
                        <a:pt x="482" y="346"/>
                      </a:lnTo>
                      <a:lnTo>
                        <a:pt x="486" y="349"/>
                      </a:lnTo>
                      <a:lnTo>
                        <a:pt x="486" y="349"/>
                      </a:lnTo>
                      <a:lnTo>
                        <a:pt x="496" y="357"/>
                      </a:lnTo>
                      <a:lnTo>
                        <a:pt x="509" y="364"/>
                      </a:lnTo>
                      <a:lnTo>
                        <a:pt x="536" y="381"/>
                      </a:lnTo>
                      <a:lnTo>
                        <a:pt x="550" y="390"/>
                      </a:lnTo>
                      <a:lnTo>
                        <a:pt x="563" y="400"/>
                      </a:lnTo>
                      <a:lnTo>
                        <a:pt x="575" y="409"/>
                      </a:lnTo>
                      <a:lnTo>
                        <a:pt x="583" y="420"/>
                      </a:lnTo>
                      <a:lnTo>
                        <a:pt x="583" y="420"/>
                      </a:lnTo>
                      <a:lnTo>
                        <a:pt x="591" y="431"/>
                      </a:lnTo>
                      <a:lnTo>
                        <a:pt x="596" y="440"/>
                      </a:lnTo>
                      <a:lnTo>
                        <a:pt x="601" y="451"/>
                      </a:lnTo>
                      <a:lnTo>
                        <a:pt x="606" y="461"/>
                      </a:lnTo>
                      <a:lnTo>
                        <a:pt x="610" y="471"/>
                      </a:lnTo>
                      <a:lnTo>
                        <a:pt x="612" y="480"/>
                      </a:lnTo>
                      <a:lnTo>
                        <a:pt x="614" y="489"/>
                      </a:lnTo>
                      <a:lnTo>
                        <a:pt x="615" y="499"/>
                      </a:lnTo>
                      <a:lnTo>
                        <a:pt x="615" y="499"/>
                      </a:lnTo>
                      <a:lnTo>
                        <a:pt x="618" y="507"/>
                      </a:lnTo>
                      <a:lnTo>
                        <a:pt x="622" y="516"/>
                      </a:lnTo>
                      <a:lnTo>
                        <a:pt x="627" y="524"/>
                      </a:lnTo>
                      <a:lnTo>
                        <a:pt x="635" y="533"/>
                      </a:lnTo>
                      <a:lnTo>
                        <a:pt x="643" y="540"/>
                      </a:lnTo>
                      <a:lnTo>
                        <a:pt x="653" y="548"/>
                      </a:lnTo>
                      <a:lnTo>
                        <a:pt x="670" y="561"/>
                      </a:lnTo>
                      <a:lnTo>
                        <a:pt x="670" y="561"/>
                      </a:lnTo>
                      <a:lnTo>
                        <a:pt x="678" y="567"/>
                      </a:lnTo>
                      <a:lnTo>
                        <a:pt x="686" y="575"/>
                      </a:lnTo>
                      <a:lnTo>
                        <a:pt x="704" y="589"/>
                      </a:lnTo>
                      <a:lnTo>
                        <a:pt x="713" y="595"/>
                      </a:lnTo>
                      <a:lnTo>
                        <a:pt x="722" y="600"/>
                      </a:lnTo>
                      <a:lnTo>
                        <a:pt x="726" y="601"/>
                      </a:lnTo>
                      <a:lnTo>
                        <a:pt x="732" y="602"/>
                      </a:lnTo>
                      <a:lnTo>
                        <a:pt x="736" y="602"/>
                      </a:lnTo>
                      <a:lnTo>
                        <a:pt x="740" y="601"/>
                      </a:lnTo>
                      <a:lnTo>
                        <a:pt x="740" y="601"/>
                      </a:lnTo>
                      <a:lnTo>
                        <a:pt x="768" y="593"/>
                      </a:lnTo>
                      <a:lnTo>
                        <a:pt x="771" y="593"/>
                      </a:lnTo>
                      <a:lnTo>
                        <a:pt x="774" y="593"/>
                      </a:lnTo>
                      <a:lnTo>
                        <a:pt x="776" y="594"/>
                      </a:lnTo>
                      <a:lnTo>
                        <a:pt x="776" y="596"/>
                      </a:lnTo>
                      <a:lnTo>
                        <a:pt x="776" y="596"/>
                      </a:lnTo>
                      <a:lnTo>
                        <a:pt x="777" y="600"/>
                      </a:lnTo>
                      <a:lnTo>
                        <a:pt x="778" y="601"/>
                      </a:lnTo>
                      <a:lnTo>
                        <a:pt x="780" y="602"/>
                      </a:lnTo>
                      <a:lnTo>
                        <a:pt x="785" y="602"/>
                      </a:lnTo>
                      <a:lnTo>
                        <a:pt x="794" y="600"/>
                      </a:lnTo>
                      <a:lnTo>
                        <a:pt x="794" y="600"/>
                      </a:lnTo>
                      <a:lnTo>
                        <a:pt x="806" y="597"/>
                      </a:lnTo>
                      <a:lnTo>
                        <a:pt x="818" y="597"/>
                      </a:lnTo>
                      <a:lnTo>
                        <a:pt x="823" y="599"/>
                      </a:lnTo>
                      <a:lnTo>
                        <a:pt x="826" y="601"/>
                      </a:lnTo>
                      <a:lnTo>
                        <a:pt x="828" y="603"/>
                      </a:lnTo>
                      <a:lnTo>
                        <a:pt x="827" y="606"/>
                      </a:lnTo>
                      <a:lnTo>
                        <a:pt x="827" y="606"/>
                      </a:lnTo>
                      <a:lnTo>
                        <a:pt x="824" y="614"/>
                      </a:lnTo>
                      <a:lnTo>
                        <a:pt x="822" y="620"/>
                      </a:lnTo>
                      <a:lnTo>
                        <a:pt x="820" y="622"/>
                      </a:lnTo>
                      <a:lnTo>
                        <a:pt x="819" y="624"/>
                      </a:lnTo>
                      <a:lnTo>
                        <a:pt x="817" y="625"/>
                      </a:lnTo>
                      <a:lnTo>
                        <a:pt x="813" y="626"/>
                      </a:lnTo>
                      <a:lnTo>
                        <a:pt x="813" y="626"/>
                      </a:lnTo>
                      <a:lnTo>
                        <a:pt x="807" y="626"/>
                      </a:lnTo>
                      <a:lnTo>
                        <a:pt x="803" y="629"/>
                      </a:lnTo>
                      <a:lnTo>
                        <a:pt x="801" y="630"/>
                      </a:lnTo>
                      <a:lnTo>
                        <a:pt x="801" y="632"/>
                      </a:lnTo>
                      <a:lnTo>
                        <a:pt x="800" y="638"/>
                      </a:lnTo>
                      <a:lnTo>
                        <a:pt x="800" y="638"/>
                      </a:lnTo>
                      <a:lnTo>
                        <a:pt x="801" y="647"/>
                      </a:lnTo>
                      <a:lnTo>
                        <a:pt x="801" y="651"/>
                      </a:lnTo>
                      <a:lnTo>
                        <a:pt x="803" y="654"/>
                      </a:lnTo>
                      <a:lnTo>
                        <a:pt x="805" y="658"/>
                      </a:lnTo>
                      <a:lnTo>
                        <a:pt x="807" y="660"/>
                      </a:lnTo>
                      <a:lnTo>
                        <a:pt x="811" y="662"/>
                      </a:lnTo>
                      <a:lnTo>
                        <a:pt x="817" y="662"/>
                      </a:lnTo>
                      <a:lnTo>
                        <a:pt x="817" y="662"/>
                      </a:lnTo>
                      <a:lnTo>
                        <a:pt x="830" y="663"/>
                      </a:lnTo>
                      <a:lnTo>
                        <a:pt x="844" y="664"/>
                      </a:lnTo>
                      <a:lnTo>
                        <a:pt x="857" y="667"/>
                      </a:lnTo>
                      <a:lnTo>
                        <a:pt x="863" y="670"/>
                      </a:lnTo>
                      <a:lnTo>
                        <a:pt x="868" y="673"/>
                      </a:lnTo>
                      <a:lnTo>
                        <a:pt x="868" y="673"/>
                      </a:lnTo>
                      <a:lnTo>
                        <a:pt x="877" y="678"/>
                      </a:lnTo>
                      <a:lnTo>
                        <a:pt x="884" y="681"/>
                      </a:lnTo>
                      <a:lnTo>
                        <a:pt x="892" y="682"/>
                      </a:lnTo>
                      <a:lnTo>
                        <a:pt x="901" y="682"/>
                      </a:lnTo>
                      <a:lnTo>
                        <a:pt x="901" y="682"/>
                      </a:lnTo>
                      <a:lnTo>
                        <a:pt x="907" y="683"/>
                      </a:lnTo>
                      <a:lnTo>
                        <a:pt x="913" y="685"/>
                      </a:lnTo>
                      <a:lnTo>
                        <a:pt x="920" y="686"/>
                      </a:lnTo>
                      <a:lnTo>
                        <a:pt x="926" y="688"/>
                      </a:lnTo>
                      <a:lnTo>
                        <a:pt x="933" y="691"/>
                      </a:lnTo>
                      <a:lnTo>
                        <a:pt x="938" y="695"/>
                      </a:lnTo>
                      <a:lnTo>
                        <a:pt x="943" y="699"/>
                      </a:lnTo>
                      <a:lnTo>
                        <a:pt x="947" y="704"/>
                      </a:lnTo>
                      <a:lnTo>
                        <a:pt x="947" y="704"/>
                      </a:lnTo>
                      <a:lnTo>
                        <a:pt x="952" y="711"/>
                      </a:lnTo>
                      <a:lnTo>
                        <a:pt x="954" y="716"/>
                      </a:lnTo>
                      <a:lnTo>
                        <a:pt x="957" y="717"/>
                      </a:lnTo>
                      <a:lnTo>
                        <a:pt x="961" y="719"/>
                      </a:lnTo>
                      <a:lnTo>
                        <a:pt x="975" y="722"/>
                      </a:lnTo>
                      <a:lnTo>
                        <a:pt x="975" y="722"/>
                      </a:lnTo>
                      <a:lnTo>
                        <a:pt x="992" y="726"/>
                      </a:lnTo>
                      <a:lnTo>
                        <a:pt x="1005" y="731"/>
                      </a:lnTo>
                      <a:lnTo>
                        <a:pt x="1013" y="735"/>
                      </a:lnTo>
                      <a:lnTo>
                        <a:pt x="1015" y="737"/>
                      </a:lnTo>
                      <a:lnTo>
                        <a:pt x="1019" y="740"/>
                      </a:lnTo>
                      <a:lnTo>
                        <a:pt x="1019" y="740"/>
                      </a:lnTo>
                      <a:lnTo>
                        <a:pt x="1021" y="746"/>
                      </a:lnTo>
                      <a:lnTo>
                        <a:pt x="1023" y="748"/>
                      </a:lnTo>
                      <a:lnTo>
                        <a:pt x="1035" y="752"/>
                      </a:lnTo>
                      <a:lnTo>
                        <a:pt x="1035" y="752"/>
                      </a:lnTo>
                      <a:lnTo>
                        <a:pt x="1040" y="756"/>
                      </a:lnTo>
                      <a:lnTo>
                        <a:pt x="1044" y="759"/>
                      </a:lnTo>
                      <a:lnTo>
                        <a:pt x="1049" y="763"/>
                      </a:lnTo>
                      <a:lnTo>
                        <a:pt x="1053" y="768"/>
                      </a:lnTo>
                      <a:lnTo>
                        <a:pt x="1056" y="773"/>
                      </a:lnTo>
                      <a:lnTo>
                        <a:pt x="1058" y="778"/>
                      </a:lnTo>
                      <a:lnTo>
                        <a:pt x="1061" y="782"/>
                      </a:lnTo>
                      <a:lnTo>
                        <a:pt x="1062" y="787"/>
                      </a:lnTo>
                      <a:lnTo>
                        <a:pt x="1062" y="787"/>
                      </a:lnTo>
                      <a:lnTo>
                        <a:pt x="1061" y="799"/>
                      </a:lnTo>
                      <a:lnTo>
                        <a:pt x="1058" y="811"/>
                      </a:lnTo>
                      <a:lnTo>
                        <a:pt x="1056" y="822"/>
                      </a:lnTo>
                      <a:lnTo>
                        <a:pt x="1054" y="825"/>
                      </a:lnTo>
                      <a:lnTo>
                        <a:pt x="1051" y="826"/>
                      </a:lnTo>
                      <a:lnTo>
                        <a:pt x="1051" y="826"/>
                      </a:lnTo>
                      <a:lnTo>
                        <a:pt x="1044" y="825"/>
                      </a:lnTo>
                      <a:lnTo>
                        <a:pt x="1035" y="820"/>
                      </a:lnTo>
                      <a:lnTo>
                        <a:pt x="1030" y="816"/>
                      </a:lnTo>
                      <a:lnTo>
                        <a:pt x="1026" y="811"/>
                      </a:lnTo>
                      <a:lnTo>
                        <a:pt x="1022" y="806"/>
                      </a:lnTo>
                      <a:lnTo>
                        <a:pt x="1020" y="800"/>
                      </a:lnTo>
                      <a:lnTo>
                        <a:pt x="1020" y="800"/>
                      </a:lnTo>
                      <a:lnTo>
                        <a:pt x="1018" y="789"/>
                      </a:lnTo>
                      <a:lnTo>
                        <a:pt x="1014" y="780"/>
                      </a:lnTo>
                      <a:lnTo>
                        <a:pt x="1012" y="778"/>
                      </a:lnTo>
                      <a:lnTo>
                        <a:pt x="1010" y="776"/>
                      </a:lnTo>
                      <a:lnTo>
                        <a:pt x="1007" y="775"/>
                      </a:lnTo>
                      <a:lnTo>
                        <a:pt x="1003" y="774"/>
                      </a:lnTo>
                      <a:lnTo>
                        <a:pt x="1003" y="774"/>
                      </a:lnTo>
                      <a:lnTo>
                        <a:pt x="992" y="774"/>
                      </a:lnTo>
                      <a:lnTo>
                        <a:pt x="979" y="774"/>
                      </a:lnTo>
                      <a:lnTo>
                        <a:pt x="972" y="773"/>
                      </a:lnTo>
                      <a:lnTo>
                        <a:pt x="967" y="771"/>
                      </a:lnTo>
                      <a:lnTo>
                        <a:pt x="962" y="768"/>
                      </a:lnTo>
                      <a:lnTo>
                        <a:pt x="957" y="765"/>
                      </a:lnTo>
                      <a:lnTo>
                        <a:pt x="957" y="765"/>
                      </a:lnTo>
                      <a:lnTo>
                        <a:pt x="952" y="759"/>
                      </a:lnTo>
                      <a:lnTo>
                        <a:pt x="949" y="756"/>
                      </a:lnTo>
                      <a:lnTo>
                        <a:pt x="947" y="754"/>
                      </a:lnTo>
                      <a:lnTo>
                        <a:pt x="944" y="753"/>
                      </a:lnTo>
                      <a:lnTo>
                        <a:pt x="936" y="753"/>
                      </a:lnTo>
                      <a:lnTo>
                        <a:pt x="936" y="753"/>
                      </a:lnTo>
                      <a:lnTo>
                        <a:pt x="930" y="754"/>
                      </a:lnTo>
                      <a:lnTo>
                        <a:pt x="924" y="756"/>
                      </a:lnTo>
                      <a:lnTo>
                        <a:pt x="918" y="759"/>
                      </a:lnTo>
                      <a:lnTo>
                        <a:pt x="911" y="764"/>
                      </a:lnTo>
                      <a:lnTo>
                        <a:pt x="905" y="769"/>
                      </a:lnTo>
                      <a:lnTo>
                        <a:pt x="899" y="777"/>
                      </a:lnTo>
                      <a:lnTo>
                        <a:pt x="896" y="786"/>
                      </a:lnTo>
                      <a:lnTo>
                        <a:pt x="893" y="795"/>
                      </a:lnTo>
                      <a:lnTo>
                        <a:pt x="893" y="795"/>
                      </a:lnTo>
                      <a:lnTo>
                        <a:pt x="892" y="805"/>
                      </a:lnTo>
                      <a:lnTo>
                        <a:pt x="891" y="813"/>
                      </a:lnTo>
                      <a:lnTo>
                        <a:pt x="891" y="823"/>
                      </a:lnTo>
                      <a:lnTo>
                        <a:pt x="891" y="830"/>
                      </a:lnTo>
                      <a:lnTo>
                        <a:pt x="890" y="833"/>
                      </a:lnTo>
                      <a:lnTo>
                        <a:pt x="887" y="836"/>
                      </a:lnTo>
                      <a:lnTo>
                        <a:pt x="887" y="836"/>
                      </a:lnTo>
                      <a:lnTo>
                        <a:pt x="884" y="839"/>
                      </a:lnTo>
                      <a:lnTo>
                        <a:pt x="882" y="844"/>
                      </a:lnTo>
                      <a:lnTo>
                        <a:pt x="880" y="848"/>
                      </a:lnTo>
                      <a:lnTo>
                        <a:pt x="880" y="852"/>
                      </a:lnTo>
                      <a:lnTo>
                        <a:pt x="880" y="858"/>
                      </a:lnTo>
                      <a:lnTo>
                        <a:pt x="881" y="861"/>
                      </a:lnTo>
                      <a:lnTo>
                        <a:pt x="884" y="864"/>
                      </a:lnTo>
                      <a:lnTo>
                        <a:pt x="889" y="866"/>
                      </a:lnTo>
                      <a:lnTo>
                        <a:pt x="889" y="866"/>
                      </a:lnTo>
                      <a:lnTo>
                        <a:pt x="903" y="868"/>
                      </a:lnTo>
                      <a:lnTo>
                        <a:pt x="910" y="871"/>
                      </a:lnTo>
                      <a:lnTo>
                        <a:pt x="918" y="873"/>
                      </a:lnTo>
                      <a:lnTo>
                        <a:pt x="925" y="875"/>
                      </a:lnTo>
                      <a:lnTo>
                        <a:pt x="933" y="880"/>
                      </a:lnTo>
                      <a:lnTo>
                        <a:pt x="938" y="887"/>
                      </a:lnTo>
                      <a:lnTo>
                        <a:pt x="942" y="895"/>
                      </a:lnTo>
                      <a:lnTo>
                        <a:pt x="942" y="895"/>
                      </a:lnTo>
                      <a:lnTo>
                        <a:pt x="950" y="914"/>
                      </a:lnTo>
                      <a:lnTo>
                        <a:pt x="952" y="922"/>
                      </a:lnTo>
                      <a:lnTo>
                        <a:pt x="953" y="929"/>
                      </a:lnTo>
                      <a:lnTo>
                        <a:pt x="953" y="934"/>
                      </a:lnTo>
                      <a:lnTo>
                        <a:pt x="952" y="939"/>
                      </a:lnTo>
                      <a:lnTo>
                        <a:pt x="949" y="943"/>
                      </a:lnTo>
                      <a:lnTo>
                        <a:pt x="942" y="945"/>
                      </a:lnTo>
                      <a:lnTo>
                        <a:pt x="942" y="945"/>
                      </a:lnTo>
                      <a:lnTo>
                        <a:pt x="929" y="949"/>
                      </a:lnTo>
                      <a:lnTo>
                        <a:pt x="918" y="954"/>
                      </a:lnTo>
                      <a:lnTo>
                        <a:pt x="912" y="958"/>
                      </a:lnTo>
                      <a:lnTo>
                        <a:pt x="908" y="961"/>
                      </a:lnTo>
                      <a:lnTo>
                        <a:pt x="904" y="965"/>
                      </a:lnTo>
                      <a:lnTo>
                        <a:pt x="901" y="971"/>
                      </a:lnTo>
                      <a:lnTo>
                        <a:pt x="901" y="971"/>
                      </a:lnTo>
                      <a:lnTo>
                        <a:pt x="900" y="977"/>
                      </a:lnTo>
                      <a:lnTo>
                        <a:pt x="899" y="985"/>
                      </a:lnTo>
                      <a:lnTo>
                        <a:pt x="899" y="1001"/>
                      </a:lnTo>
                      <a:lnTo>
                        <a:pt x="898" y="1009"/>
                      </a:lnTo>
                      <a:lnTo>
                        <a:pt x="896" y="1018"/>
                      </a:lnTo>
                      <a:lnTo>
                        <a:pt x="893" y="1025"/>
                      </a:lnTo>
                      <a:lnTo>
                        <a:pt x="890" y="1029"/>
                      </a:lnTo>
                      <a:lnTo>
                        <a:pt x="886" y="1032"/>
                      </a:lnTo>
                      <a:lnTo>
                        <a:pt x="886" y="1032"/>
                      </a:lnTo>
                      <a:lnTo>
                        <a:pt x="876" y="1042"/>
                      </a:lnTo>
                      <a:lnTo>
                        <a:pt x="868" y="1051"/>
                      </a:lnTo>
                      <a:lnTo>
                        <a:pt x="864" y="1059"/>
                      </a:lnTo>
                      <a:lnTo>
                        <a:pt x="863" y="1065"/>
                      </a:lnTo>
                      <a:lnTo>
                        <a:pt x="863" y="1065"/>
                      </a:lnTo>
                      <a:lnTo>
                        <a:pt x="863" y="1068"/>
                      </a:lnTo>
                      <a:lnTo>
                        <a:pt x="861" y="1071"/>
                      </a:lnTo>
                      <a:lnTo>
                        <a:pt x="858" y="1073"/>
                      </a:lnTo>
                      <a:lnTo>
                        <a:pt x="855" y="1074"/>
                      </a:lnTo>
                      <a:lnTo>
                        <a:pt x="849" y="1076"/>
                      </a:lnTo>
                      <a:lnTo>
                        <a:pt x="842" y="1076"/>
                      </a:lnTo>
                      <a:lnTo>
                        <a:pt x="842" y="1076"/>
                      </a:lnTo>
                      <a:lnTo>
                        <a:pt x="839" y="1075"/>
                      </a:lnTo>
                      <a:lnTo>
                        <a:pt x="835" y="1073"/>
                      </a:lnTo>
                      <a:lnTo>
                        <a:pt x="832" y="1068"/>
                      </a:lnTo>
                      <a:lnTo>
                        <a:pt x="828" y="1065"/>
                      </a:lnTo>
                      <a:lnTo>
                        <a:pt x="826" y="1060"/>
                      </a:lnTo>
                      <a:lnTo>
                        <a:pt x="825" y="1055"/>
                      </a:lnTo>
                      <a:lnTo>
                        <a:pt x="825" y="1052"/>
                      </a:lnTo>
                      <a:lnTo>
                        <a:pt x="828" y="1049"/>
                      </a:lnTo>
                      <a:lnTo>
                        <a:pt x="828" y="1049"/>
                      </a:lnTo>
                      <a:lnTo>
                        <a:pt x="835" y="1044"/>
                      </a:lnTo>
                      <a:lnTo>
                        <a:pt x="839" y="1040"/>
                      </a:lnTo>
                      <a:lnTo>
                        <a:pt x="841" y="1034"/>
                      </a:lnTo>
                      <a:lnTo>
                        <a:pt x="841" y="1025"/>
                      </a:lnTo>
                      <a:lnTo>
                        <a:pt x="841" y="1025"/>
                      </a:lnTo>
                      <a:lnTo>
                        <a:pt x="840" y="1017"/>
                      </a:lnTo>
                      <a:lnTo>
                        <a:pt x="839" y="1011"/>
                      </a:lnTo>
                      <a:lnTo>
                        <a:pt x="837" y="1008"/>
                      </a:lnTo>
                      <a:lnTo>
                        <a:pt x="837" y="1002"/>
                      </a:lnTo>
                      <a:lnTo>
                        <a:pt x="837" y="1002"/>
                      </a:lnTo>
                      <a:lnTo>
                        <a:pt x="839" y="994"/>
                      </a:lnTo>
                      <a:lnTo>
                        <a:pt x="840" y="990"/>
                      </a:lnTo>
                      <a:lnTo>
                        <a:pt x="843" y="986"/>
                      </a:lnTo>
                      <a:lnTo>
                        <a:pt x="847" y="982"/>
                      </a:lnTo>
                      <a:lnTo>
                        <a:pt x="850" y="979"/>
                      </a:lnTo>
                      <a:lnTo>
                        <a:pt x="854" y="977"/>
                      </a:lnTo>
                      <a:lnTo>
                        <a:pt x="858" y="976"/>
                      </a:lnTo>
                      <a:lnTo>
                        <a:pt x="858" y="976"/>
                      </a:lnTo>
                      <a:lnTo>
                        <a:pt x="868" y="975"/>
                      </a:lnTo>
                      <a:lnTo>
                        <a:pt x="875" y="973"/>
                      </a:lnTo>
                      <a:lnTo>
                        <a:pt x="876" y="972"/>
                      </a:lnTo>
                      <a:lnTo>
                        <a:pt x="877" y="968"/>
                      </a:lnTo>
                      <a:lnTo>
                        <a:pt x="876" y="966"/>
                      </a:lnTo>
                      <a:lnTo>
                        <a:pt x="875" y="962"/>
                      </a:lnTo>
                      <a:lnTo>
                        <a:pt x="875" y="962"/>
                      </a:lnTo>
                      <a:lnTo>
                        <a:pt x="871" y="958"/>
                      </a:lnTo>
                      <a:lnTo>
                        <a:pt x="868" y="953"/>
                      </a:lnTo>
                      <a:lnTo>
                        <a:pt x="862" y="946"/>
                      </a:lnTo>
                      <a:lnTo>
                        <a:pt x="856" y="940"/>
                      </a:lnTo>
                      <a:lnTo>
                        <a:pt x="855" y="937"/>
                      </a:lnTo>
                      <a:lnTo>
                        <a:pt x="855" y="934"/>
                      </a:lnTo>
                      <a:lnTo>
                        <a:pt x="855" y="934"/>
                      </a:lnTo>
                      <a:lnTo>
                        <a:pt x="856" y="928"/>
                      </a:lnTo>
                      <a:lnTo>
                        <a:pt x="857" y="922"/>
                      </a:lnTo>
                      <a:lnTo>
                        <a:pt x="860" y="917"/>
                      </a:lnTo>
                      <a:lnTo>
                        <a:pt x="860" y="911"/>
                      </a:lnTo>
                      <a:lnTo>
                        <a:pt x="860" y="911"/>
                      </a:lnTo>
                      <a:lnTo>
                        <a:pt x="858" y="908"/>
                      </a:lnTo>
                      <a:lnTo>
                        <a:pt x="856" y="907"/>
                      </a:lnTo>
                      <a:lnTo>
                        <a:pt x="854" y="905"/>
                      </a:lnTo>
                      <a:lnTo>
                        <a:pt x="851" y="903"/>
                      </a:lnTo>
                      <a:lnTo>
                        <a:pt x="851" y="903"/>
                      </a:lnTo>
                      <a:lnTo>
                        <a:pt x="844" y="896"/>
                      </a:lnTo>
                      <a:lnTo>
                        <a:pt x="836" y="886"/>
                      </a:lnTo>
                      <a:lnTo>
                        <a:pt x="832" y="879"/>
                      </a:lnTo>
                      <a:lnTo>
                        <a:pt x="828" y="873"/>
                      </a:lnTo>
                      <a:lnTo>
                        <a:pt x="825" y="866"/>
                      </a:lnTo>
                      <a:lnTo>
                        <a:pt x="823" y="859"/>
                      </a:lnTo>
                      <a:lnTo>
                        <a:pt x="823" y="859"/>
                      </a:lnTo>
                      <a:lnTo>
                        <a:pt x="821" y="847"/>
                      </a:lnTo>
                      <a:lnTo>
                        <a:pt x="820" y="838"/>
                      </a:lnTo>
                      <a:lnTo>
                        <a:pt x="819" y="835"/>
                      </a:lnTo>
                      <a:lnTo>
                        <a:pt x="817" y="833"/>
                      </a:lnTo>
                      <a:lnTo>
                        <a:pt x="813" y="830"/>
                      </a:lnTo>
                      <a:lnTo>
                        <a:pt x="809" y="828"/>
                      </a:lnTo>
                      <a:lnTo>
                        <a:pt x="809" y="828"/>
                      </a:lnTo>
                      <a:lnTo>
                        <a:pt x="800" y="823"/>
                      </a:lnTo>
                      <a:lnTo>
                        <a:pt x="794" y="822"/>
                      </a:lnTo>
                      <a:lnTo>
                        <a:pt x="790" y="822"/>
                      </a:lnTo>
                      <a:lnTo>
                        <a:pt x="786" y="824"/>
                      </a:lnTo>
                      <a:lnTo>
                        <a:pt x="786" y="824"/>
                      </a:lnTo>
                      <a:lnTo>
                        <a:pt x="782" y="826"/>
                      </a:lnTo>
                      <a:lnTo>
                        <a:pt x="778" y="829"/>
                      </a:lnTo>
                      <a:lnTo>
                        <a:pt x="775" y="829"/>
                      </a:lnTo>
                      <a:lnTo>
                        <a:pt x="772" y="828"/>
                      </a:lnTo>
                      <a:lnTo>
                        <a:pt x="770" y="825"/>
                      </a:lnTo>
                      <a:lnTo>
                        <a:pt x="768" y="822"/>
                      </a:lnTo>
                      <a:lnTo>
                        <a:pt x="768" y="822"/>
                      </a:lnTo>
                      <a:lnTo>
                        <a:pt x="766" y="817"/>
                      </a:lnTo>
                      <a:lnTo>
                        <a:pt x="763" y="813"/>
                      </a:lnTo>
                      <a:lnTo>
                        <a:pt x="758" y="810"/>
                      </a:lnTo>
                      <a:lnTo>
                        <a:pt x="754" y="809"/>
                      </a:lnTo>
                      <a:lnTo>
                        <a:pt x="754" y="809"/>
                      </a:lnTo>
                      <a:lnTo>
                        <a:pt x="751" y="809"/>
                      </a:lnTo>
                      <a:lnTo>
                        <a:pt x="748" y="807"/>
                      </a:lnTo>
                      <a:lnTo>
                        <a:pt x="746" y="805"/>
                      </a:lnTo>
                      <a:lnTo>
                        <a:pt x="743" y="803"/>
                      </a:lnTo>
                      <a:lnTo>
                        <a:pt x="741" y="795"/>
                      </a:lnTo>
                      <a:lnTo>
                        <a:pt x="739" y="788"/>
                      </a:lnTo>
                      <a:lnTo>
                        <a:pt x="739" y="788"/>
                      </a:lnTo>
                      <a:lnTo>
                        <a:pt x="739" y="780"/>
                      </a:lnTo>
                      <a:lnTo>
                        <a:pt x="737" y="773"/>
                      </a:lnTo>
                      <a:lnTo>
                        <a:pt x="734" y="766"/>
                      </a:lnTo>
                      <a:lnTo>
                        <a:pt x="730" y="763"/>
                      </a:lnTo>
                      <a:lnTo>
                        <a:pt x="728" y="761"/>
                      </a:lnTo>
                      <a:lnTo>
                        <a:pt x="728" y="761"/>
                      </a:lnTo>
                      <a:lnTo>
                        <a:pt x="725" y="760"/>
                      </a:lnTo>
                      <a:lnTo>
                        <a:pt x="724" y="758"/>
                      </a:lnTo>
                      <a:lnTo>
                        <a:pt x="723" y="754"/>
                      </a:lnTo>
                      <a:lnTo>
                        <a:pt x="723" y="752"/>
                      </a:lnTo>
                      <a:lnTo>
                        <a:pt x="722" y="751"/>
                      </a:lnTo>
                      <a:lnTo>
                        <a:pt x="721" y="750"/>
                      </a:lnTo>
                      <a:lnTo>
                        <a:pt x="721" y="750"/>
                      </a:lnTo>
                      <a:lnTo>
                        <a:pt x="715" y="750"/>
                      </a:lnTo>
                      <a:lnTo>
                        <a:pt x="711" y="751"/>
                      </a:lnTo>
                      <a:lnTo>
                        <a:pt x="705" y="753"/>
                      </a:lnTo>
                      <a:lnTo>
                        <a:pt x="699" y="757"/>
                      </a:lnTo>
                      <a:lnTo>
                        <a:pt x="699" y="757"/>
                      </a:lnTo>
                      <a:lnTo>
                        <a:pt x="695" y="760"/>
                      </a:lnTo>
                      <a:lnTo>
                        <a:pt x="690" y="762"/>
                      </a:lnTo>
                      <a:lnTo>
                        <a:pt x="687" y="763"/>
                      </a:lnTo>
                      <a:lnTo>
                        <a:pt x="685" y="762"/>
                      </a:lnTo>
                      <a:lnTo>
                        <a:pt x="684" y="761"/>
                      </a:lnTo>
                      <a:lnTo>
                        <a:pt x="683" y="758"/>
                      </a:lnTo>
                      <a:lnTo>
                        <a:pt x="683" y="758"/>
                      </a:lnTo>
                      <a:lnTo>
                        <a:pt x="682" y="751"/>
                      </a:lnTo>
                      <a:lnTo>
                        <a:pt x="682" y="744"/>
                      </a:lnTo>
                      <a:lnTo>
                        <a:pt x="682" y="740"/>
                      </a:lnTo>
                      <a:lnTo>
                        <a:pt x="681" y="738"/>
                      </a:lnTo>
                      <a:lnTo>
                        <a:pt x="679" y="736"/>
                      </a:lnTo>
                      <a:lnTo>
                        <a:pt x="676" y="735"/>
                      </a:lnTo>
                      <a:lnTo>
                        <a:pt x="676" y="735"/>
                      </a:lnTo>
                      <a:lnTo>
                        <a:pt x="667" y="736"/>
                      </a:lnTo>
                      <a:lnTo>
                        <a:pt x="657" y="737"/>
                      </a:lnTo>
                      <a:lnTo>
                        <a:pt x="653" y="738"/>
                      </a:lnTo>
                      <a:lnTo>
                        <a:pt x="649" y="737"/>
                      </a:lnTo>
                      <a:lnTo>
                        <a:pt x="647" y="735"/>
                      </a:lnTo>
                      <a:lnTo>
                        <a:pt x="646" y="732"/>
                      </a:lnTo>
                      <a:lnTo>
                        <a:pt x="646" y="732"/>
                      </a:lnTo>
                      <a:lnTo>
                        <a:pt x="646" y="723"/>
                      </a:lnTo>
                      <a:lnTo>
                        <a:pt x="644" y="714"/>
                      </a:lnTo>
                      <a:lnTo>
                        <a:pt x="642" y="709"/>
                      </a:lnTo>
                      <a:lnTo>
                        <a:pt x="640" y="705"/>
                      </a:lnTo>
                      <a:lnTo>
                        <a:pt x="637" y="701"/>
                      </a:lnTo>
                      <a:lnTo>
                        <a:pt x="632" y="697"/>
                      </a:lnTo>
                      <a:lnTo>
                        <a:pt x="632" y="697"/>
                      </a:lnTo>
                      <a:lnTo>
                        <a:pt x="623" y="693"/>
                      </a:lnTo>
                      <a:lnTo>
                        <a:pt x="615" y="690"/>
                      </a:lnTo>
                      <a:lnTo>
                        <a:pt x="611" y="690"/>
                      </a:lnTo>
                      <a:lnTo>
                        <a:pt x="608" y="691"/>
                      </a:lnTo>
                      <a:lnTo>
                        <a:pt x="608" y="691"/>
                      </a:lnTo>
                      <a:lnTo>
                        <a:pt x="606" y="692"/>
                      </a:lnTo>
                      <a:lnTo>
                        <a:pt x="604" y="693"/>
                      </a:lnTo>
                      <a:lnTo>
                        <a:pt x="600" y="692"/>
                      </a:lnTo>
                      <a:lnTo>
                        <a:pt x="598" y="690"/>
                      </a:lnTo>
                      <a:lnTo>
                        <a:pt x="598" y="690"/>
                      </a:lnTo>
                      <a:lnTo>
                        <a:pt x="594" y="688"/>
                      </a:lnTo>
                      <a:lnTo>
                        <a:pt x="589" y="687"/>
                      </a:lnTo>
                      <a:lnTo>
                        <a:pt x="582" y="686"/>
                      </a:lnTo>
                      <a:lnTo>
                        <a:pt x="578" y="687"/>
                      </a:lnTo>
                      <a:lnTo>
                        <a:pt x="578" y="687"/>
                      </a:lnTo>
                      <a:lnTo>
                        <a:pt x="574" y="688"/>
                      </a:lnTo>
                      <a:lnTo>
                        <a:pt x="567" y="689"/>
                      </a:lnTo>
                      <a:lnTo>
                        <a:pt x="561" y="689"/>
                      </a:lnTo>
                      <a:lnTo>
                        <a:pt x="558" y="688"/>
                      </a:lnTo>
                      <a:lnTo>
                        <a:pt x="556" y="687"/>
                      </a:lnTo>
                      <a:lnTo>
                        <a:pt x="556" y="687"/>
                      </a:lnTo>
                      <a:lnTo>
                        <a:pt x="550" y="682"/>
                      </a:lnTo>
                      <a:lnTo>
                        <a:pt x="542" y="678"/>
                      </a:lnTo>
                      <a:lnTo>
                        <a:pt x="533" y="674"/>
                      </a:lnTo>
                      <a:lnTo>
                        <a:pt x="526" y="668"/>
                      </a:lnTo>
                      <a:lnTo>
                        <a:pt x="526" y="668"/>
                      </a:lnTo>
                      <a:lnTo>
                        <a:pt x="524" y="667"/>
                      </a:lnTo>
                      <a:lnTo>
                        <a:pt x="521" y="666"/>
                      </a:lnTo>
                      <a:lnTo>
                        <a:pt x="517" y="667"/>
                      </a:lnTo>
                      <a:lnTo>
                        <a:pt x="514" y="667"/>
                      </a:lnTo>
                      <a:lnTo>
                        <a:pt x="513" y="666"/>
                      </a:lnTo>
                      <a:lnTo>
                        <a:pt x="513" y="664"/>
                      </a:lnTo>
                      <a:lnTo>
                        <a:pt x="513" y="664"/>
                      </a:lnTo>
                      <a:lnTo>
                        <a:pt x="513" y="660"/>
                      </a:lnTo>
                      <a:lnTo>
                        <a:pt x="512" y="657"/>
                      </a:lnTo>
                      <a:lnTo>
                        <a:pt x="510" y="653"/>
                      </a:lnTo>
                      <a:lnTo>
                        <a:pt x="504" y="650"/>
                      </a:lnTo>
                      <a:lnTo>
                        <a:pt x="504" y="650"/>
                      </a:lnTo>
                      <a:lnTo>
                        <a:pt x="496" y="646"/>
                      </a:lnTo>
                      <a:lnTo>
                        <a:pt x="490" y="640"/>
                      </a:lnTo>
                      <a:lnTo>
                        <a:pt x="485" y="634"/>
                      </a:lnTo>
                      <a:lnTo>
                        <a:pt x="483" y="626"/>
                      </a:lnTo>
                      <a:lnTo>
                        <a:pt x="483" y="626"/>
                      </a:lnTo>
                      <a:lnTo>
                        <a:pt x="483" y="619"/>
                      </a:lnTo>
                      <a:lnTo>
                        <a:pt x="483" y="615"/>
                      </a:lnTo>
                      <a:lnTo>
                        <a:pt x="482" y="613"/>
                      </a:lnTo>
                      <a:lnTo>
                        <a:pt x="481" y="611"/>
                      </a:lnTo>
                      <a:lnTo>
                        <a:pt x="479" y="610"/>
                      </a:lnTo>
                      <a:lnTo>
                        <a:pt x="475" y="609"/>
                      </a:lnTo>
                      <a:lnTo>
                        <a:pt x="475" y="609"/>
                      </a:lnTo>
                      <a:lnTo>
                        <a:pt x="463" y="607"/>
                      </a:lnTo>
                      <a:lnTo>
                        <a:pt x="451" y="603"/>
                      </a:lnTo>
                      <a:lnTo>
                        <a:pt x="446" y="600"/>
                      </a:lnTo>
                      <a:lnTo>
                        <a:pt x="441" y="596"/>
                      </a:lnTo>
                      <a:lnTo>
                        <a:pt x="438" y="593"/>
                      </a:lnTo>
                      <a:lnTo>
                        <a:pt x="436" y="589"/>
                      </a:lnTo>
                      <a:lnTo>
                        <a:pt x="436" y="589"/>
                      </a:lnTo>
                      <a:lnTo>
                        <a:pt x="436" y="586"/>
                      </a:lnTo>
                      <a:lnTo>
                        <a:pt x="437" y="582"/>
                      </a:lnTo>
                      <a:lnTo>
                        <a:pt x="438" y="577"/>
                      </a:lnTo>
                      <a:lnTo>
                        <a:pt x="438" y="575"/>
                      </a:lnTo>
                      <a:lnTo>
                        <a:pt x="436" y="573"/>
                      </a:lnTo>
                      <a:lnTo>
                        <a:pt x="434" y="571"/>
                      </a:lnTo>
                      <a:lnTo>
                        <a:pt x="428" y="568"/>
                      </a:lnTo>
                      <a:lnTo>
                        <a:pt x="428" y="568"/>
                      </a:lnTo>
                      <a:lnTo>
                        <a:pt x="415" y="564"/>
                      </a:lnTo>
                      <a:lnTo>
                        <a:pt x="405" y="559"/>
                      </a:lnTo>
                      <a:lnTo>
                        <a:pt x="396" y="556"/>
                      </a:lnTo>
                      <a:lnTo>
                        <a:pt x="393" y="556"/>
                      </a:lnTo>
                      <a:lnTo>
                        <a:pt x="392" y="557"/>
                      </a:lnTo>
                      <a:lnTo>
                        <a:pt x="392" y="557"/>
                      </a:lnTo>
                      <a:lnTo>
                        <a:pt x="391" y="558"/>
                      </a:lnTo>
                      <a:lnTo>
                        <a:pt x="388" y="558"/>
                      </a:lnTo>
                      <a:lnTo>
                        <a:pt x="381" y="558"/>
                      </a:lnTo>
                      <a:lnTo>
                        <a:pt x="376" y="556"/>
                      </a:lnTo>
                      <a:lnTo>
                        <a:pt x="375" y="554"/>
                      </a:lnTo>
                      <a:lnTo>
                        <a:pt x="375" y="553"/>
                      </a:lnTo>
                      <a:lnTo>
                        <a:pt x="375" y="553"/>
                      </a:lnTo>
                      <a:lnTo>
                        <a:pt x="376" y="551"/>
                      </a:lnTo>
                      <a:lnTo>
                        <a:pt x="377" y="551"/>
                      </a:lnTo>
                      <a:lnTo>
                        <a:pt x="379" y="550"/>
                      </a:lnTo>
                      <a:lnTo>
                        <a:pt x="381" y="549"/>
                      </a:lnTo>
                      <a:lnTo>
                        <a:pt x="382" y="547"/>
                      </a:lnTo>
                      <a:lnTo>
                        <a:pt x="383" y="545"/>
                      </a:lnTo>
                      <a:lnTo>
                        <a:pt x="383" y="545"/>
                      </a:lnTo>
                      <a:lnTo>
                        <a:pt x="383" y="539"/>
                      </a:lnTo>
                      <a:lnTo>
                        <a:pt x="382" y="535"/>
                      </a:lnTo>
                      <a:lnTo>
                        <a:pt x="379" y="530"/>
                      </a:lnTo>
                      <a:lnTo>
                        <a:pt x="374" y="525"/>
                      </a:lnTo>
                      <a:lnTo>
                        <a:pt x="374" y="525"/>
                      </a:lnTo>
                      <a:lnTo>
                        <a:pt x="367" y="522"/>
                      </a:lnTo>
                      <a:lnTo>
                        <a:pt x="360" y="519"/>
                      </a:lnTo>
                      <a:lnTo>
                        <a:pt x="354" y="516"/>
                      </a:lnTo>
                      <a:lnTo>
                        <a:pt x="352" y="515"/>
                      </a:lnTo>
                      <a:lnTo>
                        <a:pt x="352" y="513"/>
                      </a:lnTo>
                      <a:lnTo>
                        <a:pt x="352" y="513"/>
                      </a:lnTo>
                      <a:lnTo>
                        <a:pt x="352" y="507"/>
                      </a:lnTo>
                      <a:lnTo>
                        <a:pt x="352" y="501"/>
                      </a:lnTo>
                      <a:lnTo>
                        <a:pt x="352" y="499"/>
                      </a:lnTo>
                      <a:lnTo>
                        <a:pt x="350" y="496"/>
                      </a:lnTo>
                      <a:lnTo>
                        <a:pt x="347" y="494"/>
                      </a:lnTo>
                      <a:lnTo>
                        <a:pt x="342" y="493"/>
                      </a:lnTo>
                      <a:lnTo>
                        <a:pt x="342" y="493"/>
                      </a:lnTo>
                      <a:lnTo>
                        <a:pt x="334" y="493"/>
                      </a:lnTo>
                      <a:lnTo>
                        <a:pt x="326" y="493"/>
                      </a:lnTo>
                      <a:lnTo>
                        <a:pt x="324" y="493"/>
                      </a:lnTo>
                      <a:lnTo>
                        <a:pt x="323" y="493"/>
                      </a:lnTo>
                      <a:lnTo>
                        <a:pt x="322" y="492"/>
                      </a:lnTo>
                      <a:lnTo>
                        <a:pt x="323" y="489"/>
                      </a:lnTo>
                      <a:lnTo>
                        <a:pt x="323" y="489"/>
                      </a:lnTo>
                      <a:lnTo>
                        <a:pt x="324" y="485"/>
                      </a:lnTo>
                      <a:lnTo>
                        <a:pt x="326" y="480"/>
                      </a:lnTo>
                      <a:lnTo>
                        <a:pt x="328" y="477"/>
                      </a:lnTo>
                      <a:lnTo>
                        <a:pt x="329" y="470"/>
                      </a:lnTo>
                      <a:lnTo>
                        <a:pt x="329" y="470"/>
                      </a:lnTo>
                      <a:lnTo>
                        <a:pt x="331" y="461"/>
                      </a:lnTo>
                      <a:lnTo>
                        <a:pt x="329" y="454"/>
                      </a:lnTo>
                      <a:lnTo>
                        <a:pt x="328" y="451"/>
                      </a:lnTo>
                      <a:lnTo>
                        <a:pt x="326" y="448"/>
                      </a:lnTo>
                      <a:lnTo>
                        <a:pt x="324" y="446"/>
                      </a:lnTo>
                      <a:lnTo>
                        <a:pt x="321" y="444"/>
                      </a:lnTo>
                      <a:lnTo>
                        <a:pt x="321" y="444"/>
                      </a:lnTo>
                      <a:lnTo>
                        <a:pt x="317" y="442"/>
                      </a:lnTo>
                      <a:lnTo>
                        <a:pt x="313" y="438"/>
                      </a:lnTo>
                      <a:lnTo>
                        <a:pt x="308" y="431"/>
                      </a:lnTo>
                      <a:lnTo>
                        <a:pt x="306" y="427"/>
                      </a:lnTo>
                      <a:lnTo>
                        <a:pt x="304" y="422"/>
                      </a:lnTo>
                      <a:lnTo>
                        <a:pt x="303" y="417"/>
                      </a:lnTo>
                      <a:lnTo>
                        <a:pt x="303" y="411"/>
                      </a:lnTo>
                      <a:lnTo>
                        <a:pt x="303" y="411"/>
                      </a:lnTo>
                      <a:lnTo>
                        <a:pt x="303" y="399"/>
                      </a:lnTo>
                      <a:lnTo>
                        <a:pt x="300" y="385"/>
                      </a:lnTo>
                      <a:lnTo>
                        <a:pt x="299" y="378"/>
                      </a:lnTo>
                      <a:lnTo>
                        <a:pt x="296" y="373"/>
                      </a:lnTo>
                      <a:lnTo>
                        <a:pt x="293" y="368"/>
                      </a:lnTo>
                      <a:lnTo>
                        <a:pt x="289" y="365"/>
                      </a:lnTo>
                      <a:lnTo>
                        <a:pt x="289" y="365"/>
                      </a:lnTo>
                      <a:lnTo>
                        <a:pt x="284" y="363"/>
                      </a:lnTo>
                      <a:lnTo>
                        <a:pt x="279" y="362"/>
                      </a:lnTo>
                      <a:lnTo>
                        <a:pt x="270" y="361"/>
                      </a:lnTo>
                      <a:lnTo>
                        <a:pt x="263" y="359"/>
                      </a:lnTo>
                      <a:lnTo>
                        <a:pt x="261" y="358"/>
                      </a:lnTo>
                      <a:lnTo>
                        <a:pt x="258" y="356"/>
                      </a:lnTo>
                      <a:lnTo>
                        <a:pt x="258" y="356"/>
                      </a:lnTo>
                      <a:lnTo>
                        <a:pt x="256" y="352"/>
                      </a:lnTo>
                      <a:lnTo>
                        <a:pt x="254" y="350"/>
                      </a:lnTo>
                      <a:lnTo>
                        <a:pt x="249" y="348"/>
                      </a:lnTo>
                      <a:lnTo>
                        <a:pt x="237" y="347"/>
                      </a:lnTo>
                      <a:lnTo>
                        <a:pt x="237" y="347"/>
                      </a:lnTo>
                      <a:lnTo>
                        <a:pt x="235" y="346"/>
                      </a:lnTo>
                      <a:lnTo>
                        <a:pt x="233" y="344"/>
                      </a:lnTo>
                      <a:lnTo>
                        <a:pt x="228" y="338"/>
                      </a:lnTo>
                      <a:lnTo>
                        <a:pt x="224" y="333"/>
                      </a:lnTo>
                      <a:lnTo>
                        <a:pt x="221" y="330"/>
                      </a:lnTo>
                      <a:lnTo>
                        <a:pt x="217" y="329"/>
                      </a:lnTo>
                      <a:lnTo>
                        <a:pt x="217" y="329"/>
                      </a:lnTo>
                      <a:lnTo>
                        <a:pt x="207" y="327"/>
                      </a:lnTo>
                      <a:lnTo>
                        <a:pt x="198" y="325"/>
                      </a:lnTo>
                      <a:lnTo>
                        <a:pt x="191" y="324"/>
                      </a:lnTo>
                      <a:lnTo>
                        <a:pt x="189" y="323"/>
                      </a:lnTo>
                      <a:lnTo>
                        <a:pt x="186" y="322"/>
                      </a:lnTo>
                      <a:lnTo>
                        <a:pt x="186" y="322"/>
                      </a:lnTo>
                      <a:lnTo>
                        <a:pt x="181" y="319"/>
                      </a:lnTo>
                      <a:lnTo>
                        <a:pt x="176" y="318"/>
                      </a:lnTo>
                      <a:lnTo>
                        <a:pt x="169" y="318"/>
                      </a:lnTo>
                      <a:lnTo>
                        <a:pt x="163" y="321"/>
                      </a:lnTo>
                      <a:lnTo>
                        <a:pt x="163" y="321"/>
                      </a:lnTo>
                      <a:lnTo>
                        <a:pt x="154" y="325"/>
                      </a:lnTo>
                      <a:lnTo>
                        <a:pt x="141" y="333"/>
                      </a:lnTo>
                      <a:lnTo>
                        <a:pt x="136" y="337"/>
                      </a:lnTo>
                      <a:lnTo>
                        <a:pt x="129" y="343"/>
                      </a:lnTo>
                      <a:lnTo>
                        <a:pt x="125" y="348"/>
                      </a:lnTo>
                      <a:lnTo>
                        <a:pt x="122" y="354"/>
                      </a:lnTo>
                      <a:lnTo>
                        <a:pt x="122" y="354"/>
                      </a:lnTo>
                      <a:lnTo>
                        <a:pt x="118" y="367"/>
                      </a:lnTo>
                      <a:lnTo>
                        <a:pt x="113" y="376"/>
                      </a:lnTo>
                      <a:lnTo>
                        <a:pt x="109" y="382"/>
                      </a:lnTo>
                      <a:lnTo>
                        <a:pt x="103" y="386"/>
                      </a:lnTo>
                      <a:lnTo>
                        <a:pt x="103" y="386"/>
                      </a:lnTo>
                      <a:lnTo>
                        <a:pt x="93" y="388"/>
                      </a:lnTo>
                      <a:lnTo>
                        <a:pt x="81" y="389"/>
                      </a:lnTo>
                      <a:lnTo>
                        <a:pt x="70" y="389"/>
                      </a:lnTo>
                      <a:lnTo>
                        <a:pt x="63" y="389"/>
                      </a:lnTo>
                      <a:lnTo>
                        <a:pt x="63" y="389"/>
                      </a:lnTo>
                      <a:lnTo>
                        <a:pt x="61" y="388"/>
                      </a:lnTo>
                      <a:lnTo>
                        <a:pt x="60" y="387"/>
                      </a:lnTo>
                      <a:lnTo>
                        <a:pt x="60" y="386"/>
                      </a:lnTo>
                      <a:lnTo>
                        <a:pt x="60" y="386"/>
                      </a:lnTo>
                      <a:close/>
                    </a:path>
                  </a:pathLst>
                </a:custGeom>
                <a:solidFill>
                  <a:srgbClr val="415463"/>
                </a:solidFill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34" name="Freeform 167"/>
                <p:cNvSpPr/>
                <p:nvPr/>
              </p:nvSpPr>
              <p:spPr bwMode="auto">
                <a:xfrm>
                  <a:off x="4911" y="3510"/>
                  <a:ext cx="35" cy="29"/>
                </a:xfrm>
                <a:custGeom>
                  <a:gdLst>
                    <a:gd fmla="*/ 27 w 35" name="T0"/>
                    <a:gd fmla="*/ 4 h 29" name="T1"/>
                    <a:gd fmla="*/ 27 w 35" name="T2"/>
                    <a:gd fmla="*/ 4 h 29" name="T3"/>
                    <a:gd fmla="*/ 26 w 35" name="T4"/>
                    <a:gd fmla="*/ 9 h 29" name="T5"/>
                    <a:gd fmla="*/ 25 w 35" name="T6"/>
                    <a:gd fmla="*/ 12 h 29" name="T7"/>
                    <a:gd fmla="*/ 23 w 35" name="T8"/>
                    <a:gd fmla="*/ 13 h 29" name="T9"/>
                    <a:gd fmla="*/ 21 w 35" name="T10"/>
                    <a:gd fmla="*/ 13 h 29" name="T11"/>
                    <a:gd fmla="*/ 21 w 35" name="T12"/>
                    <a:gd fmla="*/ 13 h 29" name="T13"/>
                    <a:gd fmla="*/ 13 w 35" name="T14"/>
                    <a:gd fmla="*/ 11 h 29" name="T15"/>
                    <a:gd fmla="*/ 8 w 35" name="T16"/>
                    <a:gd fmla="*/ 10 h 29" name="T17"/>
                    <a:gd fmla="*/ 5 w 35" name="T18"/>
                    <a:gd fmla="*/ 10 h 29" name="T19"/>
                    <a:gd fmla="*/ 5 w 35" name="T20"/>
                    <a:gd fmla="*/ 10 h 29" name="T21"/>
                    <a:gd fmla="*/ 3 w 35" name="T22"/>
                    <a:gd fmla="*/ 11 h 29" name="T23"/>
                    <a:gd fmla="*/ 1 w 35" name="T24"/>
                    <a:gd fmla="*/ 14 h 29" name="T25"/>
                    <a:gd fmla="*/ 0 w 35" name="T26"/>
                    <a:gd fmla="*/ 19 h 29" name="T27"/>
                    <a:gd fmla="*/ 1 w 35" name="T28"/>
                    <a:gd fmla="*/ 20 h 29" name="T29"/>
                    <a:gd fmla="*/ 2 w 35" name="T30"/>
                    <a:gd fmla="*/ 22 h 29" name="T31"/>
                    <a:gd fmla="*/ 2 w 35" name="T32"/>
                    <a:gd fmla="*/ 22 h 29" name="T33"/>
                    <a:gd fmla="*/ 4 w 35" name="T34"/>
                    <a:gd fmla="*/ 23 h 29" name="T35"/>
                    <a:gd fmla="*/ 7 w 35" name="T36"/>
                    <a:gd fmla="*/ 24 h 29" name="T37"/>
                    <a:gd fmla="*/ 15 w 35" name="T38"/>
                    <a:gd fmla="*/ 25 h 29" name="T39"/>
                    <a:gd fmla="*/ 22 w 35" name="T40"/>
                    <a:gd fmla="*/ 26 h 29" name="T41"/>
                    <a:gd fmla="*/ 25 w 35" name="T42"/>
                    <a:gd fmla="*/ 26 h 29" name="T43"/>
                    <a:gd fmla="*/ 26 w 35" name="T44"/>
                    <a:gd fmla="*/ 27 h 29" name="T45"/>
                    <a:gd fmla="*/ 26 w 35" name="T46"/>
                    <a:gd fmla="*/ 27 h 29" name="T47"/>
                    <a:gd fmla="*/ 28 w 35" name="T48"/>
                    <a:gd fmla="*/ 29 h 29" name="T49"/>
                    <a:gd fmla="*/ 31 w 35" name="T50"/>
                    <a:gd fmla="*/ 29 h 29" name="T51"/>
                    <a:gd fmla="*/ 34 w 35" name="T52"/>
                    <a:gd fmla="*/ 28 h 29" name="T53"/>
                    <a:gd fmla="*/ 35 w 35" name="T54"/>
                    <a:gd fmla="*/ 26 h 29" name="T55"/>
                    <a:gd fmla="*/ 35 w 35" name="T56"/>
                    <a:gd fmla="*/ 25 h 29" name="T57"/>
                    <a:gd fmla="*/ 35 w 35" name="T58"/>
                    <a:gd fmla="*/ 25 h 29" name="T59"/>
                    <a:gd fmla="*/ 35 w 35" name="T60"/>
                    <a:gd fmla="*/ 22 h 29" name="T61"/>
                    <a:gd fmla="*/ 34 w 35" name="T62"/>
                    <a:gd fmla="*/ 19 h 29" name="T63"/>
                    <a:gd fmla="*/ 32 w 35" name="T64"/>
                    <a:gd fmla="*/ 17 h 29" name="T65"/>
                    <a:gd fmla="*/ 31 w 35" name="T66"/>
                    <a:gd fmla="*/ 14 h 29" name="T67"/>
                    <a:gd fmla="*/ 31 w 35" name="T68"/>
                    <a:gd fmla="*/ 14 h 29" name="T69"/>
                    <a:gd fmla="*/ 32 w 35" name="T70"/>
                    <a:gd fmla="*/ 7 h 29" name="T71"/>
                    <a:gd fmla="*/ 31 w 35" name="T72"/>
                    <a:gd fmla="*/ 4 h 29" name="T73"/>
                    <a:gd fmla="*/ 30 w 35" name="T74"/>
                    <a:gd fmla="*/ 1 h 29" name="T75"/>
                    <a:gd fmla="*/ 30 w 35" name="T76"/>
                    <a:gd fmla="*/ 1 h 29" name="T77"/>
                    <a:gd fmla="*/ 28 w 35" name="T78"/>
                    <a:gd fmla="*/ 0 h 29" name="T79"/>
                    <a:gd fmla="*/ 28 w 35" name="T80"/>
                    <a:gd fmla="*/ 1 h 29" name="T81"/>
                    <a:gd fmla="*/ 27 w 35" name="T82"/>
                    <a:gd fmla="*/ 4 h 29" name="T83"/>
                    <a:gd fmla="*/ 27 w 35" name="T84"/>
                    <a:gd fmla="*/ 4 h 29" name="T8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b="b" l="0" r="r" t="0"/>
                  <a:pathLst>
                    <a:path h="28" w="35">
                      <a:moveTo>
                        <a:pt x="27" y="4"/>
                      </a:moveTo>
                      <a:lnTo>
                        <a:pt x="27" y="4"/>
                      </a:lnTo>
                      <a:lnTo>
                        <a:pt x="26" y="9"/>
                      </a:lnTo>
                      <a:lnTo>
                        <a:pt x="25" y="12"/>
                      </a:lnTo>
                      <a:lnTo>
                        <a:pt x="23" y="13"/>
                      </a:lnTo>
                      <a:lnTo>
                        <a:pt x="21" y="13"/>
                      </a:lnTo>
                      <a:lnTo>
                        <a:pt x="21" y="13"/>
                      </a:lnTo>
                      <a:lnTo>
                        <a:pt x="13" y="11"/>
                      </a:lnTo>
                      <a:lnTo>
                        <a:pt x="8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3" y="11"/>
                      </a:lnTo>
                      <a:lnTo>
                        <a:pt x="1" y="14"/>
                      </a:lnTo>
                      <a:lnTo>
                        <a:pt x="0" y="19"/>
                      </a:lnTo>
                      <a:lnTo>
                        <a:pt x="1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4" y="23"/>
                      </a:lnTo>
                      <a:lnTo>
                        <a:pt x="7" y="24"/>
                      </a:lnTo>
                      <a:lnTo>
                        <a:pt x="15" y="25"/>
                      </a:lnTo>
                      <a:lnTo>
                        <a:pt x="22" y="26"/>
                      </a:lnTo>
                      <a:lnTo>
                        <a:pt x="25" y="26"/>
                      </a:lnTo>
                      <a:lnTo>
                        <a:pt x="26" y="27"/>
                      </a:lnTo>
                      <a:lnTo>
                        <a:pt x="26" y="27"/>
                      </a:lnTo>
                      <a:lnTo>
                        <a:pt x="28" y="29"/>
                      </a:lnTo>
                      <a:lnTo>
                        <a:pt x="31" y="29"/>
                      </a:lnTo>
                      <a:lnTo>
                        <a:pt x="34" y="28"/>
                      </a:lnTo>
                      <a:lnTo>
                        <a:pt x="35" y="26"/>
                      </a:lnTo>
                      <a:lnTo>
                        <a:pt x="35" y="25"/>
                      </a:lnTo>
                      <a:lnTo>
                        <a:pt x="35" y="25"/>
                      </a:lnTo>
                      <a:lnTo>
                        <a:pt x="35" y="22"/>
                      </a:lnTo>
                      <a:lnTo>
                        <a:pt x="34" y="19"/>
                      </a:lnTo>
                      <a:lnTo>
                        <a:pt x="32" y="17"/>
                      </a:lnTo>
                      <a:lnTo>
                        <a:pt x="31" y="14"/>
                      </a:lnTo>
                      <a:lnTo>
                        <a:pt x="31" y="14"/>
                      </a:lnTo>
                      <a:lnTo>
                        <a:pt x="32" y="7"/>
                      </a:lnTo>
                      <a:lnTo>
                        <a:pt x="31" y="4"/>
                      </a:lnTo>
                      <a:lnTo>
                        <a:pt x="30" y="1"/>
                      </a:lnTo>
                      <a:lnTo>
                        <a:pt x="30" y="1"/>
                      </a:lnTo>
                      <a:lnTo>
                        <a:pt x="28" y="0"/>
                      </a:lnTo>
                      <a:lnTo>
                        <a:pt x="28" y="1"/>
                      </a:lnTo>
                      <a:lnTo>
                        <a:pt x="27" y="4"/>
                      </a:lnTo>
                      <a:lnTo>
                        <a:pt x="27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35" name="Freeform 168"/>
                <p:cNvSpPr/>
                <p:nvPr/>
              </p:nvSpPr>
              <p:spPr bwMode="auto">
                <a:xfrm>
                  <a:off x="4905" y="3548"/>
                  <a:ext cx="8" cy="9"/>
                </a:xfrm>
                <a:custGeom>
                  <a:gdLst>
                    <a:gd fmla="*/ 8 w 8" name="T0"/>
                    <a:gd fmla="*/ 3 h 9" name="T1"/>
                    <a:gd fmla="*/ 8 w 8" name="T2"/>
                    <a:gd fmla="*/ 3 h 9" name="T3"/>
                    <a:gd fmla="*/ 8 w 8" name="T4"/>
                    <a:gd fmla="*/ 5 h 9" name="T5"/>
                    <a:gd fmla="*/ 6 w 8" name="T6"/>
                    <a:gd fmla="*/ 6 h 9" name="T7"/>
                    <a:gd fmla="*/ 5 w 8" name="T8"/>
                    <a:gd fmla="*/ 8 h 9" name="T9"/>
                    <a:gd fmla="*/ 4 w 8" name="T10"/>
                    <a:gd fmla="*/ 9 h 9" name="T11"/>
                    <a:gd fmla="*/ 4 w 8" name="T12"/>
                    <a:gd fmla="*/ 9 h 9" name="T13"/>
                    <a:gd fmla="*/ 0 w 8" name="T14"/>
                    <a:gd fmla="*/ 6 h 9" name="T15"/>
                    <a:gd fmla="*/ 0 w 8" name="T16"/>
                    <a:gd fmla="*/ 5 h 9" name="T17"/>
                    <a:gd fmla="*/ 2 w 8" name="T18"/>
                    <a:gd fmla="*/ 4 h 9" name="T19"/>
                    <a:gd fmla="*/ 2 w 8" name="T20"/>
                    <a:gd fmla="*/ 4 h 9" name="T21"/>
                    <a:gd fmla="*/ 5 w 8" name="T22"/>
                    <a:gd fmla="*/ 3 h 9" name="T23"/>
                    <a:gd fmla="*/ 6 w 8" name="T24"/>
                    <a:gd fmla="*/ 2 h 9" name="T25"/>
                    <a:gd fmla="*/ 6 w 8" name="T26"/>
                    <a:gd fmla="*/ 0 h 9" name="T27"/>
                    <a:gd fmla="*/ 6 w 8" name="T28"/>
                    <a:gd fmla="*/ 0 h 9" name="T29"/>
                    <a:gd fmla="*/ 6 w 8" name="T30"/>
                    <a:gd fmla="*/ 0 h 9" name="T31"/>
                    <a:gd fmla="*/ 7 w 8" name="T32"/>
                    <a:gd fmla="*/ 0 h 9" name="T33"/>
                    <a:gd fmla="*/ 8 w 8" name="T34"/>
                    <a:gd fmla="*/ 3 h 9" name="T35"/>
                    <a:gd fmla="*/ 8 w 8" name="T36"/>
                    <a:gd fmla="*/ 3 h 9" name="T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b="b" l="0" r="r" t="0"/>
                  <a:pathLst>
                    <a:path h="9" w="8">
                      <a:moveTo>
                        <a:pt x="8" y="3"/>
                      </a:moveTo>
                      <a:lnTo>
                        <a:pt x="8" y="3"/>
                      </a:ln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5" y="8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5" y="3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3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36" name="Freeform 169"/>
                <p:cNvSpPr/>
                <p:nvPr/>
              </p:nvSpPr>
              <p:spPr bwMode="auto">
                <a:xfrm>
                  <a:off x="4931" y="3580"/>
                  <a:ext cx="3" cy="5"/>
                </a:xfrm>
                <a:custGeom>
                  <a:gdLst>
                    <a:gd fmla="*/ 0 w 3" name="T0"/>
                    <a:gd fmla="*/ 1 h 5" name="T1"/>
                    <a:gd fmla="*/ 0 w 3" name="T2"/>
                    <a:gd fmla="*/ 1 h 5" name="T3"/>
                    <a:gd fmla="*/ 0 w 3" name="T4"/>
                    <a:gd fmla="*/ 2 h 5" name="T5"/>
                    <a:gd fmla="*/ 1 w 3" name="T6"/>
                    <a:gd fmla="*/ 4 h 5" name="T7"/>
                    <a:gd fmla="*/ 2 w 3" name="T8"/>
                    <a:gd fmla="*/ 5 h 5" name="T9"/>
                    <a:gd fmla="*/ 3 w 3" name="T10"/>
                    <a:gd fmla="*/ 5 h 5" name="T11"/>
                    <a:gd fmla="*/ 3 w 3" name="T12"/>
                    <a:gd fmla="*/ 5 h 5" name="T13"/>
                    <a:gd fmla="*/ 3 w 3" name="T14"/>
                    <a:gd fmla="*/ 4 h 5" name="T15"/>
                    <a:gd fmla="*/ 3 w 3" name="T16"/>
                    <a:gd fmla="*/ 2 h 5" name="T17"/>
                    <a:gd fmla="*/ 2 w 3" name="T18"/>
                    <a:gd fmla="*/ 0 h 5" name="T19"/>
                    <a:gd fmla="*/ 0 w 3" name="T20"/>
                    <a:gd fmla="*/ 1 h 5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5" w="3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2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37" name="Freeform 170"/>
                <p:cNvSpPr/>
                <p:nvPr/>
              </p:nvSpPr>
              <p:spPr bwMode="auto">
                <a:xfrm>
                  <a:off x="4980" y="3566"/>
                  <a:ext cx="9" cy="11"/>
                </a:xfrm>
                <a:custGeom>
                  <a:gdLst>
                    <a:gd fmla="*/ 0 w 9" name="T0"/>
                    <a:gd fmla="*/ 0 h 11" name="T1"/>
                    <a:gd fmla="*/ 0 w 9" name="T2"/>
                    <a:gd fmla="*/ 0 h 11" name="T3"/>
                    <a:gd fmla="*/ 0 w 9" name="T4"/>
                    <a:gd fmla="*/ 6 h 11" name="T5"/>
                    <a:gd fmla="*/ 1 w 9" name="T6"/>
                    <a:gd fmla="*/ 9 h 11" name="T7"/>
                    <a:gd fmla="*/ 1 w 9" name="T8"/>
                    <a:gd fmla="*/ 9 h 11" name="T9"/>
                    <a:gd fmla="*/ 2 w 9" name="T10"/>
                    <a:gd fmla="*/ 10 h 11" name="T11"/>
                    <a:gd fmla="*/ 2 w 9" name="T12"/>
                    <a:gd fmla="*/ 10 h 11" name="T13"/>
                    <a:gd fmla="*/ 8 w 9" name="T14"/>
                    <a:gd fmla="*/ 11 h 11" name="T15"/>
                    <a:gd fmla="*/ 9 w 9" name="T16"/>
                    <a:gd fmla="*/ 10 h 11" name="T17"/>
                    <a:gd fmla="*/ 9 w 9" name="T18"/>
                    <a:gd fmla="*/ 9 h 11" name="T19"/>
                    <a:gd fmla="*/ 9 w 9" name="T20"/>
                    <a:gd fmla="*/ 9 h 11" name="T21"/>
                    <a:gd fmla="*/ 8 w 9" name="T22"/>
                    <a:gd fmla="*/ 7 h 11" name="T23"/>
                    <a:gd fmla="*/ 7 w 9" name="T24"/>
                    <a:gd fmla="*/ 6 h 11" name="T25"/>
                    <a:gd fmla="*/ 5 w 9" name="T26"/>
                    <a:gd fmla="*/ 5 h 11" name="T27"/>
                    <a:gd fmla="*/ 5 w 9" name="T28"/>
                    <a:gd fmla="*/ 2 h 11" name="T29"/>
                    <a:gd fmla="*/ 5 w 9" name="T30"/>
                    <a:gd fmla="*/ 2 h 11" name="T31"/>
                    <a:gd fmla="*/ 4 w 9" name="T32"/>
                    <a:gd fmla="*/ 0 h 11" name="T33"/>
                    <a:gd fmla="*/ 2 w 9" name="T34"/>
                    <a:gd fmla="*/ 0 h 11" name="T35"/>
                    <a:gd fmla="*/ 0 w 9" name="T36"/>
                    <a:gd fmla="*/ 0 h 11" name="T37"/>
                    <a:gd fmla="*/ 0 w 9" name="T38"/>
                    <a:gd fmla="*/ 0 h 11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1" w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8" y="11"/>
                      </a:lnTo>
                      <a:lnTo>
                        <a:pt x="9" y="10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8" y="7"/>
                      </a:lnTo>
                      <a:lnTo>
                        <a:pt x="7" y="6"/>
                      </a:lnTo>
                      <a:lnTo>
                        <a:pt x="5" y="5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38" name="Freeform 171"/>
                <p:cNvSpPr/>
                <p:nvPr/>
              </p:nvSpPr>
              <p:spPr bwMode="auto">
                <a:xfrm>
                  <a:off x="4728" y="3722"/>
                  <a:ext cx="148" cy="280"/>
                </a:xfrm>
                <a:custGeom>
                  <a:gdLst>
                    <a:gd fmla="*/ 42 w 148" name="T0"/>
                    <a:gd fmla="*/ 39 h 280" name="T1"/>
                    <a:gd fmla="*/ 67 w 148" name="T2"/>
                    <a:gd fmla="*/ 26 h 280" name="T3"/>
                    <a:gd fmla="*/ 74 w 148" name="T4"/>
                    <a:gd fmla="*/ 17 h 280" name="T5"/>
                    <a:gd fmla="*/ 77 w 148" name="T6"/>
                    <a:gd fmla="*/ 11 h 280" name="T7"/>
                    <a:gd fmla="*/ 89 w 148" name="T8"/>
                    <a:gd fmla="*/ 9 h 280" name="T9"/>
                    <a:gd fmla="*/ 92 w 148" name="T10"/>
                    <a:gd fmla="*/ 5 h 280" name="T11"/>
                    <a:gd fmla="*/ 97 w 148" name="T12"/>
                    <a:gd fmla="*/ 0 h 280" name="T13"/>
                    <a:gd fmla="*/ 112 w 148" name="T14"/>
                    <a:gd fmla="*/ 6 h 280" name="T15"/>
                    <a:gd fmla="*/ 124 w 148" name="T16"/>
                    <a:gd fmla="*/ 21 h 280" name="T17"/>
                    <a:gd fmla="*/ 136 w 148" name="T18"/>
                    <a:gd fmla="*/ 59 h 280" name="T19"/>
                    <a:gd fmla="*/ 142 w 148" name="T20"/>
                    <a:gd fmla="*/ 70 h 280" name="T21"/>
                    <a:gd fmla="*/ 148 w 148" name="T22"/>
                    <a:gd fmla="*/ 82 h 280" name="T23"/>
                    <a:gd fmla="*/ 145 w 148" name="T24"/>
                    <a:gd fmla="*/ 93 h 280" name="T25"/>
                    <a:gd fmla="*/ 139 w 148" name="T26"/>
                    <a:gd fmla="*/ 99 h 280" name="T27"/>
                    <a:gd fmla="*/ 132 w 148" name="T28"/>
                    <a:gd fmla="*/ 107 h 280" name="T29"/>
                    <a:gd fmla="*/ 134 w 148" name="T30"/>
                    <a:gd fmla="*/ 118 h 280" name="T31"/>
                    <a:gd fmla="*/ 137 w 148" name="T32"/>
                    <a:gd fmla="*/ 128 h 280" name="T33"/>
                    <a:gd fmla="*/ 132 w 148" name="T34"/>
                    <a:gd fmla="*/ 185 h 280" name="T35"/>
                    <a:gd fmla="*/ 128 w 148" name="T36"/>
                    <a:gd fmla="*/ 230 h 280" name="T37"/>
                    <a:gd fmla="*/ 124 w 148" name="T38"/>
                    <a:gd fmla="*/ 238 h 280" name="T39"/>
                    <a:gd fmla="*/ 118 w 148" name="T40"/>
                    <a:gd fmla="*/ 238 h 280" name="T41"/>
                    <a:gd fmla="*/ 105 w 148" name="T42"/>
                    <a:gd fmla="*/ 231 h 280" name="T43"/>
                    <a:gd fmla="*/ 86 w 148" name="T44"/>
                    <a:gd fmla="*/ 235 h 280" name="T45"/>
                    <a:gd fmla="*/ 77 w 148" name="T46"/>
                    <a:gd fmla="*/ 241 h 280" name="T47"/>
                    <a:gd fmla="*/ 76 w 148" name="T48"/>
                    <a:gd fmla="*/ 251 h 280" name="T49"/>
                    <a:gd fmla="*/ 74 w 148" name="T50"/>
                    <a:gd fmla="*/ 261 h 280" name="T51"/>
                    <a:gd fmla="*/ 63 w 148" name="T52"/>
                    <a:gd fmla="*/ 267 h 280" name="T53"/>
                    <a:gd fmla="*/ 56 w 148" name="T54"/>
                    <a:gd fmla="*/ 269 h 280" name="T55"/>
                    <a:gd fmla="*/ 53 w 148" name="T56"/>
                    <a:gd fmla="*/ 274 h 280" name="T57"/>
                    <a:gd fmla="*/ 47 w 148" name="T58"/>
                    <a:gd fmla="*/ 280 h 280" name="T59"/>
                    <a:gd fmla="*/ 42 w 148" name="T60"/>
                    <a:gd fmla="*/ 278 h 280" name="T61"/>
                    <a:gd fmla="*/ 41 w 148" name="T62"/>
                    <a:gd fmla="*/ 263 h 280" name="T63"/>
                    <a:gd fmla="*/ 37 w 148" name="T64"/>
                    <a:gd fmla="*/ 255 h 280" name="T65"/>
                    <a:gd fmla="*/ 28 w 148" name="T66"/>
                    <a:gd fmla="*/ 250 h 280" name="T67"/>
                    <a:gd fmla="*/ 22 w 148" name="T68"/>
                    <a:gd fmla="*/ 240 h 280" name="T69"/>
                    <a:gd fmla="*/ 25 w 148" name="T70"/>
                    <a:gd fmla="*/ 232 h 280" name="T71"/>
                    <a:gd fmla="*/ 25 w 148" name="T72"/>
                    <a:gd fmla="*/ 224 h 280" name="T73"/>
                    <a:gd fmla="*/ 23 w 148" name="T74"/>
                    <a:gd fmla="*/ 204 h 280" name="T75"/>
                    <a:gd fmla="*/ 26 w 148" name="T76"/>
                    <a:gd fmla="*/ 194 h 280" name="T77"/>
                    <a:gd fmla="*/ 26 w 148" name="T78"/>
                    <a:gd fmla="*/ 182 h 280" name="T79"/>
                    <a:gd fmla="*/ 33 w 148" name="T80"/>
                    <a:gd fmla="*/ 178 h 280" name="T81"/>
                    <a:gd fmla="*/ 39 w 148" name="T82"/>
                    <a:gd fmla="*/ 168 h 280" name="T83"/>
                    <a:gd fmla="*/ 40 w 148" name="T84"/>
                    <a:gd fmla="*/ 160 h 280" name="T85"/>
                    <a:gd fmla="*/ 34 w 148" name="T86"/>
                    <a:gd fmla="*/ 152 h 280" name="T87"/>
                    <a:gd fmla="*/ 28 w 148" name="T88"/>
                    <a:gd fmla="*/ 148 h 280" name="T89"/>
                    <a:gd fmla="*/ 28 w 148" name="T90"/>
                    <a:gd fmla="*/ 125 h 280" name="T91"/>
                    <a:gd fmla="*/ 32 w 148" name="T92"/>
                    <a:gd fmla="*/ 114 h 280" name="T93"/>
                    <a:gd fmla="*/ 28 w 148" name="T94"/>
                    <a:gd fmla="*/ 107 h 280" name="T95"/>
                    <a:gd fmla="*/ 25 w 148" name="T96"/>
                    <a:gd fmla="*/ 99 h 280" name="T97"/>
                    <a:gd fmla="*/ 24 w 148" name="T98"/>
                    <a:gd fmla="*/ 83 h 280" name="T99"/>
                    <a:gd fmla="*/ 18 w 148" name="T100"/>
                    <a:gd fmla="*/ 71 h 280" name="T101"/>
                    <a:gd fmla="*/ 13 w 148" name="T102"/>
                    <a:gd fmla="*/ 68 h 280" name="T103"/>
                    <a:gd fmla="*/ 1 w 148" name="T104"/>
                    <a:gd fmla="*/ 60 h 280" name="T105"/>
                    <a:gd fmla="*/ 0 w 148" name="T106"/>
                    <a:gd fmla="*/ 49 h 280" name="T107"/>
                    <a:gd fmla="*/ 3 w 148" name="T108"/>
                    <a:gd fmla="*/ 42 h 280" name="T109"/>
                    <a:gd fmla="*/ 28 w 148" name="T110"/>
                    <a:gd fmla="*/ 41 h 280" name="T1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b="b" l="0" r="r" t="0"/>
                  <a:pathLst>
                    <a:path h="280" w="148">
                      <a:moveTo>
                        <a:pt x="37" y="41"/>
                      </a:moveTo>
                      <a:lnTo>
                        <a:pt x="37" y="41"/>
                      </a:lnTo>
                      <a:lnTo>
                        <a:pt x="42" y="39"/>
                      </a:lnTo>
                      <a:lnTo>
                        <a:pt x="54" y="34"/>
                      </a:lnTo>
                      <a:lnTo>
                        <a:pt x="60" y="30"/>
                      </a:lnTo>
                      <a:lnTo>
                        <a:pt x="67" y="26"/>
                      </a:lnTo>
                      <a:lnTo>
                        <a:pt x="71" y="22"/>
                      </a:lnTo>
                      <a:lnTo>
                        <a:pt x="73" y="20"/>
                      </a:lnTo>
                      <a:lnTo>
                        <a:pt x="74" y="17"/>
                      </a:lnTo>
                      <a:lnTo>
                        <a:pt x="74" y="17"/>
                      </a:lnTo>
                      <a:lnTo>
                        <a:pt x="75" y="13"/>
                      </a:lnTo>
                      <a:lnTo>
                        <a:pt x="77" y="11"/>
                      </a:lnTo>
                      <a:lnTo>
                        <a:pt x="81" y="10"/>
                      </a:lnTo>
                      <a:lnTo>
                        <a:pt x="84" y="9"/>
                      </a:lnTo>
                      <a:lnTo>
                        <a:pt x="89" y="9"/>
                      </a:lnTo>
                      <a:lnTo>
                        <a:pt x="91" y="7"/>
                      </a:lnTo>
                      <a:lnTo>
                        <a:pt x="92" y="5"/>
                      </a:lnTo>
                      <a:lnTo>
                        <a:pt x="92" y="5"/>
                      </a:lnTo>
                      <a:lnTo>
                        <a:pt x="94" y="2"/>
                      </a:lnTo>
                      <a:lnTo>
                        <a:pt x="95" y="1"/>
                      </a:lnTo>
                      <a:lnTo>
                        <a:pt x="97" y="0"/>
                      </a:lnTo>
                      <a:lnTo>
                        <a:pt x="102" y="1"/>
                      </a:lnTo>
                      <a:lnTo>
                        <a:pt x="106" y="2"/>
                      </a:lnTo>
                      <a:lnTo>
                        <a:pt x="112" y="6"/>
                      </a:lnTo>
                      <a:lnTo>
                        <a:pt x="117" y="9"/>
                      </a:lnTo>
                      <a:lnTo>
                        <a:pt x="122" y="14"/>
                      </a:lnTo>
                      <a:lnTo>
                        <a:pt x="124" y="21"/>
                      </a:lnTo>
                      <a:lnTo>
                        <a:pt x="124" y="21"/>
                      </a:lnTo>
                      <a:lnTo>
                        <a:pt x="131" y="48"/>
                      </a:lnTo>
                      <a:lnTo>
                        <a:pt x="136" y="59"/>
                      </a:lnTo>
                      <a:lnTo>
                        <a:pt x="138" y="66"/>
                      </a:lnTo>
                      <a:lnTo>
                        <a:pt x="142" y="70"/>
                      </a:lnTo>
                      <a:lnTo>
                        <a:pt x="142" y="70"/>
                      </a:lnTo>
                      <a:lnTo>
                        <a:pt x="145" y="74"/>
                      </a:lnTo>
                      <a:lnTo>
                        <a:pt x="147" y="79"/>
                      </a:lnTo>
                      <a:lnTo>
                        <a:pt x="148" y="82"/>
                      </a:lnTo>
                      <a:lnTo>
                        <a:pt x="147" y="86"/>
                      </a:lnTo>
                      <a:lnTo>
                        <a:pt x="146" y="89"/>
                      </a:lnTo>
                      <a:lnTo>
                        <a:pt x="145" y="93"/>
                      </a:lnTo>
                      <a:lnTo>
                        <a:pt x="142" y="96"/>
                      </a:lnTo>
                      <a:lnTo>
                        <a:pt x="139" y="99"/>
                      </a:lnTo>
                      <a:lnTo>
                        <a:pt x="139" y="99"/>
                      </a:lnTo>
                      <a:lnTo>
                        <a:pt x="137" y="101"/>
                      </a:lnTo>
                      <a:lnTo>
                        <a:pt x="134" y="105"/>
                      </a:lnTo>
                      <a:lnTo>
                        <a:pt x="132" y="107"/>
                      </a:lnTo>
                      <a:lnTo>
                        <a:pt x="132" y="110"/>
                      </a:lnTo>
                      <a:lnTo>
                        <a:pt x="132" y="115"/>
                      </a:lnTo>
                      <a:lnTo>
                        <a:pt x="134" y="118"/>
                      </a:lnTo>
                      <a:lnTo>
                        <a:pt x="134" y="118"/>
                      </a:lnTo>
                      <a:lnTo>
                        <a:pt x="136" y="122"/>
                      </a:lnTo>
                      <a:lnTo>
                        <a:pt x="137" y="128"/>
                      </a:lnTo>
                      <a:lnTo>
                        <a:pt x="136" y="145"/>
                      </a:lnTo>
                      <a:lnTo>
                        <a:pt x="132" y="185"/>
                      </a:lnTo>
                      <a:lnTo>
                        <a:pt x="132" y="185"/>
                      </a:lnTo>
                      <a:lnTo>
                        <a:pt x="130" y="213"/>
                      </a:lnTo>
                      <a:lnTo>
                        <a:pt x="129" y="223"/>
                      </a:lnTo>
                      <a:lnTo>
                        <a:pt x="128" y="230"/>
                      </a:lnTo>
                      <a:lnTo>
                        <a:pt x="128" y="230"/>
                      </a:lnTo>
                      <a:lnTo>
                        <a:pt x="126" y="235"/>
                      </a:lnTo>
                      <a:lnTo>
                        <a:pt x="124" y="238"/>
                      </a:lnTo>
                      <a:lnTo>
                        <a:pt x="122" y="239"/>
                      </a:lnTo>
                      <a:lnTo>
                        <a:pt x="118" y="238"/>
                      </a:lnTo>
                      <a:lnTo>
                        <a:pt x="118" y="238"/>
                      </a:lnTo>
                      <a:lnTo>
                        <a:pt x="116" y="235"/>
                      </a:lnTo>
                      <a:lnTo>
                        <a:pt x="112" y="232"/>
                      </a:lnTo>
                      <a:lnTo>
                        <a:pt x="105" y="231"/>
                      </a:lnTo>
                      <a:lnTo>
                        <a:pt x="97" y="232"/>
                      </a:lnTo>
                      <a:lnTo>
                        <a:pt x="97" y="232"/>
                      </a:lnTo>
                      <a:lnTo>
                        <a:pt x="86" y="235"/>
                      </a:lnTo>
                      <a:lnTo>
                        <a:pt x="83" y="236"/>
                      </a:lnTo>
                      <a:lnTo>
                        <a:pt x="80" y="238"/>
                      </a:lnTo>
                      <a:lnTo>
                        <a:pt x="77" y="241"/>
                      </a:lnTo>
                      <a:lnTo>
                        <a:pt x="76" y="243"/>
                      </a:lnTo>
                      <a:lnTo>
                        <a:pt x="76" y="247"/>
                      </a:lnTo>
                      <a:lnTo>
                        <a:pt x="76" y="251"/>
                      </a:lnTo>
                      <a:lnTo>
                        <a:pt x="76" y="251"/>
                      </a:lnTo>
                      <a:lnTo>
                        <a:pt x="75" y="258"/>
                      </a:lnTo>
                      <a:lnTo>
                        <a:pt x="74" y="261"/>
                      </a:lnTo>
                      <a:lnTo>
                        <a:pt x="73" y="264"/>
                      </a:lnTo>
                      <a:lnTo>
                        <a:pt x="69" y="266"/>
                      </a:lnTo>
                      <a:lnTo>
                        <a:pt x="63" y="267"/>
                      </a:lnTo>
                      <a:lnTo>
                        <a:pt x="63" y="267"/>
                      </a:lnTo>
                      <a:lnTo>
                        <a:pt x="59" y="268"/>
                      </a:lnTo>
                      <a:lnTo>
                        <a:pt x="56" y="269"/>
                      </a:lnTo>
                      <a:lnTo>
                        <a:pt x="54" y="271"/>
                      </a:lnTo>
                      <a:lnTo>
                        <a:pt x="53" y="274"/>
                      </a:lnTo>
                      <a:lnTo>
                        <a:pt x="53" y="274"/>
                      </a:lnTo>
                      <a:lnTo>
                        <a:pt x="52" y="277"/>
                      </a:lnTo>
                      <a:lnTo>
                        <a:pt x="51" y="278"/>
                      </a:lnTo>
                      <a:lnTo>
                        <a:pt x="47" y="280"/>
                      </a:lnTo>
                      <a:lnTo>
                        <a:pt x="45" y="280"/>
                      </a:lnTo>
                      <a:lnTo>
                        <a:pt x="43" y="279"/>
                      </a:lnTo>
                      <a:lnTo>
                        <a:pt x="42" y="278"/>
                      </a:lnTo>
                      <a:lnTo>
                        <a:pt x="42" y="274"/>
                      </a:lnTo>
                      <a:lnTo>
                        <a:pt x="42" y="274"/>
                      </a:lnTo>
                      <a:lnTo>
                        <a:pt x="41" y="263"/>
                      </a:lnTo>
                      <a:lnTo>
                        <a:pt x="41" y="259"/>
                      </a:lnTo>
                      <a:lnTo>
                        <a:pt x="39" y="257"/>
                      </a:lnTo>
                      <a:lnTo>
                        <a:pt x="37" y="255"/>
                      </a:lnTo>
                      <a:lnTo>
                        <a:pt x="34" y="253"/>
                      </a:lnTo>
                      <a:lnTo>
                        <a:pt x="34" y="253"/>
                      </a:lnTo>
                      <a:lnTo>
                        <a:pt x="28" y="250"/>
                      </a:lnTo>
                      <a:lnTo>
                        <a:pt x="24" y="247"/>
                      </a:lnTo>
                      <a:lnTo>
                        <a:pt x="22" y="244"/>
                      </a:lnTo>
                      <a:lnTo>
                        <a:pt x="22" y="240"/>
                      </a:lnTo>
                      <a:lnTo>
                        <a:pt x="22" y="240"/>
                      </a:lnTo>
                      <a:lnTo>
                        <a:pt x="23" y="236"/>
                      </a:lnTo>
                      <a:lnTo>
                        <a:pt x="25" y="232"/>
                      </a:lnTo>
                      <a:lnTo>
                        <a:pt x="26" y="229"/>
                      </a:lnTo>
                      <a:lnTo>
                        <a:pt x="25" y="224"/>
                      </a:lnTo>
                      <a:lnTo>
                        <a:pt x="25" y="224"/>
                      </a:lnTo>
                      <a:lnTo>
                        <a:pt x="22" y="213"/>
                      </a:lnTo>
                      <a:lnTo>
                        <a:pt x="20" y="209"/>
                      </a:lnTo>
                      <a:lnTo>
                        <a:pt x="23" y="204"/>
                      </a:lnTo>
                      <a:lnTo>
                        <a:pt x="23" y="204"/>
                      </a:lnTo>
                      <a:lnTo>
                        <a:pt x="25" y="199"/>
                      </a:lnTo>
                      <a:lnTo>
                        <a:pt x="26" y="194"/>
                      </a:lnTo>
                      <a:lnTo>
                        <a:pt x="26" y="183"/>
                      </a:lnTo>
                      <a:lnTo>
                        <a:pt x="26" y="183"/>
                      </a:lnTo>
                      <a:lnTo>
                        <a:pt x="26" y="182"/>
                      </a:lnTo>
                      <a:lnTo>
                        <a:pt x="27" y="181"/>
                      </a:lnTo>
                      <a:lnTo>
                        <a:pt x="31" y="179"/>
                      </a:lnTo>
                      <a:lnTo>
                        <a:pt x="33" y="178"/>
                      </a:lnTo>
                      <a:lnTo>
                        <a:pt x="34" y="175"/>
                      </a:lnTo>
                      <a:lnTo>
                        <a:pt x="37" y="172"/>
                      </a:lnTo>
                      <a:lnTo>
                        <a:pt x="39" y="168"/>
                      </a:lnTo>
                      <a:lnTo>
                        <a:pt x="39" y="168"/>
                      </a:lnTo>
                      <a:lnTo>
                        <a:pt x="40" y="164"/>
                      </a:lnTo>
                      <a:lnTo>
                        <a:pt x="40" y="160"/>
                      </a:lnTo>
                      <a:lnTo>
                        <a:pt x="39" y="157"/>
                      </a:lnTo>
                      <a:lnTo>
                        <a:pt x="38" y="155"/>
                      </a:lnTo>
                      <a:lnTo>
                        <a:pt x="34" y="152"/>
                      </a:lnTo>
                      <a:lnTo>
                        <a:pt x="30" y="150"/>
                      </a:lnTo>
                      <a:lnTo>
                        <a:pt x="30" y="150"/>
                      </a:lnTo>
                      <a:lnTo>
                        <a:pt x="28" y="148"/>
                      </a:lnTo>
                      <a:lnTo>
                        <a:pt x="27" y="143"/>
                      </a:lnTo>
                      <a:lnTo>
                        <a:pt x="27" y="135"/>
                      </a:lnTo>
                      <a:lnTo>
                        <a:pt x="28" y="125"/>
                      </a:lnTo>
                      <a:lnTo>
                        <a:pt x="30" y="117"/>
                      </a:lnTo>
                      <a:lnTo>
                        <a:pt x="30" y="117"/>
                      </a:lnTo>
                      <a:lnTo>
                        <a:pt x="32" y="114"/>
                      </a:lnTo>
                      <a:lnTo>
                        <a:pt x="32" y="111"/>
                      </a:lnTo>
                      <a:lnTo>
                        <a:pt x="30" y="109"/>
                      </a:lnTo>
                      <a:lnTo>
                        <a:pt x="28" y="107"/>
                      </a:lnTo>
                      <a:lnTo>
                        <a:pt x="28" y="107"/>
                      </a:lnTo>
                      <a:lnTo>
                        <a:pt x="26" y="102"/>
                      </a:lnTo>
                      <a:lnTo>
                        <a:pt x="25" y="99"/>
                      </a:lnTo>
                      <a:lnTo>
                        <a:pt x="25" y="89"/>
                      </a:lnTo>
                      <a:lnTo>
                        <a:pt x="25" y="89"/>
                      </a:lnTo>
                      <a:lnTo>
                        <a:pt x="24" y="83"/>
                      </a:lnTo>
                      <a:lnTo>
                        <a:pt x="23" y="77"/>
                      </a:lnTo>
                      <a:lnTo>
                        <a:pt x="20" y="73"/>
                      </a:lnTo>
                      <a:lnTo>
                        <a:pt x="18" y="71"/>
                      </a:lnTo>
                      <a:lnTo>
                        <a:pt x="16" y="69"/>
                      </a:lnTo>
                      <a:lnTo>
                        <a:pt x="13" y="68"/>
                      </a:lnTo>
                      <a:lnTo>
                        <a:pt x="13" y="68"/>
                      </a:lnTo>
                      <a:lnTo>
                        <a:pt x="6" y="67"/>
                      </a:lnTo>
                      <a:lnTo>
                        <a:pt x="3" y="64"/>
                      </a:lnTo>
                      <a:lnTo>
                        <a:pt x="1" y="60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1" y="42"/>
                      </a:lnTo>
                      <a:lnTo>
                        <a:pt x="3" y="42"/>
                      </a:lnTo>
                      <a:lnTo>
                        <a:pt x="10" y="41"/>
                      </a:lnTo>
                      <a:lnTo>
                        <a:pt x="10" y="41"/>
                      </a:lnTo>
                      <a:lnTo>
                        <a:pt x="28" y="41"/>
                      </a:lnTo>
                      <a:lnTo>
                        <a:pt x="37" y="41"/>
                      </a:lnTo>
                      <a:lnTo>
                        <a:pt x="37" y="4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39" name="Freeform 172"/>
                <p:cNvSpPr/>
                <p:nvPr/>
              </p:nvSpPr>
              <p:spPr bwMode="auto">
                <a:xfrm>
                  <a:off x="5361" y="4025"/>
                  <a:ext cx="11" cy="10"/>
                </a:xfrm>
                <a:custGeom>
                  <a:gdLst>
                    <a:gd fmla="*/ 0 w 11" name="T0"/>
                    <a:gd fmla="*/ 0 h 10" name="T1"/>
                    <a:gd fmla="*/ 4 w 11" name="T2"/>
                    <a:gd fmla="*/ 8 h 10" name="T3"/>
                    <a:gd fmla="*/ 4 w 11" name="T4"/>
                    <a:gd fmla="*/ 8 h 10" name="T5"/>
                    <a:gd fmla="*/ 5 w 11" name="T6"/>
                    <a:gd fmla="*/ 10 h 10" name="T7"/>
                    <a:gd fmla="*/ 6 w 11" name="T8"/>
                    <a:gd fmla="*/ 10 h 10" name="T9"/>
                    <a:gd fmla="*/ 8 w 11" name="T10"/>
                    <a:gd fmla="*/ 10 h 10" name="T11"/>
                    <a:gd fmla="*/ 8 w 11" name="T12"/>
                    <a:gd fmla="*/ 10 h 10" name="T13"/>
                    <a:gd fmla="*/ 10 w 11" name="T14"/>
                    <a:gd fmla="*/ 8 h 10" name="T15"/>
                    <a:gd fmla="*/ 11 w 11" name="T16"/>
                    <a:gd fmla="*/ 6 h 10" name="T17"/>
                    <a:gd fmla="*/ 11 w 11" name="T18"/>
                    <a:gd fmla="*/ 5 h 10" name="T19"/>
                    <a:gd fmla="*/ 9 w 11" name="T20"/>
                    <a:gd fmla="*/ 3 h 10" name="T21"/>
                    <a:gd fmla="*/ 9 w 11" name="T22"/>
                    <a:gd fmla="*/ 3 h 10" name="T23"/>
                    <a:gd fmla="*/ 2 w 11" name="T24"/>
                    <a:gd fmla="*/ 1 h 10" name="T25"/>
                    <a:gd fmla="*/ 0 w 11" name="T26"/>
                    <a:gd fmla="*/ 0 h 10" name="T27"/>
                    <a:gd fmla="*/ 0 w 11" name="T28"/>
                    <a:gd fmla="*/ 0 h 10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10" w="11">
                      <a:moveTo>
                        <a:pt x="0" y="0"/>
                      </a:move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6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10" y="8"/>
                      </a:lnTo>
                      <a:lnTo>
                        <a:pt x="11" y="6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40" name="Freeform 173"/>
                <p:cNvSpPr/>
                <p:nvPr/>
              </p:nvSpPr>
              <p:spPr bwMode="auto">
                <a:xfrm>
                  <a:off x="5139" y="4056"/>
                  <a:ext cx="285" cy="192"/>
                </a:xfrm>
                <a:custGeom>
                  <a:gdLst>
                    <a:gd fmla="*/ 259 w 285" name="T0"/>
                    <a:gd fmla="*/ 17 h 192" name="T1"/>
                    <a:gd fmla="*/ 267 w 285" name="T2"/>
                    <a:gd fmla="*/ 8 h 192" name="T3"/>
                    <a:gd fmla="*/ 280 w 285" name="T4"/>
                    <a:gd fmla="*/ 0 h 192" name="T5"/>
                    <a:gd fmla="*/ 285 w 285" name="T6"/>
                    <a:gd fmla="*/ 3 h 192" name="T7"/>
                    <a:gd fmla="*/ 281 w 285" name="T8"/>
                    <a:gd fmla="*/ 17 h 192" name="T9"/>
                    <a:gd fmla="*/ 272 w 285" name="T10"/>
                    <a:gd fmla="*/ 32 h 192" name="T11"/>
                    <a:gd fmla="*/ 256 w 285" name="T12"/>
                    <a:gd fmla="*/ 52 h 192" name="T13"/>
                    <a:gd fmla="*/ 246 w 285" name="T14"/>
                    <a:gd fmla="*/ 80 h 192" name="T15"/>
                    <a:gd fmla="*/ 247 w 285" name="T16"/>
                    <a:gd fmla="*/ 93 h 192" name="T17"/>
                    <a:gd fmla="*/ 258 w 285" name="T18"/>
                    <a:gd fmla="*/ 112 h 192" name="T19"/>
                    <a:gd fmla="*/ 271 w 285" name="T20"/>
                    <a:gd fmla="*/ 143 h 192" name="T21"/>
                    <a:gd fmla="*/ 270 w 285" name="T22"/>
                    <a:gd fmla="*/ 153 h 192" name="T23"/>
                    <a:gd fmla="*/ 260 w 285" name="T24"/>
                    <a:gd fmla="*/ 165 h 192" name="T25"/>
                    <a:gd fmla="*/ 258 w 285" name="T26"/>
                    <a:gd fmla="*/ 176 h 192" name="T27"/>
                    <a:gd fmla="*/ 257 w 285" name="T28"/>
                    <a:gd fmla="*/ 188 h 192" name="T29"/>
                    <a:gd fmla="*/ 251 w 285" name="T30"/>
                    <a:gd fmla="*/ 192 h 192" name="T31"/>
                    <a:gd fmla="*/ 247 w 285" name="T32"/>
                    <a:gd fmla="*/ 190 h 192" name="T33"/>
                    <a:gd fmla="*/ 232 w 285" name="T34"/>
                    <a:gd fmla="*/ 183 h 192" name="T35"/>
                    <a:gd fmla="*/ 216 w 285" name="T36"/>
                    <a:gd fmla="*/ 184 h 192" name="T37"/>
                    <a:gd fmla="*/ 205 w 285" name="T38"/>
                    <a:gd fmla="*/ 182 h 192" name="T39"/>
                    <a:gd fmla="*/ 197 w 285" name="T40"/>
                    <a:gd fmla="*/ 174 h 192" name="T41"/>
                    <a:gd fmla="*/ 177 w 285" name="T42"/>
                    <a:gd fmla="*/ 151 h 192" name="T43"/>
                    <a:gd fmla="*/ 162 w 285" name="T44"/>
                    <a:gd fmla="*/ 147 h 192" name="T45"/>
                    <a:gd fmla="*/ 144 w 285" name="T46"/>
                    <a:gd fmla="*/ 148 h 192" name="T47"/>
                    <a:gd fmla="*/ 132 w 285" name="T48"/>
                    <a:gd fmla="*/ 146 h 192" name="T49"/>
                    <a:gd fmla="*/ 115 w 285" name="T50"/>
                    <a:gd fmla="*/ 133 h 192" name="T51"/>
                    <a:gd fmla="*/ 102 w 285" name="T52"/>
                    <a:gd fmla="*/ 129 h 192" name="T53"/>
                    <a:gd fmla="*/ 80 w 285" name="T54"/>
                    <a:gd fmla="*/ 117 h 192" name="T55"/>
                    <a:gd fmla="*/ 62 w 285" name="T56"/>
                    <a:gd fmla="*/ 104 h 192" name="T57"/>
                    <a:gd fmla="*/ 35 w 285" name="T58"/>
                    <a:gd fmla="*/ 96 h 192" name="T59"/>
                    <a:gd fmla="*/ 27 w 285" name="T60"/>
                    <a:gd fmla="*/ 92 h 192" name="T61"/>
                    <a:gd fmla="*/ 20 w 285" name="T62"/>
                    <a:gd fmla="*/ 90 h 192" name="T63"/>
                    <a:gd fmla="*/ 7 w 285" name="T64"/>
                    <a:gd fmla="*/ 83 h 192" name="T65"/>
                    <a:gd fmla="*/ 1 w 285" name="T66"/>
                    <a:gd fmla="*/ 73 h 192" name="T67"/>
                    <a:gd fmla="*/ 0 w 285" name="T68"/>
                    <a:gd fmla="*/ 64 h 192" name="T69"/>
                    <a:gd fmla="*/ 5 w 285" name="T70"/>
                    <a:gd fmla="*/ 48 h 192" name="T71"/>
                    <a:gd fmla="*/ 17 w 285" name="T72"/>
                    <a:gd fmla="*/ 35 h 192" name="T73"/>
                    <a:gd fmla="*/ 29 w 285" name="T74"/>
                    <a:gd fmla="*/ 36 h 192" name="T75"/>
                    <a:gd fmla="*/ 45 w 285" name="T76"/>
                    <a:gd fmla="*/ 41 h 192" name="T77"/>
                    <a:gd fmla="*/ 54 w 285" name="T78"/>
                    <a:gd fmla="*/ 39 h 192" name="T79"/>
                    <a:gd fmla="*/ 58 w 285" name="T80"/>
                    <a:gd fmla="*/ 34 h 192" name="T81"/>
                    <a:gd fmla="*/ 69 w 285" name="T82"/>
                    <a:gd fmla="*/ 30 h 192" name="T83"/>
                    <a:gd fmla="*/ 95 w 285" name="T84"/>
                    <a:gd fmla="*/ 39 h 192" name="T85"/>
                    <a:gd fmla="*/ 114 w 285" name="T86"/>
                    <a:gd fmla="*/ 48 h 192" name="T87"/>
                    <a:gd fmla="*/ 126 w 285" name="T88"/>
                    <a:gd fmla="*/ 49 h 192" name="T89"/>
                    <a:gd fmla="*/ 143 w 285" name="T90"/>
                    <a:gd fmla="*/ 43 h 192" name="T91"/>
                    <a:gd fmla="*/ 188 w 285" name="T92"/>
                    <a:gd fmla="*/ 36 h 192" name="T93"/>
                    <a:gd fmla="*/ 208 w 285" name="T94"/>
                    <a:gd fmla="*/ 33 h 192" name="T95"/>
                    <a:gd fmla="*/ 218 w 285" name="T96"/>
                    <a:gd fmla="*/ 23 h 192" name="T97"/>
                    <a:gd fmla="*/ 223 w 285" name="T98"/>
                    <a:gd fmla="*/ 17 h 192" name="T99"/>
                    <a:gd fmla="*/ 231 w 285" name="T100"/>
                    <a:gd fmla="*/ 13 h 192" name="T101"/>
                    <a:gd fmla="*/ 238 w 285" name="T102"/>
                    <a:gd fmla="*/ 17 h 192" name="T103"/>
                    <a:gd fmla="*/ 247 w 285" name="T104"/>
                    <a:gd fmla="*/ 21 h 192" name="T10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b="b" l="0" r="r" t="0"/>
                  <a:pathLst>
                    <a:path h="192" w="285">
                      <a:moveTo>
                        <a:pt x="251" y="22"/>
                      </a:moveTo>
                      <a:lnTo>
                        <a:pt x="251" y="22"/>
                      </a:lnTo>
                      <a:lnTo>
                        <a:pt x="259" y="17"/>
                      </a:lnTo>
                      <a:lnTo>
                        <a:pt x="264" y="12"/>
                      </a:lnTo>
                      <a:lnTo>
                        <a:pt x="267" y="8"/>
                      </a:lnTo>
                      <a:lnTo>
                        <a:pt x="267" y="8"/>
                      </a:lnTo>
                      <a:lnTo>
                        <a:pt x="272" y="4"/>
                      </a:lnTo>
                      <a:lnTo>
                        <a:pt x="277" y="1"/>
                      </a:lnTo>
                      <a:lnTo>
                        <a:pt x="280" y="0"/>
                      </a:lnTo>
                      <a:lnTo>
                        <a:pt x="283" y="0"/>
                      </a:lnTo>
                      <a:lnTo>
                        <a:pt x="284" y="1"/>
                      </a:lnTo>
                      <a:lnTo>
                        <a:pt x="285" y="3"/>
                      </a:lnTo>
                      <a:lnTo>
                        <a:pt x="285" y="3"/>
                      </a:lnTo>
                      <a:lnTo>
                        <a:pt x="284" y="10"/>
                      </a:lnTo>
                      <a:lnTo>
                        <a:pt x="281" y="17"/>
                      </a:lnTo>
                      <a:lnTo>
                        <a:pt x="278" y="24"/>
                      </a:lnTo>
                      <a:lnTo>
                        <a:pt x="272" y="32"/>
                      </a:lnTo>
                      <a:lnTo>
                        <a:pt x="272" y="32"/>
                      </a:lnTo>
                      <a:lnTo>
                        <a:pt x="266" y="37"/>
                      </a:lnTo>
                      <a:lnTo>
                        <a:pt x="261" y="44"/>
                      </a:lnTo>
                      <a:lnTo>
                        <a:pt x="256" y="52"/>
                      </a:lnTo>
                      <a:lnTo>
                        <a:pt x="251" y="62"/>
                      </a:lnTo>
                      <a:lnTo>
                        <a:pt x="248" y="70"/>
                      </a:lnTo>
                      <a:lnTo>
                        <a:pt x="246" y="80"/>
                      </a:lnTo>
                      <a:lnTo>
                        <a:pt x="245" y="84"/>
                      </a:lnTo>
                      <a:lnTo>
                        <a:pt x="246" y="89"/>
                      </a:lnTo>
                      <a:lnTo>
                        <a:pt x="247" y="93"/>
                      </a:lnTo>
                      <a:lnTo>
                        <a:pt x="248" y="97"/>
                      </a:lnTo>
                      <a:lnTo>
                        <a:pt x="248" y="97"/>
                      </a:lnTo>
                      <a:lnTo>
                        <a:pt x="258" y="112"/>
                      </a:lnTo>
                      <a:lnTo>
                        <a:pt x="266" y="127"/>
                      </a:lnTo>
                      <a:lnTo>
                        <a:pt x="270" y="135"/>
                      </a:lnTo>
                      <a:lnTo>
                        <a:pt x="271" y="143"/>
                      </a:lnTo>
                      <a:lnTo>
                        <a:pt x="272" y="148"/>
                      </a:lnTo>
                      <a:lnTo>
                        <a:pt x="270" y="153"/>
                      </a:lnTo>
                      <a:lnTo>
                        <a:pt x="270" y="153"/>
                      </a:lnTo>
                      <a:lnTo>
                        <a:pt x="265" y="160"/>
                      </a:lnTo>
                      <a:lnTo>
                        <a:pt x="261" y="164"/>
                      </a:lnTo>
                      <a:lnTo>
                        <a:pt x="260" y="165"/>
                      </a:lnTo>
                      <a:lnTo>
                        <a:pt x="259" y="168"/>
                      </a:lnTo>
                      <a:lnTo>
                        <a:pt x="258" y="172"/>
                      </a:lnTo>
                      <a:lnTo>
                        <a:pt x="258" y="176"/>
                      </a:lnTo>
                      <a:lnTo>
                        <a:pt x="258" y="176"/>
                      </a:lnTo>
                      <a:lnTo>
                        <a:pt x="258" y="184"/>
                      </a:lnTo>
                      <a:lnTo>
                        <a:pt x="257" y="188"/>
                      </a:lnTo>
                      <a:lnTo>
                        <a:pt x="256" y="190"/>
                      </a:lnTo>
                      <a:lnTo>
                        <a:pt x="254" y="191"/>
                      </a:lnTo>
                      <a:lnTo>
                        <a:pt x="251" y="192"/>
                      </a:lnTo>
                      <a:lnTo>
                        <a:pt x="249" y="191"/>
                      </a:lnTo>
                      <a:lnTo>
                        <a:pt x="247" y="190"/>
                      </a:lnTo>
                      <a:lnTo>
                        <a:pt x="247" y="190"/>
                      </a:lnTo>
                      <a:lnTo>
                        <a:pt x="243" y="188"/>
                      </a:lnTo>
                      <a:lnTo>
                        <a:pt x="237" y="186"/>
                      </a:lnTo>
                      <a:lnTo>
                        <a:pt x="232" y="183"/>
                      </a:lnTo>
                      <a:lnTo>
                        <a:pt x="223" y="183"/>
                      </a:lnTo>
                      <a:lnTo>
                        <a:pt x="223" y="183"/>
                      </a:lnTo>
                      <a:lnTo>
                        <a:pt x="216" y="184"/>
                      </a:lnTo>
                      <a:lnTo>
                        <a:pt x="210" y="184"/>
                      </a:lnTo>
                      <a:lnTo>
                        <a:pt x="208" y="184"/>
                      </a:lnTo>
                      <a:lnTo>
                        <a:pt x="205" y="182"/>
                      </a:lnTo>
                      <a:lnTo>
                        <a:pt x="201" y="179"/>
                      </a:lnTo>
                      <a:lnTo>
                        <a:pt x="197" y="174"/>
                      </a:lnTo>
                      <a:lnTo>
                        <a:pt x="197" y="174"/>
                      </a:lnTo>
                      <a:lnTo>
                        <a:pt x="188" y="163"/>
                      </a:lnTo>
                      <a:lnTo>
                        <a:pt x="181" y="154"/>
                      </a:lnTo>
                      <a:lnTo>
                        <a:pt x="177" y="151"/>
                      </a:lnTo>
                      <a:lnTo>
                        <a:pt x="173" y="149"/>
                      </a:lnTo>
                      <a:lnTo>
                        <a:pt x="169" y="147"/>
                      </a:lnTo>
                      <a:lnTo>
                        <a:pt x="162" y="147"/>
                      </a:lnTo>
                      <a:lnTo>
                        <a:pt x="162" y="147"/>
                      </a:lnTo>
                      <a:lnTo>
                        <a:pt x="151" y="147"/>
                      </a:lnTo>
                      <a:lnTo>
                        <a:pt x="144" y="148"/>
                      </a:lnTo>
                      <a:lnTo>
                        <a:pt x="140" y="148"/>
                      </a:lnTo>
                      <a:lnTo>
                        <a:pt x="136" y="147"/>
                      </a:lnTo>
                      <a:lnTo>
                        <a:pt x="132" y="146"/>
                      </a:lnTo>
                      <a:lnTo>
                        <a:pt x="128" y="143"/>
                      </a:lnTo>
                      <a:lnTo>
                        <a:pt x="128" y="143"/>
                      </a:lnTo>
                      <a:lnTo>
                        <a:pt x="115" y="133"/>
                      </a:lnTo>
                      <a:lnTo>
                        <a:pt x="109" y="131"/>
                      </a:lnTo>
                      <a:lnTo>
                        <a:pt x="102" y="129"/>
                      </a:lnTo>
                      <a:lnTo>
                        <a:pt x="102" y="129"/>
                      </a:lnTo>
                      <a:lnTo>
                        <a:pt x="93" y="126"/>
                      </a:lnTo>
                      <a:lnTo>
                        <a:pt x="87" y="122"/>
                      </a:lnTo>
                      <a:lnTo>
                        <a:pt x="80" y="117"/>
                      </a:lnTo>
                      <a:lnTo>
                        <a:pt x="71" y="110"/>
                      </a:lnTo>
                      <a:lnTo>
                        <a:pt x="71" y="110"/>
                      </a:lnTo>
                      <a:lnTo>
                        <a:pt x="62" y="104"/>
                      </a:lnTo>
                      <a:lnTo>
                        <a:pt x="54" y="101"/>
                      </a:lnTo>
                      <a:lnTo>
                        <a:pt x="46" y="98"/>
                      </a:lnTo>
                      <a:lnTo>
                        <a:pt x="35" y="96"/>
                      </a:lnTo>
                      <a:lnTo>
                        <a:pt x="35" y="96"/>
                      </a:lnTo>
                      <a:lnTo>
                        <a:pt x="29" y="94"/>
                      </a:lnTo>
                      <a:lnTo>
                        <a:pt x="27" y="92"/>
                      </a:lnTo>
                      <a:lnTo>
                        <a:pt x="26" y="91"/>
                      </a:lnTo>
                      <a:lnTo>
                        <a:pt x="20" y="90"/>
                      </a:lnTo>
                      <a:lnTo>
                        <a:pt x="20" y="90"/>
                      </a:lnTo>
                      <a:lnTo>
                        <a:pt x="16" y="89"/>
                      </a:lnTo>
                      <a:lnTo>
                        <a:pt x="12" y="87"/>
                      </a:lnTo>
                      <a:lnTo>
                        <a:pt x="7" y="83"/>
                      </a:lnTo>
                      <a:lnTo>
                        <a:pt x="5" y="80"/>
                      </a:lnTo>
                      <a:lnTo>
                        <a:pt x="2" y="77"/>
                      </a:lnTo>
                      <a:lnTo>
                        <a:pt x="1" y="73"/>
                      </a:lnTo>
                      <a:lnTo>
                        <a:pt x="0" y="68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1" y="60"/>
                      </a:lnTo>
                      <a:lnTo>
                        <a:pt x="2" y="53"/>
                      </a:lnTo>
                      <a:lnTo>
                        <a:pt x="5" y="48"/>
                      </a:lnTo>
                      <a:lnTo>
                        <a:pt x="8" y="43"/>
                      </a:lnTo>
                      <a:lnTo>
                        <a:pt x="13" y="38"/>
                      </a:lnTo>
                      <a:lnTo>
                        <a:pt x="17" y="35"/>
                      </a:lnTo>
                      <a:lnTo>
                        <a:pt x="23" y="34"/>
                      </a:lnTo>
                      <a:lnTo>
                        <a:pt x="26" y="35"/>
                      </a:lnTo>
                      <a:lnTo>
                        <a:pt x="29" y="36"/>
                      </a:lnTo>
                      <a:lnTo>
                        <a:pt x="29" y="36"/>
                      </a:lnTo>
                      <a:lnTo>
                        <a:pt x="41" y="40"/>
                      </a:lnTo>
                      <a:lnTo>
                        <a:pt x="45" y="41"/>
                      </a:lnTo>
                      <a:lnTo>
                        <a:pt x="48" y="43"/>
                      </a:lnTo>
                      <a:lnTo>
                        <a:pt x="51" y="41"/>
                      </a:lnTo>
                      <a:lnTo>
                        <a:pt x="54" y="39"/>
                      </a:lnTo>
                      <a:lnTo>
                        <a:pt x="56" y="37"/>
                      </a:lnTo>
                      <a:lnTo>
                        <a:pt x="58" y="34"/>
                      </a:lnTo>
                      <a:lnTo>
                        <a:pt x="58" y="34"/>
                      </a:lnTo>
                      <a:lnTo>
                        <a:pt x="61" y="31"/>
                      </a:lnTo>
                      <a:lnTo>
                        <a:pt x="64" y="30"/>
                      </a:lnTo>
                      <a:lnTo>
                        <a:pt x="69" y="30"/>
                      </a:lnTo>
                      <a:lnTo>
                        <a:pt x="74" y="30"/>
                      </a:lnTo>
                      <a:lnTo>
                        <a:pt x="85" y="34"/>
                      </a:lnTo>
                      <a:lnTo>
                        <a:pt x="95" y="39"/>
                      </a:lnTo>
                      <a:lnTo>
                        <a:pt x="95" y="39"/>
                      </a:lnTo>
                      <a:lnTo>
                        <a:pt x="105" y="44"/>
                      </a:lnTo>
                      <a:lnTo>
                        <a:pt x="114" y="48"/>
                      </a:lnTo>
                      <a:lnTo>
                        <a:pt x="117" y="49"/>
                      </a:lnTo>
                      <a:lnTo>
                        <a:pt x="121" y="49"/>
                      </a:lnTo>
                      <a:lnTo>
                        <a:pt x="126" y="49"/>
                      </a:lnTo>
                      <a:lnTo>
                        <a:pt x="131" y="47"/>
                      </a:lnTo>
                      <a:lnTo>
                        <a:pt x="131" y="47"/>
                      </a:lnTo>
                      <a:lnTo>
                        <a:pt x="143" y="43"/>
                      </a:lnTo>
                      <a:lnTo>
                        <a:pt x="157" y="39"/>
                      </a:lnTo>
                      <a:lnTo>
                        <a:pt x="173" y="37"/>
                      </a:lnTo>
                      <a:lnTo>
                        <a:pt x="188" y="36"/>
                      </a:lnTo>
                      <a:lnTo>
                        <a:pt x="188" y="36"/>
                      </a:lnTo>
                      <a:lnTo>
                        <a:pt x="200" y="35"/>
                      </a:lnTo>
                      <a:lnTo>
                        <a:pt x="208" y="33"/>
                      </a:lnTo>
                      <a:lnTo>
                        <a:pt x="212" y="32"/>
                      </a:lnTo>
                      <a:lnTo>
                        <a:pt x="214" y="29"/>
                      </a:lnTo>
                      <a:lnTo>
                        <a:pt x="218" y="23"/>
                      </a:lnTo>
                      <a:lnTo>
                        <a:pt x="218" y="23"/>
                      </a:lnTo>
                      <a:lnTo>
                        <a:pt x="220" y="20"/>
                      </a:lnTo>
                      <a:lnTo>
                        <a:pt x="223" y="17"/>
                      </a:lnTo>
                      <a:lnTo>
                        <a:pt x="226" y="16"/>
                      </a:lnTo>
                      <a:lnTo>
                        <a:pt x="229" y="15"/>
                      </a:lnTo>
                      <a:lnTo>
                        <a:pt x="231" y="13"/>
                      </a:lnTo>
                      <a:lnTo>
                        <a:pt x="234" y="13"/>
                      </a:lnTo>
                      <a:lnTo>
                        <a:pt x="236" y="15"/>
                      </a:lnTo>
                      <a:lnTo>
                        <a:pt x="238" y="17"/>
                      </a:lnTo>
                      <a:lnTo>
                        <a:pt x="238" y="17"/>
                      </a:lnTo>
                      <a:lnTo>
                        <a:pt x="242" y="20"/>
                      </a:lnTo>
                      <a:lnTo>
                        <a:pt x="247" y="21"/>
                      </a:lnTo>
                      <a:lnTo>
                        <a:pt x="251" y="22"/>
                      </a:lnTo>
                      <a:lnTo>
                        <a:pt x="251" y="2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41" name="Freeform 174"/>
                <p:cNvSpPr/>
                <p:nvPr/>
              </p:nvSpPr>
              <p:spPr bwMode="auto">
                <a:xfrm>
                  <a:off x="5344" y="3788"/>
                  <a:ext cx="3" cy="9"/>
                </a:xfrm>
                <a:custGeom>
                  <a:gdLst>
                    <a:gd fmla="*/ 0 w 3" name="T0"/>
                    <a:gd fmla="*/ 1 h 9" name="T1"/>
                    <a:gd fmla="*/ 0 w 3" name="T2"/>
                    <a:gd fmla="*/ 1 h 9" name="T3"/>
                    <a:gd fmla="*/ 0 w 3" name="T4"/>
                    <a:gd fmla="*/ 6 h 9" name="T5"/>
                    <a:gd fmla="*/ 0 w 3" name="T6"/>
                    <a:gd fmla="*/ 8 h 9" name="T7"/>
                    <a:gd fmla="*/ 0 w 3" name="T8"/>
                    <a:gd fmla="*/ 9 h 9" name="T9"/>
                    <a:gd fmla="*/ 1 w 3" name="T10"/>
                    <a:gd fmla="*/ 8 h 9" name="T11"/>
                    <a:gd fmla="*/ 1 w 3" name="T12"/>
                    <a:gd fmla="*/ 8 h 9" name="T13"/>
                    <a:gd fmla="*/ 2 w 3" name="T14"/>
                    <a:gd fmla="*/ 7 h 9" name="T15"/>
                    <a:gd fmla="*/ 3 w 3" name="T16"/>
                    <a:gd fmla="*/ 6 h 9" name="T17"/>
                    <a:gd fmla="*/ 3 w 3" name="T18"/>
                    <a:gd fmla="*/ 2 h 9" name="T19"/>
                    <a:gd fmla="*/ 3 w 3" name="T20"/>
                    <a:gd fmla="*/ 2 h 9" name="T21"/>
                    <a:gd fmla="*/ 3 w 3" name="T22"/>
                    <a:gd fmla="*/ 0 h 9" name="T23"/>
                    <a:gd fmla="*/ 2 w 3" name="T24"/>
                    <a:gd fmla="*/ 0 h 9" name="T25"/>
                    <a:gd fmla="*/ 0 w 3" name="T26"/>
                    <a:gd fmla="*/ 1 h 9" name="T27"/>
                    <a:gd fmla="*/ 0 w 3" name="T28"/>
                    <a:gd fmla="*/ 1 h 9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9" w="3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2" y="7"/>
                      </a:lnTo>
                      <a:lnTo>
                        <a:pt x="3" y="6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42" name="Freeform 175"/>
                <p:cNvSpPr/>
                <p:nvPr/>
              </p:nvSpPr>
              <p:spPr bwMode="auto">
                <a:xfrm>
                  <a:off x="4867" y="2777"/>
                  <a:ext cx="586" cy="307"/>
                </a:xfrm>
                <a:custGeom>
                  <a:gdLst>
                    <a:gd fmla="*/ 67 w 586" name="T0"/>
                    <a:gd fmla="*/ 243 h 307" name="T1"/>
                    <a:gd fmla="*/ 42 w 586" name="T2"/>
                    <a:gd fmla="*/ 254 h 307" name="T3"/>
                    <a:gd fmla="*/ 26 w 586" name="T4"/>
                    <a:gd fmla="*/ 252 h 307" name="T5"/>
                    <a:gd fmla="*/ 12 w 586" name="T6"/>
                    <a:gd fmla="*/ 242 h 307" name="T7"/>
                    <a:gd fmla="*/ 3 w 586" name="T8"/>
                    <a:gd fmla="*/ 232 h 307" name="T9"/>
                    <a:gd fmla="*/ 1 w 586" name="T10"/>
                    <a:gd fmla="*/ 207 h 307" name="T11"/>
                    <a:gd fmla="*/ 13 w 586" name="T12"/>
                    <a:gd fmla="*/ 187 h 307" name="T13"/>
                    <a:gd fmla="*/ 21 w 586" name="T14"/>
                    <a:gd fmla="*/ 188 h 307" name="T15"/>
                    <a:gd fmla="*/ 31 w 586" name="T16"/>
                    <a:gd fmla="*/ 207 h 307" name="T17"/>
                    <a:gd fmla="*/ 45 w 586" name="T18"/>
                    <a:gd fmla="*/ 219 h 307" name="T19"/>
                    <a:gd fmla="*/ 66 w 586" name="T20"/>
                    <a:gd fmla="*/ 197 h 307" name="T21"/>
                    <a:gd fmla="*/ 77 w 586" name="T22"/>
                    <a:gd fmla="*/ 185 h 307" name="T23"/>
                    <a:gd fmla="*/ 117 w 586" name="T24"/>
                    <a:gd fmla="*/ 201 h 307" name="T25"/>
                    <a:gd fmla="*/ 170 w 586" name="T26"/>
                    <a:gd fmla="*/ 183 h 307" name="T27"/>
                    <a:gd fmla="*/ 200 w 586" name="T28"/>
                    <a:gd fmla="*/ 180 h 307" name="T29"/>
                    <a:gd fmla="*/ 220 w 586" name="T30"/>
                    <a:gd fmla="*/ 165 h 307" name="T31"/>
                    <a:gd fmla="*/ 256 w 586" name="T32"/>
                    <a:gd fmla="*/ 183 h 307" name="T33"/>
                    <a:gd fmla="*/ 274 w 586" name="T34"/>
                    <a:gd fmla="*/ 186 h 307" name="T35"/>
                    <a:gd fmla="*/ 278 w 586" name="T36"/>
                    <a:gd fmla="*/ 164 h 307" name="T37"/>
                    <a:gd fmla="*/ 269 w 586" name="T38"/>
                    <a:gd fmla="*/ 130 h 307" name="T39"/>
                    <a:gd fmla="*/ 251 w 586" name="T40"/>
                    <a:gd fmla="*/ 114 h 307" name="T41"/>
                    <a:gd fmla="*/ 279 w 586" name="T42"/>
                    <a:gd fmla="*/ 95 h 307" name="T43"/>
                    <a:gd fmla="*/ 305 w 586" name="T44"/>
                    <a:gd fmla="*/ 66 h 307" name="T45"/>
                    <a:gd fmla="*/ 319 w 586" name="T46"/>
                    <a:gd fmla="*/ 55 h 307" name="T47"/>
                    <a:gd fmla="*/ 334 w 586" name="T48"/>
                    <a:gd fmla="*/ 36 h 307" name="T49"/>
                    <a:gd fmla="*/ 344 w 586" name="T50"/>
                    <a:gd fmla="*/ 51 h 307" name="T51"/>
                    <a:gd fmla="*/ 370 w 586" name="T52"/>
                    <a:gd fmla="*/ 49 h 307" name="T53"/>
                    <a:gd fmla="*/ 398 w 586" name="T54"/>
                    <a:gd fmla="*/ 50 h 307" name="T55"/>
                    <a:gd fmla="*/ 412 w 586" name="T56"/>
                    <a:gd fmla="*/ 24 h 307" name="T57"/>
                    <a:gd fmla="*/ 422 w 586" name="T58"/>
                    <a:gd fmla="*/ 1 h 307" name="T59"/>
                    <a:gd fmla="*/ 459 w 586" name="T60"/>
                    <a:gd fmla="*/ 6 h 307" name="T61"/>
                    <a:gd fmla="*/ 488 w 586" name="T62"/>
                    <a:gd fmla="*/ 10 h 307" name="T63"/>
                    <a:gd fmla="*/ 508 w 586" name="T64"/>
                    <a:gd fmla="*/ 23 h 307" name="T65"/>
                    <a:gd fmla="*/ 535 w 586" name="T66"/>
                    <a:gd fmla="*/ 13 h 307" name="T67"/>
                    <a:gd fmla="*/ 559 w 586" name="T68"/>
                    <a:gd fmla="*/ 21 h 307" name="T69"/>
                    <a:gd fmla="*/ 561 w 586" name="T70"/>
                    <a:gd fmla="*/ 43 h 307" name="T71"/>
                    <a:gd fmla="*/ 579 w 586" name="T72"/>
                    <a:gd fmla="*/ 98 h 307" name="T73"/>
                    <a:gd fmla="*/ 582 w 586" name="T74"/>
                    <a:gd fmla="*/ 129 h 307" name="T75"/>
                    <a:gd fmla="*/ 565 w 586" name="T76"/>
                    <a:gd fmla="*/ 129 h 307" name="T77"/>
                    <a:gd fmla="*/ 542 w 586" name="T78"/>
                    <a:gd fmla="*/ 137 h 307" name="T79"/>
                    <a:gd fmla="*/ 558 w 586" name="T80"/>
                    <a:gd fmla="*/ 157 h 307" name="T81"/>
                    <a:gd fmla="*/ 548 w 586" name="T82"/>
                    <a:gd fmla="*/ 184 h 307" name="T83"/>
                    <a:gd fmla="*/ 546 w 586" name="T84"/>
                    <a:gd fmla="*/ 219 h 307" name="T85"/>
                    <a:gd fmla="*/ 524 w 586" name="T86"/>
                    <a:gd fmla="*/ 239 h 307" name="T87"/>
                    <a:gd fmla="*/ 514 w 586" name="T88"/>
                    <a:gd fmla="*/ 256 h 307" name="T89"/>
                    <a:gd fmla="*/ 491 w 586" name="T90"/>
                    <a:gd fmla="*/ 257 h 307" name="T91"/>
                    <a:gd fmla="*/ 445 w 586" name="T92"/>
                    <a:gd fmla="*/ 269 h 307" name="T93"/>
                    <a:gd fmla="*/ 414 w 586" name="T94"/>
                    <a:gd fmla="*/ 300 h 307" name="T95"/>
                    <a:gd fmla="*/ 383 w 586" name="T96"/>
                    <a:gd fmla="*/ 301 h 307" name="T97"/>
                    <a:gd fmla="*/ 320 w 586" name="T98"/>
                    <a:gd fmla="*/ 285 h 307" name="T99"/>
                    <a:gd fmla="*/ 276 w 586" name="T100"/>
                    <a:gd fmla="*/ 285 h 307" name="T101"/>
                    <a:gd fmla="*/ 235 w 586" name="T102"/>
                    <a:gd fmla="*/ 281 h 307" name="T103"/>
                    <a:gd fmla="*/ 212 w 586" name="T104"/>
                    <a:gd fmla="*/ 251 h 307" name="T105"/>
                    <a:gd fmla="*/ 200 w 586" name="T106"/>
                    <a:gd fmla="*/ 230 h 307" name="T107"/>
                    <a:gd fmla="*/ 140 w 586" name="T108"/>
                    <a:gd fmla="*/ 250 h 307" name="T109"/>
                    <a:gd fmla="*/ 110 w 586" name="T110"/>
                    <a:gd fmla="*/ 262 h 307" name="T111"/>
                    <a:gd fmla="*/ 98 w 586" name="T112"/>
                    <a:gd fmla="*/ 265 h 307" name="T113"/>
                    <a:gd fmla="*/ 71 w 586" name="T114"/>
                    <a:gd fmla="*/ 259 h 307" name="T1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b="b" l="0" r="r" t="0"/>
                  <a:pathLst>
                    <a:path h="307" w="586">
                      <a:moveTo>
                        <a:pt x="71" y="259"/>
                      </a:moveTo>
                      <a:lnTo>
                        <a:pt x="71" y="259"/>
                      </a:lnTo>
                      <a:lnTo>
                        <a:pt x="71" y="257"/>
                      </a:lnTo>
                      <a:lnTo>
                        <a:pt x="72" y="251"/>
                      </a:lnTo>
                      <a:lnTo>
                        <a:pt x="71" y="247"/>
                      </a:lnTo>
                      <a:lnTo>
                        <a:pt x="70" y="245"/>
                      </a:lnTo>
                      <a:lnTo>
                        <a:pt x="67" y="243"/>
                      </a:lnTo>
                      <a:lnTo>
                        <a:pt x="65" y="243"/>
                      </a:lnTo>
                      <a:lnTo>
                        <a:pt x="65" y="243"/>
                      </a:lnTo>
                      <a:lnTo>
                        <a:pt x="58" y="243"/>
                      </a:lnTo>
                      <a:lnTo>
                        <a:pt x="51" y="246"/>
                      </a:lnTo>
                      <a:lnTo>
                        <a:pt x="46" y="250"/>
                      </a:lnTo>
                      <a:lnTo>
                        <a:pt x="42" y="254"/>
                      </a:lnTo>
                      <a:lnTo>
                        <a:pt x="42" y="254"/>
                      </a:lnTo>
                      <a:lnTo>
                        <a:pt x="40" y="256"/>
                      </a:lnTo>
                      <a:lnTo>
                        <a:pt x="37" y="257"/>
                      </a:lnTo>
                      <a:lnTo>
                        <a:pt x="35" y="257"/>
                      </a:lnTo>
                      <a:lnTo>
                        <a:pt x="33" y="257"/>
                      </a:lnTo>
                      <a:lnTo>
                        <a:pt x="29" y="255"/>
                      </a:lnTo>
                      <a:lnTo>
                        <a:pt x="26" y="252"/>
                      </a:lnTo>
                      <a:lnTo>
                        <a:pt x="26" y="252"/>
                      </a:lnTo>
                      <a:lnTo>
                        <a:pt x="22" y="251"/>
                      </a:lnTo>
                      <a:lnTo>
                        <a:pt x="19" y="251"/>
                      </a:lnTo>
                      <a:lnTo>
                        <a:pt x="16" y="250"/>
                      </a:lnTo>
                      <a:lnTo>
                        <a:pt x="15" y="249"/>
                      </a:lnTo>
                      <a:lnTo>
                        <a:pt x="14" y="246"/>
                      </a:lnTo>
                      <a:lnTo>
                        <a:pt x="14" y="246"/>
                      </a:lnTo>
                      <a:lnTo>
                        <a:pt x="12" y="242"/>
                      </a:lnTo>
                      <a:lnTo>
                        <a:pt x="9" y="240"/>
                      </a:lnTo>
                      <a:lnTo>
                        <a:pt x="6" y="239"/>
                      </a:lnTo>
                      <a:lnTo>
                        <a:pt x="3" y="239"/>
                      </a:lnTo>
                      <a:lnTo>
                        <a:pt x="3" y="239"/>
                      </a:lnTo>
                      <a:lnTo>
                        <a:pt x="0" y="239"/>
                      </a:lnTo>
                      <a:lnTo>
                        <a:pt x="0" y="237"/>
                      </a:lnTo>
                      <a:lnTo>
                        <a:pt x="3" y="232"/>
                      </a:lnTo>
                      <a:lnTo>
                        <a:pt x="3" y="232"/>
                      </a:lnTo>
                      <a:lnTo>
                        <a:pt x="4" y="229"/>
                      </a:lnTo>
                      <a:lnTo>
                        <a:pt x="4" y="224"/>
                      </a:lnTo>
                      <a:lnTo>
                        <a:pt x="4" y="217"/>
                      </a:lnTo>
                      <a:lnTo>
                        <a:pt x="3" y="212"/>
                      </a:lnTo>
                      <a:lnTo>
                        <a:pt x="3" y="212"/>
                      </a:lnTo>
                      <a:lnTo>
                        <a:pt x="1" y="207"/>
                      </a:lnTo>
                      <a:lnTo>
                        <a:pt x="0" y="201"/>
                      </a:lnTo>
                      <a:lnTo>
                        <a:pt x="0" y="197"/>
                      </a:lnTo>
                      <a:lnTo>
                        <a:pt x="1" y="195"/>
                      </a:lnTo>
                      <a:lnTo>
                        <a:pt x="2" y="194"/>
                      </a:lnTo>
                      <a:lnTo>
                        <a:pt x="2" y="194"/>
                      </a:lnTo>
                      <a:lnTo>
                        <a:pt x="10" y="189"/>
                      </a:lnTo>
                      <a:lnTo>
                        <a:pt x="13" y="187"/>
                      </a:lnTo>
                      <a:lnTo>
                        <a:pt x="15" y="184"/>
                      </a:lnTo>
                      <a:lnTo>
                        <a:pt x="15" y="184"/>
                      </a:lnTo>
                      <a:lnTo>
                        <a:pt x="16" y="182"/>
                      </a:lnTo>
                      <a:lnTo>
                        <a:pt x="18" y="181"/>
                      </a:lnTo>
                      <a:lnTo>
                        <a:pt x="20" y="183"/>
                      </a:lnTo>
                      <a:lnTo>
                        <a:pt x="21" y="188"/>
                      </a:lnTo>
                      <a:lnTo>
                        <a:pt x="21" y="188"/>
                      </a:lnTo>
                      <a:lnTo>
                        <a:pt x="22" y="195"/>
                      </a:lnTo>
                      <a:lnTo>
                        <a:pt x="23" y="200"/>
                      </a:lnTo>
                      <a:lnTo>
                        <a:pt x="24" y="203"/>
                      </a:lnTo>
                      <a:lnTo>
                        <a:pt x="27" y="204"/>
                      </a:lnTo>
                      <a:lnTo>
                        <a:pt x="29" y="207"/>
                      </a:lnTo>
                      <a:lnTo>
                        <a:pt x="31" y="207"/>
                      </a:lnTo>
                      <a:lnTo>
                        <a:pt x="31" y="207"/>
                      </a:lnTo>
                      <a:lnTo>
                        <a:pt x="36" y="208"/>
                      </a:lnTo>
                      <a:lnTo>
                        <a:pt x="40" y="209"/>
                      </a:lnTo>
                      <a:lnTo>
                        <a:pt x="41" y="211"/>
                      </a:lnTo>
                      <a:lnTo>
                        <a:pt x="41" y="214"/>
                      </a:lnTo>
                      <a:lnTo>
                        <a:pt x="41" y="214"/>
                      </a:lnTo>
                      <a:lnTo>
                        <a:pt x="42" y="217"/>
                      </a:lnTo>
                      <a:lnTo>
                        <a:pt x="45" y="219"/>
                      </a:lnTo>
                      <a:lnTo>
                        <a:pt x="48" y="219"/>
                      </a:lnTo>
                      <a:lnTo>
                        <a:pt x="49" y="219"/>
                      </a:lnTo>
                      <a:lnTo>
                        <a:pt x="51" y="218"/>
                      </a:lnTo>
                      <a:lnTo>
                        <a:pt x="51" y="218"/>
                      </a:lnTo>
                      <a:lnTo>
                        <a:pt x="60" y="208"/>
                      </a:lnTo>
                      <a:lnTo>
                        <a:pt x="64" y="201"/>
                      </a:lnTo>
                      <a:lnTo>
                        <a:pt x="66" y="197"/>
                      </a:lnTo>
                      <a:lnTo>
                        <a:pt x="66" y="194"/>
                      </a:lnTo>
                      <a:lnTo>
                        <a:pt x="66" y="194"/>
                      </a:lnTo>
                      <a:lnTo>
                        <a:pt x="66" y="192"/>
                      </a:lnTo>
                      <a:lnTo>
                        <a:pt x="67" y="189"/>
                      </a:lnTo>
                      <a:lnTo>
                        <a:pt x="70" y="187"/>
                      </a:lnTo>
                      <a:lnTo>
                        <a:pt x="72" y="186"/>
                      </a:lnTo>
                      <a:lnTo>
                        <a:pt x="77" y="185"/>
                      </a:lnTo>
                      <a:lnTo>
                        <a:pt x="80" y="186"/>
                      </a:lnTo>
                      <a:lnTo>
                        <a:pt x="83" y="187"/>
                      </a:lnTo>
                      <a:lnTo>
                        <a:pt x="83" y="187"/>
                      </a:lnTo>
                      <a:lnTo>
                        <a:pt x="89" y="192"/>
                      </a:lnTo>
                      <a:lnTo>
                        <a:pt x="100" y="197"/>
                      </a:lnTo>
                      <a:lnTo>
                        <a:pt x="112" y="200"/>
                      </a:lnTo>
                      <a:lnTo>
                        <a:pt x="117" y="201"/>
                      </a:lnTo>
                      <a:lnTo>
                        <a:pt x="122" y="202"/>
                      </a:lnTo>
                      <a:lnTo>
                        <a:pt x="122" y="202"/>
                      </a:lnTo>
                      <a:lnTo>
                        <a:pt x="127" y="201"/>
                      </a:lnTo>
                      <a:lnTo>
                        <a:pt x="133" y="200"/>
                      </a:lnTo>
                      <a:lnTo>
                        <a:pt x="146" y="195"/>
                      </a:lnTo>
                      <a:lnTo>
                        <a:pt x="160" y="189"/>
                      </a:lnTo>
                      <a:lnTo>
                        <a:pt x="170" y="183"/>
                      </a:lnTo>
                      <a:lnTo>
                        <a:pt x="170" y="183"/>
                      </a:lnTo>
                      <a:lnTo>
                        <a:pt x="173" y="182"/>
                      </a:lnTo>
                      <a:lnTo>
                        <a:pt x="177" y="180"/>
                      </a:lnTo>
                      <a:lnTo>
                        <a:pt x="184" y="180"/>
                      </a:lnTo>
                      <a:lnTo>
                        <a:pt x="196" y="180"/>
                      </a:lnTo>
                      <a:lnTo>
                        <a:pt x="196" y="180"/>
                      </a:lnTo>
                      <a:lnTo>
                        <a:pt x="200" y="180"/>
                      </a:lnTo>
                      <a:lnTo>
                        <a:pt x="201" y="178"/>
                      </a:lnTo>
                      <a:lnTo>
                        <a:pt x="203" y="172"/>
                      </a:lnTo>
                      <a:lnTo>
                        <a:pt x="206" y="168"/>
                      </a:lnTo>
                      <a:lnTo>
                        <a:pt x="208" y="166"/>
                      </a:lnTo>
                      <a:lnTo>
                        <a:pt x="210" y="166"/>
                      </a:lnTo>
                      <a:lnTo>
                        <a:pt x="210" y="166"/>
                      </a:lnTo>
                      <a:lnTo>
                        <a:pt x="220" y="165"/>
                      </a:lnTo>
                      <a:lnTo>
                        <a:pt x="233" y="166"/>
                      </a:lnTo>
                      <a:lnTo>
                        <a:pt x="238" y="167"/>
                      </a:lnTo>
                      <a:lnTo>
                        <a:pt x="245" y="169"/>
                      </a:lnTo>
                      <a:lnTo>
                        <a:pt x="249" y="171"/>
                      </a:lnTo>
                      <a:lnTo>
                        <a:pt x="251" y="175"/>
                      </a:lnTo>
                      <a:lnTo>
                        <a:pt x="251" y="175"/>
                      </a:lnTo>
                      <a:lnTo>
                        <a:pt x="256" y="183"/>
                      </a:lnTo>
                      <a:lnTo>
                        <a:pt x="259" y="188"/>
                      </a:lnTo>
                      <a:lnTo>
                        <a:pt x="264" y="190"/>
                      </a:lnTo>
                      <a:lnTo>
                        <a:pt x="266" y="192"/>
                      </a:lnTo>
                      <a:lnTo>
                        <a:pt x="269" y="190"/>
                      </a:lnTo>
                      <a:lnTo>
                        <a:pt x="269" y="190"/>
                      </a:lnTo>
                      <a:lnTo>
                        <a:pt x="272" y="189"/>
                      </a:lnTo>
                      <a:lnTo>
                        <a:pt x="274" y="186"/>
                      </a:lnTo>
                      <a:lnTo>
                        <a:pt x="276" y="183"/>
                      </a:lnTo>
                      <a:lnTo>
                        <a:pt x="278" y="179"/>
                      </a:lnTo>
                      <a:lnTo>
                        <a:pt x="279" y="174"/>
                      </a:lnTo>
                      <a:lnTo>
                        <a:pt x="280" y="170"/>
                      </a:lnTo>
                      <a:lnTo>
                        <a:pt x="279" y="166"/>
                      </a:lnTo>
                      <a:lnTo>
                        <a:pt x="278" y="164"/>
                      </a:lnTo>
                      <a:lnTo>
                        <a:pt x="278" y="164"/>
                      </a:lnTo>
                      <a:lnTo>
                        <a:pt x="274" y="158"/>
                      </a:lnTo>
                      <a:lnTo>
                        <a:pt x="271" y="152"/>
                      </a:lnTo>
                      <a:lnTo>
                        <a:pt x="270" y="146"/>
                      </a:lnTo>
                      <a:lnTo>
                        <a:pt x="269" y="141"/>
                      </a:lnTo>
                      <a:lnTo>
                        <a:pt x="269" y="141"/>
                      </a:lnTo>
                      <a:lnTo>
                        <a:pt x="270" y="132"/>
                      </a:lnTo>
                      <a:lnTo>
                        <a:pt x="269" y="130"/>
                      </a:lnTo>
                      <a:lnTo>
                        <a:pt x="267" y="129"/>
                      </a:lnTo>
                      <a:lnTo>
                        <a:pt x="266" y="127"/>
                      </a:lnTo>
                      <a:lnTo>
                        <a:pt x="263" y="126"/>
                      </a:lnTo>
                      <a:lnTo>
                        <a:pt x="263" y="126"/>
                      </a:lnTo>
                      <a:lnTo>
                        <a:pt x="257" y="123"/>
                      </a:lnTo>
                      <a:lnTo>
                        <a:pt x="253" y="118"/>
                      </a:lnTo>
                      <a:lnTo>
                        <a:pt x="251" y="114"/>
                      </a:lnTo>
                      <a:lnTo>
                        <a:pt x="250" y="110"/>
                      </a:lnTo>
                      <a:lnTo>
                        <a:pt x="250" y="110"/>
                      </a:lnTo>
                      <a:lnTo>
                        <a:pt x="251" y="108"/>
                      </a:lnTo>
                      <a:lnTo>
                        <a:pt x="255" y="106"/>
                      </a:lnTo>
                      <a:lnTo>
                        <a:pt x="261" y="102"/>
                      </a:lnTo>
                      <a:lnTo>
                        <a:pt x="279" y="95"/>
                      </a:lnTo>
                      <a:lnTo>
                        <a:pt x="279" y="95"/>
                      </a:lnTo>
                      <a:lnTo>
                        <a:pt x="287" y="89"/>
                      </a:lnTo>
                      <a:lnTo>
                        <a:pt x="295" y="82"/>
                      </a:lnTo>
                      <a:lnTo>
                        <a:pt x="299" y="78"/>
                      </a:lnTo>
                      <a:lnTo>
                        <a:pt x="302" y="74"/>
                      </a:lnTo>
                      <a:lnTo>
                        <a:pt x="304" y="70"/>
                      </a:lnTo>
                      <a:lnTo>
                        <a:pt x="305" y="66"/>
                      </a:lnTo>
                      <a:lnTo>
                        <a:pt x="305" y="66"/>
                      </a:lnTo>
                      <a:lnTo>
                        <a:pt x="305" y="63"/>
                      </a:lnTo>
                      <a:lnTo>
                        <a:pt x="306" y="59"/>
                      </a:lnTo>
                      <a:lnTo>
                        <a:pt x="307" y="58"/>
                      </a:lnTo>
                      <a:lnTo>
                        <a:pt x="309" y="57"/>
                      </a:lnTo>
                      <a:lnTo>
                        <a:pt x="314" y="56"/>
                      </a:lnTo>
                      <a:lnTo>
                        <a:pt x="319" y="55"/>
                      </a:lnTo>
                      <a:lnTo>
                        <a:pt x="319" y="55"/>
                      </a:lnTo>
                      <a:lnTo>
                        <a:pt x="321" y="54"/>
                      </a:lnTo>
                      <a:lnTo>
                        <a:pt x="323" y="52"/>
                      </a:lnTo>
                      <a:lnTo>
                        <a:pt x="327" y="49"/>
                      </a:lnTo>
                      <a:lnTo>
                        <a:pt x="331" y="38"/>
                      </a:lnTo>
                      <a:lnTo>
                        <a:pt x="331" y="38"/>
                      </a:lnTo>
                      <a:lnTo>
                        <a:pt x="332" y="37"/>
                      </a:lnTo>
                      <a:lnTo>
                        <a:pt x="334" y="36"/>
                      </a:lnTo>
                      <a:lnTo>
                        <a:pt x="336" y="37"/>
                      </a:lnTo>
                      <a:lnTo>
                        <a:pt x="338" y="38"/>
                      </a:lnTo>
                      <a:lnTo>
                        <a:pt x="342" y="41"/>
                      </a:lnTo>
                      <a:lnTo>
                        <a:pt x="343" y="43"/>
                      </a:lnTo>
                      <a:lnTo>
                        <a:pt x="344" y="46"/>
                      </a:lnTo>
                      <a:lnTo>
                        <a:pt x="344" y="46"/>
                      </a:lnTo>
                      <a:lnTo>
                        <a:pt x="344" y="51"/>
                      </a:lnTo>
                      <a:lnTo>
                        <a:pt x="345" y="54"/>
                      </a:lnTo>
                      <a:lnTo>
                        <a:pt x="347" y="56"/>
                      </a:lnTo>
                      <a:lnTo>
                        <a:pt x="351" y="56"/>
                      </a:lnTo>
                      <a:lnTo>
                        <a:pt x="351" y="56"/>
                      </a:lnTo>
                      <a:lnTo>
                        <a:pt x="357" y="55"/>
                      </a:lnTo>
                      <a:lnTo>
                        <a:pt x="363" y="52"/>
                      </a:lnTo>
                      <a:lnTo>
                        <a:pt x="370" y="49"/>
                      </a:lnTo>
                      <a:lnTo>
                        <a:pt x="376" y="47"/>
                      </a:lnTo>
                      <a:lnTo>
                        <a:pt x="376" y="47"/>
                      </a:lnTo>
                      <a:lnTo>
                        <a:pt x="383" y="49"/>
                      </a:lnTo>
                      <a:lnTo>
                        <a:pt x="388" y="52"/>
                      </a:lnTo>
                      <a:lnTo>
                        <a:pt x="393" y="53"/>
                      </a:lnTo>
                      <a:lnTo>
                        <a:pt x="395" y="52"/>
                      </a:lnTo>
                      <a:lnTo>
                        <a:pt x="398" y="50"/>
                      </a:lnTo>
                      <a:lnTo>
                        <a:pt x="398" y="50"/>
                      </a:lnTo>
                      <a:lnTo>
                        <a:pt x="400" y="43"/>
                      </a:lnTo>
                      <a:lnTo>
                        <a:pt x="402" y="36"/>
                      </a:lnTo>
                      <a:lnTo>
                        <a:pt x="403" y="32"/>
                      </a:lnTo>
                      <a:lnTo>
                        <a:pt x="405" y="28"/>
                      </a:lnTo>
                      <a:lnTo>
                        <a:pt x="408" y="26"/>
                      </a:lnTo>
                      <a:lnTo>
                        <a:pt x="412" y="24"/>
                      </a:lnTo>
                      <a:lnTo>
                        <a:pt x="412" y="24"/>
                      </a:lnTo>
                      <a:lnTo>
                        <a:pt x="416" y="22"/>
                      </a:lnTo>
                      <a:lnTo>
                        <a:pt x="418" y="18"/>
                      </a:lnTo>
                      <a:lnTo>
                        <a:pt x="419" y="15"/>
                      </a:lnTo>
                      <a:lnTo>
                        <a:pt x="419" y="11"/>
                      </a:lnTo>
                      <a:lnTo>
                        <a:pt x="421" y="4"/>
                      </a:lnTo>
                      <a:lnTo>
                        <a:pt x="422" y="1"/>
                      </a:lnTo>
                      <a:lnTo>
                        <a:pt x="426" y="0"/>
                      </a:lnTo>
                      <a:lnTo>
                        <a:pt x="426" y="0"/>
                      </a:lnTo>
                      <a:lnTo>
                        <a:pt x="434" y="0"/>
                      </a:lnTo>
                      <a:lnTo>
                        <a:pt x="445" y="0"/>
                      </a:lnTo>
                      <a:lnTo>
                        <a:pt x="455" y="2"/>
                      </a:lnTo>
                      <a:lnTo>
                        <a:pt x="458" y="4"/>
                      </a:lnTo>
                      <a:lnTo>
                        <a:pt x="459" y="6"/>
                      </a:lnTo>
                      <a:lnTo>
                        <a:pt x="459" y="6"/>
                      </a:lnTo>
                      <a:lnTo>
                        <a:pt x="461" y="7"/>
                      </a:lnTo>
                      <a:lnTo>
                        <a:pt x="463" y="8"/>
                      </a:lnTo>
                      <a:lnTo>
                        <a:pt x="472" y="8"/>
                      </a:lnTo>
                      <a:lnTo>
                        <a:pt x="481" y="8"/>
                      </a:lnTo>
                      <a:lnTo>
                        <a:pt x="485" y="9"/>
                      </a:lnTo>
                      <a:lnTo>
                        <a:pt x="488" y="10"/>
                      </a:lnTo>
                      <a:lnTo>
                        <a:pt x="488" y="10"/>
                      </a:lnTo>
                      <a:lnTo>
                        <a:pt x="491" y="13"/>
                      </a:lnTo>
                      <a:lnTo>
                        <a:pt x="495" y="18"/>
                      </a:lnTo>
                      <a:lnTo>
                        <a:pt x="498" y="21"/>
                      </a:lnTo>
                      <a:lnTo>
                        <a:pt x="501" y="22"/>
                      </a:lnTo>
                      <a:lnTo>
                        <a:pt x="504" y="23"/>
                      </a:lnTo>
                      <a:lnTo>
                        <a:pt x="508" y="23"/>
                      </a:lnTo>
                      <a:lnTo>
                        <a:pt x="508" y="23"/>
                      </a:lnTo>
                      <a:lnTo>
                        <a:pt x="516" y="22"/>
                      </a:lnTo>
                      <a:lnTo>
                        <a:pt x="522" y="21"/>
                      </a:lnTo>
                      <a:lnTo>
                        <a:pt x="528" y="17"/>
                      </a:lnTo>
                      <a:lnTo>
                        <a:pt x="533" y="14"/>
                      </a:lnTo>
                      <a:lnTo>
                        <a:pt x="533" y="14"/>
                      </a:lnTo>
                      <a:lnTo>
                        <a:pt x="535" y="13"/>
                      </a:lnTo>
                      <a:lnTo>
                        <a:pt x="538" y="12"/>
                      </a:lnTo>
                      <a:lnTo>
                        <a:pt x="544" y="13"/>
                      </a:lnTo>
                      <a:lnTo>
                        <a:pt x="548" y="15"/>
                      </a:lnTo>
                      <a:lnTo>
                        <a:pt x="551" y="17"/>
                      </a:lnTo>
                      <a:lnTo>
                        <a:pt x="551" y="17"/>
                      </a:lnTo>
                      <a:lnTo>
                        <a:pt x="553" y="19"/>
                      </a:lnTo>
                      <a:lnTo>
                        <a:pt x="559" y="21"/>
                      </a:lnTo>
                      <a:lnTo>
                        <a:pt x="563" y="23"/>
                      </a:lnTo>
                      <a:lnTo>
                        <a:pt x="564" y="25"/>
                      </a:lnTo>
                      <a:lnTo>
                        <a:pt x="565" y="27"/>
                      </a:lnTo>
                      <a:lnTo>
                        <a:pt x="565" y="27"/>
                      </a:lnTo>
                      <a:lnTo>
                        <a:pt x="564" y="32"/>
                      </a:lnTo>
                      <a:lnTo>
                        <a:pt x="562" y="39"/>
                      </a:lnTo>
                      <a:lnTo>
                        <a:pt x="561" y="43"/>
                      </a:lnTo>
                      <a:lnTo>
                        <a:pt x="561" y="49"/>
                      </a:lnTo>
                      <a:lnTo>
                        <a:pt x="562" y="54"/>
                      </a:lnTo>
                      <a:lnTo>
                        <a:pt x="565" y="60"/>
                      </a:lnTo>
                      <a:lnTo>
                        <a:pt x="565" y="60"/>
                      </a:lnTo>
                      <a:lnTo>
                        <a:pt x="571" y="71"/>
                      </a:lnTo>
                      <a:lnTo>
                        <a:pt x="575" y="82"/>
                      </a:lnTo>
                      <a:lnTo>
                        <a:pt x="579" y="98"/>
                      </a:lnTo>
                      <a:lnTo>
                        <a:pt x="579" y="98"/>
                      </a:lnTo>
                      <a:lnTo>
                        <a:pt x="585" y="115"/>
                      </a:lnTo>
                      <a:lnTo>
                        <a:pt x="586" y="119"/>
                      </a:lnTo>
                      <a:lnTo>
                        <a:pt x="586" y="124"/>
                      </a:lnTo>
                      <a:lnTo>
                        <a:pt x="585" y="127"/>
                      </a:lnTo>
                      <a:lnTo>
                        <a:pt x="582" y="129"/>
                      </a:lnTo>
                      <a:lnTo>
                        <a:pt x="582" y="129"/>
                      </a:lnTo>
                      <a:lnTo>
                        <a:pt x="577" y="133"/>
                      </a:lnTo>
                      <a:lnTo>
                        <a:pt x="572" y="135"/>
                      </a:lnTo>
                      <a:lnTo>
                        <a:pt x="567" y="133"/>
                      </a:lnTo>
                      <a:lnTo>
                        <a:pt x="566" y="133"/>
                      </a:lnTo>
                      <a:lnTo>
                        <a:pt x="566" y="131"/>
                      </a:lnTo>
                      <a:lnTo>
                        <a:pt x="566" y="131"/>
                      </a:lnTo>
                      <a:lnTo>
                        <a:pt x="565" y="129"/>
                      </a:lnTo>
                      <a:lnTo>
                        <a:pt x="563" y="127"/>
                      </a:lnTo>
                      <a:lnTo>
                        <a:pt x="560" y="126"/>
                      </a:lnTo>
                      <a:lnTo>
                        <a:pt x="556" y="127"/>
                      </a:lnTo>
                      <a:lnTo>
                        <a:pt x="556" y="127"/>
                      </a:lnTo>
                      <a:lnTo>
                        <a:pt x="549" y="130"/>
                      </a:lnTo>
                      <a:lnTo>
                        <a:pt x="544" y="135"/>
                      </a:lnTo>
                      <a:lnTo>
                        <a:pt x="542" y="137"/>
                      </a:lnTo>
                      <a:lnTo>
                        <a:pt x="541" y="139"/>
                      </a:lnTo>
                      <a:lnTo>
                        <a:pt x="542" y="141"/>
                      </a:lnTo>
                      <a:lnTo>
                        <a:pt x="544" y="143"/>
                      </a:lnTo>
                      <a:lnTo>
                        <a:pt x="544" y="143"/>
                      </a:lnTo>
                      <a:lnTo>
                        <a:pt x="555" y="151"/>
                      </a:lnTo>
                      <a:lnTo>
                        <a:pt x="557" y="155"/>
                      </a:lnTo>
                      <a:lnTo>
                        <a:pt x="558" y="157"/>
                      </a:lnTo>
                      <a:lnTo>
                        <a:pt x="558" y="160"/>
                      </a:lnTo>
                      <a:lnTo>
                        <a:pt x="558" y="160"/>
                      </a:lnTo>
                      <a:lnTo>
                        <a:pt x="558" y="164"/>
                      </a:lnTo>
                      <a:lnTo>
                        <a:pt x="556" y="167"/>
                      </a:lnTo>
                      <a:lnTo>
                        <a:pt x="552" y="173"/>
                      </a:lnTo>
                      <a:lnTo>
                        <a:pt x="549" y="180"/>
                      </a:lnTo>
                      <a:lnTo>
                        <a:pt x="548" y="184"/>
                      </a:lnTo>
                      <a:lnTo>
                        <a:pt x="547" y="188"/>
                      </a:lnTo>
                      <a:lnTo>
                        <a:pt x="547" y="188"/>
                      </a:lnTo>
                      <a:lnTo>
                        <a:pt x="548" y="198"/>
                      </a:lnTo>
                      <a:lnTo>
                        <a:pt x="549" y="208"/>
                      </a:lnTo>
                      <a:lnTo>
                        <a:pt x="549" y="212"/>
                      </a:lnTo>
                      <a:lnTo>
                        <a:pt x="548" y="216"/>
                      </a:lnTo>
                      <a:lnTo>
                        <a:pt x="546" y="219"/>
                      </a:lnTo>
                      <a:lnTo>
                        <a:pt x="543" y="222"/>
                      </a:lnTo>
                      <a:lnTo>
                        <a:pt x="543" y="222"/>
                      </a:lnTo>
                      <a:lnTo>
                        <a:pt x="536" y="225"/>
                      </a:lnTo>
                      <a:lnTo>
                        <a:pt x="531" y="228"/>
                      </a:lnTo>
                      <a:lnTo>
                        <a:pt x="527" y="232"/>
                      </a:lnTo>
                      <a:lnTo>
                        <a:pt x="526" y="236"/>
                      </a:lnTo>
                      <a:lnTo>
                        <a:pt x="524" y="239"/>
                      </a:lnTo>
                      <a:lnTo>
                        <a:pt x="524" y="239"/>
                      </a:lnTo>
                      <a:lnTo>
                        <a:pt x="522" y="246"/>
                      </a:lnTo>
                      <a:lnTo>
                        <a:pt x="520" y="253"/>
                      </a:lnTo>
                      <a:lnTo>
                        <a:pt x="519" y="255"/>
                      </a:lnTo>
                      <a:lnTo>
                        <a:pt x="517" y="257"/>
                      </a:lnTo>
                      <a:lnTo>
                        <a:pt x="516" y="257"/>
                      </a:lnTo>
                      <a:lnTo>
                        <a:pt x="514" y="256"/>
                      </a:lnTo>
                      <a:lnTo>
                        <a:pt x="514" y="256"/>
                      </a:lnTo>
                      <a:lnTo>
                        <a:pt x="509" y="254"/>
                      </a:lnTo>
                      <a:lnTo>
                        <a:pt x="505" y="253"/>
                      </a:lnTo>
                      <a:lnTo>
                        <a:pt x="500" y="253"/>
                      </a:lnTo>
                      <a:lnTo>
                        <a:pt x="495" y="254"/>
                      </a:lnTo>
                      <a:lnTo>
                        <a:pt x="495" y="254"/>
                      </a:lnTo>
                      <a:lnTo>
                        <a:pt x="491" y="257"/>
                      </a:lnTo>
                      <a:lnTo>
                        <a:pt x="485" y="261"/>
                      </a:lnTo>
                      <a:lnTo>
                        <a:pt x="476" y="266"/>
                      </a:lnTo>
                      <a:lnTo>
                        <a:pt x="471" y="267"/>
                      </a:lnTo>
                      <a:lnTo>
                        <a:pt x="465" y="267"/>
                      </a:lnTo>
                      <a:lnTo>
                        <a:pt x="465" y="267"/>
                      </a:lnTo>
                      <a:lnTo>
                        <a:pt x="455" y="268"/>
                      </a:lnTo>
                      <a:lnTo>
                        <a:pt x="445" y="269"/>
                      </a:lnTo>
                      <a:lnTo>
                        <a:pt x="437" y="272"/>
                      </a:lnTo>
                      <a:lnTo>
                        <a:pt x="434" y="274"/>
                      </a:lnTo>
                      <a:lnTo>
                        <a:pt x="431" y="278"/>
                      </a:lnTo>
                      <a:lnTo>
                        <a:pt x="431" y="278"/>
                      </a:lnTo>
                      <a:lnTo>
                        <a:pt x="426" y="286"/>
                      </a:lnTo>
                      <a:lnTo>
                        <a:pt x="418" y="296"/>
                      </a:lnTo>
                      <a:lnTo>
                        <a:pt x="414" y="300"/>
                      </a:lnTo>
                      <a:lnTo>
                        <a:pt x="409" y="303"/>
                      </a:lnTo>
                      <a:lnTo>
                        <a:pt x="405" y="305"/>
                      </a:lnTo>
                      <a:lnTo>
                        <a:pt x="401" y="307"/>
                      </a:lnTo>
                      <a:lnTo>
                        <a:pt x="401" y="307"/>
                      </a:lnTo>
                      <a:lnTo>
                        <a:pt x="396" y="307"/>
                      </a:lnTo>
                      <a:lnTo>
                        <a:pt x="391" y="305"/>
                      </a:lnTo>
                      <a:lnTo>
                        <a:pt x="383" y="301"/>
                      </a:lnTo>
                      <a:lnTo>
                        <a:pt x="373" y="298"/>
                      </a:lnTo>
                      <a:lnTo>
                        <a:pt x="362" y="295"/>
                      </a:lnTo>
                      <a:lnTo>
                        <a:pt x="362" y="295"/>
                      </a:lnTo>
                      <a:lnTo>
                        <a:pt x="350" y="293"/>
                      </a:lnTo>
                      <a:lnTo>
                        <a:pt x="339" y="289"/>
                      </a:lnTo>
                      <a:lnTo>
                        <a:pt x="328" y="286"/>
                      </a:lnTo>
                      <a:lnTo>
                        <a:pt x="320" y="285"/>
                      </a:lnTo>
                      <a:lnTo>
                        <a:pt x="313" y="285"/>
                      </a:lnTo>
                      <a:lnTo>
                        <a:pt x="313" y="285"/>
                      </a:lnTo>
                      <a:lnTo>
                        <a:pt x="288" y="287"/>
                      </a:lnTo>
                      <a:lnTo>
                        <a:pt x="280" y="286"/>
                      </a:lnTo>
                      <a:lnTo>
                        <a:pt x="278" y="286"/>
                      </a:lnTo>
                      <a:lnTo>
                        <a:pt x="276" y="285"/>
                      </a:lnTo>
                      <a:lnTo>
                        <a:pt x="276" y="285"/>
                      </a:lnTo>
                      <a:lnTo>
                        <a:pt x="274" y="282"/>
                      </a:lnTo>
                      <a:lnTo>
                        <a:pt x="272" y="281"/>
                      </a:lnTo>
                      <a:lnTo>
                        <a:pt x="259" y="281"/>
                      </a:lnTo>
                      <a:lnTo>
                        <a:pt x="259" y="281"/>
                      </a:lnTo>
                      <a:lnTo>
                        <a:pt x="242" y="282"/>
                      </a:lnTo>
                      <a:lnTo>
                        <a:pt x="238" y="282"/>
                      </a:lnTo>
                      <a:lnTo>
                        <a:pt x="235" y="281"/>
                      </a:lnTo>
                      <a:lnTo>
                        <a:pt x="232" y="279"/>
                      </a:lnTo>
                      <a:lnTo>
                        <a:pt x="230" y="276"/>
                      </a:lnTo>
                      <a:lnTo>
                        <a:pt x="230" y="276"/>
                      </a:lnTo>
                      <a:lnTo>
                        <a:pt x="219" y="265"/>
                      </a:lnTo>
                      <a:lnTo>
                        <a:pt x="215" y="258"/>
                      </a:lnTo>
                      <a:lnTo>
                        <a:pt x="213" y="255"/>
                      </a:lnTo>
                      <a:lnTo>
                        <a:pt x="212" y="251"/>
                      </a:lnTo>
                      <a:lnTo>
                        <a:pt x="212" y="251"/>
                      </a:lnTo>
                      <a:lnTo>
                        <a:pt x="210" y="242"/>
                      </a:lnTo>
                      <a:lnTo>
                        <a:pt x="209" y="236"/>
                      </a:lnTo>
                      <a:lnTo>
                        <a:pt x="207" y="233"/>
                      </a:lnTo>
                      <a:lnTo>
                        <a:pt x="206" y="231"/>
                      </a:lnTo>
                      <a:lnTo>
                        <a:pt x="203" y="230"/>
                      </a:lnTo>
                      <a:lnTo>
                        <a:pt x="200" y="230"/>
                      </a:lnTo>
                      <a:lnTo>
                        <a:pt x="200" y="230"/>
                      </a:lnTo>
                      <a:lnTo>
                        <a:pt x="192" y="230"/>
                      </a:lnTo>
                      <a:lnTo>
                        <a:pt x="185" y="232"/>
                      </a:lnTo>
                      <a:lnTo>
                        <a:pt x="166" y="239"/>
                      </a:lnTo>
                      <a:lnTo>
                        <a:pt x="166" y="239"/>
                      </a:lnTo>
                      <a:lnTo>
                        <a:pt x="148" y="246"/>
                      </a:lnTo>
                      <a:lnTo>
                        <a:pt x="140" y="250"/>
                      </a:lnTo>
                      <a:lnTo>
                        <a:pt x="132" y="251"/>
                      </a:lnTo>
                      <a:lnTo>
                        <a:pt x="132" y="251"/>
                      </a:lnTo>
                      <a:lnTo>
                        <a:pt x="124" y="252"/>
                      </a:lnTo>
                      <a:lnTo>
                        <a:pt x="118" y="254"/>
                      </a:lnTo>
                      <a:lnTo>
                        <a:pt x="114" y="257"/>
                      </a:lnTo>
                      <a:lnTo>
                        <a:pt x="110" y="262"/>
                      </a:lnTo>
                      <a:lnTo>
                        <a:pt x="110" y="262"/>
                      </a:lnTo>
                      <a:lnTo>
                        <a:pt x="108" y="265"/>
                      </a:lnTo>
                      <a:lnTo>
                        <a:pt x="107" y="267"/>
                      </a:lnTo>
                      <a:lnTo>
                        <a:pt x="105" y="268"/>
                      </a:lnTo>
                      <a:lnTo>
                        <a:pt x="103" y="268"/>
                      </a:lnTo>
                      <a:lnTo>
                        <a:pt x="100" y="267"/>
                      </a:lnTo>
                      <a:lnTo>
                        <a:pt x="98" y="265"/>
                      </a:lnTo>
                      <a:lnTo>
                        <a:pt x="98" y="265"/>
                      </a:lnTo>
                      <a:lnTo>
                        <a:pt x="95" y="261"/>
                      </a:lnTo>
                      <a:lnTo>
                        <a:pt x="92" y="259"/>
                      </a:lnTo>
                      <a:lnTo>
                        <a:pt x="89" y="259"/>
                      </a:lnTo>
                      <a:lnTo>
                        <a:pt x="85" y="259"/>
                      </a:lnTo>
                      <a:lnTo>
                        <a:pt x="85" y="259"/>
                      </a:lnTo>
                      <a:lnTo>
                        <a:pt x="71" y="259"/>
                      </a:lnTo>
                      <a:lnTo>
                        <a:pt x="71" y="259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43" name="Freeform 176"/>
                <p:cNvSpPr/>
                <p:nvPr/>
              </p:nvSpPr>
              <p:spPr bwMode="auto">
                <a:xfrm>
                  <a:off x="5184" y="3023"/>
                  <a:ext cx="231" cy="173"/>
                </a:xfrm>
                <a:custGeom>
                  <a:gdLst>
                    <a:gd fmla="*/ 14 w 231" name="T0"/>
                    <a:gd fmla="*/ 167 h 173" name="T1"/>
                    <a:gd fmla="*/ 29 w 231" name="T2"/>
                    <a:gd fmla="*/ 163 h 173" name="T3"/>
                    <a:gd fmla="*/ 32 w 231" name="T4"/>
                    <a:gd fmla="*/ 157 h 173" name="T5"/>
                    <a:gd fmla="*/ 28 w 231" name="T6"/>
                    <a:gd fmla="*/ 140 h 173" name="T7"/>
                    <a:gd fmla="*/ 21 w 231" name="T8"/>
                    <a:gd fmla="*/ 135 h 173" name="T9"/>
                    <a:gd fmla="*/ 14 w 231" name="T10"/>
                    <a:gd fmla="*/ 121 h 173" name="T11"/>
                    <a:gd fmla="*/ 13 w 231" name="T12"/>
                    <a:gd fmla="*/ 111 h 173" name="T13"/>
                    <a:gd fmla="*/ 10 w 231" name="T14"/>
                    <a:gd fmla="*/ 102 h 173" name="T15"/>
                    <a:gd fmla="*/ 13 w 231" name="T16"/>
                    <a:gd fmla="*/ 89 h 173" name="T17"/>
                    <a:gd fmla="*/ 9 w 231" name="T18"/>
                    <a:gd fmla="*/ 82 h 173" name="T19"/>
                    <a:gd fmla="*/ 1 w 231" name="T20"/>
                    <a:gd fmla="*/ 79 h 173" name="T21"/>
                    <a:gd fmla="*/ 3 w 231" name="T22"/>
                    <a:gd fmla="*/ 73 h 173" name="T23"/>
                    <a:gd fmla="*/ 11 w 231" name="T24"/>
                    <a:gd fmla="*/ 61 h 173" name="T25"/>
                    <a:gd fmla="*/ 20 w 231" name="T26"/>
                    <a:gd fmla="*/ 53 h 173" name="T27"/>
                    <a:gd fmla="*/ 30 w 231" name="T28"/>
                    <a:gd fmla="*/ 54 h 173" name="T29"/>
                    <a:gd fmla="*/ 57 w 231" name="T30"/>
                    <a:gd fmla="*/ 62 h 173" name="T31"/>
                    <a:gd fmla="*/ 69 w 231" name="T32"/>
                    <a:gd fmla="*/ 64 h 173" name="T33"/>
                    <a:gd fmla="*/ 93 w 231" name="T34"/>
                    <a:gd fmla="*/ 67 h 173" name="T35"/>
                    <a:gd fmla="*/ 106 w 231" name="T36"/>
                    <a:gd fmla="*/ 58 h 173" name="T37"/>
                    <a:gd fmla="*/ 121 w 231" name="T38"/>
                    <a:gd fmla="*/ 41 h 173" name="T39"/>
                    <a:gd fmla="*/ 143 w 231" name="T40"/>
                    <a:gd fmla="*/ 32 h 173" name="T41"/>
                    <a:gd fmla="*/ 167 w 231" name="T42"/>
                    <a:gd fmla="*/ 26 h 173" name="T43"/>
                    <a:gd fmla="*/ 181 w 231" name="T44"/>
                    <a:gd fmla="*/ 20 h 173" name="T45"/>
                    <a:gd fmla="*/ 189 w 231" name="T46"/>
                    <a:gd fmla="*/ 15 h 173" name="T47"/>
                    <a:gd fmla="*/ 199 w 231" name="T48"/>
                    <a:gd fmla="*/ 15 h 173" name="T49"/>
                    <a:gd fmla="*/ 211 w 231" name="T50"/>
                    <a:gd fmla="*/ 7 h 173" name="T51"/>
                    <a:gd fmla="*/ 219 w 231" name="T52"/>
                    <a:gd fmla="*/ 0 h 173" name="T53"/>
                    <a:gd fmla="*/ 224 w 231" name="T54"/>
                    <a:gd fmla="*/ 3 h 173" name="T55"/>
                    <a:gd fmla="*/ 230 w 231" name="T56"/>
                    <a:gd fmla="*/ 22 h 173" name="T57"/>
                    <a:gd fmla="*/ 228 w 231" name="T58"/>
                    <a:gd fmla="*/ 36 h 173" name="T59"/>
                    <a:gd fmla="*/ 220 w 231" name="T60"/>
                    <a:gd fmla="*/ 42 h 173" name="T61"/>
                    <a:gd fmla="*/ 210 w 231" name="T62"/>
                    <a:gd fmla="*/ 44 h 173" name="T63"/>
                    <a:gd fmla="*/ 205 w 231" name="T64"/>
                    <a:gd fmla="*/ 50 h 173" name="T65"/>
                    <a:gd fmla="*/ 188 w 231" name="T66"/>
                    <a:gd fmla="*/ 66 h 173" name="T67"/>
                    <a:gd fmla="*/ 184 w 231" name="T68"/>
                    <a:gd fmla="*/ 72 h 173" name="T69"/>
                    <a:gd fmla="*/ 178 w 231" name="T70"/>
                    <a:gd fmla="*/ 97 h 173" name="T71"/>
                    <a:gd fmla="*/ 177 w 231" name="T72"/>
                    <a:gd fmla="*/ 108 h 173" name="T73"/>
                    <a:gd fmla="*/ 169 w 231" name="T74"/>
                    <a:gd fmla="*/ 112 h 173" name="T75"/>
                    <a:gd fmla="*/ 161 w 231" name="T76"/>
                    <a:gd fmla="*/ 122 h 173" name="T77"/>
                    <a:gd fmla="*/ 155 w 231" name="T78"/>
                    <a:gd fmla="*/ 128 h 173" name="T79"/>
                    <a:gd fmla="*/ 147 w 231" name="T80"/>
                    <a:gd fmla="*/ 133 h 173" name="T81"/>
                    <a:gd fmla="*/ 146 w 231" name="T82"/>
                    <a:gd fmla="*/ 140 h 173" name="T83"/>
                    <a:gd fmla="*/ 152 w 231" name="T84"/>
                    <a:gd fmla="*/ 152 h 173" name="T85"/>
                    <a:gd fmla="*/ 153 w 231" name="T86"/>
                    <a:gd fmla="*/ 162 h 173" name="T87"/>
                    <a:gd fmla="*/ 149 w 231" name="T88"/>
                    <a:gd fmla="*/ 165 h 173" name="T89"/>
                    <a:gd fmla="*/ 131 w 231" name="T90"/>
                    <a:gd fmla="*/ 163 h 173" name="T91"/>
                    <a:gd fmla="*/ 112 w 231" name="T92"/>
                    <a:gd fmla="*/ 161 h 173" name="T93"/>
                    <a:gd fmla="*/ 100 w 231" name="T94"/>
                    <a:gd fmla="*/ 153 h 173" name="T95"/>
                    <a:gd fmla="*/ 99 w 231" name="T96"/>
                    <a:gd fmla="*/ 149 h 173" name="T97"/>
                    <a:gd fmla="*/ 88 w 231" name="T98"/>
                    <a:gd fmla="*/ 144 h 173" name="T99"/>
                    <a:gd fmla="*/ 85 w 231" name="T100"/>
                    <a:gd fmla="*/ 149 h 173" name="T101"/>
                    <a:gd fmla="*/ 76 w 231" name="T102"/>
                    <a:gd fmla="*/ 164 h 173" name="T103"/>
                    <a:gd fmla="*/ 68 w 231" name="T104"/>
                    <a:gd fmla="*/ 167 h 173" name="T105"/>
                    <a:gd fmla="*/ 31 w 231" name="T106"/>
                    <a:gd fmla="*/ 169 h 173" name="T107"/>
                    <a:gd fmla="*/ 28 w 231" name="T108"/>
                    <a:gd fmla="*/ 171 h 173" name="T109"/>
                    <a:gd fmla="*/ 9 w 231" name="T110"/>
                    <a:gd fmla="*/ 173 h 173" name="T111"/>
                    <a:gd fmla="*/ 6 w 231" name="T112"/>
                    <a:gd fmla="*/ 172 h 173" name="T113"/>
                    <a:gd fmla="*/ 11 w 231" name="T114"/>
                    <a:gd fmla="*/ 167 h 173" name="T1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b="b" l="0" r="r" t="0"/>
                  <a:pathLst>
                    <a:path h="173" w="231">
                      <a:moveTo>
                        <a:pt x="11" y="167"/>
                      </a:moveTo>
                      <a:lnTo>
                        <a:pt x="11" y="167"/>
                      </a:lnTo>
                      <a:lnTo>
                        <a:pt x="14" y="167"/>
                      </a:lnTo>
                      <a:lnTo>
                        <a:pt x="21" y="166"/>
                      </a:lnTo>
                      <a:lnTo>
                        <a:pt x="26" y="165"/>
                      </a:lnTo>
                      <a:lnTo>
                        <a:pt x="29" y="163"/>
                      </a:lnTo>
                      <a:lnTo>
                        <a:pt x="31" y="161"/>
                      </a:lnTo>
                      <a:lnTo>
                        <a:pt x="32" y="157"/>
                      </a:lnTo>
                      <a:lnTo>
                        <a:pt x="32" y="157"/>
                      </a:lnTo>
                      <a:lnTo>
                        <a:pt x="32" y="151"/>
                      </a:lnTo>
                      <a:lnTo>
                        <a:pt x="31" y="144"/>
                      </a:lnTo>
                      <a:lnTo>
                        <a:pt x="28" y="140"/>
                      </a:lnTo>
                      <a:lnTo>
                        <a:pt x="24" y="137"/>
                      </a:lnTo>
                      <a:lnTo>
                        <a:pt x="24" y="137"/>
                      </a:lnTo>
                      <a:lnTo>
                        <a:pt x="21" y="135"/>
                      </a:lnTo>
                      <a:lnTo>
                        <a:pt x="19" y="133"/>
                      </a:lnTo>
                      <a:lnTo>
                        <a:pt x="16" y="126"/>
                      </a:lnTo>
                      <a:lnTo>
                        <a:pt x="14" y="121"/>
                      </a:lnTo>
                      <a:lnTo>
                        <a:pt x="13" y="115"/>
                      </a:lnTo>
                      <a:lnTo>
                        <a:pt x="13" y="115"/>
                      </a:lnTo>
                      <a:lnTo>
                        <a:pt x="13" y="111"/>
                      </a:lnTo>
                      <a:lnTo>
                        <a:pt x="11" y="109"/>
                      </a:lnTo>
                      <a:lnTo>
                        <a:pt x="10" y="107"/>
                      </a:lnTo>
                      <a:lnTo>
                        <a:pt x="10" y="102"/>
                      </a:lnTo>
                      <a:lnTo>
                        <a:pt x="10" y="102"/>
                      </a:lnTo>
                      <a:lnTo>
                        <a:pt x="12" y="92"/>
                      </a:lnTo>
                      <a:lnTo>
                        <a:pt x="13" y="89"/>
                      </a:lnTo>
                      <a:lnTo>
                        <a:pt x="12" y="86"/>
                      </a:lnTo>
                      <a:lnTo>
                        <a:pt x="11" y="84"/>
                      </a:lnTo>
                      <a:lnTo>
                        <a:pt x="9" y="82"/>
                      </a:lnTo>
                      <a:lnTo>
                        <a:pt x="9" y="82"/>
                      </a:lnTo>
                      <a:lnTo>
                        <a:pt x="4" y="80"/>
                      </a:lnTo>
                      <a:lnTo>
                        <a:pt x="1" y="79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3" y="73"/>
                      </a:lnTo>
                      <a:lnTo>
                        <a:pt x="3" y="73"/>
                      </a:lnTo>
                      <a:lnTo>
                        <a:pt x="6" y="68"/>
                      </a:lnTo>
                      <a:lnTo>
                        <a:pt x="11" y="61"/>
                      </a:lnTo>
                      <a:lnTo>
                        <a:pt x="14" y="57"/>
                      </a:lnTo>
                      <a:lnTo>
                        <a:pt x="16" y="55"/>
                      </a:lnTo>
                      <a:lnTo>
                        <a:pt x="20" y="53"/>
                      </a:lnTo>
                      <a:lnTo>
                        <a:pt x="25" y="53"/>
                      </a:lnTo>
                      <a:lnTo>
                        <a:pt x="25" y="53"/>
                      </a:lnTo>
                      <a:lnTo>
                        <a:pt x="30" y="54"/>
                      </a:lnTo>
                      <a:lnTo>
                        <a:pt x="35" y="55"/>
                      </a:lnTo>
                      <a:lnTo>
                        <a:pt x="46" y="58"/>
                      </a:lnTo>
                      <a:lnTo>
                        <a:pt x="57" y="62"/>
                      </a:lnTo>
                      <a:lnTo>
                        <a:pt x="62" y="63"/>
                      </a:lnTo>
                      <a:lnTo>
                        <a:pt x="69" y="64"/>
                      </a:lnTo>
                      <a:lnTo>
                        <a:pt x="69" y="64"/>
                      </a:lnTo>
                      <a:lnTo>
                        <a:pt x="79" y="65"/>
                      </a:lnTo>
                      <a:lnTo>
                        <a:pt x="89" y="67"/>
                      </a:lnTo>
                      <a:lnTo>
                        <a:pt x="93" y="67"/>
                      </a:lnTo>
                      <a:lnTo>
                        <a:pt x="98" y="66"/>
                      </a:lnTo>
                      <a:lnTo>
                        <a:pt x="102" y="63"/>
                      </a:lnTo>
                      <a:lnTo>
                        <a:pt x="106" y="58"/>
                      </a:lnTo>
                      <a:lnTo>
                        <a:pt x="106" y="58"/>
                      </a:lnTo>
                      <a:lnTo>
                        <a:pt x="114" y="49"/>
                      </a:lnTo>
                      <a:lnTo>
                        <a:pt x="121" y="41"/>
                      </a:lnTo>
                      <a:lnTo>
                        <a:pt x="126" y="38"/>
                      </a:lnTo>
                      <a:lnTo>
                        <a:pt x="130" y="36"/>
                      </a:lnTo>
                      <a:lnTo>
                        <a:pt x="143" y="32"/>
                      </a:lnTo>
                      <a:lnTo>
                        <a:pt x="143" y="32"/>
                      </a:lnTo>
                      <a:lnTo>
                        <a:pt x="157" y="28"/>
                      </a:lnTo>
                      <a:lnTo>
                        <a:pt x="167" y="26"/>
                      </a:lnTo>
                      <a:lnTo>
                        <a:pt x="175" y="24"/>
                      </a:lnTo>
                      <a:lnTo>
                        <a:pt x="178" y="22"/>
                      </a:lnTo>
                      <a:lnTo>
                        <a:pt x="181" y="20"/>
                      </a:lnTo>
                      <a:lnTo>
                        <a:pt x="181" y="20"/>
                      </a:lnTo>
                      <a:lnTo>
                        <a:pt x="186" y="16"/>
                      </a:lnTo>
                      <a:lnTo>
                        <a:pt x="189" y="15"/>
                      </a:lnTo>
                      <a:lnTo>
                        <a:pt x="193" y="15"/>
                      </a:lnTo>
                      <a:lnTo>
                        <a:pt x="199" y="15"/>
                      </a:lnTo>
                      <a:lnTo>
                        <a:pt x="199" y="15"/>
                      </a:lnTo>
                      <a:lnTo>
                        <a:pt x="203" y="13"/>
                      </a:lnTo>
                      <a:lnTo>
                        <a:pt x="205" y="11"/>
                      </a:lnTo>
                      <a:lnTo>
                        <a:pt x="211" y="7"/>
                      </a:lnTo>
                      <a:lnTo>
                        <a:pt x="215" y="1"/>
                      </a:lnTo>
                      <a:lnTo>
                        <a:pt x="217" y="0"/>
                      </a:lnTo>
                      <a:lnTo>
                        <a:pt x="219" y="0"/>
                      </a:lnTo>
                      <a:lnTo>
                        <a:pt x="219" y="0"/>
                      </a:lnTo>
                      <a:lnTo>
                        <a:pt x="221" y="0"/>
                      </a:lnTo>
                      <a:lnTo>
                        <a:pt x="224" y="3"/>
                      </a:lnTo>
                      <a:lnTo>
                        <a:pt x="226" y="7"/>
                      </a:lnTo>
                      <a:lnTo>
                        <a:pt x="230" y="22"/>
                      </a:lnTo>
                      <a:lnTo>
                        <a:pt x="230" y="22"/>
                      </a:lnTo>
                      <a:lnTo>
                        <a:pt x="231" y="28"/>
                      </a:lnTo>
                      <a:lnTo>
                        <a:pt x="230" y="33"/>
                      </a:lnTo>
                      <a:lnTo>
                        <a:pt x="228" y="36"/>
                      </a:lnTo>
                      <a:lnTo>
                        <a:pt x="222" y="40"/>
                      </a:lnTo>
                      <a:lnTo>
                        <a:pt x="222" y="40"/>
                      </a:lnTo>
                      <a:lnTo>
                        <a:pt x="220" y="42"/>
                      </a:lnTo>
                      <a:lnTo>
                        <a:pt x="218" y="43"/>
                      </a:lnTo>
                      <a:lnTo>
                        <a:pt x="214" y="43"/>
                      </a:lnTo>
                      <a:lnTo>
                        <a:pt x="210" y="44"/>
                      </a:lnTo>
                      <a:lnTo>
                        <a:pt x="207" y="47"/>
                      </a:lnTo>
                      <a:lnTo>
                        <a:pt x="205" y="50"/>
                      </a:lnTo>
                      <a:lnTo>
                        <a:pt x="205" y="50"/>
                      </a:lnTo>
                      <a:lnTo>
                        <a:pt x="200" y="56"/>
                      </a:lnTo>
                      <a:lnTo>
                        <a:pt x="197" y="59"/>
                      </a:lnTo>
                      <a:lnTo>
                        <a:pt x="188" y="66"/>
                      </a:lnTo>
                      <a:lnTo>
                        <a:pt x="188" y="66"/>
                      </a:lnTo>
                      <a:lnTo>
                        <a:pt x="186" y="69"/>
                      </a:lnTo>
                      <a:lnTo>
                        <a:pt x="184" y="72"/>
                      </a:lnTo>
                      <a:lnTo>
                        <a:pt x="181" y="80"/>
                      </a:lnTo>
                      <a:lnTo>
                        <a:pt x="178" y="89"/>
                      </a:lnTo>
                      <a:lnTo>
                        <a:pt x="178" y="97"/>
                      </a:lnTo>
                      <a:lnTo>
                        <a:pt x="178" y="97"/>
                      </a:lnTo>
                      <a:lnTo>
                        <a:pt x="178" y="104"/>
                      </a:lnTo>
                      <a:lnTo>
                        <a:pt x="177" y="108"/>
                      </a:lnTo>
                      <a:lnTo>
                        <a:pt x="174" y="110"/>
                      </a:lnTo>
                      <a:lnTo>
                        <a:pt x="169" y="112"/>
                      </a:lnTo>
                      <a:lnTo>
                        <a:pt x="169" y="112"/>
                      </a:lnTo>
                      <a:lnTo>
                        <a:pt x="165" y="114"/>
                      </a:lnTo>
                      <a:lnTo>
                        <a:pt x="164" y="116"/>
                      </a:lnTo>
                      <a:lnTo>
                        <a:pt x="161" y="122"/>
                      </a:lnTo>
                      <a:lnTo>
                        <a:pt x="159" y="126"/>
                      </a:lnTo>
                      <a:lnTo>
                        <a:pt x="157" y="127"/>
                      </a:lnTo>
                      <a:lnTo>
                        <a:pt x="155" y="128"/>
                      </a:lnTo>
                      <a:lnTo>
                        <a:pt x="155" y="128"/>
                      </a:lnTo>
                      <a:lnTo>
                        <a:pt x="149" y="129"/>
                      </a:lnTo>
                      <a:lnTo>
                        <a:pt x="147" y="133"/>
                      </a:lnTo>
                      <a:lnTo>
                        <a:pt x="146" y="136"/>
                      </a:lnTo>
                      <a:lnTo>
                        <a:pt x="146" y="140"/>
                      </a:lnTo>
                      <a:lnTo>
                        <a:pt x="146" y="140"/>
                      </a:lnTo>
                      <a:lnTo>
                        <a:pt x="146" y="142"/>
                      </a:lnTo>
                      <a:lnTo>
                        <a:pt x="147" y="146"/>
                      </a:lnTo>
                      <a:lnTo>
                        <a:pt x="152" y="152"/>
                      </a:lnTo>
                      <a:lnTo>
                        <a:pt x="154" y="157"/>
                      </a:lnTo>
                      <a:lnTo>
                        <a:pt x="154" y="159"/>
                      </a:lnTo>
                      <a:lnTo>
                        <a:pt x="153" y="162"/>
                      </a:lnTo>
                      <a:lnTo>
                        <a:pt x="153" y="162"/>
                      </a:lnTo>
                      <a:lnTo>
                        <a:pt x="150" y="164"/>
                      </a:lnTo>
                      <a:lnTo>
                        <a:pt x="149" y="165"/>
                      </a:lnTo>
                      <a:lnTo>
                        <a:pt x="144" y="165"/>
                      </a:lnTo>
                      <a:lnTo>
                        <a:pt x="139" y="164"/>
                      </a:lnTo>
                      <a:lnTo>
                        <a:pt x="131" y="163"/>
                      </a:lnTo>
                      <a:lnTo>
                        <a:pt x="131" y="163"/>
                      </a:lnTo>
                      <a:lnTo>
                        <a:pt x="122" y="163"/>
                      </a:lnTo>
                      <a:lnTo>
                        <a:pt x="112" y="161"/>
                      </a:lnTo>
                      <a:lnTo>
                        <a:pt x="104" y="157"/>
                      </a:lnTo>
                      <a:lnTo>
                        <a:pt x="101" y="156"/>
                      </a:lnTo>
                      <a:lnTo>
                        <a:pt x="100" y="153"/>
                      </a:lnTo>
                      <a:lnTo>
                        <a:pt x="100" y="153"/>
                      </a:lnTo>
                      <a:lnTo>
                        <a:pt x="100" y="151"/>
                      </a:lnTo>
                      <a:lnTo>
                        <a:pt x="99" y="149"/>
                      </a:lnTo>
                      <a:lnTo>
                        <a:pt x="95" y="146"/>
                      </a:lnTo>
                      <a:lnTo>
                        <a:pt x="91" y="144"/>
                      </a:lnTo>
                      <a:lnTo>
                        <a:pt x="88" y="144"/>
                      </a:lnTo>
                      <a:lnTo>
                        <a:pt x="88" y="144"/>
                      </a:lnTo>
                      <a:lnTo>
                        <a:pt x="87" y="146"/>
                      </a:lnTo>
                      <a:lnTo>
                        <a:pt x="85" y="149"/>
                      </a:lnTo>
                      <a:lnTo>
                        <a:pt x="82" y="156"/>
                      </a:lnTo>
                      <a:lnTo>
                        <a:pt x="79" y="161"/>
                      </a:lnTo>
                      <a:lnTo>
                        <a:pt x="76" y="164"/>
                      </a:lnTo>
                      <a:lnTo>
                        <a:pt x="72" y="166"/>
                      </a:lnTo>
                      <a:lnTo>
                        <a:pt x="68" y="167"/>
                      </a:lnTo>
                      <a:lnTo>
                        <a:pt x="68" y="167"/>
                      </a:lnTo>
                      <a:lnTo>
                        <a:pt x="44" y="168"/>
                      </a:lnTo>
                      <a:lnTo>
                        <a:pt x="34" y="169"/>
                      </a:lnTo>
                      <a:lnTo>
                        <a:pt x="31" y="169"/>
                      </a:lnTo>
                      <a:lnTo>
                        <a:pt x="30" y="170"/>
                      </a:lnTo>
                      <a:lnTo>
                        <a:pt x="30" y="170"/>
                      </a:lnTo>
                      <a:lnTo>
                        <a:pt x="28" y="171"/>
                      </a:lnTo>
                      <a:lnTo>
                        <a:pt x="26" y="172"/>
                      </a:lnTo>
                      <a:lnTo>
                        <a:pt x="20" y="173"/>
                      </a:lnTo>
                      <a:lnTo>
                        <a:pt x="9" y="173"/>
                      </a:lnTo>
                      <a:lnTo>
                        <a:pt x="9" y="173"/>
                      </a:lnTo>
                      <a:lnTo>
                        <a:pt x="7" y="172"/>
                      </a:lnTo>
                      <a:lnTo>
                        <a:pt x="6" y="172"/>
                      </a:lnTo>
                      <a:lnTo>
                        <a:pt x="7" y="170"/>
                      </a:lnTo>
                      <a:lnTo>
                        <a:pt x="11" y="167"/>
                      </a:lnTo>
                      <a:lnTo>
                        <a:pt x="11" y="167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44" name="Freeform 177"/>
                <p:cNvSpPr/>
                <p:nvPr/>
              </p:nvSpPr>
              <p:spPr bwMode="auto">
                <a:xfrm>
                  <a:off x="5194" y="3061"/>
                  <a:ext cx="488" cy="416"/>
                </a:xfrm>
                <a:custGeom>
                  <a:gdLst>
                    <a:gd fmla="*/ 58 w 488" name="T0"/>
                    <a:gd fmla="*/ 139 h 416" name="T1"/>
                    <a:gd fmla="*/ 78 w 488" name="T2"/>
                    <a:gd fmla="*/ 124 h 416" name="T3"/>
                    <a:gd fmla="*/ 95 w 488" name="T4"/>
                    <a:gd fmla="*/ 129 h 416" name="T5"/>
                    <a:gd fmla="*/ 148 w 488" name="T6"/>
                    <a:gd fmla="*/ 132 h 416" name="T7"/>
                    <a:gd fmla="*/ 148 w 488" name="T8"/>
                    <a:gd fmla="*/ 109 h 416" name="T9"/>
                    <a:gd fmla="*/ 159 w 488" name="T10"/>
                    <a:gd fmla="*/ 89 h 416" name="T11"/>
                    <a:gd fmla="*/ 177 w 488" name="T12"/>
                    <a:gd fmla="*/ 62 h 416" name="T13"/>
                    <a:gd fmla="*/ 194 w 488" name="T14"/>
                    <a:gd fmla="*/ 29 h 416" name="T15"/>
                    <a:gd fmla="*/ 212 w 488" name="T16"/>
                    <a:gd fmla="*/ 17 h 416" name="T17"/>
                    <a:gd fmla="*/ 223 w 488" name="T18"/>
                    <a:gd fmla="*/ 0 h 416" name="T19"/>
                    <a:gd fmla="*/ 258 w 488" name="T20"/>
                    <a:gd fmla="*/ 6 h 416" name="T21"/>
                    <a:gd fmla="*/ 277 w 488" name="T22"/>
                    <a:gd fmla="*/ 30 h 416" name="T23"/>
                    <a:gd fmla="*/ 298 w 488" name="T24"/>
                    <a:gd fmla="*/ 47 h 416" name="T25"/>
                    <a:gd fmla="*/ 322 w 488" name="T26"/>
                    <a:gd fmla="*/ 64 h 416" name="T27"/>
                    <a:gd fmla="*/ 391 w 488" name="T28"/>
                    <a:gd fmla="*/ 78 h 416" name="T29"/>
                    <a:gd fmla="*/ 430 w 488" name="T30"/>
                    <a:gd fmla="*/ 55 h 416" name="T31"/>
                    <a:gd fmla="*/ 437 w 488" name="T32"/>
                    <a:gd fmla="*/ 77 h 416" name="T33"/>
                    <a:gd fmla="*/ 449 w 488" name="T34"/>
                    <a:gd fmla="*/ 96 h 416" name="T35"/>
                    <a:gd fmla="*/ 455 w 488" name="T36"/>
                    <a:gd fmla="*/ 114 h 416" name="T37"/>
                    <a:gd fmla="*/ 488 w 488" name="T38"/>
                    <a:gd fmla="*/ 127 h 416" name="T39"/>
                    <a:gd fmla="*/ 469 w 488" name="T40"/>
                    <a:gd fmla="*/ 133 h 416" name="T41"/>
                    <a:gd fmla="*/ 458 w 488" name="T42"/>
                    <a:gd fmla="*/ 168 h 416" name="T43"/>
                    <a:gd fmla="*/ 437 w 488" name="T44"/>
                    <a:gd fmla="*/ 147 h 416" name="T45"/>
                    <a:gd fmla="*/ 388 w 488" name="T46"/>
                    <a:gd fmla="*/ 139 h 416" name="T47"/>
                    <a:gd fmla="*/ 363 w 488" name="T48"/>
                    <a:gd fmla="*/ 146 h 416" name="T49"/>
                    <a:gd fmla="*/ 331 w 488" name="T50"/>
                    <a:gd fmla="*/ 148 h 416" name="T51"/>
                    <a:gd fmla="*/ 297 w 488" name="T52"/>
                    <a:gd fmla="*/ 135 h 416" name="T53"/>
                    <a:gd fmla="*/ 268 w 488" name="T54"/>
                    <a:gd fmla="*/ 146 h 416" name="T55"/>
                    <a:gd fmla="*/ 238 w 488" name="T56"/>
                    <a:gd fmla="*/ 154 h 416" name="T57"/>
                    <a:gd fmla="*/ 229 w 488" name="T58"/>
                    <a:gd fmla="*/ 163 h 416" name="T59"/>
                    <a:gd fmla="*/ 208 w 488" name="T60"/>
                    <a:gd fmla="*/ 148 h 416" name="T61"/>
                    <a:gd fmla="*/ 187 w 488" name="T62"/>
                    <a:gd fmla="*/ 169 h 416" name="T63"/>
                    <a:gd fmla="*/ 194 w 488" name="T64"/>
                    <a:gd fmla="*/ 215 h 416" name="T65"/>
                    <a:gd fmla="*/ 225 w 488" name="T66"/>
                    <a:gd fmla="*/ 244 h 416" name="T67"/>
                    <a:gd fmla="*/ 243 w 488" name="T68"/>
                    <a:gd fmla="*/ 288 h 416" name="T69"/>
                    <a:gd fmla="*/ 300 w 488" name="T70"/>
                    <a:gd fmla="*/ 327 h 416" name="T71"/>
                    <a:gd fmla="*/ 359 w 488" name="T72"/>
                    <a:gd fmla="*/ 395 h 416" name="T73"/>
                    <a:gd fmla="*/ 369 w 488" name="T74"/>
                    <a:gd fmla="*/ 413 h 416" name="T75"/>
                    <a:gd fmla="*/ 331 w 488" name="T76"/>
                    <a:gd fmla="*/ 382 h 416" name="T77"/>
                    <a:gd fmla="*/ 283 w 488" name="T78"/>
                    <a:gd fmla="*/ 352 h 416" name="T79"/>
                    <a:gd fmla="*/ 245 w 488" name="T80"/>
                    <a:gd fmla="*/ 344 h 416" name="T81"/>
                    <a:gd fmla="*/ 226 w 488" name="T82"/>
                    <a:gd fmla="*/ 354 h 416" name="T83"/>
                    <a:gd fmla="*/ 214 w 488" name="T84"/>
                    <a:gd fmla="*/ 331 h 416" name="T85"/>
                    <a:gd fmla="*/ 180 w 488" name="T86"/>
                    <a:gd fmla="*/ 315 h 416" name="T87"/>
                    <a:gd fmla="*/ 162 w 488" name="T88"/>
                    <a:gd fmla="*/ 304 h 416" name="T89"/>
                    <a:gd fmla="*/ 143 w 488" name="T90"/>
                    <a:gd fmla="*/ 290 h 416" name="T91"/>
                    <a:gd fmla="*/ 151 w 488" name="T92"/>
                    <a:gd fmla="*/ 281 h 416" name="T93"/>
                    <a:gd fmla="*/ 164 w 488" name="T94"/>
                    <a:gd fmla="*/ 274 h 416" name="T95"/>
                    <a:gd fmla="*/ 178 w 488" name="T96"/>
                    <a:gd fmla="*/ 274 h 416" name="T97"/>
                    <a:gd fmla="*/ 169 w 488" name="T98"/>
                    <a:gd fmla="*/ 267 h 416" name="T99"/>
                    <a:gd fmla="*/ 152 w 488" name="T100"/>
                    <a:gd fmla="*/ 255 h 416" name="T101"/>
                    <a:gd fmla="*/ 140 w 488" name="T102"/>
                    <a:gd fmla="*/ 246 h 416" name="T103"/>
                    <a:gd fmla="*/ 128 w 488" name="T104"/>
                    <a:gd fmla="*/ 229 h 416" name="T105"/>
                    <a:gd fmla="*/ 115 w 488" name="T106"/>
                    <a:gd fmla="*/ 195 h 416" name="T107"/>
                    <a:gd fmla="*/ 97 w 488" name="T108"/>
                    <a:gd fmla="*/ 166 h 416" name="T109"/>
                    <a:gd fmla="*/ 82 w 488" name="T110"/>
                    <a:gd fmla="*/ 151 h 416" name="T111"/>
                    <a:gd fmla="*/ 61 w 488" name="T112"/>
                    <a:gd fmla="*/ 141 h 416" name="T113"/>
                    <a:gd fmla="*/ 50 w 488" name="T114"/>
                    <a:gd fmla="*/ 175 h 416" name="T115"/>
                    <a:gd fmla="*/ 38 w 488" name="T116"/>
                    <a:gd fmla="*/ 189 h 416" name="T117"/>
                    <a:gd fmla="*/ 32 w 488" name="T118"/>
                    <a:gd fmla="*/ 210 h 416" name="T119"/>
                    <a:gd fmla="*/ 16 w 488" name="T120"/>
                    <a:gd fmla="*/ 183 h 416" name="T121"/>
                    <a:gd fmla="*/ 6 w 488" name="T122"/>
                    <a:gd fmla="*/ 160 h 416" name="T123"/>
                    <a:gd fmla="*/ 0 w 488" name="T124"/>
                    <a:gd fmla="*/ 147 h 416" name="T1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b="b" l="0" r="r" t="0"/>
                  <a:pathLst>
                    <a:path h="416" w="488">
                      <a:moveTo>
                        <a:pt x="3" y="142"/>
                      </a:moveTo>
                      <a:lnTo>
                        <a:pt x="3" y="142"/>
                      </a:lnTo>
                      <a:lnTo>
                        <a:pt x="14" y="141"/>
                      </a:lnTo>
                      <a:lnTo>
                        <a:pt x="24" y="140"/>
                      </a:lnTo>
                      <a:lnTo>
                        <a:pt x="35" y="140"/>
                      </a:lnTo>
                      <a:lnTo>
                        <a:pt x="35" y="140"/>
                      </a:lnTo>
                      <a:lnTo>
                        <a:pt x="58" y="139"/>
                      </a:lnTo>
                      <a:lnTo>
                        <a:pt x="67" y="138"/>
                      </a:lnTo>
                      <a:lnTo>
                        <a:pt x="71" y="137"/>
                      </a:lnTo>
                      <a:lnTo>
                        <a:pt x="74" y="134"/>
                      </a:lnTo>
                      <a:lnTo>
                        <a:pt x="74" y="134"/>
                      </a:lnTo>
                      <a:lnTo>
                        <a:pt x="75" y="132"/>
                      </a:lnTo>
                      <a:lnTo>
                        <a:pt x="77" y="129"/>
                      </a:lnTo>
                      <a:lnTo>
                        <a:pt x="78" y="124"/>
                      </a:lnTo>
                      <a:lnTo>
                        <a:pt x="79" y="121"/>
                      </a:lnTo>
                      <a:lnTo>
                        <a:pt x="80" y="119"/>
                      </a:lnTo>
                      <a:lnTo>
                        <a:pt x="82" y="120"/>
                      </a:lnTo>
                      <a:lnTo>
                        <a:pt x="85" y="121"/>
                      </a:lnTo>
                      <a:lnTo>
                        <a:pt x="85" y="121"/>
                      </a:lnTo>
                      <a:lnTo>
                        <a:pt x="90" y="127"/>
                      </a:lnTo>
                      <a:lnTo>
                        <a:pt x="95" y="129"/>
                      </a:lnTo>
                      <a:lnTo>
                        <a:pt x="102" y="131"/>
                      </a:lnTo>
                      <a:lnTo>
                        <a:pt x="109" y="131"/>
                      </a:lnTo>
                      <a:lnTo>
                        <a:pt x="109" y="131"/>
                      </a:lnTo>
                      <a:lnTo>
                        <a:pt x="121" y="132"/>
                      </a:lnTo>
                      <a:lnTo>
                        <a:pt x="135" y="133"/>
                      </a:lnTo>
                      <a:lnTo>
                        <a:pt x="142" y="133"/>
                      </a:lnTo>
                      <a:lnTo>
                        <a:pt x="148" y="132"/>
                      </a:lnTo>
                      <a:lnTo>
                        <a:pt x="151" y="130"/>
                      </a:lnTo>
                      <a:lnTo>
                        <a:pt x="152" y="128"/>
                      </a:lnTo>
                      <a:lnTo>
                        <a:pt x="153" y="126"/>
                      </a:lnTo>
                      <a:lnTo>
                        <a:pt x="153" y="126"/>
                      </a:lnTo>
                      <a:lnTo>
                        <a:pt x="153" y="121"/>
                      </a:lnTo>
                      <a:lnTo>
                        <a:pt x="152" y="116"/>
                      </a:lnTo>
                      <a:lnTo>
                        <a:pt x="148" y="109"/>
                      </a:lnTo>
                      <a:lnTo>
                        <a:pt x="147" y="104"/>
                      </a:lnTo>
                      <a:lnTo>
                        <a:pt x="147" y="101"/>
                      </a:lnTo>
                      <a:lnTo>
                        <a:pt x="147" y="98"/>
                      </a:lnTo>
                      <a:lnTo>
                        <a:pt x="150" y="95"/>
                      </a:lnTo>
                      <a:lnTo>
                        <a:pt x="150" y="95"/>
                      </a:lnTo>
                      <a:lnTo>
                        <a:pt x="153" y="91"/>
                      </a:lnTo>
                      <a:lnTo>
                        <a:pt x="159" y="89"/>
                      </a:lnTo>
                      <a:lnTo>
                        <a:pt x="168" y="85"/>
                      </a:lnTo>
                      <a:lnTo>
                        <a:pt x="173" y="84"/>
                      </a:lnTo>
                      <a:lnTo>
                        <a:pt x="177" y="82"/>
                      </a:lnTo>
                      <a:lnTo>
                        <a:pt x="179" y="80"/>
                      </a:lnTo>
                      <a:lnTo>
                        <a:pt x="179" y="76"/>
                      </a:lnTo>
                      <a:lnTo>
                        <a:pt x="179" y="76"/>
                      </a:lnTo>
                      <a:lnTo>
                        <a:pt x="177" y="62"/>
                      </a:lnTo>
                      <a:lnTo>
                        <a:pt x="177" y="54"/>
                      </a:lnTo>
                      <a:lnTo>
                        <a:pt x="178" y="45"/>
                      </a:lnTo>
                      <a:lnTo>
                        <a:pt x="178" y="45"/>
                      </a:lnTo>
                      <a:lnTo>
                        <a:pt x="179" y="41"/>
                      </a:lnTo>
                      <a:lnTo>
                        <a:pt x="181" y="38"/>
                      </a:lnTo>
                      <a:lnTo>
                        <a:pt x="188" y="32"/>
                      </a:lnTo>
                      <a:lnTo>
                        <a:pt x="194" y="29"/>
                      </a:lnTo>
                      <a:lnTo>
                        <a:pt x="197" y="26"/>
                      </a:lnTo>
                      <a:lnTo>
                        <a:pt x="199" y="24"/>
                      </a:lnTo>
                      <a:lnTo>
                        <a:pt x="199" y="24"/>
                      </a:lnTo>
                      <a:lnTo>
                        <a:pt x="201" y="20"/>
                      </a:lnTo>
                      <a:lnTo>
                        <a:pt x="203" y="19"/>
                      </a:lnTo>
                      <a:lnTo>
                        <a:pt x="207" y="18"/>
                      </a:lnTo>
                      <a:lnTo>
                        <a:pt x="212" y="17"/>
                      </a:lnTo>
                      <a:lnTo>
                        <a:pt x="215" y="16"/>
                      </a:lnTo>
                      <a:lnTo>
                        <a:pt x="217" y="14"/>
                      </a:lnTo>
                      <a:lnTo>
                        <a:pt x="217" y="14"/>
                      </a:lnTo>
                      <a:lnTo>
                        <a:pt x="219" y="9"/>
                      </a:lnTo>
                      <a:lnTo>
                        <a:pt x="220" y="3"/>
                      </a:lnTo>
                      <a:lnTo>
                        <a:pt x="222" y="1"/>
                      </a:lnTo>
                      <a:lnTo>
                        <a:pt x="223" y="0"/>
                      </a:lnTo>
                      <a:lnTo>
                        <a:pt x="225" y="1"/>
                      </a:lnTo>
                      <a:lnTo>
                        <a:pt x="228" y="2"/>
                      </a:lnTo>
                      <a:lnTo>
                        <a:pt x="228" y="2"/>
                      </a:lnTo>
                      <a:lnTo>
                        <a:pt x="232" y="4"/>
                      </a:lnTo>
                      <a:lnTo>
                        <a:pt x="236" y="5"/>
                      </a:lnTo>
                      <a:lnTo>
                        <a:pt x="248" y="6"/>
                      </a:lnTo>
                      <a:lnTo>
                        <a:pt x="258" y="6"/>
                      </a:lnTo>
                      <a:lnTo>
                        <a:pt x="262" y="8"/>
                      </a:lnTo>
                      <a:lnTo>
                        <a:pt x="264" y="9"/>
                      </a:lnTo>
                      <a:lnTo>
                        <a:pt x="264" y="9"/>
                      </a:lnTo>
                      <a:lnTo>
                        <a:pt x="268" y="15"/>
                      </a:lnTo>
                      <a:lnTo>
                        <a:pt x="272" y="21"/>
                      </a:lnTo>
                      <a:lnTo>
                        <a:pt x="275" y="28"/>
                      </a:lnTo>
                      <a:lnTo>
                        <a:pt x="277" y="30"/>
                      </a:lnTo>
                      <a:lnTo>
                        <a:pt x="279" y="30"/>
                      </a:lnTo>
                      <a:lnTo>
                        <a:pt x="279" y="30"/>
                      </a:lnTo>
                      <a:lnTo>
                        <a:pt x="285" y="31"/>
                      </a:lnTo>
                      <a:lnTo>
                        <a:pt x="290" y="34"/>
                      </a:lnTo>
                      <a:lnTo>
                        <a:pt x="295" y="40"/>
                      </a:lnTo>
                      <a:lnTo>
                        <a:pt x="297" y="43"/>
                      </a:lnTo>
                      <a:lnTo>
                        <a:pt x="298" y="47"/>
                      </a:lnTo>
                      <a:lnTo>
                        <a:pt x="298" y="47"/>
                      </a:lnTo>
                      <a:lnTo>
                        <a:pt x="302" y="54"/>
                      </a:lnTo>
                      <a:lnTo>
                        <a:pt x="304" y="57"/>
                      </a:lnTo>
                      <a:lnTo>
                        <a:pt x="306" y="58"/>
                      </a:lnTo>
                      <a:lnTo>
                        <a:pt x="312" y="61"/>
                      </a:lnTo>
                      <a:lnTo>
                        <a:pt x="322" y="64"/>
                      </a:lnTo>
                      <a:lnTo>
                        <a:pt x="322" y="64"/>
                      </a:lnTo>
                      <a:lnTo>
                        <a:pt x="336" y="69"/>
                      </a:lnTo>
                      <a:lnTo>
                        <a:pt x="355" y="74"/>
                      </a:lnTo>
                      <a:lnTo>
                        <a:pt x="365" y="77"/>
                      </a:lnTo>
                      <a:lnTo>
                        <a:pt x="375" y="78"/>
                      </a:lnTo>
                      <a:lnTo>
                        <a:pt x="383" y="80"/>
                      </a:lnTo>
                      <a:lnTo>
                        <a:pt x="391" y="78"/>
                      </a:lnTo>
                      <a:lnTo>
                        <a:pt x="391" y="78"/>
                      </a:lnTo>
                      <a:lnTo>
                        <a:pt x="403" y="74"/>
                      </a:lnTo>
                      <a:lnTo>
                        <a:pt x="412" y="71"/>
                      </a:lnTo>
                      <a:lnTo>
                        <a:pt x="419" y="66"/>
                      </a:lnTo>
                      <a:lnTo>
                        <a:pt x="423" y="60"/>
                      </a:lnTo>
                      <a:lnTo>
                        <a:pt x="423" y="60"/>
                      </a:lnTo>
                      <a:lnTo>
                        <a:pt x="428" y="56"/>
                      </a:lnTo>
                      <a:lnTo>
                        <a:pt x="430" y="55"/>
                      </a:lnTo>
                      <a:lnTo>
                        <a:pt x="431" y="54"/>
                      </a:lnTo>
                      <a:lnTo>
                        <a:pt x="433" y="55"/>
                      </a:lnTo>
                      <a:lnTo>
                        <a:pt x="434" y="58"/>
                      </a:lnTo>
                      <a:lnTo>
                        <a:pt x="436" y="67"/>
                      </a:lnTo>
                      <a:lnTo>
                        <a:pt x="436" y="67"/>
                      </a:lnTo>
                      <a:lnTo>
                        <a:pt x="437" y="72"/>
                      </a:lnTo>
                      <a:lnTo>
                        <a:pt x="437" y="77"/>
                      </a:lnTo>
                      <a:lnTo>
                        <a:pt x="437" y="85"/>
                      </a:lnTo>
                      <a:lnTo>
                        <a:pt x="437" y="88"/>
                      </a:lnTo>
                      <a:lnTo>
                        <a:pt x="438" y="90"/>
                      </a:lnTo>
                      <a:lnTo>
                        <a:pt x="440" y="92"/>
                      </a:lnTo>
                      <a:lnTo>
                        <a:pt x="445" y="94"/>
                      </a:lnTo>
                      <a:lnTo>
                        <a:pt x="445" y="94"/>
                      </a:lnTo>
                      <a:lnTo>
                        <a:pt x="449" y="96"/>
                      </a:lnTo>
                      <a:lnTo>
                        <a:pt x="452" y="97"/>
                      </a:lnTo>
                      <a:lnTo>
                        <a:pt x="454" y="99"/>
                      </a:lnTo>
                      <a:lnTo>
                        <a:pt x="454" y="101"/>
                      </a:lnTo>
                      <a:lnTo>
                        <a:pt x="454" y="105"/>
                      </a:lnTo>
                      <a:lnTo>
                        <a:pt x="454" y="110"/>
                      </a:lnTo>
                      <a:lnTo>
                        <a:pt x="454" y="110"/>
                      </a:lnTo>
                      <a:lnTo>
                        <a:pt x="455" y="114"/>
                      </a:lnTo>
                      <a:lnTo>
                        <a:pt x="459" y="116"/>
                      </a:lnTo>
                      <a:lnTo>
                        <a:pt x="464" y="119"/>
                      </a:lnTo>
                      <a:lnTo>
                        <a:pt x="474" y="121"/>
                      </a:lnTo>
                      <a:lnTo>
                        <a:pt x="474" y="121"/>
                      </a:lnTo>
                      <a:lnTo>
                        <a:pt x="483" y="124"/>
                      </a:lnTo>
                      <a:lnTo>
                        <a:pt x="486" y="126"/>
                      </a:lnTo>
                      <a:lnTo>
                        <a:pt x="488" y="127"/>
                      </a:lnTo>
                      <a:lnTo>
                        <a:pt x="488" y="128"/>
                      </a:lnTo>
                      <a:lnTo>
                        <a:pt x="487" y="129"/>
                      </a:lnTo>
                      <a:lnTo>
                        <a:pt x="481" y="130"/>
                      </a:lnTo>
                      <a:lnTo>
                        <a:pt x="481" y="130"/>
                      </a:lnTo>
                      <a:lnTo>
                        <a:pt x="475" y="130"/>
                      </a:lnTo>
                      <a:lnTo>
                        <a:pt x="471" y="131"/>
                      </a:lnTo>
                      <a:lnTo>
                        <a:pt x="469" y="133"/>
                      </a:lnTo>
                      <a:lnTo>
                        <a:pt x="468" y="135"/>
                      </a:lnTo>
                      <a:lnTo>
                        <a:pt x="466" y="143"/>
                      </a:lnTo>
                      <a:lnTo>
                        <a:pt x="466" y="143"/>
                      </a:lnTo>
                      <a:lnTo>
                        <a:pt x="465" y="154"/>
                      </a:lnTo>
                      <a:lnTo>
                        <a:pt x="462" y="162"/>
                      </a:lnTo>
                      <a:lnTo>
                        <a:pt x="460" y="166"/>
                      </a:lnTo>
                      <a:lnTo>
                        <a:pt x="458" y="168"/>
                      </a:lnTo>
                      <a:lnTo>
                        <a:pt x="455" y="168"/>
                      </a:lnTo>
                      <a:lnTo>
                        <a:pt x="453" y="167"/>
                      </a:lnTo>
                      <a:lnTo>
                        <a:pt x="453" y="167"/>
                      </a:lnTo>
                      <a:lnTo>
                        <a:pt x="449" y="160"/>
                      </a:lnTo>
                      <a:lnTo>
                        <a:pt x="444" y="154"/>
                      </a:lnTo>
                      <a:lnTo>
                        <a:pt x="440" y="151"/>
                      </a:lnTo>
                      <a:lnTo>
                        <a:pt x="437" y="147"/>
                      </a:lnTo>
                      <a:lnTo>
                        <a:pt x="434" y="145"/>
                      </a:lnTo>
                      <a:lnTo>
                        <a:pt x="429" y="145"/>
                      </a:lnTo>
                      <a:lnTo>
                        <a:pt x="429" y="145"/>
                      </a:lnTo>
                      <a:lnTo>
                        <a:pt x="406" y="144"/>
                      </a:lnTo>
                      <a:lnTo>
                        <a:pt x="395" y="142"/>
                      </a:lnTo>
                      <a:lnTo>
                        <a:pt x="391" y="141"/>
                      </a:lnTo>
                      <a:lnTo>
                        <a:pt x="388" y="139"/>
                      </a:lnTo>
                      <a:lnTo>
                        <a:pt x="388" y="139"/>
                      </a:lnTo>
                      <a:lnTo>
                        <a:pt x="383" y="138"/>
                      </a:lnTo>
                      <a:lnTo>
                        <a:pt x="380" y="137"/>
                      </a:lnTo>
                      <a:lnTo>
                        <a:pt x="378" y="137"/>
                      </a:lnTo>
                      <a:lnTo>
                        <a:pt x="375" y="138"/>
                      </a:lnTo>
                      <a:lnTo>
                        <a:pt x="369" y="141"/>
                      </a:lnTo>
                      <a:lnTo>
                        <a:pt x="363" y="146"/>
                      </a:lnTo>
                      <a:lnTo>
                        <a:pt x="363" y="146"/>
                      </a:lnTo>
                      <a:lnTo>
                        <a:pt x="360" y="148"/>
                      </a:lnTo>
                      <a:lnTo>
                        <a:pt x="357" y="149"/>
                      </a:lnTo>
                      <a:lnTo>
                        <a:pt x="353" y="151"/>
                      </a:lnTo>
                      <a:lnTo>
                        <a:pt x="350" y="151"/>
                      </a:lnTo>
                      <a:lnTo>
                        <a:pt x="331" y="148"/>
                      </a:lnTo>
                      <a:lnTo>
                        <a:pt x="331" y="148"/>
                      </a:lnTo>
                      <a:lnTo>
                        <a:pt x="324" y="147"/>
                      </a:lnTo>
                      <a:lnTo>
                        <a:pt x="320" y="146"/>
                      </a:lnTo>
                      <a:lnTo>
                        <a:pt x="312" y="141"/>
                      </a:lnTo>
                      <a:lnTo>
                        <a:pt x="306" y="137"/>
                      </a:lnTo>
                      <a:lnTo>
                        <a:pt x="303" y="135"/>
                      </a:lnTo>
                      <a:lnTo>
                        <a:pt x="297" y="135"/>
                      </a:lnTo>
                      <a:lnTo>
                        <a:pt x="297" y="135"/>
                      </a:lnTo>
                      <a:lnTo>
                        <a:pt x="293" y="135"/>
                      </a:lnTo>
                      <a:lnTo>
                        <a:pt x="289" y="137"/>
                      </a:lnTo>
                      <a:lnTo>
                        <a:pt x="282" y="141"/>
                      </a:lnTo>
                      <a:lnTo>
                        <a:pt x="277" y="144"/>
                      </a:lnTo>
                      <a:lnTo>
                        <a:pt x="273" y="145"/>
                      </a:lnTo>
                      <a:lnTo>
                        <a:pt x="268" y="146"/>
                      </a:lnTo>
                      <a:lnTo>
                        <a:pt x="268" y="146"/>
                      </a:lnTo>
                      <a:lnTo>
                        <a:pt x="258" y="146"/>
                      </a:lnTo>
                      <a:lnTo>
                        <a:pt x="248" y="146"/>
                      </a:lnTo>
                      <a:lnTo>
                        <a:pt x="245" y="147"/>
                      </a:lnTo>
                      <a:lnTo>
                        <a:pt x="242" y="149"/>
                      </a:lnTo>
                      <a:lnTo>
                        <a:pt x="239" y="152"/>
                      </a:lnTo>
                      <a:lnTo>
                        <a:pt x="238" y="154"/>
                      </a:lnTo>
                      <a:lnTo>
                        <a:pt x="238" y="154"/>
                      </a:lnTo>
                      <a:lnTo>
                        <a:pt x="236" y="160"/>
                      </a:lnTo>
                      <a:lnTo>
                        <a:pt x="234" y="163"/>
                      </a:lnTo>
                      <a:lnTo>
                        <a:pt x="233" y="164"/>
                      </a:lnTo>
                      <a:lnTo>
                        <a:pt x="231" y="166"/>
                      </a:lnTo>
                      <a:lnTo>
                        <a:pt x="230" y="164"/>
                      </a:lnTo>
                      <a:lnTo>
                        <a:pt x="229" y="163"/>
                      </a:lnTo>
                      <a:lnTo>
                        <a:pt x="229" y="163"/>
                      </a:lnTo>
                      <a:lnTo>
                        <a:pt x="225" y="158"/>
                      </a:lnTo>
                      <a:lnTo>
                        <a:pt x="221" y="154"/>
                      </a:lnTo>
                      <a:lnTo>
                        <a:pt x="219" y="152"/>
                      </a:lnTo>
                      <a:lnTo>
                        <a:pt x="216" y="151"/>
                      </a:lnTo>
                      <a:lnTo>
                        <a:pt x="212" y="149"/>
                      </a:lnTo>
                      <a:lnTo>
                        <a:pt x="208" y="148"/>
                      </a:lnTo>
                      <a:lnTo>
                        <a:pt x="208" y="148"/>
                      </a:lnTo>
                      <a:lnTo>
                        <a:pt x="200" y="151"/>
                      </a:lnTo>
                      <a:lnTo>
                        <a:pt x="196" y="152"/>
                      </a:lnTo>
                      <a:lnTo>
                        <a:pt x="193" y="154"/>
                      </a:lnTo>
                      <a:lnTo>
                        <a:pt x="191" y="156"/>
                      </a:lnTo>
                      <a:lnTo>
                        <a:pt x="189" y="159"/>
                      </a:lnTo>
                      <a:lnTo>
                        <a:pt x="188" y="163"/>
                      </a:lnTo>
                      <a:lnTo>
                        <a:pt x="187" y="169"/>
                      </a:lnTo>
                      <a:lnTo>
                        <a:pt x="187" y="169"/>
                      </a:lnTo>
                      <a:lnTo>
                        <a:pt x="186" y="182"/>
                      </a:lnTo>
                      <a:lnTo>
                        <a:pt x="186" y="196"/>
                      </a:lnTo>
                      <a:lnTo>
                        <a:pt x="187" y="203"/>
                      </a:lnTo>
                      <a:lnTo>
                        <a:pt x="188" y="209"/>
                      </a:lnTo>
                      <a:lnTo>
                        <a:pt x="191" y="213"/>
                      </a:lnTo>
                      <a:lnTo>
                        <a:pt x="194" y="215"/>
                      </a:lnTo>
                      <a:lnTo>
                        <a:pt x="194" y="215"/>
                      </a:lnTo>
                      <a:lnTo>
                        <a:pt x="203" y="219"/>
                      </a:lnTo>
                      <a:lnTo>
                        <a:pt x="208" y="223"/>
                      </a:lnTo>
                      <a:lnTo>
                        <a:pt x="214" y="227"/>
                      </a:lnTo>
                      <a:lnTo>
                        <a:pt x="218" y="232"/>
                      </a:lnTo>
                      <a:lnTo>
                        <a:pt x="222" y="238"/>
                      </a:lnTo>
                      <a:lnTo>
                        <a:pt x="225" y="244"/>
                      </a:lnTo>
                      <a:lnTo>
                        <a:pt x="228" y="252"/>
                      </a:lnTo>
                      <a:lnTo>
                        <a:pt x="228" y="252"/>
                      </a:lnTo>
                      <a:lnTo>
                        <a:pt x="229" y="259"/>
                      </a:lnTo>
                      <a:lnTo>
                        <a:pt x="232" y="267"/>
                      </a:lnTo>
                      <a:lnTo>
                        <a:pt x="235" y="274"/>
                      </a:lnTo>
                      <a:lnTo>
                        <a:pt x="238" y="281"/>
                      </a:lnTo>
                      <a:lnTo>
                        <a:pt x="243" y="288"/>
                      </a:lnTo>
                      <a:lnTo>
                        <a:pt x="248" y="295"/>
                      </a:lnTo>
                      <a:lnTo>
                        <a:pt x="254" y="300"/>
                      </a:lnTo>
                      <a:lnTo>
                        <a:pt x="260" y="304"/>
                      </a:lnTo>
                      <a:lnTo>
                        <a:pt x="260" y="304"/>
                      </a:lnTo>
                      <a:lnTo>
                        <a:pt x="275" y="313"/>
                      </a:lnTo>
                      <a:lnTo>
                        <a:pt x="291" y="321"/>
                      </a:lnTo>
                      <a:lnTo>
                        <a:pt x="300" y="327"/>
                      </a:lnTo>
                      <a:lnTo>
                        <a:pt x="308" y="332"/>
                      </a:lnTo>
                      <a:lnTo>
                        <a:pt x="316" y="339"/>
                      </a:lnTo>
                      <a:lnTo>
                        <a:pt x="322" y="347"/>
                      </a:lnTo>
                      <a:lnTo>
                        <a:pt x="322" y="347"/>
                      </a:lnTo>
                      <a:lnTo>
                        <a:pt x="342" y="373"/>
                      </a:lnTo>
                      <a:lnTo>
                        <a:pt x="359" y="395"/>
                      </a:lnTo>
                      <a:lnTo>
                        <a:pt x="359" y="395"/>
                      </a:lnTo>
                      <a:lnTo>
                        <a:pt x="368" y="404"/>
                      </a:lnTo>
                      <a:lnTo>
                        <a:pt x="376" y="412"/>
                      </a:lnTo>
                      <a:lnTo>
                        <a:pt x="379" y="415"/>
                      </a:lnTo>
                      <a:lnTo>
                        <a:pt x="379" y="416"/>
                      </a:lnTo>
                      <a:lnTo>
                        <a:pt x="377" y="416"/>
                      </a:lnTo>
                      <a:lnTo>
                        <a:pt x="377" y="416"/>
                      </a:lnTo>
                      <a:lnTo>
                        <a:pt x="369" y="413"/>
                      </a:lnTo>
                      <a:lnTo>
                        <a:pt x="358" y="409"/>
                      </a:lnTo>
                      <a:lnTo>
                        <a:pt x="352" y="405"/>
                      </a:lnTo>
                      <a:lnTo>
                        <a:pt x="347" y="401"/>
                      </a:lnTo>
                      <a:lnTo>
                        <a:pt x="342" y="397"/>
                      </a:lnTo>
                      <a:lnTo>
                        <a:pt x="338" y="391"/>
                      </a:lnTo>
                      <a:lnTo>
                        <a:pt x="338" y="391"/>
                      </a:lnTo>
                      <a:lnTo>
                        <a:pt x="331" y="382"/>
                      </a:lnTo>
                      <a:lnTo>
                        <a:pt x="323" y="373"/>
                      </a:lnTo>
                      <a:lnTo>
                        <a:pt x="314" y="367"/>
                      </a:lnTo>
                      <a:lnTo>
                        <a:pt x="305" y="361"/>
                      </a:lnTo>
                      <a:lnTo>
                        <a:pt x="305" y="361"/>
                      </a:lnTo>
                      <a:lnTo>
                        <a:pt x="297" y="358"/>
                      </a:lnTo>
                      <a:lnTo>
                        <a:pt x="291" y="354"/>
                      </a:lnTo>
                      <a:lnTo>
                        <a:pt x="283" y="352"/>
                      </a:lnTo>
                      <a:lnTo>
                        <a:pt x="279" y="350"/>
                      </a:lnTo>
                      <a:lnTo>
                        <a:pt x="274" y="349"/>
                      </a:lnTo>
                      <a:lnTo>
                        <a:pt x="274" y="349"/>
                      </a:lnTo>
                      <a:lnTo>
                        <a:pt x="262" y="347"/>
                      </a:lnTo>
                      <a:lnTo>
                        <a:pt x="252" y="345"/>
                      </a:lnTo>
                      <a:lnTo>
                        <a:pt x="248" y="344"/>
                      </a:lnTo>
                      <a:lnTo>
                        <a:pt x="245" y="344"/>
                      </a:lnTo>
                      <a:lnTo>
                        <a:pt x="242" y="345"/>
                      </a:lnTo>
                      <a:lnTo>
                        <a:pt x="239" y="347"/>
                      </a:lnTo>
                      <a:lnTo>
                        <a:pt x="239" y="347"/>
                      </a:lnTo>
                      <a:lnTo>
                        <a:pt x="234" y="352"/>
                      </a:lnTo>
                      <a:lnTo>
                        <a:pt x="230" y="354"/>
                      </a:lnTo>
                      <a:lnTo>
                        <a:pt x="228" y="355"/>
                      </a:lnTo>
                      <a:lnTo>
                        <a:pt x="226" y="354"/>
                      </a:lnTo>
                      <a:lnTo>
                        <a:pt x="224" y="353"/>
                      </a:lnTo>
                      <a:lnTo>
                        <a:pt x="223" y="349"/>
                      </a:lnTo>
                      <a:lnTo>
                        <a:pt x="223" y="349"/>
                      </a:lnTo>
                      <a:lnTo>
                        <a:pt x="220" y="343"/>
                      </a:lnTo>
                      <a:lnTo>
                        <a:pt x="218" y="337"/>
                      </a:lnTo>
                      <a:lnTo>
                        <a:pt x="216" y="334"/>
                      </a:lnTo>
                      <a:lnTo>
                        <a:pt x="214" y="331"/>
                      </a:lnTo>
                      <a:lnTo>
                        <a:pt x="210" y="330"/>
                      </a:lnTo>
                      <a:lnTo>
                        <a:pt x="206" y="329"/>
                      </a:lnTo>
                      <a:lnTo>
                        <a:pt x="206" y="329"/>
                      </a:lnTo>
                      <a:lnTo>
                        <a:pt x="199" y="327"/>
                      </a:lnTo>
                      <a:lnTo>
                        <a:pt x="192" y="324"/>
                      </a:lnTo>
                      <a:lnTo>
                        <a:pt x="187" y="320"/>
                      </a:lnTo>
                      <a:lnTo>
                        <a:pt x="180" y="315"/>
                      </a:lnTo>
                      <a:lnTo>
                        <a:pt x="180" y="315"/>
                      </a:lnTo>
                      <a:lnTo>
                        <a:pt x="174" y="311"/>
                      </a:lnTo>
                      <a:lnTo>
                        <a:pt x="168" y="309"/>
                      </a:lnTo>
                      <a:lnTo>
                        <a:pt x="164" y="306"/>
                      </a:lnTo>
                      <a:lnTo>
                        <a:pt x="163" y="305"/>
                      </a:lnTo>
                      <a:lnTo>
                        <a:pt x="162" y="304"/>
                      </a:lnTo>
                      <a:lnTo>
                        <a:pt x="162" y="304"/>
                      </a:lnTo>
                      <a:lnTo>
                        <a:pt x="160" y="300"/>
                      </a:lnTo>
                      <a:lnTo>
                        <a:pt x="155" y="297"/>
                      </a:lnTo>
                      <a:lnTo>
                        <a:pt x="150" y="294"/>
                      </a:lnTo>
                      <a:lnTo>
                        <a:pt x="146" y="292"/>
                      </a:lnTo>
                      <a:lnTo>
                        <a:pt x="146" y="292"/>
                      </a:lnTo>
                      <a:lnTo>
                        <a:pt x="144" y="291"/>
                      </a:lnTo>
                      <a:lnTo>
                        <a:pt x="143" y="290"/>
                      </a:lnTo>
                      <a:lnTo>
                        <a:pt x="140" y="285"/>
                      </a:lnTo>
                      <a:lnTo>
                        <a:pt x="140" y="282"/>
                      </a:lnTo>
                      <a:lnTo>
                        <a:pt x="142" y="280"/>
                      </a:lnTo>
                      <a:lnTo>
                        <a:pt x="144" y="280"/>
                      </a:lnTo>
                      <a:lnTo>
                        <a:pt x="146" y="280"/>
                      </a:lnTo>
                      <a:lnTo>
                        <a:pt x="146" y="280"/>
                      </a:lnTo>
                      <a:lnTo>
                        <a:pt x="151" y="281"/>
                      </a:lnTo>
                      <a:lnTo>
                        <a:pt x="154" y="280"/>
                      </a:lnTo>
                      <a:lnTo>
                        <a:pt x="157" y="277"/>
                      </a:lnTo>
                      <a:lnTo>
                        <a:pt x="158" y="274"/>
                      </a:lnTo>
                      <a:lnTo>
                        <a:pt x="158" y="274"/>
                      </a:lnTo>
                      <a:lnTo>
                        <a:pt x="159" y="273"/>
                      </a:lnTo>
                      <a:lnTo>
                        <a:pt x="160" y="273"/>
                      </a:lnTo>
                      <a:lnTo>
                        <a:pt x="164" y="274"/>
                      </a:lnTo>
                      <a:lnTo>
                        <a:pt x="168" y="276"/>
                      </a:lnTo>
                      <a:lnTo>
                        <a:pt x="171" y="277"/>
                      </a:lnTo>
                      <a:lnTo>
                        <a:pt x="173" y="277"/>
                      </a:lnTo>
                      <a:lnTo>
                        <a:pt x="173" y="277"/>
                      </a:lnTo>
                      <a:lnTo>
                        <a:pt x="176" y="276"/>
                      </a:lnTo>
                      <a:lnTo>
                        <a:pt x="177" y="275"/>
                      </a:lnTo>
                      <a:lnTo>
                        <a:pt x="178" y="274"/>
                      </a:lnTo>
                      <a:lnTo>
                        <a:pt x="179" y="272"/>
                      </a:lnTo>
                      <a:lnTo>
                        <a:pt x="179" y="270"/>
                      </a:lnTo>
                      <a:lnTo>
                        <a:pt x="178" y="269"/>
                      </a:lnTo>
                      <a:lnTo>
                        <a:pt x="177" y="268"/>
                      </a:lnTo>
                      <a:lnTo>
                        <a:pt x="175" y="267"/>
                      </a:lnTo>
                      <a:lnTo>
                        <a:pt x="175" y="267"/>
                      </a:lnTo>
                      <a:lnTo>
                        <a:pt x="169" y="267"/>
                      </a:lnTo>
                      <a:lnTo>
                        <a:pt x="165" y="266"/>
                      </a:lnTo>
                      <a:lnTo>
                        <a:pt x="162" y="263"/>
                      </a:lnTo>
                      <a:lnTo>
                        <a:pt x="160" y="261"/>
                      </a:lnTo>
                      <a:lnTo>
                        <a:pt x="160" y="261"/>
                      </a:lnTo>
                      <a:lnTo>
                        <a:pt x="158" y="258"/>
                      </a:lnTo>
                      <a:lnTo>
                        <a:pt x="155" y="256"/>
                      </a:lnTo>
                      <a:lnTo>
                        <a:pt x="152" y="255"/>
                      </a:lnTo>
                      <a:lnTo>
                        <a:pt x="148" y="255"/>
                      </a:lnTo>
                      <a:lnTo>
                        <a:pt x="148" y="255"/>
                      </a:lnTo>
                      <a:lnTo>
                        <a:pt x="145" y="254"/>
                      </a:lnTo>
                      <a:lnTo>
                        <a:pt x="143" y="253"/>
                      </a:lnTo>
                      <a:lnTo>
                        <a:pt x="142" y="250"/>
                      </a:lnTo>
                      <a:lnTo>
                        <a:pt x="140" y="246"/>
                      </a:lnTo>
                      <a:lnTo>
                        <a:pt x="140" y="246"/>
                      </a:lnTo>
                      <a:lnTo>
                        <a:pt x="140" y="241"/>
                      </a:lnTo>
                      <a:lnTo>
                        <a:pt x="138" y="237"/>
                      </a:lnTo>
                      <a:lnTo>
                        <a:pt x="136" y="234"/>
                      </a:lnTo>
                      <a:lnTo>
                        <a:pt x="133" y="233"/>
                      </a:lnTo>
                      <a:lnTo>
                        <a:pt x="133" y="233"/>
                      </a:lnTo>
                      <a:lnTo>
                        <a:pt x="130" y="232"/>
                      </a:lnTo>
                      <a:lnTo>
                        <a:pt x="128" y="229"/>
                      </a:lnTo>
                      <a:lnTo>
                        <a:pt x="124" y="224"/>
                      </a:lnTo>
                      <a:lnTo>
                        <a:pt x="122" y="217"/>
                      </a:lnTo>
                      <a:lnTo>
                        <a:pt x="122" y="217"/>
                      </a:lnTo>
                      <a:lnTo>
                        <a:pt x="117" y="205"/>
                      </a:lnTo>
                      <a:lnTo>
                        <a:pt x="115" y="201"/>
                      </a:lnTo>
                      <a:lnTo>
                        <a:pt x="115" y="195"/>
                      </a:lnTo>
                      <a:lnTo>
                        <a:pt x="115" y="195"/>
                      </a:lnTo>
                      <a:lnTo>
                        <a:pt x="114" y="189"/>
                      </a:lnTo>
                      <a:lnTo>
                        <a:pt x="112" y="185"/>
                      </a:lnTo>
                      <a:lnTo>
                        <a:pt x="107" y="176"/>
                      </a:lnTo>
                      <a:lnTo>
                        <a:pt x="107" y="176"/>
                      </a:lnTo>
                      <a:lnTo>
                        <a:pt x="103" y="170"/>
                      </a:lnTo>
                      <a:lnTo>
                        <a:pt x="97" y="166"/>
                      </a:lnTo>
                      <a:lnTo>
                        <a:pt x="97" y="166"/>
                      </a:lnTo>
                      <a:lnTo>
                        <a:pt x="95" y="162"/>
                      </a:lnTo>
                      <a:lnTo>
                        <a:pt x="94" y="159"/>
                      </a:lnTo>
                      <a:lnTo>
                        <a:pt x="92" y="156"/>
                      </a:lnTo>
                      <a:lnTo>
                        <a:pt x="90" y="155"/>
                      </a:lnTo>
                      <a:lnTo>
                        <a:pt x="88" y="154"/>
                      </a:lnTo>
                      <a:lnTo>
                        <a:pt x="88" y="154"/>
                      </a:lnTo>
                      <a:lnTo>
                        <a:pt x="82" y="151"/>
                      </a:lnTo>
                      <a:lnTo>
                        <a:pt x="78" y="147"/>
                      </a:lnTo>
                      <a:lnTo>
                        <a:pt x="75" y="145"/>
                      </a:lnTo>
                      <a:lnTo>
                        <a:pt x="72" y="143"/>
                      </a:lnTo>
                      <a:lnTo>
                        <a:pt x="72" y="143"/>
                      </a:lnTo>
                      <a:lnTo>
                        <a:pt x="67" y="141"/>
                      </a:lnTo>
                      <a:lnTo>
                        <a:pt x="64" y="140"/>
                      </a:lnTo>
                      <a:lnTo>
                        <a:pt x="61" y="141"/>
                      </a:lnTo>
                      <a:lnTo>
                        <a:pt x="59" y="144"/>
                      </a:lnTo>
                      <a:lnTo>
                        <a:pt x="59" y="144"/>
                      </a:lnTo>
                      <a:lnTo>
                        <a:pt x="53" y="153"/>
                      </a:lnTo>
                      <a:lnTo>
                        <a:pt x="51" y="158"/>
                      </a:lnTo>
                      <a:lnTo>
                        <a:pt x="51" y="163"/>
                      </a:lnTo>
                      <a:lnTo>
                        <a:pt x="51" y="163"/>
                      </a:lnTo>
                      <a:lnTo>
                        <a:pt x="50" y="175"/>
                      </a:lnTo>
                      <a:lnTo>
                        <a:pt x="49" y="180"/>
                      </a:lnTo>
                      <a:lnTo>
                        <a:pt x="48" y="182"/>
                      </a:lnTo>
                      <a:lnTo>
                        <a:pt x="46" y="183"/>
                      </a:lnTo>
                      <a:lnTo>
                        <a:pt x="46" y="183"/>
                      </a:lnTo>
                      <a:lnTo>
                        <a:pt x="43" y="185"/>
                      </a:lnTo>
                      <a:lnTo>
                        <a:pt x="39" y="187"/>
                      </a:lnTo>
                      <a:lnTo>
                        <a:pt x="38" y="189"/>
                      </a:lnTo>
                      <a:lnTo>
                        <a:pt x="37" y="195"/>
                      </a:lnTo>
                      <a:lnTo>
                        <a:pt x="37" y="195"/>
                      </a:lnTo>
                      <a:lnTo>
                        <a:pt x="36" y="199"/>
                      </a:lnTo>
                      <a:lnTo>
                        <a:pt x="34" y="203"/>
                      </a:lnTo>
                      <a:lnTo>
                        <a:pt x="32" y="206"/>
                      </a:lnTo>
                      <a:lnTo>
                        <a:pt x="32" y="210"/>
                      </a:lnTo>
                      <a:lnTo>
                        <a:pt x="32" y="210"/>
                      </a:lnTo>
                      <a:lnTo>
                        <a:pt x="31" y="212"/>
                      </a:lnTo>
                      <a:lnTo>
                        <a:pt x="31" y="213"/>
                      </a:lnTo>
                      <a:lnTo>
                        <a:pt x="26" y="205"/>
                      </a:lnTo>
                      <a:lnTo>
                        <a:pt x="26" y="205"/>
                      </a:lnTo>
                      <a:lnTo>
                        <a:pt x="20" y="194"/>
                      </a:lnTo>
                      <a:lnTo>
                        <a:pt x="18" y="188"/>
                      </a:lnTo>
                      <a:lnTo>
                        <a:pt x="16" y="183"/>
                      </a:lnTo>
                      <a:lnTo>
                        <a:pt x="16" y="183"/>
                      </a:lnTo>
                      <a:lnTo>
                        <a:pt x="14" y="178"/>
                      </a:lnTo>
                      <a:lnTo>
                        <a:pt x="10" y="175"/>
                      </a:lnTo>
                      <a:lnTo>
                        <a:pt x="8" y="171"/>
                      </a:lnTo>
                      <a:lnTo>
                        <a:pt x="7" y="166"/>
                      </a:lnTo>
                      <a:lnTo>
                        <a:pt x="7" y="166"/>
                      </a:lnTo>
                      <a:lnTo>
                        <a:pt x="6" y="160"/>
                      </a:lnTo>
                      <a:lnTo>
                        <a:pt x="5" y="158"/>
                      </a:lnTo>
                      <a:lnTo>
                        <a:pt x="3" y="157"/>
                      </a:lnTo>
                      <a:lnTo>
                        <a:pt x="3" y="155"/>
                      </a:lnTo>
                      <a:lnTo>
                        <a:pt x="3" y="155"/>
                      </a:lnTo>
                      <a:lnTo>
                        <a:pt x="3" y="153"/>
                      </a:lnTo>
                      <a:lnTo>
                        <a:pt x="2" y="151"/>
                      </a:lnTo>
                      <a:lnTo>
                        <a:pt x="0" y="147"/>
                      </a:lnTo>
                      <a:lnTo>
                        <a:pt x="0" y="147"/>
                      </a:lnTo>
                      <a:lnTo>
                        <a:pt x="1" y="144"/>
                      </a:lnTo>
                      <a:lnTo>
                        <a:pt x="3" y="142"/>
                      </a:lnTo>
                      <a:lnTo>
                        <a:pt x="3" y="14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45" name="Freeform 178"/>
                <p:cNvSpPr/>
                <p:nvPr/>
              </p:nvSpPr>
              <p:spPr bwMode="auto">
                <a:xfrm>
                  <a:off x="5253" y="3224"/>
                  <a:ext cx="31" cy="89"/>
                </a:xfrm>
                <a:custGeom>
                  <a:gdLst>
                    <a:gd fmla="*/ 6 w 31" name="T0"/>
                    <a:gd fmla="*/ 0 h 89" name="T1"/>
                    <a:gd fmla="*/ 6 w 31" name="T2"/>
                    <a:gd fmla="*/ 10 h 89" name="T3"/>
                    <a:gd fmla="*/ 9 w 31" name="T4"/>
                    <a:gd fmla="*/ 19 h 89" name="T5"/>
                    <a:gd fmla="*/ 12 w 31" name="T6"/>
                    <a:gd fmla="*/ 20 h 89" name="T7"/>
                    <a:gd fmla="*/ 18 w 31" name="T8"/>
                    <a:gd fmla="*/ 24 h 89" name="T9"/>
                    <a:gd fmla="*/ 16 w 31" name="T10"/>
                    <a:gd fmla="*/ 29 h 89" name="T11"/>
                    <a:gd fmla="*/ 15 w 31" name="T12"/>
                    <a:gd fmla="*/ 33 h 89" name="T13"/>
                    <a:gd fmla="*/ 17 w 31" name="T14"/>
                    <a:gd fmla="*/ 41 h 89" name="T15"/>
                    <a:gd fmla="*/ 23 w 31" name="T16"/>
                    <a:gd fmla="*/ 53 h 89" name="T17"/>
                    <a:gd fmla="*/ 26 w 31" name="T18"/>
                    <a:gd fmla="*/ 60 h 89" name="T19"/>
                    <a:gd fmla="*/ 23 w 31" name="T20"/>
                    <a:gd fmla="*/ 60 h 89" name="T21"/>
                    <a:gd fmla="*/ 17 w 31" name="T22"/>
                    <a:gd fmla="*/ 62 h 89" name="T23"/>
                    <a:gd fmla="*/ 19 w 31" name="T24"/>
                    <a:gd fmla="*/ 65 h 89" name="T25"/>
                    <a:gd fmla="*/ 22 w 31" name="T26"/>
                    <a:gd fmla="*/ 67 h 89" name="T27"/>
                    <a:gd fmla="*/ 26 w 31" name="T28"/>
                    <a:gd fmla="*/ 75 h 89" name="T29"/>
                    <a:gd fmla="*/ 30 w 31" name="T30"/>
                    <a:gd fmla="*/ 84 h 89" name="T31"/>
                    <a:gd fmla="*/ 31 w 31" name="T32"/>
                    <a:gd fmla="*/ 89 h 89" name="T33"/>
                    <a:gd fmla="*/ 29 w 31" name="T34"/>
                    <a:gd fmla="*/ 87 h 89" name="T35"/>
                    <a:gd fmla="*/ 20 w 31" name="T36"/>
                    <a:gd fmla="*/ 83 h 89" name="T37"/>
                    <a:gd fmla="*/ 16 w 31" name="T38"/>
                    <a:gd fmla="*/ 77 h 89" name="T39"/>
                    <a:gd fmla="*/ 16 w 31" name="T40"/>
                    <a:gd fmla="*/ 76 h 89" name="T41"/>
                    <a:gd fmla="*/ 13 w 31" name="T42"/>
                    <a:gd fmla="*/ 72 h 89" name="T43"/>
                    <a:gd fmla="*/ 12 w 31" name="T44"/>
                    <a:gd fmla="*/ 70 h 89" name="T45"/>
                    <a:gd fmla="*/ 7 w 31" name="T46"/>
                    <a:gd fmla="*/ 65 h 89" name="T47"/>
                    <a:gd fmla="*/ 6 w 31" name="T48"/>
                    <a:gd fmla="*/ 62 h 89" name="T49"/>
                    <a:gd fmla="*/ 7 w 31" name="T50"/>
                    <a:gd fmla="*/ 62 h 89" name="T51"/>
                    <a:gd fmla="*/ 16 w 31" name="T52"/>
                    <a:gd fmla="*/ 61 h 89" name="T53"/>
                    <a:gd fmla="*/ 16 w 31" name="T54"/>
                    <a:gd fmla="*/ 58 h 89" name="T55"/>
                    <a:gd fmla="*/ 12 w 31" name="T56"/>
                    <a:gd fmla="*/ 53 h 89" name="T57"/>
                    <a:gd fmla="*/ 9 w 31" name="T58"/>
                    <a:gd fmla="*/ 49 h 89" name="T59"/>
                    <a:gd fmla="*/ 8 w 31" name="T60"/>
                    <a:gd fmla="*/ 47 h 89" name="T61"/>
                    <a:gd fmla="*/ 6 w 31" name="T62"/>
                    <a:gd fmla="*/ 43 h 89" name="T63"/>
                    <a:gd fmla="*/ 5 w 31" name="T64"/>
                    <a:gd fmla="*/ 42 h 89" name="T65"/>
                    <a:gd fmla="*/ 3 w 31" name="T66"/>
                    <a:gd fmla="*/ 38 h 89" name="T67"/>
                    <a:gd fmla="*/ 0 w 31" name="T68"/>
                    <a:gd fmla="*/ 34 h 89" name="T69"/>
                    <a:gd fmla="*/ 0 w 31" name="T70"/>
                    <a:gd fmla="*/ 34 h 89" name="T71"/>
                    <a:gd fmla="*/ 5 w 31" name="T72"/>
                    <a:gd fmla="*/ 33 h 89" name="T73"/>
                    <a:gd fmla="*/ 9 w 31" name="T74"/>
                    <a:gd fmla="*/ 32 h 89" name="T75"/>
                    <a:gd fmla="*/ 9 w 31" name="T76"/>
                    <a:gd fmla="*/ 31 h 89" name="T77"/>
                    <a:gd fmla="*/ 8 w 31" name="T78"/>
                    <a:gd fmla="*/ 27 h 89" name="T79"/>
                    <a:gd fmla="*/ 6 w 31" name="T80"/>
                    <a:gd fmla="*/ 23 h 89" name="T81"/>
                    <a:gd fmla="*/ 5 w 31" name="T82"/>
                    <a:gd fmla="*/ 22 h 89" name="T83"/>
                    <a:gd fmla="*/ 1 w 31" name="T84"/>
                    <a:gd fmla="*/ 19 h 89" name="T85"/>
                    <a:gd fmla="*/ 0 w 31" name="T86"/>
                    <a:gd fmla="*/ 15 h 89" name="T87"/>
                    <a:gd fmla="*/ 0 w 31" name="T88"/>
                    <a:gd fmla="*/ 8 h 89" name="T89"/>
                    <a:gd fmla="*/ 1 w 31" name="T90"/>
                    <a:gd fmla="*/ 3 h 89" name="T91"/>
                    <a:gd fmla="*/ 4 w 31" name="T92"/>
                    <a:gd fmla="*/ 0 h 89" name="T93"/>
                    <a:gd fmla="*/ 6 w 31" name="T94"/>
                    <a:gd fmla="*/ 0 h 89" name="T9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b="b" l="0" r="r" t="0"/>
                  <a:pathLst>
                    <a:path h="89" w="31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4"/>
                      </a:lnTo>
                      <a:lnTo>
                        <a:pt x="6" y="10"/>
                      </a:lnTo>
                      <a:lnTo>
                        <a:pt x="7" y="17"/>
                      </a:lnTo>
                      <a:lnTo>
                        <a:pt x="9" y="19"/>
                      </a:lnTo>
                      <a:lnTo>
                        <a:pt x="12" y="20"/>
                      </a:lnTo>
                      <a:lnTo>
                        <a:pt x="12" y="20"/>
                      </a:lnTo>
                      <a:lnTo>
                        <a:pt x="16" y="22"/>
                      </a:lnTo>
                      <a:lnTo>
                        <a:pt x="18" y="24"/>
                      </a:lnTo>
                      <a:lnTo>
                        <a:pt x="18" y="27"/>
                      </a:lnTo>
                      <a:lnTo>
                        <a:pt x="16" y="29"/>
                      </a:lnTo>
                      <a:lnTo>
                        <a:pt x="16" y="29"/>
                      </a:lnTo>
                      <a:lnTo>
                        <a:pt x="15" y="33"/>
                      </a:lnTo>
                      <a:lnTo>
                        <a:pt x="14" y="35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23" y="53"/>
                      </a:lnTo>
                      <a:lnTo>
                        <a:pt x="26" y="57"/>
                      </a:lnTo>
                      <a:lnTo>
                        <a:pt x="26" y="60"/>
                      </a:lnTo>
                      <a:lnTo>
                        <a:pt x="23" y="60"/>
                      </a:lnTo>
                      <a:lnTo>
                        <a:pt x="23" y="60"/>
                      </a:lnTo>
                      <a:lnTo>
                        <a:pt x="20" y="61"/>
                      </a:lnTo>
                      <a:lnTo>
                        <a:pt x="17" y="62"/>
                      </a:lnTo>
                      <a:lnTo>
                        <a:pt x="17" y="64"/>
                      </a:lnTo>
                      <a:lnTo>
                        <a:pt x="19" y="65"/>
                      </a:lnTo>
                      <a:lnTo>
                        <a:pt x="19" y="65"/>
                      </a:lnTo>
                      <a:lnTo>
                        <a:pt x="22" y="67"/>
                      </a:lnTo>
                      <a:lnTo>
                        <a:pt x="23" y="69"/>
                      </a:lnTo>
                      <a:lnTo>
                        <a:pt x="26" y="75"/>
                      </a:lnTo>
                      <a:lnTo>
                        <a:pt x="26" y="75"/>
                      </a:lnTo>
                      <a:lnTo>
                        <a:pt x="30" y="84"/>
                      </a:lnTo>
                      <a:lnTo>
                        <a:pt x="31" y="87"/>
                      </a:lnTo>
                      <a:lnTo>
                        <a:pt x="31" y="89"/>
                      </a:lnTo>
                      <a:lnTo>
                        <a:pt x="29" y="87"/>
                      </a:lnTo>
                      <a:lnTo>
                        <a:pt x="29" y="87"/>
                      </a:lnTo>
                      <a:lnTo>
                        <a:pt x="24" y="85"/>
                      </a:lnTo>
                      <a:lnTo>
                        <a:pt x="20" y="83"/>
                      </a:lnTo>
                      <a:lnTo>
                        <a:pt x="17" y="80"/>
                      </a:lnTo>
                      <a:lnTo>
                        <a:pt x="16" y="77"/>
                      </a:lnTo>
                      <a:lnTo>
                        <a:pt x="16" y="77"/>
                      </a:lnTo>
                      <a:lnTo>
                        <a:pt x="16" y="76"/>
                      </a:lnTo>
                      <a:lnTo>
                        <a:pt x="14" y="75"/>
                      </a:lnTo>
                      <a:lnTo>
                        <a:pt x="13" y="72"/>
                      </a:lnTo>
                      <a:lnTo>
                        <a:pt x="12" y="70"/>
                      </a:lnTo>
                      <a:lnTo>
                        <a:pt x="12" y="70"/>
                      </a:lnTo>
                      <a:lnTo>
                        <a:pt x="10" y="67"/>
                      </a:lnTo>
                      <a:lnTo>
                        <a:pt x="7" y="65"/>
                      </a:lnTo>
                      <a:lnTo>
                        <a:pt x="6" y="63"/>
                      </a:lnTo>
                      <a:lnTo>
                        <a:pt x="6" y="62"/>
                      </a:lnTo>
                      <a:lnTo>
                        <a:pt x="7" y="62"/>
                      </a:lnTo>
                      <a:lnTo>
                        <a:pt x="7" y="62"/>
                      </a:lnTo>
                      <a:lnTo>
                        <a:pt x="14" y="62"/>
                      </a:lnTo>
                      <a:lnTo>
                        <a:pt x="16" y="61"/>
                      </a:lnTo>
                      <a:lnTo>
                        <a:pt x="16" y="60"/>
                      </a:lnTo>
                      <a:lnTo>
                        <a:pt x="16" y="58"/>
                      </a:lnTo>
                      <a:lnTo>
                        <a:pt x="16" y="58"/>
                      </a:lnTo>
                      <a:lnTo>
                        <a:pt x="12" y="53"/>
                      </a:lnTo>
                      <a:lnTo>
                        <a:pt x="10" y="51"/>
                      </a:lnTo>
                      <a:lnTo>
                        <a:pt x="9" y="49"/>
                      </a:lnTo>
                      <a:lnTo>
                        <a:pt x="9" y="49"/>
                      </a:lnTo>
                      <a:lnTo>
                        <a:pt x="8" y="47"/>
                      </a:lnTo>
                      <a:lnTo>
                        <a:pt x="7" y="44"/>
                      </a:lnTo>
                      <a:lnTo>
                        <a:pt x="6" y="43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4" y="39"/>
                      </a:lnTo>
                      <a:lnTo>
                        <a:pt x="3" y="38"/>
                      </a:lnTo>
                      <a:lnTo>
                        <a:pt x="1" y="36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1" y="33"/>
                      </a:lnTo>
                      <a:lnTo>
                        <a:pt x="5" y="33"/>
                      </a:lnTo>
                      <a:lnTo>
                        <a:pt x="8" y="32"/>
                      </a:lnTo>
                      <a:lnTo>
                        <a:pt x="9" y="32"/>
                      </a:lnTo>
                      <a:lnTo>
                        <a:pt x="9" y="31"/>
                      </a:lnTo>
                      <a:lnTo>
                        <a:pt x="9" y="31"/>
                      </a:lnTo>
                      <a:lnTo>
                        <a:pt x="9" y="28"/>
                      </a:lnTo>
                      <a:lnTo>
                        <a:pt x="8" y="27"/>
                      </a:lnTo>
                      <a:lnTo>
                        <a:pt x="7" y="25"/>
                      </a:lnTo>
                      <a:lnTo>
                        <a:pt x="6" y="23"/>
                      </a:lnTo>
                      <a:lnTo>
                        <a:pt x="6" y="23"/>
                      </a:lnTo>
                      <a:lnTo>
                        <a:pt x="5" y="22"/>
                      </a:lnTo>
                      <a:lnTo>
                        <a:pt x="3" y="21"/>
                      </a:lnTo>
                      <a:lnTo>
                        <a:pt x="1" y="19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8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Freeform 179"/>
                <p:cNvSpPr/>
                <p:nvPr/>
              </p:nvSpPr>
              <p:spPr bwMode="auto">
                <a:xfrm>
                  <a:off x="5255" y="3273"/>
                  <a:ext cx="5" cy="5"/>
                </a:xfrm>
                <a:custGeom>
                  <a:gdLst>
                    <a:gd fmla="*/ 1 w 5" name="T0"/>
                    <a:gd fmla="*/ 1 h 5" name="T1"/>
                    <a:gd fmla="*/ 1 w 5" name="T2"/>
                    <a:gd fmla="*/ 1 h 5" name="T3"/>
                    <a:gd fmla="*/ 0 w 5" name="T4"/>
                    <a:gd fmla="*/ 3 h 5" name="T5"/>
                    <a:gd fmla="*/ 1 w 5" name="T6"/>
                    <a:gd fmla="*/ 4 h 5" name="T7"/>
                    <a:gd fmla="*/ 2 w 5" name="T8"/>
                    <a:gd fmla="*/ 5 h 5" name="T9"/>
                    <a:gd fmla="*/ 2 w 5" name="T10"/>
                    <a:gd fmla="*/ 5 h 5" name="T11"/>
                    <a:gd fmla="*/ 4 w 5" name="T12"/>
                    <a:gd fmla="*/ 4 h 5" name="T13"/>
                    <a:gd fmla="*/ 5 w 5" name="T14"/>
                    <a:gd fmla="*/ 3 h 5" name="T15"/>
                    <a:gd fmla="*/ 5 w 5" name="T16"/>
                    <a:gd fmla="*/ 1 h 5" name="T17"/>
                    <a:gd fmla="*/ 4 w 5" name="T18"/>
                    <a:gd fmla="*/ 0 h 5" name="T19"/>
                    <a:gd fmla="*/ 4 w 5" name="T20"/>
                    <a:gd fmla="*/ 0 h 5" name="T21"/>
                    <a:gd fmla="*/ 2 w 5" name="T22"/>
                    <a:gd fmla="*/ 0 h 5" name="T23"/>
                    <a:gd fmla="*/ 2 w 5" name="T24"/>
                    <a:gd fmla="*/ 0 h 5" name="T25"/>
                    <a:gd fmla="*/ 1 w 5" name="T26"/>
                    <a:gd fmla="*/ 1 h 5" name="T27"/>
                    <a:gd fmla="*/ 1 w 5" name="T28"/>
                    <a:gd fmla="*/ 1 h 5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5" w="5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4"/>
                      </a:lnTo>
                      <a:lnTo>
                        <a:pt x="5" y="3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Freeform 180"/>
                <p:cNvSpPr/>
                <p:nvPr/>
              </p:nvSpPr>
              <p:spPr bwMode="auto">
                <a:xfrm>
                  <a:off x="5275" y="3268"/>
                  <a:ext cx="6" cy="6"/>
                </a:xfrm>
                <a:custGeom>
                  <a:gdLst>
                    <a:gd fmla="*/ 2 w 6" name="T0"/>
                    <a:gd fmla="*/ 2 h 6" name="T1"/>
                    <a:gd fmla="*/ 2 w 6" name="T2"/>
                    <a:gd fmla="*/ 2 h 6" name="T3"/>
                    <a:gd fmla="*/ 1 w 6" name="T4"/>
                    <a:gd fmla="*/ 4 h 6" name="T5"/>
                    <a:gd fmla="*/ 0 w 6" name="T6"/>
                    <a:gd fmla="*/ 5 h 6" name="T7"/>
                    <a:gd fmla="*/ 1 w 6" name="T8"/>
                    <a:gd fmla="*/ 6 h 6" name="T9"/>
                    <a:gd fmla="*/ 2 w 6" name="T10"/>
                    <a:gd fmla="*/ 6 h 6" name="T11"/>
                    <a:gd fmla="*/ 2 w 6" name="T12"/>
                    <a:gd fmla="*/ 6 h 6" name="T13"/>
                    <a:gd fmla="*/ 6 w 6" name="T14"/>
                    <a:gd fmla="*/ 3 h 6" name="T15"/>
                    <a:gd fmla="*/ 6 w 6" name="T16"/>
                    <a:gd fmla="*/ 3 h 6" name="T17"/>
                    <a:gd fmla="*/ 5 w 6" name="T18"/>
                    <a:gd fmla="*/ 2 h 6" name="T19"/>
                    <a:gd fmla="*/ 5 w 6" name="T20"/>
                    <a:gd fmla="*/ 2 h 6" name="T21"/>
                    <a:gd fmla="*/ 4 w 6" name="T22"/>
                    <a:gd fmla="*/ 0 h 6" name="T23"/>
                    <a:gd fmla="*/ 2 w 6" name="T24"/>
                    <a:gd fmla="*/ 2 h 6" name="T25"/>
                    <a:gd fmla="*/ 2 w 6" name="T26"/>
                    <a:gd fmla="*/ 2 h 6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6" w="6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48" name="Freeform 181"/>
                <p:cNvSpPr/>
                <p:nvPr/>
              </p:nvSpPr>
              <p:spPr bwMode="auto">
                <a:xfrm>
                  <a:off x="5246" y="3284"/>
                  <a:ext cx="13" cy="15"/>
                </a:xfrm>
                <a:custGeom>
                  <a:gdLst>
                    <a:gd fmla="*/ 9 w 13" name="T0"/>
                    <a:gd fmla="*/ 1 h 15" name="T1"/>
                    <a:gd fmla="*/ 9 w 13" name="T2"/>
                    <a:gd fmla="*/ 1 h 15" name="T3"/>
                    <a:gd fmla="*/ 9 w 13" name="T4"/>
                    <a:gd fmla="*/ 7 h 15" name="T5"/>
                    <a:gd fmla="*/ 9 w 13" name="T6"/>
                    <a:gd fmla="*/ 8 h 15" name="T7"/>
                    <a:gd fmla="*/ 11 w 13" name="T8"/>
                    <a:gd fmla="*/ 9 h 15" name="T9"/>
                    <a:gd fmla="*/ 11 w 13" name="T10"/>
                    <a:gd fmla="*/ 9 h 15" name="T11"/>
                    <a:gd fmla="*/ 13 w 13" name="T12"/>
                    <a:gd fmla="*/ 10 h 15" name="T13"/>
                    <a:gd fmla="*/ 13 w 13" name="T14"/>
                    <a:gd fmla="*/ 12 h 15" name="T15"/>
                    <a:gd fmla="*/ 13 w 13" name="T16"/>
                    <a:gd fmla="*/ 14 h 15" name="T17"/>
                    <a:gd fmla="*/ 10 w 13" name="T18"/>
                    <a:gd fmla="*/ 15 h 15" name="T19"/>
                    <a:gd fmla="*/ 10 w 13" name="T20"/>
                    <a:gd fmla="*/ 15 h 15" name="T21"/>
                    <a:gd fmla="*/ 4 w 13" name="T22"/>
                    <a:gd fmla="*/ 15 h 15" name="T23"/>
                    <a:gd fmla="*/ 1 w 13" name="T24"/>
                    <a:gd fmla="*/ 14 h 15" name="T25"/>
                    <a:gd fmla="*/ 0 w 13" name="T26"/>
                    <a:gd fmla="*/ 10 h 15" name="T27"/>
                    <a:gd fmla="*/ 0 w 13" name="T28"/>
                    <a:gd fmla="*/ 10 h 15" name="T29"/>
                    <a:gd fmla="*/ 1 w 13" name="T30"/>
                    <a:gd fmla="*/ 3 h 15" name="T31"/>
                    <a:gd fmla="*/ 1 w 13" name="T32"/>
                    <a:gd fmla="*/ 1 h 15" name="T33"/>
                    <a:gd fmla="*/ 4 w 13" name="T34"/>
                    <a:gd fmla="*/ 0 h 15" name="T35"/>
                    <a:gd fmla="*/ 4 w 13" name="T36"/>
                    <a:gd fmla="*/ 0 h 15" name="T37"/>
                    <a:gd fmla="*/ 8 w 13" name="T38"/>
                    <a:gd fmla="*/ 1 h 15" name="T39"/>
                    <a:gd fmla="*/ 9 w 13" name="T40"/>
                    <a:gd fmla="*/ 1 h 15" name="T41"/>
                    <a:gd fmla="*/ 9 w 13" name="T42"/>
                    <a:gd fmla="*/ 1 h 15" name="T4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b="b" l="0" r="r" t="0"/>
                  <a:pathLst>
                    <a:path h="15" w="13">
                      <a:moveTo>
                        <a:pt x="9" y="1"/>
                      </a:moveTo>
                      <a:lnTo>
                        <a:pt x="9" y="1"/>
                      </a:lnTo>
                      <a:lnTo>
                        <a:pt x="9" y="7"/>
                      </a:lnTo>
                      <a:lnTo>
                        <a:pt x="9" y="8"/>
                      </a:lnTo>
                      <a:lnTo>
                        <a:pt x="11" y="9"/>
                      </a:lnTo>
                      <a:lnTo>
                        <a:pt x="11" y="9"/>
                      </a:lnTo>
                      <a:lnTo>
                        <a:pt x="13" y="10"/>
                      </a:lnTo>
                      <a:lnTo>
                        <a:pt x="13" y="12"/>
                      </a:lnTo>
                      <a:lnTo>
                        <a:pt x="13" y="14"/>
                      </a:lnTo>
                      <a:lnTo>
                        <a:pt x="10" y="15"/>
                      </a:lnTo>
                      <a:lnTo>
                        <a:pt x="10" y="15"/>
                      </a:lnTo>
                      <a:lnTo>
                        <a:pt x="4" y="15"/>
                      </a:lnTo>
                      <a:lnTo>
                        <a:pt x="1" y="14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Freeform 182"/>
                <p:cNvSpPr/>
                <p:nvPr/>
              </p:nvSpPr>
              <p:spPr bwMode="auto">
                <a:xfrm>
                  <a:off x="5267" y="3217"/>
                  <a:ext cx="29" cy="34"/>
                </a:xfrm>
                <a:custGeom>
                  <a:gdLst>
                    <a:gd fmla="*/ 6 w 29" name="T0"/>
                    <a:gd fmla="*/ 1 h 34" name="T1"/>
                    <a:gd fmla="*/ 6 w 29" name="T2"/>
                    <a:gd fmla="*/ 1 h 34" name="T3"/>
                    <a:gd fmla="*/ 6 w 29" name="T4"/>
                    <a:gd fmla="*/ 5 h 34" name="T5"/>
                    <a:gd fmla="*/ 5 w 29" name="T6"/>
                    <a:gd fmla="*/ 10 h 34" name="T7"/>
                    <a:gd fmla="*/ 3 w 29" name="T8"/>
                    <a:gd fmla="*/ 13 h 34" name="T9"/>
                    <a:gd fmla="*/ 3 w 29" name="T10"/>
                    <a:gd fmla="*/ 13 h 34" name="T11"/>
                    <a:gd fmla="*/ 1 w 29" name="T12"/>
                    <a:gd fmla="*/ 15 h 34" name="T13"/>
                    <a:gd fmla="*/ 0 w 29" name="T14"/>
                    <a:gd fmla="*/ 18 h 34" name="T15"/>
                    <a:gd fmla="*/ 1 w 29" name="T16"/>
                    <a:gd fmla="*/ 20 h 34" name="T17"/>
                    <a:gd fmla="*/ 3 w 29" name="T18"/>
                    <a:gd fmla="*/ 22 h 34" name="T19"/>
                    <a:gd fmla="*/ 3 w 29" name="T20"/>
                    <a:gd fmla="*/ 22 h 34" name="T21"/>
                    <a:gd fmla="*/ 9 w 29" name="T22"/>
                    <a:gd fmla="*/ 24 h 34" name="T23"/>
                    <a:gd fmla="*/ 13 w 29" name="T24"/>
                    <a:gd fmla="*/ 25 h 34" name="T25"/>
                    <a:gd fmla="*/ 16 w 29" name="T26"/>
                    <a:gd fmla="*/ 28 h 34" name="T27"/>
                    <a:gd fmla="*/ 16 w 29" name="T28"/>
                    <a:gd fmla="*/ 28 h 34" name="T29"/>
                    <a:gd fmla="*/ 18 w 29" name="T30"/>
                    <a:gd fmla="*/ 31 h 34" name="T31"/>
                    <a:gd fmla="*/ 21 w 29" name="T32"/>
                    <a:gd fmla="*/ 33 h 34" name="T33"/>
                    <a:gd fmla="*/ 23 w 29" name="T34"/>
                    <a:gd fmla="*/ 34 h 34" name="T35"/>
                    <a:gd fmla="*/ 27 w 29" name="T36"/>
                    <a:gd fmla="*/ 34 h 34" name="T37"/>
                    <a:gd fmla="*/ 27 w 29" name="T38"/>
                    <a:gd fmla="*/ 34 h 34" name="T39"/>
                    <a:gd fmla="*/ 28 w 29" name="T40"/>
                    <a:gd fmla="*/ 33 h 34" name="T41"/>
                    <a:gd fmla="*/ 29 w 29" name="T42"/>
                    <a:gd fmla="*/ 32 h 34" name="T43"/>
                    <a:gd fmla="*/ 29 w 29" name="T44"/>
                    <a:gd fmla="*/ 29 h 34" name="T45"/>
                    <a:gd fmla="*/ 27 w 29" name="T46"/>
                    <a:gd fmla="*/ 25 h 34" name="T47"/>
                    <a:gd fmla="*/ 26 w 29" name="T48"/>
                    <a:gd fmla="*/ 20 h 34" name="T49"/>
                    <a:gd fmla="*/ 26 w 29" name="T50"/>
                    <a:gd fmla="*/ 20 h 34" name="T51"/>
                    <a:gd fmla="*/ 21 w 29" name="T52"/>
                    <a:gd fmla="*/ 15 h 34" name="T53"/>
                    <a:gd fmla="*/ 19 w 29" name="T54"/>
                    <a:gd fmla="*/ 10 h 34" name="T55"/>
                    <a:gd fmla="*/ 19 w 29" name="T56"/>
                    <a:gd fmla="*/ 10 h 34" name="T57"/>
                    <a:gd fmla="*/ 17 w 29" name="T58"/>
                    <a:gd fmla="*/ 5 h 34" name="T59"/>
                    <a:gd fmla="*/ 14 w 29" name="T60"/>
                    <a:gd fmla="*/ 3 h 34" name="T61"/>
                    <a:gd fmla="*/ 12 w 29" name="T62"/>
                    <a:gd fmla="*/ 1 h 34" name="T63"/>
                    <a:gd fmla="*/ 8 w 29" name="T64"/>
                    <a:gd fmla="*/ 0 h 34" name="T65"/>
                    <a:gd fmla="*/ 8 w 29" name="T66"/>
                    <a:gd fmla="*/ 0 h 34" name="T67"/>
                    <a:gd fmla="*/ 7 w 29" name="T68"/>
                    <a:gd fmla="*/ 0 h 34" name="T69"/>
                    <a:gd fmla="*/ 6 w 29" name="T70"/>
                    <a:gd fmla="*/ 1 h 34" name="T71"/>
                    <a:gd fmla="*/ 6 w 29" name="T72"/>
                    <a:gd fmla="*/ 1 h 34" name="T7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b="b" l="0" r="r" t="0"/>
                  <a:pathLst>
                    <a:path h="34" w="28">
                      <a:moveTo>
                        <a:pt x="6" y="1"/>
                      </a:moveTo>
                      <a:lnTo>
                        <a:pt x="6" y="1"/>
                      </a:lnTo>
                      <a:lnTo>
                        <a:pt x="6" y="5"/>
                      </a:lnTo>
                      <a:lnTo>
                        <a:pt x="5" y="10"/>
                      </a:lnTo>
                      <a:lnTo>
                        <a:pt x="3" y="13"/>
                      </a:lnTo>
                      <a:lnTo>
                        <a:pt x="3" y="13"/>
                      </a:lnTo>
                      <a:lnTo>
                        <a:pt x="1" y="15"/>
                      </a:lnTo>
                      <a:lnTo>
                        <a:pt x="0" y="18"/>
                      </a:lnTo>
                      <a:lnTo>
                        <a:pt x="1" y="20"/>
                      </a:lnTo>
                      <a:lnTo>
                        <a:pt x="3" y="22"/>
                      </a:lnTo>
                      <a:lnTo>
                        <a:pt x="3" y="22"/>
                      </a:lnTo>
                      <a:lnTo>
                        <a:pt x="9" y="24"/>
                      </a:lnTo>
                      <a:lnTo>
                        <a:pt x="13" y="25"/>
                      </a:lnTo>
                      <a:lnTo>
                        <a:pt x="16" y="28"/>
                      </a:lnTo>
                      <a:lnTo>
                        <a:pt x="16" y="28"/>
                      </a:lnTo>
                      <a:lnTo>
                        <a:pt x="18" y="31"/>
                      </a:lnTo>
                      <a:lnTo>
                        <a:pt x="21" y="33"/>
                      </a:lnTo>
                      <a:lnTo>
                        <a:pt x="23" y="34"/>
                      </a:lnTo>
                      <a:lnTo>
                        <a:pt x="27" y="34"/>
                      </a:lnTo>
                      <a:lnTo>
                        <a:pt x="27" y="34"/>
                      </a:lnTo>
                      <a:lnTo>
                        <a:pt x="28" y="33"/>
                      </a:lnTo>
                      <a:lnTo>
                        <a:pt x="29" y="32"/>
                      </a:lnTo>
                      <a:lnTo>
                        <a:pt x="29" y="29"/>
                      </a:lnTo>
                      <a:lnTo>
                        <a:pt x="27" y="25"/>
                      </a:lnTo>
                      <a:lnTo>
                        <a:pt x="26" y="20"/>
                      </a:lnTo>
                      <a:lnTo>
                        <a:pt x="26" y="20"/>
                      </a:lnTo>
                      <a:lnTo>
                        <a:pt x="21" y="15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7" y="5"/>
                      </a:lnTo>
                      <a:lnTo>
                        <a:pt x="14" y="3"/>
                      </a:lnTo>
                      <a:lnTo>
                        <a:pt x="12" y="1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50" name="Freeform 183"/>
                <p:cNvSpPr/>
                <p:nvPr/>
              </p:nvSpPr>
              <p:spPr bwMode="auto">
                <a:xfrm>
                  <a:off x="5273" y="3245"/>
                  <a:ext cx="7" cy="8"/>
                </a:xfrm>
                <a:custGeom>
                  <a:gdLst>
                    <a:gd fmla="*/ 7 w 7" name="T0"/>
                    <a:gd fmla="*/ 4 h 8" name="T1"/>
                    <a:gd fmla="*/ 7 w 7" name="T2"/>
                    <a:gd fmla="*/ 4 h 8" name="T3"/>
                    <a:gd fmla="*/ 6 w 7" name="T4"/>
                    <a:gd fmla="*/ 6 h 8" name="T5"/>
                    <a:gd fmla="*/ 4 w 7" name="T6"/>
                    <a:gd fmla="*/ 8 h 8" name="T7"/>
                    <a:gd fmla="*/ 2 w 7" name="T8"/>
                    <a:gd fmla="*/ 8 h 8" name="T9"/>
                    <a:gd fmla="*/ 1 w 7" name="T10"/>
                    <a:gd fmla="*/ 6 h 8" name="T11"/>
                    <a:gd fmla="*/ 1 w 7" name="T12"/>
                    <a:gd fmla="*/ 6 h 8" name="T13"/>
                    <a:gd fmla="*/ 0 w 7" name="T14"/>
                    <a:gd fmla="*/ 1 h 8" name="T15"/>
                    <a:gd fmla="*/ 0 w 7" name="T16"/>
                    <a:gd fmla="*/ 0 h 8" name="T17"/>
                    <a:gd fmla="*/ 2 w 7" name="T18"/>
                    <a:gd fmla="*/ 0 h 8" name="T19"/>
                    <a:gd fmla="*/ 2 w 7" name="T20"/>
                    <a:gd fmla="*/ 0 h 8" name="T21"/>
                    <a:gd fmla="*/ 4 w 7" name="T22"/>
                    <a:gd fmla="*/ 1 h 8" name="T23"/>
                    <a:gd fmla="*/ 6 w 7" name="T24"/>
                    <a:gd fmla="*/ 2 h 8" name="T25"/>
                    <a:gd fmla="*/ 7 w 7" name="T26"/>
                    <a:gd fmla="*/ 4 h 8" name="T27"/>
                    <a:gd fmla="*/ 7 w 7" name="T28"/>
                    <a:gd fmla="*/ 4 h 8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8" w="7">
                      <a:moveTo>
                        <a:pt x="7" y="4"/>
                      </a:moveTo>
                      <a:lnTo>
                        <a:pt x="7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1"/>
                      </a:lnTo>
                      <a:lnTo>
                        <a:pt x="6" y="2"/>
                      </a:lnTo>
                      <a:lnTo>
                        <a:pt x="7" y="4"/>
                      </a:lnTo>
                      <a:lnTo>
                        <a:pt x="7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51" name="Freeform 184"/>
                <p:cNvSpPr/>
                <p:nvPr/>
              </p:nvSpPr>
              <p:spPr bwMode="auto">
                <a:xfrm>
                  <a:off x="5294" y="3256"/>
                  <a:ext cx="4" cy="4"/>
                </a:xfrm>
                <a:custGeom>
                  <a:gdLst>
                    <a:gd fmla="*/ 0 w 4" name="T0"/>
                    <a:gd fmla="*/ 0 h 4" name="T1"/>
                    <a:gd fmla="*/ 0 w 4" name="T2"/>
                    <a:gd fmla="*/ 0 h 4" name="T3"/>
                    <a:gd fmla="*/ 0 w 4" name="T4"/>
                    <a:gd fmla="*/ 3 h 4" name="T5"/>
                    <a:gd fmla="*/ 1 w 4" name="T6"/>
                    <a:gd fmla="*/ 4 h 4" name="T7"/>
                    <a:gd fmla="*/ 2 w 4" name="T8"/>
                    <a:gd fmla="*/ 4 h 4" name="T9"/>
                    <a:gd fmla="*/ 2 w 4" name="T10"/>
                    <a:gd fmla="*/ 4 h 4" name="T11"/>
                    <a:gd fmla="*/ 4 w 4" name="T12"/>
                    <a:gd fmla="*/ 2 h 4" name="T13"/>
                    <a:gd fmla="*/ 4 w 4" name="T14"/>
                    <a:gd fmla="*/ 1 h 4" name="T15"/>
                    <a:gd fmla="*/ 4 w 4" name="T16"/>
                    <a:gd fmla="*/ 0 h 4" name="T17"/>
                    <a:gd fmla="*/ 4 w 4" name="T18"/>
                    <a:gd fmla="*/ 0 h 4" name="T19"/>
                    <a:gd fmla="*/ 3 w 4" name="T20"/>
                    <a:gd fmla="*/ 0 h 4" name="T21"/>
                    <a:gd fmla="*/ 2 w 4" name="T22"/>
                    <a:gd fmla="*/ 0 h 4" name="T23"/>
                    <a:gd fmla="*/ 0 w 4" name="T24"/>
                    <a:gd fmla="*/ 0 h 4" name="T25"/>
                    <a:gd fmla="*/ 0 w 4" name="T26"/>
                    <a:gd fmla="*/ 0 h 4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4" w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52" name="Freeform 185"/>
                <p:cNvSpPr/>
                <p:nvPr/>
              </p:nvSpPr>
              <p:spPr bwMode="auto">
                <a:xfrm>
                  <a:off x="5276" y="3271"/>
                  <a:ext cx="5" cy="3"/>
                </a:xfrm>
                <a:custGeom>
                  <a:gdLst>
                    <a:gd fmla="*/ 3 w 5" name="T0"/>
                    <a:gd fmla="*/ 0 h 3" name="T1"/>
                    <a:gd fmla="*/ 3 w 5" name="T2"/>
                    <a:gd fmla="*/ 0 h 3" name="T3"/>
                    <a:gd fmla="*/ 0 w 5" name="T4"/>
                    <a:gd fmla="*/ 1 h 3" name="T5"/>
                    <a:gd fmla="*/ 0 w 5" name="T6"/>
                    <a:gd fmla="*/ 1 h 3" name="T7"/>
                    <a:gd fmla="*/ 0 w 5" name="T8"/>
                    <a:gd fmla="*/ 2 h 3" name="T9"/>
                    <a:gd fmla="*/ 1 w 5" name="T10"/>
                    <a:gd fmla="*/ 3 h 3" name="T11"/>
                    <a:gd fmla="*/ 1 w 5" name="T12"/>
                    <a:gd fmla="*/ 3 h 3" name="T13"/>
                    <a:gd fmla="*/ 5 w 5" name="T14"/>
                    <a:gd fmla="*/ 2 h 3" name="T15"/>
                    <a:gd fmla="*/ 5 w 5" name="T16"/>
                    <a:gd fmla="*/ 2 h 3" name="T17"/>
                    <a:gd fmla="*/ 5 w 5" name="T18"/>
                    <a:gd fmla="*/ 1 h 3" name="T19"/>
                    <a:gd fmla="*/ 5 w 5" name="T20"/>
                    <a:gd fmla="*/ 1 h 3" name="T21"/>
                    <a:gd fmla="*/ 4 w 5" name="T22"/>
                    <a:gd fmla="*/ 0 h 3" name="T23"/>
                    <a:gd fmla="*/ 3 w 5" name="T24"/>
                    <a:gd fmla="*/ 0 h 3" name="T25"/>
                    <a:gd fmla="*/ 3 w 5" name="T26"/>
                    <a:gd fmla="*/ 0 h 3" name="T27"/>
                    <a:gd fmla="*/ 3 w 5" name="T28"/>
                    <a:gd fmla="*/ 0 h 3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3" w="5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53" name="Freeform 186"/>
                <p:cNvSpPr/>
                <p:nvPr/>
              </p:nvSpPr>
              <p:spPr bwMode="auto">
                <a:xfrm>
                  <a:off x="5289" y="3261"/>
                  <a:ext cx="24" cy="28"/>
                </a:xfrm>
                <a:custGeom>
                  <a:gdLst>
                    <a:gd fmla="*/ 4 w 24" name="T0"/>
                    <a:gd fmla="*/ 5 h 28" name="T1"/>
                    <a:gd fmla="*/ 4 w 24" name="T2"/>
                    <a:gd fmla="*/ 5 h 28" name="T3"/>
                    <a:gd fmla="*/ 1 w 24" name="T4"/>
                    <a:gd fmla="*/ 6 h 28" name="T5"/>
                    <a:gd fmla="*/ 0 w 24" name="T6"/>
                    <a:gd fmla="*/ 9 h 28" name="T7"/>
                    <a:gd fmla="*/ 1 w 24" name="T8"/>
                    <a:gd fmla="*/ 11 h 28" name="T9"/>
                    <a:gd fmla="*/ 4 w 24" name="T10"/>
                    <a:gd fmla="*/ 12 h 28" name="T11"/>
                    <a:gd fmla="*/ 4 w 24" name="T12"/>
                    <a:gd fmla="*/ 12 h 28" name="T13"/>
                    <a:gd fmla="*/ 6 w 24" name="T14"/>
                    <a:gd fmla="*/ 12 h 28" name="T15"/>
                    <a:gd fmla="*/ 9 w 24" name="T16"/>
                    <a:gd fmla="*/ 13 h 28" name="T17"/>
                    <a:gd fmla="*/ 11 w 24" name="T18"/>
                    <a:gd fmla="*/ 14 h 28" name="T19"/>
                    <a:gd fmla="*/ 12 w 24" name="T20"/>
                    <a:gd fmla="*/ 17 h 28" name="T21"/>
                    <a:gd fmla="*/ 12 w 24" name="T22"/>
                    <a:gd fmla="*/ 17 h 28" name="T23"/>
                    <a:gd fmla="*/ 12 w 24" name="T24"/>
                    <a:gd fmla="*/ 21 h 28" name="T25"/>
                    <a:gd fmla="*/ 13 w 24" name="T26"/>
                    <a:gd fmla="*/ 25 h 28" name="T27"/>
                    <a:gd fmla="*/ 15 w 24" name="T28"/>
                    <a:gd fmla="*/ 27 h 28" name="T29"/>
                    <a:gd fmla="*/ 17 w 24" name="T30"/>
                    <a:gd fmla="*/ 28 h 28" name="T31"/>
                    <a:gd fmla="*/ 17 w 24" name="T32"/>
                    <a:gd fmla="*/ 28 h 28" name="T33"/>
                    <a:gd fmla="*/ 21 w 24" name="T34"/>
                    <a:gd fmla="*/ 27 h 28" name="T35"/>
                    <a:gd fmla="*/ 23 w 24" name="T36"/>
                    <a:gd fmla="*/ 25 h 28" name="T37"/>
                    <a:gd fmla="*/ 24 w 24" name="T38"/>
                    <a:gd fmla="*/ 23 h 28" name="T39"/>
                    <a:gd fmla="*/ 22 w 24" name="T40"/>
                    <a:gd fmla="*/ 20 h 28" name="T41"/>
                    <a:gd fmla="*/ 22 w 24" name="T42"/>
                    <a:gd fmla="*/ 20 h 28" name="T43"/>
                    <a:gd fmla="*/ 17 w 24" name="T44"/>
                    <a:gd fmla="*/ 16 h 28" name="T45"/>
                    <a:gd fmla="*/ 16 w 24" name="T46"/>
                    <a:gd fmla="*/ 14 h 28" name="T47"/>
                    <a:gd fmla="*/ 16 w 24" name="T48"/>
                    <a:gd fmla="*/ 10 h 28" name="T49"/>
                    <a:gd fmla="*/ 16 w 24" name="T50"/>
                    <a:gd fmla="*/ 10 h 28" name="T51"/>
                    <a:gd fmla="*/ 16 w 24" name="T52"/>
                    <a:gd fmla="*/ 2 h 28" name="T53"/>
                    <a:gd fmla="*/ 16 w 24" name="T54"/>
                    <a:gd fmla="*/ 0 h 28" name="T55"/>
                    <a:gd fmla="*/ 15 w 24" name="T56"/>
                    <a:gd fmla="*/ 0 h 28" name="T57"/>
                    <a:gd fmla="*/ 15 w 24" name="T58"/>
                    <a:gd fmla="*/ 0 h 28" name="T59"/>
                    <a:gd fmla="*/ 11 w 24" name="T60"/>
                    <a:gd fmla="*/ 1 h 28" name="T61"/>
                    <a:gd fmla="*/ 10 w 24" name="T62"/>
                    <a:gd fmla="*/ 2 h 28" name="T63"/>
                    <a:gd fmla="*/ 10 w 24" name="T64"/>
                    <a:gd fmla="*/ 5 h 28" name="T65"/>
                    <a:gd fmla="*/ 10 w 24" name="T66"/>
                    <a:gd fmla="*/ 5 h 28" name="T67"/>
                    <a:gd fmla="*/ 9 w 24" name="T68"/>
                    <a:gd fmla="*/ 10 h 28" name="T69"/>
                    <a:gd fmla="*/ 8 w 24" name="T70"/>
                    <a:gd fmla="*/ 10 h 28" name="T71"/>
                    <a:gd fmla="*/ 7 w 24" name="T72"/>
                    <a:gd fmla="*/ 9 h 28" name="T73"/>
                    <a:gd fmla="*/ 7 w 24" name="T74"/>
                    <a:gd fmla="*/ 9 h 28" name="T75"/>
                    <a:gd fmla="*/ 5 w 24" name="T76"/>
                    <a:gd fmla="*/ 6 h 28" name="T77"/>
                    <a:gd fmla="*/ 4 w 24" name="T78"/>
                    <a:gd fmla="*/ 5 h 28" name="T79"/>
                    <a:gd fmla="*/ 4 w 24" name="T80"/>
                    <a:gd fmla="*/ 5 h 28" name="T8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b="b" l="0" r="r" t="0"/>
                  <a:pathLst>
                    <a:path h="28" w="24">
                      <a:moveTo>
                        <a:pt x="4" y="5"/>
                      </a:moveTo>
                      <a:lnTo>
                        <a:pt x="4" y="5"/>
                      </a:lnTo>
                      <a:lnTo>
                        <a:pt x="1" y="6"/>
                      </a:lnTo>
                      <a:lnTo>
                        <a:pt x="0" y="9"/>
                      </a:lnTo>
                      <a:lnTo>
                        <a:pt x="1" y="11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9" y="13"/>
                      </a:lnTo>
                      <a:lnTo>
                        <a:pt x="11" y="14"/>
                      </a:lnTo>
                      <a:lnTo>
                        <a:pt x="12" y="17"/>
                      </a:lnTo>
                      <a:lnTo>
                        <a:pt x="12" y="17"/>
                      </a:lnTo>
                      <a:lnTo>
                        <a:pt x="12" y="21"/>
                      </a:lnTo>
                      <a:lnTo>
                        <a:pt x="13" y="25"/>
                      </a:lnTo>
                      <a:lnTo>
                        <a:pt x="15" y="27"/>
                      </a:lnTo>
                      <a:lnTo>
                        <a:pt x="17" y="28"/>
                      </a:lnTo>
                      <a:lnTo>
                        <a:pt x="17" y="28"/>
                      </a:lnTo>
                      <a:lnTo>
                        <a:pt x="21" y="27"/>
                      </a:lnTo>
                      <a:lnTo>
                        <a:pt x="23" y="25"/>
                      </a:lnTo>
                      <a:lnTo>
                        <a:pt x="24" y="23"/>
                      </a:lnTo>
                      <a:lnTo>
                        <a:pt x="22" y="20"/>
                      </a:lnTo>
                      <a:lnTo>
                        <a:pt x="22" y="20"/>
                      </a:lnTo>
                      <a:lnTo>
                        <a:pt x="17" y="16"/>
                      </a:lnTo>
                      <a:lnTo>
                        <a:pt x="16" y="14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1" y="1"/>
                      </a:lnTo>
                      <a:lnTo>
                        <a:pt x="10" y="2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9" y="10"/>
                      </a:lnTo>
                      <a:lnTo>
                        <a:pt x="8" y="10"/>
                      </a:lnTo>
                      <a:lnTo>
                        <a:pt x="7" y="9"/>
                      </a:lnTo>
                      <a:lnTo>
                        <a:pt x="7" y="9"/>
                      </a:lnTo>
                      <a:lnTo>
                        <a:pt x="5" y="6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54" name="Freeform 187"/>
                <p:cNvSpPr/>
                <p:nvPr/>
              </p:nvSpPr>
              <p:spPr bwMode="auto">
                <a:xfrm>
                  <a:off x="5301" y="3290"/>
                  <a:ext cx="47" cy="46"/>
                </a:xfrm>
                <a:custGeom>
                  <a:gdLst>
                    <a:gd fmla="*/ 0 w 47" name="T0"/>
                    <a:gd fmla="*/ 1 h 46" name="T1"/>
                    <a:gd fmla="*/ 0 w 47" name="T2"/>
                    <a:gd fmla="*/ 1 h 46" name="T3"/>
                    <a:gd fmla="*/ 1 w 47" name="T4"/>
                    <a:gd fmla="*/ 3 h 46" name="T5"/>
                    <a:gd fmla="*/ 2 w 47" name="T6"/>
                    <a:gd fmla="*/ 6 h 46" name="T7"/>
                    <a:gd fmla="*/ 7 w 47" name="T8"/>
                    <a:gd fmla="*/ 11 h 46" name="T9"/>
                    <a:gd fmla="*/ 7 w 47" name="T10"/>
                    <a:gd fmla="*/ 11 h 46" name="T11"/>
                    <a:gd fmla="*/ 11 w 47" name="T12"/>
                    <a:gd fmla="*/ 17 h 46" name="T13"/>
                    <a:gd fmla="*/ 12 w 47" name="T14"/>
                    <a:gd fmla="*/ 20 h 46" name="T15"/>
                    <a:gd fmla="*/ 12 w 47" name="T16"/>
                    <a:gd fmla="*/ 21 h 46" name="T17"/>
                    <a:gd fmla="*/ 12 w 47" name="T18"/>
                    <a:gd fmla="*/ 21 h 46" name="T19"/>
                    <a:gd fmla="*/ 12 w 47" name="T20"/>
                    <a:gd fmla="*/ 21 h 46" name="T21"/>
                    <a:gd fmla="*/ 10 w 47" name="T22"/>
                    <a:gd fmla="*/ 23 h 46" name="T23"/>
                    <a:gd fmla="*/ 8 w 47" name="T24"/>
                    <a:gd fmla="*/ 24 h 46" name="T25"/>
                    <a:gd fmla="*/ 7 w 47" name="T26"/>
                    <a:gd fmla="*/ 25 h 46" name="T27"/>
                    <a:gd fmla="*/ 9 w 47" name="T28"/>
                    <a:gd fmla="*/ 26 h 46" name="T29"/>
                    <a:gd fmla="*/ 9 w 47" name="T30"/>
                    <a:gd fmla="*/ 26 h 46" name="T31"/>
                    <a:gd fmla="*/ 17 w 47" name="T32"/>
                    <a:gd fmla="*/ 26 h 46" name="T33"/>
                    <a:gd fmla="*/ 21 w 47" name="T34"/>
                    <a:gd fmla="*/ 27 h 46" name="T35"/>
                    <a:gd fmla="*/ 23 w 47" name="T36"/>
                    <a:gd fmla="*/ 28 h 46" name="T37"/>
                    <a:gd fmla="*/ 24 w 47" name="T38"/>
                    <a:gd fmla="*/ 30 h 46" name="T39"/>
                    <a:gd fmla="*/ 24 w 47" name="T40"/>
                    <a:gd fmla="*/ 30 h 46" name="T41"/>
                    <a:gd fmla="*/ 30 w 47" name="T42"/>
                    <a:gd fmla="*/ 41 h 46" name="T43"/>
                    <a:gd fmla="*/ 33 w 47" name="T44"/>
                    <a:gd fmla="*/ 44 h 46" name="T45"/>
                    <a:gd fmla="*/ 36 w 47" name="T46"/>
                    <a:gd fmla="*/ 45 h 46" name="T47"/>
                    <a:gd fmla="*/ 37 w 47" name="T48"/>
                    <a:gd fmla="*/ 46 h 46" name="T49"/>
                    <a:gd fmla="*/ 37 w 47" name="T50"/>
                    <a:gd fmla="*/ 46 h 46" name="T51"/>
                    <a:gd fmla="*/ 42 w 47" name="T52"/>
                    <a:gd fmla="*/ 45 h 46" name="T53"/>
                    <a:gd fmla="*/ 45 w 47" name="T54"/>
                    <a:gd fmla="*/ 43 h 46" name="T55"/>
                    <a:gd fmla="*/ 47 w 47" name="T56"/>
                    <a:gd fmla="*/ 40 h 46" name="T57"/>
                    <a:gd fmla="*/ 47 w 47" name="T58"/>
                    <a:gd fmla="*/ 39 h 46" name="T59"/>
                    <a:gd fmla="*/ 45 w 47" name="T60"/>
                    <a:gd fmla="*/ 38 h 46" name="T61"/>
                    <a:gd fmla="*/ 45 w 47" name="T62"/>
                    <a:gd fmla="*/ 38 h 46" name="T63"/>
                    <a:gd fmla="*/ 42 w 47" name="T64"/>
                    <a:gd fmla="*/ 35 h 46" name="T65"/>
                    <a:gd fmla="*/ 39 w 47" name="T66"/>
                    <a:gd fmla="*/ 33 h 46" name="T67"/>
                    <a:gd fmla="*/ 36 w 47" name="T68"/>
                    <a:gd fmla="*/ 32 h 46" name="T69"/>
                    <a:gd fmla="*/ 33 w 47" name="T70"/>
                    <a:gd fmla="*/ 29 h 46" name="T71"/>
                    <a:gd fmla="*/ 33 w 47" name="T72"/>
                    <a:gd fmla="*/ 29 h 46" name="T73"/>
                    <a:gd fmla="*/ 31 w 47" name="T74"/>
                    <a:gd fmla="*/ 21 h 46" name="T75"/>
                    <a:gd fmla="*/ 28 w 47" name="T76"/>
                    <a:gd fmla="*/ 18 h 46" name="T77"/>
                    <a:gd fmla="*/ 25 w 47" name="T78"/>
                    <a:gd fmla="*/ 16 h 46" name="T79"/>
                    <a:gd fmla="*/ 25 w 47" name="T80"/>
                    <a:gd fmla="*/ 16 h 46" name="T81"/>
                    <a:gd fmla="*/ 22 w 47" name="T82"/>
                    <a:gd fmla="*/ 15 h 46" name="T83"/>
                    <a:gd fmla="*/ 19 w 47" name="T84"/>
                    <a:gd fmla="*/ 13 h 46" name="T85"/>
                    <a:gd fmla="*/ 18 w 47" name="T86"/>
                    <a:gd fmla="*/ 11 h 46" name="T87"/>
                    <a:gd fmla="*/ 17 w 47" name="T88"/>
                    <a:gd fmla="*/ 8 h 46" name="T89"/>
                    <a:gd fmla="*/ 17 w 47" name="T90"/>
                    <a:gd fmla="*/ 8 h 46" name="T91"/>
                    <a:gd fmla="*/ 17 w 47" name="T92"/>
                    <a:gd fmla="*/ 5 h 46" name="T93"/>
                    <a:gd fmla="*/ 16 w 47" name="T94"/>
                    <a:gd fmla="*/ 4 h 46" name="T95"/>
                    <a:gd fmla="*/ 15 w 47" name="T96"/>
                    <a:gd fmla="*/ 3 h 46" name="T97"/>
                    <a:gd fmla="*/ 12 w 47" name="T98"/>
                    <a:gd fmla="*/ 2 h 46" name="T99"/>
                    <a:gd fmla="*/ 12 w 47" name="T100"/>
                    <a:gd fmla="*/ 2 h 46" name="T101"/>
                    <a:gd fmla="*/ 10 w 47" name="T102"/>
                    <a:gd fmla="*/ 2 h 46" name="T103"/>
                    <a:gd fmla="*/ 9 w 47" name="T104"/>
                    <a:gd fmla="*/ 1 h 46" name="T105"/>
                    <a:gd fmla="*/ 7 w 47" name="T106"/>
                    <a:gd fmla="*/ 1 h 46" name="T107"/>
                    <a:gd fmla="*/ 4 w 47" name="T108"/>
                    <a:gd fmla="*/ 0 h 46" name="T109"/>
                    <a:gd fmla="*/ 4 w 47" name="T110"/>
                    <a:gd fmla="*/ 0 h 46" name="T111"/>
                    <a:gd fmla="*/ 0 w 47" name="T112"/>
                    <a:gd fmla="*/ 1 h 46" name="T113"/>
                    <a:gd fmla="*/ 0 w 47" name="T114"/>
                    <a:gd fmla="*/ 1 h 46" name="T115"/>
                    <a:gd fmla="*/ 0 w 47" name="T116"/>
                    <a:gd fmla="*/ 1 h 46" name="T1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b="b" l="0" r="r" t="0"/>
                  <a:pathLst>
                    <a:path h="46" w="47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2" y="6"/>
                      </a:lnTo>
                      <a:lnTo>
                        <a:pt x="7" y="11"/>
                      </a:lnTo>
                      <a:lnTo>
                        <a:pt x="7" y="11"/>
                      </a:lnTo>
                      <a:lnTo>
                        <a:pt x="11" y="17"/>
                      </a:lnTo>
                      <a:lnTo>
                        <a:pt x="12" y="20"/>
                      </a:lnTo>
                      <a:lnTo>
                        <a:pt x="12" y="21"/>
                      </a:lnTo>
                      <a:lnTo>
                        <a:pt x="12" y="21"/>
                      </a:lnTo>
                      <a:lnTo>
                        <a:pt x="12" y="21"/>
                      </a:lnTo>
                      <a:lnTo>
                        <a:pt x="10" y="23"/>
                      </a:lnTo>
                      <a:lnTo>
                        <a:pt x="8" y="24"/>
                      </a:lnTo>
                      <a:lnTo>
                        <a:pt x="7" y="25"/>
                      </a:lnTo>
                      <a:lnTo>
                        <a:pt x="9" y="26"/>
                      </a:lnTo>
                      <a:lnTo>
                        <a:pt x="9" y="26"/>
                      </a:lnTo>
                      <a:lnTo>
                        <a:pt x="17" y="26"/>
                      </a:lnTo>
                      <a:lnTo>
                        <a:pt x="21" y="27"/>
                      </a:lnTo>
                      <a:lnTo>
                        <a:pt x="23" y="2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30" y="41"/>
                      </a:lnTo>
                      <a:lnTo>
                        <a:pt x="33" y="44"/>
                      </a:lnTo>
                      <a:lnTo>
                        <a:pt x="36" y="45"/>
                      </a:lnTo>
                      <a:lnTo>
                        <a:pt x="37" y="46"/>
                      </a:lnTo>
                      <a:lnTo>
                        <a:pt x="37" y="46"/>
                      </a:lnTo>
                      <a:lnTo>
                        <a:pt x="42" y="45"/>
                      </a:lnTo>
                      <a:lnTo>
                        <a:pt x="45" y="43"/>
                      </a:lnTo>
                      <a:lnTo>
                        <a:pt x="47" y="40"/>
                      </a:lnTo>
                      <a:lnTo>
                        <a:pt x="47" y="39"/>
                      </a:lnTo>
                      <a:lnTo>
                        <a:pt x="45" y="38"/>
                      </a:lnTo>
                      <a:lnTo>
                        <a:pt x="45" y="38"/>
                      </a:lnTo>
                      <a:lnTo>
                        <a:pt x="42" y="35"/>
                      </a:lnTo>
                      <a:lnTo>
                        <a:pt x="39" y="33"/>
                      </a:lnTo>
                      <a:lnTo>
                        <a:pt x="36" y="32"/>
                      </a:lnTo>
                      <a:lnTo>
                        <a:pt x="33" y="29"/>
                      </a:lnTo>
                      <a:lnTo>
                        <a:pt x="33" y="29"/>
                      </a:lnTo>
                      <a:lnTo>
                        <a:pt x="31" y="21"/>
                      </a:lnTo>
                      <a:lnTo>
                        <a:pt x="28" y="18"/>
                      </a:lnTo>
                      <a:lnTo>
                        <a:pt x="25" y="16"/>
                      </a:lnTo>
                      <a:lnTo>
                        <a:pt x="25" y="16"/>
                      </a:lnTo>
                      <a:lnTo>
                        <a:pt x="22" y="15"/>
                      </a:lnTo>
                      <a:lnTo>
                        <a:pt x="19" y="13"/>
                      </a:lnTo>
                      <a:lnTo>
                        <a:pt x="18" y="11"/>
                      </a:lnTo>
                      <a:lnTo>
                        <a:pt x="17" y="8"/>
                      </a:lnTo>
                      <a:lnTo>
                        <a:pt x="17" y="8"/>
                      </a:lnTo>
                      <a:lnTo>
                        <a:pt x="17" y="5"/>
                      </a:lnTo>
                      <a:lnTo>
                        <a:pt x="16" y="4"/>
                      </a:lnTo>
                      <a:lnTo>
                        <a:pt x="15" y="3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Freeform 188"/>
                <p:cNvSpPr/>
                <p:nvPr/>
              </p:nvSpPr>
              <p:spPr bwMode="auto">
                <a:xfrm>
                  <a:off x="5316" y="3319"/>
                  <a:ext cx="4" cy="5"/>
                </a:xfrm>
                <a:custGeom>
                  <a:gdLst>
                    <a:gd fmla="*/ 0 w 4" name="T0"/>
                    <a:gd fmla="*/ 1 h 5" name="T1"/>
                    <a:gd fmla="*/ 0 w 4" name="T2"/>
                    <a:gd fmla="*/ 1 h 5" name="T3"/>
                    <a:gd fmla="*/ 0 w 4" name="T4"/>
                    <a:gd fmla="*/ 3 h 5" name="T5"/>
                    <a:gd fmla="*/ 1 w 4" name="T6"/>
                    <a:gd fmla="*/ 4 h 5" name="T7"/>
                    <a:gd fmla="*/ 3 w 4" name="T8"/>
                    <a:gd fmla="*/ 5 h 5" name="T9"/>
                    <a:gd fmla="*/ 4 w 4" name="T10"/>
                    <a:gd fmla="*/ 4 h 5" name="T11"/>
                    <a:gd fmla="*/ 4 w 4" name="T12"/>
                    <a:gd fmla="*/ 4 h 5" name="T13"/>
                    <a:gd fmla="*/ 3 w 4" name="T14"/>
                    <a:gd fmla="*/ 2 h 5" name="T15"/>
                    <a:gd fmla="*/ 3 w 4" name="T16"/>
                    <a:gd fmla="*/ 0 h 5" name="T17"/>
                    <a:gd fmla="*/ 0 w 4" name="T18"/>
                    <a:gd fmla="*/ 1 h 5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5" w="4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3" y="5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Freeform 189"/>
                <p:cNvSpPr/>
                <p:nvPr/>
              </p:nvSpPr>
              <p:spPr bwMode="auto">
                <a:xfrm>
                  <a:off x="5323" y="3355"/>
                  <a:ext cx="16" cy="15"/>
                </a:xfrm>
                <a:custGeom>
                  <a:gdLst>
                    <a:gd fmla="*/ 14 w 16" name="T0"/>
                    <a:gd fmla="*/ 6 h 15" name="T1"/>
                    <a:gd fmla="*/ 14 w 16" name="T2"/>
                    <a:gd fmla="*/ 6 h 15" name="T3"/>
                    <a:gd fmla="*/ 11 w 16" name="T4"/>
                    <a:gd fmla="*/ 7 h 15" name="T5"/>
                    <a:gd fmla="*/ 10 w 16" name="T6"/>
                    <a:gd fmla="*/ 8 h 15" name="T7"/>
                    <a:gd fmla="*/ 9 w 16" name="T8"/>
                    <a:gd fmla="*/ 10 h 15" name="T9"/>
                    <a:gd fmla="*/ 9 w 16" name="T10"/>
                    <a:gd fmla="*/ 10 h 15" name="T11"/>
                    <a:gd fmla="*/ 9 w 16" name="T12"/>
                    <a:gd fmla="*/ 13 h 15" name="T13"/>
                    <a:gd fmla="*/ 8 w 16" name="T14"/>
                    <a:gd fmla="*/ 15 h 15" name="T15"/>
                    <a:gd fmla="*/ 7 w 16" name="T16"/>
                    <a:gd fmla="*/ 13 h 15" name="T17"/>
                    <a:gd fmla="*/ 6 w 16" name="T18"/>
                    <a:gd fmla="*/ 12 h 15" name="T19"/>
                    <a:gd fmla="*/ 6 w 16" name="T20"/>
                    <a:gd fmla="*/ 12 h 15" name="T21"/>
                    <a:gd fmla="*/ 5 w 16" name="T22"/>
                    <a:gd fmla="*/ 11 h 15" name="T23"/>
                    <a:gd fmla="*/ 3 w 16" name="T24"/>
                    <a:gd fmla="*/ 10 h 15" name="T25"/>
                    <a:gd fmla="*/ 2 w 16" name="T26"/>
                    <a:gd fmla="*/ 9 h 15" name="T27"/>
                    <a:gd fmla="*/ 1 w 16" name="T28"/>
                    <a:gd fmla="*/ 7 h 15" name="T29"/>
                    <a:gd fmla="*/ 1 w 16" name="T30"/>
                    <a:gd fmla="*/ 7 h 15" name="T31"/>
                    <a:gd fmla="*/ 0 w 16" name="T32"/>
                    <a:gd fmla="*/ 1 h 15" name="T33"/>
                    <a:gd fmla="*/ 1 w 16" name="T34"/>
                    <a:gd fmla="*/ 0 h 15" name="T35"/>
                    <a:gd fmla="*/ 2 w 16" name="T36"/>
                    <a:gd fmla="*/ 1 h 15" name="T37"/>
                    <a:gd fmla="*/ 2 w 16" name="T38"/>
                    <a:gd fmla="*/ 1 h 15" name="T39"/>
                    <a:gd fmla="*/ 5 w 16" name="T40"/>
                    <a:gd fmla="*/ 2 h 15" name="T41"/>
                    <a:gd fmla="*/ 8 w 16" name="T42"/>
                    <a:gd fmla="*/ 3 h 15" name="T43"/>
                    <a:gd fmla="*/ 11 w 16" name="T44"/>
                    <a:gd fmla="*/ 3 h 15" name="T45"/>
                    <a:gd fmla="*/ 14 w 16" name="T46"/>
                    <a:gd fmla="*/ 3 h 15" name="T47"/>
                    <a:gd fmla="*/ 14 w 16" name="T48"/>
                    <a:gd fmla="*/ 3 h 15" name="T49"/>
                    <a:gd fmla="*/ 16 w 16" name="T50"/>
                    <a:gd fmla="*/ 3 h 15" name="T51"/>
                    <a:gd fmla="*/ 16 w 16" name="T52"/>
                    <a:gd fmla="*/ 4 h 15" name="T53"/>
                    <a:gd fmla="*/ 14 w 16" name="T54"/>
                    <a:gd fmla="*/ 6 h 15" name="T55"/>
                    <a:gd fmla="*/ 14 w 16" name="T56"/>
                    <a:gd fmla="*/ 6 h 15" name="T5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b="b" l="0" r="r" t="0"/>
                  <a:pathLst>
                    <a:path h="15" w="16">
                      <a:moveTo>
                        <a:pt x="14" y="6"/>
                      </a:moveTo>
                      <a:lnTo>
                        <a:pt x="14" y="6"/>
                      </a:lnTo>
                      <a:lnTo>
                        <a:pt x="11" y="7"/>
                      </a:lnTo>
                      <a:lnTo>
                        <a:pt x="10" y="8"/>
                      </a:lnTo>
                      <a:lnTo>
                        <a:pt x="9" y="10"/>
                      </a:lnTo>
                      <a:lnTo>
                        <a:pt x="9" y="10"/>
                      </a:lnTo>
                      <a:lnTo>
                        <a:pt x="9" y="13"/>
                      </a:lnTo>
                      <a:lnTo>
                        <a:pt x="8" y="15"/>
                      </a:lnTo>
                      <a:lnTo>
                        <a:pt x="7" y="13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5" y="11"/>
                      </a:lnTo>
                      <a:lnTo>
                        <a:pt x="3" y="10"/>
                      </a:lnTo>
                      <a:lnTo>
                        <a:pt x="2" y="9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5" y="2"/>
                      </a:lnTo>
                      <a:lnTo>
                        <a:pt x="8" y="3"/>
                      </a:lnTo>
                      <a:lnTo>
                        <a:pt x="11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6" y="3"/>
                      </a:lnTo>
                      <a:lnTo>
                        <a:pt x="16" y="4"/>
                      </a:lnTo>
                      <a:lnTo>
                        <a:pt x="14" y="6"/>
                      </a:lnTo>
                      <a:lnTo>
                        <a:pt x="14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57" name="Freeform 190"/>
                <p:cNvSpPr/>
                <p:nvPr/>
              </p:nvSpPr>
              <p:spPr bwMode="auto">
                <a:xfrm>
                  <a:off x="5340" y="3362"/>
                  <a:ext cx="19" cy="17"/>
                </a:xfrm>
                <a:custGeom>
                  <a:gdLst>
                    <a:gd fmla="*/ 2 w 19" name="T0"/>
                    <a:gd fmla="*/ 0 h 17" name="T1"/>
                    <a:gd fmla="*/ 2 w 19" name="T2"/>
                    <a:gd fmla="*/ 0 h 17" name="T3"/>
                    <a:gd fmla="*/ 1 w 19" name="T4"/>
                    <a:gd fmla="*/ 2 h 17" name="T5"/>
                    <a:gd fmla="*/ 0 w 19" name="T6"/>
                    <a:gd fmla="*/ 3 h 17" name="T7"/>
                    <a:gd fmla="*/ 1 w 19" name="T8"/>
                    <a:gd fmla="*/ 5 h 17" name="T9"/>
                    <a:gd fmla="*/ 3 w 19" name="T10"/>
                    <a:gd fmla="*/ 8 h 17" name="T11"/>
                    <a:gd fmla="*/ 3 w 19" name="T12"/>
                    <a:gd fmla="*/ 8 h 17" name="T13"/>
                    <a:gd fmla="*/ 5 w 19" name="T14"/>
                    <a:gd fmla="*/ 10 h 17" name="T15"/>
                    <a:gd fmla="*/ 7 w 19" name="T16"/>
                    <a:gd fmla="*/ 13 h 17" name="T17"/>
                    <a:gd fmla="*/ 9 w 19" name="T18"/>
                    <a:gd fmla="*/ 15 h 17" name="T19"/>
                    <a:gd fmla="*/ 12 w 19" name="T20"/>
                    <a:gd fmla="*/ 16 h 17" name="T21"/>
                    <a:gd fmla="*/ 12 w 19" name="T22"/>
                    <a:gd fmla="*/ 16 h 17" name="T23"/>
                    <a:gd fmla="*/ 14 w 19" name="T24"/>
                    <a:gd fmla="*/ 17 h 17" name="T25"/>
                    <a:gd fmla="*/ 17 w 19" name="T26"/>
                    <a:gd fmla="*/ 16 h 17" name="T27"/>
                    <a:gd fmla="*/ 19 w 19" name="T28"/>
                    <a:gd fmla="*/ 14 h 17" name="T29"/>
                    <a:gd fmla="*/ 19 w 19" name="T30"/>
                    <a:gd fmla="*/ 13 h 17" name="T31"/>
                    <a:gd fmla="*/ 18 w 19" name="T32"/>
                    <a:gd fmla="*/ 11 h 17" name="T33"/>
                    <a:gd fmla="*/ 18 w 19" name="T34"/>
                    <a:gd fmla="*/ 11 h 17" name="T35"/>
                    <a:gd fmla="*/ 15 w 19" name="T36"/>
                    <a:gd fmla="*/ 9 h 17" name="T37"/>
                    <a:gd fmla="*/ 12 w 19" name="T38"/>
                    <a:gd fmla="*/ 6 h 17" name="T39"/>
                    <a:gd fmla="*/ 9 w 19" name="T40"/>
                    <a:gd fmla="*/ 5 h 17" name="T41"/>
                    <a:gd fmla="*/ 7 w 19" name="T42"/>
                    <a:gd fmla="*/ 3 h 17" name="T43"/>
                    <a:gd fmla="*/ 7 w 19" name="T44"/>
                    <a:gd fmla="*/ 3 h 17" name="T45"/>
                    <a:gd fmla="*/ 6 w 19" name="T46"/>
                    <a:gd fmla="*/ 1 h 17" name="T47"/>
                    <a:gd fmla="*/ 4 w 19" name="T48"/>
                    <a:gd fmla="*/ 0 h 17" name="T49"/>
                    <a:gd fmla="*/ 2 w 19" name="T50"/>
                    <a:gd fmla="*/ 0 h 17" name="T51"/>
                    <a:gd fmla="*/ 2 w 19" name="T52"/>
                    <a:gd fmla="*/ 0 h 17" name="T5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b="b" l="0" r="r" t="0"/>
                  <a:pathLst>
                    <a:path h="17" w="19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1" y="5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5" y="10"/>
                      </a:lnTo>
                      <a:lnTo>
                        <a:pt x="7" y="13"/>
                      </a:lnTo>
                      <a:lnTo>
                        <a:pt x="9" y="15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17"/>
                      </a:lnTo>
                      <a:lnTo>
                        <a:pt x="17" y="16"/>
                      </a:lnTo>
                      <a:lnTo>
                        <a:pt x="19" y="14"/>
                      </a:lnTo>
                      <a:lnTo>
                        <a:pt x="19" y="13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5" y="9"/>
                      </a:lnTo>
                      <a:lnTo>
                        <a:pt x="12" y="6"/>
                      </a:lnTo>
                      <a:lnTo>
                        <a:pt x="9" y="5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58" name="Freeform 191"/>
                <p:cNvSpPr/>
                <p:nvPr/>
              </p:nvSpPr>
              <p:spPr bwMode="auto">
                <a:xfrm>
                  <a:off x="5333" y="3372"/>
                  <a:ext cx="40" cy="28"/>
                </a:xfrm>
                <a:custGeom>
                  <a:gdLst>
                    <a:gd fmla="*/ 0 w 40" name="T0"/>
                    <a:gd fmla="*/ 0 h 28" name="T1"/>
                    <a:gd fmla="*/ 0 w 40" name="T2"/>
                    <a:gd fmla="*/ 0 h 28" name="T3"/>
                    <a:gd fmla="*/ 0 w 40" name="T4"/>
                    <a:gd fmla="*/ 1 h 28" name="T5"/>
                    <a:gd fmla="*/ 3 w 40" name="T6"/>
                    <a:gd fmla="*/ 3 h 28" name="T7"/>
                    <a:gd fmla="*/ 4 w 40" name="T8"/>
                    <a:gd fmla="*/ 4 h 28" name="T9"/>
                    <a:gd fmla="*/ 4 w 40" name="T10"/>
                    <a:gd fmla="*/ 7 h 28" name="T11"/>
                    <a:gd fmla="*/ 4 w 40" name="T12"/>
                    <a:gd fmla="*/ 7 h 28" name="T13"/>
                    <a:gd fmla="*/ 4 w 40" name="T14"/>
                    <a:gd fmla="*/ 9 h 28" name="T15"/>
                    <a:gd fmla="*/ 5 w 40" name="T16"/>
                    <a:gd fmla="*/ 12 h 28" name="T17"/>
                    <a:gd fmla="*/ 7 w 40" name="T18"/>
                    <a:gd fmla="*/ 14 h 28" name="T19"/>
                    <a:gd fmla="*/ 10 w 40" name="T20"/>
                    <a:gd fmla="*/ 14 h 28" name="T21"/>
                    <a:gd fmla="*/ 10 w 40" name="T22"/>
                    <a:gd fmla="*/ 14 h 28" name="T23"/>
                    <a:gd fmla="*/ 13 w 40" name="T24"/>
                    <a:gd fmla="*/ 15 h 28" name="T25"/>
                    <a:gd fmla="*/ 16 w 40" name="T26"/>
                    <a:gd fmla="*/ 17 h 28" name="T27"/>
                    <a:gd fmla="*/ 20 w 40" name="T28"/>
                    <a:gd fmla="*/ 19 h 28" name="T29"/>
                    <a:gd fmla="*/ 21 w 40" name="T30"/>
                    <a:gd fmla="*/ 22 h 28" name="T31"/>
                    <a:gd fmla="*/ 21 w 40" name="T32"/>
                    <a:gd fmla="*/ 22 h 28" name="T33"/>
                    <a:gd fmla="*/ 22 w 40" name="T34"/>
                    <a:gd fmla="*/ 24 h 28" name="T35"/>
                    <a:gd fmla="*/ 24 w 40" name="T36"/>
                    <a:gd fmla="*/ 26 h 28" name="T37"/>
                    <a:gd fmla="*/ 30 w 40" name="T38"/>
                    <a:gd fmla="*/ 28 h 28" name="T39"/>
                    <a:gd fmla="*/ 30 w 40" name="T40"/>
                    <a:gd fmla="*/ 28 h 28" name="T41"/>
                    <a:gd fmla="*/ 38 w 40" name="T42"/>
                    <a:gd fmla="*/ 28 h 28" name="T43"/>
                    <a:gd fmla="*/ 40 w 40" name="T44"/>
                    <a:gd fmla="*/ 28 h 28" name="T45"/>
                    <a:gd fmla="*/ 40 w 40" name="T46"/>
                    <a:gd fmla="*/ 27 h 28" name="T47"/>
                    <a:gd fmla="*/ 40 w 40" name="T48"/>
                    <a:gd fmla="*/ 27 h 28" name="T49"/>
                    <a:gd fmla="*/ 40 w 40" name="T50"/>
                    <a:gd fmla="*/ 27 h 28" name="T51"/>
                    <a:gd fmla="*/ 37 w 40" name="T52"/>
                    <a:gd fmla="*/ 24 h 28" name="T53"/>
                    <a:gd fmla="*/ 34 w 40" name="T54"/>
                    <a:gd fmla="*/ 23 h 28" name="T55"/>
                    <a:gd fmla="*/ 30 w 40" name="T56"/>
                    <a:gd fmla="*/ 21 h 28" name="T57"/>
                    <a:gd fmla="*/ 28 w 40" name="T58"/>
                    <a:gd fmla="*/ 19 h 28" name="T59"/>
                    <a:gd fmla="*/ 28 w 40" name="T60"/>
                    <a:gd fmla="*/ 19 h 28" name="T61"/>
                    <a:gd fmla="*/ 24 w 40" name="T62"/>
                    <a:gd fmla="*/ 14 h 28" name="T63"/>
                    <a:gd fmla="*/ 22 w 40" name="T64"/>
                    <a:gd fmla="*/ 12 h 28" name="T65"/>
                    <a:gd fmla="*/ 20 w 40" name="T66"/>
                    <a:gd fmla="*/ 10 h 28" name="T67"/>
                    <a:gd fmla="*/ 20 w 40" name="T68"/>
                    <a:gd fmla="*/ 10 h 28" name="T69"/>
                    <a:gd fmla="*/ 16 w 40" name="T70"/>
                    <a:gd fmla="*/ 9 h 28" name="T71"/>
                    <a:gd fmla="*/ 14 w 40" name="T72"/>
                    <a:gd fmla="*/ 8 h 28" name="T73"/>
                    <a:gd fmla="*/ 11 w 40" name="T74"/>
                    <a:gd fmla="*/ 4 h 28" name="T75"/>
                    <a:gd fmla="*/ 11 w 40" name="T76"/>
                    <a:gd fmla="*/ 4 h 28" name="T77"/>
                    <a:gd fmla="*/ 9 w 40" name="T78"/>
                    <a:gd fmla="*/ 2 h 28" name="T79"/>
                    <a:gd fmla="*/ 5 w 40" name="T80"/>
                    <a:gd fmla="*/ 1 h 28" name="T81"/>
                    <a:gd fmla="*/ 0 w 40" name="T82"/>
                    <a:gd fmla="*/ 0 h 28" name="T83"/>
                    <a:gd fmla="*/ 0 w 40" name="T84"/>
                    <a:gd fmla="*/ 0 h 28" name="T8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b="b" l="0" r="r" t="0"/>
                  <a:pathLst>
                    <a:path h="28" w="4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3"/>
                      </a:lnTo>
                      <a:lnTo>
                        <a:pt x="4" y="4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9"/>
                      </a:lnTo>
                      <a:lnTo>
                        <a:pt x="5" y="12"/>
                      </a:lnTo>
                      <a:lnTo>
                        <a:pt x="7" y="14"/>
                      </a:lnTo>
                      <a:lnTo>
                        <a:pt x="10" y="14"/>
                      </a:lnTo>
                      <a:lnTo>
                        <a:pt x="10" y="14"/>
                      </a:lnTo>
                      <a:lnTo>
                        <a:pt x="13" y="15"/>
                      </a:lnTo>
                      <a:lnTo>
                        <a:pt x="16" y="17"/>
                      </a:lnTo>
                      <a:lnTo>
                        <a:pt x="20" y="19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2" y="24"/>
                      </a:lnTo>
                      <a:lnTo>
                        <a:pt x="24" y="26"/>
                      </a:lnTo>
                      <a:lnTo>
                        <a:pt x="30" y="28"/>
                      </a:lnTo>
                      <a:lnTo>
                        <a:pt x="30" y="28"/>
                      </a:lnTo>
                      <a:lnTo>
                        <a:pt x="38" y="28"/>
                      </a:lnTo>
                      <a:lnTo>
                        <a:pt x="40" y="28"/>
                      </a:lnTo>
                      <a:lnTo>
                        <a:pt x="40" y="27"/>
                      </a:lnTo>
                      <a:lnTo>
                        <a:pt x="40" y="27"/>
                      </a:lnTo>
                      <a:lnTo>
                        <a:pt x="40" y="27"/>
                      </a:lnTo>
                      <a:lnTo>
                        <a:pt x="37" y="24"/>
                      </a:lnTo>
                      <a:lnTo>
                        <a:pt x="34" y="23"/>
                      </a:lnTo>
                      <a:lnTo>
                        <a:pt x="30" y="21"/>
                      </a:lnTo>
                      <a:lnTo>
                        <a:pt x="28" y="19"/>
                      </a:lnTo>
                      <a:lnTo>
                        <a:pt x="28" y="19"/>
                      </a:lnTo>
                      <a:lnTo>
                        <a:pt x="24" y="14"/>
                      </a:lnTo>
                      <a:lnTo>
                        <a:pt x="22" y="12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6" y="9"/>
                      </a:lnTo>
                      <a:lnTo>
                        <a:pt x="14" y="8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9" y="2"/>
                      </a:lnTo>
                      <a:lnTo>
                        <a:pt x="5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59" name="Freeform 192"/>
                <p:cNvSpPr/>
                <p:nvPr/>
              </p:nvSpPr>
              <p:spPr bwMode="auto">
                <a:xfrm>
                  <a:off x="5366" y="3375"/>
                  <a:ext cx="14" cy="24"/>
                </a:xfrm>
                <a:custGeom>
                  <a:gdLst>
                    <a:gd fmla="*/ 0 w 14" name="T0"/>
                    <a:gd fmla="*/ 1 h 24" name="T1"/>
                    <a:gd fmla="*/ 0 w 14" name="T2"/>
                    <a:gd fmla="*/ 1 h 24" name="T3"/>
                    <a:gd fmla="*/ 0 w 14" name="T4"/>
                    <a:gd fmla="*/ 5 h 24" name="T5"/>
                    <a:gd fmla="*/ 0 w 14" name="T6"/>
                    <a:gd fmla="*/ 9 h 24" name="T7"/>
                    <a:gd fmla="*/ 1 w 14" name="T8"/>
                    <a:gd fmla="*/ 12 h 24" name="T9"/>
                    <a:gd fmla="*/ 2 w 14" name="T10"/>
                    <a:gd fmla="*/ 14 h 24" name="T11"/>
                    <a:gd fmla="*/ 2 w 14" name="T12"/>
                    <a:gd fmla="*/ 14 h 24" name="T13"/>
                    <a:gd fmla="*/ 7 w 14" name="T14"/>
                    <a:gd fmla="*/ 16 h 24" name="T15"/>
                    <a:gd fmla="*/ 9 w 14" name="T16"/>
                    <a:gd fmla="*/ 18 h 24" name="T17"/>
                    <a:gd fmla="*/ 10 w 14" name="T18"/>
                    <a:gd fmla="*/ 20 h 24" name="T19"/>
                    <a:gd fmla="*/ 10 w 14" name="T20"/>
                    <a:gd fmla="*/ 20 h 24" name="T21"/>
                    <a:gd fmla="*/ 13 w 14" name="T22"/>
                    <a:gd fmla="*/ 24 h 24" name="T23"/>
                    <a:gd fmla="*/ 13 w 14" name="T24"/>
                    <a:gd fmla="*/ 24 h 24" name="T25"/>
                    <a:gd fmla="*/ 14 w 14" name="T26"/>
                    <a:gd fmla="*/ 21 h 24" name="T27"/>
                    <a:gd fmla="*/ 14 w 14" name="T28"/>
                    <a:gd fmla="*/ 21 h 24" name="T29"/>
                    <a:gd fmla="*/ 14 w 14" name="T30"/>
                    <a:gd fmla="*/ 12 h 24" name="T31"/>
                    <a:gd fmla="*/ 14 w 14" name="T32"/>
                    <a:gd fmla="*/ 9 h 24" name="T33"/>
                    <a:gd fmla="*/ 13 w 14" name="T34"/>
                    <a:gd fmla="*/ 7 h 24" name="T35"/>
                    <a:gd fmla="*/ 11 w 14" name="T36"/>
                    <a:gd fmla="*/ 7 h 24" name="T37"/>
                    <a:gd fmla="*/ 11 w 14" name="T38"/>
                    <a:gd fmla="*/ 7 h 24" name="T39"/>
                    <a:gd fmla="*/ 5 w 14" name="T40"/>
                    <a:gd fmla="*/ 6 h 24" name="T41"/>
                    <a:gd fmla="*/ 3 w 14" name="T42"/>
                    <a:gd fmla="*/ 5 h 24" name="T43"/>
                    <a:gd fmla="*/ 2 w 14" name="T44"/>
                    <a:gd fmla="*/ 3 h 24" name="T45"/>
                    <a:gd fmla="*/ 2 w 14" name="T46"/>
                    <a:gd fmla="*/ 3 h 24" name="T47"/>
                    <a:gd fmla="*/ 2 w 14" name="T48"/>
                    <a:gd fmla="*/ 1 h 24" name="T49"/>
                    <a:gd fmla="*/ 1 w 14" name="T50"/>
                    <a:gd fmla="*/ 0 h 24" name="T51"/>
                    <a:gd fmla="*/ 0 w 14" name="T52"/>
                    <a:gd fmla="*/ 1 h 24" name="T53"/>
                    <a:gd fmla="*/ 0 w 14" name="T54"/>
                    <a:gd fmla="*/ 1 h 24" name="T5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b="b" l="0" r="r" t="0"/>
                  <a:pathLst>
                    <a:path h="24" w="14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1" y="12"/>
                      </a:lnTo>
                      <a:lnTo>
                        <a:pt x="2" y="14"/>
                      </a:lnTo>
                      <a:lnTo>
                        <a:pt x="2" y="14"/>
                      </a:lnTo>
                      <a:lnTo>
                        <a:pt x="7" y="16"/>
                      </a:lnTo>
                      <a:lnTo>
                        <a:pt x="9" y="18"/>
                      </a:lnTo>
                      <a:lnTo>
                        <a:pt x="10" y="20"/>
                      </a:lnTo>
                      <a:lnTo>
                        <a:pt x="10" y="20"/>
                      </a:lnTo>
                      <a:lnTo>
                        <a:pt x="13" y="24"/>
                      </a:lnTo>
                      <a:lnTo>
                        <a:pt x="13" y="24"/>
                      </a:lnTo>
                      <a:lnTo>
                        <a:pt x="14" y="21"/>
                      </a:lnTo>
                      <a:lnTo>
                        <a:pt x="14" y="21"/>
                      </a:lnTo>
                      <a:lnTo>
                        <a:pt x="14" y="12"/>
                      </a:lnTo>
                      <a:lnTo>
                        <a:pt x="14" y="9"/>
                      </a:lnTo>
                      <a:lnTo>
                        <a:pt x="13" y="7"/>
                      </a:lnTo>
                      <a:lnTo>
                        <a:pt x="11" y="7"/>
                      </a:lnTo>
                      <a:lnTo>
                        <a:pt x="11" y="7"/>
                      </a:lnTo>
                      <a:lnTo>
                        <a:pt x="5" y="6"/>
                      </a:lnTo>
                      <a:lnTo>
                        <a:pt x="3" y="5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60" name="Freeform 193"/>
                <p:cNvSpPr/>
                <p:nvPr/>
              </p:nvSpPr>
              <p:spPr bwMode="auto">
                <a:xfrm>
                  <a:off x="5415" y="3422"/>
                  <a:ext cx="21" cy="11"/>
                </a:xfrm>
                <a:custGeom>
                  <a:gdLst>
                    <a:gd fmla="*/ 0 w 21" name="T0"/>
                    <a:gd fmla="*/ 1 h 11" name="T1"/>
                    <a:gd fmla="*/ 0 w 21" name="T2"/>
                    <a:gd fmla="*/ 1 h 11" name="T3"/>
                    <a:gd fmla="*/ 0 w 21" name="T4"/>
                    <a:gd fmla="*/ 3 h 11" name="T5"/>
                    <a:gd fmla="*/ 0 w 21" name="T6"/>
                    <a:gd fmla="*/ 5 h 11" name="T7"/>
                    <a:gd fmla="*/ 7 w 21" name="T8"/>
                    <a:gd fmla="*/ 6 h 11" name="T9"/>
                    <a:gd fmla="*/ 7 w 21" name="T10"/>
                    <a:gd fmla="*/ 6 h 11" name="T11"/>
                    <a:gd fmla="*/ 9 w 21" name="T12"/>
                    <a:gd fmla="*/ 7 h 11" name="T13"/>
                    <a:gd fmla="*/ 9 w 21" name="T14"/>
                    <a:gd fmla="*/ 8 h 11" name="T15"/>
                    <a:gd fmla="*/ 10 w 21" name="T16"/>
                    <a:gd fmla="*/ 10 h 11" name="T17"/>
                    <a:gd fmla="*/ 12 w 21" name="T18"/>
                    <a:gd fmla="*/ 11 h 11" name="T19"/>
                    <a:gd fmla="*/ 12 w 21" name="T20"/>
                    <a:gd fmla="*/ 11 h 11" name="T21"/>
                    <a:gd fmla="*/ 15 w 21" name="T22"/>
                    <a:gd fmla="*/ 11 h 11" name="T23"/>
                    <a:gd fmla="*/ 18 w 21" name="T24"/>
                    <a:gd fmla="*/ 10 h 11" name="T25"/>
                    <a:gd fmla="*/ 21 w 21" name="T26"/>
                    <a:gd fmla="*/ 9 h 11" name="T27"/>
                    <a:gd fmla="*/ 21 w 21" name="T28"/>
                    <a:gd fmla="*/ 8 h 11" name="T29"/>
                    <a:gd fmla="*/ 19 w 21" name="T30"/>
                    <a:gd fmla="*/ 7 h 11" name="T31"/>
                    <a:gd fmla="*/ 19 w 21" name="T32"/>
                    <a:gd fmla="*/ 7 h 11" name="T33"/>
                    <a:gd fmla="*/ 18 w 21" name="T34"/>
                    <a:gd fmla="*/ 6 h 11" name="T35"/>
                    <a:gd fmla="*/ 18 w 21" name="T36"/>
                    <a:gd fmla="*/ 3 h 11" name="T37"/>
                    <a:gd fmla="*/ 18 w 21" name="T38"/>
                    <a:gd fmla="*/ 1 h 11" name="T39"/>
                    <a:gd fmla="*/ 17 w 21" name="T40"/>
                    <a:gd fmla="*/ 0 h 11" name="T41"/>
                    <a:gd fmla="*/ 17 w 21" name="T42"/>
                    <a:gd fmla="*/ 0 h 11" name="T43"/>
                    <a:gd fmla="*/ 13 w 21" name="T44"/>
                    <a:gd fmla="*/ 0 h 11" name="T45"/>
                    <a:gd fmla="*/ 7 w 21" name="T46"/>
                    <a:gd fmla="*/ 0 h 11" name="T47"/>
                    <a:gd fmla="*/ 0 w 21" name="T48"/>
                    <a:gd fmla="*/ 1 h 11" name="T49"/>
                    <a:gd fmla="*/ 0 w 21" name="T50"/>
                    <a:gd fmla="*/ 1 h 11" name="T5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b="b" l="0" r="r" t="0"/>
                  <a:pathLst>
                    <a:path h="11" w="2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9" y="7"/>
                      </a:lnTo>
                      <a:lnTo>
                        <a:pt x="9" y="8"/>
                      </a:lnTo>
                      <a:lnTo>
                        <a:pt x="10" y="10"/>
                      </a:lnTo>
                      <a:lnTo>
                        <a:pt x="12" y="11"/>
                      </a:lnTo>
                      <a:lnTo>
                        <a:pt x="12" y="11"/>
                      </a:lnTo>
                      <a:lnTo>
                        <a:pt x="15" y="11"/>
                      </a:lnTo>
                      <a:lnTo>
                        <a:pt x="18" y="10"/>
                      </a:lnTo>
                      <a:lnTo>
                        <a:pt x="21" y="9"/>
                      </a:lnTo>
                      <a:lnTo>
                        <a:pt x="21" y="8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18" y="6"/>
                      </a:lnTo>
                      <a:lnTo>
                        <a:pt x="18" y="3"/>
                      </a:lnTo>
                      <a:lnTo>
                        <a:pt x="18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7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61" name="Freeform 194"/>
                <p:cNvSpPr/>
                <p:nvPr/>
              </p:nvSpPr>
              <p:spPr bwMode="auto">
                <a:xfrm>
                  <a:off x="5422" y="3457"/>
                  <a:ext cx="10" cy="11"/>
                </a:xfrm>
                <a:custGeom>
                  <a:gdLst>
                    <a:gd fmla="*/ 0 w 10" name="T0"/>
                    <a:gd fmla="*/ 1 h 11" name="T1"/>
                    <a:gd fmla="*/ 0 w 10" name="T2"/>
                    <a:gd fmla="*/ 1 h 11" name="T3"/>
                    <a:gd fmla="*/ 0 w 10" name="T4"/>
                    <a:gd fmla="*/ 4 h 11" name="T5"/>
                    <a:gd fmla="*/ 0 w 10" name="T6"/>
                    <a:gd fmla="*/ 7 h 11" name="T7"/>
                    <a:gd fmla="*/ 1 w 10" name="T8"/>
                    <a:gd fmla="*/ 10 h 11" name="T9"/>
                    <a:gd fmla="*/ 3 w 10" name="T10"/>
                    <a:gd fmla="*/ 11 h 11" name="T11"/>
                    <a:gd fmla="*/ 3 w 10" name="T12"/>
                    <a:gd fmla="*/ 11 h 11" name="T13"/>
                    <a:gd fmla="*/ 5 w 10" name="T14"/>
                    <a:gd fmla="*/ 11 h 11" name="T15"/>
                    <a:gd fmla="*/ 8 w 10" name="T16"/>
                    <a:gd fmla="*/ 10 h 11" name="T17"/>
                    <a:gd fmla="*/ 10 w 10" name="T18"/>
                    <a:gd fmla="*/ 8 h 11" name="T19"/>
                    <a:gd fmla="*/ 10 w 10" name="T20"/>
                    <a:gd fmla="*/ 8 h 11" name="T21"/>
                    <a:gd fmla="*/ 10 w 10" name="T22"/>
                    <a:gd fmla="*/ 6 h 11" name="T23"/>
                    <a:gd fmla="*/ 10 w 10" name="T24"/>
                    <a:gd fmla="*/ 6 h 11" name="T25"/>
                    <a:gd fmla="*/ 6 w 10" name="T26"/>
                    <a:gd fmla="*/ 4 h 11" name="T27"/>
                    <a:gd fmla="*/ 5 w 10" name="T28"/>
                    <a:gd fmla="*/ 3 h 11" name="T29"/>
                    <a:gd fmla="*/ 5 w 10" name="T30"/>
                    <a:gd fmla="*/ 1 h 11" name="T31"/>
                    <a:gd fmla="*/ 5 w 10" name="T32"/>
                    <a:gd fmla="*/ 1 h 11" name="T33"/>
                    <a:gd fmla="*/ 4 w 10" name="T34"/>
                    <a:gd fmla="*/ 0 h 11" name="T35"/>
                    <a:gd fmla="*/ 3 w 10" name="T36"/>
                    <a:gd fmla="*/ 0 h 11" name="T37"/>
                    <a:gd fmla="*/ 0 w 10" name="T38"/>
                    <a:gd fmla="*/ 1 h 11" name="T39"/>
                    <a:gd fmla="*/ 0 w 10" name="T40"/>
                    <a:gd fmla="*/ 1 h 11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11" w="1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1" y="10"/>
                      </a:lnTo>
                      <a:lnTo>
                        <a:pt x="3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8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4"/>
                      </a:lnTo>
                      <a:lnTo>
                        <a:pt x="5" y="3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62" name="Freeform 195"/>
                <p:cNvSpPr/>
                <p:nvPr/>
              </p:nvSpPr>
              <p:spPr bwMode="auto">
                <a:xfrm>
                  <a:off x="5439" y="3416"/>
                  <a:ext cx="43" cy="19"/>
                </a:xfrm>
                <a:custGeom>
                  <a:gdLst>
                    <a:gd fmla="*/ 1 w 43" name="T0"/>
                    <a:gd fmla="*/ 3 h 19" name="T1"/>
                    <a:gd fmla="*/ 1 w 43" name="T2"/>
                    <a:gd fmla="*/ 3 h 19" name="T3"/>
                    <a:gd fmla="*/ 0 w 43" name="T4"/>
                    <a:gd fmla="*/ 5 h 19" name="T5"/>
                    <a:gd fmla="*/ 0 w 43" name="T6"/>
                    <a:gd fmla="*/ 7 h 19" name="T7"/>
                    <a:gd fmla="*/ 1 w 43" name="T8"/>
                    <a:gd fmla="*/ 12 h 19" name="T9"/>
                    <a:gd fmla="*/ 3 w 43" name="T10"/>
                    <a:gd fmla="*/ 15 h 19" name="T11"/>
                    <a:gd fmla="*/ 5 w 43" name="T12"/>
                    <a:gd fmla="*/ 17 h 19" name="T13"/>
                    <a:gd fmla="*/ 5 w 43" name="T14"/>
                    <a:gd fmla="*/ 17 h 19" name="T15"/>
                    <a:gd fmla="*/ 26 w 43" name="T16"/>
                    <a:gd fmla="*/ 19 h 19" name="T17"/>
                    <a:gd fmla="*/ 37 w 43" name="T18"/>
                    <a:gd fmla="*/ 18 h 19" name="T19"/>
                    <a:gd fmla="*/ 41 w 43" name="T20"/>
                    <a:gd fmla="*/ 18 h 19" name="T21"/>
                    <a:gd fmla="*/ 42 w 43" name="T22"/>
                    <a:gd fmla="*/ 17 h 19" name="T23"/>
                    <a:gd fmla="*/ 43 w 43" name="T24"/>
                    <a:gd fmla="*/ 16 h 19" name="T25"/>
                    <a:gd fmla="*/ 43 w 43" name="T26"/>
                    <a:gd fmla="*/ 16 h 19" name="T27"/>
                    <a:gd fmla="*/ 43 w 43" name="T28"/>
                    <a:gd fmla="*/ 12 h 19" name="T29"/>
                    <a:gd fmla="*/ 42 w 43" name="T30"/>
                    <a:gd fmla="*/ 7 h 19" name="T31"/>
                    <a:gd fmla="*/ 41 w 43" name="T32"/>
                    <a:gd fmla="*/ 6 h 19" name="T33"/>
                    <a:gd fmla="*/ 40 w 43" name="T34"/>
                    <a:gd fmla="*/ 5 h 19" name="T35"/>
                    <a:gd fmla="*/ 37 w 43" name="T36"/>
                    <a:gd fmla="*/ 5 h 19" name="T37"/>
                    <a:gd fmla="*/ 35 w 43" name="T38"/>
                    <a:gd fmla="*/ 5 h 19" name="T39"/>
                    <a:gd fmla="*/ 35 w 43" name="T40"/>
                    <a:gd fmla="*/ 5 h 19" name="T41"/>
                    <a:gd fmla="*/ 30 w 43" name="T42"/>
                    <a:gd fmla="*/ 6 h 19" name="T43"/>
                    <a:gd fmla="*/ 24 w 43" name="T44"/>
                    <a:gd fmla="*/ 6 h 19" name="T45"/>
                    <a:gd fmla="*/ 20 w 43" name="T46"/>
                    <a:gd fmla="*/ 6 h 19" name="T47"/>
                    <a:gd fmla="*/ 18 w 43" name="T48"/>
                    <a:gd fmla="*/ 4 h 19" name="T49"/>
                    <a:gd fmla="*/ 18 w 43" name="T50"/>
                    <a:gd fmla="*/ 4 h 19" name="T51"/>
                    <a:gd fmla="*/ 17 w 43" name="T52"/>
                    <a:gd fmla="*/ 2 h 19" name="T53"/>
                    <a:gd fmla="*/ 15 w 43" name="T54"/>
                    <a:gd fmla="*/ 0 h 19" name="T55"/>
                    <a:gd fmla="*/ 13 w 43" name="T56"/>
                    <a:gd fmla="*/ 0 h 19" name="T57"/>
                    <a:gd fmla="*/ 9 w 43" name="T58"/>
                    <a:gd fmla="*/ 2 h 19" name="T59"/>
                    <a:gd fmla="*/ 9 w 43" name="T60"/>
                    <a:gd fmla="*/ 2 h 19" name="T61"/>
                    <a:gd fmla="*/ 7 w 43" name="T62"/>
                    <a:gd fmla="*/ 3 h 19" name="T63"/>
                    <a:gd fmla="*/ 6 w 43" name="T64"/>
                    <a:gd fmla="*/ 5 h 19" name="T65"/>
                    <a:gd fmla="*/ 5 w 43" name="T66"/>
                    <a:gd fmla="*/ 6 h 19" name="T67"/>
                    <a:gd fmla="*/ 4 w 43" name="T68"/>
                    <a:gd fmla="*/ 5 h 19" name="T69"/>
                    <a:gd fmla="*/ 4 w 43" name="T70"/>
                    <a:gd fmla="*/ 5 h 19" name="T71"/>
                    <a:gd fmla="*/ 1 w 43" name="T72"/>
                    <a:gd fmla="*/ 3 h 19" name="T73"/>
                    <a:gd fmla="*/ 1 w 43" name="T74"/>
                    <a:gd fmla="*/ 3 h 19" name="T7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b="b" l="0" r="r" t="0"/>
                  <a:pathLst>
                    <a:path h="19" w="43">
                      <a:moveTo>
                        <a:pt x="1" y="3"/>
                      </a:move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1" y="12"/>
                      </a:lnTo>
                      <a:lnTo>
                        <a:pt x="3" y="15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6" y="19"/>
                      </a:lnTo>
                      <a:lnTo>
                        <a:pt x="37" y="18"/>
                      </a:lnTo>
                      <a:lnTo>
                        <a:pt x="41" y="18"/>
                      </a:lnTo>
                      <a:lnTo>
                        <a:pt x="42" y="17"/>
                      </a:lnTo>
                      <a:lnTo>
                        <a:pt x="43" y="16"/>
                      </a:lnTo>
                      <a:lnTo>
                        <a:pt x="43" y="16"/>
                      </a:lnTo>
                      <a:lnTo>
                        <a:pt x="43" y="12"/>
                      </a:lnTo>
                      <a:lnTo>
                        <a:pt x="42" y="7"/>
                      </a:lnTo>
                      <a:lnTo>
                        <a:pt x="41" y="6"/>
                      </a:lnTo>
                      <a:lnTo>
                        <a:pt x="40" y="5"/>
                      </a:lnTo>
                      <a:lnTo>
                        <a:pt x="37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0" y="6"/>
                      </a:lnTo>
                      <a:lnTo>
                        <a:pt x="24" y="6"/>
                      </a:lnTo>
                      <a:lnTo>
                        <a:pt x="20" y="6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7" y="3"/>
                      </a:lnTo>
                      <a:lnTo>
                        <a:pt x="6" y="5"/>
                      </a:lnTo>
                      <a:lnTo>
                        <a:pt x="5" y="6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1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63" name="Freeform 196"/>
                <p:cNvSpPr/>
                <p:nvPr/>
              </p:nvSpPr>
              <p:spPr bwMode="auto">
                <a:xfrm>
                  <a:off x="5449" y="3435"/>
                  <a:ext cx="54" cy="16"/>
                </a:xfrm>
                <a:custGeom>
                  <a:gdLst>
                    <a:gd fmla="*/ 0 w 54" name="T0"/>
                    <a:gd fmla="*/ 2 h 16" name="T1"/>
                    <a:gd fmla="*/ 0 w 54" name="T2"/>
                    <a:gd fmla="*/ 2 h 16" name="T3"/>
                    <a:gd fmla="*/ 0 w 54" name="T4"/>
                    <a:gd fmla="*/ 3 h 16" name="T5"/>
                    <a:gd fmla="*/ 0 w 54" name="T6"/>
                    <a:gd fmla="*/ 6 h 16" name="T7"/>
                    <a:gd fmla="*/ 3 w 54" name="T8"/>
                    <a:gd fmla="*/ 9 h 16" name="T9"/>
                    <a:gd fmla="*/ 3 w 54" name="T10"/>
                    <a:gd fmla="*/ 9 h 16" name="T11"/>
                    <a:gd fmla="*/ 8 w 54" name="T12"/>
                    <a:gd fmla="*/ 10 h 16" name="T13"/>
                    <a:gd fmla="*/ 10 w 54" name="T14"/>
                    <a:gd fmla="*/ 11 h 16" name="T15"/>
                    <a:gd fmla="*/ 11 w 54" name="T16"/>
                    <a:gd fmla="*/ 12 h 16" name="T17"/>
                    <a:gd fmla="*/ 12 w 54" name="T18"/>
                    <a:gd fmla="*/ 13 h 16" name="T19"/>
                    <a:gd fmla="*/ 12 w 54" name="T20"/>
                    <a:gd fmla="*/ 13 h 16" name="T21"/>
                    <a:gd fmla="*/ 13 w 54" name="T22"/>
                    <a:gd fmla="*/ 15 h 16" name="T23"/>
                    <a:gd fmla="*/ 16 w 54" name="T24"/>
                    <a:gd fmla="*/ 16 h 16" name="T25"/>
                    <a:gd fmla="*/ 18 w 54" name="T26"/>
                    <a:gd fmla="*/ 16 h 16" name="T27"/>
                    <a:gd fmla="*/ 20 w 54" name="T28"/>
                    <a:gd fmla="*/ 14 h 16" name="T29"/>
                    <a:gd fmla="*/ 20 w 54" name="T30"/>
                    <a:gd fmla="*/ 14 h 16" name="T31"/>
                    <a:gd fmla="*/ 22 w 54" name="T32"/>
                    <a:gd fmla="*/ 12 h 16" name="T33"/>
                    <a:gd fmla="*/ 24 w 54" name="T34"/>
                    <a:gd fmla="*/ 12 h 16" name="T35"/>
                    <a:gd fmla="*/ 32 w 54" name="T36"/>
                    <a:gd fmla="*/ 11 h 16" name="T37"/>
                    <a:gd fmla="*/ 32 w 54" name="T38"/>
                    <a:gd fmla="*/ 11 h 16" name="T39"/>
                    <a:gd fmla="*/ 34 w 54" name="T40"/>
                    <a:gd fmla="*/ 11 h 16" name="T41"/>
                    <a:gd fmla="*/ 35 w 54" name="T42"/>
                    <a:gd fmla="*/ 10 h 16" name="T43"/>
                    <a:gd fmla="*/ 36 w 54" name="T44"/>
                    <a:gd fmla="*/ 9 h 16" name="T45"/>
                    <a:gd fmla="*/ 39 w 54" name="T46"/>
                    <a:gd fmla="*/ 8 h 16" name="T47"/>
                    <a:gd fmla="*/ 39 w 54" name="T48"/>
                    <a:gd fmla="*/ 8 h 16" name="T49"/>
                    <a:gd fmla="*/ 45 w 54" name="T50"/>
                    <a:gd fmla="*/ 9 h 16" name="T51"/>
                    <a:gd fmla="*/ 48 w 54" name="T52"/>
                    <a:gd fmla="*/ 9 h 16" name="T53"/>
                    <a:gd fmla="*/ 50 w 54" name="T54"/>
                    <a:gd fmla="*/ 9 h 16" name="T55"/>
                    <a:gd fmla="*/ 52 w 54" name="T56"/>
                    <a:gd fmla="*/ 8 h 16" name="T57"/>
                    <a:gd fmla="*/ 52 w 54" name="T58"/>
                    <a:gd fmla="*/ 8 h 16" name="T59"/>
                    <a:gd fmla="*/ 54 w 54" name="T60"/>
                    <a:gd fmla="*/ 2 h 16" name="T61"/>
                    <a:gd fmla="*/ 54 w 54" name="T62"/>
                    <a:gd fmla="*/ 1 h 16" name="T63"/>
                    <a:gd fmla="*/ 53 w 54" name="T64"/>
                    <a:gd fmla="*/ 0 h 16" name="T65"/>
                    <a:gd fmla="*/ 49 w 54" name="T66"/>
                    <a:gd fmla="*/ 0 h 16" name="T67"/>
                    <a:gd fmla="*/ 49 w 54" name="T68"/>
                    <a:gd fmla="*/ 0 h 16" name="T69"/>
                    <a:gd fmla="*/ 41 w 54" name="T70"/>
                    <a:gd fmla="*/ 1 h 16" name="T71"/>
                    <a:gd fmla="*/ 33 w 54" name="T72"/>
                    <a:gd fmla="*/ 1 h 16" name="T73"/>
                    <a:gd fmla="*/ 18 w 54" name="T74"/>
                    <a:gd fmla="*/ 0 h 16" name="T75"/>
                    <a:gd fmla="*/ 18 w 54" name="T76"/>
                    <a:gd fmla="*/ 0 h 16" name="T77"/>
                    <a:gd fmla="*/ 11 w 54" name="T78"/>
                    <a:gd fmla="*/ 0 h 16" name="T79"/>
                    <a:gd fmla="*/ 6 w 54" name="T80"/>
                    <a:gd fmla="*/ 1 h 16" name="T81"/>
                    <a:gd fmla="*/ 0 w 54" name="T82"/>
                    <a:gd fmla="*/ 2 h 16" name="T83"/>
                    <a:gd fmla="*/ 0 w 54" name="T84"/>
                    <a:gd fmla="*/ 2 h 16" name="T8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b="b" l="0" r="r" t="0"/>
                  <a:pathLst>
                    <a:path h="16" w="54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8" y="10"/>
                      </a:lnTo>
                      <a:lnTo>
                        <a:pt x="10" y="11"/>
                      </a:lnTo>
                      <a:lnTo>
                        <a:pt x="11" y="12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3" y="15"/>
                      </a:lnTo>
                      <a:lnTo>
                        <a:pt x="16" y="16"/>
                      </a:lnTo>
                      <a:lnTo>
                        <a:pt x="18" y="16"/>
                      </a:lnTo>
                      <a:lnTo>
                        <a:pt x="20" y="14"/>
                      </a:lnTo>
                      <a:lnTo>
                        <a:pt x="20" y="14"/>
                      </a:lnTo>
                      <a:lnTo>
                        <a:pt x="22" y="12"/>
                      </a:lnTo>
                      <a:lnTo>
                        <a:pt x="24" y="12"/>
                      </a:lnTo>
                      <a:lnTo>
                        <a:pt x="32" y="11"/>
                      </a:lnTo>
                      <a:lnTo>
                        <a:pt x="32" y="11"/>
                      </a:lnTo>
                      <a:lnTo>
                        <a:pt x="34" y="11"/>
                      </a:lnTo>
                      <a:lnTo>
                        <a:pt x="35" y="10"/>
                      </a:lnTo>
                      <a:lnTo>
                        <a:pt x="36" y="9"/>
                      </a:lnTo>
                      <a:lnTo>
                        <a:pt x="39" y="8"/>
                      </a:lnTo>
                      <a:lnTo>
                        <a:pt x="39" y="8"/>
                      </a:lnTo>
                      <a:lnTo>
                        <a:pt x="45" y="9"/>
                      </a:lnTo>
                      <a:lnTo>
                        <a:pt x="48" y="9"/>
                      </a:lnTo>
                      <a:lnTo>
                        <a:pt x="50" y="9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4" y="2"/>
                      </a:lnTo>
                      <a:lnTo>
                        <a:pt x="54" y="1"/>
                      </a:lnTo>
                      <a:lnTo>
                        <a:pt x="53" y="0"/>
                      </a:lnTo>
                      <a:lnTo>
                        <a:pt x="49" y="0"/>
                      </a:lnTo>
                      <a:lnTo>
                        <a:pt x="49" y="0"/>
                      </a:lnTo>
                      <a:lnTo>
                        <a:pt x="41" y="1"/>
                      </a:lnTo>
                      <a:lnTo>
                        <a:pt x="33" y="1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1" y="0"/>
                      </a:lnTo>
                      <a:lnTo>
                        <a:pt x="6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Freeform 197"/>
                <p:cNvSpPr/>
                <p:nvPr/>
              </p:nvSpPr>
              <p:spPr bwMode="auto">
                <a:xfrm>
                  <a:off x="5470" y="3450"/>
                  <a:ext cx="25" cy="11"/>
                </a:xfrm>
                <a:custGeom>
                  <a:gdLst>
                    <a:gd fmla="*/ 5 w 25" name="T0"/>
                    <a:gd fmla="*/ 0 h 11" name="T1"/>
                    <a:gd fmla="*/ 5 w 25" name="T2"/>
                    <a:gd fmla="*/ 0 h 11" name="T3"/>
                    <a:gd fmla="*/ 3 w 25" name="T4"/>
                    <a:gd fmla="*/ 1 h 11" name="T5"/>
                    <a:gd fmla="*/ 1 w 25" name="T6"/>
                    <a:gd fmla="*/ 1 h 11" name="T7"/>
                    <a:gd fmla="*/ 0 w 25" name="T8"/>
                    <a:gd fmla="*/ 1 h 11" name="T9"/>
                    <a:gd fmla="*/ 0 w 25" name="T10"/>
                    <a:gd fmla="*/ 3 h 11" name="T11"/>
                    <a:gd fmla="*/ 0 w 25" name="T12"/>
                    <a:gd fmla="*/ 3 h 11" name="T13"/>
                    <a:gd fmla="*/ 0 w 25" name="T14"/>
                    <a:gd fmla="*/ 9 h 11" name="T15"/>
                    <a:gd fmla="*/ 1 w 25" name="T16"/>
                    <a:gd fmla="*/ 10 h 11" name="T17"/>
                    <a:gd fmla="*/ 5 w 25" name="T18"/>
                    <a:gd fmla="*/ 10 h 11" name="T19"/>
                    <a:gd fmla="*/ 5 w 25" name="T20"/>
                    <a:gd fmla="*/ 10 h 11" name="T21"/>
                    <a:gd fmla="*/ 19 w 25" name="T22"/>
                    <a:gd fmla="*/ 11 h 11" name="T23"/>
                    <a:gd fmla="*/ 25 w 25" name="T24"/>
                    <a:gd fmla="*/ 11 h 11" name="T25"/>
                    <a:gd fmla="*/ 25 w 25" name="T26"/>
                    <a:gd fmla="*/ 11 h 11" name="T27"/>
                    <a:gd fmla="*/ 24 w 25" name="T28"/>
                    <a:gd fmla="*/ 9 h 11" name="T29"/>
                    <a:gd fmla="*/ 24 w 25" name="T30"/>
                    <a:gd fmla="*/ 9 h 11" name="T31"/>
                    <a:gd fmla="*/ 19 w 25" name="T32"/>
                    <a:gd fmla="*/ 7 h 11" name="T33"/>
                    <a:gd fmla="*/ 15 w 25" name="T34"/>
                    <a:gd fmla="*/ 6 h 11" name="T35"/>
                    <a:gd fmla="*/ 12 w 25" name="T36"/>
                    <a:gd fmla="*/ 4 h 11" name="T37"/>
                    <a:gd fmla="*/ 11 w 25" name="T38"/>
                    <a:gd fmla="*/ 4 h 11" name="T39"/>
                    <a:gd fmla="*/ 10 w 25" name="T40"/>
                    <a:gd fmla="*/ 3 h 11" name="T41"/>
                    <a:gd fmla="*/ 10 w 25" name="T42"/>
                    <a:gd fmla="*/ 3 h 11" name="T43"/>
                    <a:gd fmla="*/ 10 w 25" name="T44"/>
                    <a:gd fmla="*/ 1 h 11" name="T45"/>
                    <a:gd fmla="*/ 7 w 25" name="T46"/>
                    <a:gd fmla="*/ 1 h 11" name="T47"/>
                    <a:gd fmla="*/ 5 w 25" name="T48"/>
                    <a:gd fmla="*/ 0 h 11" name="T49"/>
                    <a:gd fmla="*/ 5 w 25" name="T50"/>
                    <a:gd fmla="*/ 0 h 11" name="T5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b="b" l="0" r="r" t="0"/>
                  <a:pathLst>
                    <a:path h="11" w="2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9"/>
                      </a:lnTo>
                      <a:lnTo>
                        <a:pt x="1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19" y="11"/>
                      </a:lnTo>
                      <a:lnTo>
                        <a:pt x="25" y="11"/>
                      </a:lnTo>
                      <a:lnTo>
                        <a:pt x="25" y="11"/>
                      </a:lnTo>
                      <a:lnTo>
                        <a:pt x="24" y="9"/>
                      </a:lnTo>
                      <a:lnTo>
                        <a:pt x="24" y="9"/>
                      </a:lnTo>
                      <a:lnTo>
                        <a:pt x="19" y="7"/>
                      </a:lnTo>
                      <a:lnTo>
                        <a:pt x="15" y="6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1"/>
                      </a:lnTo>
                      <a:lnTo>
                        <a:pt x="7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65" name="Freeform 198"/>
                <p:cNvSpPr/>
                <p:nvPr/>
              </p:nvSpPr>
              <p:spPr bwMode="auto">
                <a:xfrm>
                  <a:off x="5484" y="3459"/>
                  <a:ext cx="134" cy="48"/>
                </a:xfrm>
                <a:custGeom>
                  <a:gdLst>
                    <a:gd fmla="*/ 32 w 134" name="T0"/>
                    <a:gd fmla="*/ 5 h 48" name="T1"/>
                    <a:gd fmla="*/ 40 w 134" name="T2"/>
                    <a:gd fmla="*/ 8 h 48" name="T3"/>
                    <a:gd fmla="*/ 52 w 134" name="T4"/>
                    <a:gd fmla="*/ 9 h 48" name="T5"/>
                    <a:gd fmla="*/ 47 w 134" name="T6"/>
                    <a:gd fmla="*/ 12 h 48" name="T7"/>
                    <a:gd fmla="*/ 28 w 134" name="T8"/>
                    <a:gd fmla="*/ 12 h 48" name="T9"/>
                    <a:gd fmla="*/ 26 w 134" name="T10"/>
                    <a:gd fmla="*/ 13 h 48" name="T11"/>
                    <a:gd fmla="*/ 13 w 134" name="T12"/>
                    <a:gd fmla="*/ 14 h 48" name="T13"/>
                    <a:gd fmla="*/ 1 w 134" name="T14"/>
                    <a:gd fmla="*/ 16 h 48" name="T15"/>
                    <a:gd fmla="*/ 1 w 134" name="T16"/>
                    <a:gd fmla="*/ 23 h 48" name="T17"/>
                    <a:gd fmla="*/ 7 w 134" name="T18"/>
                    <a:gd fmla="*/ 26 h 48" name="T19"/>
                    <a:gd fmla="*/ 17 w 134" name="T20"/>
                    <a:gd fmla="*/ 25 h 48" name="T21"/>
                    <a:gd fmla="*/ 32 w 134" name="T22"/>
                    <a:gd fmla="*/ 25 h 48" name="T23"/>
                    <a:gd fmla="*/ 48 w 134" name="T24"/>
                    <a:gd fmla="*/ 25 h 48" name="T25"/>
                    <a:gd fmla="*/ 55 w 134" name="T26"/>
                    <a:gd fmla="*/ 21 h 48" name="T27"/>
                    <a:gd fmla="*/ 53 w 134" name="T28"/>
                    <a:gd fmla="*/ 15 h 48" name="T29"/>
                    <a:gd fmla="*/ 56 w 134" name="T30"/>
                    <a:gd fmla="*/ 16 h 48" name="T31"/>
                    <a:gd fmla="*/ 63 w 134" name="T32"/>
                    <a:gd fmla="*/ 22 h 48" name="T33"/>
                    <a:gd fmla="*/ 71 w 134" name="T34"/>
                    <a:gd fmla="*/ 25 h 48" name="T35"/>
                    <a:gd fmla="*/ 75 w 134" name="T36"/>
                    <a:gd fmla="*/ 29 h 48" name="T37"/>
                    <a:gd fmla="*/ 76 w 134" name="T38"/>
                    <a:gd fmla="*/ 30 h 48" name="T39"/>
                    <a:gd fmla="*/ 86 w 134" name="T40"/>
                    <a:gd fmla="*/ 32 h 48" name="T41"/>
                    <a:gd fmla="*/ 95 w 134" name="T42"/>
                    <a:gd fmla="*/ 34 h 48" name="T43"/>
                    <a:gd fmla="*/ 98 w 134" name="T44"/>
                    <a:gd fmla="*/ 31 h 48" name="T45"/>
                    <a:gd fmla="*/ 105 w 134" name="T46"/>
                    <a:gd fmla="*/ 34 h 48" name="T47"/>
                    <a:gd fmla="*/ 110 w 134" name="T48"/>
                    <a:gd fmla="*/ 35 h 48" name="T49"/>
                    <a:gd fmla="*/ 118 w 134" name="T50"/>
                    <a:gd fmla="*/ 37 h 48" name="T51"/>
                    <a:gd fmla="*/ 121 w 134" name="T52"/>
                    <a:gd fmla="*/ 44 h 48" name="T53"/>
                    <a:gd fmla="*/ 132 w 134" name="T54"/>
                    <a:gd fmla="*/ 47 h 48" name="T55"/>
                    <a:gd fmla="*/ 134 w 134" name="T56"/>
                    <a:gd fmla="*/ 44 h 48" name="T57"/>
                    <a:gd fmla="*/ 129 w 134" name="T58"/>
                    <a:gd fmla="*/ 40 h 48" name="T59"/>
                    <a:gd fmla="*/ 116 w 134" name="T60"/>
                    <a:gd fmla="*/ 33 h 48" name="T61"/>
                    <a:gd fmla="*/ 111 w 134" name="T62"/>
                    <a:gd fmla="*/ 29 h 48" name="T63"/>
                    <a:gd fmla="*/ 101 w 134" name="T64"/>
                    <a:gd fmla="*/ 26 h 48" name="T65"/>
                    <a:gd fmla="*/ 91 w 134" name="T66"/>
                    <a:gd fmla="*/ 27 h 48" name="T67"/>
                    <a:gd fmla="*/ 87 w 134" name="T68"/>
                    <a:gd fmla="*/ 22 h 48" name="T69"/>
                    <a:gd fmla="*/ 77 w 134" name="T70"/>
                    <a:gd fmla="*/ 19 h 48" name="T71"/>
                    <a:gd fmla="*/ 71 w 134" name="T72"/>
                    <a:gd fmla="*/ 18 h 48" name="T73"/>
                    <a:gd fmla="*/ 68 w 134" name="T74"/>
                    <a:gd fmla="*/ 15 h 48" name="T75"/>
                    <a:gd fmla="*/ 61 w 134" name="T76"/>
                    <a:gd fmla="*/ 13 h 48" name="T77"/>
                    <a:gd fmla="*/ 54 w 134" name="T78"/>
                    <a:gd fmla="*/ 6 h 48" name="T79"/>
                    <a:gd fmla="*/ 49 w 134" name="T80"/>
                    <a:gd fmla="*/ 4 h 48" name="T81"/>
                    <a:gd fmla="*/ 45 w 134" name="T82"/>
                    <a:gd fmla="*/ 1 h 48" name="T83"/>
                    <a:gd fmla="*/ 39 w 134" name="T84"/>
                    <a:gd fmla="*/ 1 h 48" name="T85"/>
                    <a:gd fmla="*/ 32 w 134" name="T86"/>
                    <a:gd fmla="*/ 3 h 48" name="T8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b="b" l="0" r="r" t="0"/>
                  <a:pathLst>
                    <a:path h="48" w="134">
                      <a:moveTo>
                        <a:pt x="32" y="3"/>
                      </a:moveTo>
                      <a:lnTo>
                        <a:pt x="32" y="3"/>
                      </a:lnTo>
                      <a:lnTo>
                        <a:pt x="32" y="5"/>
                      </a:lnTo>
                      <a:lnTo>
                        <a:pt x="33" y="6"/>
                      </a:lnTo>
                      <a:lnTo>
                        <a:pt x="35" y="7"/>
                      </a:lnTo>
                      <a:lnTo>
                        <a:pt x="40" y="8"/>
                      </a:lnTo>
                      <a:lnTo>
                        <a:pt x="40" y="8"/>
                      </a:lnTo>
                      <a:lnTo>
                        <a:pt x="46" y="8"/>
                      </a:lnTo>
                      <a:lnTo>
                        <a:pt x="52" y="9"/>
                      </a:lnTo>
                      <a:lnTo>
                        <a:pt x="52" y="11"/>
                      </a:lnTo>
                      <a:lnTo>
                        <a:pt x="52" y="11"/>
                      </a:lnTo>
                      <a:lnTo>
                        <a:pt x="47" y="12"/>
                      </a:lnTo>
                      <a:lnTo>
                        <a:pt x="47" y="12"/>
                      </a:lnTo>
                      <a:lnTo>
                        <a:pt x="32" y="12"/>
                      </a:lnTo>
                      <a:lnTo>
                        <a:pt x="28" y="12"/>
                      </a:lnTo>
                      <a:lnTo>
                        <a:pt x="27" y="12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5" y="14"/>
                      </a:lnTo>
                      <a:lnTo>
                        <a:pt x="21" y="14"/>
                      </a:lnTo>
                      <a:lnTo>
                        <a:pt x="13" y="14"/>
                      </a:lnTo>
                      <a:lnTo>
                        <a:pt x="4" y="14"/>
                      </a:lnTo>
                      <a:lnTo>
                        <a:pt x="2" y="15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19"/>
                      </a:lnTo>
                      <a:lnTo>
                        <a:pt x="1" y="23"/>
                      </a:lnTo>
                      <a:lnTo>
                        <a:pt x="2" y="25"/>
                      </a:lnTo>
                      <a:lnTo>
                        <a:pt x="4" y="26"/>
                      </a:lnTo>
                      <a:lnTo>
                        <a:pt x="7" y="26"/>
                      </a:lnTo>
                      <a:lnTo>
                        <a:pt x="11" y="26"/>
                      </a:lnTo>
                      <a:lnTo>
                        <a:pt x="11" y="26"/>
                      </a:lnTo>
                      <a:lnTo>
                        <a:pt x="17" y="25"/>
                      </a:lnTo>
                      <a:lnTo>
                        <a:pt x="21" y="23"/>
                      </a:lnTo>
                      <a:lnTo>
                        <a:pt x="25" y="23"/>
                      </a:lnTo>
                      <a:lnTo>
                        <a:pt x="32" y="25"/>
                      </a:lnTo>
                      <a:lnTo>
                        <a:pt x="32" y="25"/>
                      </a:lnTo>
                      <a:lnTo>
                        <a:pt x="41" y="26"/>
                      </a:lnTo>
                      <a:lnTo>
                        <a:pt x="48" y="25"/>
                      </a:lnTo>
                      <a:lnTo>
                        <a:pt x="54" y="22"/>
                      </a:lnTo>
                      <a:lnTo>
                        <a:pt x="55" y="22"/>
                      </a:lnTo>
                      <a:lnTo>
                        <a:pt x="55" y="21"/>
                      </a:lnTo>
                      <a:lnTo>
                        <a:pt x="55" y="21"/>
                      </a:lnTo>
                      <a:lnTo>
                        <a:pt x="53" y="18"/>
                      </a:lnTo>
                      <a:lnTo>
                        <a:pt x="53" y="15"/>
                      </a:lnTo>
                      <a:lnTo>
                        <a:pt x="54" y="14"/>
                      </a:lnTo>
                      <a:lnTo>
                        <a:pt x="55" y="15"/>
                      </a:lnTo>
                      <a:lnTo>
                        <a:pt x="56" y="16"/>
                      </a:lnTo>
                      <a:lnTo>
                        <a:pt x="56" y="16"/>
                      </a:lnTo>
                      <a:lnTo>
                        <a:pt x="59" y="19"/>
                      </a:lnTo>
                      <a:lnTo>
                        <a:pt x="63" y="22"/>
                      </a:lnTo>
                      <a:lnTo>
                        <a:pt x="68" y="25"/>
                      </a:lnTo>
                      <a:lnTo>
                        <a:pt x="71" y="25"/>
                      </a:lnTo>
                      <a:lnTo>
                        <a:pt x="71" y="25"/>
                      </a:lnTo>
                      <a:lnTo>
                        <a:pt x="73" y="26"/>
                      </a:lnTo>
                      <a:lnTo>
                        <a:pt x="74" y="27"/>
                      </a:lnTo>
                      <a:lnTo>
                        <a:pt x="75" y="29"/>
                      </a:lnTo>
                      <a:lnTo>
                        <a:pt x="75" y="29"/>
                      </a:lnTo>
                      <a:lnTo>
                        <a:pt x="75" y="30"/>
                      </a:lnTo>
                      <a:lnTo>
                        <a:pt x="76" y="30"/>
                      </a:lnTo>
                      <a:lnTo>
                        <a:pt x="82" y="31"/>
                      </a:lnTo>
                      <a:lnTo>
                        <a:pt x="82" y="31"/>
                      </a:lnTo>
                      <a:lnTo>
                        <a:pt x="86" y="32"/>
                      </a:lnTo>
                      <a:lnTo>
                        <a:pt x="90" y="33"/>
                      </a:lnTo>
                      <a:lnTo>
                        <a:pt x="93" y="34"/>
                      </a:lnTo>
                      <a:lnTo>
                        <a:pt x="95" y="34"/>
                      </a:lnTo>
                      <a:lnTo>
                        <a:pt x="96" y="33"/>
                      </a:lnTo>
                      <a:lnTo>
                        <a:pt x="96" y="33"/>
                      </a:lnTo>
                      <a:lnTo>
                        <a:pt x="98" y="31"/>
                      </a:lnTo>
                      <a:lnTo>
                        <a:pt x="100" y="31"/>
                      </a:lnTo>
                      <a:lnTo>
                        <a:pt x="102" y="32"/>
                      </a:lnTo>
                      <a:lnTo>
                        <a:pt x="105" y="34"/>
                      </a:lnTo>
                      <a:lnTo>
                        <a:pt x="105" y="34"/>
                      </a:lnTo>
                      <a:lnTo>
                        <a:pt x="107" y="35"/>
                      </a:lnTo>
                      <a:lnTo>
                        <a:pt x="110" y="35"/>
                      </a:lnTo>
                      <a:lnTo>
                        <a:pt x="113" y="35"/>
                      </a:lnTo>
                      <a:lnTo>
                        <a:pt x="116" y="36"/>
                      </a:lnTo>
                      <a:lnTo>
                        <a:pt x="118" y="37"/>
                      </a:lnTo>
                      <a:lnTo>
                        <a:pt x="119" y="40"/>
                      </a:lnTo>
                      <a:lnTo>
                        <a:pt x="119" y="40"/>
                      </a:lnTo>
                      <a:lnTo>
                        <a:pt x="121" y="44"/>
                      </a:lnTo>
                      <a:lnTo>
                        <a:pt x="125" y="47"/>
                      </a:lnTo>
                      <a:lnTo>
                        <a:pt x="128" y="48"/>
                      </a:lnTo>
                      <a:lnTo>
                        <a:pt x="132" y="47"/>
                      </a:lnTo>
                      <a:lnTo>
                        <a:pt x="132" y="47"/>
                      </a:lnTo>
                      <a:lnTo>
                        <a:pt x="134" y="46"/>
                      </a:lnTo>
                      <a:lnTo>
                        <a:pt x="134" y="44"/>
                      </a:lnTo>
                      <a:lnTo>
                        <a:pt x="132" y="42"/>
                      </a:lnTo>
                      <a:lnTo>
                        <a:pt x="129" y="40"/>
                      </a:lnTo>
                      <a:lnTo>
                        <a:pt x="129" y="40"/>
                      </a:lnTo>
                      <a:lnTo>
                        <a:pt x="124" y="36"/>
                      </a:lnTo>
                      <a:lnTo>
                        <a:pt x="119" y="35"/>
                      </a:lnTo>
                      <a:lnTo>
                        <a:pt x="116" y="33"/>
                      </a:lnTo>
                      <a:lnTo>
                        <a:pt x="113" y="31"/>
                      </a:lnTo>
                      <a:lnTo>
                        <a:pt x="113" y="31"/>
                      </a:lnTo>
                      <a:lnTo>
                        <a:pt x="111" y="29"/>
                      </a:lnTo>
                      <a:lnTo>
                        <a:pt x="108" y="27"/>
                      </a:lnTo>
                      <a:lnTo>
                        <a:pt x="105" y="27"/>
                      </a:lnTo>
                      <a:lnTo>
                        <a:pt x="101" y="26"/>
                      </a:lnTo>
                      <a:lnTo>
                        <a:pt x="101" y="26"/>
                      </a:lnTo>
                      <a:lnTo>
                        <a:pt x="93" y="27"/>
                      </a:lnTo>
                      <a:lnTo>
                        <a:pt x="91" y="27"/>
                      </a:lnTo>
                      <a:lnTo>
                        <a:pt x="88" y="25"/>
                      </a:lnTo>
                      <a:lnTo>
                        <a:pt x="88" y="25"/>
                      </a:lnTo>
                      <a:lnTo>
                        <a:pt x="87" y="22"/>
                      </a:lnTo>
                      <a:lnTo>
                        <a:pt x="85" y="20"/>
                      </a:lnTo>
                      <a:lnTo>
                        <a:pt x="82" y="19"/>
                      </a:lnTo>
                      <a:lnTo>
                        <a:pt x="77" y="19"/>
                      </a:lnTo>
                      <a:lnTo>
                        <a:pt x="77" y="19"/>
                      </a:lnTo>
                      <a:lnTo>
                        <a:pt x="74" y="19"/>
                      </a:lnTo>
                      <a:lnTo>
                        <a:pt x="71" y="18"/>
                      </a:lnTo>
                      <a:lnTo>
                        <a:pt x="69" y="17"/>
                      </a:lnTo>
                      <a:lnTo>
                        <a:pt x="68" y="15"/>
                      </a:lnTo>
                      <a:lnTo>
                        <a:pt x="68" y="15"/>
                      </a:lnTo>
                      <a:lnTo>
                        <a:pt x="65" y="13"/>
                      </a:lnTo>
                      <a:lnTo>
                        <a:pt x="63" y="13"/>
                      </a:lnTo>
                      <a:lnTo>
                        <a:pt x="61" y="13"/>
                      </a:lnTo>
                      <a:lnTo>
                        <a:pt x="59" y="11"/>
                      </a:lnTo>
                      <a:lnTo>
                        <a:pt x="59" y="11"/>
                      </a:lnTo>
                      <a:lnTo>
                        <a:pt x="54" y="6"/>
                      </a:lnTo>
                      <a:lnTo>
                        <a:pt x="52" y="4"/>
                      </a:lnTo>
                      <a:lnTo>
                        <a:pt x="49" y="4"/>
                      </a:lnTo>
                      <a:lnTo>
                        <a:pt x="49" y="4"/>
                      </a:lnTo>
                      <a:lnTo>
                        <a:pt x="48" y="3"/>
                      </a:lnTo>
                      <a:lnTo>
                        <a:pt x="47" y="2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39" y="1"/>
                      </a:lnTo>
                      <a:lnTo>
                        <a:pt x="35" y="1"/>
                      </a:lnTo>
                      <a:lnTo>
                        <a:pt x="32" y="3"/>
                      </a:lnTo>
                      <a:lnTo>
                        <a:pt x="32" y="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66" name="Freeform 199"/>
                <p:cNvSpPr/>
                <p:nvPr/>
              </p:nvSpPr>
              <p:spPr bwMode="auto">
                <a:xfrm>
                  <a:off x="5625" y="3510"/>
                  <a:ext cx="13" cy="6"/>
                </a:xfrm>
                <a:custGeom>
                  <a:gdLst>
                    <a:gd fmla="*/ 1 w 13" name="T0"/>
                    <a:gd fmla="*/ 0 h 6" name="T1"/>
                    <a:gd fmla="*/ 1 w 13" name="T2"/>
                    <a:gd fmla="*/ 0 h 6" name="T3"/>
                    <a:gd fmla="*/ 0 w 13" name="T4"/>
                    <a:gd fmla="*/ 3 h 6" name="T5"/>
                    <a:gd fmla="*/ 0 w 13" name="T6"/>
                    <a:gd fmla="*/ 5 h 6" name="T7"/>
                    <a:gd fmla="*/ 2 w 13" name="T8"/>
                    <a:gd fmla="*/ 6 h 6" name="T9"/>
                    <a:gd fmla="*/ 5 w 13" name="T10"/>
                    <a:gd fmla="*/ 6 h 6" name="T11"/>
                    <a:gd fmla="*/ 5 w 13" name="T12"/>
                    <a:gd fmla="*/ 6 h 6" name="T13"/>
                    <a:gd fmla="*/ 13 w 13" name="T14"/>
                    <a:gd fmla="*/ 3 h 6" name="T15"/>
                    <a:gd fmla="*/ 13 w 13" name="T16"/>
                    <a:gd fmla="*/ 3 h 6" name="T17"/>
                    <a:gd fmla="*/ 12 w 13" name="T18"/>
                    <a:gd fmla="*/ 1 h 6" name="T19"/>
                    <a:gd fmla="*/ 12 w 13" name="T20"/>
                    <a:gd fmla="*/ 1 h 6" name="T21"/>
                    <a:gd fmla="*/ 1 w 13" name="T22"/>
                    <a:gd fmla="*/ 0 h 6" name="T23"/>
                    <a:gd fmla="*/ 1 w 13" name="T24"/>
                    <a:gd fmla="*/ 0 h 6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6" w="13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Freeform 200"/>
                <p:cNvSpPr/>
                <p:nvPr/>
              </p:nvSpPr>
              <p:spPr bwMode="auto">
                <a:xfrm>
                  <a:off x="5627" y="3509"/>
                  <a:ext cx="10" cy="6"/>
                </a:xfrm>
                <a:custGeom>
                  <a:gdLst>
                    <a:gd fmla="*/ 1 w 10" name="T0"/>
                    <a:gd fmla="*/ 0 h 6" name="T1"/>
                    <a:gd fmla="*/ 1 w 10" name="T2"/>
                    <a:gd fmla="*/ 0 h 6" name="T3"/>
                    <a:gd fmla="*/ 0 w 10" name="T4"/>
                    <a:gd fmla="*/ 2 h 6" name="T5"/>
                    <a:gd fmla="*/ 1 w 10" name="T6"/>
                    <a:gd fmla="*/ 5 h 6" name="T7"/>
                    <a:gd fmla="*/ 2 w 10" name="T8"/>
                    <a:gd fmla="*/ 6 h 6" name="T9"/>
                    <a:gd fmla="*/ 2 w 10" name="T10"/>
                    <a:gd fmla="*/ 6 h 6" name="T11"/>
                    <a:gd fmla="*/ 8 w 10" name="T12"/>
                    <a:gd fmla="*/ 5 h 6" name="T13"/>
                    <a:gd fmla="*/ 10 w 10" name="T14"/>
                    <a:gd fmla="*/ 4 h 6" name="T15"/>
                    <a:gd fmla="*/ 10 w 10" name="T16"/>
                    <a:gd fmla="*/ 2 h 6" name="T17"/>
                    <a:gd fmla="*/ 10 w 10" name="T18"/>
                    <a:gd fmla="*/ 2 h 6" name="T19"/>
                    <a:gd fmla="*/ 4 w 10" name="T20"/>
                    <a:gd fmla="*/ 1 h 6" name="T21"/>
                    <a:gd fmla="*/ 1 w 10" name="T22"/>
                    <a:gd fmla="*/ 0 h 6" name="T23"/>
                    <a:gd fmla="*/ 1 w 10" name="T24"/>
                    <a:gd fmla="*/ 0 h 6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6" w="1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5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5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4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Freeform 201"/>
                <p:cNvSpPr/>
                <p:nvPr/>
              </p:nvSpPr>
              <p:spPr bwMode="auto">
                <a:xfrm>
                  <a:off x="5054" y="2537"/>
                  <a:ext cx="512" cy="289"/>
                </a:xfrm>
                <a:custGeom>
                  <a:gdLst>
                    <a:gd fmla="*/ 17 w 512" name="T0"/>
                    <a:gd fmla="*/ 110 h 289" name="T1"/>
                    <a:gd fmla="*/ 37 w 512" name="T2"/>
                    <a:gd fmla="*/ 124 h 289" name="T3"/>
                    <a:gd fmla="*/ 27 w 512" name="T4"/>
                    <a:gd fmla="*/ 150 h 289" name="T5"/>
                    <a:gd fmla="*/ 40 w 512" name="T6"/>
                    <a:gd fmla="*/ 178 h 289" name="T7"/>
                    <a:gd fmla="*/ 71 w 512" name="T8"/>
                    <a:gd fmla="*/ 199 h 289" name="T9"/>
                    <a:gd fmla="*/ 80 w 512" name="T10"/>
                    <a:gd fmla="*/ 218 h 289" name="T11"/>
                    <a:gd fmla="*/ 112 w 512" name="T12"/>
                    <a:gd fmla="*/ 239 h 289" name="T13"/>
                    <a:gd fmla="*/ 120 w 512" name="T14"/>
                    <a:gd fmla="*/ 251 h 289" name="T15"/>
                    <a:gd fmla="*/ 142 w 512" name="T16"/>
                    <a:gd fmla="*/ 263 h 289" name="T17"/>
                    <a:gd fmla="*/ 155 w 512" name="T18"/>
                    <a:gd fmla="*/ 268 h 289" name="T19"/>
                    <a:gd fmla="*/ 163 w 512" name="T20"/>
                    <a:gd fmla="*/ 286 h 289" name="T21"/>
                    <a:gd fmla="*/ 177 w 512" name="T22"/>
                    <a:gd fmla="*/ 284 h 289" name="T23"/>
                    <a:gd fmla="*/ 202 w 512" name="T24"/>
                    <a:gd fmla="*/ 276 h 289" name="T25"/>
                    <a:gd fmla="*/ 220 w 512" name="T26"/>
                    <a:gd fmla="*/ 257 h 289" name="T27"/>
                    <a:gd fmla="*/ 227 w 512" name="T28"/>
                    <a:gd fmla="*/ 234 h 289" name="T29"/>
                    <a:gd fmla="*/ 246 w 512" name="T30"/>
                    <a:gd fmla="*/ 225 h 289" name="T31"/>
                    <a:gd fmla="*/ 252 w 512" name="T32"/>
                    <a:gd fmla="*/ 232 h 289" name="T33"/>
                    <a:gd fmla="*/ 277 w 512" name="T34"/>
                    <a:gd fmla="*/ 240 h 289" name="T35"/>
                    <a:gd fmla="*/ 301 w 512" name="T36"/>
                    <a:gd fmla="*/ 242 h 289" name="T37"/>
                    <a:gd fmla="*/ 312 w 512" name="T38"/>
                    <a:gd fmla="*/ 251 h 289" name="T39"/>
                    <a:gd fmla="*/ 340 w 512" name="T40"/>
                    <a:gd fmla="*/ 251 h 289" name="T41"/>
                    <a:gd fmla="*/ 348 w 512" name="T42"/>
                    <a:gd fmla="*/ 240 h 289" name="T43"/>
                    <a:gd fmla="*/ 377 w 512" name="T44"/>
                    <a:gd fmla="*/ 252 h 289" name="T45"/>
                    <a:gd fmla="*/ 394 w 512" name="T46"/>
                    <a:gd fmla="*/ 235 h 289" name="T47"/>
                    <a:gd fmla="*/ 443 w 512" name="T48"/>
                    <a:gd fmla="*/ 228 h 289" name="T49"/>
                    <a:gd fmla="*/ 459 w 512" name="T50"/>
                    <a:gd fmla="*/ 207 h 289" name="T51"/>
                    <a:gd fmla="*/ 468 w 512" name="T52"/>
                    <a:gd fmla="*/ 186 h 289" name="T53"/>
                    <a:gd fmla="*/ 478 w 512" name="T54"/>
                    <a:gd fmla="*/ 171 h 289" name="T55"/>
                    <a:gd fmla="*/ 485 w 512" name="T56"/>
                    <a:gd fmla="*/ 155 h 289" name="T57"/>
                    <a:gd fmla="*/ 512 w 512" name="T58"/>
                    <a:gd fmla="*/ 143 h 289" name="T59"/>
                    <a:gd fmla="*/ 505 w 512" name="T60"/>
                    <a:gd fmla="*/ 127 h 289" name="T61"/>
                    <a:gd fmla="*/ 491 w 512" name="T62"/>
                    <a:gd fmla="*/ 115 h 289" name="T63"/>
                    <a:gd fmla="*/ 463 w 512" name="T64"/>
                    <a:gd fmla="*/ 101 h 289" name="T65"/>
                    <a:gd fmla="*/ 448 w 512" name="T66"/>
                    <a:gd fmla="*/ 97 h 289" name="T67"/>
                    <a:gd fmla="*/ 417 w 512" name="T68"/>
                    <a:gd fmla="*/ 89 h 289" name="T69"/>
                    <a:gd fmla="*/ 423 w 512" name="T70"/>
                    <a:gd fmla="*/ 73 h 289" name="T71"/>
                    <a:gd fmla="*/ 415 w 512" name="T72"/>
                    <a:gd fmla="*/ 70 h 289" name="T73"/>
                    <a:gd fmla="*/ 391 w 512" name="T74"/>
                    <a:gd fmla="*/ 73 h 289" name="T75"/>
                    <a:gd fmla="*/ 371 w 512" name="T76"/>
                    <a:gd fmla="*/ 57 h 289" name="T77"/>
                    <a:gd fmla="*/ 374 w 512" name="T78"/>
                    <a:gd fmla="*/ 69 h 289" name="T79"/>
                    <a:gd fmla="*/ 370 w 512" name="T80"/>
                    <a:gd fmla="*/ 83 h 289" name="T81"/>
                    <a:gd fmla="*/ 351 w 512" name="T82"/>
                    <a:gd fmla="*/ 93 h 289" name="T83"/>
                    <a:gd fmla="*/ 339 w 512" name="T84"/>
                    <a:gd fmla="*/ 93 h 289" name="T85"/>
                    <a:gd fmla="*/ 309 w 512" name="T86"/>
                    <a:gd fmla="*/ 66 h 289" name="T87"/>
                    <a:gd fmla="*/ 307 w 512" name="T88"/>
                    <a:gd fmla="*/ 50 h 289" name="T89"/>
                    <a:gd fmla="*/ 317 w 512" name="T90"/>
                    <a:gd fmla="*/ 39 h 289" name="T91"/>
                    <a:gd fmla="*/ 277 w 512" name="T92"/>
                    <a:gd fmla="*/ 35 h 289" name="T93"/>
                    <a:gd fmla="*/ 256 w 512" name="T94"/>
                    <a:gd fmla="*/ 21 h 289" name="T95"/>
                    <a:gd fmla="*/ 233 w 512" name="T96"/>
                    <a:gd fmla="*/ 20 h 289" name="T97"/>
                    <a:gd fmla="*/ 219 w 512" name="T98"/>
                    <a:gd fmla="*/ 1 h 289" name="T99"/>
                    <a:gd fmla="*/ 212 w 512" name="T100"/>
                    <a:gd fmla="*/ 9 h 289" name="T101"/>
                    <a:gd fmla="*/ 193 w 512" name="T102"/>
                    <a:gd fmla="*/ 23 h 289" name="T103"/>
                    <a:gd fmla="*/ 177 w 512" name="T104"/>
                    <a:gd fmla="*/ 10 h 289" name="T105"/>
                    <a:gd fmla="*/ 169 w 512" name="T106"/>
                    <a:gd fmla="*/ 3 h 289" name="T107"/>
                    <a:gd fmla="*/ 161 w 512" name="T108"/>
                    <a:gd fmla="*/ 22 h 289" name="T109"/>
                    <a:gd fmla="*/ 101 w 512" name="T110"/>
                    <a:gd fmla="*/ 46 h 289" name="T111"/>
                    <a:gd fmla="*/ 73 w 512" name="T112"/>
                    <a:gd fmla="*/ 73 h 289" name="T113"/>
                    <a:gd fmla="*/ 45 w 512" name="T114"/>
                    <a:gd fmla="*/ 87 h 289" name="T115"/>
                    <a:gd fmla="*/ 22 w 512" name="T116"/>
                    <a:gd fmla="*/ 92 h 289" name="T117"/>
                    <a:gd fmla="*/ 19 w 512" name="T118"/>
                    <a:gd fmla="*/ 105 h 289" name="T119"/>
                    <a:gd fmla="*/ 4 w 512" name="T120"/>
                    <a:gd fmla="*/ 94 h 289" name="T1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b="b" l="0" r="r" t="0"/>
                  <a:pathLst>
                    <a:path h="289" w="512">
                      <a:moveTo>
                        <a:pt x="0" y="96"/>
                      </a:moveTo>
                      <a:lnTo>
                        <a:pt x="0" y="96"/>
                      </a:lnTo>
                      <a:lnTo>
                        <a:pt x="4" y="101"/>
                      </a:lnTo>
                      <a:lnTo>
                        <a:pt x="9" y="107"/>
                      </a:lnTo>
                      <a:lnTo>
                        <a:pt x="13" y="109"/>
                      </a:lnTo>
                      <a:lnTo>
                        <a:pt x="17" y="110"/>
                      </a:lnTo>
                      <a:lnTo>
                        <a:pt x="17" y="110"/>
                      </a:lnTo>
                      <a:lnTo>
                        <a:pt x="25" y="112"/>
                      </a:lnTo>
                      <a:lnTo>
                        <a:pt x="32" y="116"/>
                      </a:lnTo>
                      <a:lnTo>
                        <a:pt x="34" y="119"/>
                      </a:lnTo>
                      <a:lnTo>
                        <a:pt x="36" y="121"/>
                      </a:lnTo>
                      <a:lnTo>
                        <a:pt x="37" y="124"/>
                      </a:lnTo>
                      <a:lnTo>
                        <a:pt x="36" y="127"/>
                      </a:lnTo>
                      <a:lnTo>
                        <a:pt x="36" y="127"/>
                      </a:lnTo>
                      <a:lnTo>
                        <a:pt x="32" y="135"/>
                      </a:lnTo>
                      <a:lnTo>
                        <a:pt x="29" y="142"/>
                      </a:lnTo>
                      <a:lnTo>
                        <a:pt x="28" y="146"/>
                      </a:lnTo>
                      <a:lnTo>
                        <a:pt x="27" y="150"/>
                      </a:lnTo>
                      <a:lnTo>
                        <a:pt x="28" y="153"/>
                      </a:lnTo>
                      <a:lnTo>
                        <a:pt x="30" y="157"/>
                      </a:lnTo>
                      <a:lnTo>
                        <a:pt x="30" y="157"/>
                      </a:lnTo>
                      <a:lnTo>
                        <a:pt x="34" y="166"/>
                      </a:lnTo>
                      <a:lnTo>
                        <a:pt x="37" y="172"/>
                      </a:lnTo>
                      <a:lnTo>
                        <a:pt x="40" y="178"/>
                      </a:lnTo>
                      <a:lnTo>
                        <a:pt x="42" y="180"/>
                      </a:lnTo>
                      <a:lnTo>
                        <a:pt x="44" y="181"/>
                      </a:lnTo>
                      <a:lnTo>
                        <a:pt x="44" y="181"/>
                      </a:lnTo>
                      <a:lnTo>
                        <a:pt x="52" y="185"/>
                      </a:lnTo>
                      <a:lnTo>
                        <a:pt x="62" y="192"/>
                      </a:lnTo>
                      <a:lnTo>
                        <a:pt x="71" y="199"/>
                      </a:lnTo>
                      <a:lnTo>
                        <a:pt x="73" y="204"/>
                      </a:lnTo>
                      <a:lnTo>
                        <a:pt x="74" y="207"/>
                      </a:lnTo>
                      <a:lnTo>
                        <a:pt x="74" y="207"/>
                      </a:lnTo>
                      <a:lnTo>
                        <a:pt x="74" y="210"/>
                      </a:lnTo>
                      <a:lnTo>
                        <a:pt x="76" y="212"/>
                      </a:lnTo>
                      <a:lnTo>
                        <a:pt x="80" y="218"/>
                      </a:lnTo>
                      <a:lnTo>
                        <a:pt x="87" y="223"/>
                      </a:lnTo>
                      <a:lnTo>
                        <a:pt x="94" y="227"/>
                      </a:lnTo>
                      <a:lnTo>
                        <a:pt x="94" y="227"/>
                      </a:lnTo>
                      <a:lnTo>
                        <a:pt x="107" y="235"/>
                      </a:lnTo>
                      <a:lnTo>
                        <a:pt x="111" y="237"/>
                      </a:lnTo>
                      <a:lnTo>
                        <a:pt x="112" y="239"/>
                      </a:lnTo>
                      <a:lnTo>
                        <a:pt x="112" y="241"/>
                      </a:lnTo>
                      <a:lnTo>
                        <a:pt x="112" y="241"/>
                      </a:lnTo>
                      <a:lnTo>
                        <a:pt x="112" y="246"/>
                      </a:lnTo>
                      <a:lnTo>
                        <a:pt x="114" y="248"/>
                      </a:lnTo>
                      <a:lnTo>
                        <a:pt x="116" y="250"/>
                      </a:lnTo>
                      <a:lnTo>
                        <a:pt x="120" y="251"/>
                      </a:lnTo>
                      <a:lnTo>
                        <a:pt x="120" y="251"/>
                      </a:lnTo>
                      <a:lnTo>
                        <a:pt x="127" y="252"/>
                      </a:lnTo>
                      <a:lnTo>
                        <a:pt x="134" y="254"/>
                      </a:lnTo>
                      <a:lnTo>
                        <a:pt x="140" y="258"/>
                      </a:lnTo>
                      <a:lnTo>
                        <a:pt x="142" y="261"/>
                      </a:lnTo>
                      <a:lnTo>
                        <a:pt x="142" y="263"/>
                      </a:lnTo>
                      <a:lnTo>
                        <a:pt x="142" y="263"/>
                      </a:lnTo>
                      <a:lnTo>
                        <a:pt x="143" y="264"/>
                      </a:lnTo>
                      <a:lnTo>
                        <a:pt x="144" y="265"/>
                      </a:lnTo>
                      <a:lnTo>
                        <a:pt x="147" y="266"/>
                      </a:lnTo>
                      <a:lnTo>
                        <a:pt x="152" y="267"/>
                      </a:lnTo>
                      <a:lnTo>
                        <a:pt x="155" y="268"/>
                      </a:lnTo>
                      <a:lnTo>
                        <a:pt x="157" y="269"/>
                      </a:lnTo>
                      <a:lnTo>
                        <a:pt x="157" y="269"/>
                      </a:lnTo>
                      <a:lnTo>
                        <a:pt x="159" y="271"/>
                      </a:lnTo>
                      <a:lnTo>
                        <a:pt x="160" y="275"/>
                      </a:lnTo>
                      <a:lnTo>
                        <a:pt x="161" y="281"/>
                      </a:lnTo>
                      <a:lnTo>
                        <a:pt x="163" y="286"/>
                      </a:lnTo>
                      <a:lnTo>
                        <a:pt x="164" y="289"/>
                      </a:lnTo>
                      <a:lnTo>
                        <a:pt x="165" y="289"/>
                      </a:lnTo>
                      <a:lnTo>
                        <a:pt x="165" y="289"/>
                      </a:lnTo>
                      <a:lnTo>
                        <a:pt x="169" y="287"/>
                      </a:lnTo>
                      <a:lnTo>
                        <a:pt x="173" y="285"/>
                      </a:lnTo>
                      <a:lnTo>
                        <a:pt x="177" y="284"/>
                      </a:lnTo>
                      <a:lnTo>
                        <a:pt x="185" y="283"/>
                      </a:lnTo>
                      <a:lnTo>
                        <a:pt x="185" y="283"/>
                      </a:lnTo>
                      <a:lnTo>
                        <a:pt x="192" y="282"/>
                      </a:lnTo>
                      <a:lnTo>
                        <a:pt x="197" y="281"/>
                      </a:lnTo>
                      <a:lnTo>
                        <a:pt x="200" y="279"/>
                      </a:lnTo>
                      <a:lnTo>
                        <a:pt x="202" y="276"/>
                      </a:lnTo>
                      <a:lnTo>
                        <a:pt x="202" y="276"/>
                      </a:lnTo>
                      <a:lnTo>
                        <a:pt x="206" y="268"/>
                      </a:lnTo>
                      <a:lnTo>
                        <a:pt x="209" y="265"/>
                      </a:lnTo>
                      <a:lnTo>
                        <a:pt x="214" y="261"/>
                      </a:lnTo>
                      <a:lnTo>
                        <a:pt x="214" y="261"/>
                      </a:lnTo>
                      <a:lnTo>
                        <a:pt x="220" y="257"/>
                      </a:lnTo>
                      <a:lnTo>
                        <a:pt x="223" y="254"/>
                      </a:lnTo>
                      <a:lnTo>
                        <a:pt x="225" y="251"/>
                      </a:lnTo>
                      <a:lnTo>
                        <a:pt x="225" y="246"/>
                      </a:lnTo>
                      <a:lnTo>
                        <a:pt x="225" y="246"/>
                      </a:lnTo>
                      <a:lnTo>
                        <a:pt x="226" y="239"/>
                      </a:lnTo>
                      <a:lnTo>
                        <a:pt x="227" y="234"/>
                      </a:lnTo>
                      <a:lnTo>
                        <a:pt x="229" y="230"/>
                      </a:lnTo>
                      <a:lnTo>
                        <a:pt x="233" y="227"/>
                      </a:lnTo>
                      <a:lnTo>
                        <a:pt x="233" y="227"/>
                      </a:lnTo>
                      <a:lnTo>
                        <a:pt x="237" y="225"/>
                      </a:lnTo>
                      <a:lnTo>
                        <a:pt x="242" y="224"/>
                      </a:lnTo>
                      <a:lnTo>
                        <a:pt x="246" y="225"/>
                      </a:lnTo>
                      <a:lnTo>
                        <a:pt x="247" y="226"/>
                      </a:lnTo>
                      <a:lnTo>
                        <a:pt x="247" y="227"/>
                      </a:lnTo>
                      <a:lnTo>
                        <a:pt x="247" y="227"/>
                      </a:lnTo>
                      <a:lnTo>
                        <a:pt x="248" y="229"/>
                      </a:lnTo>
                      <a:lnTo>
                        <a:pt x="249" y="230"/>
                      </a:lnTo>
                      <a:lnTo>
                        <a:pt x="252" y="232"/>
                      </a:lnTo>
                      <a:lnTo>
                        <a:pt x="263" y="232"/>
                      </a:lnTo>
                      <a:lnTo>
                        <a:pt x="263" y="232"/>
                      </a:lnTo>
                      <a:lnTo>
                        <a:pt x="269" y="233"/>
                      </a:lnTo>
                      <a:lnTo>
                        <a:pt x="272" y="234"/>
                      </a:lnTo>
                      <a:lnTo>
                        <a:pt x="275" y="237"/>
                      </a:lnTo>
                      <a:lnTo>
                        <a:pt x="277" y="240"/>
                      </a:lnTo>
                      <a:lnTo>
                        <a:pt x="277" y="240"/>
                      </a:lnTo>
                      <a:lnTo>
                        <a:pt x="278" y="241"/>
                      </a:lnTo>
                      <a:lnTo>
                        <a:pt x="280" y="242"/>
                      </a:lnTo>
                      <a:lnTo>
                        <a:pt x="287" y="243"/>
                      </a:lnTo>
                      <a:lnTo>
                        <a:pt x="301" y="242"/>
                      </a:lnTo>
                      <a:lnTo>
                        <a:pt x="301" y="242"/>
                      </a:lnTo>
                      <a:lnTo>
                        <a:pt x="305" y="243"/>
                      </a:lnTo>
                      <a:lnTo>
                        <a:pt x="308" y="244"/>
                      </a:lnTo>
                      <a:lnTo>
                        <a:pt x="309" y="247"/>
                      </a:lnTo>
                      <a:lnTo>
                        <a:pt x="311" y="250"/>
                      </a:lnTo>
                      <a:lnTo>
                        <a:pt x="311" y="250"/>
                      </a:lnTo>
                      <a:lnTo>
                        <a:pt x="312" y="251"/>
                      </a:lnTo>
                      <a:lnTo>
                        <a:pt x="314" y="253"/>
                      </a:lnTo>
                      <a:lnTo>
                        <a:pt x="318" y="254"/>
                      </a:lnTo>
                      <a:lnTo>
                        <a:pt x="323" y="254"/>
                      </a:lnTo>
                      <a:lnTo>
                        <a:pt x="330" y="253"/>
                      </a:lnTo>
                      <a:lnTo>
                        <a:pt x="330" y="253"/>
                      </a:lnTo>
                      <a:lnTo>
                        <a:pt x="340" y="251"/>
                      </a:lnTo>
                      <a:lnTo>
                        <a:pt x="342" y="250"/>
                      </a:lnTo>
                      <a:lnTo>
                        <a:pt x="343" y="248"/>
                      </a:lnTo>
                      <a:lnTo>
                        <a:pt x="343" y="248"/>
                      </a:lnTo>
                      <a:lnTo>
                        <a:pt x="343" y="244"/>
                      </a:lnTo>
                      <a:lnTo>
                        <a:pt x="345" y="241"/>
                      </a:lnTo>
                      <a:lnTo>
                        <a:pt x="348" y="240"/>
                      </a:lnTo>
                      <a:lnTo>
                        <a:pt x="352" y="242"/>
                      </a:lnTo>
                      <a:lnTo>
                        <a:pt x="352" y="242"/>
                      </a:lnTo>
                      <a:lnTo>
                        <a:pt x="365" y="249"/>
                      </a:lnTo>
                      <a:lnTo>
                        <a:pt x="372" y="252"/>
                      </a:lnTo>
                      <a:lnTo>
                        <a:pt x="375" y="252"/>
                      </a:lnTo>
                      <a:lnTo>
                        <a:pt x="377" y="252"/>
                      </a:lnTo>
                      <a:lnTo>
                        <a:pt x="377" y="252"/>
                      </a:lnTo>
                      <a:lnTo>
                        <a:pt x="379" y="251"/>
                      </a:lnTo>
                      <a:lnTo>
                        <a:pt x="382" y="249"/>
                      </a:lnTo>
                      <a:lnTo>
                        <a:pt x="386" y="242"/>
                      </a:lnTo>
                      <a:lnTo>
                        <a:pt x="391" y="237"/>
                      </a:lnTo>
                      <a:lnTo>
                        <a:pt x="394" y="235"/>
                      </a:lnTo>
                      <a:lnTo>
                        <a:pt x="398" y="234"/>
                      </a:lnTo>
                      <a:lnTo>
                        <a:pt x="398" y="234"/>
                      </a:lnTo>
                      <a:lnTo>
                        <a:pt x="422" y="234"/>
                      </a:lnTo>
                      <a:lnTo>
                        <a:pt x="434" y="233"/>
                      </a:lnTo>
                      <a:lnTo>
                        <a:pt x="440" y="230"/>
                      </a:lnTo>
                      <a:lnTo>
                        <a:pt x="443" y="228"/>
                      </a:lnTo>
                      <a:lnTo>
                        <a:pt x="443" y="228"/>
                      </a:lnTo>
                      <a:lnTo>
                        <a:pt x="446" y="223"/>
                      </a:lnTo>
                      <a:lnTo>
                        <a:pt x="450" y="216"/>
                      </a:lnTo>
                      <a:lnTo>
                        <a:pt x="454" y="211"/>
                      </a:lnTo>
                      <a:lnTo>
                        <a:pt x="457" y="209"/>
                      </a:lnTo>
                      <a:lnTo>
                        <a:pt x="459" y="207"/>
                      </a:lnTo>
                      <a:lnTo>
                        <a:pt x="459" y="207"/>
                      </a:lnTo>
                      <a:lnTo>
                        <a:pt x="462" y="206"/>
                      </a:lnTo>
                      <a:lnTo>
                        <a:pt x="464" y="204"/>
                      </a:lnTo>
                      <a:lnTo>
                        <a:pt x="466" y="199"/>
                      </a:lnTo>
                      <a:lnTo>
                        <a:pt x="468" y="193"/>
                      </a:lnTo>
                      <a:lnTo>
                        <a:pt x="468" y="186"/>
                      </a:lnTo>
                      <a:lnTo>
                        <a:pt x="468" y="186"/>
                      </a:lnTo>
                      <a:lnTo>
                        <a:pt x="469" y="181"/>
                      </a:lnTo>
                      <a:lnTo>
                        <a:pt x="471" y="178"/>
                      </a:lnTo>
                      <a:lnTo>
                        <a:pt x="474" y="176"/>
                      </a:lnTo>
                      <a:lnTo>
                        <a:pt x="478" y="171"/>
                      </a:lnTo>
                      <a:lnTo>
                        <a:pt x="478" y="171"/>
                      </a:lnTo>
                      <a:lnTo>
                        <a:pt x="480" y="168"/>
                      </a:lnTo>
                      <a:lnTo>
                        <a:pt x="480" y="166"/>
                      </a:lnTo>
                      <a:lnTo>
                        <a:pt x="482" y="161"/>
                      </a:lnTo>
                      <a:lnTo>
                        <a:pt x="482" y="158"/>
                      </a:lnTo>
                      <a:lnTo>
                        <a:pt x="483" y="157"/>
                      </a:lnTo>
                      <a:lnTo>
                        <a:pt x="485" y="155"/>
                      </a:lnTo>
                      <a:lnTo>
                        <a:pt x="489" y="154"/>
                      </a:lnTo>
                      <a:lnTo>
                        <a:pt x="489" y="154"/>
                      </a:lnTo>
                      <a:lnTo>
                        <a:pt x="505" y="150"/>
                      </a:lnTo>
                      <a:lnTo>
                        <a:pt x="509" y="148"/>
                      </a:lnTo>
                      <a:lnTo>
                        <a:pt x="512" y="146"/>
                      </a:lnTo>
                      <a:lnTo>
                        <a:pt x="512" y="143"/>
                      </a:lnTo>
                      <a:lnTo>
                        <a:pt x="512" y="143"/>
                      </a:lnTo>
                      <a:lnTo>
                        <a:pt x="511" y="139"/>
                      </a:lnTo>
                      <a:lnTo>
                        <a:pt x="511" y="135"/>
                      </a:lnTo>
                      <a:lnTo>
                        <a:pt x="508" y="130"/>
                      </a:lnTo>
                      <a:lnTo>
                        <a:pt x="505" y="127"/>
                      </a:lnTo>
                      <a:lnTo>
                        <a:pt x="505" y="127"/>
                      </a:lnTo>
                      <a:lnTo>
                        <a:pt x="500" y="124"/>
                      </a:lnTo>
                      <a:lnTo>
                        <a:pt x="497" y="122"/>
                      </a:lnTo>
                      <a:lnTo>
                        <a:pt x="492" y="119"/>
                      </a:lnTo>
                      <a:lnTo>
                        <a:pt x="491" y="118"/>
                      </a:lnTo>
                      <a:lnTo>
                        <a:pt x="491" y="115"/>
                      </a:lnTo>
                      <a:lnTo>
                        <a:pt x="491" y="115"/>
                      </a:lnTo>
                      <a:lnTo>
                        <a:pt x="490" y="111"/>
                      </a:lnTo>
                      <a:lnTo>
                        <a:pt x="489" y="107"/>
                      </a:lnTo>
                      <a:lnTo>
                        <a:pt x="486" y="105"/>
                      </a:lnTo>
                      <a:lnTo>
                        <a:pt x="480" y="103"/>
                      </a:lnTo>
                      <a:lnTo>
                        <a:pt x="480" y="103"/>
                      </a:lnTo>
                      <a:lnTo>
                        <a:pt x="463" y="101"/>
                      </a:lnTo>
                      <a:lnTo>
                        <a:pt x="456" y="100"/>
                      </a:lnTo>
                      <a:lnTo>
                        <a:pt x="454" y="100"/>
                      </a:lnTo>
                      <a:lnTo>
                        <a:pt x="454" y="99"/>
                      </a:lnTo>
                      <a:lnTo>
                        <a:pt x="454" y="99"/>
                      </a:lnTo>
                      <a:lnTo>
                        <a:pt x="451" y="98"/>
                      </a:lnTo>
                      <a:lnTo>
                        <a:pt x="448" y="97"/>
                      </a:lnTo>
                      <a:lnTo>
                        <a:pt x="435" y="96"/>
                      </a:lnTo>
                      <a:lnTo>
                        <a:pt x="435" y="96"/>
                      </a:lnTo>
                      <a:lnTo>
                        <a:pt x="429" y="95"/>
                      </a:lnTo>
                      <a:lnTo>
                        <a:pt x="422" y="94"/>
                      </a:lnTo>
                      <a:lnTo>
                        <a:pt x="418" y="91"/>
                      </a:lnTo>
                      <a:lnTo>
                        <a:pt x="417" y="89"/>
                      </a:lnTo>
                      <a:lnTo>
                        <a:pt x="417" y="85"/>
                      </a:lnTo>
                      <a:lnTo>
                        <a:pt x="417" y="85"/>
                      </a:lnTo>
                      <a:lnTo>
                        <a:pt x="417" y="81"/>
                      </a:lnTo>
                      <a:lnTo>
                        <a:pt x="419" y="79"/>
                      </a:lnTo>
                      <a:lnTo>
                        <a:pt x="423" y="73"/>
                      </a:lnTo>
                      <a:lnTo>
                        <a:pt x="423" y="73"/>
                      </a:lnTo>
                      <a:lnTo>
                        <a:pt x="425" y="71"/>
                      </a:lnTo>
                      <a:lnTo>
                        <a:pt x="423" y="69"/>
                      </a:lnTo>
                      <a:lnTo>
                        <a:pt x="421" y="69"/>
                      </a:lnTo>
                      <a:lnTo>
                        <a:pt x="418" y="69"/>
                      </a:lnTo>
                      <a:lnTo>
                        <a:pt x="418" y="69"/>
                      </a:lnTo>
                      <a:lnTo>
                        <a:pt x="415" y="70"/>
                      </a:lnTo>
                      <a:lnTo>
                        <a:pt x="413" y="72"/>
                      </a:lnTo>
                      <a:lnTo>
                        <a:pt x="409" y="73"/>
                      </a:lnTo>
                      <a:lnTo>
                        <a:pt x="404" y="75"/>
                      </a:lnTo>
                      <a:lnTo>
                        <a:pt x="404" y="75"/>
                      </a:lnTo>
                      <a:lnTo>
                        <a:pt x="398" y="75"/>
                      </a:lnTo>
                      <a:lnTo>
                        <a:pt x="391" y="73"/>
                      </a:lnTo>
                      <a:lnTo>
                        <a:pt x="386" y="72"/>
                      </a:lnTo>
                      <a:lnTo>
                        <a:pt x="384" y="70"/>
                      </a:lnTo>
                      <a:lnTo>
                        <a:pt x="382" y="68"/>
                      </a:lnTo>
                      <a:lnTo>
                        <a:pt x="382" y="68"/>
                      </a:lnTo>
                      <a:lnTo>
                        <a:pt x="376" y="62"/>
                      </a:lnTo>
                      <a:lnTo>
                        <a:pt x="371" y="57"/>
                      </a:lnTo>
                      <a:lnTo>
                        <a:pt x="366" y="55"/>
                      </a:lnTo>
                      <a:lnTo>
                        <a:pt x="366" y="56"/>
                      </a:lnTo>
                      <a:lnTo>
                        <a:pt x="368" y="58"/>
                      </a:lnTo>
                      <a:lnTo>
                        <a:pt x="368" y="58"/>
                      </a:lnTo>
                      <a:lnTo>
                        <a:pt x="371" y="64"/>
                      </a:lnTo>
                      <a:lnTo>
                        <a:pt x="374" y="69"/>
                      </a:lnTo>
                      <a:lnTo>
                        <a:pt x="375" y="76"/>
                      </a:lnTo>
                      <a:lnTo>
                        <a:pt x="375" y="78"/>
                      </a:lnTo>
                      <a:lnTo>
                        <a:pt x="374" y="80"/>
                      </a:lnTo>
                      <a:lnTo>
                        <a:pt x="374" y="80"/>
                      </a:lnTo>
                      <a:lnTo>
                        <a:pt x="372" y="82"/>
                      </a:lnTo>
                      <a:lnTo>
                        <a:pt x="370" y="83"/>
                      </a:lnTo>
                      <a:lnTo>
                        <a:pt x="365" y="84"/>
                      </a:lnTo>
                      <a:lnTo>
                        <a:pt x="360" y="86"/>
                      </a:lnTo>
                      <a:lnTo>
                        <a:pt x="358" y="87"/>
                      </a:lnTo>
                      <a:lnTo>
                        <a:pt x="356" y="89"/>
                      </a:lnTo>
                      <a:lnTo>
                        <a:pt x="356" y="89"/>
                      </a:lnTo>
                      <a:lnTo>
                        <a:pt x="351" y="93"/>
                      </a:lnTo>
                      <a:lnTo>
                        <a:pt x="347" y="96"/>
                      </a:lnTo>
                      <a:lnTo>
                        <a:pt x="344" y="98"/>
                      </a:lnTo>
                      <a:lnTo>
                        <a:pt x="342" y="97"/>
                      </a:lnTo>
                      <a:lnTo>
                        <a:pt x="341" y="96"/>
                      </a:lnTo>
                      <a:lnTo>
                        <a:pt x="341" y="96"/>
                      </a:lnTo>
                      <a:lnTo>
                        <a:pt x="339" y="93"/>
                      </a:lnTo>
                      <a:lnTo>
                        <a:pt x="335" y="89"/>
                      </a:lnTo>
                      <a:lnTo>
                        <a:pt x="332" y="83"/>
                      </a:lnTo>
                      <a:lnTo>
                        <a:pt x="325" y="77"/>
                      </a:lnTo>
                      <a:lnTo>
                        <a:pt x="325" y="77"/>
                      </a:lnTo>
                      <a:lnTo>
                        <a:pt x="316" y="71"/>
                      </a:lnTo>
                      <a:lnTo>
                        <a:pt x="309" y="66"/>
                      </a:lnTo>
                      <a:lnTo>
                        <a:pt x="306" y="62"/>
                      </a:lnTo>
                      <a:lnTo>
                        <a:pt x="305" y="58"/>
                      </a:lnTo>
                      <a:lnTo>
                        <a:pt x="305" y="55"/>
                      </a:lnTo>
                      <a:lnTo>
                        <a:pt x="305" y="55"/>
                      </a:lnTo>
                      <a:lnTo>
                        <a:pt x="305" y="52"/>
                      </a:lnTo>
                      <a:lnTo>
                        <a:pt x="307" y="50"/>
                      </a:lnTo>
                      <a:lnTo>
                        <a:pt x="312" y="47"/>
                      </a:lnTo>
                      <a:lnTo>
                        <a:pt x="316" y="43"/>
                      </a:lnTo>
                      <a:lnTo>
                        <a:pt x="317" y="42"/>
                      </a:lnTo>
                      <a:lnTo>
                        <a:pt x="318" y="40"/>
                      </a:lnTo>
                      <a:lnTo>
                        <a:pt x="318" y="40"/>
                      </a:lnTo>
                      <a:lnTo>
                        <a:pt x="317" y="39"/>
                      </a:lnTo>
                      <a:lnTo>
                        <a:pt x="316" y="38"/>
                      </a:lnTo>
                      <a:lnTo>
                        <a:pt x="311" y="37"/>
                      </a:lnTo>
                      <a:lnTo>
                        <a:pt x="293" y="37"/>
                      </a:lnTo>
                      <a:lnTo>
                        <a:pt x="293" y="37"/>
                      </a:lnTo>
                      <a:lnTo>
                        <a:pt x="285" y="37"/>
                      </a:lnTo>
                      <a:lnTo>
                        <a:pt x="277" y="35"/>
                      </a:lnTo>
                      <a:lnTo>
                        <a:pt x="272" y="32"/>
                      </a:lnTo>
                      <a:lnTo>
                        <a:pt x="266" y="27"/>
                      </a:lnTo>
                      <a:lnTo>
                        <a:pt x="266" y="27"/>
                      </a:lnTo>
                      <a:lnTo>
                        <a:pt x="262" y="23"/>
                      </a:lnTo>
                      <a:lnTo>
                        <a:pt x="259" y="21"/>
                      </a:lnTo>
                      <a:lnTo>
                        <a:pt x="256" y="21"/>
                      </a:lnTo>
                      <a:lnTo>
                        <a:pt x="252" y="21"/>
                      </a:lnTo>
                      <a:lnTo>
                        <a:pt x="252" y="21"/>
                      </a:lnTo>
                      <a:lnTo>
                        <a:pt x="247" y="22"/>
                      </a:lnTo>
                      <a:lnTo>
                        <a:pt x="241" y="22"/>
                      </a:lnTo>
                      <a:lnTo>
                        <a:pt x="235" y="21"/>
                      </a:lnTo>
                      <a:lnTo>
                        <a:pt x="233" y="20"/>
                      </a:lnTo>
                      <a:lnTo>
                        <a:pt x="232" y="18"/>
                      </a:lnTo>
                      <a:lnTo>
                        <a:pt x="232" y="18"/>
                      </a:lnTo>
                      <a:lnTo>
                        <a:pt x="230" y="13"/>
                      </a:lnTo>
                      <a:lnTo>
                        <a:pt x="228" y="9"/>
                      </a:lnTo>
                      <a:lnTo>
                        <a:pt x="223" y="5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216" y="0"/>
                      </a:lnTo>
                      <a:lnTo>
                        <a:pt x="214" y="1"/>
                      </a:lnTo>
                      <a:lnTo>
                        <a:pt x="213" y="5"/>
                      </a:lnTo>
                      <a:lnTo>
                        <a:pt x="212" y="9"/>
                      </a:lnTo>
                      <a:lnTo>
                        <a:pt x="212" y="9"/>
                      </a:lnTo>
                      <a:lnTo>
                        <a:pt x="209" y="14"/>
                      </a:lnTo>
                      <a:lnTo>
                        <a:pt x="206" y="19"/>
                      </a:lnTo>
                      <a:lnTo>
                        <a:pt x="202" y="21"/>
                      </a:lnTo>
                      <a:lnTo>
                        <a:pt x="197" y="23"/>
                      </a:lnTo>
                      <a:lnTo>
                        <a:pt x="197" y="23"/>
                      </a:lnTo>
                      <a:lnTo>
                        <a:pt x="193" y="23"/>
                      </a:lnTo>
                      <a:lnTo>
                        <a:pt x="190" y="22"/>
                      </a:lnTo>
                      <a:lnTo>
                        <a:pt x="184" y="19"/>
                      </a:lnTo>
                      <a:lnTo>
                        <a:pt x="179" y="14"/>
                      </a:lnTo>
                      <a:lnTo>
                        <a:pt x="178" y="12"/>
                      </a:lnTo>
                      <a:lnTo>
                        <a:pt x="177" y="10"/>
                      </a:lnTo>
                      <a:lnTo>
                        <a:pt x="177" y="10"/>
                      </a:lnTo>
                      <a:lnTo>
                        <a:pt x="176" y="6"/>
                      </a:lnTo>
                      <a:lnTo>
                        <a:pt x="174" y="3"/>
                      </a:lnTo>
                      <a:lnTo>
                        <a:pt x="173" y="1"/>
                      </a:lnTo>
                      <a:lnTo>
                        <a:pt x="172" y="0"/>
                      </a:lnTo>
                      <a:lnTo>
                        <a:pt x="170" y="1"/>
                      </a:lnTo>
                      <a:lnTo>
                        <a:pt x="169" y="3"/>
                      </a:lnTo>
                      <a:lnTo>
                        <a:pt x="169" y="3"/>
                      </a:lnTo>
                      <a:lnTo>
                        <a:pt x="168" y="5"/>
                      </a:lnTo>
                      <a:lnTo>
                        <a:pt x="166" y="8"/>
                      </a:lnTo>
                      <a:lnTo>
                        <a:pt x="164" y="15"/>
                      </a:lnTo>
                      <a:lnTo>
                        <a:pt x="163" y="19"/>
                      </a:lnTo>
                      <a:lnTo>
                        <a:pt x="161" y="22"/>
                      </a:lnTo>
                      <a:lnTo>
                        <a:pt x="158" y="25"/>
                      </a:lnTo>
                      <a:lnTo>
                        <a:pt x="152" y="27"/>
                      </a:lnTo>
                      <a:lnTo>
                        <a:pt x="152" y="27"/>
                      </a:lnTo>
                      <a:lnTo>
                        <a:pt x="122" y="36"/>
                      </a:lnTo>
                      <a:lnTo>
                        <a:pt x="107" y="42"/>
                      </a:lnTo>
                      <a:lnTo>
                        <a:pt x="101" y="46"/>
                      </a:lnTo>
                      <a:lnTo>
                        <a:pt x="96" y="49"/>
                      </a:lnTo>
                      <a:lnTo>
                        <a:pt x="96" y="49"/>
                      </a:lnTo>
                      <a:lnTo>
                        <a:pt x="88" y="57"/>
                      </a:lnTo>
                      <a:lnTo>
                        <a:pt x="80" y="66"/>
                      </a:lnTo>
                      <a:lnTo>
                        <a:pt x="77" y="69"/>
                      </a:lnTo>
                      <a:lnTo>
                        <a:pt x="73" y="73"/>
                      </a:lnTo>
                      <a:lnTo>
                        <a:pt x="68" y="76"/>
                      </a:lnTo>
                      <a:lnTo>
                        <a:pt x="62" y="78"/>
                      </a:lnTo>
                      <a:lnTo>
                        <a:pt x="62" y="78"/>
                      </a:lnTo>
                      <a:lnTo>
                        <a:pt x="54" y="81"/>
                      </a:lnTo>
                      <a:lnTo>
                        <a:pt x="49" y="84"/>
                      </a:lnTo>
                      <a:lnTo>
                        <a:pt x="45" y="87"/>
                      </a:lnTo>
                      <a:lnTo>
                        <a:pt x="43" y="87"/>
                      </a:lnTo>
                      <a:lnTo>
                        <a:pt x="40" y="87"/>
                      </a:lnTo>
                      <a:lnTo>
                        <a:pt x="40" y="87"/>
                      </a:lnTo>
                      <a:lnTo>
                        <a:pt x="32" y="89"/>
                      </a:lnTo>
                      <a:lnTo>
                        <a:pt x="27" y="90"/>
                      </a:lnTo>
                      <a:lnTo>
                        <a:pt x="22" y="92"/>
                      </a:lnTo>
                      <a:lnTo>
                        <a:pt x="21" y="94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100"/>
                      </a:lnTo>
                      <a:lnTo>
                        <a:pt x="20" y="104"/>
                      </a:lnTo>
                      <a:lnTo>
                        <a:pt x="19" y="105"/>
                      </a:lnTo>
                      <a:lnTo>
                        <a:pt x="16" y="104"/>
                      </a:lnTo>
                      <a:lnTo>
                        <a:pt x="16" y="104"/>
                      </a:lnTo>
                      <a:lnTo>
                        <a:pt x="9" y="98"/>
                      </a:lnTo>
                      <a:lnTo>
                        <a:pt x="6" y="95"/>
                      </a:lnTo>
                      <a:lnTo>
                        <a:pt x="4" y="94"/>
                      </a:lnTo>
                      <a:lnTo>
                        <a:pt x="4" y="94"/>
                      </a:lnTo>
                      <a:lnTo>
                        <a:pt x="2" y="94"/>
                      </a:lnTo>
                      <a:lnTo>
                        <a:pt x="1" y="95"/>
                      </a:lnTo>
                      <a:lnTo>
                        <a:pt x="0" y="96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69" name="Freeform 202"/>
                <p:cNvSpPr/>
                <p:nvPr/>
              </p:nvSpPr>
              <p:spPr bwMode="auto">
                <a:xfrm>
                  <a:off x="5437" y="2664"/>
                  <a:ext cx="422" cy="230"/>
                </a:xfrm>
                <a:custGeom>
                  <a:gdLst>
                    <a:gd fmla="*/ 59 w 422" name="T0"/>
                    <a:gd fmla="*/ 114 h 230" name="T1"/>
                    <a:gd fmla="*/ 77 w 422" name="T2"/>
                    <a:gd fmla="*/ 96 h 230" name="T3"/>
                    <a:gd fmla="*/ 90 w 422" name="T4"/>
                    <a:gd fmla="*/ 73 h 230" name="T5"/>
                    <a:gd fmla="*/ 100 w 422" name="T6"/>
                    <a:gd fmla="*/ 52 h 230" name="T7"/>
                    <a:gd fmla="*/ 110 w 422" name="T8"/>
                    <a:gd fmla="*/ 36 h 230" name="T9"/>
                    <a:gd fmla="*/ 126 w 422" name="T10"/>
                    <a:gd fmla="*/ 29 h 230" name="T11"/>
                    <a:gd fmla="*/ 142 w 422" name="T12"/>
                    <a:gd fmla="*/ 19 h 230" name="T13"/>
                    <a:gd fmla="*/ 158 w 422" name="T14"/>
                    <a:gd fmla="*/ 30 h 230" name="T15"/>
                    <a:gd fmla="*/ 169 w 422" name="T16"/>
                    <a:gd fmla="*/ 24 h 230" name="T17"/>
                    <a:gd fmla="*/ 181 w 422" name="T18"/>
                    <a:gd fmla="*/ 9 h 230" name="T19"/>
                    <a:gd fmla="*/ 201 w 422" name="T20"/>
                    <a:gd fmla="*/ 20 h 230" name="T21"/>
                    <a:gd fmla="*/ 210 w 422" name="T22"/>
                    <a:gd fmla="*/ 35 h 230" name="T23"/>
                    <a:gd fmla="*/ 217 w 422" name="T24"/>
                    <a:gd fmla="*/ 51 h 230" name="T25"/>
                    <a:gd fmla="*/ 232 w 422" name="T26"/>
                    <a:gd fmla="*/ 45 h 230" name="T27"/>
                    <a:gd fmla="*/ 240 w 422" name="T28"/>
                    <a:gd fmla="*/ 52 h 230" name="T29"/>
                    <a:gd fmla="*/ 245 w 422" name="T30"/>
                    <a:gd fmla="*/ 48 h 230" name="T31"/>
                    <a:gd fmla="*/ 259 w 422" name="T32"/>
                    <a:gd fmla="*/ 25 h 230" name="T33"/>
                    <a:gd fmla="*/ 296 w 422" name="T34"/>
                    <a:gd fmla="*/ 20 h 230" name="T35"/>
                    <a:gd fmla="*/ 314 w 422" name="T36"/>
                    <a:gd fmla="*/ 13 h 230" name="T37"/>
                    <a:gd fmla="*/ 353 w 422" name="T38"/>
                    <a:gd fmla="*/ 0 h 230" name="T39"/>
                    <a:gd fmla="*/ 378 w 422" name="T40"/>
                    <a:gd fmla="*/ 11 h 230" name="T41"/>
                    <a:gd fmla="*/ 398 w 422" name="T42"/>
                    <a:gd fmla="*/ 14 h 230" name="T43"/>
                    <a:gd fmla="*/ 419 w 422" name="T44"/>
                    <a:gd fmla="*/ 26 h 230" name="T45"/>
                    <a:gd fmla="*/ 421 w 422" name="T46"/>
                    <a:gd fmla="*/ 38 h 230" name="T47"/>
                    <a:gd fmla="*/ 410 w 422" name="T48"/>
                    <a:gd fmla="*/ 74 h 230" name="T49"/>
                    <a:gd fmla="*/ 400 w 422" name="T50"/>
                    <a:gd fmla="*/ 89 h 230" name="T51"/>
                    <a:gd fmla="*/ 406 w 422" name="T52"/>
                    <a:gd fmla="*/ 100 h 230" name="T53"/>
                    <a:gd fmla="*/ 394 w 422" name="T54"/>
                    <a:gd fmla="*/ 111 h 230" name="T55"/>
                    <a:gd fmla="*/ 375 w 422" name="T56"/>
                    <a:gd fmla="*/ 111 h 230" name="T57"/>
                    <a:gd fmla="*/ 367 w 422" name="T58"/>
                    <a:gd fmla="*/ 103 h 230" name="T59"/>
                    <a:gd fmla="*/ 333 w 422" name="T60"/>
                    <a:gd fmla="*/ 102 h 230" name="T61"/>
                    <a:gd fmla="*/ 288 w 422" name="T62"/>
                    <a:gd fmla="*/ 107 h 230" name="T63"/>
                    <a:gd fmla="*/ 274 w 422" name="T64"/>
                    <a:gd fmla="*/ 134 h 230" name="T65"/>
                    <a:gd fmla="*/ 258 w 422" name="T66"/>
                    <a:gd fmla="*/ 156 h 230" name="T67"/>
                    <a:gd fmla="*/ 239 w 422" name="T68"/>
                    <a:gd fmla="*/ 158 h 230" name="T69"/>
                    <a:gd fmla="*/ 218 w 422" name="T70"/>
                    <a:gd fmla="*/ 157 h 230" name="T71"/>
                    <a:gd fmla="*/ 206 w 422" name="T72"/>
                    <a:gd fmla="*/ 168 h 230" name="T73"/>
                    <a:gd fmla="*/ 187 w 422" name="T74"/>
                    <a:gd fmla="*/ 171 h 230" name="T75"/>
                    <a:gd fmla="*/ 167 w 422" name="T76"/>
                    <a:gd fmla="*/ 177 h 230" name="T77"/>
                    <a:gd fmla="*/ 153 w 422" name="T78"/>
                    <a:gd fmla="*/ 209 h 230" name="T79"/>
                    <a:gd fmla="*/ 145 w 422" name="T80"/>
                    <a:gd fmla="*/ 224 h 230" name="T81"/>
                    <a:gd fmla="*/ 114 w 422" name="T82"/>
                    <a:gd fmla="*/ 224 h 230" name="T83"/>
                    <a:gd fmla="*/ 99 w 422" name="T84"/>
                    <a:gd fmla="*/ 230 h 230" name="T85"/>
                    <a:gd fmla="*/ 87 w 422" name="T86"/>
                    <a:gd fmla="*/ 226 h 230" name="T87"/>
                    <a:gd fmla="*/ 69 w 422" name="T88"/>
                    <a:gd fmla="*/ 230 h 230" name="T89"/>
                    <a:gd fmla="*/ 52 w 422" name="T90"/>
                    <a:gd fmla="*/ 217 h 230" name="T91"/>
                    <a:gd fmla="*/ 45 w 422" name="T92"/>
                    <a:gd fmla="*/ 206 h 230" name="T93"/>
                    <a:gd fmla="*/ 30 w 422" name="T94"/>
                    <a:gd fmla="*/ 203 h 230" name="T95"/>
                    <a:gd fmla="*/ 10 w 422" name="T96"/>
                    <a:gd fmla="*/ 183 h 230" name="T97"/>
                    <a:gd fmla="*/ 0 w 422" name="T98"/>
                    <a:gd fmla="*/ 152 h 230" name="T99"/>
                    <a:gd fmla="*/ 7 w 422" name="T100"/>
                    <a:gd fmla="*/ 132 h 230" name="T101"/>
                    <a:gd fmla="*/ 11 w 422" name="T102"/>
                    <a:gd fmla="*/ 122 h 230" name="T103"/>
                    <a:gd fmla="*/ 37 w 422" name="T104"/>
                    <a:gd fmla="*/ 112 h 230" name="T10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b="b" l="0" r="r" t="0"/>
                  <a:pathLst>
                    <a:path h="230" w="422">
                      <a:moveTo>
                        <a:pt x="49" y="113"/>
                      </a:moveTo>
                      <a:lnTo>
                        <a:pt x="49" y="113"/>
                      </a:lnTo>
                      <a:lnTo>
                        <a:pt x="50" y="114"/>
                      </a:lnTo>
                      <a:lnTo>
                        <a:pt x="55" y="115"/>
                      </a:lnTo>
                      <a:lnTo>
                        <a:pt x="59" y="114"/>
                      </a:lnTo>
                      <a:lnTo>
                        <a:pt x="62" y="113"/>
                      </a:lnTo>
                      <a:lnTo>
                        <a:pt x="66" y="110"/>
                      </a:lnTo>
                      <a:lnTo>
                        <a:pt x="69" y="106"/>
                      </a:lnTo>
                      <a:lnTo>
                        <a:pt x="69" y="106"/>
                      </a:lnTo>
                      <a:lnTo>
                        <a:pt x="77" y="96"/>
                      </a:lnTo>
                      <a:lnTo>
                        <a:pt x="85" y="88"/>
                      </a:lnTo>
                      <a:lnTo>
                        <a:pt x="89" y="82"/>
                      </a:lnTo>
                      <a:lnTo>
                        <a:pt x="90" y="78"/>
                      </a:lnTo>
                      <a:lnTo>
                        <a:pt x="90" y="73"/>
                      </a:lnTo>
                      <a:lnTo>
                        <a:pt x="90" y="73"/>
                      </a:lnTo>
                      <a:lnTo>
                        <a:pt x="91" y="66"/>
                      </a:lnTo>
                      <a:lnTo>
                        <a:pt x="92" y="59"/>
                      </a:lnTo>
                      <a:lnTo>
                        <a:pt x="94" y="55"/>
                      </a:lnTo>
                      <a:lnTo>
                        <a:pt x="100" y="52"/>
                      </a:lnTo>
                      <a:lnTo>
                        <a:pt x="100" y="52"/>
                      </a:lnTo>
                      <a:lnTo>
                        <a:pt x="104" y="49"/>
                      </a:lnTo>
                      <a:lnTo>
                        <a:pt x="107" y="44"/>
                      </a:lnTo>
                      <a:lnTo>
                        <a:pt x="109" y="40"/>
                      </a:lnTo>
                      <a:lnTo>
                        <a:pt x="110" y="36"/>
                      </a:lnTo>
                      <a:lnTo>
                        <a:pt x="110" y="36"/>
                      </a:lnTo>
                      <a:lnTo>
                        <a:pt x="110" y="34"/>
                      </a:lnTo>
                      <a:lnTo>
                        <a:pt x="112" y="33"/>
                      </a:lnTo>
                      <a:lnTo>
                        <a:pt x="117" y="30"/>
                      </a:lnTo>
                      <a:lnTo>
                        <a:pt x="122" y="30"/>
                      </a:lnTo>
                      <a:lnTo>
                        <a:pt x="126" y="29"/>
                      </a:lnTo>
                      <a:lnTo>
                        <a:pt x="126" y="29"/>
                      </a:lnTo>
                      <a:lnTo>
                        <a:pt x="131" y="26"/>
                      </a:lnTo>
                      <a:lnTo>
                        <a:pt x="135" y="22"/>
                      </a:lnTo>
                      <a:lnTo>
                        <a:pt x="139" y="19"/>
                      </a:lnTo>
                      <a:lnTo>
                        <a:pt x="142" y="19"/>
                      </a:lnTo>
                      <a:lnTo>
                        <a:pt x="144" y="20"/>
                      </a:lnTo>
                      <a:lnTo>
                        <a:pt x="144" y="20"/>
                      </a:lnTo>
                      <a:lnTo>
                        <a:pt x="148" y="24"/>
                      </a:lnTo>
                      <a:lnTo>
                        <a:pt x="154" y="28"/>
                      </a:lnTo>
                      <a:lnTo>
                        <a:pt x="158" y="30"/>
                      </a:lnTo>
                      <a:lnTo>
                        <a:pt x="161" y="30"/>
                      </a:lnTo>
                      <a:lnTo>
                        <a:pt x="163" y="30"/>
                      </a:lnTo>
                      <a:lnTo>
                        <a:pt x="166" y="29"/>
                      </a:lnTo>
                      <a:lnTo>
                        <a:pt x="166" y="29"/>
                      </a:lnTo>
                      <a:lnTo>
                        <a:pt x="169" y="24"/>
                      </a:lnTo>
                      <a:lnTo>
                        <a:pt x="173" y="17"/>
                      </a:lnTo>
                      <a:lnTo>
                        <a:pt x="176" y="12"/>
                      </a:lnTo>
                      <a:lnTo>
                        <a:pt x="178" y="10"/>
                      </a:lnTo>
                      <a:lnTo>
                        <a:pt x="181" y="9"/>
                      </a:lnTo>
                      <a:lnTo>
                        <a:pt x="181" y="9"/>
                      </a:lnTo>
                      <a:lnTo>
                        <a:pt x="187" y="9"/>
                      </a:lnTo>
                      <a:lnTo>
                        <a:pt x="191" y="11"/>
                      </a:lnTo>
                      <a:lnTo>
                        <a:pt x="195" y="14"/>
                      </a:lnTo>
                      <a:lnTo>
                        <a:pt x="201" y="20"/>
                      </a:lnTo>
                      <a:lnTo>
                        <a:pt x="201" y="20"/>
                      </a:lnTo>
                      <a:lnTo>
                        <a:pt x="205" y="24"/>
                      </a:lnTo>
                      <a:lnTo>
                        <a:pt x="208" y="27"/>
                      </a:lnTo>
                      <a:lnTo>
                        <a:pt x="210" y="30"/>
                      </a:lnTo>
                      <a:lnTo>
                        <a:pt x="210" y="35"/>
                      </a:lnTo>
                      <a:lnTo>
                        <a:pt x="210" y="35"/>
                      </a:lnTo>
                      <a:lnTo>
                        <a:pt x="210" y="41"/>
                      </a:lnTo>
                      <a:lnTo>
                        <a:pt x="212" y="46"/>
                      </a:lnTo>
                      <a:lnTo>
                        <a:pt x="214" y="49"/>
                      </a:lnTo>
                      <a:lnTo>
                        <a:pt x="215" y="50"/>
                      </a:lnTo>
                      <a:lnTo>
                        <a:pt x="217" y="51"/>
                      </a:lnTo>
                      <a:lnTo>
                        <a:pt x="220" y="51"/>
                      </a:lnTo>
                      <a:lnTo>
                        <a:pt x="220" y="51"/>
                      </a:lnTo>
                      <a:lnTo>
                        <a:pt x="225" y="49"/>
                      </a:lnTo>
                      <a:lnTo>
                        <a:pt x="229" y="46"/>
                      </a:lnTo>
                      <a:lnTo>
                        <a:pt x="232" y="45"/>
                      </a:lnTo>
                      <a:lnTo>
                        <a:pt x="233" y="45"/>
                      </a:lnTo>
                      <a:lnTo>
                        <a:pt x="234" y="46"/>
                      </a:lnTo>
                      <a:lnTo>
                        <a:pt x="234" y="46"/>
                      </a:lnTo>
                      <a:lnTo>
                        <a:pt x="237" y="50"/>
                      </a:lnTo>
                      <a:lnTo>
                        <a:pt x="240" y="52"/>
                      </a:lnTo>
                      <a:lnTo>
                        <a:pt x="243" y="52"/>
                      </a:lnTo>
                      <a:lnTo>
                        <a:pt x="244" y="51"/>
                      </a:lnTo>
                      <a:lnTo>
                        <a:pt x="245" y="50"/>
                      </a:lnTo>
                      <a:lnTo>
                        <a:pt x="245" y="48"/>
                      </a:lnTo>
                      <a:lnTo>
                        <a:pt x="245" y="48"/>
                      </a:lnTo>
                      <a:lnTo>
                        <a:pt x="247" y="41"/>
                      </a:lnTo>
                      <a:lnTo>
                        <a:pt x="248" y="37"/>
                      </a:lnTo>
                      <a:lnTo>
                        <a:pt x="251" y="33"/>
                      </a:lnTo>
                      <a:lnTo>
                        <a:pt x="254" y="28"/>
                      </a:lnTo>
                      <a:lnTo>
                        <a:pt x="259" y="25"/>
                      </a:lnTo>
                      <a:lnTo>
                        <a:pt x="264" y="23"/>
                      </a:lnTo>
                      <a:lnTo>
                        <a:pt x="271" y="21"/>
                      </a:lnTo>
                      <a:lnTo>
                        <a:pt x="271" y="21"/>
                      </a:lnTo>
                      <a:lnTo>
                        <a:pt x="285" y="20"/>
                      </a:lnTo>
                      <a:lnTo>
                        <a:pt x="296" y="20"/>
                      </a:lnTo>
                      <a:lnTo>
                        <a:pt x="306" y="20"/>
                      </a:lnTo>
                      <a:lnTo>
                        <a:pt x="309" y="19"/>
                      </a:lnTo>
                      <a:lnTo>
                        <a:pt x="311" y="16"/>
                      </a:lnTo>
                      <a:lnTo>
                        <a:pt x="311" y="16"/>
                      </a:lnTo>
                      <a:lnTo>
                        <a:pt x="314" y="13"/>
                      </a:lnTo>
                      <a:lnTo>
                        <a:pt x="318" y="10"/>
                      </a:lnTo>
                      <a:lnTo>
                        <a:pt x="332" y="5"/>
                      </a:lnTo>
                      <a:lnTo>
                        <a:pt x="339" y="2"/>
                      </a:lnTo>
                      <a:lnTo>
                        <a:pt x="347" y="0"/>
                      </a:lnTo>
                      <a:lnTo>
                        <a:pt x="353" y="0"/>
                      </a:lnTo>
                      <a:lnTo>
                        <a:pt x="359" y="0"/>
                      </a:lnTo>
                      <a:lnTo>
                        <a:pt x="359" y="0"/>
                      </a:lnTo>
                      <a:lnTo>
                        <a:pt x="366" y="5"/>
                      </a:lnTo>
                      <a:lnTo>
                        <a:pt x="372" y="8"/>
                      </a:lnTo>
                      <a:lnTo>
                        <a:pt x="378" y="11"/>
                      </a:lnTo>
                      <a:lnTo>
                        <a:pt x="381" y="12"/>
                      </a:lnTo>
                      <a:lnTo>
                        <a:pt x="386" y="12"/>
                      </a:lnTo>
                      <a:lnTo>
                        <a:pt x="386" y="12"/>
                      </a:lnTo>
                      <a:lnTo>
                        <a:pt x="393" y="12"/>
                      </a:lnTo>
                      <a:lnTo>
                        <a:pt x="398" y="14"/>
                      </a:lnTo>
                      <a:lnTo>
                        <a:pt x="403" y="16"/>
                      </a:lnTo>
                      <a:lnTo>
                        <a:pt x="408" y="21"/>
                      </a:lnTo>
                      <a:lnTo>
                        <a:pt x="408" y="21"/>
                      </a:lnTo>
                      <a:lnTo>
                        <a:pt x="414" y="24"/>
                      </a:lnTo>
                      <a:lnTo>
                        <a:pt x="419" y="26"/>
                      </a:lnTo>
                      <a:lnTo>
                        <a:pt x="421" y="28"/>
                      </a:lnTo>
                      <a:lnTo>
                        <a:pt x="422" y="30"/>
                      </a:lnTo>
                      <a:lnTo>
                        <a:pt x="422" y="34"/>
                      </a:lnTo>
                      <a:lnTo>
                        <a:pt x="421" y="38"/>
                      </a:lnTo>
                      <a:lnTo>
                        <a:pt x="421" y="38"/>
                      </a:lnTo>
                      <a:lnTo>
                        <a:pt x="418" y="48"/>
                      </a:lnTo>
                      <a:lnTo>
                        <a:pt x="417" y="58"/>
                      </a:lnTo>
                      <a:lnTo>
                        <a:pt x="415" y="68"/>
                      </a:lnTo>
                      <a:lnTo>
                        <a:pt x="412" y="72"/>
                      </a:lnTo>
                      <a:lnTo>
                        <a:pt x="410" y="74"/>
                      </a:lnTo>
                      <a:lnTo>
                        <a:pt x="410" y="74"/>
                      </a:lnTo>
                      <a:lnTo>
                        <a:pt x="406" y="78"/>
                      </a:lnTo>
                      <a:lnTo>
                        <a:pt x="403" y="81"/>
                      </a:lnTo>
                      <a:lnTo>
                        <a:pt x="401" y="84"/>
                      </a:lnTo>
                      <a:lnTo>
                        <a:pt x="400" y="89"/>
                      </a:lnTo>
                      <a:lnTo>
                        <a:pt x="400" y="89"/>
                      </a:lnTo>
                      <a:lnTo>
                        <a:pt x="401" y="92"/>
                      </a:lnTo>
                      <a:lnTo>
                        <a:pt x="402" y="94"/>
                      </a:lnTo>
                      <a:lnTo>
                        <a:pt x="405" y="98"/>
                      </a:lnTo>
                      <a:lnTo>
                        <a:pt x="406" y="100"/>
                      </a:lnTo>
                      <a:lnTo>
                        <a:pt x="406" y="102"/>
                      </a:lnTo>
                      <a:lnTo>
                        <a:pt x="405" y="103"/>
                      </a:lnTo>
                      <a:lnTo>
                        <a:pt x="403" y="106"/>
                      </a:lnTo>
                      <a:lnTo>
                        <a:pt x="403" y="106"/>
                      </a:lnTo>
                      <a:lnTo>
                        <a:pt x="394" y="111"/>
                      </a:lnTo>
                      <a:lnTo>
                        <a:pt x="386" y="114"/>
                      </a:lnTo>
                      <a:lnTo>
                        <a:pt x="381" y="115"/>
                      </a:lnTo>
                      <a:lnTo>
                        <a:pt x="378" y="115"/>
                      </a:lnTo>
                      <a:lnTo>
                        <a:pt x="376" y="114"/>
                      </a:lnTo>
                      <a:lnTo>
                        <a:pt x="375" y="111"/>
                      </a:lnTo>
                      <a:lnTo>
                        <a:pt x="375" y="111"/>
                      </a:lnTo>
                      <a:lnTo>
                        <a:pt x="374" y="109"/>
                      </a:lnTo>
                      <a:lnTo>
                        <a:pt x="373" y="107"/>
                      </a:lnTo>
                      <a:lnTo>
                        <a:pt x="371" y="105"/>
                      </a:lnTo>
                      <a:lnTo>
                        <a:pt x="367" y="103"/>
                      </a:lnTo>
                      <a:lnTo>
                        <a:pt x="361" y="101"/>
                      </a:lnTo>
                      <a:lnTo>
                        <a:pt x="352" y="101"/>
                      </a:lnTo>
                      <a:lnTo>
                        <a:pt x="352" y="101"/>
                      </a:lnTo>
                      <a:lnTo>
                        <a:pt x="343" y="101"/>
                      </a:lnTo>
                      <a:lnTo>
                        <a:pt x="333" y="102"/>
                      </a:lnTo>
                      <a:lnTo>
                        <a:pt x="314" y="103"/>
                      </a:lnTo>
                      <a:lnTo>
                        <a:pt x="314" y="103"/>
                      </a:lnTo>
                      <a:lnTo>
                        <a:pt x="305" y="103"/>
                      </a:lnTo>
                      <a:lnTo>
                        <a:pt x="296" y="105"/>
                      </a:lnTo>
                      <a:lnTo>
                        <a:pt x="288" y="107"/>
                      </a:lnTo>
                      <a:lnTo>
                        <a:pt x="285" y="109"/>
                      </a:lnTo>
                      <a:lnTo>
                        <a:pt x="281" y="111"/>
                      </a:lnTo>
                      <a:lnTo>
                        <a:pt x="281" y="111"/>
                      </a:lnTo>
                      <a:lnTo>
                        <a:pt x="278" y="121"/>
                      </a:lnTo>
                      <a:lnTo>
                        <a:pt x="274" y="134"/>
                      </a:lnTo>
                      <a:lnTo>
                        <a:pt x="271" y="141"/>
                      </a:lnTo>
                      <a:lnTo>
                        <a:pt x="266" y="148"/>
                      </a:lnTo>
                      <a:lnTo>
                        <a:pt x="263" y="153"/>
                      </a:lnTo>
                      <a:lnTo>
                        <a:pt x="258" y="156"/>
                      </a:lnTo>
                      <a:lnTo>
                        <a:pt x="258" y="156"/>
                      </a:lnTo>
                      <a:lnTo>
                        <a:pt x="249" y="158"/>
                      </a:lnTo>
                      <a:lnTo>
                        <a:pt x="244" y="159"/>
                      </a:lnTo>
                      <a:lnTo>
                        <a:pt x="240" y="159"/>
                      </a:lnTo>
                      <a:lnTo>
                        <a:pt x="239" y="158"/>
                      </a:lnTo>
                      <a:lnTo>
                        <a:pt x="239" y="158"/>
                      </a:lnTo>
                      <a:lnTo>
                        <a:pt x="237" y="157"/>
                      </a:lnTo>
                      <a:lnTo>
                        <a:pt x="233" y="157"/>
                      </a:lnTo>
                      <a:lnTo>
                        <a:pt x="222" y="157"/>
                      </a:lnTo>
                      <a:lnTo>
                        <a:pt x="222" y="157"/>
                      </a:lnTo>
                      <a:lnTo>
                        <a:pt x="218" y="157"/>
                      </a:lnTo>
                      <a:lnTo>
                        <a:pt x="214" y="158"/>
                      </a:lnTo>
                      <a:lnTo>
                        <a:pt x="210" y="160"/>
                      </a:lnTo>
                      <a:lnTo>
                        <a:pt x="207" y="164"/>
                      </a:lnTo>
                      <a:lnTo>
                        <a:pt x="207" y="164"/>
                      </a:lnTo>
                      <a:lnTo>
                        <a:pt x="206" y="168"/>
                      </a:lnTo>
                      <a:lnTo>
                        <a:pt x="203" y="170"/>
                      </a:lnTo>
                      <a:lnTo>
                        <a:pt x="200" y="172"/>
                      </a:lnTo>
                      <a:lnTo>
                        <a:pt x="194" y="172"/>
                      </a:lnTo>
                      <a:lnTo>
                        <a:pt x="194" y="172"/>
                      </a:lnTo>
                      <a:lnTo>
                        <a:pt x="187" y="171"/>
                      </a:lnTo>
                      <a:lnTo>
                        <a:pt x="180" y="171"/>
                      </a:lnTo>
                      <a:lnTo>
                        <a:pt x="174" y="172"/>
                      </a:lnTo>
                      <a:lnTo>
                        <a:pt x="171" y="174"/>
                      </a:lnTo>
                      <a:lnTo>
                        <a:pt x="167" y="177"/>
                      </a:lnTo>
                      <a:lnTo>
                        <a:pt x="167" y="177"/>
                      </a:lnTo>
                      <a:lnTo>
                        <a:pt x="162" y="184"/>
                      </a:lnTo>
                      <a:lnTo>
                        <a:pt x="158" y="193"/>
                      </a:lnTo>
                      <a:lnTo>
                        <a:pt x="154" y="201"/>
                      </a:lnTo>
                      <a:lnTo>
                        <a:pt x="153" y="209"/>
                      </a:lnTo>
                      <a:lnTo>
                        <a:pt x="153" y="209"/>
                      </a:lnTo>
                      <a:lnTo>
                        <a:pt x="152" y="215"/>
                      </a:lnTo>
                      <a:lnTo>
                        <a:pt x="151" y="219"/>
                      </a:lnTo>
                      <a:lnTo>
                        <a:pt x="150" y="221"/>
                      </a:lnTo>
                      <a:lnTo>
                        <a:pt x="148" y="223"/>
                      </a:lnTo>
                      <a:lnTo>
                        <a:pt x="145" y="224"/>
                      </a:lnTo>
                      <a:lnTo>
                        <a:pt x="142" y="225"/>
                      </a:lnTo>
                      <a:lnTo>
                        <a:pt x="137" y="225"/>
                      </a:lnTo>
                      <a:lnTo>
                        <a:pt x="137" y="225"/>
                      </a:lnTo>
                      <a:lnTo>
                        <a:pt x="120" y="224"/>
                      </a:lnTo>
                      <a:lnTo>
                        <a:pt x="114" y="224"/>
                      </a:lnTo>
                      <a:lnTo>
                        <a:pt x="110" y="225"/>
                      </a:lnTo>
                      <a:lnTo>
                        <a:pt x="108" y="227"/>
                      </a:lnTo>
                      <a:lnTo>
                        <a:pt x="108" y="227"/>
                      </a:lnTo>
                      <a:lnTo>
                        <a:pt x="103" y="229"/>
                      </a:lnTo>
                      <a:lnTo>
                        <a:pt x="99" y="230"/>
                      </a:lnTo>
                      <a:lnTo>
                        <a:pt x="95" y="230"/>
                      </a:lnTo>
                      <a:lnTo>
                        <a:pt x="93" y="228"/>
                      </a:lnTo>
                      <a:lnTo>
                        <a:pt x="93" y="228"/>
                      </a:lnTo>
                      <a:lnTo>
                        <a:pt x="91" y="227"/>
                      </a:lnTo>
                      <a:lnTo>
                        <a:pt x="87" y="226"/>
                      </a:lnTo>
                      <a:lnTo>
                        <a:pt x="81" y="227"/>
                      </a:lnTo>
                      <a:lnTo>
                        <a:pt x="77" y="229"/>
                      </a:lnTo>
                      <a:lnTo>
                        <a:pt x="77" y="229"/>
                      </a:lnTo>
                      <a:lnTo>
                        <a:pt x="74" y="230"/>
                      </a:lnTo>
                      <a:lnTo>
                        <a:pt x="69" y="230"/>
                      </a:lnTo>
                      <a:lnTo>
                        <a:pt x="65" y="229"/>
                      </a:lnTo>
                      <a:lnTo>
                        <a:pt x="61" y="226"/>
                      </a:lnTo>
                      <a:lnTo>
                        <a:pt x="61" y="226"/>
                      </a:lnTo>
                      <a:lnTo>
                        <a:pt x="57" y="222"/>
                      </a:lnTo>
                      <a:lnTo>
                        <a:pt x="52" y="217"/>
                      </a:lnTo>
                      <a:lnTo>
                        <a:pt x="48" y="213"/>
                      </a:lnTo>
                      <a:lnTo>
                        <a:pt x="47" y="211"/>
                      </a:lnTo>
                      <a:lnTo>
                        <a:pt x="46" y="209"/>
                      </a:lnTo>
                      <a:lnTo>
                        <a:pt x="46" y="209"/>
                      </a:lnTo>
                      <a:lnTo>
                        <a:pt x="45" y="206"/>
                      </a:lnTo>
                      <a:lnTo>
                        <a:pt x="43" y="203"/>
                      </a:lnTo>
                      <a:lnTo>
                        <a:pt x="38" y="202"/>
                      </a:lnTo>
                      <a:lnTo>
                        <a:pt x="34" y="202"/>
                      </a:lnTo>
                      <a:lnTo>
                        <a:pt x="34" y="202"/>
                      </a:lnTo>
                      <a:lnTo>
                        <a:pt x="30" y="203"/>
                      </a:lnTo>
                      <a:lnTo>
                        <a:pt x="26" y="205"/>
                      </a:lnTo>
                      <a:lnTo>
                        <a:pt x="24" y="205"/>
                      </a:lnTo>
                      <a:lnTo>
                        <a:pt x="22" y="201"/>
                      </a:lnTo>
                      <a:lnTo>
                        <a:pt x="22" y="201"/>
                      </a:lnTo>
                      <a:lnTo>
                        <a:pt x="10" y="183"/>
                      </a:lnTo>
                      <a:lnTo>
                        <a:pt x="4" y="170"/>
                      </a:lnTo>
                      <a:lnTo>
                        <a:pt x="1" y="165"/>
                      </a:lnTo>
                      <a:lnTo>
                        <a:pt x="0" y="160"/>
                      </a:lnTo>
                      <a:lnTo>
                        <a:pt x="0" y="160"/>
                      </a:lnTo>
                      <a:lnTo>
                        <a:pt x="0" y="152"/>
                      </a:lnTo>
                      <a:lnTo>
                        <a:pt x="0" y="146"/>
                      </a:lnTo>
                      <a:lnTo>
                        <a:pt x="1" y="141"/>
                      </a:lnTo>
                      <a:lnTo>
                        <a:pt x="4" y="137"/>
                      </a:lnTo>
                      <a:lnTo>
                        <a:pt x="4" y="137"/>
                      </a:lnTo>
                      <a:lnTo>
                        <a:pt x="7" y="132"/>
                      </a:lnTo>
                      <a:lnTo>
                        <a:pt x="9" y="129"/>
                      </a:lnTo>
                      <a:lnTo>
                        <a:pt x="10" y="127"/>
                      </a:lnTo>
                      <a:lnTo>
                        <a:pt x="10" y="124"/>
                      </a:lnTo>
                      <a:lnTo>
                        <a:pt x="10" y="124"/>
                      </a:lnTo>
                      <a:lnTo>
                        <a:pt x="11" y="122"/>
                      </a:lnTo>
                      <a:lnTo>
                        <a:pt x="14" y="120"/>
                      </a:lnTo>
                      <a:lnTo>
                        <a:pt x="21" y="116"/>
                      </a:lnTo>
                      <a:lnTo>
                        <a:pt x="30" y="113"/>
                      </a:lnTo>
                      <a:lnTo>
                        <a:pt x="37" y="112"/>
                      </a:lnTo>
                      <a:lnTo>
                        <a:pt x="37" y="112"/>
                      </a:lnTo>
                      <a:lnTo>
                        <a:pt x="42" y="112"/>
                      </a:lnTo>
                      <a:lnTo>
                        <a:pt x="46" y="112"/>
                      </a:lnTo>
                      <a:lnTo>
                        <a:pt x="49" y="113"/>
                      </a:lnTo>
                      <a:lnTo>
                        <a:pt x="49" y="11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Freeform 203"/>
                <p:cNvSpPr/>
                <p:nvPr/>
              </p:nvSpPr>
              <p:spPr bwMode="auto">
                <a:xfrm>
                  <a:off x="5410" y="2772"/>
                  <a:ext cx="501" cy="359"/>
                </a:xfrm>
                <a:custGeom>
                  <a:gdLst>
                    <a:gd fmla="*/ 50 w 501" name="T0"/>
                    <a:gd fmla="*/ 116 h 359" name="T1"/>
                    <a:gd fmla="*/ 49 w 501" name="T2"/>
                    <a:gd fmla="*/ 106 h 359" name="T3"/>
                    <a:gd fmla="*/ 64 w 501" name="T4"/>
                    <a:gd fmla="*/ 106 h 359" name="T5"/>
                    <a:gd fmla="*/ 80 w 501" name="T6"/>
                    <a:gd fmla="*/ 130 h 359" name="T7"/>
                    <a:gd fmla="*/ 127 w 501" name="T8"/>
                    <a:gd fmla="*/ 129 h 359" name="T9"/>
                    <a:gd fmla="*/ 164 w 501" name="T10"/>
                    <a:gd fmla="*/ 123 h 359" name="T11"/>
                    <a:gd fmla="*/ 188 w 501" name="T12"/>
                    <a:gd fmla="*/ 112 h 359" name="T13"/>
                    <a:gd fmla="*/ 194 w 501" name="T14"/>
                    <a:gd fmla="*/ 83 h 359" name="T15"/>
                    <a:gd fmla="*/ 212 w 501" name="T16"/>
                    <a:gd fmla="*/ 73 h 359" name="T17"/>
                    <a:gd fmla="*/ 244 w 501" name="T18"/>
                    <a:gd fmla="*/ 62 h 359" name="T19"/>
                    <a:gd fmla="*/ 257 w 501" name="T20"/>
                    <a:gd fmla="*/ 56 h 359" name="T21"/>
                    <a:gd fmla="*/ 282 w 501" name="T22"/>
                    <a:gd fmla="*/ 59 h 359" name="T23"/>
                    <a:gd fmla="*/ 299 w 501" name="T24"/>
                    <a:gd fmla="*/ 43 h 359" name="T25"/>
                    <a:gd fmla="*/ 320 w 501" name="T26"/>
                    <a:gd fmla="*/ 9 h 359" name="T27"/>
                    <a:gd fmla="*/ 376 w 501" name="T28"/>
                    <a:gd fmla="*/ 0 h 359" name="T29"/>
                    <a:gd fmla="*/ 394 w 501" name="T30"/>
                    <a:gd fmla="*/ 3 h 359" name="T31"/>
                    <a:gd fmla="*/ 412 w 501" name="T32"/>
                    <a:gd fmla="*/ 17 h 359" name="T33"/>
                    <a:gd fmla="*/ 435 w 501" name="T34"/>
                    <a:gd fmla="*/ 9 h 359" name="T35"/>
                    <a:gd fmla="*/ 453 w 501" name="T36"/>
                    <a:gd fmla="*/ 17 h 359" name="T37"/>
                    <a:gd fmla="*/ 488 w 501" name="T38"/>
                    <a:gd fmla="*/ 32 h 359" name="T39"/>
                    <a:gd fmla="*/ 501 w 501" name="T40"/>
                    <a:gd fmla="*/ 40 h 359" name="T41"/>
                    <a:gd fmla="*/ 489 w 501" name="T42"/>
                    <a:gd fmla="*/ 58 h 359" name="T43"/>
                    <a:gd fmla="*/ 473 w 501" name="T44"/>
                    <a:gd fmla="*/ 63 h 359" name="T45"/>
                    <a:gd fmla="*/ 458 w 501" name="T46"/>
                    <a:gd fmla="*/ 83 h 359" name="T47"/>
                    <a:gd fmla="*/ 451 w 501" name="T48"/>
                    <a:gd fmla="*/ 94 h 359" name="T49"/>
                    <a:gd fmla="*/ 442 w 501" name="T50"/>
                    <a:gd fmla="*/ 111 h 359" name="T51"/>
                    <a:gd fmla="*/ 434 w 501" name="T52"/>
                    <a:gd fmla="*/ 157 h 359" name="T53"/>
                    <a:gd fmla="*/ 419 w 501" name="T54"/>
                    <a:gd fmla="*/ 185 h 359" name="T55"/>
                    <a:gd fmla="*/ 419 w 501" name="T56"/>
                    <a:gd fmla="*/ 209 h 359" name="T57"/>
                    <a:gd fmla="*/ 408 w 501" name="T58"/>
                    <a:gd fmla="*/ 219 h 359" name="T59"/>
                    <a:gd fmla="*/ 406 w 501" name="T60"/>
                    <a:gd fmla="*/ 234 h 359" name="T61"/>
                    <a:gd fmla="*/ 392 w 501" name="T62"/>
                    <a:gd fmla="*/ 251 h 359" name="T63"/>
                    <a:gd fmla="*/ 388 w 501" name="T64"/>
                    <a:gd fmla="*/ 266 h 359" name="T65"/>
                    <a:gd fmla="*/ 373 w 501" name="T66"/>
                    <a:gd fmla="*/ 269 h 359" name="T67"/>
                    <a:gd fmla="*/ 362 w 501" name="T68"/>
                    <a:gd fmla="*/ 279 h 359" name="T69"/>
                    <a:gd fmla="*/ 353 w 501" name="T70"/>
                    <a:gd fmla="*/ 285 h 359" name="T71"/>
                    <a:gd fmla="*/ 334 w 501" name="T72"/>
                    <a:gd fmla="*/ 285 h 359" name="T73"/>
                    <a:gd fmla="*/ 307 w 501" name="T74"/>
                    <a:gd fmla="*/ 286 h 359" name="T75"/>
                    <a:gd fmla="*/ 295 w 501" name="T76"/>
                    <a:gd fmla="*/ 287 h 359" name="T77"/>
                    <a:gd fmla="*/ 271 w 501" name="T78"/>
                    <a:gd fmla="*/ 292 h 359" name="T79"/>
                    <a:gd fmla="*/ 248 w 501" name="T80"/>
                    <a:gd fmla="*/ 310 h 359" name="T81"/>
                    <a:gd fmla="*/ 234 w 501" name="T82"/>
                    <a:gd fmla="*/ 316 h 359" name="T83"/>
                    <a:gd fmla="*/ 221 w 501" name="T84"/>
                    <a:gd fmla="*/ 329 h 359" name="T85"/>
                    <a:gd fmla="*/ 208 w 501" name="T86"/>
                    <a:gd fmla="*/ 334 h 359" name="T87"/>
                    <a:gd fmla="*/ 184 w 501" name="T88"/>
                    <a:gd fmla="*/ 356 h 359" name="T89"/>
                    <a:gd fmla="*/ 155 w 501" name="T90"/>
                    <a:gd fmla="*/ 358 h 359" name="T91"/>
                    <a:gd fmla="*/ 126 w 501" name="T92"/>
                    <a:gd fmla="*/ 350 h 359" name="T93"/>
                    <a:gd fmla="*/ 102 w 501" name="T94"/>
                    <a:gd fmla="*/ 345 h 359" name="T95"/>
                    <a:gd fmla="*/ 87 w 501" name="T96"/>
                    <a:gd fmla="*/ 327 h 359" name="T97"/>
                    <a:gd fmla="*/ 70 w 501" name="T98"/>
                    <a:gd fmla="*/ 312 h 359" name="T99"/>
                    <a:gd fmla="*/ 59 w 501" name="T100"/>
                    <a:gd fmla="*/ 295 h 359" name="T101"/>
                    <a:gd fmla="*/ 31 w 501" name="T102"/>
                    <a:gd fmla="*/ 289 h 359" name="T103"/>
                    <a:gd fmla="*/ 16 w 501" name="T104"/>
                    <a:gd fmla="*/ 283 h 359" name="T105"/>
                    <a:gd fmla="*/ 3 w 501" name="T106"/>
                    <a:gd fmla="*/ 251 h 359" name="T107"/>
                    <a:gd fmla="*/ 1 w 501" name="T108"/>
                    <a:gd fmla="*/ 234 h 359" name="T109"/>
                    <a:gd fmla="*/ 10 w 501" name="T110"/>
                    <a:gd fmla="*/ 229 h 359" name="T111"/>
                    <a:gd fmla="*/ 15 w 501" name="T112"/>
                    <a:gd fmla="*/ 189 h 359" name="T113"/>
                    <a:gd fmla="*/ 24 w 501" name="T114"/>
                    <a:gd fmla="*/ 166 h 359" name="T115"/>
                    <a:gd fmla="*/ 16 w 501" name="T116"/>
                    <a:gd fmla="*/ 147 h 359" name="T117"/>
                    <a:gd fmla="*/ 12 w 501" name="T118"/>
                    <a:gd fmla="*/ 140 h 359" name="T119"/>
                    <a:gd fmla="*/ 32 w 501" name="T120"/>
                    <a:gd fmla="*/ 147 h 359" name="T121"/>
                    <a:gd fmla="*/ 50 w 501" name="T122"/>
                    <a:gd fmla="*/ 143 h 359" name="T1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b="b" l="0" r="r" t="0"/>
                  <a:pathLst>
                    <a:path h="359" w="501">
                      <a:moveTo>
                        <a:pt x="50" y="141"/>
                      </a:moveTo>
                      <a:lnTo>
                        <a:pt x="50" y="141"/>
                      </a:lnTo>
                      <a:lnTo>
                        <a:pt x="51" y="129"/>
                      </a:lnTo>
                      <a:lnTo>
                        <a:pt x="51" y="119"/>
                      </a:lnTo>
                      <a:lnTo>
                        <a:pt x="50" y="116"/>
                      </a:lnTo>
                      <a:lnTo>
                        <a:pt x="48" y="114"/>
                      </a:lnTo>
                      <a:lnTo>
                        <a:pt x="48" y="114"/>
                      </a:lnTo>
                      <a:lnTo>
                        <a:pt x="47" y="112"/>
                      </a:lnTo>
                      <a:lnTo>
                        <a:pt x="48" y="109"/>
                      </a:lnTo>
                      <a:lnTo>
                        <a:pt x="49" y="106"/>
                      </a:lnTo>
                      <a:lnTo>
                        <a:pt x="52" y="104"/>
                      </a:lnTo>
                      <a:lnTo>
                        <a:pt x="56" y="103"/>
                      </a:lnTo>
                      <a:lnTo>
                        <a:pt x="59" y="103"/>
                      </a:lnTo>
                      <a:lnTo>
                        <a:pt x="61" y="104"/>
                      </a:lnTo>
                      <a:lnTo>
                        <a:pt x="64" y="106"/>
                      </a:lnTo>
                      <a:lnTo>
                        <a:pt x="64" y="106"/>
                      </a:lnTo>
                      <a:lnTo>
                        <a:pt x="69" y="115"/>
                      </a:lnTo>
                      <a:lnTo>
                        <a:pt x="73" y="123"/>
                      </a:lnTo>
                      <a:lnTo>
                        <a:pt x="76" y="127"/>
                      </a:lnTo>
                      <a:lnTo>
                        <a:pt x="80" y="130"/>
                      </a:lnTo>
                      <a:lnTo>
                        <a:pt x="85" y="131"/>
                      </a:lnTo>
                      <a:lnTo>
                        <a:pt x="90" y="132"/>
                      </a:lnTo>
                      <a:lnTo>
                        <a:pt x="90" y="132"/>
                      </a:lnTo>
                      <a:lnTo>
                        <a:pt x="116" y="131"/>
                      </a:lnTo>
                      <a:lnTo>
                        <a:pt x="127" y="129"/>
                      </a:lnTo>
                      <a:lnTo>
                        <a:pt x="137" y="127"/>
                      </a:lnTo>
                      <a:lnTo>
                        <a:pt x="137" y="127"/>
                      </a:lnTo>
                      <a:lnTo>
                        <a:pt x="144" y="126"/>
                      </a:lnTo>
                      <a:lnTo>
                        <a:pt x="150" y="124"/>
                      </a:lnTo>
                      <a:lnTo>
                        <a:pt x="164" y="123"/>
                      </a:lnTo>
                      <a:lnTo>
                        <a:pt x="172" y="122"/>
                      </a:lnTo>
                      <a:lnTo>
                        <a:pt x="178" y="120"/>
                      </a:lnTo>
                      <a:lnTo>
                        <a:pt x="184" y="117"/>
                      </a:lnTo>
                      <a:lnTo>
                        <a:pt x="188" y="112"/>
                      </a:lnTo>
                      <a:lnTo>
                        <a:pt x="188" y="112"/>
                      </a:lnTo>
                      <a:lnTo>
                        <a:pt x="190" y="106"/>
                      </a:lnTo>
                      <a:lnTo>
                        <a:pt x="191" y="101"/>
                      </a:lnTo>
                      <a:lnTo>
                        <a:pt x="192" y="91"/>
                      </a:lnTo>
                      <a:lnTo>
                        <a:pt x="192" y="87"/>
                      </a:lnTo>
                      <a:lnTo>
                        <a:pt x="194" y="83"/>
                      </a:lnTo>
                      <a:lnTo>
                        <a:pt x="196" y="79"/>
                      </a:lnTo>
                      <a:lnTo>
                        <a:pt x="200" y="77"/>
                      </a:lnTo>
                      <a:lnTo>
                        <a:pt x="200" y="77"/>
                      </a:lnTo>
                      <a:lnTo>
                        <a:pt x="205" y="75"/>
                      </a:lnTo>
                      <a:lnTo>
                        <a:pt x="212" y="73"/>
                      </a:lnTo>
                      <a:lnTo>
                        <a:pt x="224" y="71"/>
                      </a:lnTo>
                      <a:lnTo>
                        <a:pt x="231" y="70"/>
                      </a:lnTo>
                      <a:lnTo>
                        <a:pt x="236" y="68"/>
                      </a:lnTo>
                      <a:lnTo>
                        <a:pt x="241" y="65"/>
                      </a:lnTo>
                      <a:lnTo>
                        <a:pt x="244" y="62"/>
                      </a:lnTo>
                      <a:lnTo>
                        <a:pt x="244" y="62"/>
                      </a:lnTo>
                      <a:lnTo>
                        <a:pt x="248" y="57"/>
                      </a:lnTo>
                      <a:lnTo>
                        <a:pt x="250" y="56"/>
                      </a:lnTo>
                      <a:lnTo>
                        <a:pt x="252" y="56"/>
                      </a:lnTo>
                      <a:lnTo>
                        <a:pt x="257" y="56"/>
                      </a:lnTo>
                      <a:lnTo>
                        <a:pt x="265" y="58"/>
                      </a:lnTo>
                      <a:lnTo>
                        <a:pt x="265" y="58"/>
                      </a:lnTo>
                      <a:lnTo>
                        <a:pt x="275" y="59"/>
                      </a:lnTo>
                      <a:lnTo>
                        <a:pt x="279" y="59"/>
                      </a:lnTo>
                      <a:lnTo>
                        <a:pt x="282" y="59"/>
                      </a:lnTo>
                      <a:lnTo>
                        <a:pt x="286" y="58"/>
                      </a:lnTo>
                      <a:lnTo>
                        <a:pt x="289" y="56"/>
                      </a:lnTo>
                      <a:lnTo>
                        <a:pt x="295" y="48"/>
                      </a:lnTo>
                      <a:lnTo>
                        <a:pt x="295" y="48"/>
                      </a:lnTo>
                      <a:lnTo>
                        <a:pt x="299" y="43"/>
                      </a:lnTo>
                      <a:lnTo>
                        <a:pt x="302" y="37"/>
                      </a:lnTo>
                      <a:lnTo>
                        <a:pt x="307" y="24"/>
                      </a:lnTo>
                      <a:lnTo>
                        <a:pt x="310" y="19"/>
                      </a:lnTo>
                      <a:lnTo>
                        <a:pt x="315" y="14"/>
                      </a:lnTo>
                      <a:lnTo>
                        <a:pt x="320" y="9"/>
                      </a:lnTo>
                      <a:lnTo>
                        <a:pt x="327" y="7"/>
                      </a:lnTo>
                      <a:lnTo>
                        <a:pt x="327" y="7"/>
                      </a:lnTo>
                      <a:lnTo>
                        <a:pt x="346" y="3"/>
                      </a:lnTo>
                      <a:lnTo>
                        <a:pt x="366" y="0"/>
                      </a:lnTo>
                      <a:lnTo>
                        <a:pt x="376" y="0"/>
                      </a:lnTo>
                      <a:lnTo>
                        <a:pt x="385" y="0"/>
                      </a:lnTo>
                      <a:lnTo>
                        <a:pt x="391" y="1"/>
                      </a:lnTo>
                      <a:lnTo>
                        <a:pt x="393" y="2"/>
                      </a:lnTo>
                      <a:lnTo>
                        <a:pt x="394" y="3"/>
                      </a:lnTo>
                      <a:lnTo>
                        <a:pt x="394" y="3"/>
                      </a:lnTo>
                      <a:lnTo>
                        <a:pt x="398" y="9"/>
                      </a:lnTo>
                      <a:lnTo>
                        <a:pt x="402" y="15"/>
                      </a:lnTo>
                      <a:lnTo>
                        <a:pt x="405" y="17"/>
                      </a:lnTo>
                      <a:lnTo>
                        <a:pt x="408" y="17"/>
                      </a:lnTo>
                      <a:lnTo>
                        <a:pt x="412" y="17"/>
                      </a:lnTo>
                      <a:lnTo>
                        <a:pt x="416" y="15"/>
                      </a:lnTo>
                      <a:lnTo>
                        <a:pt x="416" y="15"/>
                      </a:lnTo>
                      <a:lnTo>
                        <a:pt x="425" y="11"/>
                      </a:lnTo>
                      <a:lnTo>
                        <a:pt x="431" y="11"/>
                      </a:lnTo>
                      <a:lnTo>
                        <a:pt x="435" y="9"/>
                      </a:lnTo>
                      <a:lnTo>
                        <a:pt x="441" y="11"/>
                      </a:lnTo>
                      <a:lnTo>
                        <a:pt x="445" y="12"/>
                      </a:lnTo>
                      <a:lnTo>
                        <a:pt x="449" y="14"/>
                      </a:lnTo>
                      <a:lnTo>
                        <a:pt x="453" y="17"/>
                      </a:lnTo>
                      <a:lnTo>
                        <a:pt x="453" y="17"/>
                      </a:lnTo>
                      <a:lnTo>
                        <a:pt x="462" y="23"/>
                      </a:lnTo>
                      <a:lnTo>
                        <a:pt x="472" y="28"/>
                      </a:lnTo>
                      <a:lnTo>
                        <a:pt x="480" y="31"/>
                      </a:lnTo>
                      <a:lnTo>
                        <a:pt x="488" y="32"/>
                      </a:lnTo>
                      <a:lnTo>
                        <a:pt x="488" y="32"/>
                      </a:lnTo>
                      <a:lnTo>
                        <a:pt x="494" y="33"/>
                      </a:lnTo>
                      <a:lnTo>
                        <a:pt x="498" y="34"/>
                      </a:lnTo>
                      <a:lnTo>
                        <a:pt x="500" y="35"/>
                      </a:lnTo>
                      <a:lnTo>
                        <a:pt x="501" y="37"/>
                      </a:lnTo>
                      <a:lnTo>
                        <a:pt x="501" y="40"/>
                      </a:lnTo>
                      <a:lnTo>
                        <a:pt x="500" y="43"/>
                      </a:lnTo>
                      <a:lnTo>
                        <a:pt x="498" y="46"/>
                      </a:lnTo>
                      <a:lnTo>
                        <a:pt x="498" y="46"/>
                      </a:lnTo>
                      <a:lnTo>
                        <a:pt x="492" y="54"/>
                      </a:lnTo>
                      <a:lnTo>
                        <a:pt x="489" y="58"/>
                      </a:lnTo>
                      <a:lnTo>
                        <a:pt x="486" y="62"/>
                      </a:lnTo>
                      <a:lnTo>
                        <a:pt x="484" y="63"/>
                      </a:lnTo>
                      <a:lnTo>
                        <a:pt x="480" y="63"/>
                      </a:lnTo>
                      <a:lnTo>
                        <a:pt x="480" y="63"/>
                      </a:lnTo>
                      <a:lnTo>
                        <a:pt x="473" y="63"/>
                      </a:lnTo>
                      <a:lnTo>
                        <a:pt x="468" y="64"/>
                      </a:lnTo>
                      <a:lnTo>
                        <a:pt x="464" y="68"/>
                      </a:lnTo>
                      <a:lnTo>
                        <a:pt x="460" y="75"/>
                      </a:lnTo>
                      <a:lnTo>
                        <a:pt x="460" y="75"/>
                      </a:lnTo>
                      <a:lnTo>
                        <a:pt x="458" y="83"/>
                      </a:lnTo>
                      <a:lnTo>
                        <a:pt x="458" y="88"/>
                      </a:lnTo>
                      <a:lnTo>
                        <a:pt x="457" y="90"/>
                      </a:lnTo>
                      <a:lnTo>
                        <a:pt x="456" y="92"/>
                      </a:lnTo>
                      <a:lnTo>
                        <a:pt x="453" y="93"/>
                      </a:lnTo>
                      <a:lnTo>
                        <a:pt x="451" y="94"/>
                      </a:lnTo>
                      <a:lnTo>
                        <a:pt x="451" y="94"/>
                      </a:lnTo>
                      <a:lnTo>
                        <a:pt x="446" y="97"/>
                      </a:lnTo>
                      <a:lnTo>
                        <a:pt x="443" y="100"/>
                      </a:lnTo>
                      <a:lnTo>
                        <a:pt x="442" y="104"/>
                      </a:lnTo>
                      <a:lnTo>
                        <a:pt x="442" y="111"/>
                      </a:lnTo>
                      <a:lnTo>
                        <a:pt x="442" y="111"/>
                      </a:lnTo>
                      <a:lnTo>
                        <a:pt x="442" y="121"/>
                      </a:lnTo>
                      <a:lnTo>
                        <a:pt x="439" y="135"/>
                      </a:lnTo>
                      <a:lnTo>
                        <a:pt x="436" y="149"/>
                      </a:lnTo>
                      <a:lnTo>
                        <a:pt x="434" y="157"/>
                      </a:lnTo>
                      <a:lnTo>
                        <a:pt x="431" y="163"/>
                      </a:lnTo>
                      <a:lnTo>
                        <a:pt x="431" y="163"/>
                      </a:lnTo>
                      <a:lnTo>
                        <a:pt x="424" y="173"/>
                      </a:lnTo>
                      <a:lnTo>
                        <a:pt x="421" y="179"/>
                      </a:lnTo>
                      <a:lnTo>
                        <a:pt x="419" y="185"/>
                      </a:lnTo>
                      <a:lnTo>
                        <a:pt x="419" y="191"/>
                      </a:lnTo>
                      <a:lnTo>
                        <a:pt x="419" y="191"/>
                      </a:lnTo>
                      <a:lnTo>
                        <a:pt x="420" y="199"/>
                      </a:lnTo>
                      <a:lnTo>
                        <a:pt x="420" y="204"/>
                      </a:lnTo>
                      <a:lnTo>
                        <a:pt x="419" y="209"/>
                      </a:lnTo>
                      <a:lnTo>
                        <a:pt x="417" y="212"/>
                      </a:lnTo>
                      <a:lnTo>
                        <a:pt x="415" y="213"/>
                      </a:lnTo>
                      <a:lnTo>
                        <a:pt x="415" y="213"/>
                      </a:lnTo>
                      <a:lnTo>
                        <a:pt x="410" y="216"/>
                      </a:lnTo>
                      <a:lnTo>
                        <a:pt x="408" y="219"/>
                      </a:lnTo>
                      <a:lnTo>
                        <a:pt x="407" y="222"/>
                      </a:lnTo>
                      <a:lnTo>
                        <a:pt x="407" y="226"/>
                      </a:lnTo>
                      <a:lnTo>
                        <a:pt x="407" y="226"/>
                      </a:lnTo>
                      <a:lnTo>
                        <a:pt x="407" y="230"/>
                      </a:lnTo>
                      <a:lnTo>
                        <a:pt x="406" y="234"/>
                      </a:lnTo>
                      <a:lnTo>
                        <a:pt x="404" y="237"/>
                      </a:lnTo>
                      <a:lnTo>
                        <a:pt x="400" y="241"/>
                      </a:lnTo>
                      <a:lnTo>
                        <a:pt x="400" y="241"/>
                      </a:lnTo>
                      <a:lnTo>
                        <a:pt x="395" y="246"/>
                      </a:lnTo>
                      <a:lnTo>
                        <a:pt x="392" y="251"/>
                      </a:lnTo>
                      <a:lnTo>
                        <a:pt x="391" y="258"/>
                      </a:lnTo>
                      <a:lnTo>
                        <a:pt x="390" y="262"/>
                      </a:lnTo>
                      <a:lnTo>
                        <a:pt x="390" y="262"/>
                      </a:lnTo>
                      <a:lnTo>
                        <a:pt x="390" y="264"/>
                      </a:lnTo>
                      <a:lnTo>
                        <a:pt x="388" y="266"/>
                      </a:lnTo>
                      <a:lnTo>
                        <a:pt x="385" y="267"/>
                      </a:lnTo>
                      <a:lnTo>
                        <a:pt x="380" y="269"/>
                      </a:lnTo>
                      <a:lnTo>
                        <a:pt x="376" y="269"/>
                      </a:lnTo>
                      <a:lnTo>
                        <a:pt x="376" y="269"/>
                      </a:lnTo>
                      <a:lnTo>
                        <a:pt x="373" y="269"/>
                      </a:lnTo>
                      <a:lnTo>
                        <a:pt x="370" y="269"/>
                      </a:lnTo>
                      <a:lnTo>
                        <a:pt x="366" y="271"/>
                      </a:lnTo>
                      <a:lnTo>
                        <a:pt x="364" y="274"/>
                      </a:lnTo>
                      <a:lnTo>
                        <a:pt x="364" y="274"/>
                      </a:lnTo>
                      <a:lnTo>
                        <a:pt x="362" y="279"/>
                      </a:lnTo>
                      <a:lnTo>
                        <a:pt x="360" y="283"/>
                      </a:lnTo>
                      <a:lnTo>
                        <a:pt x="357" y="285"/>
                      </a:lnTo>
                      <a:lnTo>
                        <a:pt x="355" y="285"/>
                      </a:lnTo>
                      <a:lnTo>
                        <a:pt x="353" y="285"/>
                      </a:lnTo>
                      <a:lnTo>
                        <a:pt x="353" y="285"/>
                      </a:lnTo>
                      <a:lnTo>
                        <a:pt x="350" y="284"/>
                      </a:lnTo>
                      <a:lnTo>
                        <a:pt x="345" y="283"/>
                      </a:lnTo>
                      <a:lnTo>
                        <a:pt x="338" y="283"/>
                      </a:lnTo>
                      <a:lnTo>
                        <a:pt x="334" y="285"/>
                      </a:lnTo>
                      <a:lnTo>
                        <a:pt x="334" y="285"/>
                      </a:lnTo>
                      <a:lnTo>
                        <a:pt x="332" y="286"/>
                      </a:lnTo>
                      <a:lnTo>
                        <a:pt x="328" y="286"/>
                      </a:lnTo>
                      <a:lnTo>
                        <a:pt x="319" y="286"/>
                      </a:lnTo>
                      <a:lnTo>
                        <a:pt x="312" y="286"/>
                      </a:lnTo>
                      <a:lnTo>
                        <a:pt x="307" y="286"/>
                      </a:lnTo>
                      <a:lnTo>
                        <a:pt x="307" y="286"/>
                      </a:lnTo>
                      <a:lnTo>
                        <a:pt x="306" y="287"/>
                      </a:lnTo>
                      <a:lnTo>
                        <a:pt x="304" y="288"/>
                      </a:lnTo>
                      <a:lnTo>
                        <a:pt x="300" y="288"/>
                      </a:lnTo>
                      <a:lnTo>
                        <a:pt x="295" y="287"/>
                      </a:lnTo>
                      <a:lnTo>
                        <a:pt x="295" y="287"/>
                      </a:lnTo>
                      <a:lnTo>
                        <a:pt x="290" y="287"/>
                      </a:lnTo>
                      <a:lnTo>
                        <a:pt x="284" y="287"/>
                      </a:lnTo>
                      <a:lnTo>
                        <a:pt x="277" y="289"/>
                      </a:lnTo>
                      <a:lnTo>
                        <a:pt x="271" y="292"/>
                      </a:lnTo>
                      <a:lnTo>
                        <a:pt x="271" y="292"/>
                      </a:lnTo>
                      <a:lnTo>
                        <a:pt x="265" y="298"/>
                      </a:lnTo>
                      <a:lnTo>
                        <a:pt x="258" y="303"/>
                      </a:lnTo>
                      <a:lnTo>
                        <a:pt x="251" y="308"/>
                      </a:lnTo>
                      <a:lnTo>
                        <a:pt x="248" y="310"/>
                      </a:lnTo>
                      <a:lnTo>
                        <a:pt x="246" y="310"/>
                      </a:lnTo>
                      <a:lnTo>
                        <a:pt x="246" y="310"/>
                      </a:lnTo>
                      <a:lnTo>
                        <a:pt x="241" y="312"/>
                      </a:lnTo>
                      <a:lnTo>
                        <a:pt x="237" y="313"/>
                      </a:lnTo>
                      <a:lnTo>
                        <a:pt x="234" y="316"/>
                      </a:lnTo>
                      <a:lnTo>
                        <a:pt x="232" y="320"/>
                      </a:lnTo>
                      <a:lnTo>
                        <a:pt x="232" y="320"/>
                      </a:lnTo>
                      <a:lnTo>
                        <a:pt x="230" y="324"/>
                      </a:lnTo>
                      <a:lnTo>
                        <a:pt x="225" y="328"/>
                      </a:lnTo>
                      <a:lnTo>
                        <a:pt x="221" y="329"/>
                      </a:lnTo>
                      <a:lnTo>
                        <a:pt x="216" y="330"/>
                      </a:lnTo>
                      <a:lnTo>
                        <a:pt x="216" y="330"/>
                      </a:lnTo>
                      <a:lnTo>
                        <a:pt x="214" y="330"/>
                      </a:lnTo>
                      <a:lnTo>
                        <a:pt x="212" y="331"/>
                      </a:lnTo>
                      <a:lnTo>
                        <a:pt x="208" y="334"/>
                      </a:lnTo>
                      <a:lnTo>
                        <a:pt x="203" y="340"/>
                      </a:lnTo>
                      <a:lnTo>
                        <a:pt x="198" y="346"/>
                      </a:lnTo>
                      <a:lnTo>
                        <a:pt x="198" y="346"/>
                      </a:lnTo>
                      <a:lnTo>
                        <a:pt x="191" y="351"/>
                      </a:lnTo>
                      <a:lnTo>
                        <a:pt x="184" y="356"/>
                      </a:lnTo>
                      <a:lnTo>
                        <a:pt x="176" y="359"/>
                      </a:lnTo>
                      <a:lnTo>
                        <a:pt x="171" y="359"/>
                      </a:lnTo>
                      <a:lnTo>
                        <a:pt x="166" y="359"/>
                      </a:lnTo>
                      <a:lnTo>
                        <a:pt x="166" y="359"/>
                      </a:lnTo>
                      <a:lnTo>
                        <a:pt x="155" y="358"/>
                      </a:lnTo>
                      <a:lnTo>
                        <a:pt x="142" y="356"/>
                      </a:lnTo>
                      <a:lnTo>
                        <a:pt x="131" y="353"/>
                      </a:lnTo>
                      <a:lnTo>
                        <a:pt x="128" y="352"/>
                      </a:lnTo>
                      <a:lnTo>
                        <a:pt x="126" y="350"/>
                      </a:lnTo>
                      <a:lnTo>
                        <a:pt x="126" y="350"/>
                      </a:lnTo>
                      <a:lnTo>
                        <a:pt x="122" y="348"/>
                      </a:lnTo>
                      <a:lnTo>
                        <a:pt x="117" y="346"/>
                      </a:lnTo>
                      <a:lnTo>
                        <a:pt x="105" y="345"/>
                      </a:lnTo>
                      <a:lnTo>
                        <a:pt x="105" y="345"/>
                      </a:lnTo>
                      <a:lnTo>
                        <a:pt x="102" y="345"/>
                      </a:lnTo>
                      <a:lnTo>
                        <a:pt x="99" y="343"/>
                      </a:lnTo>
                      <a:lnTo>
                        <a:pt x="93" y="338"/>
                      </a:lnTo>
                      <a:lnTo>
                        <a:pt x="89" y="332"/>
                      </a:lnTo>
                      <a:lnTo>
                        <a:pt x="87" y="327"/>
                      </a:lnTo>
                      <a:lnTo>
                        <a:pt x="87" y="327"/>
                      </a:lnTo>
                      <a:lnTo>
                        <a:pt x="86" y="324"/>
                      </a:lnTo>
                      <a:lnTo>
                        <a:pt x="85" y="323"/>
                      </a:lnTo>
                      <a:lnTo>
                        <a:pt x="80" y="319"/>
                      </a:lnTo>
                      <a:lnTo>
                        <a:pt x="75" y="316"/>
                      </a:lnTo>
                      <a:lnTo>
                        <a:pt x="70" y="312"/>
                      </a:lnTo>
                      <a:lnTo>
                        <a:pt x="70" y="312"/>
                      </a:lnTo>
                      <a:lnTo>
                        <a:pt x="65" y="306"/>
                      </a:lnTo>
                      <a:lnTo>
                        <a:pt x="63" y="301"/>
                      </a:lnTo>
                      <a:lnTo>
                        <a:pt x="61" y="298"/>
                      </a:lnTo>
                      <a:lnTo>
                        <a:pt x="59" y="295"/>
                      </a:lnTo>
                      <a:lnTo>
                        <a:pt x="56" y="293"/>
                      </a:lnTo>
                      <a:lnTo>
                        <a:pt x="51" y="291"/>
                      </a:lnTo>
                      <a:lnTo>
                        <a:pt x="51" y="291"/>
                      </a:lnTo>
                      <a:lnTo>
                        <a:pt x="41" y="290"/>
                      </a:lnTo>
                      <a:lnTo>
                        <a:pt x="31" y="289"/>
                      </a:lnTo>
                      <a:lnTo>
                        <a:pt x="27" y="289"/>
                      </a:lnTo>
                      <a:lnTo>
                        <a:pt x="22" y="287"/>
                      </a:lnTo>
                      <a:lnTo>
                        <a:pt x="19" y="285"/>
                      </a:lnTo>
                      <a:lnTo>
                        <a:pt x="16" y="283"/>
                      </a:lnTo>
                      <a:lnTo>
                        <a:pt x="16" y="283"/>
                      </a:lnTo>
                      <a:lnTo>
                        <a:pt x="8" y="267"/>
                      </a:lnTo>
                      <a:lnTo>
                        <a:pt x="5" y="262"/>
                      </a:lnTo>
                      <a:lnTo>
                        <a:pt x="4" y="257"/>
                      </a:lnTo>
                      <a:lnTo>
                        <a:pt x="4" y="257"/>
                      </a:lnTo>
                      <a:lnTo>
                        <a:pt x="3" y="251"/>
                      </a:lnTo>
                      <a:lnTo>
                        <a:pt x="1" y="245"/>
                      </a:lnTo>
                      <a:lnTo>
                        <a:pt x="0" y="240"/>
                      </a:lnTo>
                      <a:lnTo>
                        <a:pt x="0" y="235"/>
                      </a:lnTo>
                      <a:lnTo>
                        <a:pt x="0" y="235"/>
                      </a:lnTo>
                      <a:lnTo>
                        <a:pt x="1" y="234"/>
                      </a:lnTo>
                      <a:lnTo>
                        <a:pt x="2" y="233"/>
                      </a:lnTo>
                      <a:lnTo>
                        <a:pt x="6" y="233"/>
                      </a:lnTo>
                      <a:lnTo>
                        <a:pt x="9" y="233"/>
                      </a:lnTo>
                      <a:lnTo>
                        <a:pt x="10" y="231"/>
                      </a:lnTo>
                      <a:lnTo>
                        <a:pt x="10" y="229"/>
                      </a:lnTo>
                      <a:lnTo>
                        <a:pt x="10" y="229"/>
                      </a:lnTo>
                      <a:lnTo>
                        <a:pt x="10" y="209"/>
                      </a:lnTo>
                      <a:lnTo>
                        <a:pt x="13" y="199"/>
                      </a:lnTo>
                      <a:lnTo>
                        <a:pt x="14" y="193"/>
                      </a:lnTo>
                      <a:lnTo>
                        <a:pt x="15" y="189"/>
                      </a:lnTo>
                      <a:lnTo>
                        <a:pt x="15" y="189"/>
                      </a:lnTo>
                      <a:lnTo>
                        <a:pt x="21" y="177"/>
                      </a:lnTo>
                      <a:lnTo>
                        <a:pt x="23" y="173"/>
                      </a:lnTo>
                      <a:lnTo>
                        <a:pt x="24" y="166"/>
                      </a:lnTo>
                      <a:lnTo>
                        <a:pt x="24" y="166"/>
                      </a:lnTo>
                      <a:lnTo>
                        <a:pt x="24" y="161"/>
                      </a:lnTo>
                      <a:lnTo>
                        <a:pt x="23" y="156"/>
                      </a:lnTo>
                      <a:lnTo>
                        <a:pt x="20" y="150"/>
                      </a:lnTo>
                      <a:lnTo>
                        <a:pt x="16" y="147"/>
                      </a:lnTo>
                      <a:lnTo>
                        <a:pt x="16" y="147"/>
                      </a:lnTo>
                      <a:lnTo>
                        <a:pt x="10" y="144"/>
                      </a:lnTo>
                      <a:lnTo>
                        <a:pt x="9" y="141"/>
                      </a:lnTo>
                      <a:lnTo>
                        <a:pt x="9" y="140"/>
                      </a:lnTo>
                      <a:lnTo>
                        <a:pt x="9" y="140"/>
                      </a:lnTo>
                      <a:lnTo>
                        <a:pt x="12" y="140"/>
                      </a:lnTo>
                      <a:lnTo>
                        <a:pt x="14" y="141"/>
                      </a:lnTo>
                      <a:lnTo>
                        <a:pt x="14" y="141"/>
                      </a:lnTo>
                      <a:lnTo>
                        <a:pt x="21" y="147"/>
                      </a:lnTo>
                      <a:lnTo>
                        <a:pt x="26" y="148"/>
                      </a:lnTo>
                      <a:lnTo>
                        <a:pt x="32" y="147"/>
                      </a:lnTo>
                      <a:lnTo>
                        <a:pt x="32" y="147"/>
                      </a:lnTo>
                      <a:lnTo>
                        <a:pt x="44" y="145"/>
                      </a:lnTo>
                      <a:lnTo>
                        <a:pt x="47" y="144"/>
                      </a:lnTo>
                      <a:lnTo>
                        <a:pt x="50" y="143"/>
                      </a:lnTo>
                      <a:lnTo>
                        <a:pt x="50" y="143"/>
                      </a:lnTo>
                      <a:lnTo>
                        <a:pt x="51" y="142"/>
                      </a:lnTo>
                      <a:lnTo>
                        <a:pt x="51" y="141"/>
                      </a:lnTo>
                      <a:lnTo>
                        <a:pt x="50" y="141"/>
                      </a:lnTo>
                      <a:lnTo>
                        <a:pt x="50" y="14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71" name="Freeform 204"/>
                <p:cNvSpPr/>
                <p:nvPr/>
              </p:nvSpPr>
              <p:spPr bwMode="auto">
                <a:xfrm>
                  <a:off x="5189" y="2056"/>
                  <a:ext cx="756" cy="651"/>
                </a:xfrm>
                <a:custGeom>
                  <a:gdLst>
                    <a:gd fmla="*/ 21 w 756" name="T0"/>
                    <a:gd fmla="*/ 190 h 651" name="T1"/>
                    <a:gd fmla="*/ 9 w 756" name="T2"/>
                    <a:gd fmla="*/ 155 h 651" name="T3"/>
                    <a:gd fmla="*/ 10 w 756" name="T4"/>
                    <a:gd fmla="*/ 132 h 651" name="T5"/>
                    <a:gd fmla="*/ 78 w 756" name="T6"/>
                    <a:gd fmla="*/ 95 h 651" name="T7"/>
                    <a:gd fmla="*/ 135 w 756" name="T8"/>
                    <a:gd fmla="*/ 70 h 651" name="T9"/>
                    <a:gd fmla="*/ 170 w 756" name="T10"/>
                    <a:gd fmla="*/ 39 h 651" name="T11"/>
                    <a:gd fmla="*/ 230 w 756" name="T12"/>
                    <a:gd fmla="*/ 7 h 651" name="T13"/>
                    <a:gd fmla="*/ 280 w 756" name="T14"/>
                    <a:gd fmla="*/ 5 h 651" name="T15"/>
                    <a:gd fmla="*/ 301 w 756" name="T16"/>
                    <a:gd fmla="*/ 45 h 651" name="T17"/>
                    <a:gd fmla="*/ 359 w 756" name="T18"/>
                    <a:gd fmla="*/ 44 h 651" name="T19"/>
                    <a:gd fmla="*/ 465 w 756" name="T20"/>
                    <a:gd fmla="*/ 38 h 651" name="T21"/>
                    <a:gd fmla="*/ 585 w 756" name="T22"/>
                    <a:gd fmla="*/ 19 h 651" name="T23"/>
                    <a:gd fmla="*/ 633 w 756" name="T24"/>
                    <a:gd fmla="*/ 37 h 651" name="T25"/>
                    <a:gd fmla="*/ 667 w 756" name="T26"/>
                    <a:gd fmla="*/ 114 h 651" name="T27"/>
                    <a:gd fmla="*/ 692 w 756" name="T28"/>
                    <a:gd fmla="*/ 187 h 651" name="T29"/>
                    <a:gd fmla="*/ 659 w 756" name="T30"/>
                    <a:gd fmla="*/ 229 h 651" name="T31"/>
                    <a:gd fmla="*/ 664 w 756" name="T32"/>
                    <a:gd fmla="*/ 264 h 651" name="T33"/>
                    <a:gd fmla="*/ 693 w 756" name="T34"/>
                    <a:gd fmla="*/ 290 h 651" name="T35"/>
                    <a:gd fmla="*/ 711 w 756" name="T36"/>
                    <a:gd fmla="*/ 366 h 651" name="T37"/>
                    <a:gd fmla="*/ 749 w 756" name="T38"/>
                    <a:gd fmla="*/ 403 h 651" name="T39"/>
                    <a:gd fmla="*/ 742 w 756" name="T40"/>
                    <a:gd fmla="*/ 415 h 651" name="T41"/>
                    <a:gd fmla="*/ 756 w 756" name="T42"/>
                    <a:gd fmla="*/ 442 h 651" name="T43"/>
                    <a:gd fmla="*/ 730 w 756" name="T44"/>
                    <a:gd fmla="*/ 470 h 651" name="T45"/>
                    <a:gd fmla="*/ 699 w 756" name="T46"/>
                    <a:gd fmla="*/ 507 h 651" name="T47"/>
                    <a:gd fmla="*/ 678 w 756" name="T48"/>
                    <a:gd fmla="*/ 594 h 651" name="T49"/>
                    <a:gd fmla="*/ 695 w 756" name="T50"/>
                    <a:gd fmla="*/ 633 h 651" name="T51"/>
                    <a:gd fmla="*/ 659 w 756" name="T52"/>
                    <a:gd fmla="*/ 621 h 651" name="T53"/>
                    <a:gd fmla="*/ 576 w 756" name="T54"/>
                    <a:gd fmla="*/ 605 h 651" name="T55"/>
                    <a:gd fmla="*/ 545 w 756" name="T56"/>
                    <a:gd fmla="*/ 622 h 651" name="T57"/>
                    <a:gd fmla="*/ 506 w 756" name="T58"/>
                    <a:gd fmla="*/ 623 h 651" name="T59"/>
                    <a:gd fmla="*/ 478 w 756" name="T60"/>
                    <a:gd fmla="*/ 650 h 651" name="T61"/>
                    <a:gd fmla="*/ 464 w 756" name="T62"/>
                    <a:gd fmla="*/ 631 h 651" name="T63"/>
                    <a:gd fmla="*/ 437 w 756" name="T64"/>
                    <a:gd fmla="*/ 605 h 651" name="T65"/>
                    <a:gd fmla="*/ 406 w 756" name="T66"/>
                    <a:gd fmla="*/ 623 h 651" name="T67"/>
                    <a:gd fmla="*/ 379 w 756" name="T68"/>
                    <a:gd fmla="*/ 611 h 651" name="T69"/>
                    <a:gd fmla="*/ 351 w 756" name="T70"/>
                    <a:gd fmla="*/ 577 h 651" name="T71"/>
                    <a:gd fmla="*/ 310 w 756" name="T72"/>
                    <a:gd fmla="*/ 568 h 651" name="T73"/>
                    <a:gd fmla="*/ 294 w 756" name="T74"/>
                    <a:gd fmla="*/ 566 h 651" name="T75"/>
                    <a:gd fmla="*/ 294 w 756" name="T76"/>
                    <a:gd fmla="*/ 543 h 651" name="T77"/>
                    <a:gd fmla="*/ 269 w 756" name="T78"/>
                    <a:gd fmla="*/ 547 h 651" name="T79"/>
                    <a:gd fmla="*/ 238 w 756" name="T80"/>
                    <a:gd fmla="*/ 529 h 651" name="T81"/>
                    <a:gd fmla="*/ 222 w 756" name="T82"/>
                    <a:gd fmla="*/ 535 h 651" name="T83"/>
                    <a:gd fmla="*/ 221 w 756" name="T84"/>
                    <a:gd fmla="*/ 559 h 651" name="T85"/>
                    <a:gd fmla="*/ 183 w 756" name="T86"/>
                    <a:gd fmla="*/ 546 h 651" name="T87"/>
                    <a:gd fmla="*/ 192 w 756" name="T88"/>
                    <a:gd fmla="*/ 528 h 651" name="T89"/>
                    <a:gd fmla="*/ 184 w 756" name="T90"/>
                    <a:gd fmla="*/ 508 h 651" name="T91"/>
                    <a:gd fmla="*/ 154 w 756" name="T92"/>
                    <a:gd fmla="*/ 509 h 651" name="T93"/>
                    <a:gd fmla="*/ 121 w 756" name="T94"/>
                    <a:gd fmla="*/ 492 h 651" name="T95"/>
                    <a:gd fmla="*/ 101 w 756" name="T96"/>
                    <a:gd fmla="*/ 485 h 651" name="T97"/>
                    <a:gd fmla="*/ 81 w 756" name="T98"/>
                    <a:gd fmla="*/ 460 h 651" name="T99"/>
                    <a:gd fmla="*/ 68 w 756" name="T100"/>
                    <a:gd fmla="*/ 422 h 651" name="T101"/>
                    <a:gd fmla="*/ 47 w 756" name="T102"/>
                    <a:gd fmla="*/ 391 h 651" name="T103"/>
                    <a:gd fmla="*/ 51 w 756" name="T104"/>
                    <a:gd fmla="*/ 371 h 651" name="T105"/>
                    <a:gd fmla="*/ 36 w 756" name="T106"/>
                    <a:gd fmla="*/ 321 h 651" name="T107"/>
                    <a:gd fmla="*/ 40 w 756" name="T108"/>
                    <a:gd fmla="*/ 295 h 651" name="T109"/>
                    <a:gd fmla="*/ 12 w 756" name="T110"/>
                    <a:gd fmla="*/ 273 h 651" name="T111"/>
                    <a:gd fmla="*/ 9 w 756" name="T112"/>
                    <a:gd fmla="*/ 243 h 651" name="T1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b="b" l="0" r="r" t="0"/>
                  <a:pathLst>
                    <a:path h="651" w="756">
                      <a:moveTo>
                        <a:pt x="17" y="234"/>
                      </a:moveTo>
                      <a:lnTo>
                        <a:pt x="17" y="234"/>
                      </a:lnTo>
                      <a:lnTo>
                        <a:pt x="15" y="215"/>
                      </a:lnTo>
                      <a:lnTo>
                        <a:pt x="15" y="202"/>
                      </a:lnTo>
                      <a:lnTo>
                        <a:pt x="16" y="196"/>
                      </a:lnTo>
                      <a:lnTo>
                        <a:pt x="17" y="193"/>
                      </a:lnTo>
                      <a:lnTo>
                        <a:pt x="17" y="193"/>
                      </a:lnTo>
                      <a:lnTo>
                        <a:pt x="21" y="190"/>
                      </a:lnTo>
                      <a:lnTo>
                        <a:pt x="23" y="186"/>
                      </a:lnTo>
                      <a:lnTo>
                        <a:pt x="24" y="180"/>
                      </a:lnTo>
                      <a:lnTo>
                        <a:pt x="23" y="172"/>
                      </a:lnTo>
                      <a:lnTo>
                        <a:pt x="23" y="172"/>
                      </a:lnTo>
                      <a:lnTo>
                        <a:pt x="21" y="163"/>
                      </a:lnTo>
                      <a:lnTo>
                        <a:pt x="17" y="158"/>
                      </a:lnTo>
                      <a:lnTo>
                        <a:pt x="14" y="156"/>
                      </a:lnTo>
                      <a:lnTo>
                        <a:pt x="9" y="155"/>
                      </a:lnTo>
                      <a:lnTo>
                        <a:pt x="9" y="155"/>
                      </a:lnTo>
                      <a:lnTo>
                        <a:pt x="7" y="153"/>
                      </a:lnTo>
                      <a:lnTo>
                        <a:pt x="6" y="151"/>
                      </a:lnTo>
                      <a:lnTo>
                        <a:pt x="5" y="148"/>
                      </a:lnTo>
                      <a:lnTo>
                        <a:pt x="5" y="145"/>
                      </a:lnTo>
                      <a:lnTo>
                        <a:pt x="7" y="137"/>
                      </a:lnTo>
                      <a:lnTo>
                        <a:pt x="8" y="134"/>
                      </a:lnTo>
                      <a:lnTo>
                        <a:pt x="10" y="132"/>
                      </a:lnTo>
                      <a:lnTo>
                        <a:pt x="10" y="132"/>
                      </a:lnTo>
                      <a:lnTo>
                        <a:pt x="20" y="123"/>
                      </a:lnTo>
                      <a:lnTo>
                        <a:pt x="36" y="113"/>
                      </a:lnTo>
                      <a:lnTo>
                        <a:pt x="47" y="106"/>
                      </a:lnTo>
                      <a:lnTo>
                        <a:pt x="56" y="102"/>
                      </a:lnTo>
                      <a:lnTo>
                        <a:pt x="67" y="98"/>
                      </a:lnTo>
                      <a:lnTo>
                        <a:pt x="78" y="95"/>
                      </a:lnTo>
                      <a:lnTo>
                        <a:pt x="78" y="95"/>
                      </a:lnTo>
                      <a:lnTo>
                        <a:pt x="98" y="93"/>
                      </a:lnTo>
                      <a:lnTo>
                        <a:pt x="108" y="91"/>
                      </a:lnTo>
                      <a:lnTo>
                        <a:pt x="116" y="88"/>
                      </a:lnTo>
                      <a:lnTo>
                        <a:pt x="124" y="85"/>
                      </a:lnTo>
                      <a:lnTo>
                        <a:pt x="130" y="80"/>
                      </a:lnTo>
                      <a:lnTo>
                        <a:pt x="134" y="76"/>
                      </a:lnTo>
                      <a:lnTo>
                        <a:pt x="135" y="73"/>
                      </a:lnTo>
                      <a:lnTo>
                        <a:pt x="135" y="70"/>
                      </a:lnTo>
                      <a:lnTo>
                        <a:pt x="135" y="70"/>
                      </a:lnTo>
                      <a:lnTo>
                        <a:pt x="136" y="64"/>
                      </a:lnTo>
                      <a:lnTo>
                        <a:pt x="138" y="59"/>
                      </a:lnTo>
                      <a:lnTo>
                        <a:pt x="141" y="55"/>
                      </a:lnTo>
                      <a:lnTo>
                        <a:pt x="145" y="50"/>
                      </a:lnTo>
                      <a:lnTo>
                        <a:pt x="150" y="47"/>
                      </a:lnTo>
                      <a:lnTo>
                        <a:pt x="156" y="45"/>
                      </a:lnTo>
                      <a:lnTo>
                        <a:pt x="170" y="39"/>
                      </a:lnTo>
                      <a:lnTo>
                        <a:pt x="170" y="39"/>
                      </a:lnTo>
                      <a:lnTo>
                        <a:pt x="182" y="35"/>
                      </a:lnTo>
                      <a:lnTo>
                        <a:pt x="193" y="31"/>
                      </a:lnTo>
                      <a:lnTo>
                        <a:pt x="202" y="24"/>
                      </a:lnTo>
                      <a:lnTo>
                        <a:pt x="214" y="17"/>
                      </a:lnTo>
                      <a:lnTo>
                        <a:pt x="214" y="17"/>
                      </a:lnTo>
                      <a:lnTo>
                        <a:pt x="222" y="12"/>
                      </a:lnTo>
                      <a:lnTo>
                        <a:pt x="230" y="7"/>
                      </a:lnTo>
                      <a:lnTo>
                        <a:pt x="240" y="4"/>
                      </a:lnTo>
                      <a:lnTo>
                        <a:pt x="250" y="1"/>
                      </a:lnTo>
                      <a:lnTo>
                        <a:pt x="259" y="0"/>
                      </a:lnTo>
                      <a:lnTo>
                        <a:pt x="268" y="0"/>
                      </a:lnTo>
                      <a:lnTo>
                        <a:pt x="274" y="1"/>
                      </a:lnTo>
                      <a:lnTo>
                        <a:pt x="278" y="3"/>
                      </a:lnTo>
                      <a:lnTo>
                        <a:pt x="280" y="5"/>
                      </a:lnTo>
                      <a:lnTo>
                        <a:pt x="280" y="5"/>
                      </a:lnTo>
                      <a:lnTo>
                        <a:pt x="283" y="10"/>
                      </a:lnTo>
                      <a:lnTo>
                        <a:pt x="285" y="16"/>
                      </a:lnTo>
                      <a:lnTo>
                        <a:pt x="288" y="28"/>
                      </a:lnTo>
                      <a:lnTo>
                        <a:pt x="290" y="34"/>
                      </a:lnTo>
                      <a:lnTo>
                        <a:pt x="293" y="38"/>
                      </a:lnTo>
                      <a:lnTo>
                        <a:pt x="296" y="43"/>
                      </a:lnTo>
                      <a:lnTo>
                        <a:pt x="301" y="45"/>
                      </a:lnTo>
                      <a:lnTo>
                        <a:pt x="301" y="45"/>
                      </a:lnTo>
                      <a:lnTo>
                        <a:pt x="315" y="48"/>
                      </a:lnTo>
                      <a:lnTo>
                        <a:pt x="329" y="51"/>
                      </a:lnTo>
                      <a:lnTo>
                        <a:pt x="336" y="52"/>
                      </a:lnTo>
                      <a:lnTo>
                        <a:pt x="341" y="51"/>
                      </a:lnTo>
                      <a:lnTo>
                        <a:pt x="347" y="51"/>
                      </a:lnTo>
                      <a:lnTo>
                        <a:pt x="351" y="48"/>
                      </a:lnTo>
                      <a:lnTo>
                        <a:pt x="351" y="48"/>
                      </a:lnTo>
                      <a:lnTo>
                        <a:pt x="359" y="44"/>
                      </a:lnTo>
                      <a:lnTo>
                        <a:pt x="369" y="39"/>
                      </a:lnTo>
                      <a:lnTo>
                        <a:pt x="374" y="37"/>
                      </a:lnTo>
                      <a:lnTo>
                        <a:pt x="382" y="36"/>
                      </a:lnTo>
                      <a:lnTo>
                        <a:pt x="391" y="36"/>
                      </a:lnTo>
                      <a:lnTo>
                        <a:pt x="400" y="36"/>
                      </a:lnTo>
                      <a:lnTo>
                        <a:pt x="400" y="36"/>
                      </a:lnTo>
                      <a:lnTo>
                        <a:pt x="428" y="38"/>
                      </a:lnTo>
                      <a:lnTo>
                        <a:pt x="465" y="38"/>
                      </a:lnTo>
                      <a:lnTo>
                        <a:pt x="484" y="37"/>
                      </a:lnTo>
                      <a:lnTo>
                        <a:pt x="502" y="35"/>
                      </a:lnTo>
                      <a:lnTo>
                        <a:pt x="521" y="32"/>
                      </a:lnTo>
                      <a:lnTo>
                        <a:pt x="538" y="29"/>
                      </a:lnTo>
                      <a:lnTo>
                        <a:pt x="538" y="29"/>
                      </a:lnTo>
                      <a:lnTo>
                        <a:pt x="553" y="24"/>
                      </a:lnTo>
                      <a:lnTo>
                        <a:pt x="569" y="21"/>
                      </a:lnTo>
                      <a:lnTo>
                        <a:pt x="585" y="19"/>
                      </a:lnTo>
                      <a:lnTo>
                        <a:pt x="599" y="19"/>
                      </a:lnTo>
                      <a:lnTo>
                        <a:pt x="612" y="21"/>
                      </a:lnTo>
                      <a:lnTo>
                        <a:pt x="617" y="22"/>
                      </a:lnTo>
                      <a:lnTo>
                        <a:pt x="623" y="24"/>
                      </a:lnTo>
                      <a:lnTo>
                        <a:pt x="626" y="27"/>
                      </a:lnTo>
                      <a:lnTo>
                        <a:pt x="629" y="30"/>
                      </a:lnTo>
                      <a:lnTo>
                        <a:pt x="631" y="33"/>
                      </a:lnTo>
                      <a:lnTo>
                        <a:pt x="633" y="37"/>
                      </a:lnTo>
                      <a:lnTo>
                        <a:pt x="633" y="37"/>
                      </a:lnTo>
                      <a:lnTo>
                        <a:pt x="635" y="46"/>
                      </a:lnTo>
                      <a:lnTo>
                        <a:pt x="637" y="56"/>
                      </a:lnTo>
                      <a:lnTo>
                        <a:pt x="641" y="66"/>
                      </a:lnTo>
                      <a:lnTo>
                        <a:pt x="645" y="76"/>
                      </a:lnTo>
                      <a:lnTo>
                        <a:pt x="655" y="96"/>
                      </a:lnTo>
                      <a:lnTo>
                        <a:pt x="667" y="114"/>
                      </a:lnTo>
                      <a:lnTo>
                        <a:pt x="667" y="114"/>
                      </a:lnTo>
                      <a:lnTo>
                        <a:pt x="672" y="122"/>
                      </a:lnTo>
                      <a:lnTo>
                        <a:pt x="678" y="132"/>
                      </a:lnTo>
                      <a:lnTo>
                        <a:pt x="683" y="143"/>
                      </a:lnTo>
                      <a:lnTo>
                        <a:pt x="687" y="153"/>
                      </a:lnTo>
                      <a:lnTo>
                        <a:pt x="691" y="164"/>
                      </a:lnTo>
                      <a:lnTo>
                        <a:pt x="693" y="174"/>
                      </a:lnTo>
                      <a:lnTo>
                        <a:pt x="693" y="182"/>
                      </a:lnTo>
                      <a:lnTo>
                        <a:pt x="692" y="187"/>
                      </a:lnTo>
                      <a:lnTo>
                        <a:pt x="689" y="190"/>
                      </a:lnTo>
                      <a:lnTo>
                        <a:pt x="689" y="190"/>
                      </a:lnTo>
                      <a:lnTo>
                        <a:pt x="682" y="200"/>
                      </a:lnTo>
                      <a:lnTo>
                        <a:pt x="674" y="208"/>
                      </a:lnTo>
                      <a:lnTo>
                        <a:pt x="667" y="217"/>
                      </a:lnTo>
                      <a:lnTo>
                        <a:pt x="663" y="222"/>
                      </a:lnTo>
                      <a:lnTo>
                        <a:pt x="659" y="229"/>
                      </a:lnTo>
                      <a:lnTo>
                        <a:pt x="659" y="229"/>
                      </a:lnTo>
                      <a:lnTo>
                        <a:pt x="657" y="235"/>
                      </a:lnTo>
                      <a:lnTo>
                        <a:pt x="655" y="242"/>
                      </a:lnTo>
                      <a:lnTo>
                        <a:pt x="654" y="247"/>
                      </a:lnTo>
                      <a:lnTo>
                        <a:pt x="654" y="252"/>
                      </a:lnTo>
                      <a:lnTo>
                        <a:pt x="655" y="257"/>
                      </a:lnTo>
                      <a:lnTo>
                        <a:pt x="656" y="260"/>
                      </a:lnTo>
                      <a:lnTo>
                        <a:pt x="659" y="263"/>
                      </a:lnTo>
                      <a:lnTo>
                        <a:pt x="664" y="264"/>
                      </a:lnTo>
                      <a:lnTo>
                        <a:pt x="664" y="264"/>
                      </a:lnTo>
                      <a:lnTo>
                        <a:pt x="672" y="266"/>
                      </a:lnTo>
                      <a:lnTo>
                        <a:pt x="677" y="268"/>
                      </a:lnTo>
                      <a:lnTo>
                        <a:pt x="681" y="271"/>
                      </a:lnTo>
                      <a:lnTo>
                        <a:pt x="685" y="274"/>
                      </a:lnTo>
                      <a:lnTo>
                        <a:pt x="688" y="278"/>
                      </a:lnTo>
                      <a:lnTo>
                        <a:pt x="691" y="284"/>
                      </a:lnTo>
                      <a:lnTo>
                        <a:pt x="693" y="290"/>
                      </a:lnTo>
                      <a:lnTo>
                        <a:pt x="693" y="290"/>
                      </a:lnTo>
                      <a:lnTo>
                        <a:pt x="694" y="308"/>
                      </a:lnTo>
                      <a:lnTo>
                        <a:pt x="697" y="330"/>
                      </a:lnTo>
                      <a:lnTo>
                        <a:pt x="699" y="341"/>
                      </a:lnTo>
                      <a:lnTo>
                        <a:pt x="702" y="350"/>
                      </a:lnTo>
                      <a:lnTo>
                        <a:pt x="707" y="359"/>
                      </a:lnTo>
                      <a:lnTo>
                        <a:pt x="711" y="366"/>
                      </a:lnTo>
                      <a:lnTo>
                        <a:pt x="711" y="366"/>
                      </a:lnTo>
                      <a:lnTo>
                        <a:pt x="726" y="386"/>
                      </a:lnTo>
                      <a:lnTo>
                        <a:pt x="730" y="390"/>
                      </a:lnTo>
                      <a:lnTo>
                        <a:pt x="737" y="394"/>
                      </a:lnTo>
                      <a:lnTo>
                        <a:pt x="737" y="394"/>
                      </a:lnTo>
                      <a:lnTo>
                        <a:pt x="743" y="396"/>
                      </a:lnTo>
                      <a:lnTo>
                        <a:pt x="748" y="400"/>
                      </a:lnTo>
                      <a:lnTo>
                        <a:pt x="749" y="402"/>
                      </a:lnTo>
                      <a:lnTo>
                        <a:pt x="749" y="403"/>
                      </a:lnTo>
                      <a:lnTo>
                        <a:pt x="748" y="404"/>
                      </a:lnTo>
                      <a:lnTo>
                        <a:pt x="745" y="405"/>
                      </a:lnTo>
                      <a:lnTo>
                        <a:pt x="745" y="405"/>
                      </a:lnTo>
                      <a:lnTo>
                        <a:pt x="743" y="406"/>
                      </a:lnTo>
                      <a:lnTo>
                        <a:pt x="742" y="407"/>
                      </a:lnTo>
                      <a:lnTo>
                        <a:pt x="741" y="409"/>
                      </a:lnTo>
                      <a:lnTo>
                        <a:pt x="741" y="411"/>
                      </a:lnTo>
                      <a:lnTo>
                        <a:pt x="742" y="415"/>
                      </a:lnTo>
                      <a:lnTo>
                        <a:pt x="745" y="417"/>
                      </a:lnTo>
                      <a:lnTo>
                        <a:pt x="745" y="417"/>
                      </a:lnTo>
                      <a:lnTo>
                        <a:pt x="746" y="418"/>
                      </a:lnTo>
                      <a:lnTo>
                        <a:pt x="749" y="421"/>
                      </a:lnTo>
                      <a:lnTo>
                        <a:pt x="752" y="425"/>
                      </a:lnTo>
                      <a:lnTo>
                        <a:pt x="754" y="431"/>
                      </a:lnTo>
                      <a:lnTo>
                        <a:pt x="755" y="436"/>
                      </a:lnTo>
                      <a:lnTo>
                        <a:pt x="756" y="442"/>
                      </a:lnTo>
                      <a:lnTo>
                        <a:pt x="755" y="447"/>
                      </a:lnTo>
                      <a:lnTo>
                        <a:pt x="752" y="451"/>
                      </a:lnTo>
                      <a:lnTo>
                        <a:pt x="752" y="451"/>
                      </a:lnTo>
                      <a:lnTo>
                        <a:pt x="745" y="457"/>
                      </a:lnTo>
                      <a:lnTo>
                        <a:pt x="739" y="460"/>
                      </a:lnTo>
                      <a:lnTo>
                        <a:pt x="735" y="463"/>
                      </a:lnTo>
                      <a:lnTo>
                        <a:pt x="732" y="466"/>
                      </a:lnTo>
                      <a:lnTo>
                        <a:pt x="730" y="470"/>
                      </a:lnTo>
                      <a:lnTo>
                        <a:pt x="730" y="470"/>
                      </a:lnTo>
                      <a:lnTo>
                        <a:pt x="729" y="473"/>
                      </a:lnTo>
                      <a:lnTo>
                        <a:pt x="726" y="477"/>
                      </a:lnTo>
                      <a:lnTo>
                        <a:pt x="717" y="485"/>
                      </a:lnTo>
                      <a:lnTo>
                        <a:pt x="709" y="495"/>
                      </a:lnTo>
                      <a:lnTo>
                        <a:pt x="703" y="501"/>
                      </a:lnTo>
                      <a:lnTo>
                        <a:pt x="699" y="507"/>
                      </a:lnTo>
                      <a:lnTo>
                        <a:pt x="699" y="507"/>
                      </a:lnTo>
                      <a:lnTo>
                        <a:pt x="691" y="523"/>
                      </a:lnTo>
                      <a:lnTo>
                        <a:pt x="683" y="543"/>
                      </a:lnTo>
                      <a:lnTo>
                        <a:pt x="678" y="561"/>
                      </a:lnTo>
                      <a:lnTo>
                        <a:pt x="676" y="570"/>
                      </a:lnTo>
                      <a:lnTo>
                        <a:pt x="676" y="577"/>
                      </a:lnTo>
                      <a:lnTo>
                        <a:pt x="676" y="577"/>
                      </a:lnTo>
                      <a:lnTo>
                        <a:pt x="676" y="588"/>
                      </a:lnTo>
                      <a:lnTo>
                        <a:pt x="678" y="594"/>
                      </a:lnTo>
                      <a:lnTo>
                        <a:pt x="680" y="600"/>
                      </a:lnTo>
                      <a:lnTo>
                        <a:pt x="683" y="605"/>
                      </a:lnTo>
                      <a:lnTo>
                        <a:pt x="683" y="605"/>
                      </a:lnTo>
                      <a:lnTo>
                        <a:pt x="688" y="613"/>
                      </a:lnTo>
                      <a:lnTo>
                        <a:pt x="694" y="622"/>
                      </a:lnTo>
                      <a:lnTo>
                        <a:pt x="695" y="627"/>
                      </a:lnTo>
                      <a:lnTo>
                        <a:pt x="696" y="630"/>
                      </a:lnTo>
                      <a:lnTo>
                        <a:pt x="695" y="633"/>
                      </a:lnTo>
                      <a:lnTo>
                        <a:pt x="693" y="634"/>
                      </a:lnTo>
                      <a:lnTo>
                        <a:pt x="693" y="634"/>
                      </a:lnTo>
                      <a:lnTo>
                        <a:pt x="686" y="634"/>
                      </a:lnTo>
                      <a:lnTo>
                        <a:pt x="680" y="634"/>
                      </a:lnTo>
                      <a:lnTo>
                        <a:pt x="673" y="631"/>
                      </a:lnTo>
                      <a:lnTo>
                        <a:pt x="665" y="624"/>
                      </a:lnTo>
                      <a:lnTo>
                        <a:pt x="665" y="624"/>
                      </a:lnTo>
                      <a:lnTo>
                        <a:pt x="659" y="621"/>
                      </a:lnTo>
                      <a:lnTo>
                        <a:pt x="655" y="618"/>
                      </a:lnTo>
                      <a:lnTo>
                        <a:pt x="644" y="615"/>
                      </a:lnTo>
                      <a:lnTo>
                        <a:pt x="623" y="608"/>
                      </a:lnTo>
                      <a:lnTo>
                        <a:pt x="623" y="608"/>
                      </a:lnTo>
                      <a:lnTo>
                        <a:pt x="612" y="605"/>
                      </a:lnTo>
                      <a:lnTo>
                        <a:pt x="600" y="603"/>
                      </a:lnTo>
                      <a:lnTo>
                        <a:pt x="587" y="603"/>
                      </a:lnTo>
                      <a:lnTo>
                        <a:pt x="576" y="605"/>
                      </a:lnTo>
                      <a:lnTo>
                        <a:pt x="576" y="605"/>
                      </a:lnTo>
                      <a:lnTo>
                        <a:pt x="569" y="607"/>
                      </a:lnTo>
                      <a:lnTo>
                        <a:pt x="565" y="610"/>
                      </a:lnTo>
                      <a:lnTo>
                        <a:pt x="557" y="617"/>
                      </a:lnTo>
                      <a:lnTo>
                        <a:pt x="554" y="620"/>
                      </a:lnTo>
                      <a:lnTo>
                        <a:pt x="551" y="622"/>
                      </a:lnTo>
                      <a:lnTo>
                        <a:pt x="548" y="623"/>
                      </a:lnTo>
                      <a:lnTo>
                        <a:pt x="545" y="622"/>
                      </a:lnTo>
                      <a:lnTo>
                        <a:pt x="545" y="622"/>
                      </a:lnTo>
                      <a:lnTo>
                        <a:pt x="538" y="619"/>
                      </a:lnTo>
                      <a:lnTo>
                        <a:pt x="534" y="617"/>
                      </a:lnTo>
                      <a:lnTo>
                        <a:pt x="528" y="617"/>
                      </a:lnTo>
                      <a:lnTo>
                        <a:pt x="523" y="617"/>
                      </a:lnTo>
                      <a:lnTo>
                        <a:pt x="517" y="618"/>
                      </a:lnTo>
                      <a:lnTo>
                        <a:pt x="512" y="620"/>
                      </a:lnTo>
                      <a:lnTo>
                        <a:pt x="506" y="623"/>
                      </a:lnTo>
                      <a:lnTo>
                        <a:pt x="506" y="623"/>
                      </a:lnTo>
                      <a:lnTo>
                        <a:pt x="500" y="628"/>
                      </a:lnTo>
                      <a:lnTo>
                        <a:pt x="496" y="632"/>
                      </a:lnTo>
                      <a:lnTo>
                        <a:pt x="490" y="641"/>
                      </a:lnTo>
                      <a:lnTo>
                        <a:pt x="484" y="648"/>
                      </a:lnTo>
                      <a:lnTo>
                        <a:pt x="481" y="650"/>
                      </a:lnTo>
                      <a:lnTo>
                        <a:pt x="478" y="650"/>
                      </a:lnTo>
                      <a:lnTo>
                        <a:pt x="478" y="650"/>
                      </a:lnTo>
                      <a:lnTo>
                        <a:pt x="472" y="651"/>
                      </a:lnTo>
                      <a:lnTo>
                        <a:pt x="468" y="651"/>
                      </a:lnTo>
                      <a:lnTo>
                        <a:pt x="467" y="650"/>
                      </a:lnTo>
                      <a:lnTo>
                        <a:pt x="467" y="649"/>
                      </a:lnTo>
                      <a:lnTo>
                        <a:pt x="467" y="644"/>
                      </a:lnTo>
                      <a:lnTo>
                        <a:pt x="467" y="644"/>
                      </a:lnTo>
                      <a:lnTo>
                        <a:pt x="466" y="637"/>
                      </a:lnTo>
                      <a:lnTo>
                        <a:pt x="464" y="631"/>
                      </a:lnTo>
                      <a:lnTo>
                        <a:pt x="459" y="625"/>
                      </a:lnTo>
                      <a:lnTo>
                        <a:pt x="454" y="621"/>
                      </a:lnTo>
                      <a:lnTo>
                        <a:pt x="454" y="621"/>
                      </a:lnTo>
                      <a:lnTo>
                        <a:pt x="449" y="616"/>
                      </a:lnTo>
                      <a:lnTo>
                        <a:pt x="445" y="610"/>
                      </a:lnTo>
                      <a:lnTo>
                        <a:pt x="441" y="607"/>
                      </a:lnTo>
                      <a:lnTo>
                        <a:pt x="439" y="606"/>
                      </a:lnTo>
                      <a:lnTo>
                        <a:pt x="437" y="605"/>
                      </a:lnTo>
                      <a:lnTo>
                        <a:pt x="437" y="605"/>
                      </a:lnTo>
                      <a:lnTo>
                        <a:pt x="431" y="605"/>
                      </a:lnTo>
                      <a:lnTo>
                        <a:pt x="427" y="606"/>
                      </a:lnTo>
                      <a:lnTo>
                        <a:pt x="423" y="609"/>
                      </a:lnTo>
                      <a:lnTo>
                        <a:pt x="417" y="615"/>
                      </a:lnTo>
                      <a:lnTo>
                        <a:pt x="417" y="615"/>
                      </a:lnTo>
                      <a:lnTo>
                        <a:pt x="412" y="620"/>
                      </a:lnTo>
                      <a:lnTo>
                        <a:pt x="406" y="623"/>
                      </a:lnTo>
                      <a:lnTo>
                        <a:pt x="401" y="624"/>
                      </a:lnTo>
                      <a:lnTo>
                        <a:pt x="397" y="623"/>
                      </a:lnTo>
                      <a:lnTo>
                        <a:pt x="397" y="623"/>
                      </a:lnTo>
                      <a:lnTo>
                        <a:pt x="386" y="620"/>
                      </a:lnTo>
                      <a:lnTo>
                        <a:pt x="382" y="617"/>
                      </a:lnTo>
                      <a:lnTo>
                        <a:pt x="380" y="615"/>
                      </a:lnTo>
                      <a:lnTo>
                        <a:pt x="379" y="611"/>
                      </a:lnTo>
                      <a:lnTo>
                        <a:pt x="379" y="611"/>
                      </a:lnTo>
                      <a:lnTo>
                        <a:pt x="378" y="606"/>
                      </a:lnTo>
                      <a:lnTo>
                        <a:pt x="376" y="603"/>
                      </a:lnTo>
                      <a:lnTo>
                        <a:pt x="368" y="592"/>
                      </a:lnTo>
                      <a:lnTo>
                        <a:pt x="368" y="592"/>
                      </a:lnTo>
                      <a:lnTo>
                        <a:pt x="363" y="586"/>
                      </a:lnTo>
                      <a:lnTo>
                        <a:pt x="358" y="580"/>
                      </a:lnTo>
                      <a:lnTo>
                        <a:pt x="355" y="578"/>
                      </a:lnTo>
                      <a:lnTo>
                        <a:pt x="351" y="577"/>
                      </a:lnTo>
                      <a:lnTo>
                        <a:pt x="347" y="576"/>
                      </a:lnTo>
                      <a:lnTo>
                        <a:pt x="341" y="576"/>
                      </a:lnTo>
                      <a:lnTo>
                        <a:pt x="341" y="576"/>
                      </a:lnTo>
                      <a:lnTo>
                        <a:pt x="335" y="575"/>
                      </a:lnTo>
                      <a:lnTo>
                        <a:pt x="329" y="574"/>
                      </a:lnTo>
                      <a:lnTo>
                        <a:pt x="320" y="571"/>
                      </a:lnTo>
                      <a:lnTo>
                        <a:pt x="313" y="568"/>
                      </a:lnTo>
                      <a:lnTo>
                        <a:pt x="310" y="568"/>
                      </a:lnTo>
                      <a:lnTo>
                        <a:pt x="308" y="568"/>
                      </a:lnTo>
                      <a:lnTo>
                        <a:pt x="308" y="568"/>
                      </a:lnTo>
                      <a:lnTo>
                        <a:pt x="302" y="571"/>
                      </a:lnTo>
                      <a:lnTo>
                        <a:pt x="297" y="571"/>
                      </a:lnTo>
                      <a:lnTo>
                        <a:pt x="295" y="571"/>
                      </a:lnTo>
                      <a:lnTo>
                        <a:pt x="294" y="570"/>
                      </a:lnTo>
                      <a:lnTo>
                        <a:pt x="293" y="568"/>
                      </a:lnTo>
                      <a:lnTo>
                        <a:pt x="294" y="566"/>
                      </a:lnTo>
                      <a:lnTo>
                        <a:pt x="294" y="566"/>
                      </a:lnTo>
                      <a:lnTo>
                        <a:pt x="296" y="561"/>
                      </a:lnTo>
                      <a:lnTo>
                        <a:pt x="298" y="556"/>
                      </a:lnTo>
                      <a:lnTo>
                        <a:pt x="299" y="550"/>
                      </a:lnTo>
                      <a:lnTo>
                        <a:pt x="298" y="548"/>
                      </a:lnTo>
                      <a:lnTo>
                        <a:pt x="297" y="546"/>
                      </a:lnTo>
                      <a:lnTo>
                        <a:pt x="297" y="546"/>
                      </a:lnTo>
                      <a:lnTo>
                        <a:pt x="294" y="543"/>
                      </a:lnTo>
                      <a:lnTo>
                        <a:pt x="291" y="539"/>
                      </a:lnTo>
                      <a:lnTo>
                        <a:pt x="290" y="538"/>
                      </a:lnTo>
                      <a:lnTo>
                        <a:pt x="287" y="538"/>
                      </a:lnTo>
                      <a:lnTo>
                        <a:pt x="284" y="539"/>
                      </a:lnTo>
                      <a:lnTo>
                        <a:pt x="282" y="541"/>
                      </a:lnTo>
                      <a:lnTo>
                        <a:pt x="282" y="541"/>
                      </a:lnTo>
                      <a:lnTo>
                        <a:pt x="276" y="545"/>
                      </a:lnTo>
                      <a:lnTo>
                        <a:pt x="269" y="547"/>
                      </a:lnTo>
                      <a:lnTo>
                        <a:pt x="265" y="548"/>
                      </a:lnTo>
                      <a:lnTo>
                        <a:pt x="262" y="547"/>
                      </a:lnTo>
                      <a:lnTo>
                        <a:pt x="258" y="546"/>
                      </a:lnTo>
                      <a:lnTo>
                        <a:pt x="256" y="544"/>
                      </a:lnTo>
                      <a:lnTo>
                        <a:pt x="256" y="544"/>
                      </a:lnTo>
                      <a:lnTo>
                        <a:pt x="250" y="537"/>
                      </a:lnTo>
                      <a:lnTo>
                        <a:pt x="244" y="532"/>
                      </a:lnTo>
                      <a:lnTo>
                        <a:pt x="238" y="529"/>
                      </a:lnTo>
                      <a:lnTo>
                        <a:pt x="235" y="528"/>
                      </a:lnTo>
                      <a:lnTo>
                        <a:pt x="233" y="527"/>
                      </a:lnTo>
                      <a:lnTo>
                        <a:pt x="233" y="527"/>
                      </a:lnTo>
                      <a:lnTo>
                        <a:pt x="226" y="528"/>
                      </a:lnTo>
                      <a:lnTo>
                        <a:pt x="223" y="530"/>
                      </a:lnTo>
                      <a:lnTo>
                        <a:pt x="222" y="531"/>
                      </a:lnTo>
                      <a:lnTo>
                        <a:pt x="222" y="533"/>
                      </a:lnTo>
                      <a:lnTo>
                        <a:pt x="222" y="535"/>
                      </a:lnTo>
                      <a:lnTo>
                        <a:pt x="224" y="538"/>
                      </a:lnTo>
                      <a:lnTo>
                        <a:pt x="224" y="538"/>
                      </a:lnTo>
                      <a:lnTo>
                        <a:pt x="225" y="542"/>
                      </a:lnTo>
                      <a:lnTo>
                        <a:pt x="226" y="546"/>
                      </a:lnTo>
                      <a:lnTo>
                        <a:pt x="225" y="549"/>
                      </a:lnTo>
                      <a:lnTo>
                        <a:pt x="225" y="553"/>
                      </a:lnTo>
                      <a:lnTo>
                        <a:pt x="223" y="557"/>
                      </a:lnTo>
                      <a:lnTo>
                        <a:pt x="221" y="559"/>
                      </a:lnTo>
                      <a:lnTo>
                        <a:pt x="219" y="561"/>
                      </a:lnTo>
                      <a:lnTo>
                        <a:pt x="216" y="562"/>
                      </a:lnTo>
                      <a:lnTo>
                        <a:pt x="216" y="562"/>
                      </a:lnTo>
                      <a:lnTo>
                        <a:pt x="212" y="562"/>
                      </a:lnTo>
                      <a:lnTo>
                        <a:pt x="208" y="560"/>
                      </a:lnTo>
                      <a:lnTo>
                        <a:pt x="195" y="553"/>
                      </a:lnTo>
                      <a:lnTo>
                        <a:pt x="188" y="550"/>
                      </a:lnTo>
                      <a:lnTo>
                        <a:pt x="183" y="546"/>
                      </a:lnTo>
                      <a:lnTo>
                        <a:pt x="180" y="543"/>
                      </a:lnTo>
                      <a:lnTo>
                        <a:pt x="180" y="541"/>
                      </a:lnTo>
                      <a:lnTo>
                        <a:pt x="180" y="539"/>
                      </a:lnTo>
                      <a:lnTo>
                        <a:pt x="180" y="539"/>
                      </a:lnTo>
                      <a:lnTo>
                        <a:pt x="181" y="537"/>
                      </a:lnTo>
                      <a:lnTo>
                        <a:pt x="183" y="535"/>
                      </a:lnTo>
                      <a:lnTo>
                        <a:pt x="188" y="531"/>
                      </a:lnTo>
                      <a:lnTo>
                        <a:pt x="192" y="528"/>
                      </a:lnTo>
                      <a:lnTo>
                        <a:pt x="193" y="525"/>
                      </a:lnTo>
                      <a:lnTo>
                        <a:pt x="194" y="522"/>
                      </a:lnTo>
                      <a:lnTo>
                        <a:pt x="193" y="518"/>
                      </a:lnTo>
                      <a:lnTo>
                        <a:pt x="193" y="518"/>
                      </a:lnTo>
                      <a:lnTo>
                        <a:pt x="192" y="515"/>
                      </a:lnTo>
                      <a:lnTo>
                        <a:pt x="190" y="511"/>
                      </a:lnTo>
                      <a:lnTo>
                        <a:pt x="186" y="509"/>
                      </a:lnTo>
                      <a:lnTo>
                        <a:pt x="184" y="508"/>
                      </a:lnTo>
                      <a:lnTo>
                        <a:pt x="181" y="507"/>
                      </a:lnTo>
                      <a:lnTo>
                        <a:pt x="178" y="507"/>
                      </a:lnTo>
                      <a:lnTo>
                        <a:pt x="173" y="507"/>
                      </a:lnTo>
                      <a:lnTo>
                        <a:pt x="170" y="508"/>
                      </a:lnTo>
                      <a:lnTo>
                        <a:pt x="170" y="508"/>
                      </a:lnTo>
                      <a:lnTo>
                        <a:pt x="167" y="509"/>
                      </a:lnTo>
                      <a:lnTo>
                        <a:pt x="163" y="510"/>
                      </a:lnTo>
                      <a:lnTo>
                        <a:pt x="154" y="509"/>
                      </a:lnTo>
                      <a:lnTo>
                        <a:pt x="147" y="507"/>
                      </a:lnTo>
                      <a:lnTo>
                        <a:pt x="140" y="502"/>
                      </a:lnTo>
                      <a:lnTo>
                        <a:pt x="140" y="502"/>
                      </a:lnTo>
                      <a:lnTo>
                        <a:pt x="136" y="496"/>
                      </a:lnTo>
                      <a:lnTo>
                        <a:pt x="131" y="493"/>
                      </a:lnTo>
                      <a:lnTo>
                        <a:pt x="127" y="492"/>
                      </a:lnTo>
                      <a:lnTo>
                        <a:pt x="121" y="492"/>
                      </a:lnTo>
                      <a:lnTo>
                        <a:pt x="121" y="492"/>
                      </a:lnTo>
                      <a:lnTo>
                        <a:pt x="114" y="493"/>
                      </a:lnTo>
                      <a:lnTo>
                        <a:pt x="109" y="494"/>
                      </a:lnTo>
                      <a:lnTo>
                        <a:pt x="107" y="494"/>
                      </a:lnTo>
                      <a:lnTo>
                        <a:pt x="105" y="493"/>
                      </a:lnTo>
                      <a:lnTo>
                        <a:pt x="104" y="491"/>
                      </a:lnTo>
                      <a:lnTo>
                        <a:pt x="102" y="488"/>
                      </a:lnTo>
                      <a:lnTo>
                        <a:pt x="102" y="488"/>
                      </a:lnTo>
                      <a:lnTo>
                        <a:pt x="101" y="485"/>
                      </a:lnTo>
                      <a:lnTo>
                        <a:pt x="100" y="482"/>
                      </a:lnTo>
                      <a:lnTo>
                        <a:pt x="96" y="479"/>
                      </a:lnTo>
                      <a:lnTo>
                        <a:pt x="91" y="477"/>
                      </a:lnTo>
                      <a:lnTo>
                        <a:pt x="88" y="476"/>
                      </a:lnTo>
                      <a:lnTo>
                        <a:pt x="86" y="473"/>
                      </a:lnTo>
                      <a:lnTo>
                        <a:pt x="86" y="473"/>
                      </a:lnTo>
                      <a:lnTo>
                        <a:pt x="83" y="466"/>
                      </a:lnTo>
                      <a:lnTo>
                        <a:pt x="81" y="460"/>
                      </a:lnTo>
                      <a:lnTo>
                        <a:pt x="78" y="443"/>
                      </a:lnTo>
                      <a:lnTo>
                        <a:pt x="78" y="443"/>
                      </a:lnTo>
                      <a:lnTo>
                        <a:pt x="78" y="435"/>
                      </a:lnTo>
                      <a:lnTo>
                        <a:pt x="78" y="431"/>
                      </a:lnTo>
                      <a:lnTo>
                        <a:pt x="77" y="429"/>
                      </a:lnTo>
                      <a:lnTo>
                        <a:pt x="76" y="428"/>
                      </a:lnTo>
                      <a:lnTo>
                        <a:pt x="68" y="422"/>
                      </a:lnTo>
                      <a:lnTo>
                        <a:pt x="68" y="422"/>
                      </a:lnTo>
                      <a:lnTo>
                        <a:pt x="59" y="417"/>
                      </a:lnTo>
                      <a:lnTo>
                        <a:pt x="54" y="413"/>
                      </a:lnTo>
                      <a:lnTo>
                        <a:pt x="52" y="408"/>
                      </a:lnTo>
                      <a:lnTo>
                        <a:pt x="52" y="402"/>
                      </a:lnTo>
                      <a:lnTo>
                        <a:pt x="52" y="402"/>
                      </a:lnTo>
                      <a:lnTo>
                        <a:pt x="51" y="396"/>
                      </a:lnTo>
                      <a:lnTo>
                        <a:pt x="49" y="393"/>
                      </a:lnTo>
                      <a:lnTo>
                        <a:pt x="47" y="391"/>
                      </a:lnTo>
                      <a:lnTo>
                        <a:pt x="44" y="387"/>
                      </a:lnTo>
                      <a:lnTo>
                        <a:pt x="44" y="387"/>
                      </a:lnTo>
                      <a:lnTo>
                        <a:pt x="43" y="385"/>
                      </a:lnTo>
                      <a:lnTo>
                        <a:pt x="43" y="384"/>
                      </a:lnTo>
                      <a:lnTo>
                        <a:pt x="45" y="379"/>
                      </a:lnTo>
                      <a:lnTo>
                        <a:pt x="49" y="376"/>
                      </a:lnTo>
                      <a:lnTo>
                        <a:pt x="51" y="371"/>
                      </a:lnTo>
                      <a:lnTo>
                        <a:pt x="51" y="371"/>
                      </a:lnTo>
                      <a:lnTo>
                        <a:pt x="52" y="365"/>
                      </a:lnTo>
                      <a:lnTo>
                        <a:pt x="52" y="361"/>
                      </a:lnTo>
                      <a:lnTo>
                        <a:pt x="52" y="355"/>
                      </a:lnTo>
                      <a:lnTo>
                        <a:pt x="50" y="349"/>
                      </a:lnTo>
                      <a:lnTo>
                        <a:pt x="50" y="349"/>
                      </a:lnTo>
                      <a:lnTo>
                        <a:pt x="47" y="341"/>
                      </a:lnTo>
                      <a:lnTo>
                        <a:pt x="41" y="331"/>
                      </a:lnTo>
                      <a:lnTo>
                        <a:pt x="36" y="321"/>
                      </a:lnTo>
                      <a:lnTo>
                        <a:pt x="34" y="314"/>
                      </a:lnTo>
                      <a:lnTo>
                        <a:pt x="34" y="314"/>
                      </a:lnTo>
                      <a:lnTo>
                        <a:pt x="34" y="310"/>
                      </a:lnTo>
                      <a:lnTo>
                        <a:pt x="35" y="308"/>
                      </a:lnTo>
                      <a:lnTo>
                        <a:pt x="38" y="305"/>
                      </a:lnTo>
                      <a:lnTo>
                        <a:pt x="40" y="301"/>
                      </a:lnTo>
                      <a:lnTo>
                        <a:pt x="41" y="299"/>
                      </a:lnTo>
                      <a:lnTo>
                        <a:pt x="40" y="295"/>
                      </a:lnTo>
                      <a:lnTo>
                        <a:pt x="40" y="295"/>
                      </a:lnTo>
                      <a:lnTo>
                        <a:pt x="39" y="292"/>
                      </a:lnTo>
                      <a:lnTo>
                        <a:pt x="37" y="290"/>
                      </a:lnTo>
                      <a:lnTo>
                        <a:pt x="31" y="286"/>
                      </a:lnTo>
                      <a:lnTo>
                        <a:pt x="24" y="282"/>
                      </a:lnTo>
                      <a:lnTo>
                        <a:pt x="17" y="278"/>
                      </a:lnTo>
                      <a:lnTo>
                        <a:pt x="17" y="278"/>
                      </a:lnTo>
                      <a:lnTo>
                        <a:pt x="12" y="273"/>
                      </a:lnTo>
                      <a:lnTo>
                        <a:pt x="7" y="267"/>
                      </a:lnTo>
                      <a:lnTo>
                        <a:pt x="1" y="261"/>
                      </a:lnTo>
                      <a:lnTo>
                        <a:pt x="0" y="259"/>
                      </a:lnTo>
                      <a:lnTo>
                        <a:pt x="0" y="257"/>
                      </a:lnTo>
                      <a:lnTo>
                        <a:pt x="0" y="257"/>
                      </a:lnTo>
                      <a:lnTo>
                        <a:pt x="0" y="253"/>
                      </a:lnTo>
                      <a:lnTo>
                        <a:pt x="2" y="250"/>
                      </a:lnTo>
                      <a:lnTo>
                        <a:pt x="9" y="243"/>
                      </a:lnTo>
                      <a:lnTo>
                        <a:pt x="17" y="234"/>
                      </a:lnTo>
                      <a:lnTo>
                        <a:pt x="17" y="23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" name="Freeform 206"/>
              <p:cNvSpPr/>
              <p:nvPr/>
            </p:nvSpPr>
            <p:spPr bwMode="auto">
              <a:xfrm>
                <a:off x="8547060" y="5088331"/>
                <a:ext cx="531810" cy="482637"/>
              </a:xfrm>
              <a:custGeom>
                <a:gdLst>
                  <a:gd fmla="*/ 5 w 335" name="T0"/>
                  <a:gd fmla="*/ 24 h 304" name="T1"/>
                  <a:gd fmla="*/ 17 w 335" name="T2"/>
                  <a:gd fmla="*/ 12 h 304" name="T3"/>
                  <a:gd fmla="*/ 45 w 335" name="T4"/>
                  <a:gd fmla="*/ 34 h 304" name="T5"/>
                  <a:gd fmla="*/ 57 w 335" name="T6"/>
                  <a:gd fmla="*/ 19 h 304" name="T7"/>
                  <a:gd fmla="*/ 73 w 335" name="T8"/>
                  <a:gd fmla="*/ 9 h 304" name="T9"/>
                  <a:gd fmla="*/ 97 w 335" name="T10"/>
                  <a:gd fmla="*/ 4 h 304" name="T11"/>
                  <a:gd fmla="*/ 111 w 335" name="T12"/>
                  <a:gd fmla="*/ 2 h 304" name="T13"/>
                  <a:gd fmla="*/ 133 w 335" name="T14"/>
                  <a:gd fmla="*/ 12 h 304" name="T15"/>
                  <a:gd fmla="*/ 172 w 335" name="T16"/>
                  <a:gd fmla="*/ 18 h 304" name="T17"/>
                  <a:gd fmla="*/ 181 w 335" name="T18"/>
                  <a:gd fmla="*/ 9 h 304" name="T19"/>
                  <a:gd fmla="*/ 192 w 335" name="T20"/>
                  <a:gd fmla="*/ 2 h 304" name="T21"/>
                  <a:gd fmla="*/ 214 w 335" name="T22"/>
                  <a:gd fmla="*/ 9 h 304" name="T23"/>
                  <a:gd fmla="*/ 241 w 335" name="T24"/>
                  <a:gd fmla="*/ 13 h 304" name="T25"/>
                  <a:gd fmla="*/ 275 w 335" name="T26"/>
                  <a:gd fmla="*/ 40 h 304" name="T27"/>
                  <a:gd fmla="*/ 281 w 335" name="T28"/>
                  <a:gd fmla="*/ 31 h 304" name="T29"/>
                  <a:gd fmla="*/ 298 w 335" name="T30"/>
                  <a:gd fmla="*/ 22 h 304" name="T31"/>
                  <a:gd fmla="*/ 295 w 335" name="T32"/>
                  <a:gd fmla="*/ 44 h 304" name="T33"/>
                  <a:gd fmla="*/ 290 w 335" name="T34"/>
                  <a:gd fmla="*/ 62 h 304" name="T35"/>
                  <a:gd fmla="*/ 287 w 335" name="T36"/>
                  <a:gd fmla="*/ 83 h 304" name="T37"/>
                  <a:gd fmla="*/ 324 w 335" name="T38"/>
                  <a:gd fmla="*/ 114 h 304" name="T39"/>
                  <a:gd fmla="*/ 333 w 335" name="T40"/>
                  <a:gd fmla="*/ 124 h 304" name="T41"/>
                  <a:gd fmla="*/ 311 w 335" name="T42"/>
                  <a:gd fmla="*/ 130 h 304" name="T43"/>
                  <a:gd fmla="*/ 326 w 335" name="T44"/>
                  <a:gd fmla="*/ 152 h 304" name="T45"/>
                  <a:gd fmla="*/ 329 w 335" name="T46"/>
                  <a:gd fmla="*/ 173 h 304" name="T47"/>
                  <a:gd fmla="*/ 320 w 335" name="T48"/>
                  <a:gd fmla="*/ 169 h 304" name="T49"/>
                  <a:gd fmla="*/ 307 w 335" name="T50"/>
                  <a:gd fmla="*/ 171 h 304" name="T51"/>
                  <a:gd fmla="*/ 296 w 335" name="T52"/>
                  <a:gd fmla="*/ 183 h 304" name="T53"/>
                  <a:gd fmla="*/ 285 w 335" name="T54"/>
                  <a:gd fmla="*/ 191 h 304" name="T55"/>
                  <a:gd fmla="*/ 291 w 335" name="T56"/>
                  <a:gd fmla="*/ 209 h 304" name="T57"/>
                  <a:gd fmla="*/ 275 w 335" name="T58"/>
                  <a:gd fmla="*/ 210 h 304" name="T59"/>
                  <a:gd fmla="*/ 265 w 335" name="T60"/>
                  <a:gd fmla="*/ 223 h 304" name="T61"/>
                  <a:gd fmla="*/ 259 w 335" name="T62"/>
                  <a:gd fmla="*/ 243 h 304" name="T63"/>
                  <a:gd fmla="*/ 246 w 335" name="T64"/>
                  <a:gd fmla="*/ 252 h 304" name="T65"/>
                  <a:gd fmla="*/ 247 w 335" name="T66"/>
                  <a:gd fmla="*/ 263 h 304" name="T67"/>
                  <a:gd fmla="*/ 260 w 335" name="T68"/>
                  <a:gd fmla="*/ 283 h 304" name="T69"/>
                  <a:gd fmla="*/ 258 w 335" name="T70"/>
                  <a:gd fmla="*/ 303 h 304" name="T71"/>
                  <a:gd fmla="*/ 242 w 335" name="T72"/>
                  <a:gd fmla="*/ 300 h 304" name="T73"/>
                  <a:gd fmla="*/ 226 w 335" name="T74"/>
                  <a:gd fmla="*/ 281 h 304" name="T75"/>
                  <a:gd fmla="*/ 210 w 335" name="T76"/>
                  <a:gd fmla="*/ 275 h 304" name="T77"/>
                  <a:gd fmla="*/ 192 w 335" name="T78"/>
                  <a:gd fmla="*/ 276 h 304" name="T79"/>
                  <a:gd fmla="*/ 195 w 335" name="T80"/>
                  <a:gd fmla="*/ 263 h 304" name="T81"/>
                  <a:gd fmla="*/ 165 w 335" name="T82"/>
                  <a:gd fmla="*/ 239 h 304" name="T83"/>
                  <a:gd fmla="*/ 154 w 335" name="T84"/>
                  <a:gd fmla="*/ 215 h 304" name="T85"/>
                  <a:gd fmla="*/ 125 w 335" name="T86"/>
                  <a:gd fmla="*/ 183 h 304" name="T87"/>
                  <a:gd fmla="*/ 82 w 335" name="T88"/>
                  <a:gd fmla="*/ 158 h 304" name="T89"/>
                  <a:gd fmla="*/ 72 w 335" name="T90"/>
                  <a:gd fmla="*/ 146 h 304" name="T91"/>
                  <a:gd fmla="*/ 49 w 335" name="T92"/>
                  <a:gd fmla="*/ 127 h 304" name="T93"/>
                  <a:gd fmla="*/ 45 w 335" name="T94"/>
                  <a:gd fmla="*/ 99 h 304" name="T95"/>
                  <a:gd fmla="*/ 30 w 335" name="T96"/>
                  <a:gd fmla="*/ 76 h 304" name="T97"/>
                  <a:gd fmla="*/ 13 w 335" name="T98"/>
                  <a:gd fmla="*/ 65 h 304" name="T99"/>
                  <a:gd fmla="*/ 0 w 335" name="T100"/>
                  <a:gd fmla="*/ 51 h 304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304" w="335">
                    <a:moveTo>
                      <a:pt x="4" y="43"/>
                    </a:moveTo>
                    <a:lnTo>
                      <a:pt x="4" y="43"/>
                    </a:lnTo>
                    <a:lnTo>
                      <a:pt x="4" y="37"/>
                    </a:lnTo>
                    <a:lnTo>
                      <a:pt x="4" y="30"/>
                    </a:lnTo>
                    <a:lnTo>
                      <a:pt x="5" y="24"/>
                    </a:lnTo>
                    <a:lnTo>
                      <a:pt x="7" y="17"/>
                    </a:lnTo>
                    <a:lnTo>
                      <a:pt x="11" y="13"/>
                    </a:lnTo>
                    <a:lnTo>
                      <a:pt x="13" y="12"/>
                    </a:lnTo>
                    <a:lnTo>
                      <a:pt x="15" y="11"/>
                    </a:lnTo>
                    <a:lnTo>
                      <a:pt x="17" y="12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32" y="25"/>
                    </a:lnTo>
                    <a:lnTo>
                      <a:pt x="42" y="32"/>
                    </a:lnTo>
                    <a:lnTo>
                      <a:pt x="45" y="34"/>
                    </a:lnTo>
                    <a:lnTo>
                      <a:pt x="48" y="34"/>
                    </a:lnTo>
                    <a:lnTo>
                      <a:pt x="52" y="33"/>
                    </a:lnTo>
                    <a:lnTo>
                      <a:pt x="54" y="29"/>
                    </a:lnTo>
                    <a:lnTo>
                      <a:pt x="54" y="29"/>
                    </a:lnTo>
                    <a:lnTo>
                      <a:pt x="57" y="19"/>
                    </a:lnTo>
                    <a:lnTo>
                      <a:pt x="59" y="15"/>
                    </a:lnTo>
                    <a:lnTo>
                      <a:pt x="61" y="12"/>
                    </a:lnTo>
                    <a:lnTo>
                      <a:pt x="64" y="10"/>
                    </a:lnTo>
                    <a:lnTo>
                      <a:pt x="68" y="9"/>
                    </a:lnTo>
                    <a:lnTo>
                      <a:pt x="73" y="9"/>
                    </a:lnTo>
                    <a:lnTo>
                      <a:pt x="78" y="9"/>
                    </a:lnTo>
                    <a:lnTo>
                      <a:pt x="78" y="9"/>
                    </a:lnTo>
                    <a:lnTo>
                      <a:pt x="84" y="9"/>
                    </a:lnTo>
                    <a:lnTo>
                      <a:pt x="89" y="8"/>
                    </a:lnTo>
                    <a:lnTo>
                      <a:pt x="97" y="4"/>
                    </a:lnTo>
                    <a:lnTo>
                      <a:pt x="102" y="2"/>
                    </a:lnTo>
                    <a:lnTo>
                      <a:pt x="104" y="1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11" y="2"/>
                    </a:lnTo>
                    <a:lnTo>
                      <a:pt x="116" y="7"/>
                    </a:lnTo>
                    <a:lnTo>
                      <a:pt x="124" y="10"/>
                    </a:lnTo>
                    <a:lnTo>
                      <a:pt x="128" y="11"/>
                    </a:lnTo>
                    <a:lnTo>
                      <a:pt x="133" y="12"/>
                    </a:lnTo>
                    <a:lnTo>
                      <a:pt x="133" y="12"/>
                    </a:lnTo>
                    <a:lnTo>
                      <a:pt x="140" y="12"/>
                    </a:lnTo>
                    <a:lnTo>
                      <a:pt x="147" y="13"/>
                    </a:lnTo>
                    <a:lnTo>
                      <a:pt x="160" y="16"/>
                    </a:lnTo>
                    <a:lnTo>
                      <a:pt x="167" y="17"/>
                    </a:lnTo>
                    <a:lnTo>
                      <a:pt x="172" y="18"/>
                    </a:lnTo>
                    <a:lnTo>
                      <a:pt x="176" y="17"/>
                    </a:lnTo>
                    <a:lnTo>
                      <a:pt x="177" y="16"/>
                    </a:lnTo>
                    <a:lnTo>
                      <a:pt x="178" y="15"/>
                    </a:lnTo>
                    <a:lnTo>
                      <a:pt x="178" y="15"/>
                    </a:lnTo>
                    <a:lnTo>
                      <a:pt x="181" y="9"/>
                    </a:lnTo>
                    <a:lnTo>
                      <a:pt x="182" y="5"/>
                    </a:lnTo>
                    <a:lnTo>
                      <a:pt x="184" y="3"/>
                    </a:lnTo>
                    <a:lnTo>
                      <a:pt x="186" y="2"/>
                    </a:lnTo>
                    <a:lnTo>
                      <a:pt x="189" y="1"/>
                    </a:lnTo>
                    <a:lnTo>
                      <a:pt x="192" y="2"/>
                    </a:lnTo>
                    <a:lnTo>
                      <a:pt x="197" y="4"/>
                    </a:lnTo>
                    <a:lnTo>
                      <a:pt x="197" y="4"/>
                    </a:lnTo>
                    <a:lnTo>
                      <a:pt x="202" y="7"/>
                    </a:lnTo>
                    <a:lnTo>
                      <a:pt x="206" y="9"/>
                    </a:lnTo>
                    <a:lnTo>
                      <a:pt x="214" y="9"/>
                    </a:lnTo>
                    <a:lnTo>
                      <a:pt x="229" y="8"/>
                    </a:lnTo>
                    <a:lnTo>
                      <a:pt x="229" y="8"/>
                    </a:lnTo>
                    <a:lnTo>
                      <a:pt x="232" y="8"/>
                    </a:lnTo>
                    <a:lnTo>
                      <a:pt x="235" y="9"/>
                    </a:lnTo>
                    <a:lnTo>
                      <a:pt x="241" y="13"/>
                    </a:lnTo>
                    <a:lnTo>
                      <a:pt x="255" y="28"/>
                    </a:lnTo>
                    <a:lnTo>
                      <a:pt x="255" y="28"/>
                    </a:lnTo>
                    <a:lnTo>
                      <a:pt x="263" y="34"/>
                    </a:lnTo>
                    <a:lnTo>
                      <a:pt x="272" y="39"/>
                    </a:lnTo>
                    <a:lnTo>
                      <a:pt x="275" y="40"/>
                    </a:lnTo>
                    <a:lnTo>
                      <a:pt x="277" y="39"/>
                    </a:lnTo>
                    <a:lnTo>
                      <a:pt x="279" y="38"/>
                    </a:lnTo>
                    <a:lnTo>
                      <a:pt x="279" y="34"/>
                    </a:lnTo>
                    <a:lnTo>
                      <a:pt x="279" y="34"/>
                    </a:lnTo>
                    <a:lnTo>
                      <a:pt x="281" y="31"/>
                    </a:lnTo>
                    <a:lnTo>
                      <a:pt x="283" y="28"/>
                    </a:lnTo>
                    <a:lnTo>
                      <a:pt x="286" y="25"/>
                    </a:lnTo>
                    <a:lnTo>
                      <a:pt x="290" y="23"/>
                    </a:lnTo>
                    <a:lnTo>
                      <a:pt x="295" y="22"/>
                    </a:lnTo>
                    <a:lnTo>
                      <a:pt x="298" y="22"/>
                    </a:lnTo>
                    <a:lnTo>
                      <a:pt x="299" y="23"/>
                    </a:lnTo>
                    <a:lnTo>
                      <a:pt x="300" y="26"/>
                    </a:lnTo>
                    <a:lnTo>
                      <a:pt x="300" y="26"/>
                    </a:lnTo>
                    <a:lnTo>
                      <a:pt x="296" y="39"/>
                    </a:lnTo>
                    <a:lnTo>
                      <a:pt x="295" y="44"/>
                    </a:lnTo>
                    <a:lnTo>
                      <a:pt x="293" y="52"/>
                    </a:lnTo>
                    <a:lnTo>
                      <a:pt x="293" y="52"/>
                    </a:lnTo>
                    <a:lnTo>
                      <a:pt x="293" y="55"/>
                    </a:lnTo>
                    <a:lnTo>
                      <a:pt x="292" y="58"/>
                    </a:lnTo>
                    <a:lnTo>
                      <a:pt x="290" y="62"/>
                    </a:lnTo>
                    <a:lnTo>
                      <a:pt x="288" y="68"/>
                    </a:lnTo>
                    <a:lnTo>
                      <a:pt x="287" y="71"/>
                    </a:lnTo>
                    <a:lnTo>
                      <a:pt x="286" y="74"/>
                    </a:lnTo>
                    <a:lnTo>
                      <a:pt x="286" y="74"/>
                    </a:lnTo>
                    <a:lnTo>
                      <a:pt x="287" y="83"/>
                    </a:lnTo>
                    <a:lnTo>
                      <a:pt x="289" y="90"/>
                    </a:lnTo>
                    <a:lnTo>
                      <a:pt x="293" y="96"/>
                    </a:lnTo>
                    <a:lnTo>
                      <a:pt x="300" y="101"/>
                    </a:lnTo>
                    <a:lnTo>
                      <a:pt x="300" y="101"/>
                    </a:lnTo>
                    <a:lnTo>
                      <a:pt x="324" y="114"/>
                    </a:lnTo>
                    <a:lnTo>
                      <a:pt x="333" y="120"/>
                    </a:lnTo>
                    <a:lnTo>
                      <a:pt x="335" y="123"/>
                    </a:lnTo>
                    <a:lnTo>
                      <a:pt x="334" y="124"/>
                    </a:lnTo>
                    <a:lnTo>
                      <a:pt x="333" y="124"/>
                    </a:lnTo>
                    <a:lnTo>
                      <a:pt x="333" y="124"/>
                    </a:lnTo>
                    <a:lnTo>
                      <a:pt x="318" y="125"/>
                    </a:lnTo>
                    <a:lnTo>
                      <a:pt x="313" y="127"/>
                    </a:lnTo>
                    <a:lnTo>
                      <a:pt x="312" y="128"/>
                    </a:lnTo>
                    <a:lnTo>
                      <a:pt x="311" y="130"/>
                    </a:lnTo>
                    <a:lnTo>
                      <a:pt x="311" y="130"/>
                    </a:lnTo>
                    <a:lnTo>
                      <a:pt x="312" y="132"/>
                    </a:lnTo>
                    <a:lnTo>
                      <a:pt x="314" y="134"/>
                    </a:lnTo>
                    <a:lnTo>
                      <a:pt x="318" y="141"/>
                    </a:lnTo>
                    <a:lnTo>
                      <a:pt x="324" y="147"/>
                    </a:lnTo>
                    <a:lnTo>
                      <a:pt x="326" y="152"/>
                    </a:lnTo>
                    <a:lnTo>
                      <a:pt x="327" y="157"/>
                    </a:lnTo>
                    <a:lnTo>
                      <a:pt x="327" y="157"/>
                    </a:lnTo>
                    <a:lnTo>
                      <a:pt x="329" y="166"/>
                    </a:lnTo>
                    <a:lnTo>
                      <a:pt x="329" y="171"/>
                    </a:lnTo>
                    <a:lnTo>
                      <a:pt x="329" y="173"/>
                    </a:lnTo>
                    <a:lnTo>
                      <a:pt x="328" y="173"/>
                    </a:lnTo>
                    <a:lnTo>
                      <a:pt x="327" y="173"/>
                    </a:lnTo>
                    <a:lnTo>
                      <a:pt x="325" y="172"/>
                    </a:lnTo>
                    <a:lnTo>
                      <a:pt x="325" y="172"/>
                    </a:lnTo>
                    <a:lnTo>
                      <a:pt x="320" y="169"/>
                    </a:lnTo>
                    <a:lnTo>
                      <a:pt x="316" y="167"/>
                    </a:lnTo>
                    <a:lnTo>
                      <a:pt x="314" y="166"/>
                    </a:lnTo>
                    <a:lnTo>
                      <a:pt x="312" y="167"/>
                    </a:lnTo>
                    <a:lnTo>
                      <a:pt x="310" y="168"/>
                    </a:lnTo>
                    <a:lnTo>
                      <a:pt x="307" y="171"/>
                    </a:lnTo>
                    <a:lnTo>
                      <a:pt x="307" y="171"/>
                    </a:lnTo>
                    <a:lnTo>
                      <a:pt x="302" y="182"/>
                    </a:lnTo>
                    <a:lnTo>
                      <a:pt x="301" y="183"/>
                    </a:lnTo>
                    <a:lnTo>
                      <a:pt x="300" y="184"/>
                    </a:lnTo>
                    <a:lnTo>
                      <a:pt x="296" y="183"/>
                    </a:lnTo>
                    <a:lnTo>
                      <a:pt x="296" y="183"/>
                    </a:lnTo>
                    <a:lnTo>
                      <a:pt x="291" y="183"/>
                    </a:lnTo>
                    <a:lnTo>
                      <a:pt x="288" y="184"/>
                    </a:lnTo>
                    <a:lnTo>
                      <a:pt x="286" y="187"/>
                    </a:lnTo>
                    <a:lnTo>
                      <a:pt x="285" y="191"/>
                    </a:lnTo>
                    <a:lnTo>
                      <a:pt x="285" y="191"/>
                    </a:lnTo>
                    <a:lnTo>
                      <a:pt x="286" y="197"/>
                    </a:lnTo>
                    <a:lnTo>
                      <a:pt x="289" y="202"/>
                    </a:lnTo>
                    <a:lnTo>
                      <a:pt x="291" y="208"/>
                    </a:lnTo>
                    <a:lnTo>
                      <a:pt x="291" y="209"/>
                    </a:lnTo>
                    <a:lnTo>
                      <a:pt x="289" y="209"/>
                    </a:lnTo>
                    <a:lnTo>
                      <a:pt x="289" y="209"/>
                    </a:lnTo>
                    <a:lnTo>
                      <a:pt x="284" y="208"/>
                    </a:lnTo>
                    <a:lnTo>
                      <a:pt x="278" y="209"/>
                    </a:lnTo>
                    <a:lnTo>
                      <a:pt x="275" y="210"/>
                    </a:lnTo>
                    <a:lnTo>
                      <a:pt x="272" y="212"/>
                    </a:lnTo>
                    <a:lnTo>
                      <a:pt x="270" y="214"/>
                    </a:lnTo>
                    <a:lnTo>
                      <a:pt x="267" y="218"/>
                    </a:lnTo>
                    <a:lnTo>
                      <a:pt x="267" y="218"/>
                    </a:lnTo>
                    <a:lnTo>
                      <a:pt x="265" y="223"/>
                    </a:lnTo>
                    <a:lnTo>
                      <a:pt x="264" y="227"/>
                    </a:lnTo>
                    <a:lnTo>
                      <a:pt x="263" y="234"/>
                    </a:lnTo>
                    <a:lnTo>
                      <a:pt x="262" y="238"/>
                    </a:lnTo>
                    <a:lnTo>
                      <a:pt x="261" y="241"/>
                    </a:lnTo>
                    <a:lnTo>
                      <a:pt x="259" y="243"/>
                    </a:lnTo>
                    <a:lnTo>
                      <a:pt x="257" y="245"/>
                    </a:lnTo>
                    <a:lnTo>
                      <a:pt x="257" y="245"/>
                    </a:lnTo>
                    <a:lnTo>
                      <a:pt x="250" y="248"/>
                    </a:lnTo>
                    <a:lnTo>
                      <a:pt x="247" y="249"/>
                    </a:lnTo>
                    <a:lnTo>
                      <a:pt x="246" y="252"/>
                    </a:lnTo>
                    <a:lnTo>
                      <a:pt x="245" y="254"/>
                    </a:lnTo>
                    <a:lnTo>
                      <a:pt x="245" y="256"/>
                    </a:lnTo>
                    <a:lnTo>
                      <a:pt x="246" y="259"/>
                    </a:lnTo>
                    <a:lnTo>
                      <a:pt x="247" y="263"/>
                    </a:lnTo>
                    <a:lnTo>
                      <a:pt x="247" y="263"/>
                    </a:lnTo>
                    <a:lnTo>
                      <a:pt x="253" y="269"/>
                    </a:lnTo>
                    <a:lnTo>
                      <a:pt x="257" y="273"/>
                    </a:lnTo>
                    <a:lnTo>
                      <a:pt x="258" y="276"/>
                    </a:lnTo>
                    <a:lnTo>
                      <a:pt x="259" y="279"/>
                    </a:lnTo>
                    <a:lnTo>
                      <a:pt x="260" y="283"/>
                    </a:lnTo>
                    <a:lnTo>
                      <a:pt x="260" y="288"/>
                    </a:lnTo>
                    <a:lnTo>
                      <a:pt x="260" y="288"/>
                    </a:lnTo>
                    <a:lnTo>
                      <a:pt x="260" y="297"/>
                    </a:lnTo>
                    <a:lnTo>
                      <a:pt x="259" y="302"/>
                    </a:lnTo>
                    <a:lnTo>
                      <a:pt x="258" y="303"/>
                    </a:lnTo>
                    <a:lnTo>
                      <a:pt x="257" y="304"/>
                    </a:lnTo>
                    <a:lnTo>
                      <a:pt x="254" y="303"/>
                    </a:lnTo>
                    <a:lnTo>
                      <a:pt x="254" y="303"/>
                    </a:lnTo>
                    <a:lnTo>
                      <a:pt x="248" y="302"/>
                    </a:lnTo>
                    <a:lnTo>
                      <a:pt x="242" y="300"/>
                    </a:lnTo>
                    <a:lnTo>
                      <a:pt x="236" y="296"/>
                    </a:lnTo>
                    <a:lnTo>
                      <a:pt x="233" y="293"/>
                    </a:lnTo>
                    <a:lnTo>
                      <a:pt x="230" y="288"/>
                    </a:lnTo>
                    <a:lnTo>
                      <a:pt x="230" y="288"/>
                    </a:lnTo>
                    <a:lnTo>
                      <a:pt x="226" y="281"/>
                    </a:lnTo>
                    <a:lnTo>
                      <a:pt x="219" y="276"/>
                    </a:lnTo>
                    <a:lnTo>
                      <a:pt x="214" y="274"/>
                    </a:lnTo>
                    <a:lnTo>
                      <a:pt x="212" y="274"/>
                    </a:lnTo>
                    <a:lnTo>
                      <a:pt x="210" y="275"/>
                    </a:lnTo>
                    <a:lnTo>
                      <a:pt x="210" y="275"/>
                    </a:lnTo>
                    <a:lnTo>
                      <a:pt x="204" y="276"/>
                    </a:lnTo>
                    <a:lnTo>
                      <a:pt x="198" y="279"/>
                    </a:lnTo>
                    <a:lnTo>
                      <a:pt x="195" y="279"/>
                    </a:lnTo>
                    <a:lnTo>
                      <a:pt x="192" y="277"/>
                    </a:lnTo>
                    <a:lnTo>
                      <a:pt x="192" y="276"/>
                    </a:lnTo>
                    <a:lnTo>
                      <a:pt x="192" y="274"/>
                    </a:lnTo>
                    <a:lnTo>
                      <a:pt x="192" y="274"/>
                    </a:lnTo>
                    <a:lnTo>
                      <a:pt x="196" y="270"/>
                    </a:lnTo>
                    <a:lnTo>
                      <a:pt x="197" y="267"/>
                    </a:lnTo>
                    <a:lnTo>
                      <a:pt x="195" y="263"/>
                    </a:lnTo>
                    <a:lnTo>
                      <a:pt x="190" y="259"/>
                    </a:lnTo>
                    <a:lnTo>
                      <a:pt x="190" y="259"/>
                    </a:lnTo>
                    <a:lnTo>
                      <a:pt x="183" y="254"/>
                    </a:lnTo>
                    <a:lnTo>
                      <a:pt x="174" y="246"/>
                    </a:lnTo>
                    <a:lnTo>
                      <a:pt x="165" y="239"/>
                    </a:lnTo>
                    <a:lnTo>
                      <a:pt x="162" y="236"/>
                    </a:lnTo>
                    <a:lnTo>
                      <a:pt x="161" y="232"/>
                    </a:lnTo>
                    <a:lnTo>
                      <a:pt x="161" y="232"/>
                    </a:lnTo>
                    <a:lnTo>
                      <a:pt x="158" y="225"/>
                    </a:lnTo>
                    <a:lnTo>
                      <a:pt x="154" y="215"/>
                    </a:lnTo>
                    <a:lnTo>
                      <a:pt x="147" y="205"/>
                    </a:lnTo>
                    <a:lnTo>
                      <a:pt x="140" y="196"/>
                    </a:lnTo>
                    <a:lnTo>
                      <a:pt x="140" y="196"/>
                    </a:lnTo>
                    <a:lnTo>
                      <a:pt x="131" y="188"/>
                    </a:lnTo>
                    <a:lnTo>
                      <a:pt x="125" y="183"/>
                    </a:lnTo>
                    <a:lnTo>
                      <a:pt x="111" y="174"/>
                    </a:lnTo>
                    <a:lnTo>
                      <a:pt x="111" y="174"/>
                    </a:lnTo>
                    <a:lnTo>
                      <a:pt x="102" y="169"/>
                    </a:lnTo>
                    <a:lnTo>
                      <a:pt x="91" y="163"/>
                    </a:lnTo>
                    <a:lnTo>
                      <a:pt x="82" y="158"/>
                    </a:lnTo>
                    <a:lnTo>
                      <a:pt x="78" y="155"/>
                    </a:lnTo>
                    <a:lnTo>
                      <a:pt x="77" y="153"/>
                    </a:lnTo>
                    <a:lnTo>
                      <a:pt x="77" y="153"/>
                    </a:lnTo>
                    <a:lnTo>
                      <a:pt x="75" y="148"/>
                    </a:lnTo>
                    <a:lnTo>
                      <a:pt x="72" y="146"/>
                    </a:lnTo>
                    <a:lnTo>
                      <a:pt x="68" y="143"/>
                    </a:lnTo>
                    <a:lnTo>
                      <a:pt x="60" y="139"/>
                    </a:lnTo>
                    <a:lnTo>
                      <a:pt x="60" y="139"/>
                    </a:lnTo>
                    <a:lnTo>
                      <a:pt x="53" y="132"/>
                    </a:lnTo>
                    <a:lnTo>
                      <a:pt x="49" y="127"/>
                    </a:lnTo>
                    <a:lnTo>
                      <a:pt x="47" y="120"/>
                    </a:lnTo>
                    <a:lnTo>
                      <a:pt x="47" y="112"/>
                    </a:lnTo>
                    <a:lnTo>
                      <a:pt x="47" y="112"/>
                    </a:lnTo>
                    <a:lnTo>
                      <a:pt x="46" y="104"/>
                    </a:lnTo>
                    <a:lnTo>
                      <a:pt x="45" y="99"/>
                    </a:lnTo>
                    <a:lnTo>
                      <a:pt x="42" y="94"/>
                    </a:lnTo>
                    <a:lnTo>
                      <a:pt x="38" y="87"/>
                    </a:lnTo>
                    <a:lnTo>
                      <a:pt x="38" y="87"/>
                    </a:lnTo>
                    <a:lnTo>
                      <a:pt x="33" y="82"/>
                    </a:lnTo>
                    <a:lnTo>
                      <a:pt x="30" y="76"/>
                    </a:lnTo>
                    <a:lnTo>
                      <a:pt x="27" y="72"/>
                    </a:lnTo>
                    <a:lnTo>
                      <a:pt x="25" y="70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13" y="65"/>
                    </a:lnTo>
                    <a:lnTo>
                      <a:pt x="6" y="61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1"/>
                    </a:lnTo>
                    <a:lnTo>
                      <a:pt x="1" y="47"/>
                    </a:lnTo>
                    <a:lnTo>
                      <a:pt x="4" y="43"/>
                    </a:lnTo>
                    <a:lnTo>
                      <a:pt x="4" y="4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207"/>
              <p:cNvSpPr/>
              <p:nvPr/>
            </p:nvSpPr>
            <p:spPr bwMode="auto">
              <a:xfrm>
                <a:off x="8945520" y="4866065"/>
                <a:ext cx="609597" cy="750946"/>
              </a:xfrm>
              <a:custGeom>
                <a:gdLst>
                  <a:gd fmla="*/ 21 w 384" name="T0"/>
                  <a:gd fmla="*/ 26 h 473" name="T1"/>
                  <a:gd fmla="*/ 49 w 384" name="T2"/>
                  <a:gd fmla="*/ 12 h 473" name="T3"/>
                  <a:gd fmla="*/ 88 w 384" name="T4"/>
                  <a:gd fmla="*/ 0 h 473" name="T5"/>
                  <a:gd fmla="*/ 138 w 384" name="T6"/>
                  <a:gd fmla="*/ 35 h 473" name="T7"/>
                  <a:gd fmla="*/ 152 w 384" name="T8"/>
                  <a:gd fmla="*/ 62 h 473" name="T9"/>
                  <a:gd fmla="*/ 168 w 384" name="T10"/>
                  <a:gd fmla="*/ 85 h 473" name="T11"/>
                  <a:gd fmla="*/ 210 w 384" name="T12"/>
                  <a:gd fmla="*/ 104 h 473" name="T13"/>
                  <a:gd fmla="*/ 222 w 384" name="T14"/>
                  <a:gd fmla="*/ 127 h 473" name="T15"/>
                  <a:gd fmla="*/ 222 w 384" name="T16"/>
                  <a:gd fmla="*/ 136 h 473" name="T17"/>
                  <a:gd fmla="*/ 223 w 384" name="T18"/>
                  <a:gd fmla="*/ 152 h 473" name="T19"/>
                  <a:gd fmla="*/ 253 w 384" name="T20"/>
                  <a:gd fmla="*/ 156 h 473" name="T21"/>
                  <a:gd fmla="*/ 291 w 384" name="T22"/>
                  <a:gd fmla="*/ 178 h 473" name="T23"/>
                  <a:gd fmla="*/ 306 w 384" name="T24"/>
                  <a:gd fmla="*/ 160 h 473" name="T25"/>
                  <a:gd fmla="*/ 327 w 384" name="T26"/>
                  <a:gd fmla="*/ 144 h 473" name="T27"/>
                  <a:gd fmla="*/ 332 w 384" name="T28"/>
                  <a:gd fmla="*/ 150 h 473" name="T29"/>
                  <a:gd fmla="*/ 319 w 384" name="T30"/>
                  <a:gd fmla="*/ 176 h 473" name="T31"/>
                  <a:gd fmla="*/ 336 w 384" name="T32"/>
                  <a:gd fmla="*/ 192 h 473" name="T33"/>
                  <a:gd fmla="*/ 323 w 384" name="T34"/>
                  <a:gd fmla="*/ 221 h 473" name="T35"/>
                  <a:gd fmla="*/ 321 w 384" name="T36"/>
                  <a:gd fmla="*/ 258 h 473" name="T37"/>
                  <a:gd fmla="*/ 350 w 384" name="T38"/>
                  <a:gd fmla="*/ 287 h 473" name="T39"/>
                  <a:gd fmla="*/ 384 w 384" name="T40"/>
                  <a:gd fmla="*/ 320 h 473" name="T41"/>
                  <a:gd fmla="*/ 371 w 384" name="T42"/>
                  <a:gd fmla="*/ 345 h 473" name="T43"/>
                  <a:gd fmla="*/ 349 w 384" name="T44"/>
                  <a:gd fmla="*/ 352 h 473" name="T45"/>
                  <a:gd fmla="*/ 354 w 384" name="T46"/>
                  <a:gd fmla="*/ 383 h 473" name="T47"/>
                  <a:gd fmla="*/ 362 w 384" name="T48"/>
                  <a:gd fmla="*/ 397 h 473" name="T49"/>
                  <a:gd fmla="*/ 355 w 384" name="T50"/>
                  <a:gd fmla="*/ 414 h 473" name="T51"/>
                  <a:gd fmla="*/ 330 w 384" name="T52"/>
                  <a:gd fmla="*/ 425 h 473" name="T53"/>
                  <a:gd fmla="*/ 294 w 384" name="T54"/>
                  <a:gd fmla="*/ 436 h 473" name="T55"/>
                  <a:gd fmla="*/ 267 w 384" name="T56"/>
                  <a:gd fmla="*/ 446 h 473" name="T57"/>
                  <a:gd fmla="*/ 261 w 384" name="T58"/>
                  <a:gd fmla="*/ 463 h 473" name="T59"/>
                  <a:gd fmla="*/ 250 w 384" name="T60"/>
                  <a:gd fmla="*/ 451 h 473" name="T61"/>
                  <a:gd fmla="*/ 224 w 384" name="T62"/>
                  <a:gd fmla="*/ 467 h 473" name="T63"/>
                  <a:gd fmla="*/ 211 w 384" name="T64"/>
                  <a:gd fmla="*/ 469 h 473" name="T65"/>
                  <a:gd fmla="*/ 189 w 384" name="T66"/>
                  <a:gd fmla="*/ 454 h 473" name="T67"/>
                  <a:gd fmla="*/ 164 w 384" name="T68"/>
                  <a:gd fmla="*/ 441 h 473" name="T69"/>
                  <a:gd fmla="*/ 159 w 384" name="T70"/>
                  <a:gd fmla="*/ 410 h 473" name="T71"/>
                  <a:gd fmla="*/ 164 w 384" name="T72"/>
                  <a:gd fmla="*/ 400 h 473" name="T73"/>
                  <a:gd fmla="*/ 173 w 384" name="T74"/>
                  <a:gd fmla="*/ 389 h 473" name="T75"/>
                  <a:gd fmla="*/ 156 w 384" name="T76"/>
                  <a:gd fmla="*/ 371 h 473" name="T77"/>
                  <a:gd fmla="*/ 139 w 384" name="T78"/>
                  <a:gd fmla="*/ 360 h 473" name="T79"/>
                  <a:gd fmla="*/ 119 w 384" name="T80"/>
                  <a:gd fmla="*/ 355 h 473" name="T81"/>
                  <a:gd fmla="*/ 92 w 384" name="T82"/>
                  <a:gd fmla="*/ 346 h 473" name="T83"/>
                  <a:gd fmla="*/ 78 w 384" name="T84"/>
                  <a:gd fmla="*/ 341 h 473" name="T85"/>
                  <a:gd fmla="*/ 68 w 384" name="T86"/>
                  <a:gd fmla="*/ 330 h 473" name="T87"/>
                  <a:gd fmla="*/ 63 w 384" name="T88"/>
                  <a:gd fmla="*/ 319 h 473" name="T89"/>
                  <a:gd fmla="*/ 87 w 384" name="T90"/>
                  <a:gd fmla="*/ 319 h 473" name="T91"/>
                  <a:gd fmla="*/ 81 w 384" name="T92"/>
                  <a:gd fmla="*/ 287 h 473" name="T93"/>
                  <a:gd fmla="*/ 74 w 384" name="T94"/>
                  <a:gd fmla="*/ 274 h 473" name="T95"/>
                  <a:gd fmla="*/ 85 w 384" name="T96"/>
                  <a:gd fmla="*/ 270 h 473" name="T97"/>
                  <a:gd fmla="*/ 88 w 384" name="T98"/>
                  <a:gd fmla="*/ 251 h 473" name="T99"/>
                  <a:gd fmla="*/ 67 w 384" name="T100"/>
                  <a:gd fmla="*/ 237 h 473" name="T101"/>
                  <a:gd fmla="*/ 50 w 384" name="T102"/>
                  <a:gd fmla="*/ 231 h 473" name="T103"/>
                  <a:gd fmla="*/ 41 w 384" name="T104"/>
                  <a:gd fmla="*/ 219 h 473" name="T105"/>
                  <a:gd fmla="*/ 51 w 384" name="T106"/>
                  <a:gd fmla="*/ 201 h 473" name="T107"/>
                  <a:gd fmla="*/ 56 w 384" name="T108"/>
                  <a:gd fmla="*/ 177 h 473" name="T109"/>
                  <a:gd fmla="*/ 52 w 384" name="T110"/>
                  <a:gd fmla="*/ 156 h 473" name="T111"/>
                  <a:gd fmla="*/ 32 w 384" name="T112"/>
                  <a:gd fmla="*/ 145 h 473" name="T113"/>
                  <a:gd fmla="*/ 49 w 384" name="T114"/>
                  <a:gd fmla="*/ 131 h 473" name="T115"/>
                  <a:gd fmla="*/ 59 w 384" name="T116"/>
                  <a:gd fmla="*/ 117 h 473" name="T117"/>
                  <a:gd fmla="*/ 23 w 384" name="T118"/>
                  <a:gd fmla="*/ 106 h 473" name="T119"/>
                  <a:gd fmla="*/ 22 w 384" name="T120"/>
                  <a:gd fmla="*/ 92 h 473" name="T121"/>
                  <a:gd fmla="*/ 14 w 384" name="T122"/>
                  <a:gd fmla="*/ 80 h 473" name="T123"/>
                  <a:gd fmla="*/ 10 w 384" name="T124"/>
                  <a:gd fmla="*/ 67 h 473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472" w="384">
                    <a:moveTo>
                      <a:pt x="0" y="50"/>
                    </a:moveTo>
                    <a:lnTo>
                      <a:pt x="0" y="50"/>
                    </a:lnTo>
                    <a:lnTo>
                      <a:pt x="7" y="39"/>
                    </a:lnTo>
                    <a:lnTo>
                      <a:pt x="13" y="31"/>
                    </a:lnTo>
                    <a:lnTo>
                      <a:pt x="17" y="28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7" y="24"/>
                    </a:lnTo>
                    <a:lnTo>
                      <a:pt x="35" y="21"/>
                    </a:lnTo>
                    <a:lnTo>
                      <a:pt x="41" y="17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52" y="9"/>
                    </a:lnTo>
                    <a:lnTo>
                      <a:pt x="59" y="7"/>
                    </a:lnTo>
                    <a:lnTo>
                      <a:pt x="65" y="5"/>
                    </a:lnTo>
                    <a:lnTo>
                      <a:pt x="73" y="2"/>
                    </a:lnTo>
                    <a:lnTo>
                      <a:pt x="81" y="0"/>
                    </a:lnTo>
                    <a:lnTo>
                      <a:pt x="88" y="0"/>
                    </a:lnTo>
                    <a:lnTo>
                      <a:pt x="94" y="1"/>
                    </a:lnTo>
                    <a:lnTo>
                      <a:pt x="99" y="2"/>
                    </a:lnTo>
                    <a:lnTo>
                      <a:pt x="99" y="2"/>
                    </a:lnTo>
                    <a:lnTo>
                      <a:pt x="111" y="12"/>
                    </a:lnTo>
                    <a:lnTo>
                      <a:pt x="130" y="26"/>
                    </a:lnTo>
                    <a:lnTo>
                      <a:pt x="138" y="35"/>
                    </a:lnTo>
                    <a:lnTo>
                      <a:pt x="145" y="42"/>
                    </a:lnTo>
                    <a:lnTo>
                      <a:pt x="150" y="50"/>
                    </a:lnTo>
                    <a:lnTo>
                      <a:pt x="151" y="53"/>
                    </a:lnTo>
                    <a:lnTo>
                      <a:pt x="152" y="56"/>
                    </a:lnTo>
                    <a:lnTo>
                      <a:pt x="152" y="56"/>
                    </a:lnTo>
                    <a:lnTo>
                      <a:pt x="152" y="62"/>
                    </a:lnTo>
                    <a:lnTo>
                      <a:pt x="153" y="67"/>
                    </a:lnTo>
                    <a:lnTo>
                      <a:pt x="155" y="71"/>
                    </a:lnTo>
                    <a:lnTo>
                      <a:pt x="157" y="76"/>
                    </a:lnTo>
                    <a:lnTo>
                      <a:pt x="161" y="79"/>
                    </a:lnTo>
                    <a:lnTo>
                      <a:pt x="164" y="82"/>
                    </a:lnTo>
                    <a:lnTo>
                      <a:pt x="168" y="85"/>
                    </a:lnTo>
                    <a:lnTo>
                      <a:pt x="174" y="86"/>
                    </a:lnTo>
                    <a:lnTo>
                      <a:pt x="174" y="86"/>
                    </a:lnTo>
                    <a:lnTo>
                      <a:pt x="185" y="91"/>
                    </a:lnTo>
                    <a:lnTo>
                      <a:pt x="199" y="96"/>
                    </a:lnTo>
                    <a:lnTo>
                      <a:pt x="205" y="100"/>
                    </a:lnTo>
                    <a:lnTo>
                      <a:pt x="210" y="104"/>
                    </a:lnTo>
                    <a:lnTo>
                      <a:pt x="213" y="108"/>
                    </a:lnTo>
                    <a:lnTo>
                      <a:pt x="214" y="112"/>
                    </a:lnTo>
                    <a:lnTo>
                      <a:pt x="214" y="112"/>
                    </a:lnTo>
                    <a:lnTo>
                      <a:pt x="216" y="116"/>
                    </a:lnTo>
                    <a:lnTo>
                      <a:pt x="218" y="120"/>
                    </a:lnTo>
                    <a:lnTo>
                      <a:pt x="222" y="127"/>
                    </a:lnTo>
                    <a:lnTo>
                      <a:pt x="226" y="133"/>
                    </a:lnTo>
                    <a:lnTo>
                      <a:pt x="226" y="134"/>
                    </a:lnTo>
                    <a:lnTo>
                      <a:pt x="225" y="134"/>
                    </a:lnTo>
                    <a:lnTo>
                      <a:pt x="225" y="134"/>
                    </a:lnTo>
                    <a:lnTo>
                      <a:pt x="224" y="135"/>
                    </a:lnTo>
                    <a:lnTo>
                      <a:pt x="222" y="136"/>
                    </a:lnTo>
                    <a:lnTo>
                      <a:pt x="220" y="141"/>
                    </a:lnTo>
                    <a:lnTo>
                      <a:pt x="220" y="144"/>
                    </a:lnTo>
                    <a:lnTo>
                      <a:pt x="220" y="147"/>
                    </a:lnTo>
                    <a:lnTo>
                      <a:pt x="221" y="150"/>
                    </a:lnTo>
                    <a:lnTo>
                      <a:pt x="223" y="152"/>
                    </a:lnTo>
                    <a:lnTo>
                      <a:pt x="223" y="152"/>
                    </a:lnTo>
                    <a:lnTo>
                      <a:pt x="226" y="154"/>
                    </a:lnTo>
                    <a:lnTo>
                      <a:pt x="230" y="155"/>
                    </a:lnTo>
                    <a:lnTo>
                      <a:pt x="237" y="157"/>
                    </a:lnTo>
                    <a:lnTo>
                      <a:pt x="246" y="157"/>
                    </a:lnTo>
                    <a:lnTo>
                      <a:pt x="253" y="156"/>
                    </a:lnTo>
                    <a:lnTo>
                      <a:pt x="253" y="156"/>
                    </a:lnTo>
                    <a:lnTo>
                      <a:pt x="257" y="156"/>
                    </a:lnTo>
                    <a:lnTo>
                      <a:pt x="262" y="159"/>
                    </a:lnTo>
                    <a:lnTo>
                      <a:pt x="274" y="168"/>
                    </a:lnTo>
                    <a:lnTo>
                      <a:pt x="280" y="172"/>
                    </a:lnTo>
                    <a:lnTo>
                      <a:pt x="285" y="176"/>
                    </a:lnTo>
                    <a:lnTo>
                      <a:pt x="291" y="178"/>
                    </a:lnTo>
                    <a:lnTo>
                      <a:pt x="293" y="178"/>
                    </a:lnTo>
                    <a:lnTo>
                      <a:pt x="295" y="178"/>
                    </a:lnTo>
                    <a:lnTo>
                      <a:pt x="295" y="178"/>
                    </a:lnTo>
                    <a:lnTo>
                      <a:pt x="298" y="174"/>
                    </a:lnTo>
                    <a:lnTo>
                      <a:pt x="300" y="171"/>
                    </a:lnTo>
                    <a:lnTo>
                      <a:pt x="306" y="160"/>
                    </a:lnTo>
                    <a:lnTo>
                      <a:pt x="309" y="155"/>
                    </a:lnTo>
                    <a:lnTo>
                      <a:pt x="312" y="150"/>
                    </a:lnTo>
                    <a:lnTo>
                      <a:pt x="316" y="147"/>
                    </a:lnTo>
                    <a:lnTo>
                      <a:pt x="319" y="145"/>
                    </a:lnTo>
                    <a:lnTo>
                      <a:pt x="319" y="145"/>
                    </a:lnTo>
                    <a:lnTo>
                      <a:pt x="327" y="144"/>
                    </a:lnTo>
                    <a:lnTo>
                      <a:pt x="334" y="144"/>
                    </a:lnTo>
                    <a:lnTo>
                      <a:pt x="335" y="144"/>
                    </a:lnTo>
                    <a:lnTo>
                      <a:pt x="336" y="145"/>
                    </a:lnTo>
                    <a:lnTo>
                      <a:pt x="335" y="148"/>
                    </a:lnTo>
                    <a:lnTo>
                      <a:pt x="332" y="150"/>
                    </a:lnTo>
                    <a:lnTo>
                      <a:pt x="332" y="150"/>
                    </a:lnTo>
                    <a:lnTo>
                      <a:pt x="325" y="156"/>
                    </a:lnTo>
                    <a:lnTo>
                      <a:pt x="320" y="163"/>
                    </a:lnTo>
                    <a:lnTo>
                      <a:pt x="318" y="167"/>
                    </a:lnTo>
                    <a:lnTo>
                      <a:pt x="317" y="170"/>
                    </a:lnTo>
                    <a:lnTo>
                      <a:pt x="318" y="173"/>
                    </a:lnTo>
                    <a:lnTo>
                      <a:pt x="319" y="176"/>
                    </a:lnTo>
                    <a:lnTo>
                      <a:pt x="319" y="176"/>
                    </a:lnTo>
                    <a:lnTo>
                      <a:pt x="325" y="179"/>
                    </a:lnTo>
                    <a:lnTo>
                      <a:pt x="331" y="183"/>
                    </a:lnTo>
                    <a:lnTo>
                      <a:pt x="334" y="186"/>
                    </a:lnTo>
                    <a:lnTo>
                      <a:pt x="335" y="188"/>
                    </a:lnTo>
                    <a:lnTo>
                      <a:pt x="336" y="192"/>
                    </a:lnTo>
                    <a:lnTo>
                      <a:pt x="336" y="195"/>
                    </a:lnTo>
                    <a:lnTo>
                      <a:pt x="336" y="195"/>
                    </a:lnTo>
                    <a:lnTo>
                      <a:pt x="334" y="202"/>
                    </a:lnTo>
                    <a:lnTo>
                      <a:pt x="331" y="209"/>
                    </a:lnTo>
                    <a:lnTo>
                      <a:pt x="323" y="221"/>
                    </a:lnTo>
                    <a:lnTo>
                      <a:pt x="323" y="221"/>
                    </a:lnTo>
                    <a:lnTo>
                      <a:pt x="321" y="224"/>
                    </a:lnTo>
                    <a:lnTo>
                      <a:pt x="320" y="229"/>
                    </a:lnTo>
                    <a:lnTo>
                      <a:pt x="319" y="240"/>
                    </a:lnTo>
                    <a:lnTo>
                      <a:pt x="319" y="246"/>
                    </a:lnTo>
                    <a:lnTo>
                      <a:pt x="320" y="253"/>
                    </a:lnTo>
                    <a:lnTo>
                      <a:pt x="321" y="258"/>
                    </a:lnTo>
                    <a:lnTo>
                      <a:pt x="324" y="264"/>
                    </a:lnTo>
                    <a:lnTo>
                      <a:pt x="324" y="264"/>
                    </a:lnTo>
                    <a:lnTo>
                      <a:pt x="330" y="272"/>
                    </a:lnTo>
                    <a:lnTo>
                      <a:pt x="335" y="278"/>
                    </a:lnTo>
                    <a:lnTo>
                      <a:pt x="341" y="283"/>
                    </a:lnTo>
                    <a:lnTo>
                      <a:pt x="350" y="287"/>
                    </a:lnTo>
                    <a:lnTo>
                      <a:pt x="350" y="287"/>
                    </a:lnTo>
                    <a:lnTo>
                      <a:pt x="362" y="295"/>
                    </a:lnTo>
                    <a:lnTo>
                      <a:pt x="373" y="303"/>
                    </a:lnTo>
                    <a:lnTo>
                      <a:pt x="381" y="313"/>
                    </a:lnTo>
                    <a:lnTo>
                      <a:pt x="383" y="316"/>
                    </a:lnTo>
                    <a:lnTo>
                      <a:pt x="384" y="320"/>
                    </a:lnTo>
                    <a:lnTo>
                      <a:pt x="384" y="320"/>
                    </a:lnTo>
                    <a:lnTo>
                      <a:pt x="382" y="326"/>
                    </a:lnTo>
                    <a:lnTo>
                      <a:pt x="379" y="336"/>
                    </a:lnTo>
                    <a:lnTo>
                      <a:pt x="377" y="340"/>
                    </a:lnTo>
                    <a:lnTo>
                      <a:pt x="375" y="343"/>
                    </a:lnTo>
                    <a:lnTo>
                      <a:pt x="371" y="345"/>
                    </a:lnTo>
                    <a:lnTo>
                      <a:pt x="368" y="346"/>
                    </a:lnTo>
                    <a:lnTo>
                      <a:pt x="368" y="346"/>
                    </a:lnTo>
                    <a:lnTo>
                      <a:pt x="361" y="346"/>
                    </a:lnTo>
                    <a:lnTo>
                      <a:pt x="353" y="348"/>
                    </a:lnTo>
                    <a:lnTo>
                      <a:pt x="351" y="350"/>
                    </a:lnTo>
                    <a:lnTo>
                      <a:pt x="349" y="352"/>
                    </a:lnTo>
                    <a:lnTo>
                      <a:pt x="348" y="354"/>
                    </a:lnTo>
                    <a:lnTo>
                      <a:pt x="348" y="357"/>
                    </a:lnTo>
                    <a:lnTo>
                      <a:pt x="348" y="357"/>
                    </a:lnTo>
                    <a:lnTo>
                      <a:pt x="350" y="365"/>
                    </a:lnTo>
                    <a:lnTo>
                      <a:pt x="352" y="374"/>
                    </a:lnTo>
                    <a:lnTo>
                      <a:pt x="354" y="383"/>
                    </a:lnTo>
                    <a:lnTo>
                      <a:pt x="355" y="386"/>
                    </a:lnTo>
                    <a:lnTo>
                      <a:pt x="357" y="388"/>
                    </a:lnTo>
                    <a:lnTo>
                      <a:pt x="357" y="388"/>
                    </a:lnTo>
                    <a:lnTo>
                      <a:pt x="360" y="391"/>
                    </a:lnTo>
                    <a:lnTo>
                      <a:pt x="361" y="394"/>
                    </a:lnTo>
                    <a:lnTo>
                      <a:pt x="362" y="397"/>
                    </a:lnTo>
                    <a:lnTo>
                      <a:pt x="362" y="401"/>
                    </a:lnTo>
                    <a:lnTo>
                      <a:pt x="362" y="405"/>
                    </a:lnTo>
                    <a:lnTo>
                      <a:pt x="361" y="409"/>
                    </a:lnTo>
                    <a:lnTo>
                      <a:pt x="359" y="412"/>
                    </a:lnTo>
                    <a:lnTo>
                      <a:pt x="355" y="414"/>
                    </a:lnTo>
                    <a:lnTo>
                      <a:pt x="355" y="414"/>
                    </a:lnTo>
                    <a:lnTo>
                      <a:pt x="349" y="417"/>
                    </a:lnTo>
                    <a:lnTo>
                      <a:pt x="345" y="417"/>
                    </a:lnTo>
                    <a:lnTo>
                      <a:pt x="340" y="419"/>
                    </a:lnTo>
                    <a:lnTo>
                      <a:pt x="336" y="422"/>
                    </a:lnTo>
                    <a:lnTo>
                      <a:pt x="336" y="422"/>
                    </a:lnTo>
                    <a:lnTo>
                      <a:pt x="330" y="425"/>
                    </a:lnTo>
                    <a:lnTo>
                      <a:pt x="323" y="426"/>
                    </a:lnTo>
                    <a:lnTo>
                      <a:pt x="308" y="428"/>
                    </a:lnTo>
                    <a:lnTo>
                      <a:pt x="308" y="428"/>
                    </a:lnTo>
                    <a:lnTo>
                      <a:pt x="304" y="429"/>
                    </a:lnTo>
                    <a:lnTo>
                      <a:pt x="300" y="431"/>
                    </a:lnTo>
                    <a:lnTo>
                      <a:pt x="294" y="436"/>
                    </a:lnTo>
                    <a:lnTo>
                      <a:pt x="288" y="440"/>
                    </a:lnTo>
                    <a:lnTo>
                      <a:pt x="284" y="442"/>
                    </a:lnTo>
                    <a:lnTo>
                      <a:pt x="280" y="443"/>
                    </a:lnTo>
                    <a:lnTo>
                      <a:pt x="280" y="443"/>
                    </a:lnTo>
                    <a:lnTo>
                      <a:pt x="271" y="444"/>
                    </a:lnTo>
                    <a:lnTo>
                      <a:pt x="267" y="446"/>
                    </a:lnTo>
                    <a:lnTo>
                      <a:pt x="264" y="450"/>
                    </a:lnTo>
                    <a:lnTo>
                      <a:pt x="263" y="454"/>
                    </a:lnTo>
                    <a:lnTo>
                      <a:pt x="263" y="454"/>
                    </a:lnTo>
                    <a:lnTo>
                      <a:pt x="263" y="458"/>
                    </a:lnTo>
                    <a:lnTo>
                      <a:pt x="262" y="462"/>
                    </a:lnTo>
                    <a:lnTo>
                      <a:pt x="261" y="463"/>
                    </a:lnTo>
                    <a:lnTo>
                      <a:pt x="260" y="463"/>
                    </a:lnTo>
                    <a:lnTo>
                      <a:pt x="257" y="459"/>
                    </a:lnTo>
                    <a:lnTo>
                      <a:pt x="257" y="459"/>
                    </a:lnTo>
                    <a:lnTo>
                      <a:pt x="255" y="455"/>
                    </a:lnTo>
                    <a:lnTo>
                      <a:pt x="253" y="453"/>
                    </a:lnTo>
                    <a:lnTo>
                      <a:pt x="250" y="451"/>
                    </a:lnTo>
                    <a:lnTo>
                      <a:pt x="245" y="452"/>
                    </a:lnTo>
                    <a:lnTo>
                      <a:pt x="245" y="452"/>
                    </a:lnTo>
                    <a:lnTo>
                      <a:pt x="239" y="454"/>
                    </a:lnTo>
                    <a:lnTo>
                      <a:pt x="233" y="457"/>
                    </a:lnTo>
                    <a:lnTo>
                      <a:pt x="227" y="462"/>
                    </a:lnTo>
                    <a:lnTo>
                      <a:pt x="224" y="467"/>
                    </a:lnTo>
                    <a:lnTo>
                      <a:pt x="224" y="467"/>
                    </a:lnTo>
                    <a:lnTo>
                      <a:pt x="222" y="471"/>
                    </a:lnTo>
                    <a:lnTo>
                      <a:pt x="219" y="473"/>
                    </a:lnTo>
                    <a:lnTo>
                      <a:pt x="217" y="473"/>
                    </a:lnTo>
                    <a:lnTo>
                      <a:pt x="214" y="473"/>
                    </a:lnTo>
                    <a:lnTo>
                      <a:pt x="211" y="469"/>
                    </a:lnTo>
                    <a:lnTo>
                      <a:pt x="211" y="469"/>
                    </a:lnTo>
                    <a:lnTo>
                      <a:pt x="207" y="465"/>
                    </a:lnTo>
                    <a:lnTo>
                      <a:pt x="202" y="459"/>
                    </a:lnTo>
                    <a:lnTo>
                      <a:pt x="196" y="456"/>
                    </a:lnTo>
                    <a:lnTo>
                      <a:pt x="189" y="454"/>
                    </a:lnTo>
                    <a:lnTo>
                      <a:pt x="189" y="454"/>
                    </a:lnTo>
                    <a:lnTo>
                      <a:pt x="180" y="452"/>
                    </a:lnTo>
                    <a:lnTo>
                      <a:pt x="174" y="451"/>
                    </a:lnTo>
                    <a:lnTo>
                      <a:pt x="170" y="449"/>
                    </a:lnTo>
                    <a:lnTo>
                      <a:pt x="167" y="446"/>
                    </a:lnTo>
                    <a:lnTo>
                      <a:pt x="166" y="444"/>
                    </a:lnTo>
                    <a:lnTo>
                      <a:pt x="164" y="441"/>
                    </a:lnTo>
                    <a:lnTo>
                      <a:pt x="164" y="441"/>
                    </a:lnTo>
                    <a:lnTo>
                      <a:pt x="163" y="433"/>
                    </a:lnTo>
                    <a:lnTo>
                      <a:pt x="162" y="423"/>
                    </a:lnTo>
                    <a:lnTo>
                      <a:pt x="161" y="415"/>
                    </a:lnTo>
                    <a:lnTo>
                      <a:pt x="160" y="412"/>
                    </a:lnTo>
                    <a:lnTo>
                      <a:pt x="159" y="410"/>
                    </a:lnTo>
                    <a:lnTo>
                      <a:pt x="159" y="410"/>
                    </a:lnTo>
                    <a:lnTo>
                      <a:pt x="155" y="406"/>
                    </a:lnTo>
                    <a:lnTo>
                      <a:pt x="155" y="405"/>
                    </a:lnTo>
                    <a:lnTo>
                      <a:pt x="155" y="403"/>
                    </a:lnTo>
                    <a:lnTo>
                      <a:pt x="157" y="402"/>
                    </a:lnTo>
                    <a:lnTo>
                      <a:pt x="164" y="400"/>
                    </a:lnTo>
                    <a:lnTo>
                      <a:pt x="164" y="400"/>
                    </a:lnTo>
                    <a:lnTo>
                      <a:pt x="168" y="400"/>
                    </a:lnTo>
                    <a:lnTo>
                      <a:pt x="170" y="398"/>
                    </a:lnTo>
                    <a:lnTo>
                      <a:pt x="171" y="397"/>
                    </a:lnTo>
                    <a:lnTo>
                      <a:pt x="173" y="395"/>
                    </a:lnTo>
                    <a:lnTo>
                      <a:pt x="173" y="389"/>
                    </a:lnTo>
                    <a:lnTo>
                      <a:pt x="171" y="384"/>
                    </a:lnTo>
                    <a:lnTo>
                      <a:pt x="171" y="384"/>
                    </a:lnTo>
                    <a:lnTo>
                      <a:pt x="170" y="381"/>
                    </a:lnTo>
                    <a:lnTo>
                      <a:pt x="168" y="378"/>
                    </a:lnTo>
                    <a:lnTo>
                      <a:pt x="163" y="373"/>
                    </a:lnTo>
                    <a:lnTo>
                      <a:pt x="156" y="371"/>
                    </a:lnTo>
                    <a:lnTo>
                      <a:pt x="150" y="369"/>
                    </a:lnTo>
                    <a:lnTo>
                      <a:pt x="150" y="369"/>
                    </a:lnTo>
                    <a:lnTo>
                      <a:pt x="145" y="368"/>
                    </a:lnTo>
                    <a:lnTo>
                      <a:pt x="141" y="366"/>
                    </a:lnTo>
                    <a:lnTo>
                      <a:pt x="140" y="363"/>
                    </a:lnTo>
                    <a:lnTo>
                      <a:pt x="139" y="360"/>
                    </a:lnTo>
                    <a:lnTo>
                      <a:pt x="139" y="360"/>
                    </a:lnTo>
                    <a:lnTo>
                      <a:pt x="137" y="358"/>
                    </a:lnTo>
                    <a:lnTo>
                      <a:pt x="134" y="356"/>
                    </a:lnTo>
                    <a:lnTo>
                      <a:pt x="127" y="356"/>
                    </a:lnTo>
                    <a:lnTo>
                      <a:pt x="119" y="355"/>
                    </a:lnTo>
                    <a:lnTo>
                      <a:pt x="119" y="355"/>
                    </a:lnTo>
                    <a:lnTo>
                      <a:pt x="110" y="355"/>
                    </a:lnTo>
                    <a:lnTo>
                      <a:pt x="104" y="353"/>
                    </a:lnTo>
                    <a:lnTo>
                      <a:pt x="98" y="351"/>
                    </a:lnTo>
                    <a:lnTo>
                      <a:pt x="94" y="348"/>
                    </a:lnTo>
                    <a:lnTo>
                      <a:pt x="94" y="348"/>
                    </a:lnTo>
                    <a:lnTo>
                      <a:pt x="92" y="346"/>
                    </a:lnTo>
                    <a:lnTo>
                      <a:pt x="90" y="345"/>
                    </a:lnTo>
                    <a:lnTo>
                      <a:pt x="85" y="344"/>
                    </a:lnTo>
                    <a:lnTo>
                      <a:pt x="81" y="343"/>
                    </a:lnTo>
                    <a:lnTo>
                      <a:pt x="79" y="342"/>
                    </a:lnTo>
                    <a:lnTo>
                      <a:pt x="78" y="341"/>
                    </a:lnTo>
                    <a:lnTo>
                      <a:pt x="78" y="341"/>
                    </a:lnTo>
                    <a:lnTo>
                      <a:pt x="77" y="337"/>
                    </a:lnTo>
                    <a:lnTo>
                      <a:pt x="76" y="334"/>
                    </a:lnTo>
                    <a:lnTo>
                      <a:pt x="74" y="331"/>
                    </a:lnTo>
                    <a:lnTo>
                      <a:pt x="70" y="330"/>
                    </a:lnTo>
                    <a:lnTo>
                      <a:pt x="70" y="330"/>
                    </a:lnTo>
                    <a:lnTo>
                      <a:pt x="68" y="330"/>
                    </a:lnTo>
                    <a:lnTo>
                      <a:pt x="66" y="328"/>
                    </a:lnTo>
                    <a:lnTo>
                      <a:pt x="62" y="324"/>
                    </a:lnTo>
                    <a:lnTo>
                      <a:pt x="60" y="320"/>
                    </a:lnTo>
                    <a:lnTo>
                      <a:pt x="61" y="319"/>
                    </a:lnTo>
                    <a:lnTo>
                      <a:pt x="63" y="319"/>
                    </a:lnTo>
                    <a:lnTo>
                      <a:pt x="63" y="319"/>
                    </a:lnTo>
                    <a:lnTo>
                      <a:pt x="75" y="323"/>
                    </a:lnTo>
                    <a:lnTo>
                      <a:pt x="81" y="323"/>
                    </a:lnTo>
                    <a:lnTo>
                      <a:pt x="83" y="323"/>
                    </a:lnTo>
                    <a:lnTo>
                      <a:pt x="85" y="322"/>
                    </a:lnTo>
                    <a:lnTo>
                      <a:pt x="85" y="322"/>
                    </a:lnTo>
                    <a:lnTo>
                      <a:pt x="87" y="319"/>
                    </a:lnTo>
                    <a:lnTo>
                      <a:pt x="88" y="315"/>
                    </a:lnTo>
                    <a:lnTo>
                      <a:pt x="87" y="308"/>
                    </a:lnTo>
                    <a:lnTo>
                      <a:pt x="85" y="300"/>
                    </a:lnTo>
                    <a:lnTo>
                      <a:pt x="83" y="293"/>
                    </a:lnTo>
                    <a:lnTo>
                      <a:pt x="83" y="293"/>
                    </a:lnTo>
                    <a:lnTo>
                      <a:pt x="81" y="287"/>
                    </a:lnTo>
                    <a:lnTo>
                      <a:pt x="80" y="281"/>
                    </a:lnTo>
                    <a:lnTo>
                      <a:pt x="79" y="277"/>
                    </a:lnTo>
                    <a:lnTo>
                      <a:pt x="77" y="276"/>
                    </a:lnTo>
                    <a:lnTo>
                      <a:pt x="76" y="274"/>
                    </a:lnTo>
                    <a:lnTo>
                      <a:pt x="76" y="274"/>
                    </a:lnTo>
                    <a:lnTo>
                      <a:pt x="74" y="274"/>
                    </a:lnTo>
                    <a:lnTo>
                      <a:pt x="74" y="273"/>
                    </a:lnTo>
                    <a:lnTo>
                      <a:pt x="75" y="272"/>
                    </a:lnTo>
                    <a:lnTo>
                      <a:pt x="79" y="271"/>
                    </a:lnTo>
                    <a:lnTo>
                      <a:pt x="83" y="270"/>
                    </a:lnTo>
                    <a:lnTo>
                      <a:pt x="83" y="270"/>
                    </a:lnTo>
                    <a:lnTo>
                      <a:pt x="85" y="270"/>
                    </a:lnTo>
                    <a:lnTo>
                      <a:pt x="87" y="268"/>
                    </a:lnTo>
                    <a:lnTo>
                      <a:pt x="89" y="264"/>
                    </a:lnTo>
                    <a:lnTo>
                      <a:pt x="90" y="260"/>
                    </a:lnTo>
                    <a:lnTo>
                      <a:pt x="90" y="256"/>
                    </a:lnTo>
                    <a:lnTo>
                      <a:pt x="90" y="253"/>
                    </a:lnTo>
                    <a:lnTo>
                      <a:pt x="88" y="251"/>
                    </a:lnTo>
                    <a:lnTo>
                      <a:pt x="84" y="249"/>
                    </a:lnTo>
                    <a:lnTo>
                      <a:pt x="84" y="249"/>
                    </a:lnTo>
                    <a:lnTo>
                      <a:pt x="81" y="248"/>
                    </a:lnTo>
                    <a:lnTo>
                      <a:pt x="78" y="246"/>
                    </a:lnTo>
                    <a:lnTo>
                      <a:pt x="73" y="241"/>
                    </a:lnTo>
                    <a:lnTo>
                      <a:pt x="67" y="237"/>
                    </a:lnTo>
                    <a:lnTo>
                      <a:pt x="64" y="236"/>
                    </a:lnTo>
                    <a:lnTo>
                      <a:pt x="62" y="236"/>
                    </a:lnTo>
                    <a:lnTo>
                      <a:pt x="62" y="236"/>
                    </a:lnTo>
                    <a:lnTo>
                      <a:pt x="56" y="235"/>
                    </a:lnTo>
                    <a:lnTo>
                      <a:pt x="52" y="234"/>
                    </a:lnTo>
                    <a:lnTo>
                      <a:pt x="50" y="231"/>
                    </a:lnTo>
                    <a:lnTo>
                      <a:pt x="49" y="228"/>
                    </a:lnTo>
                    <a:lnTo>
                      <a:pt x="49" y="228"/>
                    </a:lnTo>
                    <a:lnTo>
                      <a:pt x="47" y="225"/>
                    </a:lnTo>
                    <a:lnTo>
                      <a:pt x="44" y="223"/>
                    </a:lnTo>
                    <a:lnTo>
                      <a:pt x="41" y="221"/>
                    </a:lnTo>
                    <a:lnTo>
                      <a:pt x="41" y="219"/>
                    </a:lnTo>
                    <a:lnTo>
                      <a:pt x="41" y="216"/>
                    </a:lnTo>
                    <a:lnTo>
                      <a:pt x="41" y="216"/>
                    </a:lnTo>
                    <a:lnTo>
                      <a:pt x="44" y="212"/>
                    </a:lnTo>
                    <a:lnTo>
                      <a:pt x="47" y="208"/>
                    </a:lnTo>
                    <a:lnTo>
                      <a:pt x="50" y="203"/>
                    </a:lnTo>
                    <a:lnTo>
                      <a:pt x="51" y="201"/>
                    </a:lnTo>
                    <a:lnTo>
                      <a:pt x="52" y="199"/>
                    </a:lnTo>
                    <a:lnTo>
                      <a:pt x="52" y="199"/>
                    </a:lnTo>
                    <a:lnTo>
                      <a:pt x="53" y="187"/>
                    </a:lnTo>
                    <a:lnTo>
                      <a:pt x="54" y="181"/>
                    </a:lnTo>
                    <a:lnTo>
                      <a:pt x="56" y="177"/>
                    </a:lnTo>
                    <a:lnTo>
                      <a:pt x="56" y="177"/>
                    </a:lnTo>
                    <a:lnTo>
                      <a:pt x="59" y="172"/>
                    </a:lnTo>
                    <a:lnTo>
                      <a:pt x="59" y="166"/>
                    </a:lnTo>
                    <a:lnTo>
                      <a:pt x="59" y="163"/>
                    </a:lnTo>
                    <a:lnTo>
                      <a:pt x="56" y="160"/>
                    </a:lnTo>
                    <a:lnTo>
                      <a:pt x="54" y="158"/>
                    </a:lnTo>
                    <a:lnTo>
                      <a:pt x="52" y="156"/>
                    </a:lnTo>
                    <a:lnTo>
                      <a:pt x="52" y="156"/>
                    </a:lnTo>
                    <a:lnTo>
                      <a:pt x="45" y="154"/>
                    </a:lnTo>
                    <a:lnTo>
                      <a:pt x="38" y="152"/>
                    </a:lnTo>
                    <a:lnTo>
                      <a:pt x="33" y="149"/>
                    </a:lnTo>
                    <a:lnTo>
                      <a:pt x="32" y="148"/>
                    </a:lnTo>
                    <a:lnTo>
                      <a:pt x="32" y="145"/>
                    </a:lnTo>
                    <a:lnTo>
                      <a:pt x="32" y="145"/>
                    </a:lnTo>
                    <a:lnTo>
                      <a:pt x="33" y="141"/>
                    </a:lnTo>
                    <a:lnTo>
                      <a:pt x="37" y="137"/>
                    </a:lnTo>
                    <a:lnTo>
                      <a:pt x="42" y="134"/>
                    </a:lnTo>
                    <a:lnTo>
                      <a:pt x="49" y="131"/>
                    </a:lnTo>
                    <a:lnTo>
                      <a:pt x="49" y="131"/>
                    </a:lnTo>
                    <a:lnTo>
                      <a:pt x="51" y="130"/>
                    </a:lnTo>
                    <a:lnTo>
                      <a:pt x="54" y="128"/>
                    </a:lnTo>
                    <a:lnTo>
                      <a:pt x="59" y="124"/>
                    </a:lnTo>
                    <a:lnTo>
                      <a:pt x="60" y="122"/>
                    </a:lnTo>
                    <a:lnTo>
                      <a:pt x="60" y="120"/>
                    </a:lnTo>
                    <a:lnTo>
                      <a:pt x="59" y="117"/>
                    </a:lnTo>
                    <a:lnTo>
                      <a:pt x="56" y="115"/>
                    </a:lnTo>
                    <a:lnTo>
                      <a:pt x="56" y="115"/>
                    </a:lnTo>
                    <a:lnTo>
                      <a:pt x="40" y="110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3" y="106"/>
                    </a:lnTo>
                    <a:lnTo>
                      <a:pt x="22" y="104"/>
                    </a:lnTo>
                    <a:lnTo>
                      <a:pt x="20" y="101"/>
                    </a:lnTo>
                    <a:lnTo>
                      <a:pt x="20" y="98"/>
                    </a:lnTo>
                    <a:lnTo>
                      <a:pt x="21" y="95"/>
                    </a:lnTo>
                    <a:lnTo>
                      <a:pt x="21" y="95"/>
                    </a:lnTo>
                    <a:lnTo>
                      <a:pt x="22" y="92"/>
                    </a:lnTo>
                    <a:lnTo>
                      <a:pt x="22" y="86"/>
                    </a:lnTo>
                    <a:lnTo>
                      <a:pt x="21" y="82"/>
                    </a:lnTo>
                    <a:lnTo>
                      <a:pt x="20" y="81"/>
                    </a:lnTo>
                    <a:lnTo>
                      <a:pt x="18" y="80"/>
                    </a:lnTo>
                    <a:lnTo>
                      <a:pt x="18" y="80"/>
                    </a:lnTo>
                    <a:lnTo>
                      <a:pt x="14" y="80"/>
                    </a:lnTo>
                    <a:lnTo>
                      <a:pt x="13" y="79"/>
                    </a:lnTo>
                    <a:lnTo>
                      <a:pt x="12" y="78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11" y="70"/>
                    </a:lnTo>
                    <a:lnTo>
                      <a:pt x="10" y="67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0" y="50"/>
                    </a:lnTo>
                    <a:lnTo>
                      <a:pt x="0" y="5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208"/>
              <p:cNvSpPr/>
              <p:nvPr/>
            </p:nvSpPr>
            <p:spPr bwMode="auto">
              <a:xfrm>
                <a:off x="8951870" y="5391568"/>
                <a:ext cx="250824" cy="284185"/>
              </a:xfrm>
              <a:custGeom>
                <a:gdLst>
                  <a:gd fmla="*/ 80 w 158" name="T0"/>
                  <a:gd fmla="*/ 169 h 179" name="T1"/>
                  <a:gd fmla="*/ 74 w 158" name="T2"/>
                  <a:gd fmla="*/ 163 h 179" name="T3"/>
                  <a:gd fmla="*/ 69 w 158" name="T4"/>
                  <a:gd fmla="*/ 152 h 179" name="T5"/>
                  <a:gd fmla="*/ 61 w 158" name="T6"/>
                  <a:gd fmla="*/ 148 h 179" name="T7"/>
                  <a:gd fmla="*/ 36 w 158" name="T8"/>
                  <a:gd fmla="*/ 136 h 179" name="T9"/>
                  <a:gd fmla="*/ 34 w 158" name="T10"/>
                  <a:gd fmla="*/ 127 h 179" name="T11"/>
                  <a:gd fmla="*/ 26 w 158" name="T12"/>
                  <a:gd fmla="*/ 124 h 179" name="T13"/>
                  <a:gd fmla="*/ 27 w 158" name="T14"/>
                  <a:gd fmla="*/ 119 h 179" name="T15"/>
                  <a:gd fmla="*/ 29 w 158" name="T16"/>
                  <a:gd fmla="*/ 111 h 179" name="T17"/>
                  <a:gd fmla="*/ 17 w 158" name="T18"/>
                  <a:gd fmla="*/ 111 h 179" name="T19"/>
                  <a:gd fmla="*/ 17 w 158" name="T20"/>
                  <a:gd fmla="*/ 115 h 179" name="T21"/>
                  <a:gd fmla="*/ 15 w 158" name="T22"/>
                  <a:gd fmla="*/ 123 h 179" name="T23"/>
                  <a:gd fmla="*/ 8 w 158" name="T24"/>
                  <a:gd fmla="*/ 120 h 179" name="T25"/>
                  <a:gd fmla="*/ 13 w 158" name="T26"/>
                  <a:gd fmla="*/ 98 h 179" name="T27"/>
                  <a:gd fmla="*/ 9 w 158" name="T28"/>
                  <a:gd fmla="*/ 78 h 179" name="T29"/>
                  <a:gd fmla="*/ 1 w 158" name="T30"/>
                  <a:gd fmla="*/ 63 h 179" name="T31"/>
                  <a:gd fmla="*/ 10 w 158" name="T32"/>
                  <a:gd fmla="*/ 57 h 179" name="T33"/>
                  <a:gd fmla="*/ 15 w 158" name="T34"/>
                  <a:gd fmla="*/ 47 h 179" name="T35"/>
                  <a:gd fmla="*/ 28 w 158" name="T36"/>
                  <a:gd fmla="*/ 27 h 179" name="T37"/>
                  <a:gd fmla="*/ 41 w 158" name="T38"/>
                  <a:gd fmla="*/ 24 h 179" name="T39"/>
                  <a:gd fmla="*/ 48 w 158" name="T40"/>
                  <a:gd fmla="*/ 18 h 179" name="T41"/>
                  <a:gd fmla="*/ 42 w 158" name="T42"/>
                  <a:gd fmla="*/ 7 h 179" name="T43"/>
                  <a:gd fmla="*/ 40 w 158" name="T44"/>
                  <a:gd fmla="*/ 2 h 179" name="T45"/>
                  <a:gd fmla="*/ 55 w 158" name="T46"/>
                  <a:gd fmla="*/ 3 h 179" name="T47"/>
                  <a:gd fmla="*/ 60 w 158" name="T48"/>
                  <a:gd fmla="*/ 7 h 179" name="T49"/>
                  <a:gd fmla="*/ 66 w 158" name="T50"/>
                  <a:gd fmla="*/ 12 h 179" name="T51"/>
                  <a:gd fmla="*/ 78 w 158" name="T52"/>
                  <a:gd fmla="*/ 20 h 179" name="T53"/>
                  <a:gd fmla="*/ 98 w 158" name="T54"/>
                  <a:gd fmla="*/ 31 h 179" name="T55"/>
                  <a:gd fmla="*/ 122 w 158" name="T56"/>
                  <a:gd fmla="*/ 33 h 179" name="T57"/>
                  <a:gd fmla="*/ 131 w 158" name="T58"/>
                  <a:gd fmla="*/ 39 h 179" name="T59"/>
                  <a:gd fmla="*/ 137 w 158" name="T60"/>
                  <a:gd fmla="*/ 46 h 179" name="T61"/>
                  <a:gd fmla="*/ 153 w 158" name="T62"/>
                  <a:gd fmla="*/ 51 h 179" name="T63"/>
                  <a:gd fmla="*/ 157 w 158" name="T64"/>
                  <a:gd fmla="*/ 60 h 179" name="T65"/>
                  <a:gd fmla="*/ 145 w 158" name="T66"/>
                  <a:gd fmla="*/ 65 h 179" name="T67"/>
                  <a:gd fmla="*/ 139 w 158" name="T68"/>
                  <a:gd fmla="*/ 76 h 179" name="T69"/>
                  <a:gd fmla="*/ 143 w 158" name="T70"/>
                  <a:gd fmla="*/ 91 h 179" name="T71"/>
                  <a:gd fmla="*/ 135 w 158" name="T72"/>
                  <a:gd fmla="*/ 96 h 179" name="T73"/>
                  <a:gd fmla="*/ 122 w 158" name="T74"/>
                  <a:gd fmla="*/ 97 h 179" name="T75"/>
                  <a:gd fmla="*/ 117 w 158" name="T76"/>
                  <a:gd fmla="*/ 91 h 179" name="T77"/>
                  <a:gd fmla="*/ 105 w 158" name="T78"/>
                  <a:gd fmla="*/ 93 h 179" name="T79"/>
                  <a:gd fmla="*/ 99 w 158" name="T80"/>
                  <a:gd fmla="*/ 103 h 179" name="T81"/>
                  <a:gd fmla="*/ 95 w 158" name="T82"/>
                  <a:gd fmla="*/ 129 h 179" name="T83"/>
                  <a:gd fmla="*/ 94 w 158" name="T84"/>
                  <a:gd fmla="*/ 133 h 179" name="T85"/>
                  <a:gd fmla="*/ 90 w 158" name="T86"/>
                  <a:gd fmla="*/ 137 h 179" name="T87"/>
                  <a:gd fmla="*/ 84 w 158" name="T88"/>
                  <a:gd fmla="*/ 149 h 179" name="T89"/>
                  <a:gd fmla="*/ 83 w 158" name="T90"/>
                  <a:gd fmla="*/ 164 h 179" name="T91"/>
                  <a:gd fmla="*/ 85 w 158" name="T92"/>
                  <a:gd fmla="*/ 165 h 179" name="T93"/>
                  <a:gd fmla="*/ 88 w 158" name="T94"/>
                  <a:gd fmla="*/ 179 h 179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179" w="158">
                    <a:moveTo>
                      <a:pt x="85" y="178"/>
                    </a:moveTo>
                    <a:lnTo>
                      <a:pt x="85" y="178"/>
                    </a:lnTo>
                    <a:lnTo>
                      <a:pt x="83" y="175"/>
                    </a:lnTo>
                    <a:lnTo>
                      <a:pt x="80" y="169"/>
                    </a:lnTo>
                    <a:lnTo>
                      <a:pt x="80" y="169"/>
                    </a:lnTo>
                    <a:lnTo>
                      <a:pt x="79" y="167"/>
                    </a:lnTo>
                    <a:lnTo>
                      <a:pt x="78" y="166"/>
                    </a:lnTo>
                    <a:lnTo>
                      <a:pt x="74" y="163"/>
                    </a:lnTo>
                    <a:lnTo>
                      <a:pt x="74" y="163"/>
                    </a:lnTo>
                    <a:lnTo>
                      <a:pt x="72" y="158"/>
                    </a:lnTo>
                    <a:lnTo>
                      <a:pt x="70" y="154"/>
                    </a:lnTo>
                    <a:lnTo>
                      <a:pt x="69" y="152"/>
                    </a:lnTo>
                    <a:lnTo>
                      <a:pt x="66" y="151"/>
                    </a:lnTo>
                    <a:lnTo>
                      <a:pt x="64" y="149"/>
                    </a:lnTo>
                    <a:lnTo>
                      <a:pt x="61" y="148"/>
                    </a:lnTo>
                    <a:lnTo>
                      <a:pt x="61" y="148"/>
                    </a:lnTo>
                    <a:lnTo>
                      <a:pt x="52" y="146"/>
                    </a:lnTo>
                    <a:lnTo>
                      <a:pt x="45" y="142"/>
                    </a:lnTo>
                    <a:lnTo>
                      <a:pt x="38" y="138"/>
                    </a:lnTo>
                    <a:lnTo>
                      <a:pt x="36" y="136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5" y="131"/>
                    </a:lnTo>
                    <a:lnTo>
                      <a:pt x="34" y="127"/>
                    </a:lnTo>
                    <a:lnTo>
                      <a:pt x="32" y="126"/>
                    </a:lnTo>
                    <a:lnTo>
                      <a:pt x="29" y="125"/>
                    </a:lnTo>
                    <a:lnTo>
                      <a:pt x="29" y="125"/>
                    </a:lnTo>
                    <a:lnTo>
                      <a:pt x="26" y="124"/>
                    </a:lnTo>
                    <a:lnTo>
                      <a:pt x="24" y="122"/>
                    </a:lnTo>
                    <a:lnTo>
                      <a:pt x="24" y="120"/>
                    </a:lnTo>
                    <a:lnTo>
                      <a:pt x="27" y="119"/>
                    </a:lnTo>
                    <a:lnTo>
                      <a:pt x="27" y="119"/>
                    </a:lnTo>
                    <a:lnTo>
                      <a:pt x="29" y="118"/>
                    </a:lnTo>
                    <a:lnTo>
                      <a:pt x="31" y="114"/>
                    </a:lnTo>
                    <a:lnTo>
                      <a:pt x="30" y="112"/>
                    </a:lnTo>
                    <a:lnTo>
                      <a:pt x="29" y="111"/>
                    </a:lnTo>
                    <a:lnTo>
                      <a:pt x="28" y="111"/>
                    </a:lnTo>
                    <a:lnTo>
                      <a:pt x="28" y="111"/>
                    </a:lnTo>
                    <a:lnTo>
                      <a:pt x="18" y="111"/>
                    </a:lnTo>
                    <a:lnTo>
                      <a:pt x="17" y="111"/>
                    </a:lnTo>
                    <a:lnTo>
                      <a:pt x="16" y="112"/>
                    </a:lnTo>
                    <a:lnTo>
                      <a:pt x="16" y="113"/>
                    </a:lnTo>
                    <a:lnTo>
                      <a:pt x="17" y="115"/>
                    </a:lnTo>
                    <a:lnTo>
                      <a:pt x="17" y="115"/>
                    </a:lnTo>
                    <a:lnTo>
                      <a:pt x="19" y="119"/>
                    </a:lnTo>
                    <a:lnTo>
                      <a:pt x="19" y="121"/>
                    </a:lnTo>
                    <a:lnTo>
                      <a:pt x="18" y="122"/>
                    </a:lnTo>
                    <a:lnTo>
                      <a:pt x="15" y="123"/>
                    </a:lnTo>
                    <a:lnTo>
                      <a:pt x="15" y="123"/>
                    </a:lnTo>
                    <a:lnTo>
                      <a:pt x="12" y="122"/>
                    </a:lnTo>
                    <a:lnTo>
                      <a:pt x="9" y="121"/>
                    </a:lnTo>
                    <a:lnTo>
                      <a:pt x="8" y="120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12" y="110"/>
                    </a:lnTo>
                    <a:lnTo>
                      <a:pt x="13" y="98"/>
                    </a:lnTo>
                    <a:lnTo>
                      <a:pt x="13" y="86"/>
                    </a:lnTo>
                    <a:lnTo>
                      <a:pt x="12" y="81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1" y="67"/>
                    </a:lnTo>
                    <a:lnTo>
                      <a:pt x="0" y="65"/>
                    </a:lnTo>
                    <a:lnTo>
                      <a:pt x="0" y="64"/>
                    </a:lnTo>
                    <a:lnTo>
                      <a:pt x="1" y="63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7" y="60"/>
                    </a:lnTo>
                    <a:lnTo>
                      <a:pt x="10" y="57"/>
                    </a:lnTo>
                    <a:lnTo>
                      <a:pt x="14" y="54"/>
                    </a:lnTo>
                    <a:lnTo>
                      <a:pt x="15" y="50"/>
                    </a:lnTo>
                    <a:lnTo>
                      <a:pt x="15" y="50"/>
                    </a:lnTo>
                    <a:lnTo>
                      <a:pt x="15" y="47"/>
                    </a:lnTo>
                    <a:lnTo>
                      <a:pt x="16" y="43"/>
                    </a:lnTo>
                    <a:lnTo>
                      <a:pt x="20" y="36"/>
                    </a:lnTo>
                    <a:lnTo>
                      <a:pt x="26" y="29"/>
                    </a:lnTo>
                    <a:lnTo>
                      <a:pt x="28" y="27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4" y="25"/>
                    </a:lnTo>
                    <a:lnTo>
                      <a:pt x="41" y="24"/>
                    </a:lnTo>
                    <a:lnTo>
                      <a:pt x="44" y="23"/>
                    </a:lnTo>
                    <a:lnTo>
                      <a:pt x="46" y="22"/>
                    </a:lnTo>
                    <a:lnTo>
                      <a:pt x="47" y="20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47" y="14"/>
                    </a:lnTo>
                    <a:lnTo>
                      <a:pt x="46" y="12"/>
                    </a:lnTo>
                    <a:lnTo>
                      <a:pt x="42" y="7"/>
                    </a:lnTo>
                    <a:lnTo>
                      <a:pt x="40" y="4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55" y="2"/>
                    </a:lnTo>
                    <a:lnTo>
                      <a:pt x="55" y="3"/>
                    </a:lnTo>
                    <a:lnTo>
                      <a:pt x="55" y="3"/>
                    </a:lnTo>
                    <a:lnTo>
                      <a:pt x="56" y="4"/>
                    </a:lnTo>
                    <a:lnTo>
                      <a:pt x="57" y="5"/>
                    </a:lnTo>
                    <a:lnTo>
                      <a:pt x="60" y="7"/>
                    </a:lnTo>
                    <a:lnTo>
                      <a:pt x="64" y="9"/>
                    </a:lnTo>
                    <a:lnTo>
                      <a:pt x="65" y="10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7" y="13"/>
                    </a:lnTo>
                    <a:lnTo>
                      <a:pt x="69" y="15"/>
                    </a:lnTo>
                    <a:lnTo>
                      <a:pt x="73" y="18"/>
                    </a:lnTo>
                    <a:lnTo>
                      <a:pt x="78" y="20"/>
                    </a:lnTo>
                    <a:lnTo>
                      <a:pt x="85" y="23"/>
                    </a:lnTo>
                    <a:lnTo>
                      <a:pt x="85" y="23"/>
                    </a:lnTo>
                    <a:lnTo>
                      <a:pt x="91" y="27"/>
                    </a:lnTo>
                    <a:lnTo>
                      <a:pt x="98" y="31"/>
                    </a:lnTo>
                    <a:lnTo>
                      <a:pt x="104" y="33"/>
                    </a:lnTo>
                    <a:lnTo>
                      <a:pt x="114" y="33"/>
                    </a:lnTo>
                    <a:lnTo>
                      <a:pt x="114" y="33"/>
                    </a:lnTo>
                    <a:lnTo>
                      <a:pt x="122" y="33"/>
                    </a:lnTo>
                    <a:lnTo>
                      <a:pt x="128" y="34"/>
                    </a:lnTo>
                    <a:lnTo>
                      <a:pt x="129" y="34"/>
                    </a:lnTo>
                    <a:lnTo>
                      <a:pt x="130" y="35"/>
                    </a:lnTo>
                    <a:lnTo>
                      <a:pt x="131" y="39"/>
                    </a:lnTo>
                    <a:lnTo>
                      <a:pt x="131" y="39"/>
                    </a:lnTo>
                    <a:lnTo>
                      <a:pt x="131" y="42"/>
                    </a:lnTo>
                    <a:lnTo>
                      <a:pt x="133" y="45"/>
                    </a:lnTo>
                    <a:lnTo>
                      <a:pt x="137" y="46"/>
                    </a:lnTo>
                    <a:lnTo>
                      <a:pt x="143" y="46"/>
                    </a:lnTo>
                    <a:lnTo>
                      <a:pt x="143" y="46"/>
                    </a:lnTo>
                    <a:lnTo>
                      <a:pt x="149" y="47"/>
                    </a:lnTo>
                    <a:lnTo>
                      <a:pt x="153" y="51"/>
                    </a:lnTo>
                    <a:lnTo>
                      <a:pt x="157" y="55"/>
                    </a:lnTo>
                    <a:lnTo>
                      <a:pt x="158" y="57"/>
                    </a:lnTo>
                    <a:lnTo>
                      <a:pt x="157" y="60"/>
                    </a:lnTo>
                    <a:lnTo>
                      <a:pt x="157" y="60"/>
                    </a:lnTo>
                    <a:lnTo>
                      <a:pt x="156" y="63"/>
                    </a:lnTo>
                    <a:lnTo>
                      <a:pt x="152" y="64"/>
                    </a:lnTo>
                    <a:lnTo>
                      <a:pt x="145" y="65"/>
                    </a:lnTo>
                    <a:lnTo>
                      <a:pt x="145" y="65"/>
                    </a:lnTo>
                    <a:lnTo>
                      <a:pt x="141" y="67"/>
                    </a:lnTo>
                    <a:lnTo>
                      <a:pt x="138" y="69"/>
                    </a:lnTo>
                    <a:lnTo>
                      <a:pt x="138" y="71"/>
                    </a:lnTo>
                    <a:lnTo>
                      <a:pt x="139" y="76"/>
                    </a:lnTo>
                    <a:lnTo>
                      <a:pt x="139" y="76"/>
                    </a:lnTo>
                    <a:lnTo>
                      <a:pt x="143" y="81"/>
                    </a:lnTo>
                    <a:lnTo>
                      <a:pt x="144" y="86"/>
                    </a:lnTo>
                    <a:lnTo>
                      <a:pt x="143" y="91"/>
                    </a:lnTo>
                    <a:lnTo>
                      <a:pt x="142" y="92"/>
                    </a:lnTo>
                    <a:lnTo>
                      <a:pt x="139" y="94"/>
                    </a:lnTo>
                    <a:lnTo>
                      <a:pt x="139" y="94"/>
                    </a:lnTo>
                    <a:lnTo>
                      <a:pt x="135" y="96"/>
                    </a:lnTo>
                    <a:lnTo>
                      <a:pt x="130" y="98"/>
                    </a:lnTo>
                    <a:lnTo>
                      <a:pt x="126" y="98"/>
                    </a:lnTo>
                    <a:lnTo>
                      <a:pt x="123" y="98"/>
                    </a:lnTo>
                    <a:lnTo>
                      <a:pt x="122" y="97"/>
                    </a:lnTo>
                    <a:lnTo>
                      <a:pt x="122" y="97"/>
                    </a:lnTo>
                    <a:lnTo>
                      <a:pt x="121" y="94"/>
                    </a:lnTo>
                    <a:lnTo>
                      <a:pt x="120" y="92"/>
                    </a:lnTo>
                    <a:lnTo>
                      <a:pt x="117" y="91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09" y="91"/>
                    </a:lnTo>
                    <a:lnTo>
                      <a:pt x="105" y="93"/>
                    </a:lnTo>
                    <a:lnTo>
                      <a:pt x="101" y="97"/>
                    </a:lnTo>
                    <a:lnTo>
                      <a:pt x="100" y="99"/>
                    </a:lnTo>
                    <a:lnTo>
                      <a:pt x="99" y="103"/>
                    </a:lnTo>
                    <a:lnTo>
                      <a:pt x="99" y="103"/>
                    </a:lnTo>
                    <a:lnTo>
                      <a:pt x="98" y="119"/>
                    </a:lnTo>
                    <a:lnTo>
                      <a:pt x="98" y="125"/>
                    </a:lnTo>
                    <a:lnTo>
                      <a:pt x="96" y="127"/>
                    </a:lnTo>
                    <a:lnTo>
                      <a:pt x="95" y="129"/>
                    </a:lnTo>
                    <a:lnTo>
                      <a:pt x="95" y="129"/>
                    </a:lnTo>
                    <a:lnTo>
                      <a:pt x="94" y="129"/>
                    </a:lnTo>
                    <a:lnTo>
                      <a:pt x="94" y="131"/>
                    </a:lnTo>
                    <a:lnTo>
                      <a:pt x="94" y="133"/>
                    </a:lnTo>
                    <a:lnTo>
                      <a:pt x="93" y="136"/>
                    </a:lnTo>
                    <a:lnTo>
                      <a:pt x="92" y="137"/>
                    </a:lnTo>
                    <a:lnTo>
                      <a:pt x="90" y="137"/>
                    </a:lnTo>
                    <a:lnTo>
                      <a:pt x="90" y="137"/>
                    </a:lnTo>
                    <a:lnTo>
                      <a:pt x="86" y="138"/>
                    </a:lnTo>
                    <a:lnTo>
                      <a:pt x="84" y="140"/>
                    </a:lnTo>
                    <a:lnTo>
                      <a:pt x="83" y="143"/>
                    </a:lnTo>
                    <a:lnTo>
                      <a:pt x="84" y="149"/>
                    </a:lnTo>
                    <a:lnTo>
                      <a:pt x="84" y="149"/>
                    </a:lnTo>
                    <a:lnTo>
                      <a:pt x="83" y="155"/>
                    </a:lnTo>
                    <a:lnTo>
                      <a:pt x="83" y="161"/>
                    </a:lnTo>
                    <a:lnTo>
                      <a:pt x="83" y="164"/>
                    </a:lnTo>
                    <a:lnTo>
                      <a:pt x="83" y="164"/>
                    </a:lnTo>
                    <a:lnTo>
                      <a:pt x="84" y="164"/>
                    </a:lnTo>
                    <a:lnTo>
                      <a:pt x="84" y="164"/>
                    </a:lnTo>
                    <a:lnTo>
                      <a:pt x="85" y="165"/>
                    </a:lnTo>
                    <a:lnTo>
                      <a:pt x="86" y="166"/>
                    </a:lnTo>
                    <a:lnTo>
                      <a:pt x="88" y="171"/>
                    </a:lnTo>
                    <a:lnTo>
                      <a:pt x="88" y="177"/>
                    </a:lnTo>
                    <a:lnTo>
                      <a:pt x="88" y="179"/>
                    </a:lnTo>
                    <a:lnTo>
                      <a:pt x="88" y="179"/>
                    </a:lnTo>
                    <a:lnTo>
                      <a:pt x="85" y="178"/>
                    </a:lnTo>
                    <a:lnTo>
                      <a:pt x="85" y="17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209"/>
              <p:cNvSpPr/>
              <p:nvPr/>
            </p:nvSpPr>
            <p:spPr bwMode="auto">
              <a:xfrm>
                <a:off x="9089982" y="5548742"/>
                <a:ext cx="276224" cy="535029"/>
              </a:xfrm>
              <a:custGeom>
                <a:gdLst>
                  <a:gd fmla="*/ 20 w 174" name="T0"/>
                  <a:gd fmla="*/ 89 h 337" name="T1"/>
                  <a:gd fmla="*/ 16 w 174" name="T2"/>
                  <a:gd fmla="*/ 85 h 337" name="T3"/>
                  <a:gd fmla="*/ 7 w 174" name="T4"/>
                  <a:gd fmla="*/ 81 h 337" name="T5"/>
                  <a:gd fmla="*/ 9 w 174" name="T6"/>
                  <a:gd fmla="*/ 71 h 337" name="T7"/>
                  <a:gd fmla="*/ 8 w 174" name="T8"/>
                  <a:gd fmla="*/ 63 h 337" name="T9"/>
                  <a:gd fmla="*/ 1 w 174" name="T10"/>
                  <a:gd fmla="*/ 50 h 337" name="T11"/>
                  <a:gd fmla="*/ 13 w 174" name="T12"/>
                  <a:gd fmla="*/ 43 h 337" name="T13"/>
                  <a:gd fmla="*/ 17 w 174" name="T14"/>
                  <a:gd fmla="*/ 21 h 337" name="T15"/>
                  <a:gd fmla="*/ 23 w 174" name="T16"/>
                  <a:gd fmla="*/ 0 h 337" name="T17"/>
                  <a:gd fmla="*/ 31 w 174" name="T18"/>
                  <a:gd fmla="*/ 5 h 337" name="T19"/>
                  <a:gd fmla="*/ 34 w 174" name="T20"/>
                  <a:gd fmla="*/ 12 h 337" name="T21"/>
                  <a:gd fmla="*/ 47 w 174" name="T22"/>
                  <a:gd fmla="*/ 8 h 337" name="T23"/>
                  <a:gd fmla="*/ 58 w 174" name="T24"/>
                  <a:gd fmla="*/ 3 h 337" name="T25"/>
                  <a:gd fmla="*/ 63 w 174" name="T26"/>
                  <a:gd fmla="*/ 10 h 337" name="T27"/>
                  <a:gd fmla="*/ 70 w 174" name="T28"/>
                  <a:gd fmla="*/ 25 h 337" name="T29"/>
                  <a:gd fmla="*/ 94 w 174" name="T30"/>
                  <a:gd fmla="*/ 30 h 337" name="T31"/>
                  <a:gd fmla="*/ 112 w 174" name="T32"/>
                  <a:gd fmla="*/ 47 h 337" name="T33"/>
                  <a:gd fmla="*/ 115 w 174" name="T34"/>
                  <a:gd fmla="*/ 66 h 337" name="T35"/>
                  <a:gd fmla="*/ 112 w 174" name="T36"/>
                  <a:gd fmla="*/ 73 h 337" name="T37"/>
                  <a:gd fmla="*/ 115 w 174" name="T38"/>
                  <a:gd fmla="*/ 100 h 337" name="T39"/>
                  <a:gd fmla="*/ 121 w 174" name="T40"/>
                  <a:gd fmla="*/ 115 h 337" name="T41"/>
                  <a:gd fmla="*/ 120 w 174" name="T42"/>
                  <a:gd fmla="*/ 135 h 337" name="T43"/>
                  <a:gd fmla="*/ 132 w 174" name="T44"/>
                  <a:gd fmla="*/ 168 h 337" name="T45"/>
                  <a:gd fmla="*/ 142 w 174" name="T46"/>
                  <a:gd fmla="*/ 182 h 337" name="T47"/>
                  <a:gd fmla="*/ 162 w 174" name="T48"/>
                  <a:gd fmla="*/ 189 h 337" name="T49"/>
                  <a:gd fmla="*/ 171 w 174" name="T50"/>
                  <a:gd fmla="*/ 204 h 337" name="T51"/>
                  <a:gd fmla="*/ 173 w 174" name="T52"/>
                  <a:gd fmla="*/ 221 h 337" name="T53"/>
                  <a:gd fmla="*/ 166 w 174" name="T54"/>
                  <a:gd fmla="*/ 239 h 337" name="T55"/>
                  <a:gd fmla="*/ 151 w 174" name="T56"/>
                  <a:gd fmla="*/ 265 h 337" name="T57"/>
                  <a:gd fmla="*/ 148 w 174" name="T58"/>
                  <a:gd fmla="*/ 276 h 337" name="T59"/>
                  <a:gd fmla="*/ 134 w 174" name="T60"/>
                  <a:gd fmla="*/ 285 h 337" name="T61"/>
                  <a:gd fmla="*/ 127 w 174" name="T62"/>
                  <a:gd fmla="*/ 293 h 337" name="T63"/>
                  <a:gd fmla="*/ 123 w 174" name="T64"/>
                  <a:gd fmla="*/ 307 h 337" name="T65"/>
                  <a:gd fmla="*/ 133 w 174" name="T66"/>
                  <a:gd fmla="*/ 319 h 337" name="T67"/>
                  <a:gd fmla="*/ 129 w 174" name="T68"/>
                  <a:gd fmla="*/ 322 h 337" name="T69"/>
                  <a:gd fmla="*/ 126 w 174" name="T70"/>
                  <a:gd fmla="*/ 329 h 337" name="T71"/>
                  <a:gd fmla="*/ 115 w 174" name="T72"/>
                  <a:gd fmla="*/ 336 h 337" name="T73"/>
                  <a:gd fmla="*/ 108 w 174" name="T74"/>
                  <a:gd fmla="*/ 326 h 337" name="T75"/>
                  <a:gd fmla="*/ 101 w 174" name="T76"/>
                  <a:gd fmla="*/ 314 h 337" name="T77"/>
                  <a:gd fmla="*/ 86 w 174" name="T78"/>
                  <a:gd fmla="*/ 300 h 337" name="T79"/>
                  <a:gd fmla="*/ 75 w 174" name="T80"/>
                  <a:gd fmla="*/ 293 h 337" name="T81"/>
                  <a:gd fmla="*/ 55 w 174" name="T82"/>
                  <a:gd fmla="*/ 283 h 337" name="T83"/>
                  <a:gd fmla="*/ 40 w 174" name="T84"/>
                  <a:gd fmla="*/ 275 h 337" name="T85"/>
                  <a:gd fmla="*/ 35 w 174" name="T86"/>
                  <a:gd fmla="*/ 269 h 337" name="T87"/>
                  <a:gd fmla="*/ 44 w 174" name="T88"/>
                  <a:gd fmla="*/ 259 h 337" name="T89"/>
                  <a:gd fmla="*/ 42 w 174" name="T90"/>
                  <a:gd fmla="*/ 248 h 337" name="T91"/>
                  <a:gd fmla="*/ 30 w 174" name="T92"/>
                  <a:gd fmla="*/ 238 h 337" name="T93"/>
                  <a:gd fmla="*/ 30 w 174" name="T94"/>
                  <a:gd fmla="*/ 233 h 337" name="T95"/>
                  <a:gd fmla="*/ 36 w 174" name="T96"/>
                  <a:gd fmla="*/ 201 h 337" name="T97"/>
                  <a:gd fmla="*/ 33 w 174" name="T98"/>
                  <a:gd fmla="*/ 163 h 337" name="T99"/>
                  <a:gd fmla="*/ 29 w 174" name="T100"/>
                  <a:gd fmla="*/ 155 h 337" name="T101"/>
                  <a:gd fmla="*/ 30 w 174" name="T102"/>
                  <a:gd fmla="*/ 128 h 337" name="T103"/>
                  <a:gd fmla="*/ 34 w 174" name="T104"/>
                  <a:gd fmla="*/ 90 h 337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337" w="174">
                    <a:moveTo>
                      <a:pt x="34" y="90"/>
                    </a:moveTo>
                    <a:lnTo>
                      <a:pt x="34" y="90"/>
                    </a:lnTo>
                    <a:lnTo>
                      <a:pt x="27" y="90"/>
                    </a:lnTo>
                    <a:lnTo>
                      <a:pt x="20" y="89"/>
                    </a:lnTo>
                    <a:lnTo>
                      <a:pt x="18" y="87"/>
                    </a:lnTo>
                    <a:lnTo>
                      <a:pt x="17" y="86"/>
                    </a:lnTo>
                    <a:lnTo>
                      <a:pt x="17" y="86"/>
                    </a:lnTo>
                    <a:lnTo>
                      <a:pt x="16" y="85"/>
                    </a:lnTo>
                    <a:lnTo>
                      <a:pt x="15" y="84"/>
                    </a:lnTo>
                    <a:lnTo>
                      <a:pt x="12" y="83"/>
                    </a:lnTo>
                    <a:lnTo>
                      <a:pt x="8" y="82"/>
                    </a:lnTo>
                    <a:lnTo>
                      <a:pt x="7" y="81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7" y="75"/>
                    </a:lnTo>
                    <a:lnTo>
                      <a:pt x="9" y="71"/>
                    </a:lnTo>
                    <a:lnTo>
                      <a:pt x="9" y="67"/>
                    </a:lnTo>
                    <a:lnTo>
                      <a:pt x="9" y="65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1" y="55"/>
                    </a:lnTo>
                    <a:lnTo>
                      <a:pt x="0" y="53"/>
                    </a:lnTo>
                    <a:lnTo>
                      <a:pt x="0" y="52"/>
                    </a:lnTo>
                    <a:lnTo>
                      <a:pt x="1" y="50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8" y="47"/>
                    </a:lnTo>
                    <a:lnTo>
                      <a:pt x="13" y="43"/>
                    </a:lnTo>
                    <a:lnTo>
                      <a:pt x="15" y="38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17" y="21"/>
                    </a:lnTo>
                    <a:lnTo>
                      <a:pt x="18" y="11"/>
                    </a:lnTo>
                    <a:lnTo>
                      <a:pt x="20" y="4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0" y="0"/>
                    </a:lnTo>
                    <a:lnTo>
                      <a:pt x="31" y="1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2" y="9"/>
                    </a:lnTo>
                    <a:lnTo>
                      <a:pt x="33" y="12"/>
                    </a:lnTo>
                    <a:lnTo>
                      <a:pt x="34" y="12"/>
                    </a:lnTo>
                    <a:lnTo>
                      <a:pt x="36" y="13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7" y="8"/>
                    </a:lnTo>
                    <a:lnTo>
                      <a:pt x="51" y="5"/>
                    </a:lnTo>
                    <a:lnTo>
                      <a:pt x="54" y="3"/>
                    </a:lnTo>
                    <a:lnTo>
                      <a:pt x="56" y="3"/>
                    </a:lnTo>
                    <a:lnTo>
                      <a:pt x="58" y="3"/>
                    </a:lnTo>
                    <a:lnTo>
                      <a:pt x="60" y="5"/>
                    </a:lnTo>
                    <a:lnTo>
                      <a:pt x="60" y="5"/>
                    </a:lnTo>
                    <a:lnTo>
                      <a:pt x="62" y="7"/>
                    </a:lnTo>
                    <a:lnTo>
                      <a:pt x="63" y="10"/>
                    </a:lnTo>
                    <a:lnTo>
                      <a:pt x="65" y="18"/>
                    </a:lnTo>
                    <a:lnTo>
                      <a:pt x="66" y="20"/>
                    </a:lnTo>
                    <a:lnTo>
                      <a:pt x="68" y="23"/>
                    </a:lnTo>
                    <a:lnTo>
                      <a:pt x="70" y="25"/>
                    </a:lnTo>
                    <a:lnTo>
                      <a:pt x="73" y="25"/>
                    </a:lnTo>
                    <a:lnTo>
                      <a:pt x="73" y="25"/>
                    </a:lnTo>
                    <a:lnTo>
                      <a:pt x="83" y="27"/>
                    </a:lnTo>
                    <a:lnTo>
                      <a:pt x="94" y="30"/>
                    </a:lnTo>
                    <a:lnTo>
                      <a:pt x="101" y="34"/>
                    </a:lnTo>
                    <a:lnTo>
                      <a:pt x="106" y="37"/>
                    </a:lnTo>
                    <a:lnTo>
                      <a:pt x="109" y="41"/>
                    </a:lnTo>
                    <a:lnTo>
                      <a:pt x="112" y="47"/>
                    </a:lnTo>
                    <a:lnTo>
                      <a:pt x="112" y="47"/>
                    </a:lnTo>
                    <a:lnTo>
                      <a:pt x="115" y="55"/>
                    </a:lnTo>
                    <a:lnTo>
                      <a:pt x="115" y="62"/>
                    </a:lnTo>
                    <a:lnTo>
                      <a:pt x="115" y="66"/>
                    </a:lnTo>
                    <a:lnTo>
                      <a:pt x="114" y="68"/>
                    </a:lnTo>
                    <a:lnTo>
                      <a:pt x="114" y="68"/>
                    </a:lnTo>
                    <a:lnTo>
                      <a:pt x="113" y="70"/>
                    </a:lnTo>
                    <a:lnTo>
                      <a:pt x="112" y="73"/>
                    </a:lnTo>
                    <a:lnTo>
                      <a:pt x="112" y="83"/>
                    </a:lnTo>
                    <a:lnTo>
                      <a:pt x="113" y="94"/>
                    </a:lnTo>
                    <a:lnTo>
                      <a:pt x="114" y="98"/>
                    </a:lnTo>
                    <a:lnTo>
                      <a:pt x="115" y="100"/>
                    </a:lnTo>
                    <a:lnTo>
                      <a:pt x="115" y="100"/>
                    </a:lnTo>
                    <a:lnTo>
                      <a:pt x="120" y="109"/>
                    </a:lnTo>
                    <a:lnTo>
                      <a:pt x="121" y="112"/>
                    </a:lnTo>
                    <a:lnTo>
                      <a:pt x="121" y="115"/>
                    </a:lnTo>
                    <a:lnTo>
                      <a:pt x="121" y="115"/>
                    </a:lnTo>
                    <a:lnTo>
                      <a:pt x="119" y="120"/>
                    </a:lnTo>
                    <a:lnTo>
                      <a:pt x="119" y="126"/>
                    </a:lnTo>
                    <a:lnTo>
                      <a:pt x="120" y="135"/>
                    </a:lnTo>
                    <a:lnTo>
                      <a:pt x="123" y="144"/>
                    </a:lnTo>
                    <a:lnTo>
                      <a:pt x="123" y="144"/>
                    </a:lnTo>
                    <a:lnTo>
                      <a:pt x="128" y="156"/>
                    </a:lnTo>
                    <a:lnTo>
                      <a:pt x="132" y="168"/>
                    </a:lnTo>
                    <a:lnTo>
                      <a:pt x="136" y="178"/>
                    </a:lnTo>
                    <a:lnTo>
                      <a:pt x="139" y="181"/>
                    </a:lnTo>
                    <a:lnTo>
                      <a:pt x="142" y="182"/>
                    </a:lnTo>
                    <a:lnTo>
                      <a:pt x="142" y="182"/>
                    </a:lnTo>
                    <a:lnTo>
                      <a:pt x="148" y="183"/>
                    </a:lnTo>
                    <a:lnTo>
                      <a:pt x="156" y="185"/>
                    </a:lnTo>
                    <a:lnTo>
                      <a:pt x="159" y="187"/>
                    </a:lnTo>
                    <a:lnTo>
                      <a:pt x="162" y="189"/>
                    </a:lnTo>
                    <a:lnTo>
                      <a:pt x="164" y="192"/>
                    </a:lnTo>
                    <a:lnTo>
                      <a:pt x="166" y="196"/>
                    </a:lnTo>
                    <a:lnTo>
                      <a:pt x="166" y="196"/>
                    </a:lnTo>
                    <a:lnTo>
                      <a:pt x="171" y="204"/>
                    </a:lnTo>
                    <a:lnTo>
                      <a:pt x="174" y="210"/>
                    </a:lnTo>
                    <a:lnTo>
                      <a:pt x="174" y="213"/>
                    </a:lnTo>
                    <a:lnTo>
                      <a:pt x="174" y="216"/>
                    </a:lnTo>
                    <a:lnTo>
                      <a:pt x="173" y="221"/>
                    </a:lnTo>
                    <a:lnTo>
                      <a:pt x="172" y="225"/>
                    </a:lnTo>
                    <a:lnTo>
                      <a:pt x="172" y="225"/>
                    </a:lnTo>
                    <a:lnTo>
                      <a:pt x="169" y="233"/>
                    </a:lnTo>
                    <a:lnTo>
                      <a:pt x="166" y="239"/>
                    </a:lnTo>
                    <a:lnTo>
                      <a:pt x="164" y="245"/>
                    </a:lnTo>
                    <a:lnTo>
                      <a:pt x="159" y="254"/>
                    </a:lnTo>
                    <a:lnTo>
                      <a:pt x="159" y="254"/>
                    </a:lnTo>
                    <a:lnTo>
                      <a:pt x="151" y="265"/>
                    </a:lnTo>
                    <a:lnTo>
                      <a:pt x="150" y="269"/>
                    </a:lnTo>
                    <a:lnTo>
                      <a:pt x="149" y="273"/>
                    </a:lnTo>
                    <a:lnTo>
                      <a:pt x="149" y="273"/>
                    </a:lnTo>
                    <a:lnTo>
                      <a:pt x="148" y="276"/>
                    </a:lnTo>
                    <a:lnTo>
                      <a:pt x="147" y="278"/>
                    </a:lnTo>
                    <a:lnTo>
                      <a:pt x="144" y="282"/>
                    </a:lnTo>
                    <a:lnTo>
                      <a:pt x="140" y="284"/>
                    </a:lnTo>
                    <a:lnTo>
                      <a:pt x="134" y="285"/>
                    </a:lnTo>
                    <a:lnTo>
                      <a:pt x="134" y="285"/>
                    </a:lnTo>
                    <a:lnTo>
                      <a:pt x="131" y="286"/>
                    </a:lnTo>
                    <a:lnTo>
                      <a:pt x="129" y="290"/>
                    </a:lnTo>
                    <a:lnTo>
                      <a:pt x="127" y="293"/>
                    </a:lnTo>
                    <a:lnTo>
                      <a:pt x="125" y="298"/>
                    </a:lnTo>
                    <a:lnTo>
                      <a:pt x="125" y="298"/>
                    </a:lnTo>
                    <a:lnTo>
                      <a:pt x="123" y="304"/>
                    </a:lnTo>
                    <a:lnTo>
                      <a:pt x="123" y="307"/>
                    </a:lnTo>
                    <a:lnTo>
                      <a:pt x="126" y="311"/>
                    </a:lnTo>
                    <a:lnTo>
                      <a:pt x="129" y="314"/>
                    </a:lnTo>
                    <a:lnTo>
                      <a:pt x="129" y="314"/>
                    </a:lnTo>
                    <a:lnTo>
                      <a:pt x="133" y="319"/>
                    </a:lnTo>
                    <a:lnTo>
                      <a:pt x="133" y="320"/>
                    </a:lnTo>
                    <a:lnTo>
                      <a:pt x="131" y="321"/>
                    </a:lnTo>
                    <a:lnTo>
                      <a:pt x="131" y="321"/>
                    </a:lnTo>
                    <a:lnTo>
                      <a:pt x="129" y="322"/>
                    </a:lnTo>
                    <a:lnTo>
                      <a:pt x="127" y="323"/>
                    </a:lnTo>
                    <a:lnTo>
                      <a:pt x="126" y="325"/>
                    </a:lnTo>
                    <a:lnTo>
                      <a:pt x="126" y="329"/>
                    </a:lnTo>
                    <a:lnTo>
                      <a:pt x="126" y="329"/>
                    </a:lnTo>
                    <a:lnTo>
                      <a:pt x="125" y="334"/>
                    </a:lnTo>
                    <a:lnTo>
                      <a:pt x="123" y="336"/>
                    </a:lnTo>
                    <a:lnTo>
                      <a:pt x="120" y="337"/>
                    </a:lnTo>
                    <a:lnTo>
                      <a:pt x="115" y="336"/>
                    </a:lnTo>
                    <a:lnTo>
                      <a:pt x="115" y="336"/>
                    </a:lnTo>
                    <a:lnTo>
                      <a:pt x="113" y="335"/>
                    </a:lnTo>
                    <a:lnTo>
                      <a:pt x="111" y="333"/>
                    </a:lnTo>
                    <a:lnTo>
                      <a:pt x="108" y="326"/>
                    </a:lnTo>
                    <a:lnTo>
                      <a:pt x="105" y="319"/>
                    </a:lnTo>
                    <a:lnTo>
                      <a:pt x="103" y="315"/>
                    </a:lnTo>
                    <a:lnTo>
                      <a:pt x="101" y="314"/>
                    </a:lnTo>
                    <a:lnTo>
                      <a:pt x="101" y="314"/>
                    </a:lnTo>
                    <a:lnTo>
                      <a:pt x="91" y="309"/>
                    </a:lnTo>
                    <a:lnTo>
                      <a:pt x="88" y="306"/>
                    </a:lnTo>
                    <a:lnTo>
                      <a:pt x="86" y="300"/>
                    </a:lnTo>
                    <a:lnTo>
                      <a:pt x="86" y="300"/>
                    </a:lnTo>
                    <a:lnTo>
                      <a:pt x="85" y="298"/>
                    </a:lnTo>
                    <a:lnTo>
                      <a:pt x="84" y="296"/>
                    </a:lnTo>
                    <a:lnTo>
                      <a:pt x="80" y="295"/>
                    </a:lnTo>
                    <a:lnTo>
                      <a:pt x="75" y="293"/>
                    </a:lnTo>
                    <a:lnTo>
                      <a:pt x="68" y="292"/>
                    </a:lnTo>
                    <a:lnTo>
                      <a:pt x="68" y="292"/>
                    </a:lnTo>
                    <a:lnTo>
                      <a:pt x="61" y="287"/>
                    </a:lnTo>
                    <a:lnTo>
                      <a:pt x="55" y="283"/>
                    </a:lnTo>
                    <a:lnTo>
                      <a:pt x="50" y="279"/>
                    </a:lnTo>
                    <a:lnTo>
                      <a:pt x="45" y="277"/>
                    </a:lnTo>
                    <a:lnTo>
                      <a:pt x="45" y="277"/>
                    </a:lnTo>
                    <a:lnTo>
                      <a:pt x="40" y="275"/>
                    </a:lnTo>
                    <a:lnTo>
                      <a:pt x="35" y="272"/>
                    </a:lnTo>
                    <a:lnTo>
                      <a:pt x="33" y="270"/>
                    </a:lnTo>
                    <a:lnTo>
                      <a:pt x="33" y="269"/>
                    </a:lnTo>
                    <a:lnTo>
                      <a:pt x="35" y="269"/>
                    </a:lnTo>
                    <a:lnTo>
                      <a:pt x="35" y="269"/>
                    </a:lnTo>
                    <a:lnTo>
                      <a:pt x="42" y="267"/>
                    </a:lnTo>
                    <a:lnTo>
                      <a:pt x="43" y="265"/>
                    </a:lnTo>
                    <a:lnTo>
                      <a:pt x="44" y="259"/>
                    </a:lnTo>
                    <a:lnTo>
                      <a:pt x="44" y="259"/>
                    </a:lnTo>
                    <a:lnTo>
                      <a:pt x="44" y="254"/>
                    </a:lnTo>
                    <a:lnTo>
                      <a:pt x="44" y="250"/>
                    </a:lnTo>
                    <a:lnTo>
                      <a:pt x="42" y="248"/>
                    </a:lnTo>
                    <a:lnTo>
                      <a:pt x="39" y="244"/>
                    </a:lnTo>
                    <a:lnTo>
                      <a:pt x="39" y="244"/>
                    </a:lnTo>
                    <a:lnTo>
                      <a:pt x="33" y="242"/>
                    </a:lnTo>
                    <a:lnTo>
                      <a:pt x="30" y="238"/>
                    </a:lnTo>
                    <a:lnTo>
                      <a:pt x="29" y="235"/>
                    </a:lnTo>
                    <a:lnTo>
                      <a:pt x="29" y="234"/>
                    </a:lnTo>
                    <a:lnTo>
                      <a:pt x="30" y="233"/>
                    </a:lnTo>
                    <a:lnTo>
                      <a:pt x="30" y="233"/>
                    </a:lnTo>
                    <a:lnTo>
                      <a:pt x="31" y="230"/>
                    </a:lnTo>
                    <a:lnTo>
                      <a:pt x="32" y="226"/>
                    </a:lnTo>
                    <a:lnTo>
                      <a:pt x="34" y="215"/>
                    </a:lnTo>
                    <a:lnTo>
                      <a:pt x="36" y="201"/>
                    </a:lnTo>
                    <a:lnTo>
                      <a:pt x="35" y="191"/>
                    </a:lnTo>
                    <a:lnTo>
                      <a:pt x="35" y="191"/>
                    </a:lnTo>
                    <a:lnTo>
                      <a:pt x="34" y="171"/>
                    </a:lnTo>
                    <a:lnTo>
                      <a:pt x="33" y="163"/>
                    </a:lnTo>
                    <a:lnTo>
                      <a:pt x="32" y="159"/>
                    </a:lnTo>
                    <a:lnTo>
                      <a:pt x="30" y="157"/>
                    </a:lnTo>
                    <a:lnTo>
                      <a:pt x="30" y="157"/>
                    </a:lnTo>
                    <a:lnTo>
                      <a:pt x="29" y="155"/>
                    </a:lnTo>
                    <a:lnTo>
                      <a:pt x="28" y="152"/>
                    </a:lnTo>
                    <a:lnTo>
                      <a:pt x="27" y="144"/>
                    </a:lnTo>
                    <a:lnTo>
                      <a:pt x="28" y="136"/>
                    </a:lnTo>
                    <a:lnTo>
                      <a:pt x="30" y="128"/>
                    </a:lnTo>
                    <a:lnTo>
                      <a:pt x="30" y="128"/>
                    </a:lnTo>
                    <a:lnTo>
                      <a:pt x="32" y="118"/>
                    </a:lnTo>
                    <a:lnTo>
                      <a:pt x="34" y="105"/>
                    </a:lnTo>
                    <a:lnTo>
                      <a:pt x="34" y="90"/>
                    </a:lnTo>
                    <a:lnTo>
                      <a:pt x="34" y="9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210"/>
              <p:cNvSpPr/>
              <p:nvPr/>
            </p:nvSpPr>
            <p:spPr bwMode="auto">
              <a:xfrm>
                <a:off x="9275719" y="5539218"/>
                <a:ext cx="341312" cy="301649"/>
              </a:xfrm>
              <a:custGeom>
                <a:gdLst>
                  <a:gd fmla="*/ 62 w 215" name="T0"/>
                  <a:gd fmla="*/ 45 h 190" name="T1"/>
                  <a:gd fmla="*/ 69 w 215" name="T2"/>
                  <a:gd fmla="*/ 28 h 190" name="T3"/>
                  <a:gd fmla="*/ 76 w 215" name="T4"/>
                  <a:gd fmla="*/ 27 h 190" name="T5"/>
                  <a:gd fmla="*/ 88 w 215" name="T6"/>
                  <a:gd fmla="*/ 21 h 190" name="T7"/>
                  <a:gd fmla="*/ 89 w 215" name="T8"/>
                  <a:gd fmla="*/ 18 h 190" name="T9"/>
                  <a:gd fmla="*/ 105 w 215" name="T10"/>
                  <a:gd fmla="*/ 13 h 190" name="T11"/>
                  <a:gd fmla="*/ 124 w 215" name="T12"/>
                  <a:gd fmla="*/ 12 h 190" name="T13"/>
                  <a:gd fmla="*/ 135 w 215" name="T14"/>
                  <a:gd fmla="*/ 4 h 190" name="T15"/>
                  <a:gd fmla="*/ 146 w 215" name="T16"/>
                  <a:gd fmla="*/ 0 h 190" name="T17"/>
                  <a:gd fmla="*/ 153 w 215" name="T18"/>
                  <a:gd fmla="*/ 2 h 190" name="T19"/>
                  <a:gd fmla="*/ 158 w 215" name="T20"/>
                  <a:gd fmla="*/ 11 h 190" name="T21"/>
                  <a:gd fmla="*/ 180 w 215" name="T22"/>
                  <a:gd fmla="*/ 26 h 190" name="T23"/>
                  <a:gd fmla="*/ 197 w 215" name="T24"/>
                  <a:gd fmla="*/ 31 h 190" name="T25"/>
                  <a:gd fmla="*/ 208 w 215" name="T26"/>
                  <a:gd fmla="*/ 40 h 190" name="T27"/>
                  <a:gd fmla="*/ 213 w 215" name="T28"/>
                  <a:gd fmla="*/ 56 h 190" name="T29"/>
                  <a:gd fmla="*/ 215 w 215" name="T30"/>
                  <a:gd fmla="*/ 86 h 190" name="T31"/>
                  <a:gd fmla="*/ 212 w 215" name="T32"/>
                  <a:gd fmla="*/ 103 h 190" name="T33"/>
                  <a:gd fmla="*/ 205 w 215" name="T34"/>
                  <a:gd fmla="*/ 108 h 190" name="T35"/>
                  <a:gd fmla="*/ 203 w 215" name="T36"/>
                  <a:gd fmla="*/ 118 h 190" name="T37"/>
                  <a:gd fmla="*/ 197 w 215" name="T38"/>
                  <a:gd fmla="*/ 130 h 190" name="T39"/>
                  <a:gd fmla="*/ 187 w 215" name="T40"/>
                  <a:gd fmla="*/ 138 h 190" name="T41"/>
                  <a:gd fmla="*/ 174 w 215" name="T42"/>
                  <a:gd fmla="*/ 135 h 190" name="T43"/>
                  <a:gd fmla="*/ 157 w 215" name="T44"/>
                  <a:gd fmla="*/ 138 h 190" name="T45"/>
                  <a:gd fmla="*/ 143 w 215" name="T46"/>
                  <a:gd fmla="*/ 140 h 190" name="T47"/>
                  <a:gd fmla="*/ 127 w 215" name="T48"/>
                  <a:gd fmla="*/ 155 h 190" name="T49"/>
                  <a:gd fmla="*/ 116 w 215" name="T50"/>
                  <a:gd fmla="*/ 169 h 190" name="T51"/>
                  <a:gd fmla="*/ 103 w 215" name="T52"/>
                  <a:gd fmla="*/ 177 h 190" name="T53"/>
                  <a:gd fmla="*/ 76 w 215" name="T54"/>
                  <a:gd fmla="*/ 181 h 190" name="T55"/>
                  <a:gd fmla="*/ 71 w 215" name="T56"/>
                  <a:gd fmla="*/ 184 h 190" name="T57"/>
                  <a:gd fmla="*/ 61 w 215" name="T58"/>
                  <a:gd fmla="*/ 190 h 190" name="T59"/>
                  <a:gd fmla="*/ 57 w 215" name="T60"/>
                  <a:gd fmla="*/ 186 h 190" name="T61"/>
                  <a:gd fmla="*/ 42 w 215" name="T62"/>
                  <a:gd fmla="*/ 183 h 190" name="T63"/>
                  <a:gd fmla="*/ 28 w 215" name="T64"/>
                  <a:gd fmla="*/ 175 h 190" name="T65"/>
                  <a:gd fmla="*/ 22 w 215" name="T66"/>
                  <a:gd fmla="*/ 162 h 190" name="T67"/>
                  <a:gd fmla="*/ 13 w 215" name="T68"/>
                  <a:gd fmla="*/ 138 h 190" name="T69"/>
                  <a:gd fmla="*/ 14 w 215" name="T70"/>
                  <a:gd fmla="*/ 124 h 190" name="T71"/>
                  <a:gd fmla="*/ 14 w 215" name="T72"/>
                  <a:gd fmla="*/ 111 h 190" name="T73"/>
                  <a:gd fmla="*/ 10 w 215" name="T74"/>
                  <a:gd fmla="*/ 104 h 190" name="T75"/>
                  <a:gd fmla="*/ 0 w 215" name="T76"/>
                  <a:gd fmla="*/ 90 h 190" name="T77"/>
                  <a:gd fmla="*/ 2 w 215" name="T78"/>
                  <a:gd fmla="*/ 82 h 190" name="T79"/>
                  <a:gd fmla="*/ 9 w 215" name="T80"/>
                  <a:gd fmla="*/ 79 h 190" name="T81"/>
                  <a:gd fmla="*/ 18 w 215" name="T82"/>
                  <a:gd fmla="*/ 67 h 190" name="T83"/>
                  <a:gd fmla="*/ 19 w 215" name="T84"/>
                  <a:gd fmla="*/ 57 h 190" name="T85"/>
                  <a:gd fmla="*/ 29 w 215" name="T86"/>
                  <a:gd fmla="*/ 43 h 190" name="T87"/>
                  <a:gd fmla="*/ 39 w 215" name="T88"/>
                  <a:gd fmla="*/ 39 h 190" name="T89"/>
                  <a:gd fmla="*/ 46 w 215" name="T90"/>
                  <a:gd fmla="*/ 41 h 190" name="T91"/>
                  <a:gd fmla="*/ 49 w 215" name="T92"/>
                  <a:gd fmla="*/ 45 h 190" name="T93"/>
                  <a:gd fmla="*/ 61 w 215" name="T94"/>
                  <a:gd fmla="*/ 48 h 190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190" w="215">
                    <a:moveTo>
                      <a:pt x="61" y="48"/>
                    </a:moveTo>
                    <a:lnTo>
                      <a:pt x="61" y="48"/>
                    </a:lnTo>
                    <a:lnTo>
                      <a:pt x="62" y="45"/>
                    </a:lnTo>
                    <a:lnTo>
                      <a:pt x="63" y="38"/>
                    </a:lnTo>
                    <a:lnTo>
                      <a:pt x="67" y="30"/>
                    </a:lnTo>
                    <a:lnTo>
                      <a:pt x="69" y="28"/>
                    </a:lnTo>
                    <a:lnTo>
                      <a:pt x="71" y="27"/>
                    </a:lnTo>
                    <a:lnTo>
                      <a:pt x="71" y="27"/>
                    </a:lnTo>
                    <a:lnTo>
                      <a:pt x="76" y="27"/>
                    </a:lnTo>
                    <a:lnTo>
                      <a:pt x="83" y="26"/>
                    </a:lnTo>
                    <a:lnTo>
                      <a:pt x="87" y="22"/>
                    </a:lnTo>
                    <a:lnTo>
                      <a:pt x="88" y="21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9" y="18"/>
                    </a:lnTo>
                    <a:lnTo>
                      <a:pt x="90" y="17"/>
                    </a:lnTo>
                    <a:lnTo>
                      <a:pt x="97" y="14"/>
                    </a:lnTo>
                    <a:lnTo>
                      <a:pt x="105" y="13"/>
                    </a:lnTo>
                    <a:lnTo>
                      <a:pt x="115" y="12"/>
                    </a:lnTo>
                    <a:lnTo>
                      <a:pt x="115" y="12"/>
                    </a:lnTo>
                    <a:lnTo>
                      <a:pt x="124" y="12"/>
                    </a:lnTo>
                    <a:lnTo>
                      <a:pt x="129" y="10"/>
                    </a:lnTo>
                    <a:lnTo>
                      <a:pt x="132" y="7"/>
                    </a:lnTo>
                    <a:lnTo>
                      <a:pt x="135" y="4"/>
                    </a:lnTo>
                    <a:lnTo>
                      <a:pt x="135" y="4"/>
                    </a:lnTo>
                    <a:lnTo>
                      <a:pt x="141" y="1"/>
                    </a:lnTo>
                    <a:lnTo>
                      <a:pt x="146" y="0"/>
                    </a:lnTo>
                    <a:lnTo>
                      <a:pt x="148" y="0"/>
                    </a:lnTo>
                    <a:lnTo>
                      <a:pt x="151" y="1"/>
                    </a:lnTo>
                    <a:lnTo>
                      <a:pt x="153" y="2"/>
                    </a:lnTo>
                    <a:lnTo>
                      <a:pt x="155" y="4"/>
                    </a:lnTo>
                    <a:lnTo>
                      <a:pt x="155" y="4"/>
                    </a:lnTo>
                    <a:lnTo>
                      <a:pt x="158" y="11"/>
                    </a:lnTo>
                    <a:lnTo>
                      <a:pt x="165" y="17"/>
                    </a:lnTo>
                    <a:lnTo>
                      <a:pt x="174" y="24"/>
                    </a:lnTo>
                    <a:lnTo>
                      <a:pt x="180" y="26"/>
                    </a:lnTo>
                    <a:lnTo>
                      <a:pt x="185" y="28"/>
                    </a:lnTo>
                    <a:lnTo>
                      <a:pt x="185" y="28"/>
                    </a:lnTo>
                    <a:lnTo>
                      <a:pt x="197" y="31"/>
                    </a:lnTo>
                    <a:lnTo>
                      <a:pt x="201" y="33"/>
                    </a:lnTo>
                    <a:lnTo>
                      <a:pt x="205" y="36"/>
                    </a:lnTo>
                    <a:lnTo>
                      <a:pt x="208" y="40"/>
                    </a:lnTo>
                    <a:lnTo>
                      <a:pt x="210" y="44"/>
                    </a:lnTo>
                    <a:lnTo>
                      <a:pt x="212" y="49"/>
                    </a:lnTo>
                    <a:lnTo>
                      <a:pt x="213" y="56"/>
                    </a:lnTo>
                    <a:lnTo>
                      <a:pt x="213" y="56"/>
                    </a:lnTo>
                    <a:lnTo>
                      <a:pt x="214" y="71"/>
                    </a:lnTo>
                    <a:lnTo>
                      <a:pt x="215" y="86"/>
                    </a:lnTo>
                    <a:lnTo>
                      <a:pt x="214" y="98"/>
                    </a:lnTo>
                    <a:lnTo>
                      <a:pt x="213" y="101"/>
                    </a:lnTo>
                    <a:lnTo>
                      <a:pt x="212" y="103"/>
                    </a:lnTo>
                    <a:lnTo>
                      <a:pt x="212" y="103"/>
                    </a:lnTo>
                    <a:lnTo>
                      <a:pt x="208" y="105"/>
                    </a:lnTo>
                    <a:lnTo>
                      <a:pt x="205" y="108"/>
                    </a:lnTo>
                    <a:lnTo>
                      <a:pt x="203" y="113"/>
                    </a:lnTo>
                    <a:lnTo>
                      <a:pt x="203" y="118"/>
                    </a:lnTo>
                    <a:lnTo>
                      <a:pt x="203" y="118"/>
                    </a:lnTo>
                    <a:lnTo>
                      <a:pt x="203" y="120"/>
                    </a:lnTo>
                    <a:lnTo>
                      <a:pt x="201" y="124"/>
                    </a:lnTo>
                    <a:lnTo>
                      <a:pt x="197" y="130"/>
                    </a:lnTo>
                    <a:lnTo>
                      <a:pt x="191" y="135"/>
                    </a:lnTo>
                    <a:lnTo>
                      <a:pt x="189" y="136"/>
                    </a:lnTo>
                    <a:lnTo>
                      <a:pt x="187" y="138"/>
                    </a:lnTo>
                    <a:lnTo>
                      <a:pt x="187" y="138"/>
                    </a:lnTo>
                    <a:lnTo>
                      <a:pt x="180" y="136"/>
                    </a:lnTo>
                    <a:lnTo>
                      <a:pt x="174" y="135"/>
                    </a:lnTo>
                    <a:lnTo>
                      <a:pt x="169" y="135"/>
                    </a:lnTo>
                    <a:lnTo>
                      <a:pt x="169" y="135"/>
                    </a:lnTo>
                    <a:lnTo>
                      <a:pt x="157" y="138"/>
                    </a:lnTo>
                    <a:lnTo>
                      <a:pt x="147" y="139"/>
                    </a:lnTo>
                    <a:lnTo>
                      <a:pt x="147" y="139"/>
                    </a:lnTo>
                    <a:lnTo>
                      <a:pt x="143" y="140"/>
                    </a:lnTo>
                    <a:lnTo>
                      <a:pt x="138" y="144"/>
                    </a:lnTo>
                    <a:lnTo>
                      <a:pt x="132" y="148"/>
                    </a:lnTo>
                    <a:lnTo>
                      <a:pt x="127" y="155"/>
                    </a:lnTo>
                    <a:lnTo>
                      <a:pt x="127" y="155"/>
                    </a:lnTo>
                    <a:lnTo>
                      <a:pt x="122" y="162"/>
                    </a:lnTo>
                    <a:lnTo>
                      <a:pt x="116" y="169"/>
                    </a:lnTo>
                    <a:lnTo>
                      <a:pt x="110" y="175"/>
                    </a:lnTo>
                    <a:lnTo>
                      <a:pt x="106" y="176"/>
                    </a:lnTo>
                    <a:lnTo>
                      <a:pt x="103" y="177"/>
                    </a:lnTo>
                    <a:lnTo>
                      <a:pt x="103" y="177"/>
                    </a:lnTo>
                    <a:lnTo>
                      <a:pt x="85" y="178"/>
                    </a:lnTo>
                    <a:lnTo>
                      <a:pt x="76" y="181"/>
                    </a:lnTo>
                    <a:lnTo>
                      <a:pt x="73" y="182"/>
                    </a:lnTo>
                    <a:lnTo>
                      <a:pt x="71" y="184"/>
                    </a:lnTo>
                    <a:lnTo>
                      <a:pt x="71" y="184"/>
                    </a:lnTo>
                    <a:lnTo>
                      <a:pt x="68" y="187"/>
                    </a:lnTo>
                    <a:lnTo>
                      <a:pt x="65" y="190"/>
                    </a:lnTo>
                    <a:lnTo>
                      <a:pt x="61" y="190"/>
                    </a:lnTo>
                    <a:lnTo>
                      <a:pt x="59" y="188"/>
                    </a:lnTo>
                    <a:lnTo>
                      <a:pt x="59" y="188"/>
                    </a:lnTo>
                    <a:lnTo>
                      <a:pt x="57" y="186"/>
                    </a:lnTo>
                    <a:lnTo>
                      <a:pt x="53" y="185"/>
                    </a:lnTo>
                    <a:lnTo>
                      <a:pt x="42" y="183"/>
                    </a:lnTo>
                    <a:lnTo>
                      <a:pt x="42" y="183"/>
                    </a:lnTo>
                    <a:lnTo>
                      <a:pt x="37" y="182"/>
                    </a:lnTo>
                    <a:lnTo>
                      <a:pt x="32" y="179"/>
                    </a:lnTo>
                    <a:lnTo>
                      <a:pt x="28" y="175"/>
                    </a:lnTo>
                    <a:lnTo>
                      <a:pt x="25" y="170"/>
                    </a:lnTo>
                    <a:lnTo>
                      <a:pt x="25" y="170"/>
                    </a:lnTo>
                    <a:lnTo>
                      <a:pt x="22" y="162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3" y="138"/>
                    </a:lnTo>
                    <a:lnTo>
                      <a:pt x="12" y="132"/>
                    </a:lnTo>
                    <a:lnTo>
                      <a:pt x="12" y="132"/>
                    </a:lnTo>
                    <a:lnTo>
                      <a:pt x="14" y="124"/>
                    </a:lnTo>
                    <a:lnTo>
                      <a:pt x="15" y="117"/>
                    </a:lnTo>
                    <a:lnTo>
                      <a:pt x="14" y="114"/>
                    </a:lnTo>
                    <a:lnTo>
                      <a:pt x="14" y="111"/>
                    </a:lnTo>
                    <a:lnTo>
                      <a:pt x="12" y="107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3" y="98"/>
                    </a:lnTo>
                    <a:lnTo>
                      <a:pt x="2" y="93"/>
                    </a:lnTo>
                    <a:lnTo>
                      <a:pt x="0" y="90"/>
                    </a:lnTo>
                    <a:lnTo>
                      <a:pt x="0" y="87"/>
                    </a:lnTo>
                    <a:lnTo>
                      <a:pt x="1" y="84"/>
                    </a:lnTo>
                    <a:lnTo>
                      <a:pt x="2" y="82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9" y="79"/>
                    </a:lnTo>
                    <a:lnTo>
                      <a:pt x="12" y="77"/>
                    </a:lnTo>
                    <a:lnTo>
                      <a:pt x="16" y="73"/>
                    </a:lnTo>
                    <a:lnTo>
                      <a:pt x="18" y="67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19" y="57"/>
                    </a:lnTo>
                    <a:lnTo>
                      <a:pt x="22" y="52"/>
                    </a:lnTo>
                    <a:lnTo>
                      <a:pt x="25" y="47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33" y="41"/>
                    </a:lnTo>
                    <a:lnTo>
                      <a:pt x="39" y="39"/>
                    </a:lnTo>
                    <a:lnTo>
                      <a:pt x="43" y="39"/>
                    </a:lnTo>
                    <a:lnTo>
                      <a:pt x="45" y="40"/>
                    </a:lnTo>
                    <a:lnTo>
                      <a:pt x="46" y="41"/>
                    </a:lnTo>
                    <a:lnTo>
                      <a:pt x="46" y="41"/>
                    </a:lnTo>
                    <a:lnTo>
                      <a:pt x="47" y="43"/>
                    </a:lnTo>
                    <a:lnTo>
                      <a:pt x="49" y="45"/>
                    </a:lnTo>
                    <a:lnTo>
                      <a:pt x="54" y="47"/>
                    </a:lnTo>
                    <a:lnTo>
                      <a:pt x="61" y="48"/>
                    </a:lnTo>
                    <a:lnTo>
                      <a:pt x="61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211"/>
              <p:cNvSpPr/>
              <p:nvPr/>
            </p:nvSpPr>
            <p:spPr bwMode="auto">
              <a:xfrm>
                <a:off x="9058232" y="2229022"/>
                <a:ext cx="473072" cy="376268"/>
              </a:xfrm>
              <a:custGeom>
                <a:gdLst>
                  <a:gd fmla="*/ 274 w 298" name="T0"/>
                  <a:gd fmla="*/ 7 h 237" name="T1"/>
                  <a:gd fmla="*/ 263 w 298" name="T2"/>
                  <a:gd fmla="*/ 0 h 237" name="T3"/>
                  <a:gd fmla="*/ 253 w 298" name="T4"/>
                  <a:gd fmla="*/ 4 h 237" name="T5"/>
                  <a:gd fmla="*/ 235 w 298" name="T6"/>
                  <a:gd fmla="*/ 14 h 237" name="T7"/>
                  <a:gd fmla="*/ 215 w 298" name="T8"/>
                  <a:gd fmla="*/ 17 h 237" name="T9"/>
                  <a:gd fmla="*/ 204 w 298" name="T10"/>
                  <a:gd fmla="*/ 14 h 237" name="T11"/>
                  <a:gd fmla="*/ 184 w 298" name="T12"/>
                  <a:gd fmla="*/ 6 h 237" name="T13"/>
                  <a:gd fmla="*/ 157 w 298" name="T14"/>
                  <a:gd fmla="*/ 2 h 237" name="T15"/>
                  <a:gd fmla="*/ 139 w 298" name="T16"/>
                  <a:gd fmla="*/ 6 h 237" name="T17"/>
                  <a:gd fmla="*/ 103 w 298" name="T18"/>
                  <a:gd fmla="*/ 23 h 237" name="T19"/>
                  <a:gd fmla="*/ 68 w 298" name="T20"/>
                  <a:gd fmla="*/ 37 h 237" name="T21"/>
                  <a:gd fmla="*/ 55 w 298" name="T22"/>
                  <a:gd fmla="*/ 43 h 237" name="T23"/>
                  <a:gd fmla="*/ 32 w 298" name="T24"/>
                  <a:gd fmla="*/ 65 h 237" name="T25"/>
                  <a:gd fmla="*/ 11 w 298" name="T26"/>
                  <a:gd fmla="*/ 89 h 237" name="T27"/>
                  <a:gd fmla="*/ 0 w 298" name="T28"/>
                  <a:gd fmla="*/ 108 h 237" name="T29"/>
                  <a:gd fmla="*/ 6 w 298" name="T30"/>
                  <a:gd fmla="*/ 111 h 237" name="T31"/>
                  <a:gd fmla="*/ 19 w 298" name="T32"/>
                  <a:gd fmla="*/ 118 h 237" name="T33"/>
                  <a:gd fmla="*/ 20 w 298" name="T34"/>
                  <a:gd fmla="*/ 127 h 237" name="T35"/>
                  <a:gd fmla="*/ 32 w 298" name="T36"/>
                  <a:gd fmla="*/ 133 h 237" name="T37"/>
                  <a:gd fmla="*/ 32 w 298" name="T38"/>
                  <a:gd fmla="*/ 138 h 237" name="T39"/>
                  <a:gd fmla="*/ 26 w 298" name="T40"/>
                  <a:gd fmla="*/ 146 h 237" name="T41"/>
                  <a:gd fmla="*/ 24 w 298" name="T42"/>
                  <a:gd fmla="*/ 166 h 237" name="T43"/>
                  <a:gd fmla="*/ 29 w 298" name="T44"/>
                  <a:gd fmla="*/ 175 h 237" name="T45"/>
                  <a:gd fmla="*/ 35 w 298" name="T46"/>
                  <a:gd fmla="*/ 176 h 237" name="T47"/>
                  <a:gd fmla="*/ 49 w 298" name="T48"/>
                  <a:gd fmla="*/ 180 h 237" name="T49"/>
                  <a:gd fmla="*/ 56 w 298" name="T50"/>
                  <a:gd fmla="*/ 190 h 237" name="T51"/>
                  <a:gd fmla="*/ 57 w 298" name="T52"/>
                  <a:gd fmla="*/ 193 h 237" name="T53"/>
                  <a:gd fmla="*/ 66 w 298" name="T54"/>
                  <a:gd fmla="*/ 190 h 237" name="T55"/>
                  <a:gd fmla="*/ 78 w 298" name="T56"/>
                  <a:gd fmla="*/ 179 h 237" name="T57"/>
                  <a:gd fmla="*/ 86 w 298" name="T58"/>
                  <a:gd fmla="*/ 175 h 237" name="T59"/>
                  <a:gd fmla="*/ 88 w 298" name="T60"/>
                  <a:gd fmla="*/ 183 h 237" name="T61"/>
                  <a:gd fmla="*/ 92 w 298" name="T62"/>
                  <a:gd fmla="*/ 226 h 237" name="T63"/>
                  <a:gd fmla="*/ 94 w 298" name="T64"/>
                  <a:gd fmla="*/ 228 h 237" name="T65"/>
                  <a:gd fmla="*/ 117 w 298" name="T66"/>
                  <a:gd fmla="*/ 210 h 237" name="T67"/>
                  <a:gd fmla="*/ 142 w 298" name="T68"/>
                  <a:gd fmla="*/ 199 h 237" name="T69"/>
                  <a:gd fmla="*/ 166 w 298" name="T70"/>
                  <a:gd fmla="*/ 202 h 237" name="T71"/>
                  <a:gd fmla="*/ 202 w 298" name="T72"/>
                  <a:gd fmla="*/ 218 h 237" name="T73"/>
                  <a:gd fmla="*/ 213 w 298" name="T74"/>
                  <a:gd fmla="*/ 230 h 237" name="T75"/>
                  <a:gd fmla="*/ 223 w 298" name="T76"/>
                  <a:gd fmla="*/ 237 h 237" name="T77"/>
                  <a:gd fmla="*/ 237 w 298" name="T78"/>
                  <a:gd fmla="*/ 235 h 237" name="T79"/>
                  <a:gd fmla="*/ 262 w 298" name="T80"/>
                  <a:gd fmla="*/ 226 h 237" name="T81"/>
                  <a:gd fmla="*/ 276 w 298" name="T82"/>
                  <a:gd fmla="*/ 224 h 237" name="T83"/>
                  <a:gd fmla="*/ 286 w 298" name="T84"/>
                  <a:gd fmla="*/ 216 h 237" name="T85"/>
                  <a:gd fmla="*/ 290 w 298" name="T86"/>
                  <a:gd fmla="*/ 206 h 237" name="T87"/>
                  <a:gd fmla="*/ 297 w 298" name="T88"/>
                  <a:gd fmla="*/ 190 h 237" name="T89"/>
                  <a:gd fmla="*/ 295 w 298" name="T90"/>
                  <a:gd fmla="*/ 180 h 237" name="T91"/>
                  <a:gd fmla="*/ 280 w 298" name="T92"/>
                  <a:gd fmla="*/ 169 h 237" name="T93"/>
                  <a:gd fmla="*/ 269 w 298" name="T94"/>
                  <a:gd fmla="*/ 155 h 237" name="T95"/>
                  <a:gd fmla="*/ 271 w 298" name="T96"/>
                  <a:gd fmla="*/ 141 h 237" name="T97"/>
                  <a:gd fmla="*/ 269 w 298" name="T98"/>
                  <a:gd fmla="*/ 123 h 237" name="T99"/>
                  <a:gd fmla="*/ 264 w 298" name="T100"/>
                  <a:gd fmla="*/ 115 h 237" name="T101"/>
                  <a:gd fmla="*/ 254 w 298" name="T102"/>
                  <a:gd fmla="*/ 102 h 237" name="T103"/>
                  <a:gd fmla="*/ 252 w 298" name="T104"/>
                  <a:gd fmla="*/ 93 h 237" name="T105"/>
                  <a:gd fmla="*/ 256 w 298" name="T106"/>
                  <a:gd fmla="*/ 47 h 237" name="T107"/>
                  <a:gd fmla="*/ 261 w 298" name="T108"/>
                  <a:gd fmla="*/ 33 h 237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236" w="298">
                    <a:moveTo>
                      <a:pt x="275" y="9"/>
                    </a:moveTo>
                    <a:lnTo>
                      <a:pt x="275" y="9"/>
                    </a:lnTo>
                    <a:lnTo>
                      <a:pt x="274" y="7"/>
                    </a:lnTo>
                    <a:lnTo>
                      <a:pt x="269" y="2"/>
                    </a:lnTo>
                    <a:lnTo>
                      <a:pt x="266" y="1"/>
                    </a:lnTo>
                    <a:lnTo>
                      <a:pt x="263" y="0"/>
                    </a:lnTo>
                    <a:lnTo>
                      <a:pt x="259" y="1"/>
                    </a:lnTo>
                    <a:lnTo>
                      <a:pt x="253" y="4"/>
                    </a:lnTo>
                    <a:lnTo>
                      <a:pt x="253" y="4"/>
                    </a:lnTo>
                    <a:lnTo>
                      <a:pt x="248" y="8"/>
                    </a:lnTo>
                    <a:lnTo>
                      <a:pt x="241" y="12"/>
                    </a:lnTo>
                    <a:lnTo>
                      <a:pt x="235" y="14"/>
                    </a:lnTo>
                    <a:lnTo>
                      <a:pt x="228" y="16"/>
                    </a:lnTo>
                    <a:lnTo>
                      <a:pt x="222" y="17"/>
                    </a:lnTo>
                    <a:lnTo>
                      <a:pt x="215" y="17"/>
                    </a:lnTo>
                    <a:lnTo>
                      <a:pt x="209" y="16"/>
                    </a:lnTo>
                    <a:lnTo>
                      <a:pt x="204" y="14"/>
                    </a:lnTo>
                    <a:lnTo>
                      <a:pt x="204" y="14"/>
                    </a:lnTo>
                    <a:lnTo>
                      <a:pt x="198" y="10"/>
                    </a:lnTo>
                    <a:lnTo>
                      <a:pt x="192" y="8"/>
                    </a:lnTo>
                    <a:lnTo>
                      <a:pt x="184" y="6"/>
                    </a:lnTo>
                    <a:lnTo>
                      <a:pt x="176" y="3"/>
                    </a:lnTo>
                    <a:lnTo>
                      <a:pt x="167" y="2"/>
                    </a:lnTo>
                    <a:lnTo>
                      <a:pt x="157" y="2"/>
                    </a:lnTo>
                    <a:lnTo>
                      <a:pt x="148" y="3"/>
                    </a:lnTo>
                    <a:lnTo>
                      <a:pt x="139" y="6"/>
                    </a:lnTo>
                    <a:lnTo>
                      <a:pt x="139" y="6"/>
                    </a:lnTo>
                    <a:lnTo>
                      <a:pt x="131" y="9"/>
                    </a:lnTo>
                    <a:lnTo>
                      <a:pt x="121" y="13"/>
                    </a:lnTo>
                    <a:lnTo>
                      <a:pt x="103" y="23"/>
                    </a:lnTo>
                    <a:lnTo>
                      <a:pt x="84" y="31"/>
                    </a:lnTo>
                    <a:lnTo>
                      <a:pt x="76" y="36"/>
                    </a:lnTo>
                    <a:lnTo>
                      <a:pt x="68" y="37"/>
                    </a:lnTo>
                    <a:lnTo>
                      <a:pt x="68" y="37"/>
                    </a:lnTo>
                    <a:lnTo>
                      <a:pt x="62" y="39"/>
                    </a:lnTo>
                    <a:lnTo>
                      <a:pt x="55" y="43"/>
                    </a:lnTo>
                    <a:lnTo>
                      <a:pt x="49" y="47"/>
                    </a:lnTo>
                    <a:lnTo>
                      <a:pt x="42" y="53"/>
                    </a:lnTo>
                    <a:lnTo>
                      <a:pt x="32" y="65"/>
                    </a:lnTo>
                    <a:lnTo>
                      <a:pt x="22" y="78"/>
                    </a:lnTo>
                    <a:lnTo>
                      <a:pt x="22" y="78"/>
                    </a:lnTo>
                    <a:lnTo>
                      <a:pt x="11" y="89"/>
                    </a:lnTo>
                    <a:lnTo>
                      <a:pt x="4" y="99"/>
                    </a:lnTo>
                    <a:lnTo>
                      <a:pt x="2" y="103"/>
                    </a:lnTo>
                    <a:lnTo>
                      <a:pt x="0" y="108"/>
                    </a:lnTo>
                    <a:lnTo>
                      <a:pt x="3" y="110"/>
                    </a:lnTo>
                    <a:lnTo>
                      <a:pt x="6" y="111"/>
                    </a:lnTo>
                    <a:lnTo>
                      <a:pt x="6" y="111"/>
                    </a:lnTo>
                    <a:lnTo>
                      <a:pt x="13" y="113"/>
                    </a:lnTo>
                    <a:lnTo>
                      <a:pt x="18" y="115"/>
                    </a:lnTo>
                    <a:lnTo>
                      <a:pt x="19" y="118"/>
                    </a:lnTo>
                    <a:lnTo>
                      <a:pt x="19" y="124"/>
                    </a:lnTo>
                    <a:lnTo>
                      <a:pt x="19" y="124"/>
                    </a:lnTo>
                    <a:lnTo>
                      <a:pt x="20" y="127"/>
                    </a:lnTo>
                    <a:lnTo>
                      <a:pt x="23" y="129"/>
                    </a:lnTo>
                    <a:lnTo>
                      <a:pt x="29" y="131"/>
                    </a:lnTo>
                    <a:lnTo>
                      <a:pt x="32" y="133"/>
                    </a:lnTo>
                    <a:lnTo>
                      <a:pt x="34" y="135"/>
                    </a:lnTo>
                    <a:lnTo>
                      <a:pt x="34" y="136"/>
                    </a:lnTo>
                    <a:lnTo>
                      <a:pt x="32" y="138"/>
                    </a:lnTo>
                    <a:lnTo>
                      <a:pt x="32" y="138"/>
                    </a:lnTo>
                    <a:lnTo>
                      <a:pt x="28" y="141"/>
                    </a:lnTo>
                    <a:lnTo>
                      <a:pt x="26" y="146"/>
                    </a:lnTo>
                    <a:lnTo>
                      <a:pt x="24" y="153"/>
                    </a:lnTo>
                    <a:lnTo>
                      <a:pt x="24" y="159"/>
                    </a:lnTo>
                    <a:lnTo>
                      <a:pt x="24" y="166"/>
                    </a:lnTo>
                    <a:lnTo>
                      <a:pt x="26" y="171"/>
                    </a:lnTo>
                    <a:lnTo>
                      <a:pt x="28" y="173"/>
                    </a:lnTo>
                    <a:lnTo>
                      <a:pt x="29" y="175"/>
                    </a:lnTo>
                    <a:lnTo>
                      <a:pt x="33" y="176"/>
                    </a:lnTo>
                    <a:lnTo>
                      <a:pt x="35" y="176"/>
                    </a:lnTo>
                    <a:lnTo>
                      <a:pt x="35" y="176"/>
                    </a:lnTo>
                    <a:lnTo>
                      <a:pt x="40" y="176"/>
                    </a:lnTo>
                    <a:lnTo>
                      <a:pt x="45" y="178"/>
                    </a:lnTo>
                    <a:lnTo>
                      <a:pt x="49" y="180"/>
                    </a:lnTo>
                    <a:lnTo>
                      <a:pt x="51" y="181"/>
                    </a:lnTo>
                    <a:lnTo>
                      <a:pt x="55" y="185"/>
                    </a:lnTo>
                    <a:lnTo>
                      <a:pt x="56" y="190"/>
                    </a:lnTo>
                    <a:lnTo>
                      <a:pt x="56" y="190"/>
                    </a:lnTo>
                    <a:lnTo>
                      <a:pt x="56" y="192"/>
                    </a:lnTo>
                    <a:lnTo>
                      <a:pt x="57" y="193"/>
                    </a:lnTo>
                    <a:lnTo>
                      <a:pt x="60" y="194"/>
                    </a:lnTo>
                    <a:lnTo>
                      <a:pt x="61" y="193"/>
                    </a:lnTo>
                    <a:lnTo>
                      <a:pt x="66" y="190"/>
                    </a:lnTo>
                    <a:lnTo>
                      <a:pt x="72" y="185"/>
                    </a:lnTo>
                    <a:lnTo>
                      <a:pt x="72" y="185"/>
                    </a:lnTo>
                    <a:lnTo>
                      <a:pt x="78" y="179"/>
                    </a:lnTo>
                    <a:lnTo>
                      <a:pt x="83" y="174"/>
                    </a:lnTo>
                    <a:lnTo>
                      <a:pt x="85" y="174"/>
                    </a:lnTo>
                    <a:lnTo>
                      <a:pt x="86" y="175"/>
                    </a:lnTo>
                    <a:lnTo>
                      <a:pt x="88" y="179"/>
                    </a:lnTo>
                    <a:lnTo>
                      <a:pt x="88" y="183"/>
                    </a:lnTo>
                    <a:lnTo>
                      <a:pt x="88" y="183"/>
                    </a:lnTo>
                    <a:lnTo>
                      <a:pt x="89" y="197"/>
                    </a:lnTo>
                    <a:lnTo>
                      <a:pt x="90" y="213"/>
                    </a:lnTo>
                    <a:lnTo>
                      <a:pt x="92" y="226"/>
                    </a:lnTo>
                    <a:lnTo>
                      <a:pt x="93" y="228"/>
                    </a:lnTo>
                    <a:lnTo>
                      <a:pt x="93" y="228"/>
                    </a:lnTo>
                    <a:lnTo>
                      <a:pt x="94" y="228"/>
                    </a:lnTo>
                    <a:lnTo>
                      <a:pt x="94" y="228"/>
                    </a:lnTo>
                    <a:lnTo>
                      <a:pt x="103" y="221"/>
                    </a:lnTo>
                    <a:lnTo>
                      <a:pt x="117" y="210"/>
                    </a:lnTo>
                    <a:lnTo>
                      <a:pt x="125" y="206"/>
                    </a:lnTo>
                    <a:lnTo>
                      <a:pt x="134" y="201"/>
                    </a:lnTo>
                    <a:lnTo>
                      <a:pt x="142" y="199"/>
                    </a:lnTo>
                    <a:lnTo>
                      <a:pt x="151" y="199"/>
                    </a:lnTo>
                    <a:lnTo>
                      <a:pt x="151" y="199"/>
                    </a:lnTo>
                    <a:lnTo>
                      <a:pt x="166" y="202"/>
                    </a:lnTo>
                    <a:lnTo>
                      <a:pt x="182" y="208"/>
                    </a:lnTo>
                    <a:lnTo>
                      <a:pt x="196" y="214"/>
                    </a:lnTo>
                    <a:lnTo>
                      <a:pt x="202" y="218"/>
                    </a:lnTo>
                    <a:lnTo>
                      <a:pt x="206" y="223"/>
                    </a:lnTo>
                    <a:lnTo>
                      <a:pt x="206" y="223"/>
                    </a:lnTo>
                    <a:lnTo>
                      <a:pt x="213" y="230"/>
                    </a:lnTo>
                    <a:lnTo>
                      <a:pt x="217" y="232"/>
                    </a:lnTo>
                    <a:lnTo>
                      <a:pt x="220" y="235"/>
                    </a:lnTo>
                    <a:lnTo>
                      <a:pt x="223" y="237"/>
                    </a:lnTo>
                    <a:lnTo>
                      <a:pt x="227" y="237"/>
                    </a:lnTo>
                    <a:lnTo>
                      <a:pt x="232" y="236"/>
                    </a:lnTo>
                    <a:lnTo>
                      <a:pt x="237" y="235"/>
                    </a:lnTo>
                    <a:lnTo>
                      <a:pt x="237" y="235"/>
                    </a:lnTo>
                    <a:lnTo>
                      <a:pt x="255" y="227"/>
                    </a:lnTo>
                    <a:lnTo>
                      <a:pt x="262" y="226"/>
                    </a:lnTo>
                    <a:lnTo>
                      <a:pt x="269" y="225"/>
                    </a:lnTo>
                    <a:lnTo>
                      <a:pt x="269" y="225"/>
                    </a:lnTo>
                    <a:lnTo>
                      <a:pt x="276" y="224"/>
                    </a:lnTo>
                    <a:lnTo>
                      <a:pt x="282" y="222"/>
                    </a:lnTo>
                    <a:lnTo>
                      <a:pt x="284" y="219"/>
                    </a:lnTo>
                    <a:lnTo>
                      <a:pt x="286" y="216"/>
                    </a:lnTo>
                    <a:lnTo>
                      <a:pt x="289" y="210"/>
                    </a:lnTo>
                    <a:lnTo>
                      <a:pt x="289" y="210"/>
                    </a:lnTo>
                    <a:lnTo>
                      <a:pt x="290" y="206"/>
                    </a:lnTo>
                    <a:lnTo>
                      <a:pt x="292" y="201"/>
                    </a:lnTo>
                    <a:lnTo>
                      <a:pt x="295" y="194"/>
                    </a:lnTo>
                    <a:lnTo>
                      <a:pt x="297" y="190"/>
                    </a:lnTo>
                    <a:lnTo>
                      <a:pt x="298" y="186"/>
                    </a:lnTo>
                    <a:lnTo>
                      <a:pt x="297" y="183"/>
                    </a:lnTo>
                    <a:lnTo>
                      <a:pt x="295" y="180"/>
                    </a:lnTo>
                    <a:lnTo>
                      <a:pt x="295" y="180"/>
                    </a:lnTo>
                    <a:lnTo>
                      <a:pt x="289" y="174"/>
                    </a:lnTo>
                    <a:lnTo>
                      <a:pt x="280" y="169"/>
                    </a:lnTo>
                    <a:lnTo>
                      <a:pt x="272" y="163"/>
                    </a:lnTo>
                    <a:lnTo>
                      <a:pt x="270" y="159"/>
                    </a:lnTo>
                    <a:lnTo>
                      <a:pt x="269" y="155"/>
                    </a:lnTo>
                    <a:lnTo>
                      <a:pt x="269" y="155"/>
                    </a:lnTo>
                    <a:lnTo>
                      <a:pt x="269" y="149"/>
                    </a:lnTo>
                    <a:lnTo>
                      <a:pt x="271" y="141"/>
                    </a:lnTo>
                    <a:lnTo>
                      <a:pt x="271" y="132"/>
                    </a:lnTo>
                    <a:lnTo>
                      <a:pt x="270" y="128"/>
                    </a:lnTo>
                    <a:lnTo>
                      <a:pt x="269" y="123"/>
                    </a:lnTo>
                    <a:lnTo>
                      <a:pt x="269" y="123"/>
                    </a:lnTo>
                    <a:lnTo>
                      <a:pt x="266" y="118"/>
                    </a:lnTo>
                    <a:lnTo>
                      <a:pt x="264" y="115"/>
                    </a:lnTo>
                    <a:lnTo>
                      <a:pt x="259" y="109"/>
                    </a:lnTo>
                    <a:lnTo>
                      <a:pt x="256" y="106"/>
                    </a:lnTo>
                    <a:lnTo>
                      <a:pt x="254" y="102"/>
                    </a:lnTo>
                    <a:lnTo>
                      <a:pt x="253" y="98"/>
                    </a:lnTo>
                    <a:lnTo>
                      <a:pt x="252" y="93"/>
                    </a:lnTo>
                    <a:lnTo>
                      <a:pt x="252" y="93"/>
                    </a:lnTo>
                    <a:lnTo>
                      <a:pt x="252" y="79"/>
                    </a:lnTo>
                    <a:lnTo>
                      <a:pt x="253" y="63"/>
                    </a:lnTo>
                    <a:lnTo>
                      <a:pt x="256" y="47"/>
                    </a:lnTo>
                    <a:lnTo>
                      <a:pt x="259" y="40"/>
                    </a:lnTo>
                    <a:lnTo>
                      <a:pt x="261" y="33"/>
                    </a:lnTo>
                    <a:lnTo>
                      <a:pt x="261" y="33"/>
                    </a:lnTo>
                    <a:lnTo>
                      <a:pt x="275" y="9"/>
                    </a:lnTo>
                    <a:lnTo>
                      <a:pt x="275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212"/>
              <p:cNvSpPr/>
              <p:nvPr/>
            </p:nvSpPr>
            <p:spPr bwMode="auto">
              <a:xfrm>
                <a:off x="8961395" y="2410012"/>
                <a:ext cx="65087" cy="63505"/>
              </a:xfrm>
              <a:custGeom>
                <a:gdLst>
                  <a:gd fmla="*/ 35 w 41" name="T0"/>
                  <a:gd fmla="*/ 26 h 40" name="T1"/>
                  <a:gd fmla="*/ 35 w 41" name="T2"/>
                  <a:gd fmla="*/ 26 h 40" name="T3"/>
                  <a:gd fmla="*/ 34 w 41" name="T4"/>
                  <a:gd fmla="*/ 28 h 40" name="T5"/>
                  <a:gd fmla="*/ 31 w 41" name="T6"/>
                  <a:gd fmla="*/ 33 h 40" name="T7"/>
                  <a:gd fmla="*/ 27 w 41" name="T8"/>
                  <a:gd fmla="*/ 38 h 40" name="T9"/>
                  <a:gd fmla="*/ 25 w 41" name="T10"/>
                  <a:gd fmla="*/ 39 h 40" name="T11"/>
                  <a:gd fmla="*/ 22 w 41" name="T12"/>
                  <a:gd fmla="*/ 40 h 40" name="T13"/>
                  <a:gd fmla="*/ 22 w 41" name="T14"/>
                  <a:gd fmla="*/ 40 h 40" name="T15"/>
                  <a:gd fmla="*/ 20 w 41" name="T16"/>
                  <a:gd fmla="*/ 40 h 40" name="T17"/>
                  <a:gd fmla="*/ 17 w 41" name="T18"/>
                  <a:gd fmla="*/ 39 h 40" name="T19"/>
                  <a:gd fmla="*/ 14 w 41" name="T20"/>
                  <a:gd fmla="*/ 37 h 40" name="T21"/>
                  <a:gd fmla="*/ 12 w 41" name="T22"/>
                  <a:gd fmla="*/ 35 h 40" name="T23"/>
                  <a:gd fmla="*/ 10 w 41" name="T24"/>
                  <a:gd fmla="*/ 33 h 40" name="T25"/>
                  <a:gd fmla="*/ 8 w 41" name="T26"/>
                  <a:gd fmla="*/ 33 h 40" name="T27"/>
                  <a:gd fmla="*/ 8 w 41" name="T28"/>
                  <a:gd fmla="*/ 33 h 40" name="T29"/>
                  <a:gd fmla="*/ 3 w 41" name="T30"/>
                  <a:gd fmla="*/ 32 h 40" name="T31"/>
                  <a:gd fmla="*/ 0 w 41" name="T32"/>
                  <a:gd fmla="*/ 30 h 40" name="T33"/>
                  <a:gd fmla="*/ 0 w 41" name="T34"/>
                  <a:gd fmla="*/ 26 h 40" name="T35"/>
                  <a:gd fmla="*/ 0 w 41" name="T36"/>
                  <a:gd fmla="*/ 21 h 40" name="T37"/>
                  <a:gd fmla="*/ 0 w 41" name="T38"/>
                  <a:gd fmla="*/ 21 h 40" name="T39"/>
                  <a:gd fmla="*/ 1 w 41" name="T40"/>
                  <a:gd fmla="*/ 18 h 40" name="T41"/>
                  <a:gd fmla="*/ 3 w 41" name="T42"/>
                  <a:gd fmla="*/ 16 h 40" name="T43"/>
                  <a:gd fmla="*/ 6 w 41" name="T44"/>
                  <a:gd fmla="*/ 14 h 40" name="T45"/>
                  <a:gd fmla="*/ 9 w 41" name="T46"/>
                  <a:gd fmla="*/ 12 h 40" name="T47"/>
                  <a:gd fmla="*/ 10 w 41" name="T48"/>
                  <a:gd fmla="*/ 10 h 40" name="T49"/>
                  <a:gd fmla="*/ 11 w 41" name="T50"/>
                  <a:gd fmla="*/ 8 h 40" name="T51"/>
                  <a:gd fmla="*/ 11 w 41" name="T52"/>
                  <a:gd fmla="*/ 8 h 40" name="T53"/>
                  <a:gd fmla="*/ 13 w 41" name="T54"/>
                  <a:gd fmla="*/ 2 h 40" name="T55"/>
                  <a:gd fmla="*/ 15 w 41" name="T56"/>
                  <a:gd fmla="*/ 1 h 40" name="T57"/>
                  <a:gd fmla="*/ 17 w 41" name="T58"/>
                  <a:gd fmla="*/ 0 h 40" name="T59"/>
                  <a:gd fmla="*/ 22 w 41" name="T60"/>
                  <a:gd fmla="*/ 0 h 40" name="T61"/>
                  <a:gd fmla="*/ 27 w 41" name="T62"/>
                  <a:gd fmla="*/ 1 h 40" name="T63"/>
                  <a:gd fmla="*/ 27 w 41" name="T64"/>
                  <a:gd fmla="*/ 1 h 40" name="T65"/>
                  <a:gd fmla="*/ 32 w 41" name="T66"/>
                  <a:gd fmla="*/ 4 h 40" name="T67"/>
                  <a:gd fmla="*/ 37 w 41" name="T68"/>
                  <a:gd fmla="*/ 7 h 40" name="T69"/>
                  <a:gd fmla="*/ 40 w 41" name="T70"/>
                  <a:gd fmla="*/ 10 h 40" name="T71"/>
                  <a:gd fmla="*/ 41 w 41" name="T72"/>
                  <a:gd fmla="*/ 12 h 40" name="T73"/>
                  <a:gd fmla="*/ 41 w 41" name="T74"/>
                  <a:gd fmla="*/ 14 h 40" name="T75"/>
                  <a:gd fmla="*/ 41 w 41" name="T76"/>
                  <a:gd fmla="*/ 14 h 40" name="T77"/>
                  <a:gd fmla="*/ 40 w 41" name="T78"/>
                  <a:gd fmla="*/ 19 h 40" name="T79"/>
                  <a:gd fmla="*/ 38 w 41" name="T80"/>
                  <a:gd fmla="*/ 23 h 40" name="T81"/>
                  <a:gd fmla="*/ 35 w 41" name="T82"/>
                  <a:gd fmla="*/ 26 h 40" name="T83"/>
                  <a:gd fmla="*/ 35 w 41" name="T84"/>
                  <a:gd fmla="*/ 26 h 40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40" w="41">
                    <a:moveTo>
                      <a:pt x="35" y="26"/>
                    </a:moveTo>
                    <a:lnTo>
                      <a:pt x="35" y="26"/>
                    </a:lnTo>
                    <a:lnTo>
                      <a:pt x="34" y="28"/>
                    </a:lnTo>
                    <a:lnTo>
                      <a:pt x="31" y="33"/>
                    </a:lnTo>
                    <a:lnTo>
                      <a:pt x="27" y="38"/>
                    </a:lnTo>
                    <a:lnTo>
                      <a:pt x="25" y="39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20" y="40"/>
                    </a:lnTo>
                    <a:lnTo>
                      <a:pt x="17" y="39"/>
                    </a:lnTo>
                    <a:lnTo>
                      <a:pt x="14" y="37"/>
                    </a:lnTo>
                    <a:lnTo>
                      <a:pt x="12" y="35"/>
                    </a:lnTo>
                    <a:lnTo>
                      <a:pt x="10" y="33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3" y="32"/>
                    </a:lnTo>
                    <a:lnTo>
                      <a:pt x="0" y="30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1" y="18"/>
                    </a:lnTo>
                    <a:lnTo>
                      <a:pt x="3" y="16"/>
                    </a:lnTo>
                    <a:lnTo>
                      <a:pt x="6" y="14"/>
                    </a:lnTo>
                    <a:lnTo>
                      <a:pt x="9" y="12"/>
                    </a:lnTo>
                    <a:lnTo>
                      <a:pt x="10" y="10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3" y="2"/>
                    </a:lnTo>
                    <a:lnTo>
                      <a:pt x="15" y="1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32" y="4"/>
                    </a:lnTo>
                    <a:lnTo>
                      <a:pt x="37" y="7"/>
                    </a:lnTo>
                    <a:lnTo>
                      <a:pt x="40" y="10"/>
                    </a:lnTo>
                    <a:lnTo>
                      <a:pt x="41" y="12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0" y="19"/>
                    </a:lnTo>
                    <a:lnTo>
                      <a:pt x="38" y="23"/>
                    </a:lnTo>
                    <a:lnTo>
                      <a:pt x="35" y="26"/>
                    </a:lnTo>
                    <a:lnTo>
                      <a:pt x="35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213"/>
              <p:cNvSpPr/>
              <p:nvPr/>
            </p:nvSpPr>
            <p:spPr bwMode="auto">
              <a:xfrm>
                <a:off x="9045533" y="2478281"/>
                <a:ext cx="26988" cy="26990"/>
              </a:xfrm>
              <a:custGeom>
                <a:gdLst>
                  <a:gd fmla="*/ 1 w 17" name="T0"/>
                  <a:gd fmla="*/ 0 h 17" name="T1"/>
                  <a:gd fmla="*/ 1 w 17" name="T2"/>
                  <a:gd fmla="*/ 0 h 17" name="T3"/>
                  <a:gd fmla="*/ 0 w 17" name="T4"/>
                  <a:gd fmla="*/ 1 h 17" name="T5"/>
                  <a:gd fmla="*/ 0 w 17" name="T6"/>
                  <a:gd fmla="*/ 3 h 17" name="T7"/>
                  <a:gd fmla="*/ 1 w 17" name="T8"/>
                  <a:gd fmla="*/ 7 h 17" name="T9"/>
                  <a:gd fmla="*/ 4 w 17" name="T10"/>
                  <a:gd fmla="*/ 9 h 17" name="T11"/>
                  <a:gd fmla="*/ 6 w 17" name="T12"/>
                  <a:gd fmla="*/ 10 h 17" name="T13"/>
                  <a:gd fmla="*/ 6 w 17" name="T14"/>
                  <a:gd fmla="*/ 10 h 17" name="T15"/>
                  <a:gd fmla="*/ 10 w 17" name="T16"/>
                  <a:gd fmla="*/ 11 h 17" name="T17"/>
                  <a:gd fmla="*/ 12 w 17" name="T18"/>
                  <a:gd fmla="*/ 12 h 17" name="T19"/>
                  <a:gd fmla="*/ 12 w 17" name="T20"/>
                  <a:gd fmla="*/ 14 h 17" name="T21"/>
                  <a:gd fmla="*/ 12 w 17" name="T22"/>
                  <a:gd fmla="*/ 14 h 17" name="T23"/>
                  <a:gd fmla="*/ 13 w 17" name="T24"/>
                  <a:gd fmla="*/ 16 h 17" name="T25"/>
                  <a:gd fmla="*/ 15 w 17" name="T26"/>
                  <a:gd fmla="*/ 17 h 17" name="T27"/>
                  <a:gd fmla="*/ 17 w 17" name="T28"/>
                  <a:gd fmla="*/ 16 h 17" name="T29"/>
                  <a:gd fmla="*/ 17 w 17" name="T30"/>
                  <a:gd fmla="*/ 13 h 17" name="T31"/>
                  <a:gd fmla="*/ 17 w 17" name="T32"/>
                  <a:gd fmla="*/ 13 h 17" name="T33"/>
                  <a:gd fmla="*/ 16 w 17" name="T34"/>
                  <a:gd fmla="*/ 11 h 17" name="T35"/>
                  <a:gd fmla="*/ 14 w 17" name="T36"/>
                  <a:gd fmla="*/ 9 h 17" name="T37"/>
                  <a:gd fmla="*/ 12 w 17" name="T38"/>
                  <a:gd fmla="*/ 8 h 17" name="T39"/>
                  <a:gd fmla="*/ 8 w 17" name="T40"/>
                  <a:gd fmla="*/ 6 h 17" name="T41"/>
                  <a:gd fmla="*/ 8 w 17" name="T42"/>
                  <a:gd fmla="*/ 6 h 17" name="T43"/>
                  <a:gd fmla="*/ 6 w 17" name="T44"/>
                  <a:gd fmla="*/ 2 h 17" name="T45"/>
                  <a:gd fmla="*/ 4 w 17" name="T46"/>
                  <a:gd fmla="*/ 0 h 17" name="T47"/>
                  <a:gd fmla="*/ 1 w 17" name="T48"/>
                  <a:gd fmla="*/ 0 h 17" name="T49"/>
                  <a:gd fmla="*/ 1 w 17" name="T50"/>
                  <a:gd fmla="*/ 0 h 17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17" w="17">
                    <a:moveTo>
                      <a:pt x="1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4" y="9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3" y="16"/>
                    </a:lnTo>
                    <a:lnTo>
                      <a:pt x="15" y="17"/>
                    </a:lnTo>
                    <a:lnTo>
                      <a:pt x="17" y="16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6" y="11"/>
                    </a:lnTo>
                    <a:lnTo>
                      <a:pt x="14" y="9"/>
                    </a:lnTo>
                    <a:lnTo>
                      <a:pt x="12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214"/>
              <p:cNvSpPr/>
              <p:nvPr/>
            </p:nvSpPr>
            <p:spPr bwMode="auto">
              <a:xfrm>
                <a:off x="8945520" y="2487805"/>
                <a:ext cx="122237" cy="123835"/>
              </a:xfrm>
              <a:custGeom>
                <a:gdLst>
                  <a:gd fmla="*/ 64 w 77" name="T0"/>
                  <a:gd fmla="*/ 7 h 78" name="T1"/>
                  <a:gd fmla="*/ 65 w 77" name="T2"/>
                  <a:gd fmla="*/ 12 h 78" name="T3"/>
                  <a:gd fmla="*/ 69 w 77" name="T4"/>
                  <a:gd fmla="*/ 15 h 78" name="T5"/>
                  <a:gd fmla="*/ 74 w 77" name="T6"/>
                  <a:gd fmla="*/ 15 h 78" name="T7"/>
                  <a:gd fmla="*/ 77 w 77" name="T8"/>
                  <a:gd fmla="*/ 18 h 78" name="T9"/>
                  <a:gd fmla="*/ 76 w 77" name="T10"/>
                  <a:gd fmla="*/ 20 h 78" name="T11"/>
                  <a:gd fmla="*/ 74 w 77" name="T12"/>
                  <a:gd fmla="*/ 20 h 78" name="T13"/>
                  <a:gd fmla="*/ 65 w 77" name="T14"/>
                  <a:gd fmla="*/ 22 h 78" name="T15"/>
                  <a:gd fmla="*/ 62 w 77" name="T16"/>
                  <a:gd fmla="*/ 27 h 78" name="T17"/>
                  <a:gd fmla="*/ 61 w 77" name="T18"/>
                  <a:gd fmla="*/ 33 h 78" name="T19"/>
                  <a:gd fmla="*/ 56 w 77" name="T20"/>
                  <a:gd fmla="*/ 38 h 78" name="T21"/>
                  <a:gd fmla="*/ 51 w 77" name="T22"/>
                  <a:gd fmla="*/ 39 h 78" name="T23"/>
                  <a:gd fmla="*/ 39 w 77" name="T24"/>
                  <a:gd fmla="*/ 44 h 78" name="T25"/>
                  <a:gd fmla="*/ 27 w 77" name="T26"/>
                  <a:gd fmla="*/ 55 h 78" name="T27"/>
                  <a:gd fmla="*/ 22 w 77" name="T28"/>
                  <a:gd fmla="*/ 62 h 78" name="T29"/>
                  <a:gd fmla="*/ 16 w 77" name="T30"/>
                  <a:gd fmla="*/ 67 h 78" name="T31"/>
                  <a:gd fmla="*/ 14 w 77" name="T32"/>
                  <a:gd fmla="*/ 70 h 78" name="T33"/>
                  <a:gd fmla="*/ 14 w 77" name="T34"/>
                  <a:gd fmla="*/ 73 h 78" name="T35"/>
                  <a:gd fmla="*/ 10 w 77" name="T36"/>
                  <a:gd fmla="*/ 78 h 78" name="T37"/>
                  <a:gd fmla="*/ 7 w 77" name="T38"/>
                  <a:gd fmla="*/ 78 h 78" name="T39"/>
                  <a:gd fmla="*/ 6 w 77" name="T40"/>
                  <a:gd fmla="*/ 76 h 78" name="T41"/>
                  <a:gd fmla="*/ 7 w 77" name="T42"/>
                  <a:gd fmla="*/ 73 h 78" name="T43"/>
                  <a:gd fmla="*/ 10 w 77" name="T44"/>
                  <a:gd fmla="*/ 65 h 78" name="T45"/>
                  <a:gd fmla="*/ 12 w 77" name="T46"/>
                  <a:gd fmla="*/ 59 h 78" name="T47"/>
                  <a:gd fmla="*/ 10 w 77" name="T48"/>
                  <a:gd fmla="*/ 58 h 78" name="T49"/>
                  <a:gd fmla="*/ 3 w 77" name="T50"/>
                  <a:gd fmla="*/ 55 h 78" name="T51"/>
                  <a:gd fmla="*/ 0 w 77" name="T52"/>
                  <a:gd fmla="*/ 45 h 78" name="T53"/>
                  <a:gd fmla="*/ 0 w 77" name="T54"/>
                  <a:gd fmla="*/ 35 h 78" name="T55"/>
                  <a:gd fmla="*/ 3 w 77" name="T56"/>
                  <a:gd fmla="*/ 25 h 78" name="T57"/>
                  <a:gd fmla="*/ 7 w 77" name="T58"/>
                  <a:gd fmla="*/ 20 h 78" name="T59"/>
                  <a:gd fmla="*/ 10 w 77" name="T60"/>
                  <a:gd fmla="*/ 19 h 78" name="T61"/>
                  <a:gd fmla="*/ 25 w 77" name="T62"/>
                  <a:gd fmla="*/ 15 h 78" name="T63"/>
                  <a:gd fmla="*/ 38 w 77" name="T64"/>
                  <a:gd fmla="*/ 7 h 78" name="T65"/>
                  <a:gd fmla="*/ 45 w 77" name="T66"/>
                  <a:gd fmla="*/ 2 h 78" name="T67"/>
                  <a:gd fmla="*/ 53 w 77" name="T68"/>
                  <a:gd fmla="*/ 0 h 78" name="T69"/>
                  <a:gd fmla="*/ 56 w 77" name="T70"/>
                  <a:gd fmla="*/ 1 h 78" name="T71"/>
                  <a:gd fmla="*/ 64 w 77" name="T72"/>
                  <a:gd fmla="*/ 7 h 78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78" w="77">
                    <a:moveTo>
                      <a:pt x="64" y="7"/>
                    </a:moveTo>
                    <a:lnTo>
                      <a:pt x="64" y="7"/>
                    </a:lnTo>
                    <a:lnTo>
                      <a:pt x="64" y="10"/>
                    </a:lnTo>
                    <a:lnTo>
                      <a:pt x="65" y="12"/>
                    </a:lnTo>
                    <a:lnTo>
                      <a:pt x="66" y="13"/>
                    </a:lnTo>
                    <a:lnTo>
                      <a:pt x="69" y="15"/>
                    </a:lnTo>
                    <a:lnTo>
                      <a:pt x="69" y="15"/>
                    </a:lnTo>
                    <a:lnTo>
                      <a:pt x="74" y="15"/>
                    </a:lnTo>
                    <a:lnTo>
                      <a:pt x="77" y="17"/>
                    </a:lnTo>
                    <a:lnTo>
                      <a:pt x="77" y="18"/>
                    </a:lnTo>
                    <a:lnTo>
                      <a:pt x="77" y="19"/>
                    </a:lnTo>
                    <a:lnTo>
                      <a:pt x="76" y="20"/>
                    </a:lnTo>
                    <a:lnTo>
                      <a:pt x="74" y="20"/>
                    </a:lnTo>
                    <a:lnTo>
                      <a:pt x="74" y="20"/>
                    </a:lnTo>
                    <a:lnTo>
                      <a:pt x="68" y="21"/>
                    </a:lnTo>
                    <a:lnTo>
                      <a:pt x="65" y="22"/>
                    </a:lnTo>
                    <a:lnTo>
                      <a:pt x="62" y="24"/>
                    </a:lnTo>
                    <a:lnTo>
                      <a:pt x="62" y="27"/>
                    </a:lnTo>
                    <a:lnTo>
                      <a:pt x="62" y="27"/>
                    </a:lnTo>
                    <a:lnTo>
                      <a:pt x="61" y="33"/>
                    </a:lnTo>
                    <a:lnTo>
                      <a:pt x="60" y="36"/>
                    </a:lnTo>
                    <a:lnTo>
                      <a:pt x="56" y="38"/>
                    </a:lnTo>
                    <a:lnTo>
                      <a:pt x="51" y="39"/>
                    </a:lnTo>
                    <a:lnTo>
                      <a:pt x="51" y="39"/>
                    </a:lnTo>
                    <a:lnTo>
                      <a:pt x="46" y="41"/>
                    </a:lnTo>
                    <a:lnTo>
                      <a:pt x="39" y="44"/>
                    </a:lnTo>
                    <a:lnTo>
                      <a:pt x="34" y="48"/>
                    </a:lnTo>
                    <a:lnTo>
                      <a:pt x="27" y="55"/>
                    </a:lnTo>
                    <a:lnTo>
                      <a:pt x="27" y="55"/>
                    </a:lnTo>
                    <a:lnTo>
                      <a:pt x="22" y="62"/>
                    </a:lnTo>
                    <a:lnTo>
                      <a:pt x="19" y="65"/>
                    </a:lnTo>
                    <a:lnTo>
                      <a:pt x="16" y="67"/>
                    </a:lnTo>
                    <a:lnTo>
                      <a:pt x="16" y="68"/>
                    </a:lnTo>
                    <a:lnTo>
                      <a:pt x="14" y="70"/>
                    </a:lnTo>
                    <a:lnTo>
                      <a:pt x="14" y="70"/>
                    </a:lnTo>
                    <a:lnTo>
                      <a:pt x="14" y="73"/>
                    </a:lnTo>
                    <a:lnTo>
                      <a:pt x="13" y="75"/>
                    </a:lnTo>
                    <a:lnTo>
                      <a:pt x="10" y="78"/>
                    </a:lnTo>
                    <a:lnTo>
                      <a:pt x="9" y="78"/>
                    </a:lnTo>
                    <a:lnTo>
                      <a:pt x="7" y="78"/>
                    </a:lnTo>
                    <a:lnTo>
                      <a:pt x="6" y="77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7" y="73"/>
                    </a:lnTo>
                    <a:lnTo>
                      <a:pt x="8" y="70"/>
                    </a:lnTo>
                    <a:lnTo>
                      <a:pt x="10" y="65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0" y="58"/>
                    </a:lnTo>
                    <a:lnTo>
                      <a:pt x="10" y="58"/>
                    </a:lnTo>
                    <a:lnTo>
                      <a:pt x="6" y="56"/>
                    </a:lnTo>
                    <a:lnTo>
                      <a:pt x="3" y="55"/>
                    </a:lnTo>
                    <a:lnTo>
                      <a:pt x="2" y="51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35"/>
                    </a:lnTo>
                    <a:lnTo>
                      <a:pt x="2" y="29"/>
                    </a:lnTo>
                    <a:lnTo>
                      <a:pt x="3" y="25"/>
                    </a:lnTo>
                    <a:lnTo>
                      <a:pt x="5" y="22"/>
                    </a:lnTo>
                    <a:lnTo>
                      <a:pt x="7" y="20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9" y="17"/>
                    </a:lnTo>
                    <a:lnTo>
                      <a:pt x="25" y="15"/>
                    </a:lnTo>
                    <a:lnTo>
                      <a:pt x="31" y="12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45" y="2"/>
                    </a:lnTo>
                    <a:lnTo>
                      <a:pt x="50" y="0"/>
                    </a:lnTo>
                    <a:lnTo>
                      <a:pt x="53" y="0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64" y="7"/>
                    </a:lnTo>
                    <a:lnTo>
                      <a:pt x="64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215"/>
              <p:cNvSpPr/>
              <p:nvPr/>
            </p:nvSpPr>
            <p:spPr bwMode="auto">
              <a:xfrm>
                <a:off x="8958221" y="2410012"/>
                <a:ext cx="69849" cy="66681"/>
              </a:xfrm>
              <a:custGeom>
                <a:gdLst>
                  <a:gd fmla="*/ 43 w 44" name="T0"/>
                  <a:gd fmla="*/ 26 h 42" name="T1"/>
                  <a:gd fmla="*/ 43 w 44" name="T2"/>
                  <a:gd fmla="*/ 26 h 42" name="T3"/>
                  <a:gd fmla="*/ 42 w 44" name="T4"/>
                  <a:gd fmla="*/ 25 h 42" name="T5"/>
                  <a:gd fmla="*/ 41 w 44" name="T6"/>
                  <a:gd fmla="*/ 26 h 42" name="T7"/>
                  <a:gd fmla="*/ 39 w 44" name="T8"/>
                  <a:gd fmla="*/ 27 h 42" name="T9"/>
                  <a:gd fmla="*/ 36 w 44" name="T10"/>
                  <a:gd fmla="*/ 32 h 42" name="T11"/>
                  <a:gd fmla="*/ 36 w 44" name="T12"/>
                  <a:gd fmla="*/ 32 h 42" name="T13"/>
                  <a:gd fmla="*/ 33 w 44" name="T14"/>
                  <a:gd fmla="*/ 36 h 42" name="T15"/>
                  <a:gd fmla="*/ 30 w 44" name="T16"/>
                  <a:gd fmla="*/ 38 h 42" name="T17"/>
                  <a:gd fmla="*/ 25 w 44" name="T18"/>
                  <a:gd fmla="*/ 41 h 42" name="T19"/>
                  <a:gd fmla="*/ 22 w 44" name="T20"/>
                  <a:gd fmla="*/ 42 h 42" name="T21"/>
                  <a:gd fmla="*/ 19 w 44" name="T22"/>
                  <a:gd fmla="*/ 42 h 42" name="T23"/>
                  <a:gd fmla="*/ 17 w 44" name="T24"/>
                  <a:gd fmla="*/ 41 h 42" name="T25"/>
                  <a:gd fmla="*/ 17 w 44" name="T26"/>
                  <a:gd fmla="*/ 39 h 42" name="T27"/>
                  <a:gd fmla="*/ 17 w 44" name="T28"/>
                  <a:gd fmla="*/ 39 h 42" name="T29"/>
                  <a:gd fmla="*/ 16 w 44" name="T30"/>
                  <a:gd fmla="*/ 36 h 42" name="T31"/>
                  <a:gd fmla="*/ 14 w 44" name="T32"/>
                  <a:gd fmla="*/ 33 h 42" name="T33"/>
                  <a:gd fmla="*/ 11 w 44" name="T34"/>
                  <a:gd fmla="*/ 33 h 42" name="T35"/>
                  <a:gd fmla="*/ 6 w 44" name="T36"/>
                  <a:gd fmla="*/ 32 h 42" name="T37"/>
                  <a:gd fmla="*/ 6 w 44" name="T38"/>
                  <a:gd fmla="*/ 32 h 42" name="T39"/>
                  <a:gd fmla="*/ 2 w 44" name="T40"/>
                  <a:gd fmla="*/ 31 h 42" name="T41"/>
                  <a:gd fmla="*/ 0 w 44" name="T42"/>
                  <a:gd fmla="*/ 29 h 42" name="T43"/>
                  <a:gd fmla="*/ 0 w 44" name="T44"/>
                  <a:gd fmla="*/ 27 h 42" name="T45"/>
                  <a:gd fmla="*/ 0 w 44" name="T46"/>
                  <a:gd fmla="*/ 25 h 42" name="T47"/>
                  <a:gd fmla="*/ 1 w 44" name="T48"/>
                  <a:gd fmla="*/ 23 h 42" name="T49"/>
                  <a:gd fmla="*/ 2 w 44" name="T50"/>
                  <a:gd fmla="*/ 21 h 42" name="T51"/>
                  <a:gd fmla="*/ 2 w 44" name="T52"/>
                  <a:gd fmla="*/ 21 h 42" name="T53"/>
                  <a:gd fmla="*/ 6 w 44" name="T54"/>
                  <a:gd fmla="*/ 17 h 42" name="T55"/>
                  <a:gd fmla="*/ 10 w 44" name="T56"/>
                  <a:gd fmla="*/ 15 h 42" name="T57"/>
                  <a:gd fmla="*/ 12 w 44" name="T58"/>
                  <a:gd fmla="*/ 12 h 42" name="T59"/>
                  <a:gd fmla="*/ 13 w 44" name="T60"/>
                  <a:gd fmla="*/ 8 h 42" name="T61"/>
                  <a:gd fmla="*/ 13 w 44" name="T62"/>
                  <a:gd fmla="*/ 8 h 42" name="T63"/>
                  <a:gd fmla="*/ 14 w 44" name="T64"/>
                  <a:gd fmla="*/ 4 h 42" name="T65"/>
                  <a:gd fmla="*/ 16 w 44" name="T66"/>
                  <a:gd fmla="*/ 2 h 42" name="T67"/>
                  <a:gd fmla="*/ 18 w 44" name="T68"/>
                  <a:gd fmla="*/ 1 h 42" name="T69"/>
                  <a:gd fmla="*/ 22 w 44" name="T70"/>
                  <a:gd fmla="*/ 0 h 42" name="T71"/>
                  <a:gd fmla="*/ 27 w 44" name="T72"/>
                  <a:gd fmla="*/ 0 h 42" name="T73"/>
                  <a:gd fmla="*/ 31 w 44" name="T74"/>
                  <a:gd fmla="*/ 1 h 42" name="T75"/>
                  <a:gd fmla="*/ 31 w 44" name="T76"/>
                  <a:gd fmla="*/ 1 h 42" name="T77"/>
                  <a:gd fmla="*/ 34 w 44" name="T78"/>
                  <a:gd fmla="*/ 3 h 42" name="T79"/>
                  <a:gd fmla="*/ 36 w 44" name="T80"/>
                  <a:gd fmla="*/ 7 h 42" name="T81"/>
                  <a:gd fmla="*/ 38 w 44" name="T82"/>
                  <a:gd fmla="*/ 9 h 42" name="T83"/>
                  <a:gd fmla="*/ 41 w 44" name="T84"/>
                  <a:gd fmla="*/ 10 h 42" name="T85"/>
                  <a:gd fmla="*/ 41 w 44" name="T86"/>
                  <a:gd fmla="*/ 10 h 42" name="T87"/>
                  <a:gd fmla="*/ 42 w 44" name="T88"/>
                  <a:gd fmla="*/ 10 h 42" name="T89"/>
                  <a:gd fmla="*/ 43 w 44" name="T90"/>
                  <a:gd fmla="*/ 12 h 42" name="T91"/>
                  <a:gd fmla="*/ 44 w 44" name="T92"/>
                  <a:gd fmla="*/ 17 h 42" name="T93"/>
                  <a:gd fmla="*/ 43 w 44" name="T94"/>
                  <a:gd fmla="*/ 26 h 42" name="T95"/>
                  <a:gd fmla="*/ 43 w 44" name="T96"/>
                  <a:gd fmla="*/ 26 h 42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42" w="44">
                    <a:moveTo>
                      <a:pt x="43" y="26"/>
                    </a:moveTo>
                    <a:lnTo>
                      <a:pt x="43" y="26"/>
                    </a:lnTo>
                    <a:lnTo>
                      <a:pt x="42" y="25"/>
                    </a:lnTo>
                    <a:lnTo>
                      <a:pt x="41" y="26"/>
                    </a:lnTo>
                    <a:lnTo>
                      <a:pt x="39" y="27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3" y="36"/>
                    </a:lnTo>
                    <a:lnTo>
                      <a:pt x="30" y="38"/>
                    </a:lnTo>
                    <a:lnTo>
                      <a:pt x="25" y="41"/>
                    </a:lnTo>
                    <a:lnTo>
                      <a:pt x="22" y="42"/>
                    </a:lnTo>
                    <a:lnTo>
                      <a:pt x="19" y="42"/>
                    </a:lnTo>
                    <a:lnTo>
                      <a:pt x="17" y="41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16" y="36"/>
                    </a:lnTo>
                    <a:lnTo>
                      <a:pt x="14" y="33"/>
                    </a:lnTo>
                    <a:lnTo>
                      <a:pt x="11" y="33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2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1" y="23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6" y="17"/>
                    </a:lnTo>
                    <a:lnTo>
                      <a:pt x="10" y="15"/>
                    </a:lnTo>
                    <a:lnTo>
                      <a:pt x="12" y="12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18" y="1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34" y="3"/>
                    </a:lnTo>
                    <a:lnTo>
                      <a:pt x="36" y="7"/>
                    </a:lnTo>
                    <a:lnTo>
                      <a:pt x="38" y="9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2" y="10"/>
                    </a:lnTo>
                    <a:lnTo>
                      <a:pt x="43" y="12"/>
                    </a:lnTo>
                    <a:lnTo>
                      <a:pt x="44" y="17"/>
                    </a:lnTo>
                    <a:lnTo>
                      <a:pt x="43" y="26"/>
                    </a:lnTo>
                    <a:lnTo>
                      <a:pt x="43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216"/>
              <p:cNvSpPr/>
              <p:nvPr/>
            </p:nvSpPr>
            <p:spPr bwMode="auto">
              <a:xfrm>
                <a:off x="8902659" y="2557662"/>
                <a:ext cx="750885" cy="438184"/>
              </a:xfrm>
              <a:custGeom>
                <a:gdLst>
                  <a:gd fmla="*/ 1 w 473" name="T0"/>
                  <a:gd fmla="*/ 203 h 276" name="T1"/>
                  <a:gd fmla="*/ 9 w 473" name="T2"/>
                  <a:gd fmla="*/ 180 h 276" name="T3"/>
                  <a:gd fmla="*/ 20 w 473" name="T4"/>
                  <a:gd fmla="*/ 145 h 276" name="T5"/>
                  <a:gd fmla="*/ 21 w 473" name="T6"/>
                  <a:gd fmla="*/ 108 h 276" name="T7"/>
                  <a:gd fmla="*/ 45 w 473" name="T8"/>
                  <a:gd fmla="*/ 88 h 276" name="T9"/>
                  <a:gd fmla="*/ 77 w 473" name="T10"/>
                  <a:gd fmla="*/ 65 h 276" name="T11"/>
                  <a:gd fmla="*/ 117 w 473" name="T12"/>
                  <a:gd fmla="*/ 102 h 276" name="T13"/>
                  <a:gd fmla="*/ 149 w 473" name="T14"/>
                  <a:gd fmla="*/ 137 h 276" name="T15"/>
                  <a:gd fmla="*/ 174 w 473" name="T16"/>
                  <a:gd fmla="*/ 134 h 276" name="T17"/>
                  <a:gd fmla="*/ 202 w 473" name="T18"/>
                  <a:gd fmla="*/ 112 h 276" name="T19"/>
                  <a:gd fmla="*/ 204 w 473" name="T20"/>
                  <a:gd fmla="*/ 90 h 276" name="T21"/>
                  <a:gd fmla="*/ 184 w 473" name="T22"/>
                  <a:gd fmla="*/ 32 h 276" name="T23"/>
                  <a:gd fmla="*/ 189 w 473" name="T24"/>
                  <a:gd fmla="*/ 26 h 276" name="T25"/>
                  <a:gd fmla="*/ 214 w 473" name="T26"/>
                  <a:gd fmla="*/ 11 h 276" name="T27"/>
                  <a:gd fmla="*/ 255 w 473" name="T28"/>
                  <a:gd fmla="*/ 0 h 276" name="T29"/>
                  <a:gd fmla="*/ 284 w 473" name="T30"/>
                  <a:gd fmla="*/ 17 h 276" name="T31"/>
                  <a:gd fmla="*/ 295 w 473" name="T32"/>
                  <a:gd fmla="*/ 20 h 276" name="T33"/>
                  <a:gd fmla="*/ 311 w 473" name="T34"/>
                  <a:gd fmla="*/ 37 h 276" name="T35"/>
                  <a:gd fmla="*/ 340 w 473" name="T36"/>
                  <a:gd fmla="*/ 37 h 276" name="T37"/>
                  <a:gd fmla="*/ 361 w 473" name="T38"/>
                  <a:gd fmla="*/ 28 h 276" name="T39"/>
                  <a:gd fmla="*/ 390 w 473" name="T40"/>
                  <a:gd fmla="*/ 32 h 276" name="T41"/>
                  <a:gd fmla="*/ 423 w 473" name="T42"/>
                  <a:gd fmla="*/ 50 h 276" name="T43"/>
                  <a:gd fmla="*/ 420 w 473" name="T44"/>
                  <a:gd fmla="*/ 89 h 276" name="T45"/>
                  <a:gd fmla="*/ 433 w 473" name="T46"/>
                  <a:gd fmla="*/ 104 h 276" name="T47"/>
                  <a:gd fmla="*/ 457 w 473" name="T48"/>
                  <a:gd fmla="*/ 123 h 276" name="T49"/>
                  <a:gd fmla="*/ 468 w 473" name="T50"/>
                  <a:gd fmla="*/ 153 h 276" name="T51"/>
                  <a:gd fmla="*/ 465 w 473" name="T52"/>
                  <a:gd fmla="*/ 171 h 276" name="T53"/>
                  <a:gd fmla="*/ 453 w 473" name="T54"/>
                  <a:gd fmla="*/ 195 h 276" name="T55"/>
                  <a:gd fmla="*/ 450 w 473" name="T56"/>
                  <a:gd fmla="*/ 210 h 276" name="T57"/>
                  <a:gd fmla="*/ 433 w 473" name="T58"/>
                  <a:gd fmla="*/ 218 h 276" name="T59"/>
                  <a:gd fmla="*/ 404 w 473" name="T60"/>
                  <a:gd fmla="*/ 233 h 276" name="T61"/>
                  <a:gd fmla="*/ 375 w 473" name="T62"/>
                  <a:gd fmla="*/ 247 h 276" name="T63"/>
                  <a:gd fmla="*/ 359 w 473" name="T64"/>
                  <a:gd fmla="*/ 232 h 276" name="T65"/>
                  <a:gd fmla="*/ 338 w 473" name="T66"/>
                  <a:gd fmla="*/ 224 h 276" name="T67"/>
                  <a:gd fmla="*/ 321 w 473" name="T68"/>
                  <a:gd fmla="*/ 210 h 276" name="T69"/>
                  <a:gd fmla="*/ 288 w 473" name="T70"/>
                  <a:gd fmla="*/ 209 h 276" name="T71"/>
                  <a:gd fmla="*/ 274 w 473" name="T72"/>
                  <a:gd fmla="*/ 203 h 276" name="T73"/>
                  <a:gd fmla="*/ 257 w 473" name="T74"/>
                  <a:gd fmla="*/ 191 h 276" name="T75"/>
                  <a:gd fmla="*/ 235 w 473" name="T76"/>
                  <a:gd fmla="*/ 202 h 276" name="T77"/>
                  <a:gd fmla="*/ 211 w 473" name="T78"/>
                  <a:gd fmla="*/ 210 h 276" name="T79"/>
                  <a:gd fmla="*/ 186 w 473" name="T80"/>
                  <a:gd fmla="*/ 207 h 276" name="T81"/>
                  <a:gd fmla="*/ 162 w 473" name="T82"/>
                  <a:gd fmla="*/ 214 h 276" name="T83"/>
                  <a:gd fmla="*/ 146 w 473" name="T84"/>
                  <a:gd fmla="*/ 212 h 276" name="T85"/>
                  <a:gd fmla="*/ 121 w 473" name="T86"/>
                  <a:gd fmla="*/ 215 h 276" name="T87"/>
                  <a:gd fmla="*/ 78 w 473" name="T88"/>
                  <a:gd fmla="*/ 219 h 276" name="T89"/>
                  <a:gd fmla="*/ 55 w 473" name="T90"/>
                  <a:gd fmla="*/ 225 h 276" name="T91"/>
                  <a:gd fmla="*/ 46 w 473" name="T92"/>
                  <a:gd fmla="*/ 242 h 276" name="T93"/>
                  <a:gd fmla="*/ 26 w 473" name="T94"/>
                  <a:gd fmla="*/ 247 h 276" name="T95"/>
                  <a:gd fmla="*/ 23 w 473" name="T96"/>
                  <a:gd fmla="*/ 265 h 276" name="T97"/>
                  <a:gd fmla="*/ 15 w 473" name="T98"/>
                  <a:gd fmla="*/ 276 h 276" name="T99"/>
                  <a:gd fmla="*/ 4 w 473" name="T100"/>
                  <a:gd fmla="*/ 271 h 276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276" w="472">
                    <a:moveTo>
                      <a:pt x="2" y="264"/>
                    </a:moveTo>
                    <a:lnTo>
                      <a:pt x="2" y="264"/>
                    </a:lnTo>
                    <a:lnTo>
                      <a:pt x="1" y="253"/>
                    </a:lnTo>
                    <a:lnTo>
                      <a:pt x="0" y="229"/>
                    </a:lnTo>
                    <a:lnTo>
                      <a:pt x="1" y="203"/>
                    </a:lnTo>
                    <a:lnTo>
                      <a:pt x="2" y="193"/>
                    </a:lnTo>
                    <a:lnTo>
                      <a:pt x="3" y="189"/>
                    </a:lnTo>
                    <a:lnTo>
                      <a:pt x="4" y="187"/>
                    </a:lnTo>
                    <a:lnTo>
                      <a:pt x="4" y="187"/>
                    </a:lnTo>
                    <a:lnTo>
                      <a:pt x="9" y="180"/>
                    </a:lnTo>
                    <a:lnTo>
                      <a:pt x="15" y="173"/>
                    </a:lnTo>
                    <a:lnTo>
                      <a:pt x="17" y="167"/>
                    </a:lnTo>
                    <a:lnTo>
                      <a:pt x="18" y="162"/>
                    </a:lnTo>
                    <a:lnTo>
                      <a:pt x="20" y="154"/>
                    </a:lnTo>
                    <a:lnTo>
                      <a:pt x="20" y="145"/>
                    </a:lnTo>
                    <a:lnTo>
                      <a:pt x="20" y="145"/>
                    </a:lnTo>
                    <a:lnTo>
                      <a:pt x="20" y="128"/>
                    </a:lnTo>
                    <a:lnTo>
                      <a:pt x="20" y="120"/>
                    </a:lnTo>
                    <a:lnTo>
                      <a:pt x="20" y="114"/>
                    </a:lnTo>
                    <a:lnTo>
                      <a:pt x="21" y="108"/>
                    </a:lnTo>
                    <a:lnTo>
                      <a:pt x="24" y="103"/>
                    </a:lnTo>
                    <a:lnTo>
                      <a:pt x="30" y="97"/>
                    </a:lnTo>
                    <a:lnTo>
                      <a:pt x="36" y="93"/>
                    </a:lnTo>
                    <a:lnTo>
                      <a:pt x="36" y="93"/>
                    </a:lnTo>
                    <a:lnTo>
                      <a:pt x="45" y="88"/>
                    </a:lnTo>
                    <a:lnTo>
                      <a:pt x="51" y="82"/>
                    </a:lnTo>
                    <a:lnTo>
                      <a:pt x="62" y="73"/>
                    </a:lnTo>
                    <a:lnTo>
                      <a:pt x="71" y="66"/>
                    </a:lnTo>
                    <a:lnTo>
                      <a:pt x="74" y="65"/>
                    </a:lnTo>
                    <a:lnTo>
                      <a:pt x="77" y="65"/>
                    </a:lnTo>
                    <a:lnTo>
                      <a:pt x="77" y="65"/>
                    </a:lnTo>
                    <a:lnTo>
                      <a:pt x="83" y="68"/>
                    </a:lnTo>
                    <a:lnTo>
                      <a:pt x="92" y="75"/>
                    </a:lnTo>
                    <a:lnTo>
                      <a:pt x="104" y="86"/>
                    </a:lnTo>
                    <a:lnTo>
                      <a:pt x="117" y="102"/>
                    </a:lnTo>
                    <a:lnTo>
                      <a:pt x="117" y="102"/>
                    </a:lnTo>
                    <a:lnTo>
                      <a:pt x="130" y="120"/>
                    </a:lnTo>
                    <a:lnTo>
                      <a:pt x="136" y="128"/>
                    </a:lnTo>
                    <a:lnTo>
                      <a:pt x="143" y="133"/>
                    </a:lnTo>
                    <a:lnTo>
                      <a:pt x="149" y="137"/>
                    </a:lnTo>
                    <a:lnTo>
                      <a:pt x="152" y="138"/>
                    </a:lnTo>
                    <a:lnTo>
                      <a:pt x="157" y="138"/>
                    </a:lnTo>
                    <a:lnTo>
                      <a:pt x="161" y="138"/>
                    </a:lnTo>
                    <a:lnTo>
                      <a:pt x="165" y="138"/>
                    </a:lnTo>
                    <a:lnTo>
                      <a:pt x="174" y="134"/>
                    </a:lnTo>
                    <a:lnTo>
                      <a:pt x="174" y="134"/>
                    </a:lnTo>
                    <a:lnTo>
                      <a:pt x="183" y="129"/>
                    </a:lnTo>
                    <a:lnTo>
                      <a:pt x="191" y="123"/>
                    </a:lnTo>
                    <a:lnTo>
                      <a:pt x="197" y="118"/>
                    </a:lnTo>
                    <a:lnTo>
                      <a:pt x="202" y="112"/>
                    </a:lnTo>
                    <a:lnTo>
                      <a:pt x="205" y="107"/>
                    </a:lnTo>
                    <a:lnTo>
                      <a:pt x="206" y="102"/>
                    </a:lnTo>
                    <a:lnTo>
                      <a:pt x="206" y="96"/>
                    </a:lnTo>
                    <a:lnTo>
                      <a:pt x="204" y="90"/>
                    </a:lnTo>
                    <a:lnTo>
                      <a:pt x="204" y="90"/>
                    </a:lnTo>
                    <a:lnTo>
                      <a:pt x="197" y="77"/>
                    </a:lnTo>
                    <a:lnTo>
                      <a:pt x="191" y="60"/>
                    </a:lnTo>
                    <a:lnTo>
                      <a:pt x="187" y="44"/>
                    </a:lnTo>
                    <a:lnTo>
                      <a:pt x="186" y="37"/>
                    </a:lnTo>
                    <a:lnTo>
                      <a:pt x="184" y="32"/>
                    </a:lnTo>
                    <a:lnTo>
                      <a:pt x="184" y="32"/>
                    </a:lnTo>
                    <a:lnTo>
                      <a:pt x="186" y="26"/>
                    </a:lnTo>
                    <a:lnTo>
                      <a:pt x="186" y="25"/>
                    </a:lnTo>
                    <a:lnTo>
                      <a:pt x="187" y="25"/>
                    </a:lnTo>
                    <a:lnTo>
                      <a:pt x="189" y="26"/>
                    </a:lnTo>
                    <a:lnTo>
                      <a:pt x="191" y="25"/>
                    </a:lnTo>
                    <a:lnTo>
                      <a:pt x="194" y="24"/>
                    </a:lnTo>
                    <a:lnTo>
                      <a:pt x="194" y="24"/>
                    </a:lnTo>
                    <a:lnTo>
                      <a:pt x="206" y="17"/>
                    </a:lnTo>
                    <a:lnTo>
                      <a:pt x="214" y="11"/>
                    </a:lnTo>
                    <a:lnTo>
                      <a:pt x="223" y="7"/>
                    </a:lnTo>
                    <a:lnTo>
                      <a:pt x="233" y="3"/>
                    </a:lnTo>
                    <a:lnTo>
                      <a:pt x="241" y="0"/>
                    </a:lnTo>
                    <a:lnTo>
                      <a:pt x="251" y="0"/>
                    </a:lnTo>
                    <a:lnTo>
                      <a:pt x="255" y="0"/>
                    </a:lnTo>
                    <a:lnTo>
                      <a:pt x="260" y="2"/>
                    </a:lnTo>
                    <a:lnTo>
                      <a:pt x="260" y="2"/>
                    </a:lnTo>
                    <a:lnTo>
                      <a:pt x="272" y="8"/>
                    </a:lnTo>
                    <a:lnTo>
                      <a:pt x="279" y="14"/>
                    </a:lnTo>
                    <a:lnTo>
                      <a:pt x="284" y="17"/>
                    </a:lnTo>
                    <a:lnTo>
                      <a:pt x="288" y="18"/>
                    </a:lnTo>
                    <a:lnTo>
                      <a:pt x="290" y="18"/>
                    </a:lnTo>
                    <a:lnTo>
                      <a:pt x="290" y="18"/>
                    </a:lnTo>
                    <a:lnTo>
                      <a:pt x="293" y="19"/>
                    </a:lnTo>
                    <a:lnTo>
                      <a:pt x="295" y="20"/>
                    </a:lnTo>
                    <a:lnTo>
                      <a:pt x="301" y="26"/>
                    </a:lnTo>
                    <a:lnTo>
                      <a:pt x="305" y="33"/>
                    </a:lnTo>
                    <a:lnTo>
                      <a:pt x="308" y="35"/>
                    </a:lnTo>
                    <a:lnTo>
                      <a:pt x="311" y="37"/>
                    </a:lnTo>
                    <a:lnTo>
                      <a:pt x="311" y="37"/>
                    </a:lnTo>
                    <a:lnTo>
                      <a:pt x="319" y="39"/>
                    </a:lnTo>
                    <a:lnTo>
                      <a:pt x="327" y="40"/>
                    </a:lnTo>
                    <a:lnTo>
                      <a:pt x="332" y="40"/>
                    </a:lnTo>
                    <a:lnTo>
                      <a:pt x="336" y="38"/>
                    </a:lnTo>
                    <a:lnTo>
                      <a:pt x="340" y="37"/>
                    </a:lnTo>
                    <a:lnTo>
                      <a:pt x="346" y="34"/>
                    </a:lnTo>
                    <a:lnTo>
                      <a:pt x="346" y="34"/>
                    </a:lnTo>
                    <a:lnTo>
                      <a:pt x="350" y="31"/>
                    </a:lnTo>
                    <a:lnTo>
                      <a:pt x="355" y="29"/>
                    </a:lnTo>
                    <a:lnTo>
                      <a:pt x="361" y="28"/>
                    </a:lnTo>
                    <a:lnTo>
                      <a:pt x="367" y="28"/>
                    </a:lnTo>
                    <a:lnTo>
                      <a:pt x="373" y="28"/>
                    </a:lnTo>
                    <a:lnTo>
                      <a:pt x="379" y="29"/>
                    </a:lnTo>
                    <a:lnTo>
                      <a:pt x="390" y="32"/>
                    </a:lnTo>
                    <a:lnTo>
                      <a:pt x="390" y="32"/>
                    </a:lnTo>
                    <a:lnTo>
                      <a:pt x="402" y="36"/>
                    </a:lnTo>
                    <a:lnTo>
                      <a:pt x="413" y="39"/>
                    </a:lnTo>
                    <a:lnTo>
                      <a:pt x="418" y="42"/>
                    </a:lnTo>
                    <a:lnTo>
                      <a:pt x="421" y="45"/>
                    </a:lnTo>
                    <a:lnTo>
                      <a:pt x="423" y="50"/>
                    </a:lnTo>
                    <a:lnTo>
                      <a:pt x="422" y="56"/>
                    </a:lnTo>
                    <a:lnTo>
                      <a:pt x="422" y="56"/>
                    </a:lnTo>
                    <a:lnTo>
                      <a:pt x="421" y="69"/>
                    </a:lnTo>
                    <a:lnTo>
                      <a:pt x="420" y="83"/>
                    </a:lnTo>
                    <a:lnTo>
                      <a:pt x="420" y="89"/>
                    </a:lnTo>
                    <a:lnTo>
                      <a:pt x="421" y="94"/>
                    </a:lnTo>
                    <a:lnTo>
                      <a:pt x="423" y="99"/>
                    </a:lnTo>
                    <a:lnTo>
                      <a:pt x="425" y="101"/>
                    </a:lnTo>
                    <a:lnTo>
                      <a:pt x="425" y="101"/>
                    </a:lnTo>
                    <a:lnTo>
                      <a:pt x="433" y="104"/>
                    </a:lnTo>
                    <a:lnTo>
                      <a:pt x="443" y="107"/>
                    </a:lnTo>
                    <a:lnTo>
                      <a:pt x="447" y="110"/>
                    </a:lnTo>
                    <a:lnTo>
                      <a:pt x="451" y="114"/>
                    </a:lnTo>
                    <a:lnTo>
                      <a:pt x="454" y="118"/>
                    </a:lnTo>
                    <a:lnTo>
                      <a:pt x="457" y="123"/>
                    </a:lnTo>
                    <a:lnTo>
                      <a:pt x="457" y="123"/>
                    </a:lnTo>
                    <a:lnTo>
                      <a:pt x="459" y="133"/>
                    </a:lnTo>
                    <a:lnTo>
                      <a:pt x="461" y="142"/>
                    </a:lnTo>
                    <a:lnTo>
                      <a:pt x="464" y="148"/>
                    </a:lnTo>
                    <a:lnTo>
                      <a:pt x="468" y="153"/>
                    </a:lnTo>
                    <a:lnTo>
                      <a:pt x="468" y="153"/>
                    </a:lnTo>
                    <a:lnTo>
                      <a:pt x="472" y="158"/>
                    </a:lnTo>
                    <a:lnTo>
                      <a:pt x="473" y="161"/>
                    </a:lnTo>
                    <a:lnTo>
                      <a:pt x="470" y="165"/>
                    </a:lnTo>
                    <a:lnTo>
                      <a:pt x="465" y="171"/>
                    </a:lnTo>
                    <a:lnTo>
                      <a:pt x="465" y="171"/>
                    </a:lnTo>
                    <a:lnTo>
                      <a:pt x="460" y="178"/>
                    </a:lnTo>
                    <a:lnTo>
                      <a:pt x="455" y="182"/>
                    </a:lnTo>
                    <a:lnTo>
                      <a:pt x="454" y="189"/>
                    </a:lnTo>
                    <a:lnTo>
                      <a:pt x="453" y="195"/>
                    </a:lnTo>
                    <a:lnTo>
                      <a:pt x="453" y="195"/>
                    </a:lnTo>
                    <a:lnTo>
                      <a:pt x="454" y="200"/>
                    </a:lnTo>
                    <a:lnTo>
                      <a:pt x="453" y="204"/>
                    </a:lnTo>
                    <a:lnTo>
                      <a:pt x="452" y="207"/>
                    </a:lnTo>
                    <a:lnTo>
                      <a:pt x="450" y="210"/>
                    </a:lnTo>
                    <a:lnTo>
                      <a:pt x="447" y="212"/>
                    </a:lnTo>
                    <a:lnTo>
                      <a:pt x="443" y="215"/>
                    </a:lnTo>
                    <a:lnTo>
                      <a:pt x="438" y="217"/>
                    </a:lnTo>
                    <a:lnTo>
                      <a:pt x="433" y="218"/>
                    </a:lnTo>
                    <a:lnTo>
                      <a:pt x="433" y="218"/>
                    </a:lnTo>
                    <a:lnTo>
                      <a:pt x="423" y="220"/>
                    </a:lnTo>
                    <a:lnTo>
                      <a:pt x="416" y="222"/>
                    </a:lnTo>
                    <a:lnTo>
                      <a:pt x="410" y="226"/>
                    </a:lnTo>
                    <a:lnTo>
                      <a:pt x="404" y="233"/>
                    </a:lnTo>
                    <a:lnTo>
                      <a:pt x="404" y="233"/>
                    </a:lnTo>
                    <a:lnTo>
                      <a:pt x="395" y="240"/>
                    </a:lnTo>
                    <a:lnTo>
                      <a:pt x="387" y="246"/>
                    </a:lnTo>
                    <a:lnTo>
                      <a:pt x="382" y="247"/>
                    </a:lnTo>
                    <a:lnTo>
                      <a:pt x="378" y="247"/>
                    </a:lnTo>
                    <a:lnTo>
                      <a:pt x="375" y="247"/>
                    </a:lnTo>
                    <a:lnTo>
                      <a:pt x="372" y="245"/>
                    </a:lnTo>
                    <a:lnTo>
                      <a:pt x="372" y="245"/>
                    </a:lnTo>
                    <a:lnTo>
                      <a:pt x="366" y="240"/>
                    </a:lnTo>
                    <a:lnTo>
                      <a:pt x="363" y="236"/>
                    </a:lnTo>
                    <a:lnTo>
                      <a:pt x="359" y="232"/>
                    </a:lnTo>
                    <a:lnTo>
                      <a:pt x="355" y="231"/>
                    </a:lnTo>
                    <a:lnTo>
                      <a:pt x="352" y="230"/>
                    </a:lnTo>
                    <a:lnTo>
                      <a:pt x="352" y="230"/>
                    </a:lnTo>
                    <a:lnTo>
                      <a:pt x="345" y="228"/>
                    </a:lnTo>
                    <a:lnTo>
                      <a:pt x="338" y="224"/>
                    </a:lnTo>
                    <a:lnTo>
                      <a:pt x="334" y="221"/>
                    </a:lnTo>
                    <a:lnTo>
                      <a:pt x="331" y="217"/>
                    </a:lnTo>
                    <a:lnTo>
                      <a:pt x="331" y="217"/>
                    </a:lnTo>
                    <a:lnTo>
                      <a:pt x="326" y="212"/>
                    </a:lnTo>
                    <a:lnTo>
                      <a:pt x="321" y="210"/>
                    </a:lnTo>
                    <a:lnTo>
                      <a:pt x="315" y="208"/>
                    </a:lnTo>
                    <a:lnTo>
                      <a:pt x="308" y="207"/>
                    </a:lnTo>
                    <a:lnTo>
                      <a:pt x="308" y="207"/>
                    </a:lnTo>
                    <a:lnTo>
                      <a:pt x="298" y="208"/>
                    </a:lnTo>
                    <a:lnTo>
                      <a:pt x="288" y="209"/>
                    </a:lnTo>
                    <a:lnTo>
                      <a:pt x="279" y="209"/>
                    </a:lnTo>
                    <a:lnTo>
                      <a:pt x="276" y="209"/>
                    </a:lnTo>
                    <a:lnTo>
                      <a:pt x="275" y="207"/>
                    </a:lnTo>
                    <a:lnTo>
                      <a:pt x="275" y="207"/>
                    </a:lnTo>
                    <a:lnTo>
                      <a:pt x="274" y="203"/>
                    </a:lnTo>
                    <a:lnTo>
                      <a:pt x="269" y="196"/>
                    </a:lnTo>
                    <a:lnTo>
                      <a:pt x="267" y="194"/>
                    </a:lnTo>
                    <a:lnTo>
                      <a:pt x="264" y="192"/>
                    </a:lnTo>
                    <a:lnTo>
                      <a:pt x="261" y="191"/>
                    </a:lnTo>
                    <a:lnTo>
                      <a:pt x="257" y="191"/>
                    </a:lnTo>
                    <a:lnTo>
                      <a:pt x="257" y="191"/>
                    </a:lnTo>
                    <a:lnTo>
                      <a:pt x="250" y="192"/>
                    </a:lnTo>
                    <a:lnTo>
                      <a:pt x="245" y="194"/>
                    </a:lnTo>
                    <a:lnTo>
                      <a:pt x="239" y="197"/>
                    </a:lnTo>
                    <a:lnTo>
                      <a:pt x="235" y="202"/>
                    </a:lnTo>
                    <a:lnTo>
                      <a:pt x="235" y="202"/>
                    </a:lnTo>
                    <a:lnTo>
                      <a:pt x="231" y="206"/>
                    </a:lnTo>
                    <a:lnTo>
                      <a:pt x="224" y="208"/>
                    </a:lnTo>
                    <a:lnTo>
                      <a:pt x="218" y="209"/>
                    </a:lnTo>
                    <a:lnTo>
                      <a:pt x="211" y="210"/>
                    </a:lnTo>
                    <a:lnTo>
                      <a:pt x="211" y="210"/>
                    </a:lnTo>
                    <a:lnTo>
                      <a:pt x="206" y="209"/>
                    </a:lnTo>
                    <a:lnTo>
                      <a:pt x="200" y="208"/>
                    </a:lnTo>
                    <a:lnTo>
                      <a:pt x="193" y="207"/>
                    </a:lnTo>
                    <a:lnTo>
                      <a:pt x="186" y="207"/>
                    </a:lnTo>
                    <a:lnTo>
                      <a:pt x="186" y="207"/>
                    </a:lnTo>
                    <a:lnTo>
                      <a:pt x="178" y="209"/>
                    </a:lnTo>
                    <a:lnTo>
                      <a:pt x="172" y="211"/>
                    </a:lnTo>
                    <a:lnTo>
                      <a:pt x="165" y="214"/>
                    </a:lnTo>
                    <a:lnTo>
                      <a:pt x="162" y="214"/>
                    </a:lnTo>
                    <a:lnTo>
                      <a:pt x="159" y="212"/>
                    </a:lnTo>
                    <a:lnTo>
                      <a:pt x="159" y="212"/>
                    </a:lnTo>
                    <a:lnTo>
                      <a:pt x="154" y="211"/>
                    </a:lnTo>
                    <a:lnTo>
                      <a:pt x="151" y="211"/>
                    </a:lnTo>
                    <a:lnTo>
                      <a:pt x="146" y="212"/>
                    </a:lnTo>
                    <a:lnTo>
                      <a:pt x="138" y="215"/>
                    </a:lnTo>
                    <a:lnTo>
                      <a:pt x="134" y="215"/>
                    </a:lnTo>
                    <a:lnTo>
                      <a:pt x="130" y="215"/>
                    </a:lnTo>
                    <a:lnTo>
                      <a:pt x="130" y="215"/>
                    </a:lnTo>
                    <a:lnTo>
                      <a:pt x="121" y="215"/>
                    </a:lnTo>
                    <a:lnTo>
                      <a:pt x="114" y="216"/>
                    </a:lnTo>
                    <a:lnTo>
                      <a:pt x="104" y="218"/>
                    </a:lnTo>
                    <a:lnTo>
                      <a:pt x="92" y="219"/>
                    </a:lnTo>
                    <a:lnTo>
                      <a:pt x="92" y="219"/>
                    </a:lnTo>
                    <a:lnTo>
                      <a:pt x="78" y="219"/>
                    </a:lnTo>
                    <a:lnTo>
                      <a:pt x="67" y="219"/>
                    </a:lnTo>
                    <a:lnTo>
                      <a:pt x="63" y="220"/>
                    </a:lnTo>
                    <a:lnTo>
                      <a:pt x="60" y="221"/>
                    </a:lnTo>
                    <a:lnTo>
                      <a:pt x="58" y="223"/>
                    </a:lnTo>
                    <a:lnTo>
                      <a:pt x="55" y="225"/>
                    </a:lnTo>
                    <a:lnTo>
                      <a:pt x="55" y="225"/>
                    </a:lnTo>
                    <a:lnTo>
                      <a:pt x="53" y="232"/>
                    </a:lnTo>
                    <a:lnTo>
                      <a:pt x="50" y="237"/>
                    </a:lnTo>
                    <a:lnTo>
                      <a:pt x="49" y="239"/>
                    </a:lnTo>
                    <a:lnTo>
                      <a:pt x="46" y="242"/>
                    </a:lnTo>
                    <a:lnTo>
                      <a:pt x="43" y="243"/>
                    </a:lnTo>
                    <a:lnTo>
                      <a:pt x="39" y="244"/>
                    </a:lnTo>
                    <a:lnTo>
                      <a:pt x="39" y="244"/>
                    </a:lnTo>
                    <a:lnTo>
                      <a:pt x="32" y="245"/>
                    </a:lnTo>
                    <a:lnTo>
                      <a:pt x="26" y="247"/>
                    </a:lnTo>
                    <a:lnTo>
                      <a:pt x="25" y="249"/>
                    </a:lnTo>
                    <a:lnTo>
                      <a:pt x="24" y="251"/>
                    </a:lnTo>
                    <a:lnTo>
                      <a:pt x="23" y="258"/>
                    </a:lnTo>
                    <a:lnTo>
                      <a:pt x="23" y="258"/>
                    </a:lnTo>
                    <a:lnTo>
                      <a:pt x="23" y="265"/>
                    </a:lnTo>
                    <a:lnTo>
                      <a:pt x="23" y="272"/>
                    </a:lnTo>
                    <a:lnTo>
                      <a:pt x="22" y="274"/>
                    </a:lnTo>
                    <a:lnTo>
                      <a:pt x="20" y="275"/>
                    </a:lnTo>
                    <a:lnTo>
                      <a:pt x="18" y="276"/>
                    </a:lnTo>
                    <a:lnTo>
                      <a:pt x="15" y="276"/>
                    </a:lnTo>
                    <a:lnTo>
                      <a:pt x="15" y="276"/>
                    </a:lnTo>
                    <a:lnTo>
                      <a:pt x="10" y="276"/>
                    </a:lnTo>
                    <a:lnTo>
                      <a:pt x="7" y="275"/>
                    </a:lnTo>
                    <a:lnTo>
                      <a:pt x="5" y="273"/>
                    </a:lnTo>
                    <a:lnTo>
                      <a:pt x="4" y="271"/>
                    </a:lnTo>
                    <a:lnTo>
                      <a:pt x="2" y="266"/>
                    </a:lnTo>
                    <a:lnTo>
                      <a:pt x="2" y="264"/>
                    </a:lnTo>
                    <a:lnTo>
                      <a:pt x="2" y="26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217"/>
              <p:cNvSpPr/>
              <p:nvPr/>
            </p:nvSpPr>
            <p:spPr bwMode="auto">
              <a:xfrm>
                <a:off x="8926470" y="2870423"/>
                <a:ext cx="625472" cy="468349"/>
              </a:xfrm>
              <a:custGeom>
                <a:gdLst>
                  <a:gd fmla="*/ 1 w 394" name="T0"/>
                  <a:gd fmla="*/ 98 h 295" name="T1"/>
                  <a:gd fmla="*/ 7 w 394" name="T2"/>
                  <a:gd fmla="*/ 88 h 295" name="T3"/>
                  <a:gd fmla="*/ 18 w 394" name="T4"/>
                  <a:gd fmla="*/ 63 h 295" name="T5"/>
                  <a:gd fmla="*/ 28 w 394" name="T6"/>
                  <a:gd fmla="*/ 53 h 295" name="T7"/>
                  <a:gd fmla="*/ 45 w 394" name="T8"/>
                  <a:gd fmla="*/ 40 h 295" name="T9"/>
                  <a:gd fmla="*/ 76 w 394" name="T10"/>
                  <a:gd fmla="*/ 28 h 295" name="T11"/>
                  <a:gd fmla="*/ 106 w 394" name="T12"/>
                  <a:gd fmla="*/ 25 h 295" name="T13"/>
                  <a:gd fmla="*/ 123 w 394" name="T14"/>
                  <a:gd fmla="*/ 34 h 295" name="T15"/>
                  <a:gd fmla="*/ 133 w 394" name="T16"/>
                  <a:gd fmla="*/ 33 h 295" name="T17"/>
                  <a:gd fmla="*/ 143 w 394" name="T18"/>
                  <a:gd fmla="*/ 21 h 295" name="T19"/>
                  <a:gd fmla="*/ 158 w 394" name="T20"/>
                  <a:gd fmla="*/ 26 h 295" name="T21"/>
                  <a:gd fmla="*/ 174 w 394" name="T22"/>
                  <a:gd fmla="*/ 18 h 295" name="T23"/>
                  <a:gd fmla="*/ 192 w 394" name="T24"/>
                  <a:gd fmla="*/ 24 h 295" name="T25"/>
                  <a:gd fmla="*/ 207 w 394" name="T26"/>
                  <a:gd fmla="*/ 21 h 295" name="T27"/>
                  <a:gd fmla="*/ 221 w 394" name="T28"/>
                  <a:gd fmla="*/ 15 h 295" name="T29"/>
                  <a:gd fmla="*/ 242 w 394" name="T30"/>
                  <a:gd fmla="*/ 0 h 295" name="T31"/>
                  <a:gd fmla="*/ 250 w 394" name="T32"/>
                  <a:gd fmla="*/ 11 h 295" name="T33"/>
                  <a:gd fmla="*/ 264 w 394" name="T34"/>
                  <a:gd fmla="*/ 23 h 295" name="T35"/>
                  <a:gd fmla="*/ 281 w 394" name="T36"/>
                  <a:gd fmla="*/ 17 h 295" name="T37"/>
                  <a:gd fmla="*/ 297 w 394" name="T38"/>
                  <a:gd fmla="*/ 20 h 295" name="T39"/>
                  <a:gd fmla="*/ 310 w 394" name="T40"/>
                  <a:gd fmla="*/ 25 h 295" name="T41"/>
                  <a:gd fmla="*/ 321 w 394" name="T42"/>
                  <a:gd fmla="*/ 36 h 295" name="T43"/>
                  <a:gd fmla="*/ 347 w 394" name="T44"/>
                  <a:gd fmla="*/ 48 h 295" name="T45"/>
                  <a:gd fmla="*/ 365 w 394" name="T46"/>
                  <a:gd fmla="*/ 55 h 295" name="T47"/>
                  <a:gd fmla="*/ 372 w 394" name="T48"/>
                  <a:gd fmla="*/ 61 h 295" name="T49"/>
                  <a:gd fmla="*/ 371 w 394" name="T50"/>
                  <a:gd fmla="*/ 90 h 295" name="T51"/>
                  <a:gd fmla="*/ 387 w 394" name="T52"/>
                  <a:gd fmla="*/ 92 h 295" name="T53"/>
                  <a:gd fmla="*/ 393 w 394" name="T54"/>
                  <a:gd fmla="*/ 98 h 295" name="T55"/>
                  <a:gd fmla="*/ 376 w 394" name="T56"/>
                  <a:gd fmla="*/ 115 h 295" name="T57"/>
                  <a:gd fmla="*/ 363 w 394" name="T58"/>
                  <a:gd fmla="*/ 115 h 295" name="T59"/>
                  <a:gd fmla="*/ 360 w 394" name="T60"/>
                  <a:gd fmla="*/ 134 h 295" name="T61"/>
                  <a:gd fmla="*/ 349 w 394" name="T62"/>
                  <a:gd fmla="*/ 143 h 295" name="T63"/>
                  <a:gd fmla="*/ 337 w 394" name="T64"/>
                  <a:gd fmla="*/ 167 h 295" name="T65"/>
                  <a:gd fmla="*/ 344 w 394" name="T66"/>
                  <a:gd fmla="*/ 190 h 295" name="T67"/>
                  <a:gd fmla="*/ 337 w 394" name="T68"/>
                  <a:gd fmla="*/ 208 h 295" name="T69"/>
                  <a:gd fmla="*/ 349 w 394" name="T70"/>
                  <a:gd fmla="*/ 232 h 295" name="T71"/>
                  <a:gd fmla="*/ 349 w 394" name="T72"/>
                  <a:gd fmla="*/ 243 h 295" name="T73"/>
                  <a:gd fmla="*/ 343 w 394" name="T74"/>
                  <a:gd fmla="*/ 235 h 295" name="T75"/>
                  <a:gd fmla="*/ 335 w 394" name="T76"/>
                  <a:gd fmla="*/ 226 h 295" name="T77"/>
                  <a:gd fmla="*/ 319 w 394" name="T78"/>
                  <a:gd fmla="*/ 232 h 295" name="T79"/>
                  <a:gd fmla="*/ 311 w 394" name="T80"/>
                  <a:gd fmla="*/ 247 h 295" name="T81"/>
                  <a:gd fmla="*/ 296 w 394" name="T82"/>
                  <a:gd fmla="*/ 250 h 295" name="T83"/>
                  <a:gd fmla="*/ 293 w 394" name="T84"/>
                  <a:gd fmla="*/ 266 h 295" name="T85"/>
                  <a:gd fmla="*/ 280 w 394" name="T86"/>
                  <a:gd fmla="*/ 275 h 295" name="T87"/>
                  <a:gd fmla="*/ 275 w 394" name="T88"/>
                  <a:gd fmla="*/ 284 h 295" name="T89"/>
                  <a:gd fmla="*/ 258 w 394" name="T90"/>
                  <a:gd fmla="*/ 289 h 295" name="T91"/>
                  <a:gd fmla="*/ 224 w 394" name="T92"/>
                  <a:gd fmla="*/ 293 h 295" name="T93"/>
                  <a:gd fmla="*/ 210 w 394" name="T94"/>
                  <a:gd fmla="*/ 293 h 295" name="T95"/>
                  <a:gd fmla="*/ 193 w 394" name="T96"/>
                  <a:gd fmla="*/ 264 h 295" name="T97"/>
                  <a:gd fmla="*/ 165 w 394" name="T98"/>
                  <a:gd fmla="*/ 258 h 295" name="T99"/>
                  <a:gd fmla="*/ 155 w 394" name="T100"/>
                  <a:gd fmla="*/ 253 h 295" name="T101"/>
                  <a:gd fmla="*/ 146 w 394" name="T102"/>
                  <a:gd fmla="*/ 240 h 295" name="T103"/>
                  <a:gd fmla="*/ 142 w 394" name="T104"/>
                  <a:gd fmla="*/ 214 h 295" name="T105"/>
                  <a:gd fmla="*/ 142 w 394" name="T106"/>
                  <a:gd fmla="*/ 195 h 295" name="T107"/>
                  <a:gd fmla="*/ 126 w 394" name="T108"/>
                  <a:gd fmla="*/ 179 h 295" name="T109"/>
                  <a:gd fmla="*/ 110 w 394" name="T110"/>
                  <a:gd fmla="*/ 177 h 295" name="T111"/>
                  <a:gd fmla="*/ 88 w 394" name="T112"/>
                  <a:gd fmla="*/ 182 h 295" name="T113"/>
                  <a:gd fmla="*/ 65 w 394" name="T114"/>
                  <a:gd fmla="*/ 181 h 295" name="T115"/>
                  <a:gd fmla="*/ 44 w 394" name="T116"/>
                  <a:gd fmla="*/ 167 h 295" name="T117"/>
                  <a:gd fmla="*/ 23 w 394" name="T118"/>
                  <a:gd fmla="*/ 163 h 295" name="T119"/>
                  <a:gd fmla="*/ 18 w 394" name="T120"/>
                  <a:gd fmla="*/ 143 h 295" name="T121"/>
                  <a:gd fmla="*/ 9 w 394" name="T122"/>
                  <a:gd fmla="*/ 133 h 295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295" w="394">
                    <a:moveTo>
                      <a:pt x="9" y="110"/>
                    </a:moveTo>
                    <a:lnTo>
                      <a:pt x="9" y="110"/>
                    </a:lnTo>
                    <a:lnTo>
                      <a:pt x="7" y="108"/>
                    </a:lnTo>
                    <a:lnTo>
                      <a:pt x="3" y="101"/>
                    </a:lnTo>
                    <a:lnTo>
                      <a:pt x="1" y="98"/>
                    </a:lnTo>
                    <a:lnTo>
                      <a:pt x="0" y="95"/>
                    </a:lnTo>
                    <a:lnTo>
                      <a:pt x="0" y="93"/>
                    </a:lnTo>
                    <a:lnTo>
                      <a:pt x="2" y="91"/>
                    </a:lnTo>
                    <a:lnTo>
                      <a:pt x="2" y="91"/>
                    </a:lnTo>
                    <a:lnTo>
                      <a:pt x="7" y="88"/>
                    </a:lnTo>
                    <a:lnTo>
                      <a:pt x="10" y="83"/>
                    </a:lnTo>
                    <a:lnTo>
                      <a:pt x="12" y="78"/>
                    </a:lnTo>
                    <a:lnTo>
                      <a:pt x="16" y="70"/>
                    </a:lnTo>
                    <a:lnTo>
                      <a:pt x="16" y="70"/>
                    </a:lnTo>
                    <a:lnTo>
                      <a:pt x="18" y="63"/>
                    </a:lnTo>
                    <a:lnTo>
                      <a:pt x="20" y="57"/>
                    </a:lnTo>
                    <a:lnTo>
                      <a:pt x="21" y="55"/>
                    </a:lnTo>
                    <a:lnTo>
                      <a:pt x="23" y="54"/>
                    </a:lnTo>
                    <a:lnTo>
                      <a:pt x="28" y="53"/>
                    </a:lnTo>
                    <a:lnTo>
                      <a:pt x="28" y="53"/>
                    </a:lnTo>
                    <a:lnTo>
                      <a:pt x="34" y="52"/>
                    </a:lnTo>
                    <a:lnTo>
                      <a:pt x="39" y="49"/>
                    </a:lnTo>
                    <a:lnTo>
                      <a:pt x="43" y="45"/>
                    </a:lnTo>
                    <a:lnTo>
                      <a:pt x="45" y="40"/>
                    </a:lnTo>
                    <a:lnTo>
                      <a:pt x="45" y="40"/>
                    </a:lnTo>
                    <a:lnTo>
                      <a:pt x="46" y="37"/>
                    </a:lnTo>
                    <a:lnTo>
                      <a:pt x="49" y="35"/>
                    </a:lnTo>
                    <a:lnTo>
                      <a:pt x="59" y="32"/>
                    </a:lnTo>
                    <a:lnTo>
                      <a:pt x="69" y="29"/>
                    </a:lnTo>
                    <a:lnTo>
                      <a:pt x="76" y="28"/>
                    </a:lnTo>
                    <a:lnTo>
                      <a:pt x="80" y="29"/>
                    </a:lnTo>
                    <a:lnTo>
                      <a:pt x="80" y="29"/>
                    </a:lnTo>
                    <a:lnTo>
                      <a:pt x="88" y="29"/>
                    </a:lnTo>
                    <a:lnTo>
                      <a:pt x="94" y="28"/>
                    </a:lnTo>
                    <a:lnTo>
                      <a:pt x="106" y="25"/>
                    </a:lnTo>
                    <a:lnTo>
                      <a:pt x="106" y="25"/>
                    </a:lnTo>
                    <a:lnTo>
                      <a:pt x="108" y="25"/>
                    </a:lnTo>
                    <a:lnTo>
                      <a:pt x="111" y="26"/>
                    </a:lnTo>
                    <a:lnTo>
                      <a:pt x="117" y="31"/>
                    </a:lnTo>
                    <a:lnTo>
                      <a:pt x="123" y="34"/>
                    </a:lnTo>
                    <a:lnTo>
                      <a:pt x="125" y="35"/>
                    </a:lnTo>
                    <a:lnTo>
                      <a:pt x="129" y="35"/>
                    </a:lnTo>
                    <a:lnTo>
                      <a:pt x="129" y="35"/>
                    </a:lnTo>
                    <a:lnTo>
                      <a:pt x="131" y="34"/>
                    </a:lnTo>
                    <a:lnTo>
                      <a:pt x="133" y="33"/>
                    </a:lnTo>
                    <a:lnTo>
                      <a:pt x="136" y="27"/>
                    </a:lnTo>
                    <a:lnTo>
                      <a:pt x="138" y="23"/>
                    </a:lnTo>
                    <a:lnTo>
                      <a:pt x="139" y="22"/>
                    </a:lnTo>
                    <a:lnTo>
                      <a:pt x="143" y="21"/>
                    </a:lnTo>
                    <a:lnTo>
                      <a:pt x="143" y="21"/>
                    </a:lnTo>
                    <a:lnTo>
                      <a:pt x="147" y="22"/>
                    </a:lnTo>
                    <a:lnTo>
                      <a:pt x="150" y="24"/>
                    </a:lnTo>
                    <a:lnTo>
                      <a:pt x="153" y="26"/>
                    </a:lnTo>
                    <a:lnTo>
                      <a:pt x="158" y="26"/>
                    </a:lnTo>
                    <a:lnTo>
                      <a:pt x="158" y="26"/>
                    </a:lnTo>
                    <a:lnTo>
                      <a:pt x="161" y="25"/>
                    </a:lnTo>
                    <a:lnTo>
                      <a:pt x="163" y="24"/>
                    </a:lnTo>
                    <a:lnTo>
                      <a:pt x="166" y="21"/>
                    </a:lnTo>
                    <a:lnTo>
                      <a:pt x="171" y="19"/>
                    </a:lnTo>
                    <a:lnTo>
                      <a:pt x="174" y="18"/>
                    </a:lnTo>
                    <a:lnTo>
                      <a:pt x="176" y="18"/>
                    </a:lnTo>
                    <a:lnTo>
                      <a:pt x="176" y="18"/>
                    </a:lnTo>
                    <a:lnTo>
                      <a:pt x="182" y="20"/>
                    </a:lnTo>
                    <a:lnTo>
                      <a:pt x="187" y="22"/>
                    </a:lnTo>
                    <a:lnTo>
                      <a:pt x="192" y="24"/>
                    </a:lnTo>
                    <a:lnTo>
                      <a:pt x="195" y="25"/>
                    </a:lnTo>
                    <a:lnTo>
                      <a:pt x="199" y="24"/>
                    </a:lnTo>
                    <a:lnTo>
                      <a:pt x="199" y="24"/>
                    </a:lnTo>
                    <a:lnTo>
                      <a:pt x="204" y="23"/>
                    </a:lnTo>
                    <a:lnTo>
                      <a:pt x="207" y="21"/>
                    </a:lnTo>
                    <a:lnTo>
                      <a:pt x="209" y="19"/>
                    </a:lnTo>
                    <a:lnTo>
                      <a:pt x="215" y="18"/>
                    </a:lnTo>
                    <a:lnTo>
                      <a:pt x="215" y="18"/>
                    </a:lnTo>
                    <a:lnTo>
                      <a:pt x="218" y="17"/>
                    </a:lnTo>
                    <a:lnTo>
                      <a:pt x="221" y="15"/>
                    </a:lnTo>
                    <a:lnTo>
                      <a:pt x="229" y="10"/>
                    </a:lnTo>
                    <a:lnTo>
                      <a:pt x="234" y="5"/>
                    </a:lnTo>
                    <a:lnTo>
                      <a:pt x="238" y="1"/>
                    </a:lnTo>
                    <a:lnTo>
                      <a:pt x="238" y="1"/>
                    </a:lnTo>
                    <a:lnTo>
                      <a:pt x="242" y="0"/>
                    </a:lnTo>
                    <a:lnTo>
                      <a:pt x="245" y="1"/>
                    </a:lnTo>
                    <a:lnTo>
                      <a:pt x="247" y="3"/>
                    </a:lnTo>
                    <a:lnTo>
                      <a:pt x="249" y="6"/>
                    </a:lnTo>
                    <a:lnTo>
                      <a:pt x="249" y="6"/>
                    </a:lnTo>
                    <a:lnTo>
                      <a:pt x="250" y="11"/>
                    </a:lnTo>
                    <a:lnTo>
                      <a:pt x="253" y="17"/>
                    </a:lnTo>
                    <a:lnTo>
                      <a:pt x="255" y="20"/>
                    </a:lnTo>
                    <a:lnTo>
                      <a:pt x="258" y="21"/>
                    </a:lnTo>
                    <a:lnTo>
                      <a:pt x="261" y="23"/>
                    </a:lnTo>
                    <a:lnTo>
                      <a:pt x="264" y="23"/>
                    </a:lnTo>
                    <a:lnTo>
                      <a:pt x="264" y="23"/>
                    </a:lnTo>
                    <a:lnTo>
                      <a:pt x="268" y="22"/>
                    </a:lnTo>
                    <a:lnTo>
                      <a:pt x="272" y="21"/>
                    </a:lnTo>
                    <a:lnTo>
                      <a:pt x="277" y="19"/>
                    </a:lnTo>
                    <a:lnTo>
                      <a:pt x="281" y="17"/>
                    </a:lnTo>
                    <a:lnTo>
                      <a:pt x="285" y="15"/>
                    </a:lnTo>
                    <a:lnTo>
                      <a:pt x="288" y="15"/>
                    </a:lnTo>
                    <a:lnTo>
                      <a:pt x="288" y="15"/>
                    </a:lnTo>
                    <a:lnTo>
                      <a:pt x="293" y="18"/>
                    </a:lnTo>
                    <a:lnTo>
                      <a:pt x="297" y="20"/>
                    </a:lnTo>
                    <a:lnTo>
                      <a:pt x="302" y="22"/>
                    </a:lnTo>
                    <a:lnTo>
                      <a:pt x="306" y="23"/>
                    </a:lnTo>
                    <a:lnTo>
                      <a:pt x="306" y="23"/>
                    </a:lnTo>
                    <a:lnTo>
                      <a:pt x="309" y="23"/>
                    </a:lnTo>
                    <a:lnTo>
                      <a:pt x="310" y="25"/>
                    </a:lnTo>
                    <a:lnTo>
                      <a:pt x="314" y="28"/>
                    </a:lnTo>
                    <a:lnTo>
                      <a:pt x="316" y="33"/>
                    </a:lnTo>
                    <a:lnTo>
                      <a:pt x="318" y="35"/>
                    </a:lnTo>
                    <a:lnTo>
                      <a:pt x="321" y="36"/>
                    </a:lnTo>
                    <a:lnTo>
                      <a:pt x="321" y="36"/>
                    </a:lnTo>
                    <a:lnTo>
                      <a:pt x="329" y="37"/>
                    </a:lnTo>
                    <a:lnTo>
                      <a:pt x="335" y="40"/>
                    </a:lnTo>
                    <a:lnTo>
                      <a:pt x="342" y="43"/>
                    </a:lnTo>
                    <a:lnTo>
                      <a:pt x="345" y="46"/>
                    </a:lnTo>
                    <a:lnTo>
                      <a:pt x="347" y="48"/>
                    </a:lnTo>
                    <a:lnTo>
                      <a:pt x="347" y="48"/>
                    </a:lnTo>
                    <a:lnTo>
                      <a:pt x="350" y="52"/>
                    </a:lnTo>
                    <a:lnTo>
                      <a:pt x="354" y="54"/>
                    </a:lnTo>
                    <a:lnTo>
                      <a:pt x="359" y="55"/>
                    </a:lnTo>
                    <a:lnTo>
                      <a:pt x="365" y="55"/>
                    </a:lnTo>
                    <a:lnTo>
                      <a:pt x="365" y="55"/>
                    </a:lnTo>
                    <a:lnTo>
                      <a:pt x="368" y="55"/>
                    </a:lnTo>
                    <a:lnTo>
                      <a:pt x="371" y="56"/>
                    </a:lnTo>
                    <a:lnTo>
                      <a:pt x="372" y="58"/>
                    </a:lnTo>
                    <a:lnTo>
                      <a:pt x="372" y="61"/>
                    </a:lnTo>
                    <a:lnTo>
                      <a:pt x="372" y="67"/>
                    </a:lnTo>
                    <a:lnTo>
                      <a:pt x="371" y="76"/>
                    </a:lnTo>
                    <a:lnTo>
                      <a:pt x="371" y="76"/>
                    </a:lnTo>
                    <a:lnTo>
                      <a:pt x="371" y="84"/>
                    </a:lnTo>
                    <a:lnTo>
                      <a:pt x="371" y="90"/>
                    </a:lnTo>
                    <a:lnTo>
                      <a:pt x="372" y="91"/>
                    </a:lnTo>
                    <a:lnTo>
                      <a:pt x="374" y="92"/>
                    </a:lnTo>
                    <a:lnTo>
                      <a:pt x="380" y="92"/>
                    </a:lnTo>
                    <a:lnTo>
                      <a:pt x="380" y="92"/>
                    </a:lnTo>
                    <a:lnTo>
                      <a:pt x="387" y="92"/>
                    </a:lnTo>
                    <a:lnTo>
                      <a:pt x="392" y="92"/>
                    </a:lnTo>
                    <a:lnTo>
                      <a:pt x="394" y="93"/>
                    </a:lnTo>
                    <a:lnTo>
                      <a:pt x="394" y="94"/>
                    </a:lnTo>
                    <a:lnTo>
                      <a:pt x="394" y="96"/>
                    </a:lnTo>
                    <a:lnTo>
                      <a:pt x="393" y="98"/>
                    </a:lnTo>
                    <a:lnTo>
                      <a:pt x="393" y="98"/>
                    </a:lnTo>
                    <a:lnTo>
                      <a:pt x="385" y="111"/>
                    </a:lnTo>
                    <a:lnTo>
                      <a:pt x="380" y="115"/>
                    </a:lnTo>
                    <a:lnTo>
                      <a:pt x="378" y="117"/>
                    </a:lnTo>
                    <a:lnTo>
                      <a:pt x="376" y="115"/>
                    </a:lnTo>
                    <a:lnTo>
                      <a:pt x="376" y="115"/>
                    </a:lnTo>
                    <a:lnTo>
                      <a:pt x="372" y="113"/>
                    </a:lnTo>
                    <a:lnTo>
                      <a:pt x="366" y="113"/>
                    </a:lnTo>
                    <a:lnTo>
                      <a:pt x="365" y="113"/>
                    </a:lnTo>
                    <a:lnTo>
                      <a:pt x="363" y="115"/>
                    </a:lnTo>
                    <a:lnTo>
                      <a:pt x="362" y="117"/>
                    </a:lnTo>
                    <a:lnTo>
                      <a:pt x="362" y="120"/>
                    </a:lnTo>
                    <a:lnTo>
                      <a:pt x="362" y="120"/>
                    </a:lnTo>
                    <a:lnTo>
                      <a:pt x="361" y="126"/>
                    </a:lnTo>
                    <a:lnTo>
                      <a:pt x="360" y="134"/>
                    </a:lnTo>
                    <a:lnTo>
                      <a:pt x="359" y="136"/>
                    </a:lnTo>
                    <a:lnTo>
                      <a:pt x="357" y="139"/>
                    </a:lnTo>
                    <a:lnTo>
                      <a:pt x="353" y="141"/>
                    </a:lnTo>
                    <a:lnTo>
                      <a:pt x="349" y="143"/>
                    </a:lnTo>
                    <a:lnTo>
                      <a:pt x="349" y="143"/>
                    </a:lnTo>
                    <a:lnTo>
                      <a:pt x="343" y="148"/>
                    </a:lnTo>
                    <a:lnTo>
                      <a:pt x="340" y="150"/>
                    </a:lnTo>
                    <a:lnTo>
                      <a:pt x="338" y="152"/>
                    </a:lnTo>
                    <a:lnTo>
                      <a:pt x="337" y="158"/>
                    </a:lnTo>
                    <a:lnTo>
                      <a:pt x="337" y="167"/>
                    </a:lnTo>
                    <a:lnTo>
                      <a:pt x="337" y="167"/>
                    </a:lnTo>
                    <a:lnTo>
                      <a:pt x="337" y="171"/>
                    </a:lnTo>
                    <a:lnTo>
                      <a:pt x="338" y="176"/>
                    </a:lnTo>
                    <a:lnTo>
                      <a:pt x="342" y="183"/>
                    </a:lnTo>
                    <a:lnTo>
                      <a:pt x="344" y="190"/>
                    </a:lnTo>
                    <a:lnTo>
                      <a:pt x="344" y="192"/>
                    </a:lnTo>
                    <a:lnTo>
                      <a:pt x="343" y="195"/>
                    </a:lnTo>
                    <a:lnTo>
                      <a:pt x="343" y="195"/>
                    </a:lnTo>
                    <a:lnTo>
                      <a:pt x="340" y="200"/>
                    </a:lnTo>
                    <a:lnTo>
                      <a:pt x="337" y="208"/>
                    </a:lnTo>
                    <a:lnTo>
                      <a:pt x="337" y="214"/>
                    </a:lnTo>
                    <a:lnTo>
                      <a:pt x="337" y="217"/>
                    </a:lnTo>
                    <a:lnTo>
                      <a:pt x="338" y="220"/>
                    </a:lnTo>
                    <a:lnTo>
                      <a:pt x="338" y="220"/>
                    </a:lnTo>
                    <a:lnTo>
                      <a:pt x="349" y="232"/>
                    </a:lnTo>
                    <a:lnTo>
                      <a:pt x="353" y="238"/>
                    </a:lnTo>
                    <a:lnTo>
                      <a:pt x="353" y="240"/>
                    </a:lnTo>
                    <a:lnTo>
                      <a:pt x="353" y="242"/>
                    </a:lnTo>
                    <a:lnTo>
                      <a:pt x="353" y="242"/>
                    </a:lnTo>
                    <a:lnTo>
                      <a:pt x="349" y="243"/>
                    </a:lnTo>
                    <a:lnTo>
                      <a:pt x="346" y="243"/>
                    </a:lnTo>
                    <a:lnTo>
                      <a:pt x="344" y="242"/>
                    </a:lnTo>
                    <a:lnTo>
                      <a:pt x="343" y="239"/>
                    </a:lnTo>
                    <a:lnTo>
                      <a:pt x="343" y="239"/>
                    </a:lnTo>
                    <a:lnTo>
                      <a:pt x="343" y="235"/>
                    </a:lnTo>
                    <a:lnTo>
                      <a:pt x="342" y="231"/>
                    </a:lnTo>
                    <a:lnTo>
                      <a:pt x="339" y="227"/>
                    </a:lnTo>
                    <a:lnTo>
                      <a:pt x="337" y="226"/>
                    </a:lnTo>
                    <a:lnTo>
                      <a:pt x="335" y="226"/>
                    </a:lnTo>
                    <a:lnTo>
                      <a:pt x="335" y="226"/>
                    </a:lnTo>
                    <a:lnTo>
                      <a:pt x="331" y="226"/>
                    </a:lnTo>
                    <a:lnTo>
                      <a:pt x="325" y="226"/>
                    </a:lnTo>
                    <a:lnTo>
                      <a:pt x="323" y="227"/>
                    </a:lnTo>
                    <a:lnTo>
                      <a:pt x="321" y="228"/>
                    </a:lnTo>
                    <a:lnTo>
                      <a:pt x="319" y="232"/>
                    </a:lnTo>
                    <a:lnTo>
                      <a:pt x="317" y="235"/>
                    </a:lnTo>
                    <a:lnTo>
                      <a:pt x="317" y="235"/>
                    </a:lnTo>
                    <a:lnTo>
                      <a:pt x="314" y="241"/>
                    </a:lnTo>
                    <a:lnTo>
                      <a:pt x="311" y="246"/>
                    </a:lnTo>
                    <a:lnTo>
                      <a:pt x="311" y="247"/>
                    </a:lnTo>
                    <a:lnTo>
                      <a:pt x="309" y="248"/>
                    </a:lnTo>
                    <a:lnTo>
                      <a:pt x="305" y="248"/>
                    </a:lnTo>
                    <a:lnTo>
                      <a:pt x="305" y="248"/>
                    </a:lnTo>
                    <a:lnTo>
                      <a:pt x="298" y="249"/>
                    </a:lnTo>
                    <a:lnTo>
                      <a:pt x="296" y="250"/>
                    </a:lnTo>
                    <a:lnTo>
                      <a:pt x="295" y="252"/>
                    </a:lnTo>
                    <a:lnTo>
                      <a:pt x="293" y="256"/>
                    </a:lnTo>
                    <a:lnTo>
                      <a:pt x="293" y="262"/>
                    </a:lnTo>
                    <a:lnTo>
                      <a:pt x="293" y="262"/>
                    </a:lnTo>
                    <a:lnTo>
                      <a:pt x="293" y="266"/>
                    </a:lnTo>
                    <a:lnTo>
                      <a:pt x="291" y="270"/>
                    </a:lnTo>
                    <a:lnTo>
                      <a:pt x="288" y="272"/>
                    </a:lnTo>
                    <a:lnTo>
                      <a:pt x="285" y="274"/>
                    </a:lnTo>
                    <a:lnTo>
                      <a:pt x="285" y="274"/>
                    </a:lnTo>
                    <a:lnTo>
                      <a:pt x="280" y="275"/>
                    </a:lnTo>
                    <a:lnTo>
                      <a:pt x="278" y="277"/>
                    </a:lnTo>
                    <a:lnTo>
                      <a:pt x="276" y="279"/>
                    </a:lnTo>
                    <a:lnTo>
                      <a:pt x="275" y="282"/>
                    </a:lnTo>
                    <a:lnTo>
                      <a:pt x="275" y="282"/>
                    </a:lnTo>
                    <a:lnTo>
                      <a:pt x="275" y="284"/>
                    </a:lnTo>
                    <a:lnTo>
                      <a:pt x="273" y="285"/>
                    </a:lnTo>
                    <a:lnTo>
                      <a:pt x="269" y="286"/>
                    </a:lnTo>
                    <a:lnTo>
                      <a:pt x="264" y="287"/>
                    </a:lnTo>
                    <a:lnTo>
                      <a:pt x="264" y="287"/>
                    </a:lnTo>
                    <a:lnTo>
                      <a:pt x="258" y="289"/>
                    </a:lnTo>
                    <a:lnTo>
                      <a:pt x="251" y="290"/>
                    </a:lnTo>
                    <a:lnTo>
                      <a:pt x="244" y="291"/>
                    </a:lnTo>
                    <a:lnTo>
                      <a:pt x="235" y="292"/>
                    </a:lnTo>
                    <a:lnTo>
                      <a:pt x="235" y="292"/>
                    </a:lnTo>
                    <a:lnTo>
                      <a:pt x="224" y="293"/>
                    </a:lnTo>
                    <a:lnTo>
                      <a:pt x="217" y="295"/>
                    </a:lnTo>
                    <a:lnTo>
                      <a:pt x="212" y="295"/>
                    </a:lnTo>
                    <a:lnTo>
                      <a:pt x="211" y="294"/>
                    </a:lnTo>
                    <a:lnTo>
                      <a:pt x="210" y="293"/>
                    </a:lnTo>
                    <a:lnTo>
                      <a:pt x="210" y="293"/>
                    </a:lnTo>
                    <a:lnTo>
                      <a:pt x="210" y="289"/>
                    </a:lnTo>
                    <a:lnTo>
                      <a:pt x="208" y="284"/>
                    </a:lnTo>
                    <a:lnTo>
                      <a:pt x="202" y="274"/>
                    </a:lnTo>
                    <a:lnTo>
                      <a:pt x="197" y="268"/>
                    </a:lnTo>
                    <a:lnTo>
                      <a:pt x="193" y="264"/>
                    </a:lnTo>
                    <a:lnTo>
                      <a:pt x="188" y="261"/>
                    </a:lnTo>
                    <a:lnTo>
                      <a:pt x="182" y="260"/>
                    </a:lnTo>
                    <a:lnTo>
                      <a:pt x="182" y="260"/>
                    </a:lnTo>
                    <a:lnTo>
                      <a:pt x="168" y="260"/>
                    </a:lnTo>
                    <a:lnTo>
                      <a:pt x="165" y="258"/>
                    </a:lnTo>
                    <a:lnTo>
                      <a:pt x="163" y="256"/>
                    </a:lnTo>
                    <a:lnTo>
                      <a:pt x="163" y="256"/>
                    </a:lnTo>
                    <a:lnTo>
                      <a:pt x="162" y="255"/>
                    </a:lnTo>
                    <a:lnTo>
                      <a:pt x="160" y="254"/>
                    </a:lnTo>
                    <a:lnTo>
                      <a:pt x="155" y="253"/>
                    </a:lnTo>
                    <a:lnTo>
                      <a:pt x="151" y="252"/>
                    </a:lnTo>
                    <a:lnTo>
                      <a:pt x="149" y="250"/>
                    </a:lnTo>
                    <a:lnTo>
                      <a:pt x="149" y="248"/>
                    </a:lnTo>
                    <a:lnTo>
                      <a:pt x="149" y="248"/>
                    </a:lnTo>
                    <a:lnTo>
                      <a:pt x="146" y="240"/>
                    </a:lnTo>
                    <a:lnTo>
                      <a:pt x="143" y="231"/>
                    </a:lnTo>
                    <a:lnTo>
                      <a:pt x="140" y="221"/>
                    </a:lnTo>
                    <a:lnTo>
                      <a:pt x="140" y="218"/>
                    </a:lnTo>
                    <a:lnTo>
                      <a:pt x="142" y="214"/>
                    </a:lnTo>
                    <a:lnTo>
                      <a:pt x="142" y="214"/>
                    </a:lnTo>
                    <a:lnTo>
                      <a:pt x="145" y="209"/>
                    </a:lnTo>
                    <a:lnTo>
                      <a:pt x="147" y="205"/>
                    </a:lnTo>
                    <a:lnTo>
                      <a:pt x="147" y="203"/>
                    </a:lnTo>
                    <a:lnTo>
                      <a:pt x="146" y="200"/>
                    </a:lnTo>
                    <a:lnTo>
                      <a:pt x="142" y="195"/>
                    </a:lnTo>
                    <a:lnTo>
                      <a:pt x="142" y="195"/>
                    </a:lnTo>
                    <a:lnTo>
                      <a:pt x="130" y="185"/>
                    </a:lnTo>
                    <a:lnTo>
                      <a:pt x="128" y="182"/>
                    </a:lnTo>
                    <a:lnTo>
                      <a:pt x="126" y="179"/>
                    </a:lnTo>
                    <a:lnTo>
                      <a:pt x="126" y="179"/>
                    </a:lnTo>
                    <a:lnTo>
                      <a:pt x="125" y="178"/>
                    </a:lnTo>
                    <a:lnTo>
                      <a:pt x="124" y="177"/>
                    </a:lnTo>
                    <a:lnTo>
                      <a:pt x="120" y="176"/>
                    </a:lnTo>
                    <a:lnTo>
                      <a:pt x="115" y="176"/>
                    </a:lnTo>
                    <a:lnTo>
                      <a:pt x="110" y="177"/>
                    </a:lnTo>
                    <a:lnTo>
                      <a:pt x="110" y="177"/>
                    </a:lnTo>
                    <a:lnTo>
                      <a:pt x="106" y="179"/>
                    </a:lnTo>
                    <a:lnTo>
                      <a:pt x="102" y="181"/>
                    </a:lnTo>
                    <a:lnTo>
                      <a:pt x="96" y="182"/>
                    </a:lnTo>
                    <a:lnTo>
                      <a:pt x="88" y="182"/>
                    </a:lnTo>
                    <a:lnTo>
                      <a:pt x="88" y="182"/>
                    </a:lnTo>
                    <a:lnTo>
                      <a:pt x="79" y="183"/>
                    </a:lnTo>
                    <a:lnTo>
                      <a:pt x="72" y="183"/>
                    </a:lnTo>
                    <a:lnTo>
                      <a:pt x="68" y="182"/>
                    </a:lnTo>
                    <a:lnTo>
                      <a:pt x="65" y="181"/>
                    </a:lnTo>
                    <a:lnTo>
                      <a:pt x="62" y="179"/>
                    </a:lnTo>
                    <a:lnTo>
                      <a:pt x="58" y="177"/>
                    </a:lnTo>
                    <a:lnTo>
                      <a:pt x="58" y="177"/>
                    </a:lnTo>
                    <a:lnTo>
                      <a:pt x="50" y="170"/>
                    </a:lnTo>
                    <a:lnTo>
                      <a:pt x="44" y="167"/>
                    </a:lnTo>
                    <a:lnTo>
                      <a:pt x="38" y="165"/>
                    </a:lnTo>
                    <a:lnTo>
                      <a:pt x="32" y="164"/>
                    </a:lnTo>
                    <a:lnTo>
                      <a:pt x="32" y="164"/>
                    </a:lnTo>
                    <a:lnTo>
                      <a:pt x="28" y="164"/>
                    </a:lnTo>
                    <a:lnTo>
                      <a:pt x="23" y="163"/>
                    </a:lnTo>
                    <a:lnTo>
                      <a:pt x="21" y="160"/>
                    </a:lnTo>
                    <a:lnTo>
                      <a:pt x="20" y="154"/>
                    </a:lnTo>
                    <a:lnTo>
                      <a:pt x="20" y="154"/>
                    </a:lnTo>
                    <a:lnTo>
                      <a:pt x="20" y="149"/>
                    </a:lnTo>
                    <a:lnTo>
                      <a:pt x="18" y="143"/>
                    </a:lnTo>
                    <a:lnTo>
                      <a:pt x="16" y="140"/>
                    </a:lnTo>
                    <a:lnTo>
                      <a:pt x="11" y="138"/>
                    </a:lnTo>
                    <a:lnTo>
                      <a:pt x="11" y="138"/>
                    </a:lnTo>
                    <a:lnTo>
                      <a:pt x="9" y="137"/>
                    </a:lnTo>
                    <a:lnTo>
                      <a:pt x="9" y="133"/>
                    </a:lnTo>
                    <a:lnTo>
                      <a:pt x="8" y="123"/>
                    </a:lnTo>
                    <a:lnTo>
                      <a:pt x="9" y="110"/>
                    </a:lnTo>
                    <a:lnTo>
                      <a:pt x="9" y="1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218"/>
              <p:cNvSpPr/>
              <p:nvPr/>
            </p:nvSpPr>
            <p:spPr bwMode="auto">
              <a:xfrm>
                <a:off x="8848683" y="3143494"/>
                <a:ext cx="303212" cy="169876"/>
              </a:xfrm>
              <a:custGeom>
                <a:gdLst>
                  <a:gd fmla="*/ 183 w 191" name="T0"/>
                  <a:gd fmla="*/ 37 h 107" name="T1"/>
                  <a:gd fmla="*/ 182 w 191" name="T2"/>
                  <a:gd fmla="*/ 59 h 107" name="T3"/>
                  <a:gd fmla="*/ 185 w 191" name="T4"/>
                  <a:gd fmla="*/ 66 h 107" name="T5"/>
                  <a:gd fmla="*/ 188 w 191" name="T6"/>
                  <a:gd fmla="*/ 72 h 107" name="T7"/>
                  <a:gd fmla="*/ 191 w 191" name="T8"/>
                  <a:gd fmla="*/ 80 h 107" name="T9"/>
                  <a:gd fmla="*/ 187 w 191" name="T10"/>
                  <a:gd fmla="*/ 83 h 107" name="T11"/>
                  <a:gd fmla="*/ 184 w 191" name="T12"/>
                  <a:gd fmla="*/ 84 h 107" name="T13"/>
                  <a:gd fmla="*/ 164 w 191" name="T14"/>
                  <a:gd fmla="*/ 91 h 107" name="T15"/>
                  <a:gd fmla="*/ 142 w 191" name="T16"/>
                  <a:gd fmla="*/ 96 h 107" name="T17"/>
                  <a:gd fmla="*/ 122 w 191" name="T18"/>
                  <a:gd fmla="*/ 97 h 107" name="T19"/>
                  <a:gd fmla="*/ 107 w 191" name="T20"/>
                  <a:gd fmla="*/ 102 h 107" name="T21"/>
                  <a:gd fmla="*/ 100 w 191" name="T22"/>
                  <a:gd fmla="*/ 105 h 107" name="T23"/>
                  <a:gd fmla="*/ 68 w 191" name="T24"/>
                  <a:gd fmla="*/ 107 h 107" name="T25"/>
                  <a:gd fmla="*/ 27 w 191" name="T26"/>
                  <a:gd fmla="*/ 107 h 107" name="T27"/>
                  <a:gd fmla="*/ 2 w 191" name="T28"/>
                  <a:gd fmla="*/ 105 h 107" name="T29"/>
                  <a:gd fmla="*/ 0 w 191" name="T30"/>
                  <a:gd fmla="*/ 104 h 107" name="T31"/>
                  <a:gd fmla="*/ 0 w 191" name="T32"/>
                  <a:gd fmla="*/ 100 h 107" name="T33"/>
                  <a:gd fmla="*/ 2 w 191" name="T34"/>
                  <a:gd fmla="*/ 93 h 107" name="T35"/>
                  <a:gd fmla="*/ 5 w 191" name="T36"/>
                  <a:gd fmla="*/ 88 h 107" name="T37"/>
                  <a:gd fmla="*/ 6 w 191" name="T38"/>
                  <a:gd fmla="*/ 78 h 107" name="T39"/>
                  <a:gd fmla="*/ 6 w 191" name="T40"/>
                  <a:gd fmla="*/ 62 h 107" name="T41"/>
                  <a:gd fmla="*/ 9 w 191" name="T42"/>
                  <a:gd fmla="*/ 59 h 107" name="T43"/>
                  <a:gd fmla="*/ 24 w 191" name="T44"/>
                  <a:gd fmla="*/ 59 h 107" name="T45"/>
                  <a:gd fmla="*/ 34 w 191" name="T46"/>
                  <a:gd fmla="*/ 56 h 107" name="T47"/>
                  <a:gd fmla="*/ 35 w 191" name="T48"/>
                  <a:gd fmla="*/ 54 h 107" name="T49"/>
                  <a:gd fmla="*/ 38 w 191" name="T50"/>
                  <a:gd fmla="*/ 51 h 107" name="T51"/>
                  <a:gd fmla="*/ 59 w 191" name="T52"/>
                  <a:gd fmla="*/ 51 h 107" name="T53"/>
                  <a:gd fmla="*/ 63 w 191" name="T54"/>
                  <a:gd fmla="*/ 50 h 107" name="T55"/>
                  <a:gd fmla="*/ 70 w 191" name="T56"/>
                  <a:gd fmla="*/ 47 h 107" name="T57"/>
                  <a:gd fmla="*/ 74 w 191" name="T58"/>
                  <a:gd fmla="*/ 40 h 107" name="T59"/>
                  <a:gd fmla="*/ 78 w 191" name="T60"/>
                  <a:gd fmla="*/ 33 h 107" name="T61"/>
                  <a:gd fmla="*/ 78 w 191" name="T62"/>
                  <a:gd fmla="*/ 28 h 107" name="T63"/>
                  <a:gd fmla="*/ 77 w 191" name="T64"/>
                  <a:gd fmla="*/ 9 h 107" name="T65"/>
                  <a:gd fmla="*/ 78 w 191" name="T66"/>
                  <a:gd fmla="*/ 3 h 107" name="T67"/>
                  <a:gd fmla="*/ 84 w 191" name="T68"/>
                  <a:gd fmla="*/ 0 h 107" name="T69"/>
                  <a:gd fmla="*/ 87 w 191" name="T70"/>
                  <a:gd fmla="*/ 2 h 107" name="T71"/>
                  <a:gd fmla="*/ 97 w 191" name="T72"/>
                  <a:gd fmla="*/ 8 h 107" name="T73"/>
                  <a:gd fmla="*/ 105 w 191" name="T74"/>
                  <a:gd fmla="*/ 13 h 107" name="T75"/>
                  <a:gd fmla="*/ 108 w 191" name="T76"/>
                  <a:gd fmla="*/ 14 h 107" name="T77"/>
                  <a:gd fmla="*/ 114 w 191" name="T78"/>
                  <a:gd fmla="*/ 17 h 107" name="T79"/>
                  <a:gd fmla="*/ 126 w 191" name="T80"/>
                  <a:gd fmla="*/ 20 h 107" name="T81"/>
                  <a:gd fmla="*/ 136 w 191" name="T82"/>
                  <a:gd fmla="*/ 19 h 107" name="T83"/>
                  <a:gd fmla="*/ 155 w 191" name="T84"/>
                  <a:gd fmla="*/ 16 h 107" name="T85"/>
                  <a:gd fmla="*/ 163 w 191" name="T86"/>
                  <a:gd fmla="*/ 12 h 107" name="T87"/>
                  <a:gd fmla="*/ 166 w 191" name="T88"/>
                  <a:gd fmla="*/ 10 h 107" name="T89"/>
                  <a:gd fmla="*/ 168 w 191" name="T90"/>
                  <a:gd fmla="*/ 10 h 107" name="T91"/>
                  <a:gd fmla="*/ 170 w 191" name="T92"/>
                  <a:gd fmla="*/ 16 h 107" name="T93"/>
                  <a:gd fmla="*/ 171 w 191" name="T94"/>
                  <a:gd fmla="*/ 20 h 107" name="T95"/>
                  <a:gd fmla="*/ 175 w 191" name="T96"/>
                  <a:gd fmla="*/ 25 h 107" name="T97"/>
                  <a:gd fmla="*/ 180 w 191" name="T98"/>
                  <a:gd fmla="*/ 27 h 107" name="T99"/>
                  <a:gd fmla="*/ 183 w 191" name="T100"/>
                  <a:gd fmla="*/ 28 h 107" name="T101"/>
                  <a:gd fmla="*/ 183 w 191" name="T102"/>
                  <a:gd fmla="*/ 36 h 107" name="T103"/>
                  <a:gd fmla="*/ 183 w 191" name="T104"/>
                  <a:gd fmla="*/ 37 h 107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107" w="191">
                    <a:moveTo>
                      <a:pt x="183" y="37"/>
                    </a:moveTo>
                    <a:lnTo>
                      <a:pt x="183" y="37"/>
                    </a:lnTo>
                    <a:lnTo>
                      <a:pt x="182" y="49"/>
                    </a:lnTo>
                    <a:lnTo>
                      <a:pt x="182" y="59"/>
                    </a:lnTo>
                    <a:lnTo>
                      <a:pt x="183" y="63"/>
                    </a:lnTo>
                    <a:lnTo>
                      <a:pt x="185" y="66"/>
                    </a:lnTo>
                    <a:lnTo>
                      <a:pt x="185" y="66"/>
                    </a:lnTo>
                    <a:lnTo>
                      <a:pt x="188" y="72"/>
                    </a:lnTo>
                    <a:lnTo>
                      <a:pt x="191" y="78"/>
                    </a:lnTo>
                    <a:lnTo>
                      <a:pt x="191" y="80"/>
                    </a:lnTo>
                    <a:lnTo>
                      <a:pt x="189" y="81"/>
                    </a:lnTo>
                    <a:lnTo>
                      <a:pt x="187" y="83"/>
                    </a:lnTo>
                    <a:lnTo>
                      <a:pt x="184" y="84"/>
                    </a:lnTo>
                    <a:lnTo>
                      <a:pt x="184" y="84"/>
                    </a:lnTo>
                    <a:lnTo>
                      <a:pt x="174" y="86"/>
                    </a:lnTo>
                    <a:lnTo>
                      <a:pt x="164" y="91"/>
                    </a:lnTo>
                    <a:lnTo>
                      <a:pt x="153" y="94"/>
                    </a:lnTo>
                    <a:lnTo>
                      <a:pt x="142" y="96"/>
                    </a:lnTo>
                    <a:lnTo>
                      <a:pt x="142" y="96"/>
                    </a:lnTo>
                    <a:lnTo>
                      <a:pt x="122" y="97"/>
                    </a:lnTo>
                    <a:lnTo>
                      <a:pt x="113" y="99"/>
                    </a:lnTo>
                    <a:lnTo>
                      <a:pt x="107" y="102"/>
                    </a:lnTo>
                    <a:lnTo>
                      <a:pt x="107" y="102"/>
                    </a:lnTo>
                    <a:lnTo>
                      <a:pt x="100" y="105"/>
                    </a:lnTo>
                    <a:lnTo>
                      <a:pt x="93" y="106"/>
                    </a:lnTo>
                    <a:lnTo>
                      <a:pt x="68" y="107"/>
                    </a:lnTo>
                    <a:lnTo>
                      <a:pt x="68" y="107"/>
                    </a:lnTo>
                    <a:lnTo>
                      <a:pt x="27" y="107"/>
                    </a:lnTo>
                    <a:lnTo>
                      <a:pt x="9" y="106"/>
                    </a:lnTo>
                    <a:lnTo>
                      <a:pt x="2" y="105"/>
                    </a:lnTo>
                    <a:lnTo>
                      <a:pt x="1" y="105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0"/>
                    </a:lnTo>
                    <a:lnTo>
                      <a:pt x="0" y="97"/>
                    </a:lnTo>
                    <a:lnTo>
                      <a:pt x="2" y="93"/>
                    </a:lnTo>
                    <a:lnTo>
                      <a:pt x="5" y="88"/>
                    </a:lnTo>
                    <a:lnTo>
                      <a:pt x="5" y="88"/>
                    </a:lnTo>
                    <a:lnTo>
                      <a:pt x="5" y="83"/>
                    </a:lnTo>
                    <a:lnTo>
                      <a:pt x="6" y="78"/>
                    </a:lnTo>
                    <a:lnTo>
                      <a:pt x="5" y="69"/>
                    </a:lnTo>
                    <a:lnTo>
                      <a:pt x="6" y="62"/>
                    </a:lnTo>
                    <a:lnTo>
                      <a:pt x="7" y="60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24" y="59"/>
                    </a:lnTo>
                    <a:lnTo>
                      <a:pt x="31" y="57"/>
                    </a:lnTo>
                    <a:lnTo>
                      <a:pt x="34" y="56"/>
                    </a:lnTo>
                    <a:lnTo>
                      <a:pt x="35" y="54"/>
                    </a:lnTo>
                    <a:lnTo>
                      <a:pt x="35" y="54"/>
                    </a:lnTo>
                    <a:lnTo>
                      <a:pt x="36" y="53"/>
                    </a:lnTo>
                    <a:lnTo>
                      <a:pt x="38" y="51"/>
                    </a:lnTo>
                    <a:lnTo>
                      <a:pt x="43" y="50"/>
                    </a:lnTo>
                    <a:lnTo>
                      <a:pt x="59" y="51"/>
                    </a:lnTo>
                    <a:lnTo>
                      <a:pt x="59" y="51"/>
                    </a:lnTo>
                    <a:lnTo>
                      <a:pt x="63" y="50"/>
                    </a:lnTo>
                    <a:lnTo>
                      <a:pt x="67" y="49"/>
                    </a:lnTo>
                    <a:lnTo>
                      <a:pt x="70" y="47"/>
                    </a:lnTo>
                    <a:lnTo>
                      <a:pt x="72" y="43"/>
                    </a:lnTo>
                    <a:lnTo>
                      <a:pt x="74" y="40"/>
                    </a:lnTo>
                    <a:lnTo>
                      <a:pt x="77" y="36"/>
                    </a:lnTo>
                    <a:lnTo>
                      <a:pt x="78" y="33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8" y="19"/>
                    </a:lnTo>
                    <a:lnTo>
                      <a:pt x="77" y="9"/>
                    </a:lnTo>
                    <a:lnTo>
                      <a:pt x="77" y="6"/>
                    </a:lnTo>
                    <a:lnTo>
                      <a:pt x="78" y="3"/>
                    </a:lnTo>
                    <a:lnTo>
                      <a:pt x="80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7" y="2"/>
                    </a:lnTo>
                    <a:lnTo>
                      <a:pt x="92" y="4"/>
                    </a:lnTo>
                    <a:lnTo>
                      <a:pt x="97" y="8"/>
                    </a:lnTo>
                    <a:lnTo>
                      <a:pt x="102" y="12"/>
                    </a:lnTo>
                    <a:lnTo>
                      <a:pt x="105" y="13"/>
                    </a:lnTo>
                    <a:lnTo>
                      <a:pt x="108" y="14"/>
                    </a:lnTo>
                    <a:lnTo>
                      <a:pt x="108" y="14"/>
                    </a:lnTo>
                    <a:lnTo>
                      <a:pt x="111" y="16"/>
                    </a:lnTo>
                    <a:lnTo>
                      <a:pt x="114" y="17"/>
                    </a:lnTo>
                    <a:lnTo>
                      <a:pt x="117" y="19"/>
                    </a:lnTo>
                    <a:lnTo>
                      <a:pt x="126" y="20"/>
                    </a:lnTo>
                    <a:lnTo>
                      <a:pt x="126" y="20"/>
                    </a:lnTo>
                    <a:lnTo>
                      <a:pt x="136" y="19"/>
                    </a:lnTo>
                    <a:lnTo>
                      <a:pt x="146" y="18"/>
                    </a:lnTo>
                    <a:lnTo>
                      <a:pt x="155" y="16"/>
                    </a:lnTo>
                    <a:lnTo>
                      <a:pt x="159" y="14"/>
                    </a:lnTo>
                    <a:lnTo>
                      <a:pt x="163" y="12"/>
                    </a:lnTo>
                    <a:lnTo>
                      <a:pt x="163" y="12"/>
                    </a:lnTo>
                    <a:lnTo>
                      <a:pt x="166" y="10"/>
                    </a:lnTo>
                    <a:lnTo>
                      <a:pt x="168" y="10"/>
                    </a:lnTo>
                    <a:lnTo>
                      <a:pt x="168" y="10"/>
                    </a:lnTo>
                    <a:lnTo>
                      <a:pt x="169" y="12"/>
                    </a:lnTo>
                    <a:lnTo>
                      <a:pt x="170" y="16"/>
                    </a:lnTo>
                    <a:lnTo>
                      <a:pt x="170" y="16"/>
                    </a:lnTo>
                    <a:lnTo>
                      <a:pt x="171" y="20"/>
                    </a:lnTo>
                    <a:lnTo>
                      <a:pt x="172" y="23"/>
                    </a:lnTo>
                    <a:lnTo>
                      <a:pt x="175" y="25"/>
                    </a:lnTo>
                    <a:lnTo>
                      <a:pt x="180" y="27"/>
                    </a:lnTo>
                    <a:lnTo>
                      <a:pt x="180" y="27"/>
                    </a:lnTo>
                    <a:lnTo>
                      <a:pt x="182" y="27"/>
                    </a:lnTo>
                    <a:lnTo>
                      <a:pt x="183" y="28"/>
                    </a:lnTo>
                    <a:lnTo>
                      <a:pt x="184" y="33"/>
                    </a:lnTo>
                    <a:lnTo>
                      <a:pt x="183" y="36"/>
                    </a:lnTo>
                    <a:lnTo>
                      <a:pt x="183" y="37"/>
                    </a:lnTo>
                    <a:lnTo>
                      <a:pt x="183" y="37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219"/>
              <p:cNvSpPr/>
              <p:nvPr/>
            </p:nvSpPr>
            <p:spPr bwMode="auto">
              <a:xfrm>
                <a:off x="8945520" y="3175246"/>
                <a:ext cx="17463" cy="33340"/>
              </a:xfrm>
              <a:custGeom>
                <a:gdLst>
                  <a:gd fmla="*/ 2 w 11" name="T0"/>
                  <a:gd fmla="*/ 21 h 21" name="T1"/>
                  <a:gd fmla="*/ 2 w 11" name="T2"/>
                  <a:gd fmla="*/ 21 h 21" name="T3"/>
                  <a:gd fmla="*/ 8 w 11" name="T4"/>
                  <a:gd fmla="*/ 17 h 21" name="T5"/>
                  <a:gd fmla="*/ 8 w 11" name="T6"/>
                  <a:gd fmla="*/ 17 h 21" name="T7"/>
                  <a:gd fmla="*/ 10 w 11" name="T8"/>
                  <a:gd fmla="*/ 14 h 21" name="T9"/>
                  <a:gd fmla="*/ 11 w 11" name="T10"/>
                  <a:gd fmla="*/ 9 h 21" name="T11"/>
                  <a:gd fmla="*/ 11 w 11" name="T12"/>
                  <a:gd fmla="*/ 4 h 21" name="T13"/>
                  <a:gd fmla="*/ 10 w 11" name="T14"/>
                  <a:gd fmla="*/ 1 h 21" name="T15"/>
                  <a:gd fmla="*/ 10 w 11" name="T16"/>
                  <a:gd fmla="*/ 1 h 21" name="T17"/>
                  <a:gd fmla="*/ 9 w 11" name="T18"/>
                  <a:gd fmla="*/ 0 h 21" name="T19"/>
                  <a:gd fmla="*/ 8 w 11" name="T20"/>
                  <a:gd fmla="*/ 0 h 21" name="T21"/>
                  <a:gd fmla="*/ 7 w 11" name="T22"/>
                  <a:gd fmla="*/ 1 h 21" name="T23"/>
                  <a:gd fmla="*/ 7 w 11" name="T24"/>
                  <a:gd fmla="*/ 4 h 21" name="T25"/>
                  <a:gd fmla="*/ 7 w 11" name="T26"/>
                  <a:gd fmla="*/ 4 h 21" name="T27"/>
                  <a:gd fmla="*/ 7 w 11" name="T28"/>
                  <a:gd fmla="*/ 7 h 21" name="T29"/>
                  <a:gd fmla="*/ 6 w 11" name="T30"/>
                  <a:gd fmla="*/ 11 h 21" name="T31"/>
                  <a:gd fmla="*/ 5 w 11" name="T32"/>
                  <a:gd fmla="*/ 13 h 21" name="T33"/>
                  <a:gd fmla="*/ 3 w 11" name="T34"/>
                  <a:gd fmla="*/ 14 h 21" name="T35"/>
                  <a:gd fmla="*/ 3 w 11" name="T36"/>
                  <a:gd fmla="*/ 14 h 21" name="T37"/>
                  <a:gd fmla="*/ 2 w 11" name="T38"/>
                  <a:gd fmla="*/ 15 h 21" name="T39"/>
                  <a:gd fmla="*/ 0 w 11" name="T40"/>
                  <a:gd fmla="*/ 16 h 21" name="T41"/>
                  <a:gd fmla="*/ 0 w 11" name="T42"/>
                  <a:gd fmla="*/ 18 h 21" name="T43"/>
                  <a:gd fmla="*/ 2 w 11" name="T44"/>
                  <a:gd fmla="*/ 21 h 21" name="T45"/>
                  <a:gd fmla="*/ 2 w 11" name="T46"/>
                  <a:gd fmla="*/ 21 h 21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21" w="11">
                    <a:moveTo>
                      <a:pt x="2" y="21"/>
                    </a:moveTo>
                    <a:lnTo>
                      <a:pt x="2" y="21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10" y="14"/>
                    </a:lnTo>
                    <a:lnTo>
                      <a:pt x="11" y="9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2" y="2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220"/>
              <p:cNvSpPr/>
              <p:nvPr/>
            </p:nvSpPr>
            <p:spPr bwMode="auto">
              <a:xfrm>
                <a:off x="8872495" y="3216524"/>
                <a:ext cx="20638" cy="6350"/>
              </a:xfrm>
              <a:custGeom>
                <a:gdLst>
                  <a:gd fmla="*/ 13 w 13" name="T0"/>
                  <a:gd fmla="*/ 3 h 4" name="T1"/>
                  <a:gd fmla="*/ 13 w 13" name="T2"/>
                  <a:gd fmla="*/ 3 h 4" name="T3"/>
                  <a:gd fmla="*/ 6 w 13" name="T4"/>
                  <a:gd fmla="*/ 4 h 4" name="T5"/>
                  <a:gd fmla="*/ 1 w 13" name="T6"/>
                  <a:gd fmla="*/ 3 h 4" name="T7"/>
                  <a:gd fmla="*/ 0 w 13" name="T8"/>
                  <a:gd fmla="*/ 3 h 4" name="T9"/>
                  <a:gd fmla="*/ 0 w 13" name="T10"/>
                  <a:gd fmla="*/ 2 h 4" name="T11"/>
                  <a:gd fmla="*/ 0 w 13" name="T12"/>
                  <a:gd fmla="*/ 2 h 4" name="T13"/>
                  <a:gd fmla="*/ 1 w 13" name="T14"/>
                  <a:gd fmla="*/ 1 h 4" name="T15"/>
                  <a:gd fmla="*/ 3 w 13" name="T16"/>
                  <a:gd fmla="*/ 0 h 4" name="T17"/>
                  <a:gd fmla="*/ 9 w 13" name="T18"/>
                  <a:gd fmla="*/ 0 h 4" name="T19"/>
                  <a:gd fmla="*/ 9 w 13" name="T20"/>
                  <a:gd fmla="*/ 0 h 4" name="T21"/>
                  <a:gd fmla="*/ 11 w 13" name="T22"/>
                  <a:gd fmla="*/ 1 h 4" name="T23"/>
                  <a:gd fmla="*/ 12 w 13" name="T24"/>
                  <a:gd fmla="*/ 1 h 4" name="T25"/>
                  <a:gd fmla="*/ 13 w 13" name="T26"/>
                  <a:gd fmla="*/ 3 h 4" name="T27"/>
                  <a:gd fmla="*/ 13 w 13" name="T28"/>
                  <a:gd fmla="*/ 3 h 4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4" w="13">
                    <a:moveTo>
                      <a:pt x="13" y="3"/>
                    </a:moveTo>
                    <a:lnTo>
                      <a:pt x="13" y="3"/>
                    </a:lnTo>
                    <a:lnTo>
                      <a:pt x="6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221"/>
              <p:cNvSpPr/>
              <p:nvPr/>
            </p:nvSpPr>
            <p:spPr bwMode="auto">
              <a:xfrm>
                <a:off x="8839160" y="3272091"/>
                <a:ext cx="3176" cy="11114"/>
              </a:xfrm>
              <a:custGeom>
                <a:gdLst>
                  <a:gd fmla="*/ 0 w 2" name="T0"/>
                  <a:gd fmla="*/ 0 h 7" name="T1"/>
                  <a:gd fmla="*/ 0 w 2" name="T2"/>
                  <a:gd fmla="*/ 0 h 7" name="T3"/>
                  <a:gd fmla="*/ 0 w 2" name="T4"/>
                  <a:gd fmla="*/ 2 h 7" name="T5"/>
                  <a:gd fmla="*/ 0 w 2" name="T6"/>
                  <a:gd fmla="*/ 5 h 7" name="T7"/>
                  <a:gd fmla="*/ 2 w 2" name="T8"/>
                  <a:gd fmla="*/ 7 h 7" name="T9"/>
                  <a:gd fmla="*/ 2 w 2" name="T10"/>
                  <a:gd fmla="*/ 7 h 7" name="T11"/>
                  <a:gd fmla="*/ 2 w 2" name="T12"/>
                  <a:gd fmla="*/ 5 h 7" name="T13"/>
                  <a:gd fmla="*/ 2 w 2" name="T14"/>
                  <a:gd fmla="*/ 5 h 7" name="T15"/>
                  <a:gd fmla="*/ 2 w 2" name="T16"/>
                  <a:gd fmla="*/ 3 h 7" name="T17"/>
                  <a:gd fmla="*/ 1 w 2" name="T18"/>
                  <a:gd fmla="*/ 1 h 7" name="T19"/>
                  <a:gd fmla="*/ 0 w 2" name="T20"/>
                  <a:gd fmla="*/ 0 h 7" name="T21"/>
                  <a:gd fmla="*/ 0 w 2" name="T22"/>
                  <a:gd fmla="*/ 0 h 7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7"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222"/>
              <p:cNvSpPr/>
              <p:nvPr/>
            </p:nvSpPr>
            <p:spPr bwMode="auto">
              <a:xfrm>
                <a:off x="8829636" y="3287967"/>
                <a:ext cx="7937" cy="9526"/>
              </a:xfrm>
              <a:custGeom>
                <a:gdLst>
                  <a:gd fmla="*/ 5 w 5" name="T0"/>
                  <a:gd fmla="*/ 3 h 6" name="T1"/>
                  <a:gd fmla="*/ 5 w 5" name="T2"/>
                  <a:gd fmla="*/ 3 h 6" name="T3"/>
                  <a:gd fmla="*/ 5 w 5" name="T4"/>
                  <a:gd fmla="*/ 4 h 6" name="T5"/>
                  <a:gd fmla="*/ 4 w 5" name="T6"/>
                  <a:gd fmla="*/ 5 h 6" name="T7"/>
                  <a:gd fmla="*/ 1 w 5" name="T8"/>
                  <a:gd fmla="*/ 6 h 6" name="T9"/>
                  <a:gd fmla="*/ 0 w 5" name="T10"/>
                  <a:gd fmla="*/ 4 h 6" name="T11"/>
                  <a:gd fmla="*/ 0 w 5" name="T12"/>
                  <a:gd fmla="*/ 4 h 6" name="T13"/>
                  <a:gd fmla="*/ 0 w 5" name="T14"/>
                  <a:gd fmla="*/ 3 h 6" name="T15"/>
                  <a:gd fmla="*/ 1 w 5" name="T16"/>
                  <a:gd fmla="*/ 2 h 6" name="T17"/>
                  <a:gd fmla="*/ 3 w 5" name="T18"/>
                  <a:gd fmla="*/ 0 h 6" name="T19"/>
                  <a:gd fmla="*/ 3 w 5" name="T20"/>
                  <a:gd fmla="*/ 0 h 6" name="T21"/>
                  <a:gd fmla="*/ 4 w 5" name="T22"/>
                  <a:gd fmla="*/ 0 h 6" name="T23"/>
                  <a:gd fmla="*/ 5 w 5" name="T24"/>
                  <a:gd fmla="*/ 1 h 6" name="T25"/>
                  <a:gd fmla="*/ 5 w 5" name="T26"/>
                  <a:gd fmla="*/ 3 h 6" name="T27"/>
                  <a:gd fmla="*/ 5 w 5" name="T28"/>
                  <a:gd fmla="*/ 3 h 6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6" w="5">
                    <a:moveTo>
                      <a:pt x="5" y="3"/>
                    </a:moveTo>
                    <a:lnTo>
                      <a:pt x="5" y="3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223"/>
              <p:cNvSpPr/>
              <p:nvPr/>
            </p:nvSpPr>
            <p:spPr bwMode="auto">
              <a:xfrm>
                <a:off x="9123321" y="4324685"/>
                <a:ext cx="1247769" cy="912883"/>
              </a:xfrm>
              <a:custGeom>
                <a:gdLst>
                  <a:gd fmla="*/ 33 w 786" name="T0"/>
                  <a:gd fmla="*/ 334 h 575" name="T1"/>
                  <a:gd fmla="*/ 53 w 786" name="T2"/>
                  <a:gd fmla="*/ 325 h 575" name="T3"/>
                  <a:gd fmla="*/ 79 w 786" name="T4"/>
                  <a:gd fmla="*/ 272 h 575" name="T5"/>
                  <a:gd fmla="*/ 96 w 786" name="T6"/>
                  <a:gd fmla="*/ 235 h 575" name="T7"/>
                  <a:gd fmla="*/ 113 w 786" name="T8"/>
                  <a:gd fmla="*/ 156 h 575" name="T9"/>
                  <a:gd fmla="*/ 131 w 786" name="T10"/>
                  <a:gd fmla="*/ 135 h 575" name="T11"/>
                  <a:gd fmla="*/ 148 w 786" name="T12"/>
                  <a:gd fmla="*/ 120 h 575" name="T13"/>
                  <a:gd fmla="*/ 186 w 786" name="T14"/>
                  <a:gd fmla="*/ 91 h 575" name="T15"/>
                  <a:gd fmla="*/ 202 w 786" name="T16"/>
                  <a:gd fmla="*/ 82 h 575" name="T17"/>
                  <a:gd fmla="*/ 231 w 786" name="T18"/>
                  <a:gd fmla="*/ 78 h 575" name="T19"/>
                  <a:gd fmla="*/ 272 w 786" name="T20"/>
                  <a:gd fmla="*/ 80 h 575" name="T21"/>
                  <a:gd fmla="*/ 325 w 786" name="T22"/>
                  <a:gd fmla="*/ 89 h 575" name="T23"/>
                  <a:gd fmla="*/ 355 w 786" name="T24"/>
                  <a:gd fmla="*/ 80 h 575" name="T25"/>
                  <a:gd fmla="*/ 428 w 786" name="T26"/>
                  <a:gd fmla="*/ 40 h 575" name="T27"/>
                  <a:gd fmla="*/ 448 w 786" name="T28"/>
                  <a:gd fmla="*/ 7 h 575" name="T29"/>
                  <a:gd fmla="*/ 506 w 786" name="T30"/>
                  <a:gd fmla="*/ 29 h 575" name="T31"/>
                  <a:gd fmla="*/ 528 w 786" name="T32"/>
                  <a:gd fmla="*/ 69 h 575" name="T33"/>
                  <a:gd fmla="*/ 554 w 786" name="T34"/>
                  <a:gd fmla="*/ 92 h 575" name="T35"/>
                  <a:gd fmla="*/ 615 w 786" name="T36"/>
                  <a:gd fmla="*/ 159 h 575" name="T37"/>
                  <a:gd fmla="*/ 655 w 786" name="T38"/>
                  <a:gd fmla="*/ 296 h 575" name="T39"/>
                  <a:gd fmla="*/ 710 w 786" name="T40"/>
                  <a:gd fmla="*/ 312 h 575" name="T41"/>
                  <a:gd fmla="*/ 738 w 786" name="T42"/>
                  <a:gd fmla="*/ 290 h 575" name="T43"/>
                  <a:gd fmla="*/ 777 w 786" name="T44"/>
                  <a:gd fmla="*/ 295 h 575" name="T45"/>
                  <a:gd fmla="*/ 777 w 786" name="T46"/>
                  <a:gd fmla="*/ 337 h 575" name="T47"/>
                  <a:gd fmla="*/ 755 w 786" name="T48"/>
                  <a:gd fmla="*/ 355 h 575" name="T49"/>
                  <a:gd fmla="*/ 747 w 786" name="T50"/>
                  <a:gd fmla="*/ 347 h 575" name="T51"/>
                  <a:gd fmla="*/ 731 w 786" name="T52"/>
                  <a:gd fmla="*/ 333 h 575" name="T53"/>
                  <a:gd fmla="*/ 735 w 786" name="T54"/>
                  <a:gd fmla="*/ 351 h 575" name="T55"/>
                  <a:gd fmla="*/ 734 w 786" name="T56"/>
                  <a:gd fmla="*/ 368 h 575" name="T57"/>
                  <a:gd fmla="*/ 728 w 786" name="T58"/>
                  <a:gd fmla="*/ 382 h 575" name="T59"/>
                  <a:gd fmla="*/ 747 w 786" name="T60"/>
                  <a:gd fmla="*/ 362 h 575" name="T61"/>
                  <a:gd fmla="*/ 740 w 786" name="T62"/>
                  <a:gd fmla="*/ 374 h 575" name="T63"/>
                  <a:gd fmla="*/ 734 w 786" name="T64"/>
                  <a:gd fmla="*/ 394 h 575" name="T65"/>
                  <a:gd fmla="*/ 731 w 786" name="T66"/>
                  <a:gd fmla="*/ 412 h 575" name="T67"/>
                  <a:gd fmla="*/ 728 w 786" name="T68"/>
                  <a:gd fmla="*/ 438 h 575" name="T69"/>
                  <a:gd fmla="*/ 735 w 786" name="T70"/>
                  <a:gd fmla="*/ 464 h 575" name="T71"/>
                  <a:gd fmla="*/ 736 w 786" name="T72"/>
                  <a:gd fmla="*/ 479 h 575" name="T73"/>
                  <a:gd fmla="*/ 688 w 786" name="T74"/>
                  <a:gd fmla="*/ 464 h 575" name="T75"/>
                  <a:gd fmla="*/ 667 w 786" name="T76"/>
                  <a:gd fmla="*/ 469 h 575" name="T77"/>
                  <a:gd fmla="*/ 649 w 786" name="T78"/>
                  <a:gd fmla="*/ 462 h 575" name="T79"/>
                  <a:gd fmla="*/ 619 w 786" name="T80"/>
                  <a:gd fmla="*/ 462 h 575" name="T81"/>
                  <a:gd fmla="*/ 597 w 786" name="T82"/>
                  <a:gd fmla="*/ 464 h 575" name="T83"/>
                  <a:gd fmla="*/ 557 w 786" name="T84"/>
                  <a:gd fmla="*/ 482 h 575" name="T85"/>
                  <a:gd fmla="*/ 510 w 786" name="T86"/>
                  <a:gd fmla="*/ 523 h 575" name="T87"/>
                  <a:gd fmla="*/ 444 w 786" name="T88"/>
                  <a:gd fmla="*/ 549 h 575" name="T89"/>
                  <a:gd fmla="*/ 394 w 786" name="T90"/>
                  <a:gd fmla="*/ 554 h 575" name="T91"/>
                  <a:gd fmla="*/ 359 w 786" name="T92"/>
                  <a:gd fmla="*/ 574 h 575" name="T93"/>
                  <a:gd fmla="*/ 278 w 786" name="T94"/>
                  <a:gd fmla="*/ 562 h 575" name="T95"/>
                  <a:gd fmla="*/ 251 w 786" name="T96"/>
                  <a:gd fmla="*/ 565 h 575" name="T97"/>
                  <a:gd fmla="*/ 254 w 786" name="T98"/>
                  <a:gd fmla="*/ 535 h 575" name="T99"/>
                  <a:gd fmla="*/ 218 w 786" name="T100"/>
                  <a:gd fmla="*/ 509 h 575" name="T101"/>
                  <a:gd fmla="*/ 236 w 786" name="T102"/>
                  <a:gd fmla="*/ 485 h 575" name="T103"/>
                  <a:gd fmla="*/ 200 w 786" name="T104"/>
                  <a:gd fmla="*/ 480 h 575" name="T105"/>
                  <a:gd fmla="*/ 181 w 786" name="T106"/>
                  <a:gd fmla="*/ 507 h 575" name="T107"/>
                  <a:gd fmla="*/ 124 w 786" name="T108"/>
                  <a:gd fmla="*/ 489 h 575" name="T109"/>
                  <a:gd fmla="*/ 115 w 786" name="T110"/>
                  <a:gd fmla="*/ 462 h 575" name="T111"/>
                  <a:gd fmla="*/ 119 w 786" name="T112"/>
                  <a:gd fmla="*/ 440 h 575" name="T113"/>
                  <a:gd fmla="*/ 80 w 786" name="T114"/>
                  <a:gd fmla="*/ 421 h 575" name="T115"/>
                  <a:gd fmla="*/ 49 w 786" name="T116"/>
                  <a:gd fmla="*/ 391 h 575" name="T117"/>
                  <a:gd fmla="*/ 25 w 786" name="T118"/>
                  <a:gd fmla="*/ 358 h 575" name="T119"/>
                  <a:gd fmla="*/ 0 w 786" name="T120"/>
                  <a:gd fmla="*/ 342 h 575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575" w="786">
                    <a:moveTo>
                      <a:pt x="0" y="342"/>
                    </a:moveTo>
                    <a:lnTo>
                      <a:pt x="0" y="342"/>
                    </a:lnTo>
                    <a:lnTo>
                      <a:pt x="1" y="341"/>
                    </a:lnTo>
                    <a:lnTo>
                      <a:pt x="12" y="341"/>
                    </a:lnTo>
                    <a:lnTo>
                      <a:pt x="12" y="341"/>
                    </a:lnTo>
                    <a:lnTo>
                      <a:pt x="20" y="340"/>
                    </a:lnTo>
                    <a:lnTo>
                      <a:pt x="26" y="339"/>
                    </a:lnTo>
                    <a:lnTo>
                      <a:pt x="31" y="336"/>
                    </a:lnTo>
                    <a:lnTo>
                      <a:pt x="33" y="334"/>
                    </a:lnTo>
                    <a:lnTo>
                      <a:pt x="34" y="331"/>
                    </a:lnTo>
                    <a:lnTo>
                      <a:pt x="34" y="331"/>
                    </a:lnTo>
                    <a:lnTo>
                      <a:pt x="36" y="328"/>
                    </a:lnTo>
                    <a:lnTo>
                      <a:pt x="37" y="327"/>
                    </a:lnTo>
                    <a:lnTo>
                      <a:pt x="42" y="327"/>
                    </a:lnTo>
                    <a:lnTo>
                      <a:pt x="48" y="328"/>
                    </a:lnTo>
                    <a:lnTo>
                      <a:pt x="51" y="327"/>
                    </a:lnTo>
                    <a:lnTo>
                      <a:pt x="53" y="325"/>
                    </a:lnTo>
                    <a:lnTo>
                      <a:pt x="53" y="325"/>
                    </a:lnTo>
                    <a:lnTo>
                      <a:pt x="61" y="317"/>
                    </a:lnTo>
                    <a:lnTo>
                      <a:pt x="68" y="305"/>
                    </a:lnTo>
                    <a:lnTo>
                      <a:pt x="75" y="292"/>
                    </a:lnTo>
                    <a:lnTo>
                      <a:pt x="77" y="286"/>
                    </a:lnTo>
                    <a:lnTo>
                      <a:pt x="77" y="282"/>
                    </a:lnTo>
                    <a:lnTo>
                      <a:pt x="77" y="282"/>
                    </a:lnTo>
                    <a:lnTo>
                      <a:pt x="77" y="278"/>
                    </a:lnTo>
                    <a:lnTo>
                      <a:pt x="77" y="275"/>
                    </a:lnTo>
                    <a:lnTo>
                      <a:pt x="79" y="272"/>
                    </a:lnTo>
                    <a:lnTo>
                      <a:pt x="83" y="269"/>
                    </a:lnTo>
                    <a:lnTo>
                      <a:pt x="83" y="269"/>
                    </a:lnTo>
                    <a:lnTo>
                      <a:pt x="88" y="266"/>
                    </a:lnTo>
                    <a:lnTo>
                      <a:pt x="91" y="262"/>
                    </a:lnTo>
                    <a:lnTo>
                      <a:pt x="92" y="256"/>
                    </a:lnTo>
                    <a:lnTo>
                      <a:pt x="92" y="249"/>
                    </a:lnTo>
                    <a:lnTo>
                      <a:pt x="92" y="249"/>
                    </a:lnTo>
                    <a:lnTo>
                      <a:pt x="93" y="241"/>
                    </a:lnTo>
                    <a:lnTo>
                      <a:pt x="96" y="235"/>
                    </a:lnTo>
                    <a:lnTo>
                      <a:pt x="99" y="228"/>
                    </a:lnTo>
                    <a:lnTo>
                      <a:pt x="105" y="219"/>
                    </a:lnTo>
                    <a:lnTo>
                      <a:pt x="105" y="219"/>
                    </a:lnTo>
                    <a:lnTo>
                      <a:pt x="108" y="206"/>
                    </a:lnTo>
                    <a:lnTo>
                      <a:pt x="111" y="192"/>
                    </a:lnTo>
                    <a:lnTo>
                      <a:pt x="112" y="177"/>
                    </a:lnTo>
                    <a:lnTo>
                      <a:pt x="113" y="165"/>
                    </a:lnTo>
                    <a:lnTo>
                      <a:pt x="113" y="165"/>
                    </a:lnTo>
                    <a:lnTo>
                      <a:pt x="113" y="156"/>
                    </a:lnTo>
                    <a:lnTo>
                      <a:pt x="114" y="152"/>
                    </a:lnTo>
                    <a:lnTo>
                      <a:pt x="115" y="151"/>
                    </a:lnTo>
                    <a:lnTo>
                      <a:pt x="116" y="150"/>
                    </a:lnTo>
                    <a:lnTo>
                      <a:pt x="121" y="150"/>
                    </a:lnTo>
                    <a:lnTo>
                      <a:pt x="121" y="150"/>
                    </a:lnTo>
                    <a:lnTo>
                      <a:pt x="123" y="149"/>
                    </a:lnTo>
                    <a:lnTo>
                      <a:pt x="125" y="148"/>
                    </a:lnTo>
                    <a:lnTo>
                      <a:pt x="129" y="142"/>
                    </a:lnTo>
                    <a:lnTo>
                      <a:pt x="131" y="135"/>
                    </a:lnTo>
                    <a:lnTo>
                      <a:pt x="131" y="128"/>
                    </a:lnTo>
                    <a:lnTo>
                      <a:pt x="131" y="128"/>
                    </a:lnTo>
                    <a:lnTo>
                      <a:pt x="133" y="126"/>
                    </a:lnTo>
                    <a:lnTo>
                      <a:pt x="134" y="124"/>
                    </a:lnTo>
                    <a:lnTo>
                      <a:pt x="135" y="122"/>
                    </a:lnTo>
                    <a:lnTo>
                      <a:pt x="137" y="121"/>
                    </a:lnTo>
                    <a:lnTo>
                      <a:pt x="142" y="120"/>
                    </a:lnTo>
                    <a:lnTo>
                      <a:pt x="148" y="120"/>
                    </a:lnTo>
                    <a:lnTo>
                      <a:pt x="148" y="120"/>
                    </a:lnTo>
                    <a:lnTo>
                      <a:pt x="152" y="119"/>
                    </a:lnTo>
                    <a:lnTo>
                      <a:pt x="156" y="117"/>
                    </a:lnTo>
                    <a:lnTo>
                      <a:pt x="167" y="107"/>
                    </a:lnTo>
                    <a:lnTo>
                      <a:pt x="167" y="107"/>
                    </a:lnTo>
                    <a:lnTo>
                      <a:pt x="178" y="96"/>
                    </a:lnTo>
                    <a:lnTo>
                      <a:pt x="182" y="93"/>
                    </a:lnTo>
                    <a:lnTo>
                      <a:pt x="185" y="92"/>
                    </a:lnTo>
                    <a:lnTo>
                      <a:pt x="185" y="92"/>
                    </a:lnTo>
                    <a:lnTo>
                      <a:pt x="186" y="91"/>
                    </a:lnTo>
                    <a:lnTo>
                      <a:pt x="187" y="90"/>
                    </a:lnTo>
                    <a:lnTo>
                      <a:pt x="188" y="86"/>
                    </a:lnTo>
                    <a:lnTo>
                      <a:pt x="190" y="83"/>
                    </a:lnTo>
                    <a:lnTo>
                      <a:pt x="192" y="80"/>
                    </a:lnTo>
                    <a:lnTo>
                      <a:pt x="192" y="80"/>
                    </a:lnTo>
                    <a:lnTo>
                      <a:pt x="195" y="79"/>
                    </a:lnTo>
                    <a:lnTo>
                      <a:pt x="197" y="79"/>
                    </a:lnTo>
                    <a:lnTo>
                      <a:pt x="200" y="80"/>
                    </a:lnTo>
                    <a:lnTo>
                      <a:pt x="202" y="82"/>
                    </a:lnTo>
                    <a:lnTo>
                      <a:pt x="202" y="82"/>
                    </a:lnTo>
                    <a:lnTo>
                      <a:pt x="207" y="84"/>
                    </a:lnTo>
                    <a:lnTo>
                      <a:pt x="212" y="86"/>
                    </a:lnTo>
                    <a:lnTo>
                      <a:pt x="218" y="86"/>
                    </a:lnTo>
                    <a:lnTo>
                      <a:pt x="220" y="86"/>
                    </a:lnTo>
                    <a:lnTo>
                      <a:pt x="222" y="85"/>
                    </a:lnTo>
                    <a:lnTo>
                      <a:pt x="222" y="85"/>
                    </a:lnTo>
                    <a:lnTo>
                      <a:pt x="226" y="82"/>
                    </a:lnTo>
                    <a:lnTo>
                      <a:pt x="231" y="78"/>
                    </a:lnTo>
                    <a:lnTo>
                      <a:pt x="235" y="77"/>
                    </a:lnTo>
                    <a:lnTo>
                      <a:pt x="238" y="77"/>
                    </a:lnTo>
                    <a:lnTo>
                      <a:pt x="242" y="77"/>
                    </a:lnTo>
                    <a:lnTo>
                      <a:pt x="245" y="78"/>
                    </a:lnTo>
                    <a:lnTo>
                      <a:pt x="245" y="78"/>
                    </a:lnTo>
                    <a:lnTo>
                      <a:pt x="252" y="81"/>
                    </a:lnTo>
                    <a:lnTo>
                      <a:pt x="257" y="83"/>
                    </a:lnTo>
                    <a:lnTo>
                      <a:pt x="264" y="83"/>
                    </a:lnTo>
                    <a:lnTo>
                      <a:pt x="272" y="80"/>
                    </a:lnTo>
                    <a:lnTo>
                      <a:pt x="272" y="80"/>
                    </a:lnTo>
                    <a:lnTo>
                      <a:pt x="283" y="77"/>
                    </a:lnTo>
                    <a:lnTo>
                      <a:pt x="294" y="76"/>
                    </a:lnTo>
                    <a:lnTo>
                      <a:pt x="299" y="76"/>
                    </a:lnTo>
                    <a:lnTo>
                      <a:pt x="306" y="77"/>
                    </a:lnTo>
                    <a:lnTo>
                      <a:pt x="311" y="79"/>
                    </a:lnTo>
                    <a:lnTo>
                      <a:pt x="316" y="82"/>
                    </a:lnTo>
                    <a:lnTo>
                      <a:pt x="316" y="82"/>
                    </a:lnTo>
                    <a:lnTo>
                      <a:pt x="325" y="89"/>
                    </a:lnTo>
                    <a:lnTo>
                      <a:pt x="333" y="95"/>
                    </a:lnTo>
                    <a:lnTo>
                      <a:pt x="336" y="97"/>
                    </a:lnTo>
                    <a:lnTo>
                      <a:pt x="339" y="99"/>
                    </a:lnTo>
                    <a:lnTo>
                      <a:pt x="342" y="98"/>
                    </a:lnTo>
                    <a:lnTo>
                      <a:pt x="345" y="97"/>
                    </a:lnTo>
                    <a:lnTo>
                      <a:pt x="345" y="97"/>
                    </a:lnTo>
                    <a:lnTo>
                      <a:pt x="348" y="93"/>
                    </a:lnTo>
                    <a:lnTo>
                      <a:pt x="351" y="89"/>
                    </a:lnTo>
                    <a:lnTo>
                      <a:pt x="355" y="80"/>
                    </a:lnTo>
                    <a:lnTo>
                      <a:pt x="357" y="75"/>
                    </a:lnTo>
                    <a:lnTo>
                      <a:pt x="361" y="70"/>
                    </a:lnTo>
                    <a:lnTo>
                      <a:pt x="364" y="67"/>
                    </a:lnTo>
                    <a:lnTo>
                      <a:pt x="368" y="64"/>
                    </a:lnTo>
                    <a:lnTo>
                      <a:pt x="368" y="64"/>
                    </a:lnTo>
                    <a:lnTo>
                      <a:pt x="404" y="52"/>
                    </a:lnTo>
                    <a:lnTo>
                      <a:pt x="413" y="49"/>
                    </a:lnTo>
                    <a:lnTo>
                      <a:pt x="422" y="45"/>
                    </a:lnTo>
                    <a:lnTo>
                      <a:pt x="428" y="40"/>
                    </a:lnTo>
                    <a:lnTo>
                      <a:pt x="433" y="36"/>
                    </a:lnTo>
                    <a:lnTo>
                      <a:pt x="433" y="36"/>
                    </a:lnTo>
                    <a:lnTo>
                      <a:pt x="436" y="27"/>
                    </a:lnTo>
                    <a:lnTo>
                      <a:pt x="437" y="20"/>
                    </a:lnTo>
                    <a:lnTo>
                      <a:pt x="439" y="17"/>
                    </a:lnTo>
                    <a:lnTo>
                      <a:pt x="441" y="13"/>
                    </a:lnTo>
                    <a:lnTo>
                      <a:pt x="443" y="10"/>
                    </a:lnTo>
                    <a:lnTo>
                      <a:pt x="448" y="7"/>
                    </a:lnTo>
                    <a:lnTo>
                      <a:pt x="448" y="7"/>
                    </a:lnTo>
                    <a:lnTo>
                      <a:pt x="458" y="3"/>
                    </a:lnTo>
                    <a:lnTo>
                      <a:pt x="464" y="0"/>
                    </a:lnTo>
                    <a:lnTo>
                      <a:pt x="469" y="0"/>
                    </a:lnTo>
                    <a:lnTo>
                      <a:pt x="474" y="2"/>
                    </a:lnTo>
                    <a:lnTo>
                      <a:pt x="481" y="4"/>
                    </a:lnTo>
                    <a:lnTo>
                      <a:pt x="487" y="8"/>
                    </a:lnTo>
                    <a:lnTo>
                      <a:pt x="494" y="16"/>
                    </a:lnTo>
                    <a:lnTo>
                      <a:pt x="494" y="16"/>
                    </a:lnTo>
                    <a:lnTo>
                      <a:pt x="506" y="29"/>
                    </a:lnTo>
                    <a:lnTo>
                      <a:pt x="516" y="39"/>
                    </a:lnTo>
                    <a:lnTo>
                      <a:pt x="520" y="43"/>
                    </a:lnTo>
                    <a:lnTo>
                      <a:pt x="523" y="48"/>
                    </a:lnTo>
                    <a:lnTo>
                      <a:pt x="524" y="52"/>
                    </a:lnTo>
                    <a:lnTo>
                      <a:pt x="525" y="56"/>
                    </a:lnTo>
                    <a:lnTo>
                      <a:pt x="525" y="56"/>
                    </a:lnTo>
                    <a:lnTo>
                      <a:pt x="525" y="63"/>
                    </a:lnTo>
                    <a:lnTo>
                      <a:pt x="526" y="67"/>
                    </a:lnTo>
                    <a:lnTo>
                      <a:pt x="528" y="69"/>
                    </a:lnTo>
                    <a:lnTo>
                      <a:pt x="535" y="72"/>
                    </a:lnTo>
                    <a:lnTo>
                      <a:pt x="535" y="72"/>
                    </a:lnTo>
                    <a:lnTo>
                      <a:pt x="538" y="74"/>
                    </a:lnTo>
                    <a:lnTo>
                      <a:pt x="540" y="75"/>
                    </a:lnTo>
                    <a:lnTo>
                      <a:pt x="543" y="79"/>
                    </a:lnTo>
                    <a:lnTo>
                      <a:pt x="544" y="83"/>
                    </a:lnTo>
                    <a:lnTo>
                      <a:pt x="547" y="86"/>
                    </a:lnTo>
                    <a:lnTo>
                      <a:pt x="547" y="86"/>
                    </a:lnTo>
                    <a:lnTo>
                      <a:pt x="554" y="92"/>
                    </a:lnTo>
                    <a:lnTo>
                      <a:pt x="568" y="99"/>
                    </a:lnTo>
                    <a:lnTo>
                      <a:pt x="577" y="106"/>
                    </a:lnTo>
                    <a:lnTo>
                      <a:pt x="585" y="112"/>
                    </a:lnTo>
                    <a:lnTo>
                      <a:pt x="593" y="121"/>
                    </a:lnTo>
                    <a:lnTo>
                      <a:pt x="599" y="129"/>
                    </a:lnTo>
                    <a:lnTo>
                      <a:pt x="599" y="129"/>
                    </a:lnTo>
                    <a:lnTo>
                      <a:pt x="609" y="146"/>
                    </a:lnTo>
                    <a:lnTo>
                      <a:pt x="612" y="152"/>
                    </a:lnTo>
                    <a:lnTo>
                      <a:pt x="615" y="159"/>
                    </a:lnTo>
                    <a:lnTo>
                      <a:pt x="620" y="176"/>
                    </a:lnTo>
                    <a:lnTo>
                      <a:pt x="626" y="206"/>
                    </a:lnTo>
                    <a:lnTo>
                      <a:pt x="626" y="206"/>
                    </a:lnTo>
                    <a:lnTo>
                      <a:pt x="634" y="241"/>
                    </a:lnTo>
                    <a:lnTo>
                      <a:pt x="638" y="256"/>
                    </a:lnTo>
                    <a:lnTo>
                      <a:pt x="642" y="269"/>
                    </a:lnTo>
                    <a:lnTo>
                      <a:pt x="647" y="281"/>
                    </a:lnTo>
                    <a:lnTo>
                      <a:pt x="651" y="290"/>
                    </a:lnTo>
                    <a:lnTo>
                      <a:pt x="655" y="296"/>
                    </a:lnTo>
                    <a:lnTo>
                      <a:pt x="660" y="300"/>
                    </a:lnTo>
                    <a:lnTo>
                      <a:pt x="660" y="300"/>
                    </a:lnTo>
                    <a:lnTo>
                      <a:pt x="673" y="308"/>
                    </a:lnTo>
                    <a:lnTo>
                      <a:pt x="686" y="314"/>
                    </a:lnTo>
                    <a:lnTo>
                      <a:pt x="693" y="317"/>
                    </a:lnTo>
                    <a:lnTo>
                      <a:pt x="699" y="318"/>
                    </a:lnTo>
                    <a:lnTo>
                      <a:pt x="705" y="317"/>
                    </a:lnTo>
                    <a:lnTo>
                      <a:pt x="708" y="314"/>
                    </a:lnTo>
                    <a:lnTo>
                      <a:pt x="710" y="312"/>
                    </a:lnTo>
                    <a:lnTo>
                      <a:pt x="710" y="312"/>
                    </a:lnTo>
                    <a:lnTo>
                      <a:pt x="714" y="309"/>
                    </a:lnTo>
                    <a:lnTo>
                      <a:pt x="719" y="306"/>
                    </a:lnTo>
                    <a:lnTo>
                      <a:pt x="726" y="303"/>
                    </a:lnTo>
                    <a:lnTo>
                      <a:pt x="733" y="299"/>
                    </a:lnTo>
                    <a:lnTo>
                      <a:pt x="735" y="298"/>
                    </a:lnTo>
                    <a:lnTo>
                      <a:pt x="736" y="296"/>
                    </a:lnTo>
                    <a:lnTo>
                      <a:pt x="736" y="296"/>
                    </a:lnTo>
                    <a:lnTo>
                      <a:pt x="738" y="290"/>
                    </a:lnTo>
                    <a:lnTo>
                      <a:pt x="740" y="288"/>
                    </a:lnTo>
                    <a:lnTo>
                      <a:pt x="742" y="285"/>
                    </a:lnTo>
                    <a:lnTo>
                      <a:pt x="745" y="284"/>
                    </a:lnTo>
                    <a:lnTo>
                      <a:pt x="750" y="283"/>
                    </a:lnTo>
                    <a:lnTo>
                      <a:pt x="755" y="284"/>
                    </a:lnTo>
                    <a:lnTo>
                      <a:pt x="760" y="286"/>
                    </a:lnTo>
                    <a:lnTo>
                      <a:pt x="760" y="286"/>
                    </a:lnTo>
                    <a:lnTo>
                      <a:pt x="771" y="292"/>
                    </a:lnTo>
                    <a:lnTo>
                      <a:pt x="777" y="295"/>
                    </a:lnTo>
                    <a:lnTo>
                      <a:pt x="780" y="299"/>
                    </a:lnTo>
                    <a:lnTo>
                      <a:pt x="783" y="303"/>
                    </a:lnTo>
                    <a:lnTo>
                      <a:pt x="785" y="307"/>
                    </a:lnTo>
                    <a:lnTo>
                      <a:pt x="786" y="312"/>
                    </a:lnTo>
                    <a:lnTo>
                      <a:pt x="785" y="318"/>
                    </a:lnTo>
                    <a:lnTo>
                      <a:pt x="785" y="318"/>
                    </a:lnTo>
                    <a:lnTo>
                      <a:pt x="783" y="327"/>
                    </a:lnTo>
                    <a:lnTo>
                      <a:pt x="781" y="334"/>
                    </a:lnTo>
                    <a:lnTo>
                      <a:pt x="777" y="337"/>
                    </a:lnTo>
                    <a:lnTo>
                      <a:pt x="772" y="338"/>
                    </a:lnTo>
                    <a:lnTo>
                      <a:pt x="772" y="338"/>
                    </a:lnTo>
                    <a:lnTo>
                      <a:pt x="767" y="339"/>
                    </a:lnTo>
                    <a:lnTo>
                      <a:pt x="764" y="340"/>
                    </a:lnTo>
                    <a:lnTo>
                      <a:pt x="762" y="342"/>
                    </a:lnTo>
                    <a:lnTo>
                      <a:pt x="759" y="348"/>
                    </a:lnTo>
                    <a:lnTo>
                      <a:pt x="759" y="348"/>
                    </a:lnTo>
                    <a:lnTo>
                      <a:pt x="758" y="352"/>
                    </a:lnTo>
                    <a:lnTo>
                      <a:pt x="755" y="355"/>
                    </a:lnTo>
                    <a:lnTo>
                      <a:pt x="753" y="355"/>
                    </a:lnTo>
                    <a:lnTo>
                      <a:pt x="750" y="355"/>
                    </a:lnTo>
                    <a:lnTo>
                      <a:pt x="750" y="355"/>
                    </a:lnTo>
                    <a:lnTo>
                      <a:pt x="749" y="354"/>
                    </a:lnTo>
                    <a:lnTo>
                      <a:pt x="748" y="353"/>
                    </a:lnTo>
                    <a:lnTo>
                      <a:pt x="749" y="352"/>
                    </a:lnTo>
                    <a:lnTo>
                      <a:pt x="749" y="350"/>
                    </a:lnTo>
                    <a:lnTo>
                      <a:pt x="749" y="348"/>
                    </a:lnTo>
                    <a:lnTo>
                      <a:pt x="747" y="347"/>
                    </a:lnTo>
                    <a:lnTo>
                      <a:pt x="747" y="347"/>
                    </a:lnTo>
                    <a:lnTo>
                      <a:pt x="743" y="343"/>
                    </a:lnTo>
                    <a:lnTo>
                      <a:pt x="742" y="340"/>
                    </a:lnTo>
                    <a:lnTo>
                      <a:pt x="740" y="338"/>
                    </a:lnTo>
                    <a:lnTo>
                      <a:pt x="739" y="335"/>
                    </a:lnTo>
                    <a:lnTo>
                      <a:pt x="739" y="335"/>
                    </a:lnTo>
                    <a:lnTo>
                      <a:pt x="736" y="332"/>
                    </a:lnTo>
                    <a:lnTo>
                      <a:pt x="734" y="332"/>
                    </a:lnTo>
                    <a:lnTo>
                      <a:pt x="731" y="333"/>
                    </a:lnTo>
                    <a:lnTo>
                      <a:pt x="730" y="336"/>
                    </a:lnTo>
                    <a:lnTo>
                      <a:pt x="730" y="336"/>
                    </a:lnTo>
                    <a:lnTo>
                      <a:pt x="731" y="338"/>
                    </a:lnTo>
                    <a:lnTo>
                      <a:pt x="733" y="340"/>
                    </a:lnTo>
                    <a:lnTo>
                      <a:pt x="736" y="345"/>
                    </a:lnTo>
                    <a:lnTo>
                      <a:pt x="737" y="348"/>
                    </a:lnTo>
                    <a:lnTo>
                      <a:pt x="737" y="350"/>
                    </a:lnTo>
                    <a:lnTo>
                      <a:pt x="735" y="351"/>
                    </a:lnTo>
                    <a:lnTo>
                      <a:pt x="735" y="351"/>
                    </a:lnTo>
                    <a:lnTo>
                      <a:pt x="731" y="354"/>
                    </a:lnTo>
                    <a:lnTo>
                      <a:pt x="729" y="356"/>
                    </a:lnTo>
                    <a:lnTo>
                      <a:pt x="729" y="360"/>
                    </a:lnTo>
                    <a:lnTo>
                      <a:pt x="731" y="361"/>
                    </a:lnTo>
                    <a:lnTo>
                      <a:pt x="731" y="361"/>
                    </a:lnTo>
                    <a:lnTo>
                      <a:pt x="734" y="363"/>
                    </a:lnTo>
                    <a:lnTo>
                      <a:pt x="735" y="365"/>
                    </a:lnTo>
                    <a:lnTo>
                      <a:pt x="735" y="368"/>
                    </a:lnTo>
                    <a:lnTo>
                      <a:pt x="734" y="368"/>
                    </a:lnTo>
                    <a:lnTo>
                      <a:pt x="733" y="368"/>
                    </a:lnTo>
                    <a:lnTo>
                      <a:pt x="733" y="368"/>
                    </a:lnTo>
                    <a:lnTo>
                      <a:pt x="730" y="369"/>
                    </a:lnTo>
                    <a:lnTo>
                      <a:pt x="728" y="369"/>
                    </a:lnTo>
                    <a:lnTo>
                      <a:pt x="727" y="371"/>
                    </a:lnTo>
                    <a:lnTo>
                      <a:pt x="727" y="375"/>
                    </a:lnTo>
                    <a:lnTo>
                      <a:pt x="727" y="375"/>
                    </a:lnTo>
                    <a:lnTo>
                      <a:pt x="727" y="379"/>
                    </a:lnTo>
                    <a:lnTo>
                      <a:pt x="728" y="382"/>
                    </a:lnTo>
                    <a:lnTo>
                      <a:pt x="729" y="383"/>
                    </a:lnTo>
                    <a:lnTo>
                      <a:pt x="730" y="383"/>
                    </a:lnTo>
                    <a:lnTo>
                      <a:pt x="730" y="381"/>
                    </a:lnTo>
                    <a:lnTo>
                      <a:pt x="730" y="381"/>
                    </a:lnTo>
                    <a:lnTo>
                      <a:pt x="734" y="375"/>
                    </a:lnTo>
                    <a:lnTo>
                      <a:pt x="739" y="368"/>
                    </a:lnTo>
                    <a:lnTo>
                      <a:pt x="739" y="368"/>
                    </a:lnTo>
                    <a:lnTo>
                      <a:pt x="742" y="364"/>
                    </a:lnTo>
                    <a:lnTo>
                      <a:pt x="747" y="362"/>
                    </a:lnTo>
                    <a:lnTo>
                      <a:pt x="749" y="361"/>
                    </a:lnTo>
                    <a:lnTo>
                      <a:pt x="750" y="362"/>
                    </a:lnTo>
                    <a:lnTo>
                      <a:pt x="749" y="363"/>
                    </a:lnTo>
                    <a:lnTo>
                      <a:pt x="749" y="363"/>
                    </a:lnTo>
                    <a:lnTo>
                      <a:pt x="745" y="366"/>
                    </a:lnTo>
                    <a:lnTo>
                      <a:pt x="742" y="369"/>
                    </a:lnTo>
                    <a:lnTo>
                      <a:pt x="741" y="370"/>
                    </a:lnTo>
                    <a:lnTo>
                      <a:pt x="740" y="371"/>
                    </a:lnTo>
                    <a:lnTo>
                      <a:pt x="740" y="374"/>
                    </a:lnTo>
                    <a:lnTo>
                      <a:pt x="741" y="377"/>
                    </a:lnTo>
                    <a:lnTo>
                      <a:pt x="741" y="377"/>
                    </a:lnTo>
                    <a:lnTo>
                      <a:pt x="742" y="382"/>
                    </a:lnTo>
                    <a:lnTo>
                      <a:pt x="742" y="385"/>
                    </a:lnTo>
                    <a:lnTo>
                      <a:pt x="740" y="386"/>
                    </a:lnTo>
                    <a:lnTo>
                      <a:pt x="739" y="388"/>
                    </a:lnTo>
                    <a:lnTo>
                      <a:pt x="739" y="388"/>
                    </a:lnTo>
                    <a:lnTo>
                      <a:pt x="736" y="391"/>
                    </a:lnTo>
                    <a:lnTo>
                      <a:pt x="734" y="394"/>
                    </a:lnTo>
                    <a:lnTo>
                      <a:pt x="733" y="397"/>
                    </a:lnTo>
                    <a:lnTo>
                      <a:pt x="734" y="400"/>
                    </a:lnTo>
                    <a:lnTo>
                      <a:pt x="734" y="400"/>
                    </a:lnTo>
                    <a:lnTo>
                      <a:pt x="736" y="405"/>
                    </a:lnTo>
                    <a:lnTo>
                      <a:pt x="735" y="406"/>
                    </a:lnTo>
                    <a:lnTo>
                      <a:pt x="734" y="408"/>
                    </a:lnTo>
                    <a:lnTo>
                      <a:pt x="734" y="408"/>
                    </a:lnTo>
                    <a:lnTo>
                      <a:pt x="731" y="410"/>
                    </a:lnTo>
                    <a:lnTo>
                      <a:pt x="731" y="412"/>
                    </a:lnTo>
                    <a:lnTo>
                      <a:pt x="733" y="415"/>
                    </a:lnTo>
                    <a:lnTo>
                      <a:pt x="731" y="417"/>
                    </a:lnTo>
                    <a:lnTo>
                      <a:pt x="731" y="417"/>
                    </a:lnTo>
                    <a:lnTo>
                      <a:pt x="728" y="419"/>
                    </a:lnTo>
                    <a:lnTo>
                      <a:pt x="727" y="420"/>
                    </a:lnTo>
                    <a:lnTo>
                      <a:pt x="726" y="422"/>
                    </a:lnTo>
                    <a:lnTo>
                      <a:pt x="726" y="422"/>
                    </a:lnTo>
                    <a:lnTo>
                      <a:pt x="727" y="433"/>
                    </a:lnTo>
                    <a:lnTo>
                      <a:pt x="728" y="438"/>
                    </a:lnTo>
                    <a:lnTo>
                      <a:pt x="728" y="439"/>
                    </a:lnTo>
                    <a:lnTo>
                      <a:pt x="729" y="440"/>
                    </a:lnTo>
                    <a:lnTo>
                      <a:pt x="729" y="440"/>
                    </a:lnTo>
                    <a:lnTo>
                      <a:pt x="731" y="442"/>
                    </a:lnTo>
                    <a:lnTo>
                      <a:pt x="733" y="445"/>
                    </a:lnTo>
                    <a:lnTo>
                      <a:pt x="734" y="452"/>
                    </a:lnTo>
                    <a:lnTo>
                      <a:pt x="734" y="452"/>
                    </a:lnTo>
                    <a:lnTo>
                      <a:pt x="734" y="461"/>
                    </a:lnTo>
                    <a:lnTo>
                      <a:pt x="735" y="464"/>
                    </a:lnTo>
                    <a:lnTo>
                      <a:pt x="737" y="465"/>
                    </a:lnTo>
                    <a:lnTo>
                      <a:pt x="737" y="465"/>
                    </a:lnTo>
                    <a:lnTo>
                      <a:pt x="738" y="466"/>
                    </a:lnTo>
                    <a:lnTo>
                      <a:pt x="739" y="468"/>
                    </a:lnTo>
                    <a:lnTo>
                      <a:pt x="739" y="472"/>
                    </a:lnTo>
                    <a:lnTo>
                      <a:pt x="738" y="477"/>
                    </a:lnTo>
                    <a:lnTo>
                      <a:pt x="737" y="478"/>
                    </a:lnTo>
                    <a:lnTo>
                      <a:pt x="736" y="479"/>
                    </a:lnTo>
                    <a:lnTo>
                      <a:pt x="736" y="479"/>
                    </a:lnTo>
                    <a:lnTo>
                      <a:pt x="728" y="479"/>
                    </a:lnTo>
                    <a:lnTo>
                      <a:pt x="715" y="480"/>
                    </a:lnTo>
                    <a:lnTo>
                      <a:pt x="709" y="480"/>
                    </a:lnTo>
                    <a:lnTo>
                      <a:pt x="703" y="479"/>
                    </a:lnTo>
                    <a:lnTo>
                      <a:pt x="699" y="477"/>
                    </a:lnTo>
                    <a:lnTo>
                      <a:pt x="696" y="475"/>
                    </a:lnTo>
                    <a:lnTo>
                      <a:pt x="696" y="475"/>
                    </a:lnTo>
                    <a:lnTo>
                      <a:pt x="693" y="469"/>
                    </a:lnTo>
                    <a:lnTo>
                      <a:pt x="688" y="464"/>
                    </a:lnTo>
                    <a:lnTo>
                      <a:pt x="684" y="461"/>
                    </a:lnTo>
                    <a:lnTo>
                      <a:pt x="682" y="461"/>
                    </a:lnTo>
                    <a:lnTo>
                      <a:pt x="680" y="460"/>
                    </a:lnTo>
                    <a:lnTo>
                      <a:pt x="680" y="460"/>
                    </a:lnTo>
                    <a:lnTo>
                      <a:pt x="677" y="461"/>
                    </a:lnTo>
                    <a:lnTo>
                      <a:pt x="674" y="462"/>
                    </a:lnTo>
                    <a:lnTo>
                      <a:pt x="671" y="465"/>
                    </a:lnTo>
                    <a:lnTo>
                      <a:pt x="668" y="468"/>
                    </a:lnTo>
                    <a:lnTo>
                      <a:pt x="667" y="469"/>
                    </a:lnTo>
                    <a:lnTo>
                      <a:pt x="665" y="469"/>
                    </a:lnTo>
                    <a:lnTo>
                      <a:pt x="665" y="469"/>
                    </a:lnTo>
                    <a:lnTo>
                      <a:pt x="662" y="467"/>
                    </a:lnTo>
                    <a:lnTo>
                      <a:pt x="659" y="465"/>
                    </a:lnTo>
                    <a:lnTo>
                      <a:pt x="656" y="462"/>
                    </a:lnTo>
                    <a:lnTo>
                      <a:pt x="654" y="461"/>
                    </a:lnTo>
                    <a:lnTo>
                      <a:pt x="653" y="461"/>
                    </a:lnTo>
                    <a:lnTo>
                      <a:pt x="653" y="461"/>
                    </a:lnTo>
                    <a:lnTo>
                      <a:pt x="649" y="462"/>
                    </a:lnTo>
                    <a:lnTo>
                      <a:pt x="645" y="465"/>
                    </a:lnTo>
                    <a:lnTo>
                      <a:pt x="640" y="467"/>
                    </a:lnTo>
                    <a:lnTo>
                      <a:pt x="637" y="468"/>
                    </a:lnTo>
                    <a:lnTo>
                      <a:pt x="634" y="468"/>
                    </a:lnTo>
                    <a:lnTo>
                      <a:pt x="634" y="468"/>
                    </a:lnTo>
                    <a:lnTo>
                      <a:pt x="629" y="467"/>
                    </a:lnTo>
                    <a:lnTo>
                      <a:pt x="627" y="467"/>
                    </a:lnTo>
                    <a:lnTo>
                      <a:pt x="623" y="464"/>
                    </a:lnTo>
                    <a:lnTo>
                      <a:pt x="619" y="462"/>
                    </a:lnTo>
                    <a:lnTo>
                      <a:pt x="616" y="461"/>
                    </a:lnTo>
                    <a:lnTo>
                      <a:pt x="614" y="460"/>
                    </a:lnTo>
                    <a:lnTo>
                      <a:pt x="614" y="460"/>
                    </a:lnTo>
                    <a:lnTo>
                      <a:pt x="610" y="461"/>
                    </a:lnTo>
                    <a:lnTo>
                      <a:pt x="608" y="462"/>
                    </a:lnTo>
                    <a:lnTo>
                      <a:pt x="606" y="464"/>
                    </a:lnTo>
                    <a:lnTo>
                      <a:pt x="602" y="465"/>
                    </a:lnTo>
                    <a:lnTo>
                      <a:pt x="602" y="465"/>
                    </a:lnTo>
                    <a:lnTo>
                      <a:pt x="597" y="464"/>
                    </a:lnTo>
                    <a:lnTo>
                      <a:pt x="590" y="465"/>
                    </a:lnTo>
                    <a:lnTo>
                      <a:pt x="586" y="465"/>
                    </a:lnTo>
                    <a:lnTo>
                      <a:pt x="583" y="466"/>
                    </a:lnTo>
                    <a:lnTo>
                      <a:pt x="580" y="468"/>
                    </a:lnTo>
                    <a:lnTo>
                      <a:pt x="578" y="471"/>
                    </a:lnTo>
                    <a:lnTo>
                      <a:pt x="578" y="471"/>
                    </a:lnTo>
                    <a:lnTo>
                      <a:pt x="572" y="477"/>
                    </a:lnTo>
                    <a:lnTo>
                      <a:pt x="565" y="480"/>
                    </a:lnTo>
                    <a:lnTo>
                      <a:pt x="557" y="482"/>
                    </a:lnTo>
                    <a:lnTo>
                      <a:pt x="548" y="484"/>
                    </a:lnTo>
                    <a:lnTo>
                      <a:pt x="548" y="484"/>
                    </a:lnTo>
                    <a:lnTo>
                      <a:pt x="539" y="486"/>
                    </a:lnTo>
                    <a:lnTo>
                      <a:pt x="536" y="489"/>
                    </a:lnTo>
                    <a:lnTo>
                      <a:pt x="533" y="491"/>
                    </a:lnTo>
                    <a:lnTo>
                      <a:pt x="526" y="497"/>
                    </a:lnTo>
                    <a:lnTo>
                      <a:pt x="519" y="509"/>
                    </a:lnTo>
                    <a:lnTo>
                      <a:pt x="519" y="509"/>
                    </a:lnTo>
                    <a:lnTo>
                      <a:pt x="510" y="523"/>
                    </a:lnTo>
                    <a:lnTo>
                      <a:pt x="500" y="537"/>
                    </a:lnTo>
                    <a:lnTo>
                      <a:pt x="496" y="543"/>
                    </a:lnTo>
                    <a:lnTo>
                      <a:pt x="492" y="548"/>
                    </a:lnTo>
                    <a:lnTo>
                      <a:pt x="488" y="551"/>
                    </a:lnTo>
                    <a:lnTo>
                      <a:pt x="484" y="552"/>
                    </a:lnTo>
                    <a:lnTo>
                      <a:pt x="484" y="552"/>
                    </a:lnTo>
                    <a:lnTo>
                      <a:pt x="463" y="549"/>
                    </a:lnTo>
                    <a:lnTo>
                      <a:pt x="451" y="549"/>
                    </a:lnTo>
                    <a:lnTo>
                      <a:pt x="444" y="549"/>
                    </a:lnTo>
                    <a:lnTo>
                      <a:pt x="440" y="550"/>
                    </a:lnTo>
                    <a:lnTo>
                      <a:pt x="440" y="550"/>
                    </a:lnTo>
                    <a:lnTo>
                      <a:pt x="430" y="553"/>
                    </a:lnTo>
                    <a:lnTo>
                      <a:pt x="423" y="556"/>
                    </a:lnTo>
                    <a:lnTo>
                      <a:pt x="416" y="558"/>
                    </a:lnTo>
                    <a:lnTo>
                      <a:pt x="411" y="560"/>
                    </a:lnTo>
                    <a:lnTo>
                      <a:pt x="411" y="560"/>
                    </a:lnTo>
                    <a:lnTo>
                      <a:pt x="400" y="555"/>
                    </a:lnTo>
                    <a:lnTo>
                      <a:pt x="394" y="554"/>
                    </a:lnTo>
                    <a:lnTo>
                      <a:pt x="392" y="555"/>
                    </a:lnTo>
                    <a:lnTo>
                      <a:pt x="388" y="556"/>
                    </a:lnTo>
                    <a:lnTo>
                      <a:pt x="388" y="556"/>
                    </a:lnTo>
                    <a:lnTo>
                      <a:pt x="383" y="562"/>
                    </a:lnTo>
                    <a:lnTo>
                      <a:pt x="374" y="568"/>
                    </a:lnTo>
                    <a:lnTo>
                      <a:pt x="366" y="572"/>
                    </a:lnTo>
                    <a:lnTo>
                      <a:pt x="362" y="575"/>
                    </a:lnTo>
                    <a:lnTo>
                      <a:pt x="359" y="574"/>
                    </a:lnTo>
                    <a:lnTo>
                      <a:pt x="359" y="574"/>
                    </a:lnTo>
                    <a:lnTo>
                      <a:pt x="355" y="571"/>
                    </a:lnTo>
                    <a:lnTo>
                      <a:pt x="352" y="568"/>
                    </a:lnTo>
                    <a:lnTo>
                      <a:pt x="349" y="565"/>
                    </a:lnTo>
                    <a:lnTo>
                      <a:pt x="345" y="564"/>
                    </a:lnTo>
                    <a:lnTo>
                      <a:pt x="342" y="564"/>
                    </a:lnTo>
                    <a:lnTo>
                      <a:pt x="342" y="564"/>
                    </a:lnTo>
                    <a:lnTo>
                      <a:pt x="306" y="562"/>
                    </a:lnTo>
                    <a:lnTo>
                      <a:pt x="284" y="561"/>
                    </a:lnTo>
                    <a:lnTo>
                      <a:pt x="278" y="562"/>
                    </a:lnTo>
                    <a:lnTo>
                      <a:pt x="273" y="564"/>
                    </a:lnTo>
                    <a:lnTo>
                      <a:pt x="273" y="564"/>
                    </a:lnTo>
                    <a:lnTo>
                      <a:pt x="271" y="565"/>
                    </a:lnTo>
                    <a:lnTo>
                      <a:pt x="268" y="567"/>
                    </a:lnTo>
                    <a:lnTo>
                      <a:pt x="258" y="568"/>
                    </a:lnTo>
                    <a:lnTo>
                      <a:pt x="255" y="568"/>
                    </a:lnTo>
                    <a:lnTo>
                      <a:pt x="252" y="567"/>
                    </a:lnTo>
                    <a:lnTo>
                      <a:pt x="251" y="566"/>
                    </a:lnTo>
                    <a:lnTo>
                      <a:pt x="251" y="565"/>
                    </a:lnTo>
                    <a:lnTo>
                      <a:pt x="251" y="565"/>
                    </a:lnTo>
                    <a:lnTo>
                      <a:pt x="259" y="557"/>
                    </a:lnTo>
                    <a:lnTo>
                      <a:pt x="263" y="553"/>
                    </a:lnTo>
                    <a:lnTo>
                      <a:pt x="264" y="551"/>
                    </a:lnTo>
                    <a:lnTo>
                      <a:pt x="264" y="548"/>
                    </a:lnTo>
                    <a:lnTo>
                      <a:pt x="264" y="548"/>
                    </a:lnTo>
                    <a:lnTo>
                      <a:pt x="263" y="542"/>
                    </a:lnTo>
                    <a:lnTo>
                      <a:pt x="259" y="539"/>
                    </a:lnTo>
                    <a:lnTo>
                      <a:pt x="254" y="535"/>
                    </a:lnTo>
                    <a:lnTo>
                      <a:pt x="247" y="529"/>
                    </a:lnTo>
                    <a:lnTo>
                      <a:pt x="247" y="529"/>
                    </a:lnTo>
                    <a:lnTo>
                      <a:pt x="237" y="524"/>
                    </a:lnTo>
                    <a:lnTo>
                      <a:pt x="226" y="520"/>
                    </a:lnTo>
                    <a:lnTo>
                      <a:pt x="222" y="518"/>
                    </a:lnTo>
                    <a:lnTo>
                      <a:pt x="220" y="514"/>
                    </a:lnTo>
                    <a:lnTo>
                      <a:pt x="218" y="512"/>
                    </a:lnTo>
                    <a:lnTo>
                      <a:pt x="218" y="509"/>
                    </a:lnTo>
                    <a:lnTo>
                      <a:pt x="218" y="509"/>
                    </a:lnTo>
                    <a:lnTo>
                      <a:pt x="219" y="506"/>
                    </a:lnTo>
                    <a:lnTo>
                      <a:pt x="221" y="503"/>
                    </a:lnTo>
                    <a:lnTo>
                      <a:pt x="225" y="498"/>
                    </a:lnTo>
                    <a:lnTo>
                      <a:pt x="233" y="494"/>
                    </a:lnTo>
                    <a:lnTo>
                      <a:pt x="233" y="494"/>
                    </a:lnTo>
                    <a:lnTo>
                      <a:pt x="235" y="493"/>
                    </a:lnTo>
                    <a:lnTo>
                      <a:pt x="236" y="491"/>
                    </a:lnTo>
                    <a:lnTo>
                      <a:pt x="236" y="488"/>
                    </a:lnTo>
                    <a:lnTo>
                      <a:pt x="236" y="485"/>
                    </a:lnTo>
                    <a:lnTo>
                      <a:pt x="235" y="483"/>
                    </a:lnTo>
                    <a:lnTo>
                      <a:pt x="234" y="481"/>
                    </a:lnTo>
                    <a:lnTo>
                      <a:pt x="231" y="479"/>
                    </a:lnTo>
                    <a:lnTo>
                      <a:pt x="227" y="479"/>
                    </a:lnTo>
                    <a:lnTo>
                      <a:pt x="227" y="479"/>
                    </a:lnTo>
                    <a:lnTo>
                      <a:pt x="219" y="478"/>
                    </a:lnTo>
                    <a:lnTo>
                      <a:pt x="209" y="478"/>
                    </a:lnTo>
                    <a:lnTo>
                      <a:pt x="205" y="479"/>
                    </a:lnTo>
                    <a:lnTo>
                      <a:pt x="200" y="480"/>
                    </a:lnTo>
                    <a:lnTo>
                      <a:pt x="198" y="482"/>
                    </a:lnTo>
                    <a:lnTo>
                      <a:pt x="196" y="484"/>
                    </a:lnTo>
                    <a:lnTo>
                      <a:pt x="196" y="484"/>
                    </a:lnTo>
                    <a:lnTo>
                      <a:pt x="193" y="492"/>
                    </a:lnTo>
                    <a:lnTo>
                      <a:pt x="190" y="500"/>
                    </a:lnTo>
                    <a:lnTo>
                      <a:pt x="187" y="505"/>
                    </a:lnTo>
                    <a:lnTo>
                      <a:pt x="185" y="507"/>
                    </a:lnTo>
                    <a:lnTo>
                      <a:pt x="183" y="508"/>
                    </a:lnTo>
                    <a:lnTo>
                      <a:pt x="181" y="507"/>
                    </a:lnTo>
                    <a:lnTo>
                      <a:pt x="181" y="507"/>
                    </a:lnTo>
                    <a:lnTo>
                      <a:pt x="176" y="501"/>
                    </a:lnTo>
                    <a:lnTo>
                      <a:pt x="169" y="496"/>
                    </a:lnTo>
                    <a:lnTo>
                      <a:pt x="162" y="492"/>
                    </a:lnTo>
                    <a:lnTo>
                      <a:pt x="157" y="491"/>
                    </a:lnTo>
                    <a:lnTo>
                      <a:pt x="153" y="490"/>
                    </a:lnTo>
                    <a:lnTo>
                      <a:pt x="153" y="490"/>
                    </a:lnTo>
                    <a:lnTo>
                      <a:pt x="133" y="490"/>
                    </a:lnTo>
                    <a:lnTo>
                      <a:pt x="124" y="489"/>
                    </a:lnTo>
                    <a:lnTo>
                      <a:pt x="121" y="488"/>
                    </a:lnTo>
                    <a:lnTo>
                      <a:pt x="120" y="485"/>
                    </a:lnTo>
                    <a:lnTo>
                      <a:pt x="120" y="485"/>
                    </a:lnTo>
                    <a:lnTo>
                      <a:pt x="121" y="472"/>
                    </a:lnTo>
                    <a:lnTo>
                      <a:pt x="121" y="469"/>
                    </a:lnTo>
                    <a:lnTo>
                      <a:pt x="121" y="466"/>
                    </a:lnTo>
                    <a:lnTo>
                      <a:pt x="119" y="463"/>
                    </a:lnTo>
                    <a:lnTo>
                      <a:pt x="115" y="462"/>
                    </a:lnTo>
                    <a:lnTo>
                      <a:pt x="115" y="462"/>
                    </a:lnTo>
                    <a:lnTo>
                      <a:pt x="111" y="460"/>
                    </a:lnTo>
                    <a:lnTo>
                      <a:pt x="110" y="457"/>
                    </a:lnTo>
                    <a:lnTo>
                      <a:pt x="109" y="456"/>
                    </a:lnTo>
                    <a:lnTo>
                      <a:pt x="110" y="453"/>
                    </a:lnTo>
                    <a:lnTo>
                      <a:pt x="113" y="449"/>
                    </a:lnTo>
                    <a:lnTo>
                      <a:pt x="113" y="449"/>
                    </a:lnTo>
                    <a:lnTo>
                      <a:pt x="118" y="446"/>
                    </a:lnTo>
                    <a:lnTo>
                      <a:pt x="119" y="442"/>
                    </a:lnTo>
                    <a:lnTo>
                      <a:pt x="119" y="440"/>
                    </a:lnTo>
                    <a:lnTo>
                      <a:pt x="118" y="439"/>
                    </a:lnTo>
                    <a:lnTo>
                      <a:pt x="111" y="436"/>
                    </a:lnTo>
                    <a:lnTo>
                      <a:pt x="111" y="436"/>
                    </a:lnTo>
                    <a:lnTo>
                      <a:pt x="104" y="433"/>
                    </a:lnTo>
                    <a:lnTo>
                      <a:pt x="96" y="428"/>
                    </a:lnTo>
                    <a:lnTo>
                      <a:pt x="88" y="424"/>
                    </a:lnTo>
                    <a:lnTo>
                      <a:pt x="84" y="422"/>
                    </a:lnTo>
                    <a:lnTo>
                      <a:pt x="80" y="421"/>
                    </a:lnTo>
                    <a:lnTo>
                      <a:pt x="80" y="421"/>
                    </a:lnTo>
                    <a:lnTo>
                      <a:pt x="70" y="419"/>
                    </a:lnTo>
                    <a:lnTo>
                      <a:pt x="62" y="415"/>
                    </a:lnTo>
                    <a:lnTo>
                      <a:pt x="58" y="413"/>
                    </a:lnTo>
                    <a:lnTo>
                      <a:pt x="55" y="411"/>
                    </a:lnTo>
                    <a:lnTo>
                      <a:pt x="53" y="408"/>
                    </a:lnTo>
                    <a:lnTo>
                      <a:pt x="52" y="404"/>
                    </a:lnTo>
                    <a:lnTo>
                      <a:pt x="52" y="404"/>
                    </a:lnTo>
                    <a:lnTo>
                      <a:pt x="51" y="396"/>
                    </a:lnTo>
                    <a:lnTo>
                      <a:pt x="49" y="391"/>
                    </a:lnTo>
                    <a:lnTo>
                      <a:pt x="45" y="385"/>
                    </a:lnTo>
                    <a:lnTo>
                      <a:pt x="41" y="380"/>
                    </a:lnTo>
                    <a:lnTo>
                      <a:pt x="41" y="380"/>
                    </a:lnTo>
                    <a:lnTo>
                      <a:pt x="37" y="374"/>
                    </a:lnTo>
                    <a:lnTo>
                      <a:pt x="34" y="367"/>
                    </a:lnTo>
                    <a:lnTo>
                      <a:pt x="30" y="363"/>
                    </a:lnTo>
                    <a:lnTo>
                      <a:pt x="28" y="361"/>
                    </a:lnTo>
                    <a:lnTo>
                      <a:pt x="25" y="358"/>
                    </a:lnTo>
                    <a:lnTo>
                      <a:pt x="25" y="358"/>
                    </a:lnTo>
                    <a:lnTo>
                      <a:pt x="22" y="357"/>
                    </a:lnTo>
                    <a:lnTo>
                      <a:pt x="21" y="355"/>
                    </a:lnTo>
                    <a:lnTo>
                      <a:pt x="18" y="352"/>
                    </a:lnTo>
                    <a:lnTo>
                      <a:pt x="16" y="350"/>
                    </a:lnTo>
                    <a:lnTo>
                      <a:pt x="14" y="349"/>
                    </a:lnTo>
                    <a:lnTo>
                      <a:pt x="12" y="348"/>
                    </a:lnTo>
                    <a:lnTo>
                      <a:pt x="12" y="348"/>
                    </a:lnTo>
                    <a:lnTo>
                      <a:pt x="2" y="343"/>
                    </a:lnTo>
                    <a:lnTo>
                      <a:pt x="0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24"/>
              <p:cNvSpPr/>
              <p:nvPr/>
            </p:nvSpPr>
            <p:spPr bwMode="auto">
              <a:xfrm>
                <a:off x="9469394" y="5072455"/>
                <a:ext cx="846134" cy="631874"/>
              </a:xfrm>
              <a:custGeom>
                <a:gdLst>
                  <a:gd fmla="*/ 5 w 533" name="T0"/>
                  <a:gd fmla="*/ 92 h 398" name="T1"/>
                  <a:gd fmla="*/ 1 w 533" name="T2"/>
                  <a:gd fmla="*/ 118 h 398" name="T3"/>
                  <a:gd fmla="*/ 19 w 533" name="T4"/>
                  <a:gd fmla="*/ 147 h 398" name="T5"/>
                  <a:gd fmla="*/ 55 w 533" name="T6"/>
                  <a:gd fmla="*/ 168 h 398" name="T7"/>
                  <a:gd fmla="*/ 64 w 533" name="T8"/>
                  <a:gd fmla="*/ 194 h 398" name="T9"/>
                  <a:gd fmla="*/ 51 w 533" name="T10"/>
                  <a:gd fmla="*/ 219 h 398" name="T11"/>
                  <a:gd fmla="*/ 39 w 533" name="T12"/>
                  <a:gd fmla="*/ 226 h 398" name="T13"/>
                  <a:gd fmla="*/ 30 w 533" name="T14"/>
                  <a:gd fmla="*/ 234 h 398" name="T15"/>
                  <a:gd fmla="*/ 38 w 533" name="T16"/>
                  <a:gd fmla="*/ 271 h 398" name="T17"/>
                  <a:gd fmla="*/ 39 w 533" name="T18"/>
                  <a:gd fmla="*/ 296 h 398" name="T19"/>
                  <a:gd fmla="*/ 86 w 533" name="T20"/>
                  <a:gd fmla="*/ 323 h 398" name="T21"/>
                  <a:gd fmla="*/ 100 w 533" name="T22"/>
                  <a:gd fmla="*/ 357 h 398" name="T23"/>
                  <a:gd fmla="*/ 103 w 533" name="T24"/>
                  <a:gd fmla="*/ 397 h 398" name="T25"/>
                  <a:gd fmla="*/ 115 w 533" name="T26"/>
                  <a:gd fmla="*/ 390 h 398" name="T27"/>
                  <a:gd fmla="*/ 151 w 533" name="T28"/>
                  <a:gd fmla="*/ 382 h 398" name="T29"/>
                  <a:gd fmla="*/ 192 w 533" name="T30"/>
                  <a:gd fmla="*/ 356 h 398" name="T31"/>
                  <a:gd fmla="*/ 222 w 533" name="T32"/>
                  <a:gd fmla="*/ 346 h 398" name="T33"/>
                  <a:gd fmla="*/ 249 w 533" name="T34"/>
                  <a:gd fmla="*/ 350 h 398" name="T35"/>
                  <a:gd fmla="*/ 278 w 533" name="T36"/>
                  <a:gd fmla="*/ 362 h 398" name="T37"/>
                  <a:gd fmla="*/ 302 w 533" name="T38"/>
                  <a:gd fmla="*/ 366 h 398" name="T39"/>
                  <a:gd fmla="*/ 335 w 533" name="T40"/>
                  <a:gd fmla="*/ 357 h 398" name="T41"/>
                  <a:gd fmla="*/ 381 w 533" name="T42"/>
                  <a:gd fmla="*/ 333 h 398" name="T43"/>
                  <a:gd fmla="*/ 373 w 533" name="T44"/>
                  <a:gd fmla="*/ 314 h 398" name="T45"/>
                  <a:gd fmla="*/ 387 w 533" name="T46"/>
                  <a:gd fmla="*/ 286 h 398" name="T47"/>
                  <a:gd fmla="*/ 401 w 533" name="T48"/>
                  <a:gd fmla="*/ 267 h 398" name="T49"/>
                  <a:gd fmla="*/ 424 w 533" name="T50"/>
                  <a:gd fmla="*/ 253 h 398" name="T51"/>
                  <a:gd fmla="*/ 447 w 533" name="T52"/>
                  <a:gd fmla="*/ 234 h 398" name="T53"/>
                  <a:gd fmla="*/ 474 w 533" name="T54"/>
                  <a:gd fmla="*/ 227 h 398" name="T55"/>
                  <a:gd fmla="*/ 487 w 533" name="T56"/>
                  <a:gd fmla="*/ 241 h 398" name="T57"/>
                  <a:gd fmla="*/ 510 w 533" name="T58"/>
                  <a:gd fmla="*/ 230 h 398" name="T59"/>
                  <a:gd fmla="*/ 510 w 533" name="T60"/>
                  <a:gd fmla="*/ 213 h 398" name="T61"/>
                  <a:gd fmla="*/ 492 w 533" name="T62"/>
                  <a:gd fmla="*/ 201 h 398" name="T63"/>
                  <a:gd fmla="*/ 479 w 533" name="T64"/>
                  <a:gd fmla="*/ 192 h 398" name="T65"/>
                  <a:gd fmla="*/ 465 w 533" name="T66"/>
                  <a:gd fmla="*/ 195 h 398" name="T67"/>
                  <a:gd fmla="*/ 468 w 533" name="T68"/>
                  <a:gd fmla="*/ 179 h 398" name="T69"/>
                  <a:gd fmla="*/ 491 w 533" name="T70"/>
                  <a:gd fmla="*/ 169 h 398" name="T71"/>
                  <a:gd fmla="*/ 495 w 533" name="T72"/>
                  <a:gd fmla="*/ 152 h 398" name="T73"/>
                  <a:gd fmla="*/ 493 w 533" name="T74"/>
                  <a:gd fmla="*/ 93 h 398" name="T75"/>
                  <a:gd fmla="*/ 510 w 533" name="T76"/>
                  <a:gd fmla="*/ 63 h 398" name="T77"/>
                  <a:gd fmla="*/ 531 w 533" name="T78"/>
                  <a:gd fmla="*/ 66 h 398" name="T79"/>
                  <a:gd fmla="*/ 527 w 533" name="T80"/>
                  <a:gd fmla="*/ 37 h 398" name="T81"/>
                  <a:gd fmla="*/ 513 w 533" name="T82"/>
                  <a:gd fmla="*/ 18 h 398" name="T83"/>
                  <a:gd fmla="*/ 470 w 533" name="T84"/>
                  <a:gd fmla="*/ 13 h 398" name="T85"/>
                  <a:gd fmla="*/ 460 w 533" name="T86"/>
                  <a:gd fmla="*/ 0 h 398" name="T87"/>
                  <a:gd fmla="*/ 446 w 533" name="T88"/>
                  <a:gd fmla="*/ 12 h 398" name="T89"/>
                  <a:gd fmla="*/ 430 w 533" name="T90"/>
                  <a:gd fmla="*/ 1 h 398" name="T91"/>
                  <a:gd fmla="*/ 403 w 533" name="T92"/>
                  <a:gd fmla="*/ 6 h 398" name="T93"/>
                  <a:gd fmla="*/ 372 w 533" name="T94"/>
                  <a:gd fmla="*/ 7 h 398" name="T95"/>
                  <a:gd fmla="*/ 329 w 533" name="T96"/>
                  <a:gd fmla="*/ 25 h 398" name="T97"/>
                  <a:gd fmla="*/ 295 w 533" name="T98"/>
                  <a:gd fmla="*/ 63 h 398" name="T99"/>
                  <a:gd fmla="*/ 259 w 533" name="T100"/>
                  <a:gd fmla="*/ 90 h 398" name="T101"/>
                  <a:gd fmla="*/ 204 w 533" name="T102"/>
                  <a:gd fmla="*/ 96 h 398" name="T103"/>
                  <a:gd fmla="*/ 175 w 533" name="T104"/>
                  <a:gd fmla="*/ 98 h 398" name="T105"/>
                  <a:gd fmla="*/ 150 w 533" name="T106"/>
                  <a:gd fmla="*/ 113 h 398" name="T107"/>
                  <a:gd fmla="*/ 129 w 533" name="T108"/>
                  <a:gd fmla="*/ 108 h 398" name="T109"/>
                  <a:gd fmla="*/ 82 w 533" name="T110"/>
                  <a:gd fmla="*/ 99 h 398" name="T111"/>
                  <a:gd fmla="*/ 52 w 533" name="T112"/>
                  <a:gd fmla="*/ 107 h 398" name="T113"/>
                  <a:gd fmla="*/ 26 w 533" name="T114"/>
                  <a:gd fmla="*/ 105 h 398" name="T115"/>
                  <a:gd fmla="*/ 30 w 533" name="T116"/>
                  <a:gd fmla="*/ 90 h 398" name="T117"/>
                  <a:gd fmla="*/ 34 w 533" name="T118"/>
                  <a:gd fmla="*/ 78 h 398" name="T119"/>
                  <a:gd fmla="*/ 16 w 533" name="T120"/>
                  <a:gd fmla="*/ 65 h 398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398" w="533">
                    <a:moveTo>
                      <a:pt x="15" y="67"/>
                    </a:moveTo>
                    <a:lnTo>
                      <a:pt x="15" y="67"/>
                    </a:lnTo>
                    <a:lnTo>
                      <a:pt x="11" y="79"/>
                    </a:lnTo>
                    <a:lnTo>
                      <a:pt x="8" y="86"/>
                    </a:lnTo>
                    <a:lnTo>
                      <a:pt x="6" y="90"/>
                    </a:lnTo>
                    <a:lnTo>
                      <a:pt x="5" y="92"/>
                    </a:lnTo>
                    <a:lnTo>
                      <a:pt x="5" y="92"/>
                    </a:lnTo>
                    <a:lnTo>
                      <a:pt x="3" y="94"/>
                    </a:lnTo>
                    <a:lnTo>
                      <a:pt x="2" y="97"/>
                    </a:lnTo>
                    <a:lnTo>
                      <a:pt x="0" y="106"/>
                    </a:lnTo>
                    <a:lnTo>
                      <a:pt x="0" y="111"/>
                    </a:lnTo>
                    <a:lnTo>
                      <a:pt x="1" y="118"/>
                    </a:lnTo>
                    <a:lnTo>
                      <a:pt x="2" y="123"/>
                    </a:lnTo>
                    <a:lnTo>
                      <a:pt x="3" y="128"/>
                    </a:lnTo>
                    <a:lnTo>
                      <a:pt x="3" y="128"/>
                    </a:lnTo>
                    <a:lnTo>
                      <a:pt x="7" y="135"/>
                    </a:lnTo>
                    <a:lnTo>
                      <a:pt x="12" y="140"/>
                    </a:lnTo>
                    <a:lnTo>
                      <a:pt x="19" y="147"/>
                    </a:lnTo>
                    <a:lnTo>
                      <a:pt x="26" y="151"/>
                    </a:lnTo>
                    <a:lnTo>
                      <a:pt x="40" y="160"/>
                    </a:lnTo>
                    <a:lnTo>
                      <a:pt x="50" y="164"/>
                    </a:lnTo>
                    <a:lnTo>
                      <a:pt x="50" y="164"/>
                    </a:lnTo>
                    <a:lnTo>
                      <a:pt x="52" y="166"/>
                    </a:lnTo>
                    <a:lnTo>
                      <a:pt x="55" y="168"/>
                    </a:lnTo>
                    <a:lnTo>
                      <a:pt x="61" y="176"/>
                    </a:lnTo>
                    <a:lnTo>
                      <a:pt x="63" y="181"/>
                    </a:lnTo>
                    <a:lnTo>
                      <a:pt x="64" y="185"/>
                    </a:lnTo>
                    <a:lnTo>
                      <a:pt x="64" y="190"/>
                    </a:lnTo>
                    <a:lnTo>
                      <a:pt x="64" y="194"/>
                    </a:lnTo>
                    <a:lnTo>
                      <a:pt x="64" y="194"/>
                    </a:lnTo>
                    <a:lnTo>
                      <a:pt x="61" y="200"/>
                    </a:lnTo>
                    <a:lnTo>
                      <a:pt x="56" y="207"/>
                    </a:lnTo>
                    <a:lnTo>
                      <a:pt x="53" y="212"/>
                    </a:lnTo>
                    <a:lnTo>
                      <a:pt x="52" y="215"/>
                    </a:lnTo>
                    <a:lnTo>
                      <a:pt x="51" y="219"/>
                    </a:lnTo>
                    <a:lnTo>
                      <a:pt x="51" y="219"/>
                    </a:lnTo>
                    <a:lnTo>
                      <a:pt x="50" y="224"/>
                    </a:lnTo>
                    <a:lnTo>
                      <a:pt x="49" y="226"/>
                    </a:lnTo>
                    <a:lnTo>
                      <a:pt x="48" y="227"/>
                    </a:lnTo>
                    <a:lnTo>
                      <a:pt x="44" y="228"/>
                    </a:lnTo>
                    <a:lnTo>
                      <a:pt x="39" y="226"/>
                    </a:lnTo>
                    <a:lnTo>
                      <a:pt x="39" y="226"/>
                    </a:lnTo>
                    <a:lnTo>
                      <a:pt x="35" y="225"/>
                    </a:lnTo>
                    <a:lnTo>
                      <a:pt x="33" y="226"/>
                    </a:lnTo>
                    <a:lnTo>
                      <a:pt x="32" y="226"/>
                    </a:lnTo>
                    <a:lnTo>
                      <a:pt x="30" y="229"/>
                    </a:lnTo>
                    <a:lnTo>
                      <a:pt x="30" y="234"/>
                    </a:lnTo>
                    <a:lnTo>
                      <a:pt x="30" y="234"/>
                    </a:lnTo>
                    <a:lnTo>
                      <a:pt x="32" y="239"/>
                    </a:lnTo>
                    <a:lnTo>
                      <a:pt x="34" y="244"/>
                    </a:lnTo>
                    <a:lnTo>
                      <a:pt x="36" y="250"/>
                    </a:lnTo>
                    <a:lnTo>
                      <a:pt x="37" y="255"/>
                    </a:lnTo>
                    <a:lnTo>
                      <a:pt x="37" y="255"/>
                    </a:lnTo>
                    <a:lnTo>
                      <a:pt x="38" y="271"/>
                    </a:lnTo>
                    <a:lnTo>
                      <a:pt x="38" y="279"/>
                    </a:lnTo>
                    <a:lnTo>
                      <a:pt x="37" y="283"/>
                    </a:lnTo>
                    <a:lnTo>
                      <a:pt x="37" y="283"/>
                    </a:lnTo>
                    <a:lnTo>
                      <a:pt x="37" y="287"/>
                    </a:lnTo>
                    <a:lnTo>
                      <a:pt x="37" y="291"/>
                    </a:lnTo>
                    <a:lnTo>
                      <a:pt x="39" y="296"/>
                    </a:lnTo>
                    <a:lnTo>
                      <a:pt x="43" y="299"/>
                    </a:lnTo>
                    <a:lnTo>
                      <a:pt x="43" y="299"/>
                    </a:lnTo>
                    <a:lnTo>
                      <a:pt x="52" y="305"/>
                    </a:lnTo>
                    <a:lnTo>
                      <a:pt x="66" y="311"/>
                    </a:lnTo>
                    <a:lnTo>
                      <a:pt x="80" y="320"/>
                    </a:lnTo>
                    <a:lnTo>
                      <a:pt x="86" y="323"/>
                    </a:lnTo>
                    <a:lnTo>
                      <a:pt x="89" y="327"/>
                    </a:lnTo>
                    <a:lnTo>
                      <a:pt x="89" y="327"/>
                    </a:lnTo>
                    <a:lnTo>
                      <a:pt x="93" y="334"/>
                    </a:lnTo>
                    <a:lnTo>
                      <a:pt x="97" y="338"/>
                    </a:lnTo>
                    <a:lnTo>
                      <a:pt x="100" y="346"/>
                    </a:lnTo>
                    <a:lnTo>
                      <a:pt x="100" y="357"/>
                    </a:lnTo>
                    <a:lnTo>
                      <a:pt x="100" y="357"/>
                    </a:lnTo>
                    <a:lnTo>
                      <a:pt x="100" y="373"/>
                    </a:lnTo>
                    <a:lnTo>
                      <a:pt x="100" y="386"/>
                    </a:lnTo>
                    <a:lnTo>
                      <a:pt x="101" y="392"/>
                    </a:lnTo>
                    <a:lnTo>
                      <a:pt x="102" y="395"/>
                    </a:lnTo>
                    <a:lnTo>
                      <a:pt x="103" y="397"/>
                    </a:lnTo>
                    <a:lnTo>
                      <a:pt x="106" y="398"/>
                    </a:lnTo>
                    <a:lnTo>
                      <a:pt x="106" y="398"/>
                    </a:lnTo>
                    <a:lnTo>
                      <a:pt x="108" y="397"/>
                    </a:lnTo>
                    <a:lnTo>
                      <a:pt x="110" y="395"/>
                    </a:lnTo>
                    <a:lnTo>
                      <a:pt x="112" y="391"/>
                    </a:lnTo>
                    <a:lnTo>
                      <a:pt x="115" y="390"/>
                    </a:lnTo>
                    <a:lnTo>
                      <a:pt x="117" y="387"/>
                    </a:lnTo>
                    <a:lnTo>
                      <a:pt x="120" y="386"/>
                    </a:lnTo>
                    <a:lnTo>
                      <a:pt x="124" y="386"/>
                    </a:lnTo>
                    <a:lnTo>
                      <a:pt x="124" y="386"/>
                    </a:lnTo>
                    <a:lnTo>
                      <a:pt x="137" y="385"/>
                    </a:lnTo>
                    <a:lnTo>
                      <a:pt x="151" y="382"/>
                    </a:lnTo>
                    <a:lnTo>
                      <a:pt x="165" y="377"/>
                    </a:lnTo>
                    <a:lnTo>
                      <a:pt x="170" y="373"/>
                    </a:lnTo>
                    <a:lnTo>
                      <a:pt x="175" y="370"/>
                    </a:lnTo>
                    <a:lnTo>
                      <a:pt x="175" y="370"/>
                    </a:lnTo>
                    <a:lnTo>
                      <a:pt x="183" y="364"/>
                    </a:lnTo>
                    <a:lnTo>
                      <a:pt x="192" y="356"/>
                    </a:lnTo>
                    <a:lnTo>
                      <a:pt x="196" y="353"/>
                    </a:lnTo>
                    <a:lnTo>
                      <a:pt x="201" y="350"/>
                    </a:lnTo>
                    <a:lnTo>
                      <a:pt x="206" y="348"/>
                    </a:lnTo>
                    <a:lnTo>
                      <a:pt x="211" y="348"/>
                    </a:lnTo>
                    <a:lnTo>
                      <a:pt x="211" y="348"/>
                    </a:lnTo>
                    <a:lnTo>
                      <a:pt x="222" y="346"/>
                    </a:lnTo>
                    <a:lnTo>
                      <a:pt x="233" y="344"/>
                    </a:lnTo>
                    <a:lnTo>
                      <a:pt x="237" y="344"/>
                    </a:lnTo>
                    <a:lnTo>
                      <a:pt x="241" y="346"/>
                    </a:lnTo>
                    <a:lnTo>
                      <a:pt x="246" y="347"/>
                    </a:lnTo>
                    <a:lnTo>
                      <a:pt x="249" y="350"/>
                    </a:lnTo>
                    <a:lnTo>
                      <a:pt x="249" y="350"/>
                    </a:lnTo>
                    <a:lnTo>
                      <a:pt x="256" y="356"/>
                    </a:lnTo>
                    <a:lnTo>
                      <a:pt x="264" y="361"/>
                    </a:lnTo>
                    <a:lnTo>
                      <a:pt x="267" y="363"/>
                    </a:lnTo>
                    <a:lnTo>
                      <a:pt x="270" y="363"/>
                    </a:lnTo>
                    <a:lnTo>
                      <a:pt x="274" y="363"/>
                    </a:lnTo>
                    <a:lnTo>
                      <a:pt x="278" y="362"/>
                    </a:lnTo>
                    <a:lnTo>
                      <a:pt x="278" y="362"/>
                    </a:lnTo>
                    <a:lnTo>
                      <a:pt x="284" y="361"/>
                    </a:lnTo>
                    <a:lnTo>
                      <a:pt x="291" y="361"/>
                    </a:lnTo>
                    <a:lnTo>
                      <a:pt x="296" y="363"/>
                    </a:lnTo>
                    <a:lnTo>
                      <a:pt x="302" y="366"/>
                    </a:lnTo>
                    <a:lnTo>
                      <a:pt x="302" y="366"/>
                    </a:lnTo>
                    <a:lnTo>
                      <a:pt x="307" y="367"/>
                    </a:lnTo>
                    <a:lnTo>
                      <a:pt x="312" y="367"/>
                    </a:lnTo>
                    <a:lnTo>
                      <a:pt x="319" y="365"/>
                    </a:lnTo>
                    <a:lnTo>
                      <a:pt x="325" y="362"/>
                    </a:lnTo>
                    <a:lnTo>
                      <a:pt x="325" y="362"/>
                    </a:lnTo>
                    <a:lnTo>
                      <a:pt x="335" y="357"/>
                    </a:lnTo>
                    <a:lnTo>
                      <a:pt x="347" y="353"/>
                    </a:lnTo>
                    <a:lnTo>
                      <a:pt x="369" y="343"/>
                    </a:lnTo>
                    <a:lnTo>
                      <a:pt x="369" y="343"/>
                    </a:lnTo>
                    <a:lnTo>
                      <a:pt x="376" y="340"/>
                    </a:lnTo>
                    <a:lnTo>
                      <a:pt x="380" y="336"/>
                    </a:lnTo>
                    <a:lnTo>
                      <a:pt x="381" y="333"/>
                    </a:lnTo>
                    <a:lnTo>
                      <a:pt x="381" y="330"/>
                    </a:lnTo>
                    <a:lnTo>
                      <a:pt x="380" y="328"/>
                    </a:lnTo>
                    <a:lnTo>
                      <a:pt x="380" y="328"/>
                    </a:lnTo>
                    <a:lnTo>
                      <a:pt x="378" y="325"/>
                    </a:lnTo>
                    <a:lnTo>
                      <a:pt x="375" y="320"/>
                    </a:lnTo>
                    <a:lnTo>
                      <a:pt x="373" y="314"/>
                    </a:lnTo>
                    <a:lnTo>
                      <a:pt x="372" y="307"/>
                    </a:lnTo>
                    <a:lnTo>
                      <a:pt x="372" y="307"/>
                    </a:lnTo>
                    <a:lnTo>
                      <a:pt x="373" y="299"/>
                    </a:lnTo>
                    <a:lnTo>
                      <a:pt x="376" y="294"/>
                    </a:lnTo>
                    <a:lnTo>
                      <a:pt x="380" y="291"/>
                    </a:lnTo>
                    <a:lnTo>
                      <a:pt x="387" y="286"/>
                    </a:lnTo>
                    <a:lnTo>
                      <a:pt x="387" y="286"/>
                    </a:lnTo>
                    <a:lnTo>
                      <a:pt x="393" y="282"/>
                    </a:lnTo>
                    <a:lnTo>
                      <a:pt x="397" y="277"/>
                    </a:lnTo>
                    <a:lnTo>
                      <a:pt x="399" y="271"/>
                    </a:lnTo>
                    <a:lnTo>
                      <a:pt x="401" y="267"/>
                    </a:lnTo>
                    <a:lnTo>
                      <a:pt x="401" y="267"/>
                    </a:lnTo>
                    <a:lnTo>
                      <a:pt x="401" y="264"/>
                    </a:lnTo>
                    <a:lnTo>
                      <a:pt x="404" y="261"/>
                    </a:lnTo>
                    <a:lnTo>
                      <a:pt x="408" y="257"/>
                    </a:lnTo>
                    <a:lnTo>
                      <a:pt x="416" y="255"/>
                    </a:lnTo>
                    <a:lnTo>
                      <a:pt x="416" y="255"/>
                    </a:lnTo>
                    <a:lnTo>
                      <a:pt x="424" y="253"/>
                    </a:lnTo>
                    <a:lnTo>
                      <a:pt x="433" y="249"/>
                    </a:lnTo>
                    <a:lnTo>
                      <a:pt x="439" y="243"/>
                    </a:lnTo>
                    <a:lnTo>
                      <a:pt x="442" y="240"/>
                    </a:lnTo>
                    <a:lnTo>
                      <a:pt x="445" y="237"/>
                    </a:lnTo>
                    <a:lnTo>
                      <a:pt x="445" y="237"/>
                    </a:lnTo>
                    <a:lnTo>
                      <a:pt x="447" y="234"/>
                    </a:lnTo>
                    <a:lnTo>
                      <a:pt x="449" y="232"/>
                    </a:lnTo>
                    <a:lnTo>
                      <a:pt x="455" y="227"/>
                    </a:lnTo>
                    <a:lnTo>
                      <a:pt x="462" y="226"/>
                    </a:lnTo>
                    <a:lnTo>
                      <a:pt x="468" y="226"/>
                    </a:lnTo>
                    <a:lnTo>
                      <a:pt x="468" y="226"/>
                    </a:lnTo>
                    <a:lnTo>
                      <a:pt x="474" y="227"/>
                    </a:lnTo>
                    <a:lnTo>
                      <a:pt x="478" y="230"/>
                    </a:lnTo>
                    <a:lnTo>
                      <a:pt x="481" y="234"/>
                    </a:lnTo>
                    <a:lnTo>
                      <a:pt x="483" y="238"/>
                    </a:lnTo>
                    <a:lnTo>
                      <a:pt x="483" y="238"/>
                    </a:lnTo>
                    <a:lnTo>
                      <a:pt x="484" y="239"/>
                    </a:lnTo>
                    <a:lnTo>
                      <a:pt x="487" y="241"/>
                    </a:lnTo>
                    <a:lnTo>
                      <a:pt x="489" y="241"/>
                    </a:lnTo>
                    <a:lnTo>
                      <a:pt x="492" y="241"/>
                    </a:lnTo>
                    <a:lnTo>
                      <a:pt x="498" y="239"/>
                    </a:lnTo>
                    <a:lnTo>
                      <a:pt x="505" y="236"/>
                    </a:lnTo>
                    <a:lnTo>
                      <a:pt x="505" y="236"/>
                    </a:lnTo>
                    <a:lnTo>
                      <a:pt x="510" y="230"/>
                    </a:lnTo>
                    <a:lnTo>
                      <a:pt x="515" y="224"/>
                    </a:lnTo>
                    <a:lnTo>
                      <a:pt x="516" y="221"/>
                    </a:lnTo>
                    <a:lnTo>
                      <a:pt x="515" y="218"/>
                    </a:lnTo>
                    <a:lnTo>
                      <a:pt x="513" y="215"/>
                    </a:lnTo>
                    <a:lnTo>
                      <a:pt x="510" y="213"/>
                    </a:lnTo>
                    <a:lnTo>
                      <a:pt x="510" y="213"/>
                    </a:lnTo>
                    <a:lnTo>
                      <a:pt x="504" y="210"/>
                    </a:lnTo>
                    <a:lnTo>
                      <a:pt x="498" y="209"/>
                    </a:lnTo>
                    <a:lnTo>
                      <a:pt x="494" y="206"/>
                    </a:lnTo>
                    <a:lnTo>
                      <a:pt x="493" y="204"/>
                    </a:lnTo>
                    <a:lnTo>
                      <a:pt x="492" y="201"/>
                    </a:lnTo>
                    <a:lnTo>
                      <a:pt x="492" y="201"/>
                    </a:lnTo>
                    <a:lnTo>
                      <a:pt x="490" y="193"/>
                    </a:lnTo>
                    <a:lnTo>
                      <a:pt x="490" y="192"/>
                    </a:lnTo>
                    <a:lnTo>
                      <a:pt x="488" y="191"/>
                    </a:lnTo>
                    <a:lnTo>
                      <a:pt x="482" y="192"/>
                    </a:lnTo>
                    <a:lnTo>
                      <a:pt x="482" y="192"/>
                    </a:lnTo>
                    <a:lnTo>
                      <a:pt x="479" y="192"/>
                    </a:lnTo>
                    <a:lnTo>
                      <a:pt x="476" y="194"/>
                    </a:lnTo>
                    <a:lnTo>
                      <a:pt x="472" y="196"/>
                    </a:lnTo>
                    <a:lnTo>
                      <a:pt x="469" y="197"/>
                    </a:lnTo>
                    <a:lnTo>
                      <a:pt x="468" y="198"/>
                    </a:lnTo>
                    <a:lnTo>
                      <a:pt x="466" y="197"/>
                    </a:lnTo>
                    <a:lnTo>
                      <a:pt x="465" y="195"/>
                    </a:lnTo>
                    <a:lnTo>
                      <a:pt x="465" y="195"/>
                    </a:lnTo>
                    <a:lnTo>
                      <a:pt x="463" y="193"/>
                    </a:lnTo>
                    <a:lnTo>
                      <a:pt x="463" y="190"/>
                    </a:lnTo>
                    <a:lnTo>
                      <a:pt x="464" y="185"/>
                    </a:lnTo>
                    <a:lnTo>
                      <a:pt x="466" y="182"/>
                    </a:lnTo>
                    <a:lnTo>
                      <a:pt x="468" y="179"/>
                    </a:lnTo>
                    <a:lnTo>
                      <a:pt x="472" y="177"/>
                    </a:lnTo>
                    <a:lnTo>
                      <a:pt x="476" y="175"/>
                    </a:lnTo>
                    <a:lnTo>
                      <a:pt x="480" y="173"/>
                    </a:lnTo>
                    <a:lnTo>
                      <a:pt x="480" y="173"/>
                    </a:lnTo>
                    <a:lnTo>
                      <a:pt x="488" y="171"/>
                    </a:lnTo>
                    <a:lnTo>
                      <a:pt x="491" y="169"/>
                    </a:lnTo>
                    <a:lnTo>
                      <a:pt x="493" y="167"/>
                    </a:lnTo>
                    <a:lnTo>
                      <a:pt x="495" y="165"/>
                    </a:lnTo>
                    <a:lnTo>
                      <a:pt x="496" y="162"/>
                    </a:lnTo>
                    <a:lnTo>
                      <a:pt x="495" y="157"/>
                    </a:lnTo>
                    <a:lnTo>
                      <a:pt x="495" y="152"/>
                    </a:lnTo>
                    <a:lnTo>
                      <a:pt x="495" y="152"/>
                    </a:lnTo>
                    <a:lnTo>
                      <a:pt x="492" y="139"/>
                    </a:lnTo>
                    <a:lnTo>
                      <a:pt x="491" y="125"/>
                    </a:lnTo>
                    <a:lnTo>
                      <a:pt x="491" y="112"/>
                    </a:lnTo>
                    <a:lnTo>
                      <a:pt x="491" y="103"/>
                    </a:lnTo>
                    <a:lnTo>
                      <a:pt x="491" y="103"/>
                    </a:lnTo>
                    <a:lnTo>
                      <a:pt x="493" y="93"/>
                    </a:lnTo>
                    <a:lnTo>
                      <a:pt x="496" y="81"/>
                    </a:lnTo>
                    <a:lnTo>
                      <a:pt x="498" y="75"/>
                    </a:lnTo>
                    <a:lnTo>
                      <a:pt x="502" y="69"/>
                    </a:lnTo>
                    <a:lnTo>
                      <a:pt x="506" y="65"/>
                    </a:lnTo>
                    <a:lnTo>
                      <a:pt x="510" y="63"/>
                    </a:lnTo>
                    <a:lnTo>
                      <a:pt x="510" y="63"/>
                    </a:lnTo>
                    <a:lnTo>
                      <a:pt x="516" y="62"/>
                    </a:lnTo>
                    <a:lnTo>
                      <a:pt x="520" y="62"/>
                    </a:lnTo>
                    <a:lnTo>
                      <a:pt x="523" y="63"/>
                    </a:lnTo>
                    <a:lnTo>
                      <a:pt x="525" y="64"/>
                    </a:lnTo>
                    <a:lnTo>
                      <a:pt x="529" y="66"/>
                    </a:lnTo>
                    <a:lnTo>
                      <a:pt x="531" y="66"/>
                    </a:lnTo>
                    <a:lnTo>
                      <a:pt x="532" y="64"/>
                    </a:lnTo>
                    <a:lnTo>
                      <a:pt x="532" y="64"/>
                    </a:lnTo>
                    <a:lnTo>
                      <a:pt x="533" y="61"/>
                    </a:lnTo>
                    <a:lnTo>
                      <a:pt x="533" y="57"/>
                    </a:lnTo>
                    <a:lnTo>
                      <a:pt x="531" y="47"/>
                    </a:lnTo>
                    <a:lnTo>
                      <a:pt x="527" y="37"/>
                    </a:lnTo>
                    <a:lnTo>
                      <a:pt x="523" y="28"/>
                    </a:lnTo>
                    <a:lnTo>
                      <a:pt x="523" y="28"/>
                    </a:lnTo>
                    <a:lnTo>
                      <a:pt x="521" y="23"/>
                    </a:lnTo>
                    <a:lnTo>
                      <a:pt x="519" y="20"/>
                    </a:lnTo>
                    <a:lnTo>
                      <a:pt x="517" y="18"/>
                    </a:lnTo>
                    <a:lnTo>
                      <a:pt x="513" y="18"/>
                    </a:lnTo>
                    <a:lnTo>
                      <a:pt x="503" y="17"/>
                    </a:lnTo>
                    <a:lnTo>
                      <a:pt x="503" y="17"/>
                    </a:lnTo>
                    <a:lnTo>
                      <a:pt x="479" y="17"/>
                    </a:lnTo>
                    <a:lnTo>
                      <a:pt x="476" y="15"/>
                    </a:lnTo>
                    <a:lnTo>
                      <a:pt x="473" y="14"/>
                    </a:lnTo>
                    <a:lnTo>
                      <a:pt x="470" y="13"/>
                    </a:lnTo>
                    <a:lnTo>
                      <a:pt x="468" y="10"/>
                    </a:lnTo>
                    <a:lnTo>
                      <a:pt x="468" y="10"/>
                    </a:lnTo>
                    <a:lnTo>
                      <a:pt x="465" y="5"/>
                    </a:lnTo>
                    <a:lnTo>
                      <a:pt x="463" y="1"/>
                    </a:lnTo>
                    <a:lnTo>
                      <a:pt x="462" y="0"/>
                    </a:lnTo>
                    <a:lnTo>
                      <a:pt x="460" y="0"/>
                    </a:lnTo>
                    <a:lnTo>
                      <a:pt x="456" y="4"/>
                    </a:lnTo>
                    <a:lnTo>
                      <a:pt x="456" y="4"/>
                    </a:lnTo>
                    <a:lnTo>
                      <a:pt x="450" y="12"/>
                    </a:lnTo>
                    <a:lnTo>
                      <a:pt x="449" y="13"/>
                    </a:lnTo>
                    <a:lnTo>
                      <a:pt x="448" y="13"/>
                    </a:lnTo>
                    <a:lnTo>
                      <a:pt x="446" y="12"/>
                    </a:lnTo>
                    <a:lnTo>
                      <a:pt x="444" y="10"/>
                    </a:lnTo>
                    <a:lnTo>
                      <a:pt x="444" y="10"/>
                    </a:lnTo>
                    <a:lnTo>
                      <a:pt x="440" y="6"/>
                    </a:lnTo>
                    <a:lnTo>
                      <a:pt x="436" y="3"/>
                    </a:lnTo>
                    <a:lnTo>
                      <a:pt x="432" y="0"/>
                    </a:lnTo>
                    <a:lnTo>
                      <a:pt x="430" y="1"/>
                    </a:lnTo>
                    <a:lnTo>
                      <a:pt x="427" y="1"/>
                    </a:lnTo>
                    <a:lnTo>
                      <a:pt x="427" y="1"/>
                    </a:lnTo>
                    <a:lnTo>
                      <a:pt x="420" y="5"/>
                    </a:lnTo>
                    <a:lnTo>
                      <a:pt x="409" y="6"/>
                    </a:lnTo>
                    <a:lnTo>
                      <a:pt x="409" y="6"/>
                    </a:lnTo>
                    <a:lnTo>
                      <a:pt x="403" y="6"/>
                    </a:lnTo>
                    <a:lnTo>
                      <a:pt x="398" y="5"/>
                    </a:lnTo>
                    <a:lnTo>
                      <a:pt x="393" y="4"/>
                    </a:lnTo>
                    <a:lnTo>
                      <a:pt x="387" y="3"/>
                    </a:lnTo>
                    <a:lnTo>
                      <a:pt x="387" y="3"/>
                    </a:lnTo>
                    <a:lnTo>
                      <a:pt x="379" y="5"/>
                    </a:lnTo>
                    <a:lnTo>
                      <a:pt x="372" y="7"/>
                    </a:lnTo>
                    <a:lnTo>
                      <a:pt x="356" y="14"/>
                    </a:lnTo>
                    <a:lnTo>
                      <a:pt x="356" y="14"/>
                    </a:lnTo>
                    <a:lnTo>
                      <a:pt x="349" y="19"/>
                    </a:lnTo>
                    <a:lnTo>
                      <a:pt x="341" y="22"/>
                    </a:lnTo>
                    <a:lnTo>
                      <a:pt x="329" y="25"/>
                    </a:lnTo>
                    <a:lnTo>
                      <a:pt x="329" y="25"/>
                    </a:lnTo>
                    <a:lnTo>
                      <a:pt x="325" y="26"/>
                    </a:lnTo>
                    <a:lnTo>
                      <a:pt x="322" y="29"/>
                    </a:lnTo>
                    <a:lnTo>
                      <a:pt x="313" y="38"/>
                    </a:lnTo>
                    <a:lnTo>
                      <a:pt x="305" y="49"/>
                    </a:lnTo>
                    <a:lnTo>
                      <a:pt x="295" y="63"/>
                    </a:lnTo>
                    <a:lnTo>
                      <a:pt x="295" y="63"/>
                    </a:lnTo>
                    <a:lnTo>
                      <a:pt x="287" y="75"/>
                    </a:lnTo>
                    <a:lnTo>
                      <a:pt x="282" y="79"/>
                    </a:lnTo>
                    <a:lnTo>
                      <a:pt x="277" y="83"/>
                    </a:lnTo>
                    <a:lnTo>
                      <a:pt x="272" y="86"/>
                    </a:lnTo>
                    <a:lnTo>
                      <a:pt x="265" y="89"/>
                    </a:lnTo>
                    <a:lnTo>
                      <a:pt x="259" y="90"/>
                    </a:lnTo>
                    <a:lnTo>
                      <a:pt x="250" y="91"/>
                    </a:lnTo>
                    <a:lnTo>
                      <a:pt x="250" y="91"/>
                    </a:lnTo>
                    <a:lnTo>
                      <a:pt x="235" y="91"/>
                    </a:lnTo>
                    <a:lnTo>
                      <a:pt x="221" y="93"/>
                    </a:lnTo>
                    <a:lnTo>
                      <a:pt x="210" y="94"/>
                    </a:lnTo>
                    <a:lnTo>
                      <a:pt x="204" y="96"/>
                    </a:lnTo>
                    <a:lnTo>
                      <a:pt x="204" y="96"/>
                    </a:lnTo>
                    <a:lnTo>
                      <a:pt x="199" y="98"/>
                    </a:lnTo>
                    <a:lnTo>
                      <a:pt x="193" y="98"/>
                    </a:lnTo>
                    <a:lnTo>
                      <a:pt x="180" y="97"/>
                    </a:lnTo>
                    <a:lnTo>
                      <a:pt x="180" y="97"/>
                    </a:lnTo>
                    <a:lnTo>
                      <a:pt x="175" y="98"/>
                    </a:lnTo>
                    <a:lnTo>
                      <a:pt x="169" y="99"/>
                    </a:lnTo>
                    <a:lnTo>
                      <a:pt x="165" y="101"/>
                    </a:lnTo>
                    <a:lnTo>
                      <a:pt x="160" y="106"/>
                    </a:lnTo>
                    <a:lnTo>
                      <a:pt x="160" y="106"/>
                    </a:lnTo>
                    <a:lnTo>
                      <a:pt x="154" y="110"/>
                    </a:lnTo>
                    <a:lnTo>
                      <a:pt x="150" y="113"/>
                    </a:lnTo>
                    <a:lnTo>
                      <a:pt x="148" y="114"/>
                    </a:lnTo>
                    <a:lnTo>
                      <a:pt x="145" y="114"/>
                    </a:lnTo>
                    <a:lnTo>
                      <a:pt x="141" y="114"/>
                    </a:lnTo>
                    <a:lnTo>
                      <a:pt x="137" y="112"/>
                    </a:lnTo>
                    <a:lnTo>
                      <a:pt x="137" y="112"/>
                    </a:lnTo>
                    <a:lnTo>
                      <a:pt x="129" y="108"/>
                    </a:lnTo>
                    <a:lnTo>
                      <a:pt x="123" y="105"/>
                    </a:lnTo>
                    <a:lnTo>
                      <a:pt x="117" y="103"/>
                    </a:lnTo>
                    <a:lnTo>
                      <a:pt x="108" y="101"/>
                    </a:lnTo>
                    <a:lnTo>
                      <a:pt x="108" y="101"/>
                    </a:lnTo>
                    <a:lnTo>
                      <a:pt x="95" y="100"/>
                    </a:lnTo>
                    <a:lnTo>
                      <a:pt x="82" y="99"/>
                    </a:lnTo>
                    <a:lnTo>
                      <a:pt x="70" y="99"/>
                    </a:lnTo>
                    <a:lnTo>
                      <a:pt x="66" y="100"/>
                    </a:lnTo>
                    <a:lnTo>
                      <a:pt x="63" y="101"/>
                    </a:lnTo>
                    <a:lnTo>
                      <a:pt x="63" y="101"/>
                    </a:lnTo>
                    <a:lnTo>
                      <a:pt x="58" y="105"/>
                    </a:lnTo>
                    <a:lnTo>
                      <a:pt x="52" y="107"/>
                    </a:lnTo>
                    <a:lnTo>
                      <a:pt x="45" y="107"/>
                    </a:lnTo>
                    <a:lnTo>
                      <a:pt x="36" y="107"/>
                    </a:lnTo>
                    <a:lnTo>
                      <a:pt x="36" y="107"/>
                    </a:lnTo>
                    <a:lnTo>
                      <a:pt x="32" y="107"/>
                    </a:lnTo>
                    <a:lnTo>
                      <a:pt x="29" y="106"/>
                    </a:lnTo>
                    <a:lnTo>
                      <a:pt x="26" y="105"/>
                    </a:lnTo>
                    <a:lnTo>
                      <a:pt x="24" y="103"/>
                    </a:lnTo>
                    <a:lnTo>
                      <a:pt x="24" y="100"/>
                    </a:lnTo>
                    <a:lnTo>
                      <a:pt x="23" y="97"/>
                    </a:lnTo>
                    <a:lnTo>
                      <a:pt x="25" y="93"/>
                    </a:lnTo>
                    <a:lnTo>
                      <a:pt x="25" y="93"/>
                    </a:lnTo>
                    <a:lnTo>
                      <a:pt x="30" y="90"/>
                    </a:lnTo>
                    <a:lnTo>
                      <a:pt x="33" y="86"/>
                    </a:lnTo>
                    <a:lnTo>
                      <a:pt x="35" y="84"/>
                    </a:lnTo>
                    <a:lnTo>
                      <a:pt x="35" y="83"/>
                    </a:lnTo>
                    <a:lnTo>
                      <a:pt x="35" y="81"/>
                    </a:lnTo>
                    <a:lnTo>
                      <a:pt x="34" y="78"/>
                    </a:lnTo>
                    <a:lnTo>
                      <a:pt x="34" y="78"/>
                    </a:lnTo>
                    <a:lnTo>
                      <a:pt x="31" y="73"/>
                    </a:lnTo>
                    <a:lnTo>
                      <a:pt x="26" y="69"/>
                    </a:lnTo>
                    <a:lnTo>
                      <a:pt x="22" y="66"/>
                    </a:lnTo>
                    <a:lnTo>
                      <a:pt x="18" y="65"/>
                    </a:lnTo>
                    <a:lnTo>
                      <a:pt x="18" y="65"/>
                    </a:lnTo>
                    <a:lnTo>
                      <a:pt x="16" y="65"/>
                    </a:lnTo>
                    <a:lnTo>
                      <a:pt x="15" y="66"/>
                    </a:lnTo>
                    <a:lnTo>
                      <a:pt x="15" y="67"/>
                    </a:lnTo>
                    <a:lnTo>
                      <a:pt x="15" y="67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225"/>
              <p:cNvSpPr/>
              <p:nvPr/>
            </p:nvSpPr>
            <p:spPr bwMode="auto">
              <a:xfrm>
                <a:off x="10098042" y="5440785"/>
                <a:ext cx="395286" cy="371504"/>
              </a:xfrm>
              <a:custGeom>
                <a:gdLst>
                  <a:gd fmla="*/ 113 w 249" name="T0"/>
                  <a:gd fmla="*/ 10 h 234" name="T1"/>
                  <a:gd fmla="*/ 94 w 249" name="T2"/>
                  <a:gd fmla="*/ 17 h 234" name="T3"/>
                  <a:gd fmla="*/ 77 w 249" name="T4"/>
                  <a:gd fmla="*/ 7 h 234" name="T5"/>
                  <a:gd fmla="*/ 70 w 249" name="T6"/>
                  <a:gd fmla="*/ 2 h 234" name="T7"/>
                  <a:gd fmla="*/ 60 w 249" name="T8"/>
                  <a:gd fmla="*/ 5 h 234" name="T9"/>
                  <a:gd fmla="*/ 52 w 249" name="T10"/>
                  <a:gd fmla="*/ 15 h 234" name="T11"/>
                  <a:gd fmla="*/ 41 w 249" name="T12"/>
                  <a:gd fmla="*/ 24 h 234" name="T13"/>
                  <a:gd fmla="*/ 23 w 249" name="T14"/>
                  <a:gd fmla="*/ 29 h 234" name="T15"/>
                  <a:gd fmla="*/ 12 w 249" name="T16"/>
                  <a:gd fmla="*/ 44 h 234" name="T17"/>
                  <a:gd fmla="*/ 7 w 249" name="T18"/>
                  <a:gd fmla="*/ 51 h 234" name="T19"/>
                  <a:gd fmla="*/ 0 w 249" name="T20"/>
                  <a:gd fmla="*/ 58 h 234" name="T21"/>
                  <a:gd fmla="*/ 9 w 249" name="T22"/>
                  <a:gd fmla="*/ 59 h 234" name="T23"/>
                  <a:gd fmla="*/ 24 w 249" name="T24"/>
                  <a:gd fmla="*/ 64 h 234" name="T25"/>
                  <a:gd fmla="*/ 30 w 249" name="T26"/>
                  <a:gd fmla="*/ 92 h 234" name="T27"/>
                  <a:gd fmla="*/ 27 w 249" name="T28"/>
                  <a:gd fmla="*/ 116 h 234" name="T29"/>
                  <a:gd fmla="*/ 14 w 249" name="T30"/>
                  <a:gd fmla="*/ 131 h 234" name="T31"/>
                  <a:gd fmla="*/ 16 w 249" name="T32"/>
                  <a:gd fmla="*/ 150 h 234" name="T33"/>
                  <a:gd fmla="*/ 16 w 249" name="T34"/>
                  <a:gd fmla="*/ 161 h 234" name="T35"/>
                  <a:gd fmla="*/ 2 w 249" name="T36"/>
                  <a:gd fmla="*/ 189 h 234" name="T37"/>
                  <a:gd fmla="*/ 5 w 249" name="T38"/>
                  <a:gd fmla="*/ 194 h 234" name="T39"/>
                  <a:gd fmla="*/ 31 w 249" name="T40"/>
                  <a:gd fmla="*/ 192 h 234" name="T41"/>
                  <a:gd fmla="*/ 40 w 249" name="T42"/>
                  <a:gd fmla="*/ 195 h 234" name="T43"/>
                  <a:gd fmla="*/ 22 w 249" name="T44"/>
                  <a:gd fmla="*/ 219 h 234" name="T45"/>
                  <a:gd fmla="*/ 19 w 249" name="T46"/>
                  <a:gd fmla="*/ 233 h 234" name="T47"/>
                  <a:gd fmla="*/ 26 w 249" name="T48"/>
                  <a:gd fmla="*/ 234 h 234" name="T49"/>
                  <a:gd fmla="*/ 40 w 249" name="T50"/>
                  <a:gd fmla="*/ 217 h 234" name="T51"/>
                  <a:gd fmla="*/ 46 w 249" name="T52"/>
                  <a:gd fmla="*/ 201 h 234" name="T53"/>
                  <a:gd fmla="*/ 56 w 249" name="T54"/>
                  <a:gd fmla="*/ 190 h 234" name="T55"/>
                  <a:gd fmla="*/ 84 w 249" name="T56"/>
                  <a:gd fmla="*/ 170 h 234" name="T57"/>
                  <a:gd fmla="*/ 106 w 249" name="T58"/>
                  <a:gd fmla="*/ 145 h 234" name="T59"/>
                  <a:gd fmla="*/ 108 w 249" name="T60"/>
                  <a:gd fmla="*/ 122 h 234" name="T61"/>
                  <a:gd fmla="*/ 117 w 249" name="T62"/>
                  <a:gd fmla="*/ 116 h 234" name="T63"/>
                  <a:gd fmla="*/ 156 w 249" name="T64"/>
                  <a:gd fmla="*/ 103 h 234" name="T65"/>
                  <a:gd fmla="*/ 164 w 249" name="T66"/>
                  <a:gd fmla="*/ 95 h 234" name="T67"/>
                  <a:gd fmla="*/ 186 w 249" name="T68"/>
                  <a:gd fmla="*/ 89 h 234" name="T69"/>
                  <a:gd fmla="*/ 217 w 249" name="T70"/>
                  <a:gd fmla="*/ 94 h 234" name="T71"/>
                  <a:gd fmla="*/ 238 w 249" name="T72"/>
                  <a:gd fmla="*/ 91 h 234" name="T73"/>
                  <a:gd fmla="*/ 244 w 249" name="T74"/>
                  <a:gd fmla="*/ 84 h 234" name="T75"/>
                  <a:gd fmla="*/ 249 w 249" name="T76"/>
                  <a:gd fmla="*/ 71 h 234" name="T77"/>
                  <a:gd fmla="*/ 246 w 249" name="T78"/>
                  <a:gd fmla="*/ 62 h 234" name="T79"/>
                  <a:gd fmla="*/ 242 w 249" name="T80"/>
                  <a:gd fmla="*/ 54 h 234" name="T81"/>
                  <a:gd fmla="*/ 222 w 249" name="T82"/>
                  <a:gd fmla="*/ 60 h 234" name="T83"/>
                  <a:gd fmla="*/ 207 w 249" name="T84"/>
                  <a:gd fmla="*/ 52 h 234" name="T85"/>
                  <a:gd fmla="*/ 186 w 249" name="T86"/>
                  <a:gd fmla="*/ 49 h 234" name="T87"/>
                  <a:gd fmla="*/ 165 w 249" name="T88"/>
                  <a:gd fmla="*/ 48 h 234" name="T89"/>
                  <a:gd fmla="*/ 142 w 249" name="T90"/>
                  <a:gd fmla="*/ 31 h 234" name="T91"/>
                  <a:gd fmla="*/ 138 w 249" name="T92"/>
                  <a:gd fmla="*/ 21 h 234" name="T93"/>
                  <a:gd fmla="*/ 133 w 249" name="T94"/>
                  <a:gd fmla="*/ 11 h 234" name="T95"/>
                  <a:gd fmla="*/ 128 w 249" name="T96"/>
                  <a:gd fmla="*/ 0 h 234" name="T97"/>
                  <a:gd fmla="*/ 124 w 249" name="T98"/>
                  <a:gd fmla="*/ 2 h 234" name="T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b="b" l="0" r="r" t="0"/>
                <a:pathLst>
                  <a:path h="234" w="249">
                    <a:moveTo>
                      <a:pt x="124" y="2"/>
                    </a:moveTo>
                    <a:lnTo>
                      <a:pt x="124" y="2"/>
                    </a:lnTo>
                    <a:lnTo>
                      <a:pt x="121" y="5"/>
                    </a:lnTo>
                    <a:lnTo>
                      <a:pt x="113" y="10"/>
                    </a:lnTo>
                    <a:lnTo>
                      <a:pt x="102" y="16"/>
                    </a:lnTo>
                    <a:lnTo>
                      <a:pt x="98" y="17"/>
                    </a:lnTo>
                    <a:lnTo>
                      <a:pt x="94" y="17"/>
                    </a:lnTo>
                    <a:lnTo>
                      <a:pt x="94" y="17"/>
                    </a:lnTo>
                    <a:lnTo>
                      <a:pt x="83" y="12"/>
                    </a:lnTo>
                    <a:lnTo>
                      <a:pt x="80" y="10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4" y="3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69" y="4"/>
                    </a:lnTo>
                    <a:lnTo>
                      <a:pt x="67" y="5"/>
                    </a:lnTo>
                    <a:lnTo>
                      <a:pt x="60" y="5"/>
                    </a:lnTo>
                    <a:lnTo>
                      <a:pt x="60" y="5"/>
                    </a:lnTo>
                    <a:lnTo>
                      <a:pt x="57" y="6"/>
                    </a:lnTo>
                    <a:lnTo>
                      <a:pt x="55" y="8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0" y="19"/>
                    </a:lnTo>
                    <a:lnTo>
                      <a:pt x="45" y="22"/>
                    </a:lnTo>
                    <a:lnTo>
                      <a:pt x="41" y="24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27" y="27"/>
                    </a:lnTo>
                    <a:lnTo>
                      <a:pt x="23" y="29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5" y="37"/>
                    </a:lnTo>
                    <a:lnTo>
                      <a:pt x="12" y="44"/>
                    </a:lnTo>
                    <a:lnTo>
                      <a:pt x="10" y="49"/>
                    </a:lnTo>
                    <a:lnTo>
                      <a:pt x="8" y="50"/>
                    </a:lnTo>
                    <a:lnTo>
                      <a:pt x="7" y="51"/>
                    </a:lnTo>
                    <a:lnTo>
                      <a:pt x="7" y="51"/>
                    </a:lnTo>
                    <a:lnTo>
                      <a:pt x="2" y="53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0" y="58"/>
                    </a:lnTo>
                    <a:lnTo>
                      <a:pt x="1" y="59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9" y="59"/>
                    </a:lnTo>
                    <a:lnTo>
                      <a:pt x="15" y="59"/>
                    </a:lnTo>
                    <a:lnTo>
                      <a:pt x="20" y="60"/>
                    </a:lnTo>
                    <a:lnTo>
                      <a:pt x="22" y="62"/>
                    </a:lnTo>
                    <a:lnTo>
                      <a:pt x="24" y="64"/>
                    </a:lnTo>
                    <a:lnTo>
                      <a:pt x="26" y="67"/>
                    </a:lnTo>
                    <a:lnTo>
                      <a:pt x="26" y="67"/>
                    </a:lnTo>
                    <a:lnTo>
                      <a:pt x="28" y="78"/>
                    </a:lnTo>
                    <a:lnTo>
                      <a:pt x="30" y="92"/>
                    </a:lnTo>
                    <a:lnTo>
                      <a:pt x="30" y="100"/>
                    </a:lnTo>
                    <a:lnTo>
                      <a:pt x="30" y="106"/>
                    </a:lnTo>
                    <a:lnTo>
                      <a:pt x="29" y="111"/>
                    </a:lnTo>
                    <a:lnTo>
                      <a:pt x="27" y="116"/>
                    </a:lnTo>
                    <a:lnTo>
                      <a:pt x="27" y="116"/>
                    </a:lnTo>
                    <a:lnTo>
                      <a:pt x="22" y="121"/>
                    </a:lnTo>
                    <a:lnTo>
                      <a:pt x="17" y="125"/>
                    </a:lnTo>
                    <a:lnTo>
                      <a:pt x="14" y="131"/>
                    </a:lnTo>
                    <a:lnTo>
                      <a:pt x="13" y="136"/>
                    </a:lnTo>
                    <a:lnTo>
                      <a:pt x="13" y="136"/>
                    </a:lnTo>
                    <a:lnTo>
                      <a:pt x="14" y="144"/>
                    </a:lnTo>
                    <a:lnTo>
                      <a:pt x="16" y="150"/>
                    </a:lnTo>
                    <a:lnTo>
                      <a:pt x="17" y="155"/>
                    </a:lnTo>
                    <a:lnTo>
                      <a:pt x="17" y="159"/>
                    </a:lnTo>
                    <a:lnTo>
                      <a:pt x="16" y="161"/>
                    </a:lnTo>
                    <a:lnTo>
                      <a:pt x="16" y="161"/>
                    </a:lnTo>
                    <a:lnTo>
                      <a:pt x="11" y="168"/>
                    </a:lnTo>
                    <a:lnTo>
                      <a:pt x="6" y="179"/>
                    </a:lnTo>
                    <a:lnTo>
                      <a:pt x="3" y="184"/>
                    </a:lnTo>
                    <a:lnTo>
                      <a:pt x="2" y="189"/>
                    </a:lnTo>
                    <a:lnTo>
                      <a:pt x="2" y="192"/>
                    </a:lnTo>
                    <a:lnTo>
                      <a:pt x="3" y="193"/>
                    </a:lnTo>
                    <a:lnTo>
                      <a:pt x="5" y="194"/>
                    </a:lnTo>
                    <a:lnTo>
                      <a:pt x="5" y="194"/>
                    </a:lnTo>
                    <a:lnTo>
                      <a:pt x="11" y="195"/>
                    </a:lnTo>
                    <a:lnTo>
                      <a:pt x="17" y="194"/>
                    </a:lnTo>
                    <a:lnTo>
                      <a:pt x="31" y="192"/>
                    </a:lnTo>
                    <a:lnTo>
                      <a:pt x="31" y="192"/>
                    </a:lnTo>
                    <a:lnTo>
                      <a:pt x="37" y="192"/>
                    </a:lnTo>
                    <a:lnTo>
                      <a:pt x="40" y="192"/>
                    </a:lnTo>
                    <a:lnTo>
                      <a:pt x="40" y="193"/>
                    </a:lnTo>
                    <a:lnTo>
                      <a:pt x="40" y="195"/>
                    </a:lnTo>
                    <a:lnTo>
                      <a:pt x="37" y="200"/>
                    </a:lnTo>
                    <a:lnTo>
                      <a:pt x="37" y="200"/>
                    </a:lnTo>
                    <a:lnTo>
                      <a:pt x="29" y="208"/>
                    </a:lnTo>
                    <a:lnTo>
                      <a:pt x="22" y="219"/>
                    </a:lnTo>
                    <a:lnTo>
                      <a:pt x="19" y="224"/>
                    </a:lnTo>
                    <a:lnTo>
                      <a:pt x="17" y="229"/>
                    </a:lnTo>
                    <a:lnTo>
                      <a:pt x="17" y="232"/>
                    </a:lnTo>
                    <a:lnTo>
                      <a:pt x="19" y="233"/>
                    </a:lnTo>
                    <a:lnTo>
                      <a:pt x="20" y="234"/>
                    </a:lnTo>
                    <a:lnTo>
                      <a:pt x="20" y="234"/>
                    </a:lnTo>
                    <a:lnTo>
                      <a:pt x="23" y="234"/>
                    </a:lnTo>
                    <a:lnTo>
                      <a:pt x="26" y="234"/>
                    </a:lnTo>
                    <a:lnTo>
                      <a:pt x="28" y="232"/>
                    </a:lnTo>
                    <a:lnTo>
                      <a:pt x="30" y="230"/>
                    </a:lnTo>
                    <a:lnTo>
                      <a:pt x="35" y="223"/>
                    </a:lnTo>
                    <a:lnTo>
                      <a:pt x="40" y="217"/>
                    </a:lnTo>
                    <a:lnTo>
                      <a:pt x="40" y="217"/>
                    </a:lnTo>
                    <a:lnTo>
                      <a:pt x="42" y="212"/>
                    </a:lnTo>
                    <a:lnTo>
                      <a:pt x="44" y="208"/>
                    </a:lnTo>
                    <a:lnTo>
                      <a:pt x="46" y="201"/>
                    </a:lnTo>
                    <a:lnTo>
                      <a:pt x="48" y="197"/>
                    </a:lnTo>
                    <a:lnTo>
                      <a:pt x="50" y="194"/>
                    </a:lnTo>
                    <a:lnTo>
                      <a:pt x="52" y="191"/>
                    </a:lnTo>
                    <a:lnTo>
                      <a:pt x="56" y="190"/>
                    </a:lnTo>
                    <a:lnTo>
                      <a:pt x="56" y="190"/>
                    </a:lnTo>
                    <a:lnTo>
                      <a:pt x="62" y="187"/>
                    </a:lnTo>
                    <a:lnTo>
                      <a:pt x="68" y="182"/>
                    </a:lnTo>
                    <a:lnTo>
                      <a:pt x="84" y="170"/>
                    </a:lnTo>
                    <a:lnTo>
                      <a:pt x="92" y="164"/>
                    </a:lnTo>
                    <a:lnTo>
                      <a:pt x="98" y="158"/>
                    </a:lnTo>
                    <a:lnTo>
                      <a:pt x="103" y="150"/>
                    </a:lnTo>
                    <a:lnTo>
                      <a:pt x="106" y="145"/>
                    </a:lnTo>
                    <a:lnTo>
                      <a:pt x="106" y="145"/>
                    </a:lnTo>
                    <a:lnTo>
                      <a:pt x="106" y="134"/>
                    </a:lnTo>
                    <a:lnTo>
                      <a:pt x="107" y="125"/>
                    </a:lnTo>
                    <a:lnTo>
                      <a:pt x="108" y="122"/>
                    </a:lnTo>
                    <a:lnTo>
                      <a:pt x="110" y="119"/>
                    </a:lnTo>
                    <a:lnTo>
                      <a:pt x="113" y="117"/>
                    </a:lnTo>
                    <a:lnTo>
                      <a:pt x="117" y="116"/>
                    </a:lnTo>
                    <a:lnTo>
                      <a:pt x="117" y="116"/>
                    </a:lnTo>
                    <a:lnTo>
                      <a:pt x="129" y="114"/>
                    </a:lnTo>
                    <a:lnTo>
                      <a:pt x="141" y="110"/>
                    </a:lnTo>
                    <a:lnTo>
                      <a:pt x="152" y="106"/>
                    </a:lnTo>
                    <a:lnTo>
                      <a:pt x="156" y="103"/>
                    </a:lnTo>
                    <a:lnTo>
                      <a:pt x="158" y="101"/>
                    </a:lnTo>
                    <a:lnTo>
                      <a:pt x="158" y="101"/>
                    </a:lnTo>
                    <a:lnTo>
                      <a:pt x="160" y="97"/>
                    </a:lnTo>
                    <a:lnTo>
                      <a:pt x="164" y="95"/>
                    </a:lnTo>
                    <a:lnTo>
                      <a:pt x="170" y="92"/>
                    </a:lnTo>
                    <a:lnTo>
                      <a:pt x="179" y="90"/>
                    </a:lnTo>
                    <a:lnTo>
                      <a:pt x="186" y="89"/>
                    </a:lnTo>
                    <a:lnTo>
                      <a:pt x="186" y="89"/>
                    </a:lnTo>
                    <a:lnTo>
                      <a:pt x="194" y="90"/>
                    </a:lnTo>
                    <a:lnTo>
                      <a:pt x="203" y="92"/>
                    </a:lnTo>
                    <a:lnTo>
                      <a:pt x="212" y="94"/>
                    </a:lnTo>
                    <a:lnTo>
                      <a:pt x="217" y="94"/>
                    </a:lnTo>
                    <a:lnTo>
                      <a:pt x="222" y="93"/>
                    </a:lnTo>
                    <a:lnTo>
                      <a:pt x="222" y="93"/>
                    </a:lnTo>
                    <a:lnTo>
                      <a:pt x="230" y="92"/>
                    </a:lnTo>
                    <a:lnTo>
                      <a:pt x="238" y="91"/>
                    </a:lnTo>
                    <a:lnTo>
                      <a:pt x="242" y="89"/>
                    </a:lnTo>
                    <a:lnTo>
                      <a:pt x="243" y="87"/>
                    </a:lnTo>
                    <a:lnTo>
                      <a:pt x="244" y="84"/>
                    </a:lnTo>
                    <a:lnTo>
                      <a:pt x="244" y="84"/>
                    </a:lnTo>
                    <a:lnTo>
                      <a:pt x="244" y="78"/>
                    </a:lnTo>
                    <a:lnTo>
                      <a:pt x="248" y="74"/>
                    </a:lnTo>
                    <a:lnTo>
                      <a:pt x="248" y="74"/>
                    </a:lnTo>
                    <a:lnTo>
                      <a:pt x="249" y="71"/>
                    </a:lnTo>
                    <a:lnTo>
                      <a:pt x="248" y="67"/>
                    </a:lnTo>
                    <a:lnTo>
                      <a:pt x="246" y="64"/>
                    </a:lnTo>
                    <a:lnTo>
                      <a:pt x="246" y="62"/>
                    </a:lnTo>
                    <a:lnTo>
                      <a:pt x="246" y="62"/>
                    </a:lnTo>
                    <a:lnTo>
                      <a:pt x="245" y="57"/>
                    </a:lnTo>
                    <a:lnTo>
                      <a:pt x="244" y="55"/>
                    </a:lnTo>
                    <a:lnTo>
                      <a:pt x="242" y="54"/>
                    </a:lnTo>
                    <a:lnTo>
                      <a:pt x="242" y="54"/>
                    </a:lnTo>
                    <a:lnTo>
                      <a:pt x="238" y="55"/>
                    </a:lnTo>
                    <a:lnTo>
                      <a:pt x="231" y="58"/>
                    </a:lnTo>
                    <a:lnTo>
                      <a:pt x="224" y="60"/>
                    </a:lnTo>
                    <a:lnTo>
                      <a:pt x="222" y="60"/>
                    </a:lnTo>
                    <a:lnTo>
                      <a:pt x="219" y="59"/>
                    </a:lnTo>
                    <a:lnTo>
                      <a:pt x="219" y="59"/>
                    </a:lnTo>
                    <a:lnTo>
                      <a:pt x="213" y="55"/>
                    </a:lnTo>
                    <a:lnTo>
                      <a:pt x="207" y="52"/>
                    </a:lnTo>
                    <a:lnTo>
                      <a:pt x="200" y="50"/>
                    </a:lnTo>
                    <a:lnTo>
                      <a:pt x="193" y="49"/>
                    </a:lnTo>
                    <a:lnTo>
                      <a:pt x="193" y="49"/>
                    </a:lnTo>
                    <a:lnTo>
                      <a:pt x="186" y="49"/>
                    </a:lnTo>
                    <a:lnTo>
                      <a:pt x="180" y="51"/>
                    </a:lnTo>
                    <a:lnTo>
                      <a:pt x="173" y="51"/>
                    </a:lnTo>
                    <a:lnTo>
                      <a:pt x="169" y="50"/>
                    </a:lnTo>
                    <a:lnTo>
                      <a:pt x="165" y="48"/>
                    </a:lnTo>
                    <a:lnTo>
                      <a:pt x="165" y="48"/>
                    </a:lnTo>
                    <a:lnTo>
                      <a:pt x="156" y="43"/>
                    </a:lnTo>
                    <a:lnTo>
                      <a:pt x="149" y="36"/>
                    </a:lnTo>
                    <a:lnTo>
                      <a:pt x="142" y="31"/>
                    </a:lnTo>
                    <a:lnTo>
                      <a:pt x="140" y="27"/>
                    </a:lnTo>
                    <a:lnTo>
                      <a:pt x="139" y="24"/>
                    </a:lnTo>
                    <a:lnTo>
                      <a:pt x="139" y="24"/>
                    </a:lnTo>
                    <a:lnTo>
                      <a:pt x="138" y="21"/>
                    </a:lnTo>
                    <a:lnTo>
                      <a:pt x="136" y="19"/>
                    </a:lnTo>
                    <a:lnTo>
                      <a:pt x="134" y="16"/>
                    </a:lnTo>
                    <a:lnTo>
                      <a:pt x="133" y="11"/>
                    </a:lnTo>
                    <a:lnTo>
                      <a:pt x="133" y="11"/>
                    </a:lnTo>
                    <a:lnTo>
                      <a:pt x="131" y="6"/>
                    </a:lnTo>
                    <a:lnTo>
                      <a:pt x="130" y="3"/>
                    </a:lnTo>
                    <a:lnTo>
                      <a:pt x="129" y="1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27" y="1"/>
                    </a:lnTo>
                    <a:lnTo>
                      <a:pt x="126" y="1"/>
                    </a:lnTo>
                    <a:lnTo>
                      <a:pt x="124" y="2"/>
                    </a:lnTo>
                    <a:lnTo>
                      <a:pt x="12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226"/>
              <p:cNvSpPr/>
              <p:nvPr/>
            </p:nvSpPr>
            <p:spPr bwMode="auto">
              <a:xfrm>
                <a:off x="10153604" y="5120084"/>
                <a:ext cx="1409694" cy="1325665"/>
              </a:xfrm>
              <a:custGeom>
                <a:gdLst>
                  <a:gd fmla="*/ 842 w 888" name="T0"/>
                  <a:gd fmla="*/ 52 h 835" name="T1"/>
                  <a:gd fmla="*/ 780 w 888" name="T2"/>
                  <a:gd fmla="*/ 22 h 835" name="T3"/>
                  <a:gd fmla="*/ 706 w 888" name="T4"/>
                  <a:gd fmla="*/ 18 h 835" name="T5"/>
                  <a:gd fmla="*/ 709 w 888" name="T6"/>
                  <a:gd fmla="*/ 0 h 835" name="T7"/>
                  <a:gd fmla="*/ 665 w 888" name="T8"/>
                  <a:gd fmla="*/ 32 h 835" name="T9"/>
                  <a:gd fmla="*/ 562 w 888" name="T10"/>
                  <a:gd fmla="*/ 59 h 835" name="T11"/>
                  <a:gd fmla="*/ 461 w 888" name="T12"/>
                  <a:gd fmla="*/ 140 h 835" name="T13"/>
                  <a:gd fmla="*/ 403 w 888" name="T14"/>
                  <a:gd fmla="*/ 223 h 835" name="T15"/>
                  <a:gd fmla="*/ 322 w 888" name="T16"/>
                  <a:gd fmla="*/ 240 h 835" name="T17"/>
                  <a:gd fmla="*/ 228 w 888" name="T18"/>
                  <a:gd fmla="*/ 260 h 835" name="T19"/>
                  <a:gd fmla="*/ 222 w 888" name="T20"/>
                  <a:gd fmla="*/ 293 h 835" name="T21"/>
                  <a:gd fmla="*/ 276 w 888" name="T22"/>
                  <a:gd fmla="*/ 302 h 835" name="T23"/>
                  <a:gd fmla="*/ 301 w 888" name="T24"/>
                  <a:gd fmla="*/ 302 h 835" name="T25"/>
                  <a:gd fmla="*/ 225 w 888" name="T26"/>
                  <a:gd fmla="*/ 341 h 835" name="T27"/>
                  <a:gd fmla="*/ 251 w 888" name="T28"/>
                  <a:gd fmla="*/ 349 h 835" name="T29"/>
                  <a:gd fmla="*/ 178 w 888" name="T30"/>
                  <a:gd fmla="*/ 376 h 835" name="T31"/>
                  <a:gd fmla="*/ 141 w 888" name="T32"/>
                  <a:gd fmla="*/ 388 h 835" name="T33"/>
                  <a:gd fmla="*/ 121 w 888" name="T34"/>
                  <a:gd fmla="*/ 380 h 835" name="T35"/>
                  <a:gd fmla="*/ 119 w 888" name="T36"/>
                  <a:gd fmla="*/ 396 h 835" name="T37"/>
                  <a:gd fmla="*/ 65 w 888" name="T38"/>
                  <a:gd fmla="*/ 397 h 835" name="T39"/>
                  <a:gd fmla="*/ 27 w 888" name="T40"/>
                  <a:gd fmla="*/ 403 h 835" name="T41"/>
                  <a:gd fmla="*/ 2 w 888" name="T42"/>
                  <a:gd fmla="*/ 443 h 835" name="T43"/>
                  <a:gd fmla="*/ 3 w 888" name="T44"/>
                  <a:gd fmla="*/ 467 h 835" name="T45"/>
                  <a:gd fmla="*/ 3 w 888" name="T46"/>
                  <a:gd fmla="*/ 522 h 835" name="T47"/>
                  <a:gd fmla="*/ 49 w 888" name="T48"/>
                  <a:gd fmla="*/ 510 h 835" name="T49"/>
                  <a:gd fmla="*/ 62 w 888" name="T50"/>
                  <a:gd fmla="*/ 540 h 835" name="T51"/>
                  <a:gd fmla="*/ 79 w 888" name="T52"/>
                  <a:gd fmla="*/ 566 h 835" name="T53"/>
                  <a:gd fmla="*/ 99 w 888" name="T54"/>
                  <a:gd fmla="*/ 591 h 835" name="T55"/>
                  <a:gd fmla="*/ 99 w 888" name="T56"/>
                  <a:gd fmla="*/ 619 h 835" name="T57"/>
                  <a:gd fmla="*/ 124 w 888" name="T58"/>
                  <a:gd fmla="*/ 628 h 835" name="T59"/>
                  <a:gd fmla="*/ 93 w 888" name="T60"/>
                  <a:gd fmla="*/ 653 h 835" name="T61"/>
                  <a:gd fmla="*/ 54 w 888" name="T62"/>
                  <a:gd fmla="*/ 666 h 835" name="T63"/>
                  <a:gd fmla="*/ 84 w 888" name="T64"/>
                  <a:gd fmla="*/ 676 h 835" name="T65"/>
                  <a:gd fmla="*/ 107 w 888" name="T66"/>
                  <a:gd fmla="*/ 680 h 835" name="T67"/>
                  <a:gd fmla="*/ 137 w 888" name="T68"/>
                  <a:gd fmla="*/ 681 h 835" name="T69"/>
                  <a:gd fmla="*/ 145 w 888" name="T70"/>
                  <a:gd fmla="*/ 724 h 835" name="T71"/>
                  <a:gd fmla="*/ 154 w 888" name="T72"/>
                  <a:gd fmla="*/ 737 h 835" name="T73"/>
                  <a:gd fmla="*/ 175 w 888" name="T74"/>
                  <a:gd fmla="*/ 749 h 835" name="T75"/>
                  <a:gd fmla="*/ 206 w 888" name="T76"/>
                  <a:gd fmla="*/ 764 h 835" name="T77"/>
                  <a:gd fmla="*/ 193 w 888" name="T78"/>
                  <a:gd fmla="*/ 790 h 835" name="T79"/>
                  <a:gd fmla="*/ 220 w 888" name="T80"/>
                  <a:gd fmla="*/ 786 h 835" name="T81"/>
                  <a:gd fmla="*/ 276 w 888" name="T82"/>
                  <a:gd fmla="*/ 771 h 835" name="T83"/>
                  <a:gd fmla="*/ 245 w 888" name="T84"/>
                  <a:gd fmla="*/ 808 h 835" name="T85"/>
                  <a:gd fmla="*/ 209 w 888" name="T86"/>
                  <a:gd fmla="*/ 827 h 835" name="T87"/>
                  <a:gd fmla="*/ 253 w 888" name="T88"/>
                  <a:gd fmla="*/ 814 h 835" name="T89"/>
                  <a:gd fmla="*/ 268 w 888" name="T90"/>
                  <a:gd fmla="*/ 824 h 835" name="T91"/>
                  <a:gd fmla="*/ 278 w 888" name="T92"/>
                  <a:gd fmla="*/ 823 h 835" name="T93"/>
                  <a:gd fmla="*/ 284 w 888" name="T94"/>
                  <a:gd fmla="*/ 795 h 835" name="T95"/>
                  <a:gd fmla="*/ 302 w 888" name="T96"/>
                  <a:gd fmla="*/ 795 h 835" name="T97"/>
                  <a:gd fmla="*/ 317 w 888" name="T98"/>
                  <a:gd fmla="*/ 789 h 835" name="T99"/>
                  <a:gd fmla="*/ 339 w 888" name="T100"/>
                  <a:gd fmla="*/ 789 h 835" name="T101"/>
                  <a:gd fmla="*/ 344 w 888" name="T102"/>
                  <a:gd fmla="*/ 789 h 835" name="T103"/>
                  <a:gd fmla="*/ 353 w 888" name="T104"/>
                  <a:gd fmla="*/ 796 h 835" name="T105"/>
                  <a:gd fmla="*/ 363 w 888" name="T106"/>
                  <a:gd fmla="*/ 804 h 835" name="T107"/>
                  <a:gd fmla="*/ 388 w 888" name="T108"/>
                  <a:gd fmla="*/ 828 h 835" name="T109"/>
                  <a:gd fmla="*/ 440 w 888" name="T110"/>
                  <a:gd fmla="*/ 832 h 835" name="T111"/>
                  <a:gd fmla="*/ 478 w 888" name="T112"/>
                  <a:gd fmla="*/ 814 h 835" name="T113"/>
                  <a:gd fmla="*/ 499 w 888" name="T114"/>
                  <a:gd fmla="*/ 798 h 835" name="T115"/>
                  <a:gd fmla="*/ 544 w 888" name="T116"/>
                  <a:gd fmla="*/ 743 h 835" name="T117"/>
                  <a:gd fmla="*/ 722 w 888" name="T118"/>
                  <a:gd fmla="*/ 761 h 835" name="T119"/>
                  <a:gd fmla="*/ 821 w 888" name="T120"/>
                  <a:gd fmla="*/ 701 h 835" name="T121"/>
                  <a:gd fmla="*/ 887 w 888" name="T122"/>
                  <a:gd fmla="*/ 605 h 835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835" w="886">
                    <a:moveTo>
                      <a:pt x="888" y="36"/>
                    </a:moveTo>
                    <a:lnTo>
                      <a:pt x="888" y="36"/>
                    </a:lnTo>
                    <a:lnTo>
                      <a:pt x="885" y="35"/>
                    </a:lnTo>
                    <a:lnTo>
                      <a:pt x="876" y="34"/>
                    </a:lnTo>
                    <a:lnTo>
                      <a:pt x="871" y="34"/>
                    </a:lnTo>
                    <a:lnTo>
                      <a:pt x="865" y="35"/>
                    </a:lnTo>
                    <a:lnTo>
                      <a:pt x="861" y="38"/>
                    </a:lnTo>
                    <a:lnTo>
                      <a:pt x="857" y="41"/>
                    </a:lnTo>
                    <a:lnTo>
                      <a:pt x="857" y="41"/>
                    </a:lnTo>
                    <a:lnTo>
                      <a:pt x="853" y="46"/>
                    </a:lnTo>
                    <a:lnTo>
                      <a:pt x="848" y="50"/>
                    </a:lnTo>
                    <a:lnTo>
                      <a:pt x="842" y="52"/>
                    </a:lnTo>
                    <a:lnTo>
                      <a:pt x="836" y="53"/>
                    </a:lnTo>
                    <a:lnTo>
                      <a:pt x="830" y="53"/>
                    </a:lnTo>
                    <a:lnTo>
                      <a:pt x="824" y="52"/>
                    </a:lnTo>
                    <a:lnTo>
                      <a:pt x="819" y="49"/>
                    </a:lnTo>
                    <a:lnTo>
                      <a:pt x="815" y="46"/>
                    </a:lnTo>
                    <a:lnTo>
                      <a:pt x="815" y="46"/>
                    </a:lnTo>
                    <a:lnTo>
                      <a:pt x="806" y="35"/>
                    </a:lnTo>
                    <a:lnTo>
                      <a:pt x="796" y="25"/>
                    </a:lnTo>
                    <a:lnTo>
                      <a:pt x="792" y="22"/>
                    </a:lnTo>
                    <a:lnTo>
                      <a:pt x="788" y="20"/>
                    </a:lnTo>
                    <a:lnTo>
                      <a:pt x="783" y="20"/>
                    </a:lnTo>
                    <a:lnTo>
                      <a:pt x="780" y="22"/>
                    </a:lnTo>
                    <a:lnTo>
                      <a:pt x="780" y="22"/>
                    </a:lnTo>
                    <a:lnTo>
                      <a:pt x="777" y="24"/>
                    </a:lnTo>
                    <a:lnTo>
                      <a:pt x="773" y="27"/>
                    </a:lnTo>
                    <a:lnTo>
                      <a:pt x="767" y="28"/>
                    </a:lnTo>
                    <a:lnTo>
                      <a:pt x="761" y="30"/>
                    </a:lnTo>
                    <a:lnTo>
                      <a:pt x="748" y="31"/>
                    </a:lnTo>
                    <a:lnTo>
                      <a:pt x="736" y="30"/>
                    </a:lnTo>
                    <a:lnTo>
                      <a:pt x="736" y="30"/>
                    </a:lnTo>
                    <a:lnTo>
                      <a:pt x="723" y="27"/>
                    </a:lnTo>
                    <a:lnTo>
                      <a:pt x="713" y="22"/>
                    </a:lnTo>
                    <a:lnTo>
                      <a:pt x="708" y="20"/>
                    </a:lnTo>
                    <a:lnTo>
                      <a:pt x="706" y="18"/>
                    </a:lnTo>
                    <a:lnTo>
                      <a:pt x="705" y="16"/>
                    </a:lnTo>
                    <a:lnTo>
                      <a:pt x="707" y="14"/>
                    </a:lnTo>
                    <a:lnTo>
                      <a:pt x="707" y="14"/>
                    </a:lnTo>
                    <a:lnTo>
                      <a:pt x="715" y="12"/>
                    </a:lnTo>
                    <a:lnTo>
                      <a:pt x="721" y="9"/>
                    </a:lnTo>
                    <a:lnTo>
                      <a:pt x="722" y="7"/>
                    </a:lnTo>
                    <a:lnTo>
                      <a:pt x="723" y="6"/>
                    </a:lnTo>
                    <a:lnTo>
                      <a:pt x="722" y="4"/>
                    </a:lnTo>
                    <a:lnTo>
                      <a:pt x="719" y="2"/>
                    </a:lnTo>
                    <a:lnTo>
                      <a:pt x="719" y="2"/>
                    </a:lnTo>
                    <a:lnTo>
                      <a:pt x="715" y="0"/>
                    </a:lnTo>
                    <a:lnTo>
                      <a:pt x="709" y="0"/>
                    </a:lnTo>
                    <a:lnTo>
                      <a:pt x="704" y="0"/>
                    </a:lnTo>
                    <a:lnTo>
                      <a:pt x="699" y="3"/>
                    </a:lnTo>
                    <a:lnTo>
                      <a:pt x="693" y="5"/>
                    </a:lnTo>
                    <a:lnTo>
                      <a:pt x="689" y="7"/>
                    </a:lnTo>
                    <a:lnTo>
                      <a:pt x="686" y="10"/>
                    </a:lnTo>
                    <a:lnTo>
                      <a:pt x="683" y="13"/>
                    </a:lnTo>
                    <a:lnTo>
                      <a:pt x="683" y="13"/>
                    </a:lnTo>
                    <a:lnTo>
                      <a:pt x="682" y="18"/>
                    </a:lnTo>
                    <a:lnTo>
                      <a:pt x="680" y="21"/>
                    </a:lnTo>
                    <a:lnTo>
                      <a:pt x="676" y="25"/>
                    </a:lnTo>
                    <a:lnTo>
                      <a:pt x="671" y="28"/>
                    </a:lnTo>
                    <a:lnTo>
                      <a:pt x="665" y="32"/>
                    </a:lnTo>
                    <a:lnTo>
                      <a:pt x="659" y="35"/>
                    </a:lnTo>
                    <a:lnTo>
                      <a:pt x="653" y="36"/>
                    </a:lnTo>
                    <a:lnTo>
                      <a:pt x="647" y="37"/>
                    </a:lnTo>
                    <a:lnTo>
                      <a:pt x="647" y="37"/>
                    </a:lnTo>
                    <a:lnTo>
                      <a:pt x="642" y="38"/>
                    </a:lnTo>
                    <a:lnTo>
                      <a:pt x="633" y="40"/>
                    </a:lnTo>
                    <a:lnTo>
                      <a:pt x="613" y="48"/>
                    </a:lnTo>
                    <a:lnTo>
                      <a:pt x="590" y="55"/>
                    </a:lnTo>
                    <a:lnTo>
                      <a:pt x="579" y="57"/>
                    </a:lnTo>
                    <a:lnTo>
                      <a:pt x="570" y="59"/>
                    </a:lnTo>
                    <a:lnTo>
                      <a:pt x="570" y="59"/>
                    </a:lnTo>
                    <a:lnTo>
                      <a:pt x="562" y="59"/>
                    </a:lnTo>
                    <a:lnTo>
                      <a:pt x="554" y="60"/>
                    </a:lnTo>
                    <a:lnTo>
                      <a:pt x="548" y="62"/>
                    </a:lnTo>
                    <a:lnTo>
                      <a:pt x="543" y="65"/>
                    </a:lnTo>
                    <a:lnTo>
                      <a:pt x="533" y="73"/>
                    </a:lnTo>
                    <a:lnTo>
                      <a:pt x="521" y="82"/>
                    </a:lnTo>
                    <a:lnTo>
                      <a:pt x="521" y="82"/>
                    </a:lnTo>
                    <a:lnTo>
                      <a:pt x="493" y="106"/>
                    </a:lnTo>
                    <a:lnTo>
                      <a:pt x="479" y="119"/>
                    </a:lnTo>
                    <a:lnTo>
                      <a:pt x="473" y="125"/>
                    </a:lnTo>
                    <a:lnTo>
                      <a:pt x="467" y="133"/>
                    </a:lnTo>
                    <a:lnTo>
                      <a:pt x="467" y="133"/>
                    </a:lnTo>
                    <a:lnTo>
                      <a:pt x="461" y="140"/>
                    </a:lnTo>
                    <a:lnTo>
                      <a:pt x="453" y="149"/>
                    </a:lnTo>
                    <a:lnTo>
                      <a:pt x="434" y="169"/>
                    </a:lnTo>
                    <a:lnTo>
                      <a:pt x="424" y="179"/>
                    </a:lnTo>
                    <a:lnTo>
                      <a:pt x="417" y="189"/>
                    </a:lnTo>
                    <a:lnTo>
                      <a:pt x="411" y="196"/>
                    </a:lnTo>
                    <a:lnTo>
                      <a:pt x="410" y="199"/>
                    </a:lnTo>
                    <a:lnTo>
                      <a:pt x="409" y="202"/>
                    </a:lnTo>
                    <a:lnTo>
                      <a:pt x="409" y="202"/>
                    </a:lnTo>
                    <a:lnTo>
                      <a:pt x="409" y="207"/>
                    </a:lnTo>
                    <a:lnTo>
                      <a:pt x="408" y="212"/>
                    </a:lnTo>
                    <a:lnTo>
                      <a:pt x="406" y="218"/>
                    </a:lnTo>
                    <a:lnTo>
                      <a:pt x="403" y="223"/>
                    </a:lnTo>
                    <a:lnTo>
                      <a:pt x="399" y="227"/>
                    </a:lnTo>
                    <a:lnTo>
                      <a:pt x="393" y="232"/>
                    </a:lnTo>
                    <a:lnTo>
                      <a:pt x="388" y="234"/>
                    </a:lnTo>
                    <a:lnTo>
                      <a:pt x="380" y="235"/>
                    </a:lnTo>
                    <a:lnTo>
                      <a:pt x="380" y="235"/>
                    </a:lnTo>
                    <a:lnTo>
                      <a:pt x="364" y="235"/>
                    </a:lnTo>
                    <a:lnTo>
                      <a:pt x="347" y="234"/>
                    </a:lnTo>
                    <a:lnTo>
                      <a:pt x="339" y="235"/>
                    </a:lnTo>
                    <a:lnTo>
                      <a:pt x="332" y="236"/>
                    </a:lnTo>
                    <a:lnTo>
                      <a:pt x="327" y="238"/>
                    </a:lnTo>
                    <a:lnTo>
                      <a:pt x="322" y="240"/>
                    </a:lnTo>
                    <a:lnTo>
                      <a:pt x="322" y="240"/>
                    </a:lnTo>
                    <a:lnTo>
                      <a:pt x="319" y="243"/>
                    </a:lnTo>
                    <a:lnTo>
                      <a:pt x="316" y="247"/>
                    </a:lnTo>
                    <a:lnTo>
                      <a:pt x="307" y="251"/>
                    </a:lnTo>
                    <a:lnTo>
                      <a:pt x="296" y="253"/>
                    </a:lnTo>
                    <a:lnTo>
                      <a:pt x="285" y="256"/>
                    </a:lnTo>
                    <a:lnTo>
                      <a:pt x="285" y="256"/>
                    </a:lnTo>
                    <a:lnTo>
                      <a:pt x="262" y="260"/>
                    </a:lnTo>
                    <a:lnTo>
                      <a:pt x="251" y="261"/>
                    </a:lnTo>
                    <a:lnTo>
                      <a:pt x="242" y="262"/>
                    </a:lnTo>
                    <a:lnTo>
                      <a:pt x="242" y="262"/>
                    </a:lnTo>
                    <a:lnTo>
                      <a:pt x="234" y="261"/>
                    </a:lnTo>
                    <a:lnTo>
                      <a:pt x="228" y="260"/>
                    </a:lnTo>
                    <a:lnTo>
                      <a:pt x="225" y="260"/>
                    </a:lnTo>
                    <a:lnTo>
                      <a:pt x="223" y="260"/>
                    </a:lnTo>
                    <a:lnTo>
                      <a:pt x="222" y="262"/>
                    </a:lnTo>
                    <a:lnTo>
                      <a:pt x="221" y="266"/>
                    </a:lnTo>
                    <a:lnTo>
                      <a:pt x="221" y="266"/>
                    </a:lnTo>
                    <a:lnTo>
                      <a:pt x="221" y="279"/>
                    </a:lnTo>
                    <a:lnTo>
                      <a:pt x="220" y="283"/>
                    </a:lnTo>
                    <a:lnTo>
                      <a:pt x="219" y="288"/>
                    </a:lnTo>
                    <a:lnTo>
                      <a:pt x="219" y="288"/>
                    </a:lnTo>
                    <a:lnTo>
                      <a:pt x="219" y="289"/>
                    </a:lnTo>
                    <a:lnTo>
                      <a:pt x="219" y="291"/>
                    </a:lnTo>
                    <a:lnTo>
                      <a:pt x="222" y="293"/>
                    </a:lnTo>
                    <a:lnTo>
                      <a:pt x="228" y="294"/>
                    </a:lnTo>
                    <a:lnTo>
                      <a:pt x="233" y="296"/>
                    </a:lnTo>
                    <a:lnTo>
                      <a:pt x="233" y="296"/>
                    </a:lnTo>
                    <a:lnTo>
                      <a:pt x="235" y="297"/>
                    </a:lnTo>
                    <a:lnTo>
                      <a:pt x="238" y="298"/>
                    </a:lnTo>
                    <a:lnTo>
                      <a:pt x="245" y="298"/>
                    </a:lnTo>
                    <a:lnTo>
                      <a:pt x="252" y="298"/>
                    </a:lnTo>
                    <a:lnTo>
                      <a:pt x="258" y="300"/>
                    </a:lnTo>
                    <a:lnTo>
                      <a:pt x="258" y="300"/>
                    </a:lnTo>
                    <a:lnTo>
                      <a:pt x="263" y="302"/>
                    </a:lnTo>
                    <a:lnTo>
                      <a:pt x="270" y="303"/>
                    </a:lnTo>
                    <a:lnTo>
                      <a:pt x="276" y="302"/>
                    </a:lnTo>
                    <a:lnTo>
                      <a:pt x="282" y="298"/>
                    </a:lnTo>
                    <a:lnTo>
                      <a:pt x="282" y="298"/>
                    </a:lnTo>
                    <a:lnTo>
                      <a:pt x="290" y="295"/>
                    </a:lnTo>
                    <a:lnTo>
                      <a:pt x="297" y="293"/>
                    </a:lnTo>
                    <a:lnTo>
                      <a:pt x="301" y="293"/>
                    </a:lnTo>
                    <a:lnTo>
                      <a:pt x="304" y="294"/>
                    </a:lnTo>
                    <a:lnTo>
                      <a:pt x="305" y="295"/>
                    </a:lnTo>
                    <a:lnTo>
                      <a:pt x="306" y="297"/>
                    </a:lnTo>
                    <a:lnTo>
                      <a:pt x="306" y="297"/>
                    </a:lnTo>
                    <a:lnTo>
                      <a:pt x="306" y="299"/>
                    </a:lnTo>
                    <a:lnTo>
                      <a:pt x="305" y="300"/>
                    </a:lnTo>
                    <a:lnTo>
                      <a:pt x="301" y="302"/>
                    </a:lnTo>
                    <a:lnTo>
                      <a:pt x="294" y="303"/>
                    </a:lnTo>
                    <a:lnTo>
                      <a:pt x="287" y="306"/>
                    </a:lnTo>
                    <a:lnTo>
                      <a:pt x="287" y="306"/>
                    </a:lnTo>
                    <a:lnTo>
                      <a:pt x="274" y="310"/>
                    </a:lnTo>
                    <a:lnTo>
                      <a:pt x="270" y="312"/>
                    </a:lnTo>
                    <a:lnTo>
                      <a:pt x="265" y="317"/>
                    </a:lnTo>
                    <a:lnTo>
                      <a:pt x="265" y="317"/>
                    </a:lnTo>
                    <a:lnTo>
                      <a:pt x="259" y="321"/>
                    </a:lnTo>
                    <a:lnTo>
                      <a:pt x="252" y="326"/>
                    </a:lnTo>
                    <a:lnTo>
                      <a:pt x="234" y="336"/>
                    </a:lnTo>
                    <a:lnTo>
                      <a:pt x="234" y="336"/>
                    </a:lnTo>
                    <a:lnTo>
                      <a:pt x="225" y="341"/>
                    </a:lnTo>
                    <a:lnTo>
                      <a:pt x="219" y="346"/>
                    </a:lnTo>
                    <a:lnTo>
                      <a:pt x="218" y="348"/>
                    </a:lnTo>
                    <a:lnTo>
                      <a:pt x="219" y="348"/>
                    </a:lnTo>
                    <a:lnTo>
                      <a:pt x="222" y="348"/>
                    </a:lnTo>
                    <a:lnTo>
                      <a:pt x="228" y="347"/>
                    </a:lnTo>
                    <a:lnTo>
                      <a:pt x="228" y="347"/>
                    </a:lnTo>
                    <a:lnTo>
                      <a:pt x="238" y="345"/>
                    </a:lnTo>
                    <a:lnTo>
                      <a:pt x="246" y="343"/>
                    </a:lnTo>
                    <a:lnTo>
                      <a:pt x="248" y="345"/>
                    </a:lnTo>
                    <a:lnTo>
                      <a:pt x="250" y="345"/>
                    </a:lnTo>
                    <a:lnTo>
                      <a:pt x="251" y="347"/>
                    </a:lnTo>
                    <a:lnTo>
                      <a:pt x="251" y="349"/>
                    </a:lnTo>
                    <a:lnTo>
                      <a:pt x="251" y="349"/>
                    </a:lnTo>
                    <a:lnTo>
                      <a:pt x="250" y="354"/>
                    </a:lnTo>
                    <a:lnTo>
                      <a:pt x="248" y="357"/>
                    </a:lnTo>
                    <a:lnTo>
                      <a:pt x="244" y="361"/>
                    </a:lnTo>
                    <a:lnTo>
                      <a:pt x="236" y="364"/>
                    </a:lnTo>
                    <a:lnTo>
                      <a:pt x="236" y="364"/>
                    </a:lnTo>
                    <a:lnTo>
                      <a:pt x="228" y="367"/>
                    </a:lnTo>
                    <a:lnTo>
                      <a:pt x="217" y="370"/>
                    </a:lnTo>
                    <a:lnTo>
                      <a:pt x="205" y="374"/>
                    </a:lnTo>
                    <a:lnTo>
                      <a:pt x="190" y="375"/>
                    </a:lnTo>
                    <a:lnTo>
                      <a:pt x="190" y="375"/>
                    </a:lnTo>
                    <a:lnTo>
                      <a:pt x="178" y="376"/>
                    </a:lnTo>
                    <a:lnTo>
                      <a:pt x="171" y="377"/>
                    </a:lnTo>
                    <a:lnTo>
                      <a:pt x="165" y="379"/>
                    </a:lnTo>
                    <a:lnTo>
                      <a:pt x="160" y="383"/>
                    </a:lnTo>
                    <a:lnTo>
                      <a:pt x="160" y="383"/>
                    </a:lnTo>
                    <a:lnTo>
                      <a:pt x="157" y="386"/>
                    </a:lnTo>
                    <a:lnTo>
                      <a:pt x="152" y="389"/>
                    </a:lnTo>
                    <a:lnTo>
                      <a:pt x="146" y="391"/>
                    </a:lnTo>
                    <a:lnTo>
                      <a:pt x="143" y="391"/>
                    </a:lnTo>
                    <a:lnTo>
                      <a:pt x="141" y="391"/>
                    </a:lnTo>
                    <a:lnTo>
                      <a:pt x="141" y="390"/>
                    </a:lnTo>
                    <a:lnTo>
                      <a:pt x="141" y="388"/>
                    </a:lnTo>
                    <a:lnTo>
                      <a:pt x="141" y="388"/>
                    </a:lnTo>
                    <a:lnTo>
                      <a:pt x="143" y="382"/>
                    </a:lnTo>
                    <a:lnTo>
                      <a:pt x="143" y="378"/>
                    </a:lnTo>
                    <a:lnTo>
                      <a:pt x="142" y="377"/>
                    </a:lnTo>
                    <a:lnTo>
                      <a:pt x="141" y="376"/>
                    </a:lnTo>
                    <a:lnTo>
                      <a:pt x="139" y="375"/>
                    </a:lnTo>
                    <a:lnTo>
                      <a:pt x="136" y="375"/>
                    </a:lnTo>
                    <a:lnTo>
                      <a:pt x="136" y="375"/>
                    </a:lnTo>
                    <a:lnTo>
                      <a:pt x="132" y="375"/>
                    </a:lnTo>
                    <a:lnTo>
                      <a:pt x="127" y="376"/>
                    </a:lnTo>
                    <a:lnTo>
                      <a:pt x="123" y="377"/>
                    </a:lnTo>
                    <a:lnTo>
                      <a:pt x="121" y="380"/>
                    </a:lnTo>
                    <a:lnTo>
                      <a:pt x="121" y="380"/>
                    </a:lnTo>
                    <a:lnTo>
                      <a:pt x="121" y="382"/>
                    </a:lnTo>
                    <a:lnTo>
                      <a:pt x="121" y="383"/>
                    </a:lnTo>
                    <a:lnTo>
                      <a:pt x="123" y="384"/>
                    </a:lnTo>
                    <a:lnTo>
                      <a:pt x="125" y="385"/>
                    </a:lnTo>
                    <a:lnTo>
                      <a:pt x="127" y="386"/>
                    </a:lnTo>
                    <a:lnTo>
                      <a:pt x="127" y="389"/>
                    </a:lnTo>
                    <a:lnTo>
                      <a:pt x="127" y="389"/>
                    </a:lnTo>
                    <a:lnTo>
                      <a:pt x="127" y="391"/>
                    </a:lnTo>
                    <a:lnTo>
                      <a:pt x="125" y="392"/>
                    </a:lnTo>
                    <a:lnTo>
                      <a:pt x="123" y="394"/>
                    </a:lnTo>
                    <a:lnTo>
                      <a:pt x="119" y="396"/>
                    </a:lnTo>
                    <a:lnTo>
                      <a:pt x="119" y="396"/>
                    </a:lnTo>
                    <a:lnTo>
                      <a:pt x="114" y="400"/>
                    </a:lnTo>
                    <a:lnTo>
                      <a:pt x="108" y="405"/>
                    </a:lnTo>
                    <a:lnTo>
                      <a:pt x="102" y="407"/>
                    </a:lnTo>
                    <a:lnTo>
                      <a:pt x="93" y="408"/>
                    </a:lnTo>
                    <a:lnTo>
                      <a:pt x="93" y="408"/>
                    </a:lnTo>
                    <a:lnTo>
                      <a:pt x="85" y="408"/>
                    </a:lnTo>
                    <a:lnTo>
                      <a:pt x="77" y="407"/>
                    </a:lnTo>
                    <a:lnTo>
                      <a:pt x="72" y="405"/>
                    </a:lnTo>
                    <a:lnTo>
                      <a:pt x="70" y="404"/>
                    </a:lnTo>
                    <a:lnTo>
                      <a:pt x="67" y="402"/>
                    </a:lnTo>
                    <a:lnTo>
                      <a:pt x="67" y="402"/>
                    </a:lnTo>
                    <a:lnTo>
                      <a:pt x="65" y="397"/>
                    </a:lnTo>
                    <a:lnTo>
                      <a:pt x="61" y="395"/>
                    </a:lnTo>
                    <a:lnTo>
                      <a:pt x="58" y="394"/>
                    </a:lnTo>
                    <a:lnTo>
                      <a:pt x="54" y="394"/>
                    </a:lnTo>
                    <a:lnTo>
                      <a:pt x="54" y="394"/>
                    </a:lnTo>
                    <a:lnTo>
                      <a:pt x="51" y="396"/>
                    </a:lnTo>
                    <a:lnTo>
                      <a:pt x="48" y="398"/>
                    </a:lnTo>
                    <a:lnTo>
                      <a:pt x="45" y="400"/>
                    </a:lnTo>
                    <a:lnTo>
                      <a:pt x="39" y="402"/>
                    </a:lnTo>
                    <a:lnTo>
                      <a:pt x="39" y="402"/>
                    </a:lnTo>
                    <a:lnTo>
                      <a:pt x="34" y="402"/>
                    </a:lnTo>
                    <a:lnTo>
                      <a:pt x="29" y="403"/>
                    </a:lnTo>
                    <a:lnTo>
                      <a:pt x="27" y="403"/>
                    </a:lnTo>
                    <a:lnTo>
                      <a:pt x="24" y="405"/>
                    </a:lnTo>
                    <a:lnTo>
                      <a:pt x="22" y="407"/>
                    </a:lnTo>
                    <a:lnTo>
                      <a:pt x="21" y="410"/>
                    </a:lnTo>
                    <a:lnTo>
                      <a:pt x="21" y="410"/>
                    </a:lnTo>
                    <a:lnTo>
                      <a:pt x="19" y="415"/>
                    </a:lnTo>
                    <a:lnTo>
                      <a:pt x="16" y="419"/>
                    </a:lnTo>
                    <a:lnTo>
                      <a:pt x="13" y="421"/>
                    </a:lnTo>
                    <a:lnTo>
                      <a:pt x="9" y="425"/>
                    </a:lnTo>
                    <a:lnTo>
                      <a:pt x="9" y="425"/>
                    </a:lnTo>
                    <a:lnTo>
                      <a:pt x="5" y="431"/>
                    </a:lnTo>
                    <a:lnTo>
                      <a:pt x="2" y="437"/>
                    </a:lnTo>
                    <a:lnTo>
                      <a:pt x="2" y="443"/>
                    </a:lnTo>
                    <a:lnTo>
                      <a:pt x="3" y="447"/>
                    </a:lnTo>
                    <a:lnTo>
                      <a:pt x="4" y="449"/>
                    </a:lnTo>
                    <a:lnTo>
                      <a:pt x="4" y="449"/>
                    </a:lnTo>
                    <a:lnTo>
                      <a:pt x="6" y="454"/>
                    </a:lnTo>
                    <a:lnTo>
                      <a:pt x="6" y="459"/>
                    </a:lnTo>
                    <a:lnTo>
                      <a:pt x="5" y="461"/>
                    </a:lnTo>
                    <a:lnTo>
                      <a:pt x="2" y="462"/>
                    </a:lnTo>
                    <a:lnTo>
                      <a:pt x="2" y="462"/>
                    </a:lnTo>
                    <a:lnTo>
                      <a:pt x="0" y="462"/>
                    </a:lnTo>
                    <a:lnTo>
                      <a:pt x="0" y="464"/>
                    </a:lnTo>
                    <a:lnTo>
                      <a:pt x="1" y="466"/>
                    </a:lnTo>
                    <a:lnTo>
                      <a:pt x="3" y="467"/>
                    </a:lnTo>
                    <a:lnTo>
                      <a:pt x="3" y="467"/>
                    </a:lnTo>
                    <a:lnTo>
                      <a:pt x="5" y="469"/>
                    </a:lnTo>
                    <a:lnTo>
                      <a:pt x="6" y="472"/>
                    </a:lnTo>
                    <a:lnTo>
                      <a:pt x="7" y="477"/>
                    </a:lnTo>
                    <a:lnTo>
                      <a:pt x="6" y="481"/>
                    </a:lnTo>
                    <a:lnTo>
                      <a:pt x="6" y="481"/>
                    </a:lnTo>
                    <a:lnTo>
                      <a:pt x="3" y="492"/>
                    </a:lnTo>
                    <a:lnTo>
                      <a:pt x="1" y="500"/>
                    </a:lnTo>
                    <a:lnTo>
                      <a:pt x="0" y="508"/>
                    </a:lnTo>
                    <a:lnTo>
                      <a:pt x="0" y="508"/>
                    </a:lnTo>
                    <a:lnTo>
                      <a:pt x="1" y="515"/>
                    </a:lnTo>
                    <a:lnTo>
                      <a:pt x="3" y="522"/>
                    </a:lnTo>
                    <a:lnTo>
                      <a:pt x="5" y="525"/>
                    </a:lnTo>
                    <a:lnTo>
                      <a:pt x="8" y="526"/>
                    </a:lnTo>
                    <a:lnTo>
                      <a:pt x="10" y="528"/>
                    </a:lnTo>
                    <a:lnTo>
                      <a:pt x="14" y="528"/>
                    </a:lnTo>
                    <a:lnTo>
                      <a:pt x="14" y="528"/>
                    </a:lnTo>
                    <a:lnTo>
                      <a:pt x="17" y="528"/>
                    </a:lnTo>
                    <a:lnTo>
                      <a:pt x="19" y="527"/>
                    </a:lnTo>
                    <a:lnTo>
                      <a:pt x="24" y="523"/>
                    </a:lnTo>
                    <a:lnTo>
                      <a:pt x="31" y="519"/>
                    </a:lnTo>
                    <a:lnTo>
                      <a:pt x="38" y="514"/>
                    </a:lnTo>
                    <a:lnTo>
                      <a:pt x="38" y="514"/>
                    </a:lnTo>
                    <a:lnTo>
                      <a:pt x="49" y="510"/>
                    </a:lnTo>
                    <a:lnTo>
                      <a:pt x="62" y="506"/>
                    </a:lnTo>
                    <a:lnTo>
                      <a:pt x="67" y="505"/>
                    </a:lnTo>
                    <a:lnTo>
                      <a:pt x="72" y="504"/>
                    </a:lnTo>
                    <a:lnTo>
                      <a:pt x="76" y="505"/>
                    </a:lnTo>
                    <a:lnTo>
                      <a:pt x="78" y="507"/>
                    </a:lnTo>
                    <a:lnTo>
                      <a:pt x="78" y="507"/>
                    </a:lnTo>
                    <a:lnTo>
                      <a:pt x="79" y="513"/>
                    </a:lnTo>
                    <a:lnTo>
                      <a:pt x="79" y="518"/>
                    </a:lnTo>
                    <a:lnTo>
                      <a:pt x="77" y="522"/>
                    </a:lnTo>
                    <a:lnTo>
                      <a:pt x="73" y="528"/>
                    </a:lnTo>
                    <a:lnTo>
                      <a:pt x="73" y="528"/>
                    </a:lnTo>
                    <a:lnTo>
                      <a:pt x="62" y="540"/>
                    </a:lnTo>
                    <a:lnTo>
                      <a:pt x="61" y="542"/>
                    </a:lnTo>
                    <a:lnTo>
                      <a:pt x="60" y="545"/>
                    </a:lnTo>
                    <a:lnTo>
                      <a:pt x="61" y="546"/>
                    </a:lnTo>
                    <a:lnTo>
                      <a:pt x="63" y="546"/>
                    </a:lnTo>
                    <a:lnTo>
                      <a:pt x="63" y="546"/>
                    </a:lnTo>
                    <a:lnTo>
                      <a:pt x="70" y="547"/>
                    </a:lnTo>
                    <a:lnTo>
                      <a:pt x="75" y="550"/>
                    </a:lnTo>
                    <a:lnTo>
                      <a:pt x="78" y="555"/>
                    </a:lnTo>
                    <a:lnTo>
                      <a:pt x="79" y="557"/>
                    </a:lnTo>
                    <a:lnTo>
                      <a:pt x="79" y="561"/>
                    </a:lnTo>
                    <a:lnTo>
                      <a:pt x="79" y="561"/>
                    </a:lnTo>
                    <a:lnTo>
                      <a:pt x="79" y="566"/>
                    </a:lnTo>
                    <a:lnTo>
                      <a:pt x="80" y="570"/>
                    </a:lnTo>
                    <a:lnTo>
                      <a:pt x="81" y="571"/>
                    </a:lnTo>
                    <a:lnTo>
                      <a:pt x="82" y="572"/>
                    </a:lnTo>
                    <a:lnTo>
                      <a:pt x="88" y="574"/>
                    </a:lnTo>
                    <a:lnTo>
                      <a:pt x="88" y="574"/>
                    </a:lnTo>
                    <a:lnTo>
                      <a:pt x="95" y="574"/>
                    </a:lnTo>
                    <a:lnTo>
                      <a:pt x="100" y="574"/>
                    </a:lnTo>
                    <a:lnTo>
                      <a:pt x="101" y="576"/>
                    </a:lnTo>
                    <a:lnTo>
                      <a:pt x="101" y="577"/>
                    </a:lnTo>
                    <a:lnTo>
                      <a:pt x="100" y="584"/>
                    </a:lnTo>
                    <a:lnTo>
                      <a:pt x="100" y="584"/>
                    </a:lnTo>
                    <a:lnTo>
                      <a:pt x="99" y="591"/>
                    </a:lnTo>
                    <a:lnTo>
                      <a:pt x="99" y="594"/>
                    </a:lnTo>
                    <a:lnTo>
                      <a:pt x="99" y="597"/>
                    </a:lnTo>
                    <a:lnTo>
                      <a:pt x="95" y="600"/>
                    </a:lnTo>
                    <a:lnTo>
                      <a:pt x="95" y="600"/>
                    </a:lnTo>
                    <a:lnTo>
                      <a:pt x="91" y="605"/>
                    </a:lnTo>
                    <a:lnTo>
                      <a:pt x="89" y="609"/>
                    </a:lnTo>
                    <a:lnTo>
                      <a:pt x="89" y="611"/>
                    </a:lnTo>
                    <a:lnTo>
                      <a:pt x="90" y="612"/>
                    </a:lnTo>
                    <a:lnTo>
                      <a:pt x="91" y="614"/>
                    </a:lnTo>
                    <a:lnTo>
                      <a:pt x="93" y="617"/>
                    </a:lnTo>
                    <a:lnTo>
                      <a:pt x="93" y="617"/>
                    </a:lnTo>
                    <a:lnTo>
                      <a:pt x="99" y="619"/>
                    </a:lnTo>
                    <a:lnTo>
                      <a:pt x="101" y="622"/>
                    </a:lnTo>
                    <a:lnTo>
                      <a:pt x="102" y="625"/>
                    </a:lnTo>
                    <a:lnTo>
                      <a:pt x="103" y="629"/>
                    </a:lnTo>
                    <a:lnTo>
                      <a:pt x="103" y="629"/>
                    </a:lnTo>
                    <a:lnTo>
                      <a:pt x="104" y="633"/>
                    </a:lnTo>
                    <a:lnTo>
                      <a:pt x="106" y="635"/>
                    </a:lnTo>
                    <a:lnTo>
                      <a:pt x="110" y="635"/>
                    </a:lnTo>
                    <a:lnTo>
                      <a:pt x="116" y="632"/>
                    </a:lnTo>
                    <a:lnTo>
                      <a:pt x="116" y="632"/>
                    </a:lnTo>
                    <a:lnTo>
                      <a:pt x="119" y="629"/>
                    </a:lnTo>
                    <a:lnTo>
                      <a:pt x="121" y="628"/>
                    </a:lnTo>
                    <a:lnTo>
                      <a:pt x="124" y="628"/>
                    </a:lnTo>
                    <a:lnTo>
                      <a:pt x="127" y="628"/>
                    </a:lnTo>
                    <a:lnTo>
                      <a:pt x="128" y="629"/>
                    </a:lnTo>
                    <a:lnTo>
                      <a:pt x="129" y="632"/>
                    </a:lnTo>
                    <a:lnTo>
                      <a:pt x="129" y="634"/>
                    </a:lnTo>
                    <a:lnTo>
                      <a:pt x="128" y="636"/>
                    </a:lnTo>
                    <a:lnTo>
                      <a:pt x="128" y="636"/>
                    </a:lnTo>
                    <a:lnTo>
                      <a:pt x="122" y="641"/>
                    </a:lnTo>
                    <a:lnTo>
                      <a:pt x="117" y="645"/>
                    </a:lnTo>
                    <a:lnTo>
                      <a:pt x="110" y="648"/>
                    </a:lnTo>
                    <a:lnTo>
                      <a:pt x="102" y="650"/>
                    </a:lnTo>
                    <a:lnTo>
                      <a:pt x="102" y="650"/>
                    </a:lnTo>
                    <a:lnTo>
                      <a:pt x="93" y="653"/>
                    </a:lnTo>
                    <a:lnTo>
                      <a:pt x="85" y="656"/>
                    </a:lnTo>
                    <a:lnTo>
                      <a:pt x="78" y="657"/>
                    </a:lnTo>
                    <a:lnTo>
                      <a:pt x="75" y="656"/>
                    </a:lnTo>
                    <a:lnTo>
                      <a:pt x="74" y="655"/>
                    </a:lnTo>
                    <a:lnTo>
                      <a:pt x="74" y="655"/>
                    </a:lnTo>
                    <a:lnTo>
                      <a:pt x="71" y="652"/>
                    </a:lnTo>
                    <a:lnTo>
                      <a:pt x="67" y="651"/>
                    </a:lnTo>
                    <a:lnTo>
                      <a:pt x="64" y="653"/>
                    </a:lnTo>
                    <a:lnTo>
                      <a:pt x="62" y="656"/>
                    </a:lnTo>
                    <a:lnTo>
                      <a:pt x="62" y="656"/>
                    </a:lnTo>
                    <a:lnTo>
                      <a:pt x="58" y="661"/>
                    </a:lnTo>
                    <a:lnTo>
                      <a:pt x="54" y="666"/>
                    </a:lnTo>
                    <a:lnTo>
                      <a:pt x="52" y="668"/>
                    </a:lnTo>
                    <a:lnTo>
                      <a:pt x="52" y="669"/>
                    </a:lnTo>
                    <a:lnTo>
                      <a:pt x="53" y="670"/>
                    </a:lnTo>
                    <a:lnTo>
                      <a:pt x="56" y="671"/>
                    </a:lnTo>
                    <a:lnTo>
                      <a:pt x="56" y="671"/>
                    </a:lnTo>
                    <a:lnTo>
                      <a:pt x="72" y="671"/>
                    </a:lnTo>
                    <a:lnTo>
                      <a:pt x="79" y="672"/>
                    </a:lnTo>
                    <a:lnTo>
                      <a:pt x="81" y="674"/>
                    </a:lnTo>
                    <a:lnTo>
                      <a:pt x="81" y="674"/>
                    </a:lnTo>
                    <a:lnTo>
                      <a:pt x="81" y="674"/>
                    </a:lnTo>
                    <a:lnTo>
                      <a:pt x="82" y="676"/>
                    </a:lnTo>
                    <a:lnTo>
                      <a:pt x="84" y="676"/>
                    </a:lnTo>
                    <a:lnTo>
                      <a:pt x="85" y="676"/>
                    </a:lnTo>
                    <a:lnTo>
                      <a:pt x="86" y="675"/>
                    </a:lnTo>
                    <a:lnTo>
                      <a:pt x="86" y="675"/>
                    </a:lnTo>
                    <a:lnTo>
                      <a:pt x="88" y="672"/>
                    </a:lnTo>
                    <a:lnTo>
                      <a:pt x="92" y="672"/>
                    </a:lnTo>
                    <a:lnTo>
                      <a:pt x="101" y="672"/>
                    </a:lnTo>
                    <a:lnTo>
                      <a:pt x="101" y="672"/>
                    </a:lnTo>
                    <a:lnTo>
                      <a:pt x="104" y="672"/>
                    </a:lnTo>
                    <a:lnTo>
                      <a:pt x="106" y="675"/>
                    </a:lnTo>
                    <a:lnTo>
                      <a:pt x="107" y="677"/>
                    </a:lnTo>
                    <a:lnTo>
                      <a:pt x="107" y="680"/>
                    </a:lnTo>
                    <a:lnTo>
                      <a:pt x="107" y="680"/>
                    </a:lnTo>
                    <a:lnTo>
                      <a:pt x="108" y="682"/>
                    </a:lnTo>
                    <a:lnTo>
                      <a:pt x="110" y="683"/>
                    </a:lnTo>
                    <a:lnTo>
                      <a:pt x="115" y="684"/>
                    </a:lnTo>
                    <a:lnTo>
                      <a:pt x="120" y="685"/>
                    </a:lnTo>
                    <a:lnTo>
                      <a:pt x="120" y="685"/>
                    </a:lnTo>
                    <a:lnTo>
                      <a:pt x="125" y="685"/>
                    </a:lnTo>
                    <a:lnTo>
                      <a:pt x="130" y="686"/>
                    </a:lnTo>
                    <a:lnTo>
                      <a:pt x="132" y="685"/>
                    </a:lnTo>
                    <a:lnTo>
                      <a:pt x="134" y="684"/>
                    </a:lnTo>
                    <a:lnTo>
                      <a:pt x="134" y="684"/>
                    </a:lnTo>
                    <a:lnTo>
                      <a:pt x="135" y="682"/>
                    </a:lnTo>
                    <a:lnTo>
                      <a:pt x="137" y="681"/>
                    </a:lnTo>
                    <a:lnTo>
                      <a:pt x="143" y="681"/>
                    </a:lnTo>
                    <a:lnTo>
                      <a:pt x="148" y="682"/>
                    </a:lnTo>
                    <a:lnTo>
                      <a:pt x="149" y="683"/>
                    </a:lnTo>
                    <a:lnTo>
                      <a:pt x="150" y="685"/>
                    </a:lnTo>
                    <a:lnTo>
                      <a:pt x="150" y="685"/>
                    </a:lnTo>
                    <a:lnTo>
                      <a:pt x="151" y="700"/>
                    </a:lnTo>
                    <a:lnTo>
                      <a:pt x="152" y="709"/>
                    </a:lnTo>
                    <a:lnTo>
                      <a:pt x="151" y="713"/>
                    </a:lnTo>
                    <a:lnTo>
                      <a:pt x="151" y="717"/>
                    </a:lnTo>
                    <a:lnTo>
                      <a:pt x="151" y="717"/>
                    </a:lnTo>
                    <a:lnTo>
                      <a:pt x="148" y="721"/>
                    </a:lnTo>
                    <a:lnTo>
                      <a:pt x="145" y="724"/>
                    </a:lnTo>
                    <a:lnTo>
                      <a:pt x="143" y="726"/>
                    </a:lnTo>
                    <a:lnTo>
                      <a:pt x="143" y="727"/>
                    </a:lnTo>
                    <a:lnTo>
                      <a:pt x="143" y="729"/>
                    </a:lnTo>
                    <a:lnTo>
                      <a:pt x="143" y="729"/>
                    </a:lnTo>
                    <a:lnTo>
                      <a:pt x="144" y="731"/>
                    </a:lnTo>
                    <a:lnTo>
                      <a:pt x="145" y="732"/>
                    </a:lnTo>
                    <a:lnTo>
                      <a:pt x="148" y="732"/>
                    </a:lnTo>
                    <a:lnTo>
                      <a:pt x="151" y="733"/>
                    </a:lnTo>
                    <a:lnTo>
                      <a:pt x="152" y="734"/>
                    </a:lnTo>
                    <a:lnTo>
                      <a:pt x="153" y="735"/>
                    </a:lnTo>
                    <a:lnTo>
                      <a:pt x="153" y="735"/>
                    </a:lnTo>
                    <a:lnTo>
                      <a:pt x="154" y="737"/>
                    </a:lnTo>
                    <a:lnTo>
                      <a:pt x="154" y="740"/>
                    </a:lnTo>
                    <a:lnTo>
                      <a:pt x="153" y="747"/>
                    </a:lnTo>
                    <a:lnTo>
                      <a:pt x="152" y="750"/>
                    </a:lnTo>
                    <a:lnTo>
                      <a:pt x="153" y="752"/>
                    </a:lnTo>
                    <a:lnTo>
                      <a:pt x="154" y="754"/>
                    </a:lnTo>
                    <a:lnTo>
                      <a:pt x="157" y="754"/>
                    </a:lnTo>
                    <a:lnTo>
                      <a:pt x="157" y="754"/>
                    </a:lnTo>
                    <a:lnTo>
                      <a:pt x="162" y="753"/>
                    </a:lnTo>
                    <a:lnTo>
                      <a:pt x="167" y="752"/>
                    </a:lnTo>
                    <a:lnTo>
                      <a:pt x="172" y="750"/>
                    </a:lnTo>
                    <a:lnTo>
                      <a:pt x="175" y="749"/>
                    </a:lnTo>
                    <a:lnTo>
                      <a:pt x="175" y="749"/>
                    </a:lnTo>
                    <a:lnTo>
                      <a:pt x="180" y="749"/>
                    </a:lnTo>
                    <a:lnTo>
                      <a:pt x="188" y="751"/>
                    </a:lnTo>
                    <a:lnTo>
                      <a:pt x="194" y="754"/>
                    </a:lnTo>
                    <a:lnTo>
                      <a:pt x="196" y="755"/>
                    </a:lnTo>
                    <a:lnTo>
                      <a:pt x="196" y="757"/>
                    </a:lnTo>
                    <a:lnTo>
                      <a:pt x="196" y="757"/>
                    </a:lnTo>
                    <a:lnTo>
                      <a:pt x="197" y="761"/>
                    </a:lnTo>
                    <a:lnTo>
                      <a:pt x="199" y="763"/>
                    </a:lnTo>
                    <a:lnTo>
                      <a:pt x="202" y="763"/>
                    </a:lnTo>
                    <a:lnTo>
                      <a:pt x="205" y="763"/>
                    </a:lnTo>
                    <a:lnTo>
                      <a:pt x="205" y="763"/>
                    </a:lnTo>
                    <a:lnTo>
                      <a:pt x="206" y="764"/>
                    </a:lnTo>
                    <a:lnTo>
                      <a:pt x="207" y="765"/>
                    </a:lnTo>
                    <a:lnTo>
                      <a:pt x="209" y="768"/>
                    </a:lnTo>
                    <a:lnTo>
                      <a:pt x="210" y="775"/>
                    </a:lnTo>
                    <a:lnTo>
                      <a:pt x="210" y="775"/>
                    </a:lnTo>
                    <a:lnTo>
                      <a:pt x="211" y="778"/>
                    </a:lnTo>
                    <a:lnTo>
                      <a:pt x="210" y="780"/>
                    </a:lnTo>
                    <a:lnTo>
                      <a:pt x="208" y="782"/>
                    </a:lnTo>
                    <a:lnTo>
                      <a:pt x="204" y="784"/>
                    </a:lnTo>
                    <a:lnTo>
                      <a:pt x="204" y="784"/>
                    </a:lnTo>
                    <a:lnTo>
                      <a:pt x="200" y="785"/>
                    </a:lnTo>
                    <a:lnTo>
                      <a:pt x="195" y="788"/>
                    </a:lnTo>
                    <a:lnTo>
                      <a:pt x="193" y="790"/>
                    </a:lnTo>
                    <a:lnTo>
                      <a:pt x="192" y="792"/>
                    </a:lnTo>
                    <a:lnTo>
                      <a:pt x="192" y="794"/>
                    </a:lnTo>
                    <a:lnTo>
                      <a:pt x="192" y="794"/>
                    </a:lnTo>
                    <a:lnTo>
                      <a:pt x="194" y="797"/>
                    </a:lnTo>
                    <a:lnTo>
                      <a:pt x="196" y="799"/>
                    </a:lnTo>
                    <a:lnTo>
                      <a:pt x="200" y="800"/>
                    </a:lnTo>
                    <a:lnTo>
                      <a:pt x="204" y="798"/>
                    </a:lnTo>
                    <a:lnTo>
                      <a:pt x="204" y="798"/>
                    </a:lnTo>
                    <a:lnTo>
                      <a:pt x="209" y="794"/>
                    </a:lnTo>
                    <a:lnTo>
                      <a:pt x="214" y="791"/>
                    </a:lnTo>
                    <a:lnTo>
                      <a:pt x="218" y="788"/>
                    </a:lnTo>
                    <a:lnTo>
                      <a:pt x="220" y="786"/>
                    </a:lnTo>
                    <a:lnTo>
                      <a:pt x="222" y="786"/>
                    </a:lnTo>
                    <a:lnTo>
                      <a:pt x="222" y="786"/>
                    </a:lnTo>
                    <a:lnTo>
                      <a:pt x="229" y="786"/>
                    </a:lnTo>
                    <a:lnTo>
                      <a:pt x="235" y="785"/>
                    </a:lnTo>
                    <a:lnTo>
                      <a:pt x="242" y="782"/>
                    </a:lnTo>
                    <a:lnTo>
                      <a:pt x="248" y="778"/>
                    </a:lnTo>
                    <a:lnTo>
                      <a:pt x="248" y="778"/>
                    </a:lnTo>
                    <a:lnTo>
                      <a:pt x="252" y="776"/>
                    </a:lnTo>
                    <a:lnTo>
                      <a:pt x="257" y="774"/>
                    </a:lnTo>
                    <a:lnTo>
                      <a:pt x="267" y="770"/>
                    </a:lnTo>
                    <a:lnTo>
                      <a:pt x="272" y="770"/>
                    </a:lnTo>
                    <a:lnTo>
                      <a:pt x="276" y="771"/>
                    </a:lnTo>
                    <a:lnTo>
                      <a:pt x="278" y="772"/>
                    </a:lnTo>
                    <a:lnTo>
                      <a:pt x="278" y="775"/>
                    </a:lnTo>
                    <a:lnTo>
                      <a:pt x="278" y="775"/>
                    </a:lnTo>
                    <a:lnTo>
                      <a:pt x="276" y="781"/>
                    </a:lnTo>
                    <a:lnTo>
                      <a:pt x="273" y="786"/>
                    </a:lnTo>
                    <a:lnTo>
                      <a:pt x="267" y="791"/>
                    </a:lnTo>
                    <a:lnTo>
                      <a:pt x="261" y="793"/>
                    </a:lnTo>
                    <a:lnTo>
                      <a:pt x="261" y="793"/>
                    </a:lnTo>
                    <a:lnTo>
                      <a:pt x="258" y="795"/>
                    </a:lnTo>
                    <a:lnTo>
                      <a:pt x="256" y="797"/>
                    </a:lnTo>
                    <a:lnTo>
                      <a:pt x="250" y="803"/>
                    </a:lnTo>
                    <a:lnTo>
                      <a:pt x="245" y="808"/>
                    </a:lnTo>
                    <a:lnTo>
                      <a:pt x="242" y="809"/>
                    </a:lnTo>
                    <a:lnTo>
                      <a:pt x="238" y="810"/>
                    </a:lnTo>
                    <a:lnTo>
                      <a:pt x="238" y="810"/>
                    </a:lnTo>
                    <a:lnTo>
                      <a:pt x="230" y="810"/>
                    </a:lnTo>
                    <a:lnTo>
                      <a:pt x="221" y="811"/>
                    </a:lnTo>
                    <a:lnTo>
                      <a:pt x="216" y="814"/>
                    </a:lnTo>
                    <a:lnTo>
                      <a:pt x="214" y="817"/>
                    </a:lnTo>
                    <a:lnTo>
                      <a:pt x="211" y="819"/>
                    </a:lnTo>
                    <a:lnTo>
                      <a:pt x="211" y="819"/>
                    </a:lnTo>
                    <a:lnTo>
                      <a:pt x="209" y="826"/>
                    </a:lnTo>
                    <a:lnTo>
                      <a:pt x="209" y="826"/>
                    </a:lnTo>
                    <a:lnTo>
                      <a:pt x="209" y="827"/>
                    </a:lnTo>
                    <a:lnTo>
                      <a:pt x="214" y="828"/>
                    </a:lnTo>
                    <a:lnTo>
                      <a:pt x="214" y="828"/>
                    </a:lnTo>
                    <a:lnTo>
                      <a:pt x="217" y="828"/>
                    </a:lnTo>
                    <a:lnTo>
                      <a:pt x="219" y="827"/>
                    </a:lnTo>
                    <a:lnTo>
                      <a:pt x="222" y="825"/>
                    </a:lnTo>
                    <a:lnTo>
                      <a:pt x="225" y="823"/>
                    </a:lnTo>
                    <a:lnTo>
                      <a:pt x="228" y="822"/>
                    </a:lnTo>
                    <a:lnTo>
                      <a:pt x="230" y="822"/>
                    </a:lnTo>
                    <a:lnTo>
                      <a:pt x="230" y="822"/>
                    </a:lnTo>
                    <a:lnTo>
                      <a:pt x="236" y="821"/>
                    </a:lnTo>
                    <a:lnTo>
                      <a:pt x="243" y="819"/>
                    </a:lnTo>
                    <a:lnTo>
                      <a:pt x="253" y="814"/>
                    </a:lnTo>
                    <a:lnTo>
                      <a:pt x="253" y="814"/>
                    </a:lnTo>
                    <a:lnTo>
                      <a:pt x="264" y="808"/>
                    </a:lnTo>
                    <a:lnTo>
                      <a:pt x="268" y="807"/>
                    </a:lnTo>
                    <a:lnTo>
                      <a:pt x="271" y="806"/>
                    </a:lnTo>
                    <a:lnTo>
                      <a:pt x="273" y="807"/>
                    </a:lnTo>
                    <a:lnTo>
                      <a:pt x="273" y="807"/>
                    </a:lnTo>
                    <a:lnTo>
                      <a:pt x="275" y="809"/>
                    </a:lnTo>
                    <a:lnTo>
                      <a:pt x="276" y="812"/>
                    </a:lnTo>
                    <a:lnTo>
                      <a:pt x="275" y="815"/>
                    </a:lnTo>
                    <a:lnTo>
                      <a:pt x="272" y="819"/>
                    </a:lnTo>
                    <a:lnTo>
                      <a:pt x="272" y="819"/>
                    </a:lnTo>
                    <a:lnTo>
                      <a:pt x="268" y="824"/>
                    </a:lnTo>
                    <a:lnTo>
                      <a:pt x="266" y="829"/>
                    </a:lnTo>
                    <a:lnTo>
                      <a:pt x="266" y="832"/>
                    </a:lnTo>
                    <a:lnTo>
                      <a:pt x="266" y="833"/>
                    </a:lnTo>
                    <a:lnTo>
                      <a:pt x="267" y="834"/>
                    </a:lnTo>
                    <a:lnTo>
                      <a:pt x="270" y="835"/>
                    </a:lnTo>
                    <a:lnTo>
                      <a:pt x="270" y="835"/>
                    </a:lnTo>
                    <a:lnTo>
                      <a:pt x="274" y="834"/>
                    </a:lnTo>
                    <a:lnTo>
                      <a:pt x="276" y="832"/>
                    </a:lnTo>
                    <a:lnTo>
                      <a:pt x="277" y="829"/>
                    </a:lnTo>
                    <a:lnTo>
                      <a:pt x="278" y="825"/>
                    </a:lnTo>
                    <a:lnTo>
                      <a:pt x="278" y="825"/>
                    </a:lnTo>
                    <a:lnTo>
                      <a:pt x="278" y="823"/>
                    </a:lnTo>
                    <a:lnTo>
                      <a:pt x="279" y="821"/>
                    </a:lnTo>
                    <a:lnTo>
                      <a:pt x="282" y="819"/>
                    </a:lnTo>
                    <a:lnTo>
                      <a:pt x="286" y="815"/>
                    </a:lnTo>
                    <a:lnTo>
                      <a:pt x="289" y="812"/>
                    </a:lnTo>
                    <a:lnTo>
                      <a:pt x="289" y="812"/>
                    </a:lnTo>
                    <a:lnTo>
                      <a:pt x="289" y="809"/>
                    </a:lnTo>
                    <a:lnTo>
                      <a:pt x="288" y="807"/>
                    </a:lnTo>
                    <a:lnTo>
                      <a:pt x="284" y="803"/>
                    </a:lnTo>
                    <a:lnTo>
                      <a:pt x="284" y="803"/>
                    </a:lnTo>
                    <a:lnTo>
                      <a:pt x="282" y="799"/>
                    </a:lnTo>
                    <a:lnTo>
                      <a:pt x="282" y="796"/>
                    </a:lnTo>
                    <a:lnTo>
                      <a:pt x="284" y="795"/>
                    </a:lnTo>
                    <a:lnTo>
                      <a:pt x="285" y="795"/>
                    </a:lnTo>
                    <a:lnTo>
                      <a:pt x="286" y="795"/>
                    </a:lnTo>
                    <a:lnTo>
                      <a:pt x="288" y="796"/>
                    </a:lnTo>
                    <a:lnTo>
                      <a:pt x="288" y="796"/>
                    </a:lnTo>
                    <a:lnTo>
                      <a:pt x="291" y="799"/>
                    </a:lnTo>
                    <a:lnTo>
                      <a:pt x="294" y="800"/>
                    </a:lnTo>
                    <a:lnTo>
                      <a:pt x="296" y="799"/>
                    </a:lnTo>
                    <a:lnTo>
                      <a:pt x="297" y="796"/>
                    </a:lnTo>
                    <a:lnTo>
                      <a:pt x="297" y="796"/>
                    </a:lnTo>
                    <a:lnTo>
                      <a:pt x="299" y="794"/>
                    </a:lnTo>
                    <a:lnTo>
                      <a:pt x="300" y="794"/>
                    </a:lnTo>
                    <a:lnTo>
                      <a:pt x="302" y="795"/>
                    </a:lnTo>
                    <a:lnTo>
                      <a:pt x="303" y="797"/>
                    </a:lnTo>
                    <a:lnTo>
                      <a:pt x="303" y="797"/>
                    </a:lnTo>
                    <a:lnTo>
                      <a:pt x="304" y="799"/>
                    </a:lnTo>
                    <a:lnTo>
                      <a:pt x="307" y="799"/>
                    </a:lnTo>
                    <a:lnTo>
                      <a:pt x="309" y="798"/>
                    </a:lnTo>
                    <a:lnTo>
                      <a:pt x="310" y="797"/>
                    </a:lnTo>
                    <a:lnTo>
                      <a:pt x="310" y="796"/>
                    </a:lnTo>
                    <a:lnTo>
                      <a:pt x="310" y="796"/>
                    </a:lnTo>
                    <a:lnTo>
                      <a:pt x="311" y="792"/>
                    </a:lnTo>
                    <a:lnTo>
                      <a:pt x="314" y="790"/>
                    </a:lnTo>
                    <a:lnTo>
                      <a:pt x="316" y="789"/>
                    </a:lnTo>
                    <a:lnTo>
                      <a:pt x="317" y="789"/>
                    </a:lnTo>
                    <a:lnTo>
                      <a:pt x="317" y="790"/>
                    </a:lnTo>
                    <a:lnTo>
                      <a:pt x="317" y="790"/>
                    </a:lnTo>
                    <a:lnTo>
                      <a:pt x="317" y="792"/>
                    </a:lnTo>
                    <a:lnTo>
                      <a:pt x="318" y="793"/>
                    </a:lnTo>
                    <a:lnTo>
                      <a:pt x="321" y="794"/>
                    </a:lnTo>
                    <a:lnTo>
                      <a:pt x="325" y="794"/>
                    </a:lnTo>
                    <a:lnTo>
                      <a:pt x="328" y="792"/>
                    </a:lnTo>
                    <a:lnTo>
                      <a:pt x="328" y="792"/>
                    </a:lnTo>
                    <a:lnTo>
                      <a:pt x="331" y="790"/>
                    </a:lnTo>
                    <a:lnTo>
                      <a:pt x="335" y="789"/>
                    </a:lnTo>
                    <a:lnTo>
                      <a:pt x="337" y="789"/>
                    </a:lnTo>
                    <a:lnTo>
                      <a:pt x="339" y="789"/>
                    </a:lnTo>
                    <a:lnTo>
                      <a:pt x="340" y="790"/>
                    </a:lnTo>
                    <a:lnTo>
                      <a:pt x="342" y="792"/>
                    </a:lnTo>
                    <a:lnTo>
                      <a:pt x="342" y="792"/>
                    </a:lnTo>
                    <a:lnTo>
                      <a:pt x="344" y="797"/>
                    </a:lnTo>
                    <a:lnTo>
                      <a:pt x="346" y="801"/>
                    </a:lnTo>
                    <a:lnTo>
                      <a:pt x="348" y="803"/>
                    </a:lnTo>
                    <a:lnTo>
                      <a:pt x="348" y="803"/>
                    </a:lnTo>
                    <a:lnTo>
                      <a:pt x="349" y="801"/>
                    </a:lnTo>
                    <a:lnTo>
                      <a:pt x="349" y="801"/>
                    </a:lnTo>
                    <a:lnTo>
                      <a:pt x="348" y="796"/>
                    </a:lnTo>
                    <a:lnTo>
                      <a:pt x="346" y="792"/>
                    </a:lnTo>
                    <a:lnTo>
                      <a:pt x="344" y="789"/>
                    </a:lnTo>
                    <a:lnTo>
                      <a:pt x="344" y="788"/>
                    </a:lnTo>
                    <a:lnTo>
                      <a:pt x="345" y="786"/>
                    </a:lnTo>
                    <a:lnTo>
                      <a:pt x="345" y="786"/>
                    </a:lnTo>
                    <a:lnTo>
                      <a:pt x="352" y="786"/>
                    </a:lnTo>
                    <a:lnTo>
                      <a:pt x="356" y="788"/>
                    </a:lnTo>
                    <a:lnTo>
                      <a:pt x="358" y="789"/>
                    </a:lnTo>
                    <a:lnTo>
                      <a:pt x="358" y="791"/>
                    </a:lnTo>
                    <a:lnTo>
                      <a:pt x="358" y="791"/>
                    </a:lnTo>
                    <a:lnTo>
                      <a:pt x="358" y="794"/>
                    </a:lnTo>
                    <a:lnTo>
                      <a:pt x="358" y="795"/>
                    </a:lnTo>
                    <a:lnTo>
                      <a:pt x="356" y="795"/>
                    </a:lnTo>
                    <a:lnTo>
                      <a:pt x="353" y="796"/>
                    </a:lnTo>
                    <a:lnTo>
                      <a:pt x="353" y="797"/>
                    </a:lnTo>
                    <a:lnTo>
                      <a:pt x="352" y="799"/>
                    </a:lnTo>
                    <a:lnTo>
                      <a:pt x="352" y="799"/>
                    </a:lnTo>
                    <a:lnTo>
                      <a:pt x="353" y="806"/>
                    </a:lnTo>
                    <a:lnTo>
                      <a:pt x="354" y="810"/>
                    </a:lnTo>
                    <a:lnTo>
                      <a:pt x="357" y="812"/>
                    </a:lnTo>
                    <a:lnTo>
                      <a:pt x="357" y="812"/>
                    </a:lnTo>
                    <a:lnTo>
                      <a:pt x="358" y="811"/>
                    </a:lnTo>
                    <a:lnTo>
                      <a:pt x="358" y="811"/>
                    </a:lnTo>
                    <a:lnTo>
                      <a:pt x="359" y="807"/>
                    </a:lnTo>
                    <a:lnTo>
                      <a:pt x="361" y="805"/>
                    </a:lnTo>
                    <a:lnTo>
                      <a:pt x="363" y="804"/>
                    </a:lnTo>
                    <a:lnTo>
                      <a:pt x="364" y="806"/>
                    </a:lnTo>
                    <a:lnTo>
                      <a:pt x="364" y="806"/>
                    </a:lnTo>
                    <a:lnTo>
                      <a:pt x="365" y="807"/>
                    </a:lnTo>
                    <a:lnTo>
                      <a:pt x="366" y="807"/>
                    </a:lnTo>
                    <a:lnTo>
                      <a:pt x="371" y="809"/>
                    </a:lnTo>
                    <a:lnTo>
                      <a:pt x="375" y="811"/>
                    </a:lnTo>
                    <a:lnTo>
                      <a:pt x="376" y="813"/>
                    </a:lnTo>
                    <a:lnTo>
                      <a:pt x="377" y="815"/>
                    </a:lnTo>
                    <a:lnTo>
                      <a:pt x="377" y="815"/>
                    </a:lnTo>
                    <a:lnTo>
                      <a:pt x="379" y="821"/>
                    </a:lnTo>
                    <a:lnTo>
                      <a:pt x="384" y="825"/>
                    </a:lnTo>
                    <a:lnTo>
                      <a:pt x="388" y="828"/>
                    </a:lnTo>
                    <a:lnTo>
                      <a:pt x="395" y="829"/>
                    </a:lnTo>
                    <a:lnTo>
                      <a:pt x="395" y="829"/>
                    </a:lnTo>
                    <a:lnTo>
                      <a:pt x="403" y="829"/>
                    </a:lnTo>
                    <a:lnTo>
                      <a:pt x="411" y="827"/>
                    </a:lnTo>
                    <a:lnTo>
                      <a:pt x="418" y="827"/>
                    </a:lnTo>
                    <a:lnTo>
                      <a:pt x="420" y="828"/>
                    </a:lnTo>
                    <a:lnTo>
                      <a:pt x="422" y="831"/>
                    </a:lnTo>
                    <a:lnTo>
                      <a:pt x="422" y="831"/>
                    </a:lnTo>
                    <a:lnTo>
                      <a:pt x="424" y="832"/>
                    </a:lnTo>
                    <a:lnTo>
                      <a:pt x="427" y="833"/>
                    </a:lnTo>
                    <a:lnTo>
                      <a:pt x="434" y="833"/>
                    </a:lnTo>
                    <a:lnTo>
                      <a:pt x="440" y="832"/>
                    </a:lnTo>
                    <a:lnTo>
                      <a:pt x="445" y="828"/>
                    </a:lnTo>
                    <a:lnTo>
                      <a:pt x="445" y="828"/>
                    </a:lnTo>
                    <a:lnTo>
                      <a:pt x="452" y="819"/>
                    </a:lnTo>
                    <a:lnTo>
                      <a:pt x="457" y="815"/>
                    </a:lnTo>
                    <a:lnTo>
                      <a:pt x="459" y="815"/>
                    </a:lnTo>
                    <a:lnTo>
                      <a:pt x="461" y="817"/>
                    </a:lnTo>
                    <a:lnTo>
                      <a:pt x="461" y="817"/>
                    </a:lnTo>
                    <a:lnTo>
                      <a:pt x="462" y="818"/>
                    </a:lnTo>
                    <a:lnTo>
                      <a:pt x="464" y="818"/>
                    </a:lnTo>
                    <a:lnTo>
                      <a:pt x="470" y="817"/>
                    </a:lnTo>
                    <a:lnTo>
                      <a:pt x="475" y="814"/>
                    </a:lnTo>
                    <a:lnTo>
                      <a:pt x="478" y="814"/>
                    </a:lnTo>
                    <a:lnTo>
                      <a:pt x="481" y="814"/>
                    </a:lnTo>
                    <a:lnTo>
                      <a:pt x="481" y="814"/>
                    </a:lnTo>
                    <a:lnTo>
                      <a:pt x="488" y="818"/>
                    </a:lnTo>
                    <a:lnTo>
                      <a:pt x="494" y="821"/>
                    </a:lnTo>
                    <a:lnTo>
                      <a:pt x="497" y="823"/>
                    </a:lnTo>
                    <a:lnTo>
                      <a:pt x="499" y="822"/>
                    </a:lnTo>
                    <a:lnTo>
                      <a:pt x="500" y="821"/>
                    </a:lnTo>
                    <a:lnTo>
                      <a:pt x="500" y="821"/>
                    </a:lnTo>
                    <a:lnTo>
                      <a:pt x="501" y="810"/>
                    </a:lnTo>
                    <a:lnTo>
                      <a:pt x="500" y="804"/>
                    </a:lnTo>
                    <a:lnTo>
                      <a:pt x="499" y="798"/>
                    </a:lnTo>
                    <a:lnTo>
                      <a:pt x="499" y="798"/>
                    </a:lnTo>
                    <a:lnTo>
                      <a:pt x="496" y="790"/>
                    </a:lnTo>
                    <a:lnTo>
                      <a:pt x="495" y="776"/>
                    </a:lnTo>
                    <a:lnTo>
                      <a:pt x="495" y="768"/>
                    </a:lnTo>
                    <a:lnTo>
                      <a:pt x="496" y="762"/>
                    </a:lnTo>
                    <a:lnTo>
                      <a:pt x="499" y="756"/>
                    </a:lnTo>
                    <a:lnTo>
                      <a:pt x="501" y="754"/>
                    </a:lnTo>
                    <a:lnTo>
                      <a:pt x="503" y="752"/>
                    </a:lnTo>
                    <a:lnTo>
                      <a:pt x="503" y="752"/>
                    </a:lnTo>
                    <a:lnTo>
                      <a:pt x="509" y="750"/>
                    </a:lnTo>
                    <a:lnTo>
                      <a:pt x="519" y="747"/>
                    </a:lnTo>
                    <a:lnTo>
                      <a:pt x="531" y="746"/>
                    </a:lnTo>
                    <a:lnTo>
                      <a:pt x="544" y="743"/>
                    </a:lnTo>
                    <a:lnTo>
                      <a:pt x="559" y="742"/>
                    </a:lnTo>
                    <a:lnTo>
                      <a:pt x="574" y="742"/>
                    </a:lnTo>
                    <a:lnTo>
                      <a:pt x="590" y="743"/>
                    </a:lnTo>
                    <a:lnTo>
                      <a:pt x="606" y="747"/>
                    </a:lnTo>
                    <a:lnTo>
                      <a:pt x="606" y="747"/>
                    </a:lnTo>
                    <a:lnTo>
                      <a:pt x="642" y="753"/>
                    </a:lnTo>
                    <a:lnTo>
                      <a:pt x="660" y="757"/>
                    </a:lnTo>
                    <a:lnTo>
                      <a:pt x="677" y="760"/>
                    </a:lnTo>
                    <a:lnTo>
                      <a:pt x="694" y="762"/>
                    </a:lnTo>
                    <a:lnTo>
                      <a:pt x="709" y="762"/>
                    </a:lnTo>
                    <a:lnTo>
                      <a:pt x="716" y="762"/>
                    </a:lnTo>
                    <a:lnTo>
                      <a:pt x="722" y="761"/>
                    </a:lnTo>
                    <a:lnTo>
                      <a:pt x="726" y="758"/>
                    </a:lnTo>
                    <a:lnTo>
                      <a:pt x="731" y="756"/>
                    </a:lnTo>
                    <a:lnTo>
                      <a:pt x="731" y="756"/>
                    </a:lnTo>
                    <a:lnTo>
                      <a:pt x="744" y="747"/>
                    </a:lnTo>
                    <a:lnTo>
                      <a:pt x="756" y="740"/>
                    </a:lnTo>
                    <a:lnTo>
                      <a:pt x="768" y="734"/>
                    </a:lnTo>
                    <a:lnTo>
                      <a:pt x="783" y="726"/>
                    </a:lnTo>
                    <a:lnTo>
                      <a:pt x="783" y="726"/>
                    </a:lnTo>
                    <a:lnTo>
                      <a:pt x="799" y="718"/>
                    </a:lnTo>
                    <a:lnTo>
                      <a:pt x="811" y="710"/>
                    </a:lnTo>
                    <a:lnTo>
                      <a:pt x="817" y="707"/>
                    </a:lnTo>
                    <a:lnTo>
                      <a:pt x="821" y="701"/>
                    </a:lnTo>
                    <a:lnTo>
                      <a:pt x="825" y="696"/>
                    </a:lnTo>
                    <a:lnTo>
                      <a:pt x="829" y="689"/>
                    </a:lnTo>
                    <a:lnTo>
                      <a:pt x="829" y="689"/>
                    </a:lnTo>
                    <a:lnTo>
                      <a:pt x="834" y="669"/>
                    </a:lnTo>
                    <a:lnTo>
                      <a:pt x="842" y="647"/>
                    </a:lnTo>
                    <a:lnTo>
                      <a:pt x="846" y="636"/>
                    </a:lnTo>
                    <a:lnTo>
                      <a:pt x="851" y="626"/>
                    </a:lnTo>
                    <a:lnTo>
                      <a:pt x="858" y="619"/>
                    </a:lnTo>
                    <a:lnTo>
                      <a:pt x="861" y="615"/>
                    </a:lnTo>
                    <a:lnTo>
                      <a:pt x="865" y="613"/>
                    </a:lnTo>
                    <a:lnTo>
                      <a:pt x="865" y="613"/>
                    </a:lnTo>
                    <a:lnTo>
                      <a:pt x="887" y="605"/>
                    </a:lnTo>
                    <a:lnTo>
                      <a:pt x="888" y="3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227"/>
              <p:cNvSpPr/>
              <p:nvPr/>
            </p:nvSpPr>
            <p:spPr bwMode="auto">
              <a:xfrm>
                <a:off x="10310767" y="5729732"/>
                <a:ext cx="14289" cy="6350"/>
              </a:xfrm>
              <a:custGeom>
                <a:gdLst>
                  <a:gd fmla="*/ 0 w 9" name="T0"/>
                  <a:gd fmla="*/ 0 h 4" name="T1"/>
                  <a:gd fmla="*/ 0 w 9" name="T2"/>
                  <a:gd fmla="*/ 0 h 4" name="T3"/>
                  <a:gd fmla="*/ 0 w 9" name="T4"/>
                  <a:gd fmla="*/ 2 h 4" name="T5"/>
                  <a:gd fmla="*/ 1 w 9" name="T6"/>
                  <a:gd fmla="*/ 4 h 4" name="T7"/>
                  <a:gd fmla="*/ 3 w 9" name="T8"/>
                  <a:gd fmla="*/ 4 h 4" name="T9"/>
                  <a:gd fmla="*/ 3 w 9" name="T10"/>
                  <a:gd fmla="*/ 4 h 4" name="T11"/>
                  <a:gd fmla="*/ 8 w 9" name="T12"/>
                  <a:gd fmla="*/ 2 h 4" name="T13"/>
                  <a:gd fmla="*/ 9 w 9" name="T14"/>
                  <a:gd fmla="*/ 1 h 4" name="T15"/>
                  <a:gd fmla="*/ 7 w 9" name="T16"/>
                  <a:gd fmla="*/ 0 h 4" name="T17"/>
                  <a:gd fmla="*/ 7 w 9" name="T18"/>
                  <a:gd fmla="*/ 0 h 4" name="T19"/>
                  <a:gd fmla="*/ 2 w 9" name="T20"/>
                  <a:gd fmla="*/ 0 h 4" name="T21"/>
                  <a:gd fmla="*/ 0 w 9" name="T22"/>
                  <a:gd fmla="*/ 0 h 4" name="T23"/>
                  <a:gd fmla="*/ 0 w 9" name="T24"/>
                  <a:gd fmla="*/ 0 h 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4"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228"/>
              <p:cNvSpPr/>
              <p:nvPr/>
            </p:nvSpPr>
            <p:spPr bwMode="auto">
              <a:xfrm>
                <a:off x="10326641" y="5728144"/>
                <a:ext cx="7937" cy="9526"/>
              </a:xfrm>
              <a:custGeom>
                <a:gdLst>
                  <a:gd fmla="*/ 0 w 5" name="T0"/>
                  <a:gd fmla="*/ 1 h 6" name="T1"/>
                  <a:gd fmla="*/ 0 w 5" name="T2"/>
                  <a:gd fmla="*/ 1 h 6" name="T3"/>
                  <a:gd fmla="*/ 2 w 5" name="T4"/>
                  <a:gd fmla="*/ 5 h 6" name="T5"/>
                  <a:gd fmla="*/ 4 w 5" name="T6"/>
                  <a:gd fmla="*/ 6 h 6" name="T7"/>
                  <a:gd fmla="*/ 4 w 5" name="T8"/>
                  <a:gd fmla="*/ 5 h 6" name="T9"/>
                  <a:gd fmla="*/ 4 w 5" name="T10"/>
                  <a:gd fmla="*/ 5 h 6" name="T11"/>
                  <a:gd fmla="*/ 5 w 5" name="T12"/>
                  <a:gd fmla="*/ 1 h 6" name="T13"/>
                  <a:gd fmla="*/ 5 w 5" name="T14"/>
                  <a:gd fmla="*/ 0 h 6" name="T15"/>
                  <a:gd fmla="*/ 4 w 5" name="T16"/>
                  <a:gd fmla="*/ 0 h 6" name="T17"/>
                  <a:gd fmla="*/ 4 w 5" name="T18"/>
                  <a:gd fmla="*/ 0 h 6" name="T19"/>
                  <a:gd fmla="*/ 1 w 5" name="T20"/>
                  <a:gd fmla="*/ 0 h 6" name="T21"/>
                  <a:gd fmla="*/ 0 w 5" name="T22"/>
                  <a:gd fmla="*/ 1 h 6" name="T23"/>
                  <a:gd fmla="*/ 0 w 5" name="T24"/>
                  <a:gd fmla="*/ 1 h 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" w="5">
                    <a:moveTo>
                      <a:pt x="0" y="1"/>
                    </a:moveTo>
                    <a:lnTo>
                      <a:pt x="0" y="1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229"/>
              <p:cNvSpPr/>
              <p:nvPr/>
            </p:nvSpPr>
            <p:spPr bwMode="auto">
              <a:xfrm>
                <a:off x="10315528" y="5705917"/>
                <a:ext cx="17463" cy="12700"/>
              </a:xfrm>
              <a:custGeom>
                <a:gdLst>
                  <a:gd fmla="*/ 2 w 11" name="T0"/>
                  <a:gd fmla="*/ 1 h 8" name="T1"/>
                  <a:gd fmla="*/ 2 w 11" name="T2"/>
                  <a:gd fmla="*/ 1 h 8" name="T3"/>
                  <a:gd fmla="*/ 0 w 11" name="T4"/>
                  <a:gd fmla="*/ 2 h 8" name="T5"/>
                  <a:gd fmla="*/ 0 w 11" name="T6"/>
                  <a:gd fmla="*/ 5 h 8" name="T7"/>
                  <a:gd fmla="*/ 0 w 11" name="T8"/>
                  <a:gd fmla="*/ 7 h 8" name="T9"/>
                  <a:gd fmla="*/ 2 w 11" name="T10"/>
                  <a:gd fmla="*/ 7 h 8" name="T11"/>
                  <a:gd fmla="*/ 2 w 11" name="T12"/>
                  <a:gd fmla="*/ 7 h 8" name="T13"/>
                  <a:gd fmla="*/ 7 w 11" name="T14"/>
                  <a:gd fmla="*/ 8 h 8" name="T15"/>
                  <a:gd fmla="*/ 9 w 11" name="T16"/>
                  <a:gd fmla="*/ 8 h 8" name="T17"/>
                  <a:gd fmla="*/ 11 w 11" name="T18"/>
                  <a:gd fmla="*/ 6 h 8" name="T19"/>
                  <a:gd fmla="*/ 11 w 11" name="T20"/>
                  <a:gd fmla="*/ 6 h 8" name="T21"/>
                  <a:gd fmla="*/ 11 w 11" name="T22"/>
                  <a:gd fmla="*/ 1 h 8" name="T23"/>
                  <a:gd fmla="*/ 9 w 11" name="T24"/>
                  <a:gd fmla="*/ 0 h 8" name="T25"/>
                  <a:gd fmla="*/ 7 w 11" name="T26"/>
                  <a:gd fmla="*/ 0 h 8" name="T27"/>
                  <a:gd fmla="*/ 7 w 11" name="T28"/>
                  <a:gd fmla="*/ 0 h 8" name="T29"/>
                  <a:gd fmla="*/ 4 w 11" name="T30"/>
                  <a:gd fmla="*/ 1 h 8" name="T31"/>
                  <a:gd fmla="*/ 2 w 11" name="T32"/>
                  <a:gd fmla="*/ 1 h 8" name="T33"/>
                  <a:gd fmla="*/ 2 w 11" name="T34"/>
                  <a:gd fmla="*/ 1 h 8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8" w="11">
                    <a:moveTo>
                      <a:pt x="2" y="1"/>
                    </a:moveTo>
                    <a:lnTo>
                      <a:pt x="2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230"/>
              <p:cNvSpPr/>
              <p:nvPr/>
            </p:nvSpPr>
            <p:spPr bwMode="auto">
              <a:xfrm>
                <a:off x="9294771" y="5543980"/>
                <a:ext cx="836609" cy="823976"/>
              </a:xfrm>
              <a:custGeom>
                <a:gdLst>
                  <a:gd fmla="*/ 499 w 527" name="T0"/>
                  <a:gd fmla="*/ 35 h 519" name="T1"/>
                  <a:gd fmla="*/ 430 w 527" name="T2"/>
                  <a:gd fmla="*/ 75 h 519" name="T3"/>
                  <a:gd fmla="*/ 396 w 527" name="T4"/>
                  <a:gd fmla="*/ 70 h 519" name="T5"/>
                  <a:gd fmla="*/ 348 w 527" name="T6"/>
                  <a:gd fmla="*/ 56 h 519" name="T7"/>
                  <a:gd fmla="*/ 248 w 527" name="T8"/>
                  <a:gd fmla="*/ 97 h 519" name="T9"/>
                  <a:gd fmla="*/ 207 w 527" name="T10"/>
                  <a:gd fmla="*/ 107 h 519" name="T11"/>
                  <a:gd fmla="*/ 184 w 527" name="T12"/>
                  <a:gd fmla="*/ 140 h 519" name="T13"/>
                  <a:gd fmla="*/ 137 w 527" name="T14"/>
                  <a:gd fmla="*/ 144 h 519" name="T15"/>
                  <a:gd fmla="*/ 94 w 527" name="T16"/>
                  <a:gd fmla="*/ 184 h 519" name="T17"/>
                  <a:gd fmla="*/ 51 w 527" name="T18"/>
                  <a:gd fmla="*/ 195 h 519" name="T19"/>
                  <a:gd fmla="*/ 53 w 527" name="T20"/>
                  <a:gd fmla="*/ 228 h 519" name="T21"/>
                  <a:gd fmla="*/ 19 w 527" name="T22"/>
                  <a:gd fmla="*/ 291 h 519" name="T23"/>
                  <a:gd fmla="*/ 12 w 527" name="T24"/>
                  <a:gd fmla="*/ 323 h 519" name="T25"/>
                  <a:gd fmla="*/ 0 w 527" name="T26"/>
                  <a:gd fmla="*/ 353 h 519" name="T27"/>
                  <a:gd fmla="*/ 5 w 527" name="T28"/>
                  <a:gd fmla="*/ 376 h 519" name="T29"/>
                  <a:gd fmla="*/ 40 w 527" name="T30"/>
                  <a:gd fmla="*/ 402 h 519" name="T31"/>
                  <a:gd fmla="*/ 87 w 527" name="T32"/>
                  <a:gd fmla="*/ 407 h 519" name="T33"/>
                  <a:gd fmla="*/ 84 w 527" name="T34"/>
                  <a:gd fmla="*/ 426 h 519" name="T35"/>
                  <a:gd fmla="*/ 69 w 527" name="T36"/>
                  <a:gd fmla="*/ 436 h 519" name="T37"/>
                  <a:gd fmla="*/ 89 w 527" name="T38"/>
                  <a:gd fmla="*/ 462 h 519" name="T39"/>
                  <a:gd fmla="*/ 100 w 527" name="T40"/>
                  <a:gd fmla="*/ 482 h 519" name="T41"/>
                  <a:gd fmla="*/ 131 w 527" name="T42"/>
                  <a:gd fmla="*/ 474 h 519" name="T43"/>
                  <a:gd fmla="*/ 182 w 527" name="T44"/>
                  <a:gd fmla="*/ 471 h 519" name="T45"/>
                  <a:gd fmla="*/ 221 w 527" name="T46"/>
                  <a:gd fmla="*/ 460 h 519" name="T47"/>
                  <a:gd fmla="*/ 264 w 527" name="T48"/>
                  <a:gd fmla="*/ 468 h 519" name="T49"/>
                  <a:gd fmla="*/ 304 w 527" name="T50"/>
                  <a:gd fmla="*/ 480 h 519" name="T51"/>
                  <a:gd fmla="*/ 287 w 527" name="T52"/>
                  <a:gd fmla="*/ 503 h 519" name="T53"/>
                  <a:gd fmla="*/ 307 w 527" name="T54"/>
                  <a:gd fmla="*/ 500 h 519" name="T55"/>
                  <a:gd fmla="*/ 351 w 527" name="T56"/>
                  <a:gd fmla="*/ 497 h 519" name="T57"/>
                  <a:gd fmla="*/ 384 w 527" name="T58"/>
                  <a:gd fmla="*/ 517 h 519" name="T59"/>
                  <a:gd fmla="*/ 383 w 527" name="T60"/>
                  <a:gd fmla="*/ 504 h 519" name="T61"/>
                  <a:gd fmla="*/ 360 w 527" name="T62"/>
                  <a:gd fmla="*/ 456 h 519" name="T63"/>
                  <a:gd fmla="*/ 328 w 527" name="T64"/>
                  <a:gd fmla="*/ 433 h 519" name="T65"/>
                  <a:gd fmla="*/ 297 w 527" name="T66"/>
                  <a:gd fmla="*/ 421 h 519" name="T67"/>
                  <a:gd fmla="*/ 263 w 527" name="T68"/>
                  <a:gd fmla="*/ 414 h 519" name="T69"/>
                  <a:gd fmla="*/ 233 w 527" name="T70"/>
                  <a:gd fmla="*/ 414 h 519" name="T71"/>
                  <a:gd fmla="*/ 259 w 527" name="T72"/>
                  <a:gd fmla="*/ 391 h 519" name="T73"/>
                  <a:gd fmla="*/ 256 w 527" name="T74"/>
                  <a:gd fmla="*/ 351 h 519" name="T75"/>
                  <a:gd fmla="*/ 256 w 527" name="T76"/>
                  <a:gd fmla="*/ 343 h 519" name="T77"/>
                  <a:gd fmla="*/ 286 w 527" name="T78"/>
                  <a:gd fmla="*/ 350 h 519" name="T79"/>
                  <a:gd fmla="*/ 270 w 527" name="T80"/>
                  <a:gd fmla="*/ 331 h 519" name="T81"/>
                  <a:gd fmla="*/ 242 w 527" name="T82"/>
                  <a:gd fmla="*/ 303 h 519" name="T83"/>
                  <a:gd fmla="*/ 236 w 527" name="T84"/>
                  <a:gd fmla="*/ 284 h 519" name="T85"/>
                  <a:gd fmla="*/ 245 w 527" name="T86"/>
                  <a:gd fmla="*/ 298 h 519" name="T87"/>
                  <a:gd fmla="*/ 223 w 527" name="T88"/>
                  <a:gd fmla="*/ 288 h 519" name="T89"/>
                  <a:gd fmla="*/ 200 w 527" name="T90"/>
                  <a:gd fmla="*/ 272 h 519" name="T91"/>
                  <a:gd fmla="*/ 197 w 527" name="T92"/>
                  <a:gd fmla="*/ 210 h 519" name="T93"/>
                  <a:gd fmla="*/ 217 w 527" name="T94"/>
                  <a:gd fmla="*/ 192 h 519" name="T95"/>
                  <a:gd fmla="*/ 226 w 527" name="T96"/>
                  <a:gd fmla="*/ 211 h 519" name="T97"/>
                  <a:gd fmla="*/ 265 w 527" name="T98"/>
                  <a:gd fmla="*/ 230 h 519" name="T99"/>
                  <a:gd fmla="*/ 298 w 527" name="T100"/>
                  <a:gd fmla="*/ 219 h 519" name="T101"/>
                  <a:gd fmla="*/ 309 w 527" name="T102"/>
                  <a:gd fmla="*/ 204 h 519" name="T103"/>
                  <a:gd fmla="*/ 290 w 527" name="T104"/>
                  <a:gd fmla="*/ 161 h 519" name="T105"/>
                  <a:gd fmla="*/ 333 w 527" name="T106"/>
                  <a:gd fmla="*/ 141 h 519" name="T107"/>
                  <a:gd fmla="*/ 372 w 527" name="T108"/>
                  <a:gd fmla="*/ 121 h 519" name="T109"/>
                  <a:gd fmla="*/ 404 w 527" name="T110"/>
                  <a:gd fmla="*/ 103 h 519" name="T111"/>
                  <a:gd fmla="*/ 457 w 527" name="T112"/>
                  <a:gd fmla="*/ 112 h 519" name="T113"/>
                  <a:gd fmla="*/ 506 w 527" name="T114"/>
                  <a:gd fmla="*/ 108 h 519" name="T115"/>
                  <a:gd fmla="*/ 518 w 527" name="T116"/>
                  <a:gd fmla="*/ 52 h 519" name="T117"/>
                  <a:gd fmla="*/ 521 w 527" name="T118"/>
                  <a:gd fmla="*/ 4 h 519" name="T119"/>
                  <a:gd fmla="*/ 489 w 527" name="T120"/>
                  <a:gd fmla="*/ 1 h 519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519" w="527">
                    <a:moveTo>
                      <a:pt x="489" y="1"/>
                    </a:moveTo>
                    <a:lnTo>
                      <a:pt x="489" y="1"/>
                    </a:lnTo>
                    <a:lnTo>
                      <a:pt x="489" y="8"/>
                    </a:lnTo>
                    <a:lnTo>
                      <a:pt x="490" y="14"/>
                    </a:lnTo>
                    <a:lnTo>
                      <a:pt x="491" y="16"/>
                    </a:lnTo>
                    <a:lnTo>
                      <a:pt x="493" y="18"/>
                    </a:lnTo>
                    <a:lnTo>
                      <a:pt x="493" y="18"/>
                    </a:lnTo>
                    <a:lnTo>
                      <a:pt x="498" y="22"/>
                    </a:lnTo>
                    <a:lnTo>
                      <a:pt x="499" y="25"/>
                    </a:lnTo>
                    <a:lnTo>
                      <a:pt x="499" y="29"/>
                    </a:lnTo>
                    <a:lnTo>
                      <a:pt x="499" y="35"/>
                    </a:lnTo>
                    <a:lnTo>
                      <a:pt x="499" y="35"/>
                    </a:lnTo>
                    <a:lnTo>
                      <a:pt x="498" y="40"/>
                    </a:lnTo>
                    <a:lnTo>
                      <a:pt x="493" y="45"/>
                    </a:lnTo>
                    <a:lnTo>
                      <a:pt x="487" y="51"/>
                    </a:lnTo>
                    <a:lnTo>
                      <a:pt x="477" y="56"/>
                    </a:lnTo>
                    <a:lnTo>
                      <a:pt x="477" y="56"/>
                    </a:lnTo>
                    <a:lnTo>
                      <a:pt x="454" y="64"/>
                    </a:lnTo>
                    <a:lnTo>
                      <a:pt x="444" y="67"/>
                    </a:lnTo>
                    <a:lnTo>
                      <a:pt x="436" y="72"/>
                    </a:lnTo>
                    <a:lnTo>
                      <a:pt x="436" y="72"/>
                    </a:lnTo>
                    <a:lnTo>
                      <a:pt x="430" y="75"/>
                    </a:lnTo>
                    <a:lnTo>
                      <a:pt x="426" y="78"/>
                    </a:lnTo>
                    <a:lnTo>
                      <a:pt x="420" y="79"/>
                    </a:lnTo>
                    <a:lnTo>
                      <a:pt x="416" y="78"/>
                    </a:lnTo>
                    <a:lnTo>
                      <a:pt x="416" y="78"/>
                    </a:lnTo>
                    <a:lnTo>
                      <a:pt x="412" y="75"/>
                    </a:lnTo>
                    <a:lnTo>
                      <a:pt x="408" y="72"/>
                    </a:lnTo>
                    <a:lnTo>
                      <a:pt x="404" y="70"/>
                    </a:lnTo>
                    <a:lnTo>
                      <a:pt x="402" y="69"/>
                    </a:lnTo>
                    <a:lnTo>
                      <a:pt x="400" y="69"/>
                    </a:lnTo>
                    <a:lnTo>
                      <a:pt x="400" y="69"/>
                    </a:lnTo>
                    <a:lnTo>
                      <a:pt x="396" y="70"/>
                    </a:lnTo>
                    <a:lnTo>
                      <a:pt x="391" y="72"/>
                    </a:lnTo>
                    <a:lnTo>
                      <a:pt x="387" y="74"/>
                    </a:lnTo>
                    <a:lnTo>
                      <a:pt x="384" y="74"/>
                    </a:lnTo>
                    <a:lnTo>
                      <a:pt x="380" y="73"/>
                    </a:lnTo>
                    <a:lnTo>
                      <a:pt x="380" y="73"/>
                    </a:lnTo>
                    <a:lnTo>
                      <a:pt x="373" y="71"/>
                    </a:lnTo>
                    <a:lnTo>
                      <a:pt x="364" y="66"/>
                    </a:lnTo>
                    <a:lnTo>
                      <a:pt x="356" y="61"/>
                    </a:lnTo>
                    <a:lnTo>
                      <a:pt x="351" y="58"/>
                    </a:lnTo>
                    <a:lnTo>
                      <a:pt x="351" y="58"/>
                    </a:lnTo>
                    <a:lnTo>
                      <a:pt x="348" y="56"/>
                    </a:lnTo>
                    <a:lnTo>
                      <a:pt x="345" y="55"/>
                    </a:lnTo>
                    <a:lnTo>
                      <a:pt x="340" y="55"/>
                    </a:lnTo>
                    <a:lnTo>
                      <a:pt x="333" y="56"/>
                    </a:lnTo>
                    <a:lnTo>
                      <a:pt x="333" y="56"/>
                    </a:lnTo>
                    <a:lnTo>
                      <a:pt x="323" y="60"/>
                    </a:lnTo>
                    <a:lnTo>
                      <a:pt x="312" y="66"/>
                    </a:lnTo>
                    <a:lnTo>
                      <a:pt x="286" y="80"/>
                    </a:lnTo>
                    <a:lnTo>
                      <a:pt x="286" y="80"/>
                    </a:lnTo>
                    <a:lnTo>
                      <a:pt x="273" y="86"/>
                    </a:lnTo>
                    <a:lnTo>
                      <a:pt x="260" y="93"/>
                    </a:lnTo>
                    <a:lnTo>
                      <a:pt x="248" y="97"/>
                    </a:lnTo>
                    <a:lnTo>
                      <a:pt x="239" y="98"/>
                    </a:lnTo>
                    <a:lnTo>
                      <a:pt x="239" y="98"/>
                    </a:lnTo>
                    <a:lnTo>
                      <a:pt x="235" y="99"/>
                    </a:lnTo>
                    <a:lnTo>
                      <a:pt x="233" y="100"/>
                    </a:lnTo>
                    <a:lnTo>
                      <a:pt x="231" y="102"/>
                    </a:lnTo>
                    <a:lnTo>
                      <a:pt x="230" y="105"/>
                    </a:lnTo>
                    <a:lnTo>
                      <a:pt x="228" y="105"/>
                    </a:lnTo>
                    <a:lnTo>
                      <a:pt x="225" y="107"/>
                    </a:lnTo>
                    <a:lnTo>
                      <a:pt x="225" y="107"/>
                    </a:lnTo>
                    <a:lnTo>
                      <a:pt x="216" y="105"/>
                    </a:lnTo>
                    <a:lnTo>
                      <a:pt x="207" y="107"/>
                    </a:lnTo>
                    <a:lnTo>
                      <a:pt x="203" y="108"/>
                    </a:lnTo>
                    <a:lnTo>
                      <a:pt x="201" y="110"/>
                    </a:lnTo>
                    <a:lnTo>
                      <a:pt x="199" y="112"/>
                    </a:lnTo>
                    <a:lnTo>
                      <a:pt x="198" y="116"/>
                    </a:lnTo>
                    <a:lnTo>
                      <a:pt x="198" y="116"/>
                    </a:lnTo>
                    <a:lnTo>
                      <a:pt x="198" y="128"/>
                    </a:lnTo>
                    <a:lnTo>
                      <a:pt x="197" y="131"/>
                    </a:lnTo>
                    <a:lnTo>
                      <a:pt x="193" y="133"/>
                    </a:lnTo>
                    <a:lnTo>
                      <a:pt x="193" y="133"/>
                    </a:lnTo>
                    <a:lnTo>
                      <a:pt x="186" y="138"/>
                    </a:lnTo>
                    <a:lnTo>
                      <a:pt x="184" y="140"/>
                    </a:lnTo>
                    <a:lnTo>
                      <a:pt x="184" y="140"/>
                    </a:lnTo>
                    <a:lnTo>
                      <a:pt x="182" y="141"/>
                    </a:lnTo>
                    <a:lnTo>
                      <a:pt x="175" y="142"/>
                    </a:lnTo>
                    <a:lnTo>
                      <a:pt x="169" y="142"/>
                    </a:lnTo>
                    <a:lnTo>
                      <a:pt x="163" y="141"/>
                    </a:lnTo>
                    <a:lnTo>
                      <a:pt x="163" y="141"/>
                    </a:lnTo>
                    <a:lnTo>
                      <a:pt x="158" y="140"/>
                    </a:lnTo>
                    <a:lnTo>
                      <a:pt x="151" y="140"/>
                    </a:lnTo>
                    <a:lnTo>
                      <a:pt x="144" y="141"/>
                    </a:lnTo>
                    <a:lnTo>
                      <a:pt x="141" y="142"/>
                    </a:lnTo>
                    <a:lnTo>
                      <a:pt x="137" y="144"/>
                    </a:lnTo>
                    <a:lnTo>
                      <a:pt x="137" y="144"/>
                    </a:lnTo>
                    <a:lnTo>
                      <a:pt x="131" y="151"/>
                    </a:lnTo>
                    <a:lnTo>
                      <a:pt x="122" y="158"/>
                    </a:lnTo>
                    <a:lnTo>
                      <a:pt x="114" y="166"/>
                    </a:lnTo>
                    <a:lnTo>
                      <a:pt x="112" y="170"/>
                    </a:lnTo>
                    <a:lnTo>
                      <a:pt x="110" y="172"/>
                    </a:lnTo>
                    <a:lnTo>
                      <a:pt x="110" y="172"/>
                    </a:lnTo>
                    <a:lnTo>
                      <a:pt x="107" y="176"/>
                    </a:lnTo>
                    <a:lnTo>
                      <a:pt x="104" y="181"/>
                    </a:lnTo>
                    <a:lnTo>
                      <a:pt x="100" y="183"/>
                    </a:lnTo>
                    <a:lnTo>
                      <a:pt x="94" y="184"/>
                    </a:lnTo>
                    <a:lnTo>
                      <a:pt x="94" y="184"/>
                    </a:lnTo>
                    <a:lnTo>
                      <a:pt x="86" y="185"/>
                    </a:lnTo>
                    <a:lnTo>
                      <a:pt x="77" y="185"/>
                    </a:lnTo>
                    <a:lnTo>
                      <a:pt x="69" y="185"/>
                    </a:lnTo>
                    <a:lnTo>
                      <a:pt x="65" y="186"/>
                    </a:lnTo>
                    <a:lnTo>
                      <a:pt x="64" y="188"/>
                    </a:lnTo>
                    <a:lnTo>
                      <a:pt x="64" y="188"/>
                    </a:lnTo>
                    <a:lnTo>
                      <a:pt x="62" y="190"/>
                    </a:lnTo>
                    <a:lnTo>
                      <a:pt x="59" y="193"/>
                    </a:lnTo>
                    <a:lnTo>
                      <a:pt x="55" y="195"/>
                    </a:lnTo>
                    <a:lnTo>
                      <a:pt x="51" y="195"/>
                    </a:lnTo>
                    <a:lnTo>
                      <a:pt x="51" y="195"/>
                    </a:lnTo>
                    <a:lnTo>
                      <a:pt x="49" y="197"/>
                    </a:lnTo>
                    <a:lnTo>
                      <a:pt x="47" y="200"/>
                    </a:lnTo>
                    <a:lnTo>
                      <a:pt x="46" y="205"/>
                    </a:lnTo>
                    <a:lnTo>
                      <a:pt x="47" y="209"/>
                    </a:lnTo>
                    <a:lnTo>
                      <a:pt x="49" y="211"/>
                    </a:lnTo>
                    <a:lnTo>
                      <a:pt x="49" y="211"/>
                    </a:lnTo>
                    <a:lnTo>
                      <a:pt x="50" y="214"/>
                    </a:lnTo>
                    <a:lnTo>
                      <a:pt x="51" y="218"/>
                    </a:lnTo>
                    <a:lnTo>
                      <a:pt x="53" y="223"/>
                    </a:lnTo>
                    <a:lnTo>
                      <a:pt x="53" y="228"/>
                    </a:lnTo>
                    <a:lnTo>
                      <a:pt x="49" y="239"/>
                    </a:lnTo>
                    <a:lnTo>
                      <a:pt x="45" y="250"/>
                    </a:lnTo>
                    <a:lnTo>
                      <a:pt x="45" y="250"/>
                    </a:lnTo>
                    <a:lnTo>
                      <a:pt x="32" y="269"/>
                    </a:lnTo>
                    <a:lnTo>
                      <a:pt x="28" y="276"/>
                    </a:lnTo>
                    <a:lnTo>
                      <a:pt x="26" y="283"/>
                    </a:lnTo>
                    <a:lnTo>
                      <a:pt x="26" y="283"/>
                    </a:lnTo>
                    <a:lnTo>
                      <a:pt x="25" y="289"/>
                    </a:lnTo>
                    <a:lnTo>
                      <a:pt x="23" y="291"/>
                    </a:lnTo>
                    <a:lnTo>
                      <a:pt x="19" y="291"/>
                    </a:lnTo>
                    <a:lnTo>
                      <a:pt x="19" y="291"/>
                    </a:lnTo>
                    <a:lnTo>
                      <a:pt x="14" y="293"/>
                    </a:lnTo>
                    <a:lnTo>
                      <a:pt x="10" y="295"/>
                    </a:lnTo>
                    <a:lnTo>
                      <a:pt x="7" y="299"/>
                    </a:lnTo>
                    <a:lnTo>
                      <a:pt x="5" y="302"/>
                    </a:lnTo>
                    <a:lnTo>
                      <a:pt x="5" y="302"/>
                    </a:lnTo>
                    <a:lnTo>
                      <a:pt x="5" y="309"/>
                    </a:lnTo>
                    <a:lnTo>
                      <a:pt x="5" y="312"/>
                    </a:lnTo>
                    <a:lnTo>
                      <a:pt x="7" y="314"/>
                    </a:lnTo>
                    <a:lnTo>
                      <a:pt x="7" y="314"/>
                    </a:lnTo>
                    <a:lnTo>
                      <a:pt x="10" y="317"/>
                    </a:lnTo>
                    <a:lnTo>
                      <a:pt x="12" y="323"/>
                    </a:lnTo>
                    <a:lnTo>
                      <a:pt x="12" y="328"/>
                    </a:lnTo>
                    <a:lnTo>
                      <a:pt x="11" y="330"/>
                    </a:lnTo>
                    <a:lnTo>
                      <a:pt x="10" y="331"/>
                    </a:lnTo>
                    <a:lnTo>
                      <a:pt x="10" y="331"/>
                    </a:lnTo>
                    <a:lnTo>
                      <a:pt x="7" y="333"/>
                    </a:lnTo>
                    <a:lnTo>
                      <a:pt x="4" y="336"/>
                    </a:lnTo>
                    <a:lnTo>
                      <a:pt x="3" y="338"/>
                    </a:lnTo>
                    <a:lnTo>
                      <a:pt x="2" y="342"/>
                    </a:lnTo>
                    <a:lnTo>
                      <a:pt x="2" y="342"/>
                    </a:lnTo>
                    <a:lnTo>
                      <a:pt x="2" y="347"/>
                    </a:lnTo>
                    <a:lnTo>
                      <a:pt x="0" y="353"/>
                    </a:lnTo>
                    <a:lnTo>
                      <a:pt x="0" y="357"/>
                    </a:lnTo>
                    <a:lnTo>
                      <a:pt x="0" y="359"/>
                    </a:lnTo>
                    <a:lnTo>
                      <a:pt x="1" y="359"/>
                    </a:lnTo>
                    <a:lnTo>
                      <a:pt x="1" y="359"/>
                    </a:lnTo>
                    <a:lnTo>
                      <a:pt x="2" y="361"/>
                    </a:lnTo>
                    <a:lnTo>
                      <a:pt x="4" y="364"/>
                    </a:lnTo>
                    <a:lnTo>
                      <a:pt x="4" y="367"/>
                    </a:lnTo>
                    <a:lnTo>
                      <a:pt x="4" y="371"/>
                    </a:lnTo>
                    <a:lnTo>
                      <a:pt x="4" y="371"/>
                    </a:lnTo>
                    <a:lnTo>
                      <a:pt x="4" y="374"/>
                    </a:lnTo>
                    <a:lnTo>
                      <a:pt x="5" y="376"/>
                    </a:lnTo>
                    <a:lnTo>
                      <a:pt x="7" y="378"/>
                    </a:lnTo>
                    <a:lnTo>
                      <a:pt x="11" y="379"/>
                    </a:lnTo>
                    <a:lnTo>
                      <a:pt x="11" y="379"/>
                    </a:lnTo>
                    <a:lnTo>
                      <a:pt x="15" y="379"/>
                    </a:lnTo>
                    <a:lnTo>
                      <a:pt x="18" y="380"/>
                    </a:lnTo>
                    <a:lnTo>
                      <a:pt x="21" y="383"/>
                    </a:lnTo>
                    <a:lnTo>
                      <a:pt x="23" y="387"/>
                    </a:lnTo>
                    <a:lnTo>
                      <a:pt x="23" y="387"/>
                    </a:lnTo>
                    <a:lnTo>
                      <a:pt x="28" y="394"/>
                    </a:lnTo>
                    <a:lnTo>
                      <a:pt x="33" y="398"/>
                    </a:lnTo>
                    <a:lnTo>
                      <a:pt x="40" y="402"/>
                    </a:lnTo>
                    <a:lnTo>
                      <a:pt x="46" y="403"/>
                    </a:lnTo>
                    <a:lnTo>
                      <a:pt x="46" y="403"/>
                    </a:lnTo>
                    <a:lnTo>
                      <a:pt x="54" y="404"/>
                    </a:lnTo>
                    <a:lnTo>
                      <a:pt x="64" y="404"/>
                    </a:lnTo>
                    <a:lnTo>
                      <a:pt x="73" y="404"/>
                    </a:lnTo>
                    <a:lnTo>
                      <a:pt x="76" y="405"/>
                    </a:lnTo>
                    <a:lnTo>
                      <a:pt x="77" y="407"/>
                    </a:lnTo>
                    <a:lnTo>
                      <a:pt x="77" y="407"/>
                    </a:lnTo>
                    <a:lnTo>
                      <a:pt x="77" y="407"/>
                    </a:lnTo>
                    <a:lnTo>
                      <a:pt x="79" y="408"/>
                    </a:lnTo>
                    <a:lnTo>
                      <a:pt x="87" y="407"/>
                    </a:lnTo>
                    <a:lnTo>
                      <a:pt x="93" y="408"/>
                    </a:lnTo>
                    <a:lnTo>
                      <a:pt x="97" y="409"/>
                    </a:lnTo>
                    <a:lnTo>
                      <a:pt x="98" y="411"/>
                    </a:lnTo>
                    <a:lnTo>
                      <a:pt x="98" y="411"/>
                    </a:lnTo>
                    <a:lnTo>
                      <a:pt x="98" y="416"/>
                    </a:lnTo>
                    <a:lnTo>
                      <a:pt x="97" y="419"/>
                    </a:lnTo>
                    <a:lnTo>
                      <a:pt x="94" y="423"/>
                    </a:lnTo>
                    <a:lnTo>
                      <a:pt x="90" y="423"/>
                    </a:lnTo>
                    <a:lnTo>
                      <a:pt x="90" y="423"/>
                    </a:lnTo>
                    <a:lnTo>
                      <a:pt x="86" y="424"/>
                    </a:lnTo>
                    <a:lnTo>
                      <a:pt x="84" y="426"/>
                    </a:lnTo>
                    <a:lnTo>
                      <a:pt x="82" y="427"/>
                    </a:lnTo>
                    <a:lnTo>
                      <a:pt x="77" y="428"/>
                    </a:lnTo>
                    <a:lnTo>
                      <a:pt x="77" y="428"/>
                    </a:lnTo>
                    <a:lnTo>
                      <a:pt x="71" y="428"/>
                    </a:lnTo>
                    <a:lnTo>
                      <a:pt x="66" y="428"/>
                    </a:lnTo>
                    <a:lnTo>
                      <a:pt x="64" y="430"/>
                    </a:lnTo>
                    <a:lnTo>
                      <a:pt x="64" y="431"/>
                    </a:lnTo>
                    <a:lnTo>
                      <a:pt x="65" y="433"/>
                    </a:lnTo>
                    <a:lnTo>
                      <a:pt x="65" y="433"/>
                    </a:lnTo>
                    <a:lnTo>
                      <a:pt x="66" y="434"/>
                    </a:lnTo>
                    <a:lnTo>
                      <a:pt x="69" y="436"/>
                    </a:lnTo>
                    <a:lnTo>
                      <a:pt x="73" y="438"/>
                    </a:lnTo>
                    <a:lnTo>
                      <a:pt x="76" y="440"/>
                    </a:lnTo>
                    <a:lnTo>
                      <a:pt x="78" y="441"/>
                    </a:lnTo>
                    <a:lnTo>
                      <a:pt x="78" y="443"/>
                    </a:lnTo>
                    <a:lnTo>
                      <a:pt x="78" y="443"/>
                    </a:lnTo>
                    <a:lnTo>
                      <a:pt x="79" y="448"/>
                    </a:lnTo>
                    <a:lnTo>
                      <a:pt x="82" y="453"/>
                    </a:lnTo>
                    <a:lnTo>
                      <a:pt x="85" y="456"/>
                    </a:lnTo>
                    <a:lnTo>
                      <a:pt x="88" y="459"/>
                    </a:lnTo>
                    <a:lnTo>
                      <a:pt x="88" y="459"/>
                    </a:lnTo>
                    <a:lnTo>
                      <a:pt x="89" y="462"/>
                    </a:lnTo>
                    <a:lnTo>
                      <a:pt x="89" y="465"/>
                    </a:lnTo>
                    <a:lnTo>
                      <a:pt x="90" y="468"/>
                    </a:lnTo>
                    <a:lnTo>
                      <a:pt x="93" y="470"/>
                    </a:lnTo>
                    <a:lnTo>
                      <a:pt x="93" y="470"/>
                    </a:lnTo>
                    <a:lnTo>
                      <a:pt x="94" y="472"/>
                    </a:lnTo>
                    <a:lnTo>
                      <a:pt x="97" y="474"/>
                    </a:lnTo>
                    <a:lnTo>
                      <a:pt x="98" y="477"/>
                    </a:lnTo>
                    <a:lnTo>
                      <a:pt x="99" y="481"/>
                    </a:lnTo>
                    <a:lnTo>
                      <a:pt x="99" y="482"/>
                    </a:lnTo>
                    <a:lnTo>
                      <a:pt x="100" y="482"/>
                    </a:lnTo>
                    <a:lnTo>
                      <a:pt x="100" y="482"/>
                    </a:lnTo>
                    <a:lnTo>
                      <a:pt x="102" y="483"/>
                    </a:lnTo>
                    <a:lnTo>
                      <a:pt x="104" y="485"/>
                    </a:lnTo>
                    <a:lnTo>
                      <a:pt x="106" y="486"/>
                    </a:lnTo>
                    <a:lnTo>
                      <a:pt x="108" y="485"/>
                    </a:lnTo>
                    <a:lnTo>
                      <a:pt x="111" y="484"/>
                    </a:lnTo>
                    <a:lnTo>
                      <a:pt x="111" y="484"/>
                    </a:lnTo>
                    <a:lnTo>
                      <a:pt x="120" y="476"/>
                    </a:lnTo>
                    <a:lnTo>
                      <a:pt x="125" y="473"/>
                    </a:lnTo>
                    <a:lnTo>
                      <a:pt x="128" y="473"/>
                    </a:lnTo>
                    <a:lnTo>
                      <a:pt x="128" y="473"/>
                    </a:lnTo>
                    <a:lnTo>
                      <a:pt x="131" y="474"/>
                    </a:lnTo>
                    <a:lnTo>
                      <a:pt x="133" y="475"/>
                    </a:lnTo>
                    <a:lnTo>
                      <a:pt x="136" y="477"/>
                    </a:lnTo>
                    <a:lnTo>
                      <a:pt x="142" y="480"/>
                    </a:lnTo>
                    <a:lnTo>
                      <a:pt x="142" y="480"/>
                    </a:lnTo>
                    <a:lnTo>
                      <a:pt x="147" y="480"/>
                    </a:lnTo>
                    <a:lnTo>
                      <a:pt x="150" y="479"/>
                    </a:lnTo>
                    <a:lnTo>
                      <a:pt x="154" y="476"/>
                    </a:lnTo>
                    <a:lnTo>
                      <a:pt x="159" y="475"/>
                    </a:lnTo>
                    <a:lnTo>
                      <a:pt x="159" y="475"/>
                    </a:lnTo>
                    <a:lnTo>
                      <a:pt x="175" y="473"/>
                    </a:lnTo>
                    <a:lnTo>
                      <a:pt x="182" y="471"/>
                    </a:lnTo>
                    <a:lnTo>
                      <a:pt x="185" y="469"/>
                    </a:lnTo>
                    <a:lnTo>
                      <a:pt x="187" y="467"/>
                    </a:lnTo>
                    <a:lnTo>
                      <a:pt x="187" y="467"/>
                    </a:lnTo>
                    <a:lnTo>
                      <a:pt x="191" y="464"/>
                    </a:lnTo>
                    <a:lnTo>
                      <a:pt x="194" y="462"/>
                    </a:lnTo>
                    <a:lnTo>
                      <a:pt x="203" y="462"/>
                    </a:lnTo>
                    <a:lnTo>
                      <a:pt x="203" y="462"/>
                    </a:lnTo>
                    <a:lnTo>
                      <a:pt x="207" y="462"/>
                    </a:lnTo>
                    <a:lnTo>
                      <a:pt x="211" y="461"/>
                    </a:lnTo>
                    <a:lnTo>
                      <a:pt x="215" y="460"/>
                    </a:lnTo>
                    <a:lnTo>
                      <a:pt x="221" y="460"/>
                    </a:lnTo>
                    <a:lnTo>
                      <a:pt x="221" y="460"/>
                    </a:lnTo>
                    <a:lnTo>
                      <a:pt x="235" y="459"/>
                    </a:lnTo>
                    <a:lnTo>
                      <a:pt x="242" y="460"/>
                    </a:lnTo>
                    <a:lnTo>
                      <a:pt x="246" y="462"/>
                    </a:lnTo>
                    <a:lnTo>
                      <a:pt x="246" y="462"/>
                    </a:lnTo>
                    <a:lnTo>
                      <a:pt x="249" y="465"/>
                    </a:lnTo>
                    <a:lnTo>
                      <a:pt x="251" y="465"/>
                    </a:lnTo>
                    <a:lnTo>
                      <a:pt x="256" y="466"/>
                    </a:lnTo>
                    <a:lnTo>
                      <a:pt x="260" y="466"/>
                    </a:lnTo>
                    <a:lnTo>
                      <a:pt x="262" y="467"/>
                    </a:lnTo>
                    <a:lnTo>
                      <a:pt x="264" y="468"/>
                    </a:lnTo>
                    <a:lnTo>
                      <a:pt x="264" y="468"/>
                    </a:lnTo>
                    <a:lnTo>
                      <a:pt x="268" y="471"/>
                    </a:lnTo>
                    <a:lnTo>
                      <a:pt x="272" y="472"/>
                    </a:lnTo>
                    <a:lnTo>
                      <a:pt x="284" y="473"/>
                    </a:lnTo>
                    <a:lnTo>
                      <a:pt x="284" y="473"/>
                    </a:lnTo>
                    <a:lnTo>
                      <a:pt x="292" y="473"/>
                    </a:lnTo>
                    <a:lnTo>
                      <a:pt x="299" y="473"/>
                    </a:lnTo>
                    <a:lnTo>
                      <a:pt x="301" y="474"/>
                    </a:lnTo>
                    <a:lnTo>
                      <a:pt x="303" y="475"/>
                    </a:lnTo>
                    <a:lnTo>
                      <a:pt x="304" y="477"/>
                    </a:lnTo>
                    <a:lnTo>
                      <a:pt x="304" y="480"/>
                    </a:lnTo>
                    <a:lnTo>
                      <a:pt x="304" y="480"/>
                    </a:lnTo>
                    <a:lnTo>
                      <a:pt x="304" y="488"/>
                    </a:lnTo>
                    <a:lnTo>
                      <a:pt x="303" y="490"/>
                    </a:lnTo>
                    <a:lnTo>
                      <a:pt x="300" y="490"/>
                    </a:lnTo>
                    <a:lnTo>
                      <a:pt x="300" y="490"/>
                    </a:lnTo>
                    <a:lnTo>
                      <a:pt x="296" y="490"/>
                    </a:lnTo>
                    <a:lnTo>
                      <a:pt x="292" y="491"/>
                    </a:lnTo>
                    <a:lnTo>
                      <a:pt x="291" y="494"/>
                    </a:lnTo>
                    <a:lnTo>
                      <a:pt x="290" y="495"/>
                    </a:lnTo>
                    <a:lnTo>
                      <a:pt x="290" y="495"/>
                    </a:lnTo>
                    <a:lnTo>
                      <a:pt x="287" y="503"/>
                    </a:lnTo>
                    <a:lnTo>
                      <a:pt x="286" y="509"/>
                    </a:lnTo>
                    <a:lnTo>
                      <a:pt x="287" y="511"/>
                    </a:lnTo>
                    <a:lnTo>
                      <a:pt x="288" y="511"/>
                    </a:lnTo>
                    <a:lnTo>
                      <a:pt x="288" y="511"/>
                    </a:lnTo>
                    <a:lnTo>
                      <a:pt x="292" y="512"/>
                    </a:lnTo>
                    <a:lnTo>
                      <a:pt x="294" y="512"/>
                    </a:lnTo>
                    <a:lnTo>
                      <a:pt x="298" y="511"/>
                    </a:lnTo>
                    <a:lnTo>
                      <a:pt x="301" y="508"/>
                    </a:lnTo>
                    <a:lnTo>
                      <a:pt x="301" y="508"/>
                    </a:lnTo>
                    <a:lnTo>
                      <a:pt x="304" y="503"/>
                    </a:lnTo>
                    <a:lnTo>
                      <a:pt x="307" y="500"/>
                    </a:lnTo>
                    <a:lnTo>
                      <a:pt x="311" y="499"/>
                    </a:lnTo>
                    <a:lnTo>
                      <a:pt x="316" y="499"/>
                    </a:lnTo>
                    <a:lnTo>
                      <a:pt x="316" y="499"/>
                    </a:lnTo>
                    <a:lnTo>
                      <a:pt x="320" y="498"/>
                    </a:lnTo>
                    <a:lnTo>
                      <a:pt x="322" y="497"/>
                    </a:lnTo>
                    <a:lnTo>
                      <a:pt x="325" y="496"/>
                    </a:lnTo>
                    <a:lnTo>
                      <a:pt x="331" y="495"/>
                    </a:lnTo>
                    <a:lnTo>
                      <a:pt x="331" y="495"/>
                    </a:lnTo>
                    <a:lnTo>
                      <a:pt x="339" y="495"/>
                    </a:lnTo>
                    <a:lnTo>
                      <a:pt x="346" y="496"/>
                    </a:lnTo>
                    <a:lnTo>
                      <a:pt x="351" y="497"/>
                    </a:lnTo>
                    <a:lnTo>
                      <a:pt x="357" y="501"/>
                    </a:lnTo>
                    <a:lnTo>
                      <a:pt x="357" y="501"/>
                    </a:lnTo>
                    <a:lnTo>
                      <a:pt x="361" y="505"/>
                    </a:lnTo>
                    <a:lnTo>
                      <a:pt x="365" y="508"/>
                    </a:lnTo>
                    <a:lnTo>
                      <a:pt x="370" y="510"/>
                    </a:lnTo>
                    <a:lnTo>
                      <a:pt x="374" y="510"/>
                    </a:lnTo>
                    <a:lnTo>
                      <a:pt x="374" y="510"/>
                    </a:lnTo>
                    <a:lnTo>
                      <a:pt x="377" y="511"/>
                    </a:lnTo>
                    <a:lnTo>
                      <a:pt x="379" y="511"/>
                    </a:lnTo>
                    <a:lnTo>
                      <a:pt x="382" y="514"/>
                    </a:lnTo>
                    <a:lnTo>
                      <a:pt x="384" y="517"/>
                    </a:lnTo>
                    <a:lnTo>
                      <a:pt x="385" y="518"/>
                    </a:lnTo>
                    <a:lnTo>
                      <a:pt x="387" y="519"/>
                    </a:lnTo>
                    <a:lnTo>
                      <a:pt x="387" y="519"/>
                    </a:lnTo>
                    <a:lnTo>
                      <a:pt x="390" y="519"/>
                    </a:lnTo>
                    <a:lnTo>
                      <a:pt x="392" y="519"/>
                    </a:lnTo>
                    <a:lnTo>
                      <a:pt x="392" y="518"/>
                    </a:lnTo>
                    <a:lnTo>
                      <a:pt x="392" y="517"/>
                    </a:lnTo>
                    <a:lnTo>
                      <a:pt x="391" y="513"/>
                    </a:lnTo>
                    <a:lnTo>
                      <a:pt x="391" y="513"/>
                    </a:lnTo>
                    <a:lnTo>
                      <a:pt x="387" y="508"/>
                    </a:lnTo>
                    <a:lnTo>
                      <a:pt x="383" y="504"/>
                    </a:lnTo>
                    <a:lnTo>
                      <a:pt x="380" y="500"/>
                    </a:lnTo>
                    <a:lnTo>
                      <a:pt x="379" y="496"/>
                    </a:lnTo>
                    <a:lnTo>
                      <a:pt x="379" y="496"/>
                    </a:lnTo>
                    <a:lnTo>
                      <a:pt x="380" y="474"/>
                    </a:lnTo>
                    <a:lnTo>
                      <a:pt x="380" y="468"/>
                    </a:lnTo>
                    <a:lnTo>
                      <a:pt x="380" y="462"/>
                    </a:lnTo>
                    <a:lnTo>
                      <a:pt x="379" y="458"/>
                    </a:lnTo>
                    <a:lnTo>
                      <a:pt x="376" y="457"/>
                    </a:lnTo>
                    <a:lnTo>
                      <a:pt x="376" y="457"/>
                    </a:lnTo>
                    <a:lnTo>
                      <a:pt x="370" y="456"/>
                    </a:lnTo>
                    <a:lnTo>
                      <a:pt x="360" y="456"/>
                    </a:lnTo>
                    <a:lnTo>
                      <a:pt x="351" y="456"/>
                    </a:lnTo>
                    <a:lnTo>
                      <a:pt x="347" y="454"/>
                    </a:lnTo>
                    <a:lnTo>
                      <a:pt x="345" y="452"/>
                    </a:lnTo>
                    <a:lnTo>
                      <a:pt x="345" y="452"/>
                    </a:lnTo>
                    <a:lnTo>
                      <a:pt x="341" y="447"/>
                    </a:lnTo>
                    <a:lnTo>
                      <a:pt x="336" y="444"/>
                    </a:lnTo>
                    <a:lnTo>
                      <a:pt x="333" y="442"/>
                    </a:lnTo>
                    <a:lnTo>
                      <a:pt x="331" y="439"/>
                    </a:lnTo>
                    <a:lnTo>
                      <a:pt x="331" y="439"/>
                    </a:lnTo>
                    <a:lnTo>
                      <a:pt x="330" y="436"/>
                    </a:lnTo>
                    <a:lnTo>
                      <a:pt x="328" y="433"/>
                    </a:lnTo>
                    <a:lnTo>
                      <a:pt x="325" y="432"/>
                    </a:lnTo>
                    <a:lnTo>
                      <a:pt x="319" y="433"/>
                    </a:lnTo>
                    <a:lnTo>
                      <a:pt x="319" y="433"/>
                    </a:lnTo>
                    <a:lnTo>
                      <a:pt x="313" y="433"/>
                    </a:lnTo>
                    <a:lnTo>
                      <a:pt x="308" y="431"/>
                    </a:lnTo>
                    <a:lnTo>
                      <a:pt x="306" y="429"/>
                    </a:lnTo>
                    <a:lnTo>
                      <a:pt x="305" y="426"/>
                    </a:lnTo>
                    <a:lnTo>
                      <a:pt x="305" y="426"/>
                    </a:lnTo>
                    <a:lnTo>
                      <a:pt x="303" y="424"/>
                    </a:lnTo>
                    <a:lnTo>
                      <a:pt x="301" y="422"/>
                    </a:lnTo>
                    <a:lnTo>
                      <a:pt x="297" y="421"/>
                    </a:lnTo>
                    <a:lnTo>
                      <a:pt x="293" y="422"/>
                    </a:lnTo>
                    <a:lnTo>
                      <a:pt x="293" y="422"/>
                    </a:lnTo>
                    <a:lnTo>
                      <a:pt x="290" y="423"/>
                    </a:lnTo>
                    <a:lnTo>
                      <a:pt x="288" y="422"/>
                    </a:lnTo>
                    <a:lnTo>
                      <a:pt x="285" y="421"/>
                    </a:lnTo>
                    <a:lnTo>
                      <a:pt x="279" y="421"/>
                    </a:lnTo>
                    <a:lnTo>
                      <a:pt x="279" y="421"/>
                    </a:lnTo>
                    <a:lnTo>
                      <a:pt x="273" y="419"/>
                    </a:lnTo>
                    <a:lnTo>
                      <a:pt x="268" y="418"/>
                    </a:lnTo>
                    <a:lnTo>
                      <a:pt x="264" y="417"/>
                    </a:lnTo>
                    <a:lnTo>
                      <a:pt x="263" y="414"/>
                    </a:lnTo>
                    <a:lnTo>
                      <a:pt x="263" y="414"/>
                    </a:lnTo>
                    <a:lnTo>
                      <a:pt x="261" y="411"/>
                    </a:lnTo>
                    <a:lnTo>
                      <a:pt x="259" y="410"/>
                    </a:lnTo>
                    <a:lnTo>
                      <a:pt x="255" y="410"/>
                    </a:lnTo>
                    <a:lnTo>
                      <a:pt x="253" y="411"/>
                    </a:lnTo>
                    <a:lnTo>
                      <a:pt x="253" y="411"/>
                    </a:lnTo>
                    <a:lnTo>
                      <a:pt x="248" y="413"/>
                    </a:lnTo>
                    <a:lnTo>
                      <a:pt x="243" y="415"/>
                    </a:lnTo>
                    <a:lnTo>
                      <a:pt x="236" y="415"/>
                    </a:lnTo>
                    <a:lnTo>
                      <a:pt x="233" y="414"/>
                    </a:lnTo>
                    <a:lnTo>
                      <a:pt x="233" y="414"/>
                    </a:lnTo>
                    <a:lnTo>
                      <a:pt x="230" y="412"/>
                    </a:lnTo>
                    <a:lnTo>
                      <a:pt x="227" y="408"/>
                    </a:lnTo>
                    <a:lnTo>
                      <a:pt x="227" y="405"/>
                    </a:lnTo>
                    <a:lnTo>
                      <a:pt x="227" y="403"/>
                    </a:lnTo>
                    <a:lnTo>
                      <a:pt x="228" y="401"/>
                    </a:lnTo>
                    <a:lnTo>
                      <a:pt x="231" y="400"/>
                    </a:lnTo>
                    <a:lnTo>
                      <a:pt x="231" y="400"/>
                    </a:lnTo>
                    <a:lnTo>
                      <a:pt x="247" y="398"/>
                    </a:lnTo>
                    <a:lnTo>
                      <a:pt x="254" y="396"/>
                    </a:lnTo>
                    <a:lnTo>
                      <a:pt x="259" y="391"/>
                    </a:lnTo>
                    <a:lnTo>
                      <a:pt x="259" y="391"/>
                    </a:lnTo>
                    <a:lnTo>
                      <a:pt x="263" y="387"/>
                    </a:lnTo>
                    <a:lnTo>
                      <a:pt x="266" y="383"/>
                    </a:lnTo>
                    <a:lnTo>
                      <a:pt x="268" y="381"/>
                    </a:lnTo>
                    <a:lnTo>
                      <a:pt x="268" y="379"/>
                    </a:lnTo>
                    <a:lnTo>
                      <a:pt x="266" y="376"/>
                    </a:lnTo>
                    <a:lnTo>
                      <a:pt x="265" y="374"/>
                    </a:lnTo>
                    <a:lnTo>
                      <a:pt x="265" y="374"/>
                    </a:lnTo>
                    <a:lnTo>
                      <a:pt x="262" y="367"/>
                    </a:lnTo>
                    <a:lnTo>
                      <a:pt x="260" y="359"/>
                    </a:lnTo>
                    <a:lnTo>
                      <a:pt x="257" y="353"/>
                    </a:lnTo>
                    <a:lnTo>
                      <a:pt x="256" y="351"/>
                    </a:lnTo>
                    <a:lnTo>
                      <a:pt x="254" y="350"/>
                    </a:lnTo>
                    <a:lnTo>
                      <a:pt x="254" y="350"/>
                    </a:lnTo>
                    <a:lnTo>
                      <a:pt x="249" y="350"/>
                    </a:lnTo>
                    <a:lnTo>
                      <a:pt x="246" y="348"/>
                    </a:lnTo>
                    <a:lnTo>
                      <a:pt x="244" y="346"/>
                    </a:lnTo>
                    <a:lnTo>
                      <a:pt x="244" y="344"/>
                    </a:lnTo>
                    <a:lnTo>
                      <a:pt x="245" y="343"/>
                    </a:lnTo>
                    <a:lnTo>
                      <a:pt x="245" y="343"/>
                    </a:lnTo>
                    <a:lnTo>
                      <a:pt x="247" y="343"/>
                    </a:lnTo>
                    <a:lnTo>
                      <a:pt x="249" y="343"/>
                    </a:lnTo>
                    <a:lnTo>
                      <a:pt x="256" y="343"/>
                    </a:lnTo>
                    <a:lnTo>
                      <a:pt x="262" y="344"/>
                    </a:lnTo>
                    <a:lnTo>
                      <a:pt x="269" y="345"/>
                    </a:lnTo>
                    <a:lnTo>
                      <a:pt x="269" y="345"/>
                    </a:lnTo>
                    <a:lnTo>
                      <a:pt x="273" y="345"/>
                    </a:lnTo>
                    <a:lnTo>
                      <a:pt x="276" y="345"/>
                    </a:lnTo>
                    <a:lnTo>
                      <a:pt x="283" y="351"/>
                    </a:lnTo>
                    <a:lnTo>
                      <a:pt x="283" y="351"/>
                    </a:lnTo>
                    <a:lnTo>
                      <a:pt x="286" y="352"/>
                    </a:lnTo>
                    <a:lnTo>
                      <a:pt x="288" y="353"/>
                    </a:lnTo>
                    <a:lnTo>
                      <a:pt x="288" y="352"/>
                    </a:lnTo>
                    <a:lnTo>
                      <a:pt x="286" y="350"/>
                    </a:lnTo>
                    <a:lnTo>
                      <a:pt x="286" y="350"/>
                    </a:lnTo>
                    <a:lnTo>
                      <a:pt x="284" y="346"/>
                    </a:lnTo>
                    <a:lnTo>
                      <a:pt x="282" y="343"/>
                    </a:lnTo>
                    <a:lnTo>
                      <a:pt x="279" y="339"/>
                    </a:lnTo>
                    <a:lnTo>
                      <a:pt x="279" y="339"/>
                    </a:lnTo>
                    <a:lnTo>
                      <a:pt x="277" y="338"/>
                    </a:lnTo>
                    <a:lnTo>
                      <a:pt x="275" y="336"/>
                    </a:lnTo>
                    <a:lnTo>
                      <a:pt x="272" y="335"/>
                    </a:lnTo>
                    <a:lnTo>
                      <a:pt x="271" y="332"/>
                    </a:lnTo>
                    <a:lnTo>
                      <a:pt x="271" y="332"/>
                    </a:lnTo>
                    <a:lnTo>
                      <a:pt x="270" y="331"/>
                    </a:lnTo>
                    <a:lnTo>
                      <a:pt x="266" y="330"/>
                    </a:lnTo>
                    <a:lnTo>
                      <a:pt x="263" y="330"/>
                    </a:lnTo>
                    <a:lnTo>
                      <a:pt x="259" y="327"/>
                    </a:lnTo>
                    <a:lnTo>
                      <a:pt x="259" y="327"/>
                    </a:lnTo>
                    <a:lnTo>
                      <a:pt x="256" y="322"/>
                    </a:lnTo>
                    <a:lnTo>
                      <a:pt x="251" y="316"/>
                    </a:lnTo>
                    <a:lnTo>
                      <a:pt x="248" y="311"/>
                    </a:lnTo>
                    <a:lnTo>
                      <a:pt x="245" y="307"/>
                    </a:lnTo>
                    <a:lnTo>
                      <a:pt x="245" y="307"/>
                    </a:lnTo>
                    <a:lnTo>
                      <a:pt x="241" y="304"/>
                    </a:lnTo>
                    <a:lnTo>
                      <a:pt x="242" y="303"/>
                    </a:lnTo>
                    <a:lnTo>
                      <a:pt x="245" y="301"/>
                    </a:lnTo>
                    <a:lnTo>
                      <a:pt x="245" y="301"/>
                    </a:lnTo>
                    <a:lnTo>
                      <a:pt x="253" y="298"/>
                    </a:lnTo>
                    <a:lnTo>
                      <a:pt x="254" y="297"/>
                    </a:lnTo>
                    <a:lnTo>
                      <a:pt x="254" y="296"/>
                    </a:lnTo>
                    <a:lnTo>
                      <a:pt x="253" y="291"/>
                    </a:lnTo>
                    <a:lnTo>
                      <a:pt x="253" y="291"/>
                    </a:lnTo>
                    <a:lnTo>
                      <a:pt x="248" y="288"/>
                    </a:lnTo>
                    <a:lnTo>
                      <a:pt x="243" y="285"/>
                    </a:lnTo>
                    <a:lnTo>
                      <a:pt x="239" y="284"/>
                    </a:lnTo>
                    <a:lnTo>
                      <a:pt x="236" y="284"/>
                    </a:lnTo>
                    <a:lnTo>
                      <a:pt x="236" y="285"/>
                    </a:lnTo>
                    <a:lnTo>
                      <a:pt x="236" y="285"/>
                    </a:lnTo>
                    <a:lnTo>
                      <a:pt x="235" y="288"/>
                    </a:lnTo>
                    <a:lnTo>
                      <a:pt x="236" y="290"/>
                    </a:lnTo>
                    <a:lnTo>
                      <a:pt x="237" y="293"/>
                    </a:lnTo>
                    <a:lnTo>
                      <a:pt x="240" y="294"/>
                    </a:lnTo>
                    <a:lnTo>
                      <a:pt x="240" y="294"/>
                    </a:lnTo>
                    <a:lnTo>
                      <a:pt x="242" y="295"/>
                    </a:lnTo>
                    <a:lnTo>
                      <a:pt x="245" y="296"/>
                    </a:lnTo>
                    <a:lnTo>
                      <a:pt x="246" y="297"/>
                    </a:lnTo>
                    <a:lnTo>
                      <a:pt x="245" y="298"/>
                    </a:lnTo>
                    <a:lnTo>
                      <a:pt x="244" y="298"/>
                    </a:lnTo>
                    <a:lnTo>
                      <a:pt x="244" y="298"/>
                    </a:lnTo>
                    <a:lnTo>
                      <a:pt x="240" y="299"/>
                    </a:lnTo>
                    <a:lnTo>
                      <a:pt x="239" y="298"/>
                    </a:lnTo>
                    <a:lnTo>
                      <a:pt x="236" y="296"/>
                    </a:lnTo>
                    <a:lnTo>
                      <a:pt x="236" y="296"/>
                    </a:lnTo>
                    <a:lnTo>
                      <a:pt x="233" y="294"/>
                    </a:lnTo>
                    <a:lnTo>
                      <a:pt x="230" y="293"/>
                    </a:lnTo>
                    <a:lnTo>
                      <a:pt x="226" y="291"/>
                    </a:lnTo>
                    <a:lnTo>
                      <a:pt x="225" y="289"/>
                    </a:lnTo>
                    <a:lnTo>
                      <a:pt x="223" y="288"/>
                    </a:lnTo>
                    <a:lnTo>
                      <a:pt x="223" y="288"/>
                    </a:lnTo>
                    <a:lnTo>
                      <a:pt x="221" y="285"/>
                    </a:lnTo>
                    <a:lnTo>
                      <a:pt x="219" y="283"/>
                    </a:lnTo>
                    <a:lnTo>
                      <a:pt x="217" y="282"/>
                    </a:lnTo>
                    <a:lnTo>
                      <a:pt x="214" y="282"/>
                    </a:lnTo>
                    <a:lnTo>
                      <a:pt x="214" y="282"/>
                    </a:lnTo>
                    <a:lnTo>
                      <a:pt x="211" y="282"/>
                    </a:lnTo>
                    <a:lnTo>
                      <a:pt x="208" y="281"/>
                    </a:lnTo>
                    <a:lnTo>
                      <a:pt x="203" y="275"/>
                    </a:lnTo>
                    <a:lnTo>
                      <a:pt x="203" y="275"/>
                    </a:lnTo>
                    <a:lnTo>
                      <a:pt x="200" y="272"/>
                    </a:lnTo>
                    <a:lnTo>
                      <a:pt x="199" y="271"/>
                    </a:lnTo>
                    <a:lnTo>
                      <a:pt x="199" y="271"/>
                    </a:lnTo>
                    <a:lnTo>
                      <a:pt x="199" y="251"/>
                    </a:lnTo>
                    <a:lnTo>
                      <a:pt x="199" y="237"/>
                    </a:lnTo>
                    <a:lnTo>
                      <a:pt x="198" y="232"/>
                    </a:lnTo>
                    <a:lnTo>
                      <a:pt x="197" y="230"/>
                    </a:lnTo>
                    <a:lnTo>
                      <a:pt x="197" y="230"/>
                    </a:lnTo>
                    <a:lnTo>
                      <a:pt x="196" y="228"/>
                    </a:lnTo>
                    <a:lnTo>
                      <a:pt x="196" y="226"/>
                    </a:lnTo>
                    <a:lnTo>
                      <a:pt x="196" y="217"/>
                    </a:lnTo>
                    <a:lnTo>
                      <a:pt x="197" y="210"/>
                    </a:lnTo>
                    <a:lnTo>
                      <a:pt x="198" y="208"/>
                    </a:lnTo>
                    <a:lnTo>
                      <a:pt x="199" y="207"/>
                    </a:lnTo>
                    <a:lnTo>
                      <a:pt x="199" y="207"/>
                    </a:lnTo>
                    <a:lnTo>
                      <a:pt x="203" y="205"/>
                    </a:lnTo>
                    <a:lnTo>
                      <a:pt x="208" y="203"/>
                    </a:lnTo>
                    <a:lnTo>
                      <a:pt x="213" y="199"/>
                    </a:lnTo>
                    <a:lnTo>
                      <a:pt x="214" y="197"/>
                    </a:lnTo>
                    <a:lnTo>
                      <a:pt x="214" y="195"/>
                    </a:lnTo>
                    <a:lnTo>
                      <a:pt x="214" y="195"/>
                    </a:lnTo>
                    <a:lnTo>
                      <a:pt x="215" y="193"/>
                    </a:lnTo>
                    <a:lnTo>
                      <a:pt x="217" y="192"/>
                    </a:lnTo>
                    <a:lnTo>
                      <a:pt x="222" y="188"/>
                    </a:lnTo>
                    <a:lnTo>
                      <a:pt x="228" y="188"/>
                    </a:lnTo>
                    <a:lnTo>
                      <a:pt x="229" y="188"/>
                    </a:lnTo>
                    <a:lnTo>
                      <a:pt x="230" y="189"/>
                    </a:lnTo>
                    <a:lnTo>
                      <a:pt x="230" y="189"/>
                    </a:lnTo>
                    <a:lnTo>
                      <a:pt x="229" y="194"/>
                    </a:lnTo>
                    <a:lnTo>
                      <a:pt x="227" y="200"/>
                    </a:lnTo>
                    <a:lnTo>
                      <a:pt x="225" y="207"/>
                    </a:lnTo>
                    <a:lnTo>
                      <a:pt x="225" y="209"/>
                    </a:lnTo>
                    <a:lnTo>
                      <a:pt x="226" y="211"/>
                    </a:lnTo>
                    <a:lnTo>
                      <a:pt x="226" y="211"/>
                    </a:lnTo>
                    <a:lnTo>
                      <a:pt x="228" y="212"/>
                    </a:lnTo>
                    <a:lnTo>
                      <a:pt x="230" y="213"/>
                    </a:lnTo>
                    <a:lnTo>
                      <a:pt x="235" y="214"/>
                    </a:lnTo>
                    <a:lnTo>
                      <a:pt x="241" y="215"/>
                    </a:lnTo>
                    <a:lnTo>
                      <a:pt x="243" y="216"/>
                    </a:lnTo>
                    <a:lnTo>
                      <a:pt x="245" y="218"/>
                    </a:lnTo>
                    <a:lnTo>
                      <a:pt x="245" y="218"/>
                    </a:lnTo>
                    <a:lnTo>
                      <a:pt x="249" y="223"/>
                    </a:lnTo>
                    <a:lnTo>
                      <a:pt x="255" y="227"/>
                    </a:lnTo>
                    <a:lnTo>
                      <a:pt x="260" y="229"/>
                    </a:lnTo>
                    <a:lnTo>
                      <a:pt x="265" y="230"/>
                    </a:lnTo>
                    <a:lnTo>
                      <a:pt x="265" y="230"/>
                    </a:lnTo>
                    <a:lnTo>
                      <a:pt x="268" y="229"/>
                    </a:lnTo>
                    <a:lnTo>
                      <a:pt x="269" y="228"/>
                    </a:lnTo>
                    <a:lnTo>
                      <a:pt x="270" y="225"/>
                    </a:lnTo>
                    <a:lnTo>
                      <a:pt x="270" y="222"/>
                    </a:lnTo>
                    <a:lnTo>
                      <a:pt x="271" y="221"/>
                    </a:lnTo>
                    <a:lnTo>
                      <a:pt x="273" y="219"/>
                    </a:lnTo>
                    <a:lnTo>
                      <a:pt x="273" y="219"/>
                    </a:lnTo>
                    <a:lnTo>
                      <a:pt x="289" y="218"/>
                    </a:lnTo>
                    <a:lnTo>
                      <a:pt x="296" y="218"/>
                    </a:lnTo>
                    <a:lnTo>
                      <a:pt x="298" y="219"/>
                    </a:lnTo>
                    <a:lnTo>
                      <a:pt x="299" y="221"/>
                    </a:lnTo>
                    <a:lnTo>
                      <a:pt x="299" y="221"/>
                    </a:lnTo>
                    <a:lnTo>
                      <a:pt x="299" y="224"/>
                    </a:lnTo>
                    <a:lnTo>
                      <a:pt x="300" y="224"/>
                    </a:lnTo>
                    <a:lnTo>
                      <a:pt x="301" y="222"/>
                    </a:lnTo>
                    <a:lnTo>
                      <a:pt x="302" y="218"/>
                    </a:lnTo>
                    <a:lnTo>
                      <a:pt x="302" y="218"/>
                    </a:lnTo>
                    <a:lnTo>
                      <a:pt x="304" y="214"/>
                    </a:lnTo>
                    <a:lnTo>
                      <a:pt x="307" y="210"/>
                    </a:lnTo>
                    <a:lnTo>
                      <a:pt x="308" y="207"/>
                    </a:lnTo>
                    <a:lnTo>
                      <a:pt x="309" y="204"/>
                    </a:lnTo>
                    <a:lnTo>
                      <a:pt x="309" y="201"/>
                    </a:lnTo>
                    <a:lnTo>
                      <a:pt x="308" y="197"/>
                    </a:lnTo>
                    <a:lnTo>
                      <a:pt x="308" y="197"/>
                    </a:lnTo>
                    <a:lnTo>
                      <a:pt x="306" y="193"/>
                    </a:lnTo>
                    <a:lnTo>
                      <a:pt x="304" y="188"/>
                    </a:lnTo>
                    <a:lnTo>
                      <a:pt x="298" y="181"/>
                    </a:lnTo>
                    <a:lnTo>
                      <a:pt x="292" y="173"/>
                    </a:lnTo>
                    <a:lnTo>
                      <a:pt x="290" y="170"/>
                    </a:lnTo>
                    <a:lnTo>
                      <a:pt x="289" y="167"/>
                    </a:lnTo>
                    <a:lnTo>
                      <a:pt x="289" y="167"/>
                    </a:lnTo>
                    <a:lnTo>
                      <a:pt x="290" y="161"/>
                    </a:lnTo>
                    <a:lnTo>
                      <a:pt x="290" y="159"/>
                    </a:lnTo>
                    <a:lnTo>
                      <a:pt x="292" y="158"/>
                    </a:lnTo>
                    <a:lnTo>
                      <a:pt x="297" y="156"/>
                    </a:lnTo>
                    <a:lnTo>
                      <a:pt x="304" y="155"/>
                    </a:lnTo>
                    <a:lnTo>
                      <a:pt x="304" y="155"/>
                    </a:lnTo>
                    <a:lnTo>
                      <a:pt x="313" y="154"/>
                    </a:lnTo>
                    <a:lnTo>
                      <a:pt x="320" y="152"/>
                    </a:lnTo>
                    <a:lnTo>
                      <a:pt x="327" y="148"/>
                    </a:lnTo>
                    <a:lnTo>
                      <a:pt x="331" y="143"/>
                    </a:lnTo>
                    <a:lnTo>
                      <a:pt x="331" y="143"/>
                    </a:lnTo>
                    <a:lnTo>
                      <a:pt x="333" y="141"/>
                    </a:lnTo>
                    <a:lnTo>
                      <a:pt x="334" y="137"/>
                    </a:lnTo>
                    <a:lnTo>
                      <a:pt x="335" y="130"/>
                    </a:lnTo>
                    <a:lnTo>
                      <a:pt x="336" y="127"/>
                    </a:lnTo>
                    <a:lnTo>
                      <a:pt x="337" y="124"/>
                    </a:lnTo>
                    <a:lnTo>
                      <a:pt x="340" y="122"/>
                    </a:lnTo>
                    <a:lnTo>
                      <a:pt x="342" y="122"/>
                    </a:lnTo>
                    <a:lnTo>
                      <a:pt x="342" y="122"/>
                    </a:lnTo>
                    <a:lnTo>
                      <a:pt x="360" y="119"/>
                    </a:lnTo>
                    <a:lnTo>
                      <a:pt x="369" y="119"/>
                    </a:lnTo>
                    <a:lnTo>
                      <a:pt x="371" y="119"/>
                    </a:lnTo>
                    <a:lnTo>
                      <a:pt x="372" y="121"/>
                    </a:lnTo>
                    <a:lnTo>
                      <a:pt x="372" y="121"/>
                    </a:lnTo>
                    <a:lnTo>
                      <a:pt x="372" y="123"/>
                    </a:lnTo>
                    <a:lnTo>
                      <a:pt x="374" y="124"/>
                    </a:lnTo>
                    <a:lnTo>
                      <a:pt x="377" y="125"/>
                    </a:lnTo>
                    <a:lnTo>
                      <a:pt x="383" y="123"/>
                    </a:lnTo>
                    <a:lnTo>
                      <a:pt x="383" y="123"/>
                    </a:lnTo>
                    <a:lnTo>
                      <a:pt x="388" y="118"/>
                    </a:lnTo>
                    <a:lnTo>
                      <a:pt x="393" y="111"/>
                    </a:lnTo>
                    <a:lnTo>
                      <a:pt x="397" y="108"/>
                    </a:lnTo>
                    <a:lnTo>
                      <a:pt x="400" y="105"/>
                    </a:lnTo>
                    <a:lnTo>
                      <a:pt x="404" y="103"/>
                    </a:lnTo>
                    <a:lnTo>
                      <a:pt x="408" y="103"/>
                    </a:lnTo>
                    <a:lnTo>
                      <a:pt x="408" y="103"/>
                    </a:lnTo>
                    <a:lnTo>
                      <a:pt x="416" y="103"/>
                    </a:lnTo>
                    <a:lnTo>
                      <a:pt x="420" y="104"/>
                    </a:lnTo>
                    <a:lnTo>
                      <a:pt x="423" y="105"/>
                    </a:lnTo>
                    <a:lnTo>
                      <a:pt x="427" y="109"/>
                    </a:lnTo>
                    <a:lnTo>
                      <a:pt x="427" y="109"/>
                    </a:lnTo>
                    <a:lnTo>
                      <a:pt x="428" y="110"/>
                    </a:lnTo>
                    <a:lnTo>
                      <a:pt x="431" y="111"/>
                    </a:lnTo>
                    <a:lnTo>
                      <a:pt x="437" y="112"/>
                    </a:lnTo>
                    <a:lnTo>
                      <a:pt x="457" y="112"/>
                    </a:lnTo>
                    <a:lnTo>
                      <a:pt x="457" y="112"/>
                    </a:lnTo>
                    <a:lnTo>
                      <a:pt x="462" y="112"/>
                    </a:lnTo>
                    <a:lnTo>
                      <a:pt x="466" y="111"/>
                    </a:lnTo>
                    <a:lnTo>
                      <a:pt x="473" y="109"/>
                    </a:lnTo>
                    <a:lnTo>
                      <a:pt x="478" y="107"/>
                    </a:lnTo>
                    <a:lnTo>
                      <a:pt x="482" y="107"/>
                    </a:lnTo>
                    <a:lnTo>
                      <a:pt x="486" y="108"/>
                    </a:lnTo>
                    <a:lnTo>
                      <a:pt x="486" y="108"/>
                    </a:lnTo>
                    <a:lnTo>
                      <a:pt x="493" y="110"/>
                    </a:lnTo>
                    <a:lnTo>
                      <a:pt x="501" y="110"/>
                    </a:lnTo>
                    <a:lnTo>
                      <a:pt x="506" y="108"/>
                    </a:lnTo>
                    <a:lnTo>
                      <a:pt x="508" y="105"/>
                    </a:lnTo>
                    <a:lnTo>
                      <a:pt x="509" y="103"/>
                    </a:lnTo>
                    <a:lnTo>
                      <a:pt x="509" y="103"/>
                    </a:lnTo>
                    <a:lnTo>
                      <a:pt x="511" y="99"/>
                    </a:lnTo>
                    <a:lnTo>
                      <a:pt x="512" y="95"/>
                    </a:lnTo>
                    <a:lnTo>
                      <a:pt x="512" y="79"/>
                    </a:lnTo>
                    <a:lnTo>
                      <a:pt x="512" y="79"/>
                    </a:lnTo>
                    <a:lnTo>
                      <a:pt x="512" y="69"/>
                    </a:lnTo>
                    <a:lnTo>
                      <a:pt x="512" y="62"/>
                    </a:lnTo>
                    <a:lnTo>
                      <a:pt x="514" y="56"/>
                    </a:lnTo>
                    <a:lnTo>
                      <a:pt x="518" y="52"/>
                    </a:lnTo>
                    <a:lnTo>
                      <a:pt x="518" y="52"/>
                    </a:lnTo>
                    <a:lnTo>
                      <a:pt x="521" y="49"/>
                    </a:lnTo>
                    <a:lnTo>
                      <a:pt x="523" y="45"/>
                    </a:lnTo>
                    <a:lnTo>
                      <a:pt x="526" y="37"/>
                    </a:lnTo>
                    <a:lnTo>
                      <a:pt x="527" y="27"/>
                    </a:lnTo>
                    <a:lnTo>
                      <a:pt x="527" y="19"/>
                    </a:lnTo>
                    <a:lnTo>
                      <a:pt x="527" y="19"/>
                    </a:lnTo>
                    <a:lnTo>
                      <a:pt x="527" y="13"/>
                    </a:lnTo>
                    <a:lnTo>
                      <a:pt x="525" y="8"/>
                    </a:lnTo>
                    <a:lnTo>
                      <a:pt x="523" y="7"/>
                    </a:lnTo>
                    <a:lnTo>
                      <a:pt x="521" y="4"/>
                    </a:lnTo>
                    <a:lnTo>
                      <a:pt x="519" y="3"/>
                    </a:lnTo>
                    <a:lnTo>
                      <a:pt x="516" y="3"/>
                    </a:lnTo>
                    <a:lnTo>
                      <a:pt x="516" y="3"/>
                    </a:lnTo>
                    <a:lnTo>
                      <a:pt x="506" y="4"/>
                    </a:lnTo>
                    <a:lnTo>
                      <a:pt x="503" y="3"/>
                    </a:lnTo>
                    <a:lnTo>
                      <a:pt x="501" y="2"/>
                    </a:lnTo>
                    <a:lnTo>
                      <a:pt x="501" y="2"/>
                    </a:lnTo>
                    <a:lnTo>
                      <a:pt x="498" y="0"/>
                    </a:lnTo>
                    <a:lnTo>
                      <a:pt x="493" y="0"/>
                    </a:lnTo>
                    <a:lnTo>
                      <a:pt x="489" y="1"/>
                    </a:lnTo>
                    <a:lnTo>
                      <a:pt x="489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231"/>
              <p:cNvSpPr/>
              <p:nvPr/>
            </p:nvSpPr>
            <p:spPr bwMode="auto">
              <a:xfrm>
                <a:off x="9470982" y="6309213"/>
                <a:ext cx="371474" cy="342927"/>
              </a:xfrm>
              <a:custGeom>
                <a:gdLst>
                  <a:gd fmla="*/ 158 w 234" name="T0"/>
                  <a:gd fmla="*/ 27 h 216" name="T1"/>
                  <a:gd fmla="*/ 136 w 234" name="T2"/>
                  <a:gd fmla="*/ 19 h 216" name="T3"/>
                  <a:gd fmla="*/ 111 w 234" name="T4"/>
                  <a:gd fmla="*/ 16 h 216" name="T5"/>
                  <a:gd fmla="*/ 78 w 234" name="T6"/>
                  <a:gd fmla="*/ 8 h 216" name="T7"/>
                  <a:gd fmla="*/ 63 w 234" name="T8"/>
                  <a:gd fmla="*/ 0 h 216" name="T9"/>
                  <a:gd fmla="*/ 47 w 234" name="T10"/>
                  <a:gd fmla="*/ 27 h 216" name="T11"/>
                  <a:gd fmla="*/ 24 w 234" name="T12"/>
                  <a:gd fmla="*/ 30 h 216" name="T13"/>
                  <a:gd fmla="*/ 14 w 234" name="T14"/>
                  <a:gd fmla="*/ 50 h 216" name="T15"/>
                  <a:gd fmla="*/ 1 w 234" name="T16"/>
                  <a:gd fmla="*/ 61 h 216" name="T17"/>
                  <a:gd fmla="*/ 14 w 234" name="T18"/>
                  <a:gd fmla="*/ 71 h 216" name="T19"/>
                  <a:gd fmla="*/ 31 w 234" name="T20"/>
                  <a:gd fmla="*/ 78 h 216" name="T21"/>
                  <a:gd fmla="*/ 48 w 234" name="T22"/>
                  <a:gd fmla="*/ 95 h 216" name="T23"/>
                  <a:gd fmla="*/ 62 w 234" name="T24"/>
                  <a:gd fmla="*/ 104 h 216" name="T25"/>
                  <a:gd fmla="*/ 67 w 234" name="T26"/>
                  <a:gd fmla="*/ 123 h 216" name="T27"/>
                  <a:gd fmla="*/ 62 w 234" name="T28"/>
                  <a:gd fmla="*/ 138 h 216" name="T29"/>
                  <a:gd fmla="*/ 69 w 234" name="T30"/>
                  <a:gd fmla="*/ 162 h 216" name="T31"/>
                  <a:gd fmla="*/ 81 w 234" name="T32"/>
                  <a:gd fmla="*/ 187 h 216" name="T33"/>
                  <a:gd fmla="*/ 96 w 234" name="T34"/>
                  <a:gd fmla="*/ 177 h 216" name="T35"/>
                  <a:gd fmla="*/ 95 w 234" name="T36"/>
                  <a:gd fmla="*/ 155 h 216" name="T37"/>
                  <a:gd fmla="*/ 120 w 234" name="T38"/>
                  <a:gd fmla="*/ 149 h 216" name="T39"/>
                  <a:gd fmla="*/ 123 w 234" name="T40"/>
                  <a:gd fmla="*/ 164 h 216" name="T41"/>
                  <a:gd fmla="*/ 142 w 234" name="T42"/>
                  <a:gd fmla="*/ 184 h 216" name="T43"/>
                  <a:gd fmla="*/ 150 w 234" name="T44"/>
                  <a:gd fmla="*/ 198 h 216" name="T45"/>
                  <a:gd fmla="*/ 154 w 234" name="T46"/>
                  <a:gd fmla="*/ 212 h 216" name="T47"/>
                  <a:gd fmla="*/ 162 w 234" name="T48"/>
                  <a:gd fmla="*/ 216 h 216" name="T49"/>
                  <a:gd fmla="*/ 159 w 234" name="T50"/>
                  <a:gd fmla="*/ 209 h 216" name="T51"/>
                  <a:gd fmla="*/ 154 w 234" name="T52"/>
                  <a:gd fmla="*/ 195 h 216" name="T53"/>
                  <a:gd fmla="*/ 157 w 234" name="T54"/>
                  <a:gd fmla="*/ 171 h 216" name="T55"/>
                  <a:gd fmla="*/ 181 w 234" name="T56"/>
                  <a:gd fmla="*/ 171 h 216" name="T57"/>
                  <a:gd fmla="*/ 196 w 234" name="T58"/>
                  <a:gd fmla="*/ 178 h 216" name="T59"/>
                  <a:gd fmla="*/ 204 w 234" name="T60"/>
                  <a:gd fmla="*/ 189 h 216" name="T61"/>
                  <a:gd fmla="*/ 210 w 234" name="T62"/>
                  <a:gd fmla="*/ 195 h 216" name="T63"/>
                  <a:gd fmla="*/ 220 w 234" name="T64"/>
                  <a:gd fmla="*/ 200 h 216" name="T65"/>
                  <a:gd fmla="*/ 214 w 234" name="T66"/>
                  <a:gd fmla="*/ 190 h 216" name="T67"/>
                  <a:gd fmla="*/ 209 w 234" name="T68"/>
                  <a:gd fmla="*/ 187 h 216" name="T69"/>
                  <a:gd fmla="*/ 206 w 234" name="T70"/>
                  <a:gd fmla="*/ 177 h 216" name="T71"/>
                  <a:gd fmla="*/ 200 w 234" name="T72"/>
                  <a:gd fmla="*/ 156 h 216" name="T73"/>
                  <a:gd fmla="*/ 183 w 234" name="T74"/>
                  <a:gd fmla="*/ 127 h 216" name="T75"/>
                  <a:gd fmla="*/ 172 w 234" name="T76"/>
                  <a:gd fmla="*/ 106 h 216" name="T77"/>
                  <a:gd fmla="*/ 159 w 234" name="T78"/>
                  <a:gd fmla="*/ 99 h 216" name="T79"/>
                  <a:gd fmla="*/ 154 w 234" name="T80"/>
                  <a:gd fmla="*/ 84 h 216" name="T81"/>
                  <a:gd fmla="*/ 164 w 234" name="T82"/>
                  <a:gd fmla="*/ 70 h 216" name="T83"/>
                  <a:gd fmla="*/ 183 w 234" name="T84"/>
                  <a:gd fmla="*/ 75 h 216" name="T85"/>
                  <a:gd fmla="*/ 204 w 234" name="T86"/>
                  <a:gd fmla="*/ 77 h 216" name="T87"/>
                  <a:gd fmla="*/ 205 w 234" name="T88"/>
                  <a:gd fmla="*/ 95 h 216" name="T89"/>
                  <a:gd fmla="*/ 208 w 234" name="T90"/>
                  <a:gd fmla="*/ 85 h 216" name="T91"/>
                  <a:gd fmla="*/ 220 w 234" name="T92"/>
                  <a:gd fmla="*/ 78 h 216" name="T93"/>
                  <a:gd fmla="*/ 234 w 234" name="T94"/>
                  <a:gd fmla="*/ 75 h 216" name="T95"/>
                  <a:gd fmla="*/ 216 w 234" name="T96"/>
                  <a:gd fmla="*/ 72 h 216" name="T97"/>
                  <a:gd fmla="*/ 202 w 234" name="T98"/>
                  <a:gd fmla="*/ 63 h 216" name="T99"/>
                  <a:gd fmla="*/ 192 w 234" name="T100"/>
                  <a:gd fmla="*/ 55 h 216" name="T101"/>
                  <a:gd fmla="*/ 188 w 234" name="T102"/>
                  <a:gd fmla="*/ 44 h 216" name="T103"/>
                  <a:gd fmla="*/ 177 w 234" name="T104"/>
                  <a:gd fmla="*/ 31 h 216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216" w="234">
                    <a:moveTo>
                      <a:pt x="176" y="31"/>
                    </a:moveTo>
                    <a:lnTo>
                      <a:pt x="176" y="31"/>
                    </a:lnTo>
                    <a:lnTo>
                      <a:pt x="168" y="31"/>
                    </a:lnTo>
                    <a:lnTo>
                      <a:pt x="162" y="30"/>
                    </a:lnTo>
                    <a:lnTo>
                      <a:pt x="160" y="29"/>
                    </a:lnTo>
                    <a:lnTo>
                      <a:pt x="158" y="27"/>
                    </a:lnTo>
                    <a:lnTo>
                      <a:pt x="158" y="27"/>
                    </a:lnTo>
                    <a:lnTo>
                      <a:pt x="154" y="23"/>
                    </a:lnTo>
                    <a:lnTo>
                      <a:pt x="150" y="21"/>
                    </a:lnTo>
                    <a:lnTo>
                      <a:pt x="145" y="20"/>
                    </a:lnTo>
                    <a:lnTo>
                      <a:pt x="136" y="19"/>
                    </a:lnTo>
                    <a:lnTo>
                      <a:pt x="136" y="19"/>
                    </a:lnTo>
                    <a:lnTo>
                      <a:pt x="128" y="19"/>
                    </a:lnTo>
                    <a:lnTo>
                      <a:pt x="120" y="19"/>
                    </a:lnTo>
                    <a:lnTo>
                      <a:pt x="116" y="19"/>
                    </a:lnTo>
                    <a:lnTo>
                      <a:pt x="114" y="18"/>
                    </a:lnTo>
                    <a:lnTo>
                      <a:pt x="111" y="16"/>
                    </a:lnTo>
                    <a:lnTo>
                      <a:pt x="111" y="16"/>
                    </a:lnTo>
                    <a:lnTo>
                      <a:pt x="109" y="13"/>
                    </a:lnTo>
                    <a:lnTo>
                      <a:pt x="107" y="9"/>
                    </a:lnTo>
                    <a:lnTo>
                      <a:pt x="102" y="8"/>
                    </a:lnTo>
                    <a:lnTo>
                      <a:pt x="93" y="7"/>
                    </a:lnTo>
                    <a:lnTo>
                      <a:pt x="93" y="7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3" y="6"/>
                    </a:lnTo>
                    <a:lnTo>
                      <a:pt x="73" y="6"/>
                    </a:lnTo>
                    <a:lnTo>
                      <a:pt x="68" y="3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2" y="1"/>
                    </a:lnTo>
                    <a:lnTo>
                      <a:pt x="60" y="3"/>
                    </a:lnTo>
                    <a:lnTo>
                      <a:pt x="58" y="6"/>
                    </a:lnTo>
                    <a:lnTo>
                      <a:pt x="58" y="6"/>
                    </a:lnTo>
                    <a:lnTo>
                      <a:pt x="50" y="21"/>
                    </a:lnTo>
                    <a:lnTo>
                      <a:pt x="47" y="27"/>
                    </a:lnTo>
                    <a:lnTo>
                      <a:pt x="45" y="28"/>
                    </a:lnTo>
                    <a:lnTo>
                      <a:pt x="44" y="29"/>
                    </a:lnTo>
                    <a:lnTo>
                      <a:pt x="44" y="29"/>
                    </a:lnTo>
                    <a:lnTo>
                      <a:pt x="38" y="29"/>
                    </a:lnTo>
                    <a:lnTo>
                      <a:pt x="31" y="29"/>
                    </a:lnTo>
                    <a:lnTo>
                      <a:pt x="24" y="30"/>
                    </a:lnTo>
                    <a:lnTo>
                      <a:pt x="21" y="32"/>
                    </a:lnTo>
                    <a:lnTo>
                      <a:pt x="20" y="33"/>
                    </a:lnTo>
                    <a:lnTo>
                      <a:pt x="20" y="33"/>
                    </a:lnTo>
                    <a:lnTo>
                      <a:pt x="18" y="44"/>
                    </a:lnTo>
                    <a:lnTo>
                      <a:pt x="16" y="48"/>
                    </a:lnTo>
                    <a:lnTo>
                      <a:pt x="14" y="50"/>
                    </a:lnTo>
                    <a:lnTo>
                      <a:pt x="11" y="51"/>
                    </a:lnTo>
                    <a:lnTo>
                      <a:pt x="11" y="51"/>
                    </a:lnTo>
                    <a:lnTo>
                      <a:pt x="8" y="52"/>
                    </a:lnTo>
                    <a:lnTo>
                      <a:pt x="6" y="55"/>
                    </a:lnTo>
                    <a:lnTo>
                      <a:pt x="3" y="58"/>
                    </a:lnTo>
                    <a:lnTo>
                      <a:pt x="1" y="61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5" y="70"/>
                    </a:lnTo>
                    <a:lnTo>
                      <a:pt x="5" y="70"/>
                    </a:lnTo>
                    <a:lnTo>
                      <a:pt x="14" y="71"/>
                    </a:lnTo>
                    <a:lnTo>
                      <a:pt x="22" y="71"/>
                    </a:lnTo>
                    <a:lnTo>
                      <a:pt x="25" y="72"/>
                    </a:lnTo>
                    <a:lnTo>
                      <a:pt x="28" y="73"/>
                    </a:lnTo>
                    <a:lnTo>
                      <a:pt x="30" y="75"/>
                    </a:lnTo>
                    <a:lnTo>
                      <a:pt x="31" y="78"/>
                    </a:lnTo>
                    <a:lnTo>
                      <a:pt x="31" y="78"/>
                    </a:lnTo>
                    <a:lnTo>
                      <a:pt x="33" y="85"/>
                    </a:lnTo>
                    <a:lnTo>
                      <a:pt x="36" y="90"/>
                    </a:lnTo>
                    <a:lnTo>
                      <a:pt x="39" y="94"/>
                    </a:lnTo>
                    <a:lnTo>
                      <a:pt x="43" y="95"/>
                    </a:lnTo>
                    <a:lnTo>
                      <a:pt x="43" y="95"/>
                    </a:lnTo>
                    <a:lnTo>
                      <a:pt x="48" y="95"/>
                    </a:lnTo>
                    <a:lnTo>
                      <a:pt x="55" y="95"/>
                    </a:lnTo>
                    <a:lnTo>
                      <a:pt x="59" y="97"/>
                    </a:lnTo>
                    <a:lnTo>
                      <a:pt x="61" y="99"/>
                    </a:lnTo>
                    <a:lnTo>
                      <a:pt x="62" y="101"/>
                    </a:lnTo>
                    <a:lnTo>
                      <a:pt x="62" y="104"/>
                    </a:lnTo>
                    <a:lnTo>
                      <a:pt x="62" y="104"/>
                    </a:lnTo>
                    <a:lnTo>
                      <a:pt x="61" y="112"/>
                    </a:lnTo>
                    <a:lnTo>
                      <a:pt x="62" y="116"/>
                    </a:lnTo>
                    <a:lnTo>
                      <a:pt x="63" y="120"/>
                    </a:lnTo>
                    <a:lnTo>
                      <a:pt x="65" y="121"/>
                    </a:lnTo>
                    <a:lnTo>
                      <a:pt x="65" y="121"/>
                    </a:lnTo>
                    <a:lnTo>
                      <a:pt x="67" y="123"/>
                    </a:lnTo>
                    <a:lnTo>
                      <a:pt x="67" y="128"/>
                    </a:lnTo>
                    <a:lnTo>
                      <a:pt x="67" y="131"/>
                    </a:lnTo>
                    <a:lnTo>
                      <a:pt x="65" y="134"/>
                    </a:lnTo>
                    <a:lnTo>
                      <a:pt x="65" y="134"/>
                    </a:lnTo>
                    <a:lnTo>
                      <a:pt x="63" y="136"/>
                    </a:lnTo>
                    <a:lnTo>
                      <a:pt x="62" y="138"/>
                    </a:lnTo>
                    <a:lnTo>
                      <a:pt x="61" y="145"/>
                    </a:lnTo>
                    <a:lnTo>
                      <a:pt x="62" y="151"/>
                    </a:lnTo>
                    <a:lnTo>
                      <a:pt x="63" y="155"/>
                    </a:lnTo>
                    <a:lnTo>
                      <a:pt x="65" y="157"/>
                    </a:lnTo>
                    <a:lnTo>
                      <a:pt x="65" y="157"/>
                    </a:lnTo>
                    <a:lnTo>
                      <a:pt x="69" y="162"/>
                    </a:lnTo>
                    <a:lnTo>
                      <a:pt x="74" y="169"/>
                    </a:lnTo>
                    <a:lnTo>
                      <a:pt x="76" y="175"/>
                    </a:lnTo>
                    <a:lnTo>
                      <a:pt x="77" y="180"/>
                    </a:lnTo>
                    <a:lnTo>
                      <a:pt x="77" y="180"/>
                    </a:lnTo>
                    <a:lnTo>
                      <a:pt x="78" y="185"/>
                    </a:lnTo>
                    <a:lnTo>
                      <a:pt x="81" y="187"/>
                    </a:lnTo>
                    <a:lnTo>
                      <a:pt x="86" y="188"/>
                    </a:lnTo>
                    <a:lnTo>
                      <a:pt x="90" y="187"/>
                    </a:lnTo>
                    <a:lnTo>
                      <a:pt x="90" y="187"/>
                    </a:lnTo>
                    <a:lnTo>
                      <a:pt x="94" y="185"/>
                    </a:lnTo>
                    <a:lnTo>
                      <a:pt x="96" y="182"/>
                    </a:lnTo>
                    <a:lnTo>
                      <a:pt x="96" y="177"/>
                    </a:lnTo>
                    <a:lnTo>
                      <a:pt x="95" y="173"/>
                    </a:lnTo>
                    <a:lnTo>
                      <a:pt x="95" y="173"/>
                    </a:lnTo>
                    <a:lnTo>
                      <a:pt x="93" y="168"/>
                    </a:lnTo>
                    <a:lnTo>
                      <a:pt x="93" y="162"/>
                    </a:lnTo>
                    <a:lnTo>
                      <a:pt x="94" y="157"/>
                    </a:lnTo>
                    <a:lnTo>
                      <a:pt x="95" y="155"/>
                    </a:lnTo>
                    <a:lnTo>
                      <a:pt x="96" y="154"/>
                    </a:lnTo>
                    <a:lnTo>
                      <a:pt x="96" y="154"/>
                    </a:lnTo>
                    <a:lnTo>
                      <a:pt x="103" y="151"/>
                    </a:lnTo>
                    <a:lnTo>
                      <a:pt x="112" y="149"/>
                    </a:lnTo>
                    <a:lnTo>
                      <a:pt x="117" y="149"/>
                    </a:lnTo>
                    <a:lnTo>
                      <a:pt x="120" y="149"/>
                    </a:lnTo>
                    <a:lnTo>
                      <a:pt x="122" y="150"/>
                    </a:lnTo>
                    <a:lnTo>
                      <a:pt x="123" y="152"/>
                    </a:lnTo>
                    <a:lnTo>
                      <a:pt x="123" y="152"/>
                    </a:lnTo>
                    <a:lnTo>
                      <a:pt x="122" y="161"/>
                    </a:lnTo>
                    <a:lnTo>
                      <a:pt x="122" y="163"/>
                    </a:lnTo>
                    <a:lnTo>
                      <a:pt x="123" y="164"/>
                    </a:lnTo>
                    <a:lnTo>
                      <a:pt x="129" y="165"/>
                    </a:lnTo>
                    <a:lnTo>
                      <a:pt x="129" y="165"/>
                    </a:lnTo>
                    <a:lnTo>
                      <a:pt x="134" y="169"/>
                    </a:lnTo>
                    <a:lnTo>
                      <a:pt x="137" y="172"/>
                    </a:lnTo>
                    <a:lnTo>
                      <a:pt x="140" y="177"/>
                    </a:lnTo>
                    <a:lnTo>
                      <a:pt x="142" y="184"/>
                    </a:lnTo>
                    <a:lnTo>
                      <a:pt x="142" y="184"/>
                    </a:lnTo>
                    <a:lnTo>
                      <a:pt x="145" y="189"/>
                    </a:lnTo>
                    <a:lnTo>
                      <a:pt x="147" y="191"/>
                    </a:lnTo>
                    <a:lnTo>
                      <a:pt x="149" y="194"/>
                    </a:lnTo>
                    <a:lnTo>
                      <a:pt x="150" y="198"/>
                    </a:lnTo>
                    <a:lnTo>
                      <a:pt x="150" y="198"/>
                    </a:lnTo>
                    <a:lnTo>
                      <a:pt x="150" y="203"/>
                    </a:lnTo>
                    <a:lnTo>
                      <a:pt x="151" y="207"/>
                    </a:lnTo>
                    <a:lnTo>
                      <a:pt x="152" y="211"/>
                    </a:lnTo>
                    <a:lnTo>
                      <a:pt x="153" y="212"/>
                    </a:lnTo>
                    <a:lnTo>
                      <a:pt x="154" y="212"/>
                    </a:lnTo>
                    <a:lnTo>
                      <a:pt x="154" y="212"/>
                    </a:lnTo>
                    <a:lnTo>
                      <a:pt x="157" y="212"/>
                    </a:lnTo>
                    <a:lnTo>
                      <a:pt x="159" y="213"/>
                    </a:lnTo>
                    <a:lnTo>
                      <a:pt x="160" y="216"/>
                    </a:lnTo>
                    <a:lnTo>
                      <a:pt x="160" y="216"/>
                    </a:lnTo>
                    <a:lnTo>
                      <a:pt x="161" y="216"/>
                    </a:lnTo>
                    <a:lnTo>
                      <a:pt x="162" y="216"/>
                    </a:lnTo>
                    <a:lnTo>
                      <a:pt x="163" y="215"/>
                    </a:lnTo>
                    <a:lnTo>
                      <a:pt x="163" y="213"/>
                    </a:lnTo>
                    <a:lnTo>
                      <a:pt x="163" y="213"/>
                    </a:lnTo>
                    <a:lnTo>
                      <a:pt x="162" y="212"/>
                    </a:lnTo>
                    <a:lnTo>
                      <a:pt x="161" y="211"/>
                    </a:lnTo>
                    <a:lnTo>
                      <a:pt x="159" y="209"/>
                    </a:lnTo>
                    <a:lnTo>
                      <a:pt x="159" y="208"/>
                    </a:lnTo>
                    <a:lnTo>
                      <a:pt x="159" y="208"/>
                    </a:lnTo>
                    <a:lnTo>
                      <a:pt x="159" y="206"/>
                    </a:lnTo>
                    <a:lnTo>
                      <a:pt x="158" y="203"/>
                    </a:lnTo>
                    <a:lnTo>
                      <a:pt x="155" y="200"/>
                    </a:lnTo>
                    <a:lnTo>
                      <a:pt x="154" y="195"/>
                    </a:lnTo>
                    <a:lnTo>
                      <a:pt x="154" y="195"/>
                    </a:lnTo>
                    <a:lnTo>
                      <a:pt x="154" y="182"/>
                    </a:lnTo>
                    <a:lnTo>
                      <a:pt x="154" y="175"/>
                    </a:lnTo>
                    <a:lnTo>
                      <a:pt x="155" y="172"/>
                    </a:lnTo>
                    <a:lnTo>
                      <a:pt x="157" y="171"/>
                    </a:lnTo>
                    <a:lnTo>
                      <a:pt x="157" y="171"/>
                    </a:lnTo>
                    <a:lnTo>
                      <a:pt x="162" y="170"/>
                    </a:lnTo>
                    <a:lnTo>
                      <a:pt x="171" y="169"/>
                    </a:lnTo>
                    <a:lnTo>
                      <a:pt x="177" y="169"/>
                    </a:lnTo>
                    <a:lnTo>
                      <a:pt x="180" y="170"/>
                    </a:lnTo>
                    <a:lnTo>
                      <a:pt x="181" y="171"/>
                    </a:lnTo>
                    <a:lnTo>
                      <a:pt x="181" y="171"/>
                    </a:lnTo>
                    <a:lnTo>
                      <a:pt x="182" y="173"/>
                    </a:lnTo>
                    <a:lnTo>
                      <a:pt x="186" y="175"/>
                    </a:lnTo>
                    <a:lnTo>
                      <a:pt x="189" y="177"/>
                    </a:lnTo>
                    <a:lnTo>
                      <a:pt x="193" y="178"/>
                    </a:lnTo>
                    <a:lnTo>
                      <a:pt x="193" y="178"/>
                    </a:lnTo>
                    <a:lnTo>
                      <a:pt x="196" y="178"/>
                    </a:lnTo>
                    <a:lnTo>
                      <a:pt x="200" y="177"/>
                    </a:lnTo>
                    <a:lnTo>
                      <a:pt x="201" y="178"/>
                    </a:lnTo>
                    <a:lnTo>
                      <a:pt x="202" y="180"/>
                    </a:lnTo>
                    <a:lnTo>
                      <a:pt x="202" y="180"/>
                    </a:lnTo>
                    <a:lnTo>
                      <a:pt x="203" y="187"/>
                    </a:lnTo>
                    <a:lnTo>
                      <a:pt x="204" y="189"/>
                    </a:lnTo>
                    <a:lnTo>
                      <a:pt x="205" y="190"/>
                    </a:lnTo>
                    <a:lnTo>
                      <a:pt x="205" y="190"/>
                    </a:lnTo>
                    <a:lnTo>
                      <a:pt x="209" y="191"/>
                    </a:lnTo>
                    <a:lnTo>
                      <a:pt x="210" y="192"/>
                    </a:lnTo>
                    <a:lnTo>
                      <a:pt x="210" y="195"/>
                    </a:lnTo>
                    <a:lnTo>
                      <a:pt x="210" y="195"/>
                    </a:lnTo>
                    <a:lnTo>
                      <a:pt x="211" y="198"/>
                    </a:lnTo>
                    <a:lnTo>
                      <a:pt x="212" y="200"/>
                    </a:lnTo>
                    <a:lnTo>
                      <a:pt x="215" y="201"/>
                    </a:lnTo>
                    <a:lnTo>
                      <a:pt x="218" y="201"/>
                    </a:lnTo>
                    <a:lnTo>
                      <a:pt x="218" y="201"/>
                    </a:lnTo>
                    <a:lnTo>
                      <a:pt x="220" y="200"/>
                    </a:lnTo>
                    <a:lnTo>
                      <a:pt x="222" y="199"/>
                    </a:lnTo>
                    <a:lnTo>
                      <a:pt x="222" y="198"/>
                    </a:lnTo>
                    <a:lnTo>
                      <a:pt x="220" y="195"/>
                    </a:lnTo>
                    <a:lnTo>
                      <a:pt x="220" y="195"/>
                    </a:lnTo>
                    <a:lnTo>
                      <a:pt x="216" y="191"/>
                    </a:lnTo>
                    <a:lnTo>
                      <a:pt x="214" y="190"/>
                    </a:lnTo>
                    <a:lnTo>
                      <a:pt x="214" y="189"/>
                    </a:lnTo>
                    <a:lnTo>
                      <a:pt x="214" y="189"/>
                    </a:lnTo>
                    <a:lnTo>
                      <a:pt x="212" y="188"/>
                    </a:lnTo>
                    <a:lnTo>
                      <a:pt x="211" y="189"/>
                    </a:lnTo>
                    <a:lnTo>
                      <a:pt x="210" y="189"/>
                    </a:lnTo>
                    <a:lnTo>
                      <a:pt x="209" y="187"/>
                    </a:lnTo>
                    <a:lnTo>
                      <a:pt x="209" y="187"/>
                    </a:lnTo>
                    <a:lnTo>
                      <a:pt x="208" y="180"/>
                    </a:lnTo>
                    <a:lnTo>
                      <a:pt x="208" y="178"/>
                    </a:lnTo>
                    <a:lnTo>
                      <a:pt x="206" y="177"/>
                    </a:lnTo>
                    <a:lnTo>
                      <a:pt x="206" y="177"/>
                    </a:lnTo>
                    <a:lnTo>
                      <a:pt x="206" y="177"/>
                    </a:lnTo>
                    <a:lnTo>
                      <a:pt x="205" y="176"/>
                    </a:lnTo>
                    <a:lnTo>
                      <a:pt x="205" y="172"/>
                    </a:lnTo>
                    <a:lnTo>
                      <a:pt x="205" y="168"/>
                    </a:lnTo>
                    <a:lnTo>
                      <a:pt x="204" y="164"/>
                    </a:lnTo>
                    <a:lnTo>
                      <a:pt x="204" y="164"/>
                    </a:lnTo>
                    <a:lnTo>
                      <a:pt x="200" y="156"/>
                    </a:lnTo>
                    <a:lnTo>
                      <a:pt x="193" y="146"/>
                    </a:lnTo>
                    <a:lnTo>
                      <a:pt x="193" y="146"/>
                    </a:lnTo>
                    <a:lnTo>
                      <a:pt x="187" y="136"/>
                    </a:lnTo>
                    <a:lnTo>
                      <a:pt x="185" y="132"/>
                    </a:lnTo>
                    <a:lnTo>
                      <a:pt x="183" y="127"/>
                    </a:lnTo>
                    <a:lnTo>
                      <a:pt x="183" y="127"/>
                    </a:lnTo>
                    <a:lnTo>
                      <a:pt x="182" y="123"/>
                    </a:lnTo>
                    <a:lnTo>
                      <a:pt x="181" y="120"/>
                    </a:lnTo>
                    <a:lnTo>
                      <a:pt x="176" y="114"/>
                    </a:lnTo>
                    <a:lnTo>
                      <a:pt x="176" y="114"/>
                    </a:lnTo>
                    <a:lnTo>
                      <a:pt x="174" y="111"/>
                    </a:lnTo>
                    <a:lnTo>
                      <a:pt x="172" y="106"/>
                    </a:lnTo>
                    <a:lnTo>
                      <a:pt x="168" y="103"/>
                    </a:lnTo>
                    <a:lnTo>
                      <a:pt x="166" y="102"/>
                    </a:lnTo>
                    <a:lnTo>
                      <a:pt x="164" y="101"/>
                    </a:lnTo>
                    <a:lnTo>
                      <a:pt x="164" y="101"/>
                    </a:lnTo>
                    <a:lnTo>
                      <a:pt x="161" y="100"/>
                    </a:lnTo>
                    <a:lnTo>
                      <a:pt x="159" y="99"/>
                    </a:lnTo>
                    <a:lnTo>
                      <a:pt x="159" y="97"/>
                    </a:lnTo>
                    <a:lnTo>
                      <a:pt x="158" y="93"/>
                    </a:lnTo>
                    <a:lnTo>
                      <a:pt x="158" y="93"/>
                    </a:lnTo>
                    <a:lnTo>
                      <a:pt x="157" y="86"/>
                    </a:lnTo>
                    <a:lnTo>
                      <a:pt x="154" y="84"/>
                    </a:lnTo>
                    <a:lnTo>
                      <a:pt x="154" y="84"/>
                    </a:lnTo>
                    <a:lnTo>
                      <a:pt x="154" y="82"/>
                    </a:lnTo>
                    <a:lnTo>
                      <a:pt x="154" y="77"/>
                    </a:lnTo>
                    <a:lnTo>
                      <a:pt x="157" y="73"/>
                    </a:lnTo>
                    <a:lnTo>
                      <a:pt x="160" y="71"/>
                    </a:lnTo>
                    <a:lnTo>
                      <a:pt x="160" y="71"/>
                    </a:lnTo>
                    <a:lnTo>
                      <a:pt x="164" y="70"/>
                    </a:lnTo>
                    <a:lnTo>
                      <a:pt x="171" y="69"/>
                    </a:lnTo>
                    <a:lnTo>
                      <a:pt x="176" y="70"/>
                    </a:lnTo>
                    <a:lnTo>
                      <a:pt x="179" y="71"/>
                    </a:lnTo>
                    <a:lnTo>
                      <a:pt x="181" y="72"/>
                    </a:lnTo>
                    <a:lnTo>
                      <a:pt x="181" y="72"/>
                    </a:lnTo>
                    <a:lnTo>
                      <a:pt x="183" y="75"/>
                    </a:lnTo>
                    <a:lnTo>
                      <a:pt x="186" y="77"/>
                    </a:lnTo>
                    <a:lnTo>
                      <a:pt x="189" y="78"/>
                    </a:lnTo>
                    <a:lnTo>
                      <a:pt x="194" y="78"/>
                    </a:lnTo>
                    <a:lnTo>
                      <a:pt x="194" y="78"/>
                    </a:lnTo>
                    <a:lnTo>
                      <a:pt x="202" y="77"/>
                    </a:lnTo>
                    <a:lnTo>
                      <a:pt x="204" y="77"/>
                    </a:lnTo>
                    <a:lnTo>
                      <a:pt x="204" y="80"/>
                    </a:lnTo>
                    <a:lnTo>
                      <a:pt x="204" y="80"/>
                    </a:lnTo>
                    <a:lnTo>
                      <a:pt x="203" y="89"/>
                    </a:lnTo>
                    <a:lnTo>
                      <a:pt x="203" y="93"/>
                    </a:lnTo>
                    <a:lnTo>
                      <a:pt x="204" y="95"/>
                    </a:lnTo>
                    <a:lnTo>
                      <a:pt x="205" y="95"/>
                    </a:lnTo>
                    <a:lnTo>
                      <a:pt x="205" y="95"/>
                    </a:lnTo>
                    <a:lnTo>
                      <a:pt x="206" y="95"/>
                    </a:lnTo>
                    <a:lnTo>
                      <a:pt x="206" y="94"/>
                    </a:lnTo>
                    <a:lnTo>
                      <a:pt x="207" y="92"/>
                    </a:lnTo>
                    <a:lnTo>
                      <a:pt x="207" y="88"/>
                    </a:lnTo>
                    <a:lnTo>
                      <a:pt x="208" y="85"/>
                    </a:lnTo>
                    <a:lnTo>
                      <a:pt x="208" y="85"/>
                    </a:lnTo>
                    <a:lnTo>
                      <a:pt x="210" y="84"/>
                    </a:lnTo>
                    <a:lnTo>
                      <a:pt x="214" y="82"/>
                    </a:lnTo>
                    <a:lnTo>
                      <a:pt x="220" y="79"/>
                    </a:lnTo>
                    <a:lnTo>
                      <a:pt x="220" y="79"/>
                    </a:lnTo>
                    <a:lnTo>
                      <a:pt x="220" y="78"/>
                    </a:lnTo>
                    <a:lnTo>
                      <a:pt x="220" y="78"/>
                    </a:lnTo>
                    <a:lnTo>
                      <a:pt x="221" y="77"/>
                    </a:lnTo>
                    <a:lnTo>
                      <a:pt x="224" y="76"/>
                    </a:lnTo>
                    <a:lnTo>
                      <a:pt x="224" y="76"/>
                    </a:lnTo>
                    <a:lnTo>
                      <a:pt x="232" y="76"/>
                    </a:lnTo>
                    <a:lnTo>
                      <a:pt x="234" y="75"/>
                    </a:lnTo>
                    <a:lnTo>
                      <a:pt x="234" y="74"/>
                    </a:lnTo>
                    <a:lnTo>
                      <a:pt x="234" y="74"/>
                    </a:lnTo>
                    <a:lnTo>
                      <a:pt x="233" y="72"/>
                    </a:lnTo>
                    <a:lnTo>
                      <a:pt x="228" y="71"/>
                    </a:lnTo>
                    <a:lnTo>
                      <a:pt x="228" y="71"/>
                    </a:lnTo>
                    <a:lnTo>
                      <a:pt x="216" y="72"/>
                    </a:lnTo>
                    <a:lnTo>
                      <a:pt x="209" y="72"/>
                    </a:lnTo>
                    <a:lnTo>
                      <a:pt x="207" y="71"/>
                    </a:lnTo>
                    <a:lnTo>
                      <a:pt x="206" y="70"/>
                    </a:lnTo>
                    <a:lnTo>
                      <a:pt x="206" y="70"/>
                    </a:lnTo>
                    <a:lnTo>
                      <a:pt x="204" y="65"/>
                    </a:lnTo>
                    <a:lnTo>
                      <a:pt x="202" y="63"/>
                    </a:lnTo>
                    <a:lnTo>
                      <a:pt x="200" y="62"/>
                    </a:lnTo>
                    <a:lnTo>
                      <a:pt x="200" y="62"/>
                    </a:lnTo>
                    <a:lnTo>
                      <a:pt x="196" y="61"/>
                    </a:lnTo>
                    <a:lnTo>
                      <a:pt x="194" y="59"/>
                    </a:lnTo>
                    <a:lnTo>
                      <a:pt x="193" y="57"/>
                    </a:lnTo>
                    <a:lnTo>
                      <a:pt x="192" y="55"/>
                    </a:lnTo>
                    <a:lnTo>
                      <a:pt x="192" y="55"/>
                    </a:lnTo>
                    <a:lnTo>
                      <a:pt x="192" y="47"/>
                    </a:lnTo>
                    <a:lnTo>
                      <a:pt x="191" y="45"/>
                    </a:lnTo>
                    <a:lnTo>
                      <a:pt x="190" y="44"/>
                    </a:lnTo>
                    <a:lnTo>
                      <a:pt x="188" y="44"/>
                    </a:lnTo>
                    <a:lnTo>
                      <a:pt x="188" y="44"/>
                    </a:lnTo>
                    <a:lnTo>
                      <a:pt x="182" y="43"/>
                    </a:lnTo>
                    <a:lnTo>
                      <a:pt x="180" y="42"/>
                    </a:lnTo>
                    <a:lnTo>
                      <a:pt x="179" y="40"/>
                    </a:lnTo>
                    <a:lnTo>
                      <a:pt x="179" y="40"/>
                    </a:lnTo>
                    <a:lnTo>
                      <a:pt x="178" y="34"/>
                    </a:lnTo>
                    <a:lnTo>
                      <a:pt x="177" y="31"/>
                    </a:lnTo>
                    <a:lnTo>
                      <a:pt x="177" y="31"/>
                    </a:lnTo>
                    <a:lnTo>
                      <a:pt x="176" y="30"/>
                    </a:lnTo>
                    <a:lnTo>
                      <a:pt x="176" y="31"/>
                    </a:lnTo>
                    <a:lnTo>
                      <a:pt x="176" y="3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232"/>
              <p:cNvSpPr/>
              <p:nvPr/>
            </p:nvSpPr>
            <p:spPr bwMode="auto">
              <a:xfrm>
                <a:off x="9412245" y="6434637"/>
                <a:ext cx="28574" cy="12700"/>
              </a:xfrm>
              <a:custGeom>
                <a:gdLst>
                  <a:gd fmla="*/ 6 w 18" name="T0"/>
                  <a:gd fmla="*/ 5 h 8" name="T1"/>
                  <a:gd fmla="*/ 6 w 18" name="T2"/>
                  <a:gd fmla="*/ 5 h 8" name="T3"/>
                  <a:gd fmla="*/ 13 w 18" name="T4"/>
                  <a:gd fmla="*/ 5 h 8" name="T5"/>
                  <a:gd fmla="*/ 17 w 18" name="T6"/>
                  <a:gd fmla="*/ 6 h 8" name="T7"/>
                  <a:gd fmla="*/ 18 w 18" name="T8"/>
                  <a:gd fmla="*/ 6 h 8" name="T9"/>
                  <a:gd fmla="*/ 18 w 18" name="T10"/>
                  <a:gd fmla="*/ 7 h 8" name="T11"/>
                  <a:gd fmla="*/ 18 w 18" name="T12"/>
                  <a:gd fmla="*/ 7 h 8" name="T13"/>
                  <a:gd fmla="*/ 15 w 18" name="T14"/>
                  <a:gd fmla="*/ 8 h 8" name="T15"/>
                  <a:gd fmla="*/ 11 w 18" name="T16"/>
                  <a:gd fmla="*/ 8 h 8" name="T17"/>
                  <a:gd fmla="*/ 6 w 18" name="T18"/>
                  <a:gd fmla="*/ 8 h 8" name="T19"/>
                  <a:gd fmla="*/ 5 w 18" name="T20"/>
                  <a:gd fmla="*/ 7 h 8" name="T21"/>
                  <a:gd fmla="*/ 5 w 18" name="T22"/>
                  <a:gd fmla="*/ 7 h 8" name="T23"/>
                  <a:gd fmla="*/ 4 w 18" name="T24"/>
                  <a:gd fmla="*/ 6 h 8" name="T25"/>
                  <a:gd fmla="*/ 2 w 18" name="T26"/>
                  <a:gd fmla="*/ 6 h 8" name="T27"/>
                  <a:gd fmla="*/ 1 w 18" name="T28"/>
                  <a:gd fmla="*/ 5 h 8" name="T29"/>
                  <a:gd fmla="*/ 0 w 18" name="T30"/>
                  <a:gd fmla="*/ 4 h 8" name="T31"/>
                  <a:gd fmla="*/ 0 w 18" name="T32"/>
                  <a:gd fmla="*/ 4 h 8" name="T33"/>
                  <a:gd fmla="*/ 0 w 18" name="T34"/>
                  <a:gd fmla="*/ 1 h 8" name="T35"/>
                  <a:gd fmla="*/ 2 w 18" name="T36"/>
                  <a:gd fmla="*/ 0 h 8" name="T37"/>
                  <a:gd fmla="*/ 3 w 18" name="T38"/>
                  <a:gd fmla="*/ 0 h 8" name="T39"/>
                  <a:gd fmla="*/ 4 w 18" name="T40"/>
                  <a:gd fmla="*/ 0 h 8" name="T41"/>
                  <a:gd fmla="*/ 4 w 18" name="T42"/>
                  <a:gd fmla="*/ 0 h 8" name="T43"/>
                  <a:gd fmla="*/ 6 w 18" name="T44"/>
                  <a:gd fmla="*/ 5 h 8" name="T45"/>
                  <a:gd fmla="*/ 6 w 18" name="T46"/>
                  <a:gd fmla="*/ 5 h 8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8" w="18">
                    <a:moveTo>
                      <a:pt x="6" y="5"/>
                    </a:moveTo>
                    <a:lnTo>
                      <a:pt x="6" y="5"/>
                    </a:lnTo>
                    <a:lnTo>
                      <a:pt x="13" y="5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5" y="8"/>
                    </a:lnTo>
                    <a:lnTo>
                      <a:pt x="11" y="8"/>
                    </a:lnTo>
                    <a:lnTo>
                      <a:pt x="6" y="8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233"/>
              <p:cNvSpPr/>
              <p:nvPr/>
            </p:nvSpPr>
            <p:spPr bwMode="auto">
              <a:xfrm>
                <a:off x="9350333" y="6317152"/>
                <a:ext cx="60326" cy="57155"/>
              </a:xfrm>
              <a:custGeom>
                <a:gdLst>
                  <a:gd fmla="*/ 33 w 38" name="T0"/>
                  <a:gd fmla="*/ 35 h 36" name="T1"/>
                  <a:gd fmla="*/ 33 w 38" name="T2"/>
                  <a:gd fmla="*/ 35 h 36" name="T3"/>
                  <a:gd fmla="*/ 33 w 38" name="T4"/>
                  <a:gd fmla="*/ 35 h 36" name="T5"/>
                  <a:gd fmla="*/ 33 w 38" name="T6"/>
                  <a:gd fmla="*/ 36 h 36" name="T7"/>
                  <a:gd fmla="*/ 26 w 38" name="T8"/>
                  <a:gd fmla="*/ 36 h 36" name="T9"/>
                  <a:gd fmla="*/ 26 w 38" name="T10"/>
                  <a:gd fmla="*/ 36 h 36" name="T11"/>
                  <a:gd fmla="*/ 22 w 38" name="T12"/>
                  <a:gd fmla="*/ 36 h 36" name="T13"/>
                  <a:gd fmla="*/ 20 w 38" name="T14"/>
                  <a:gd fmla="*/ 35 h 36" name="T15"/>
                  <a:gd fmla="*/ 18 w 38" name="T16"/>
                  <a:gd fmla="*/ 34 h 36" name="T17"/>
                  <a:gd fmla="*/ 15 w 38" name="T18"/>
                  <a:gd fmla="*/ 32 h 36" name="T19"/>
                  <a:gd fmla="*/ 15 w 38" name="T20"/>
                  <a:gd fmla="*/ 32 h 36" name="T21"/>
                  <a:gd fmla="*/ 13 w 38" name="T22"/>
                  <a:gd fmla="*/ 32 h 36" name="T23"/>
                  <a:gd fmla="*/ 12 w 38" name="T24"/>
                  <a:gd fmla="*/ 31 h 36" name="T25"/>
                  <a:gd fmla="*/ 13 w 38" name="T26"/>
                  <a:gd fmla="*/ 25 h 36" name="T27"/>
                  <a:gd fmla="*/ 13 w 38" name="T28"/>
                  <a:gd fmla="*/ 25 h 36" name="T29"/>
                  <a:gd fmla="*/ 12 w 38" name="T30"/>
                  <a:gd fmla="*/ 23 h 36" name="T31"/>
                  <a:gd fmla="*/ 9 w 38" name="T32"/>
                  <a:gd fmla="*/ 21 h 36" name="T33"/>
                  <a:gd fmla="*/ 2 w 38" name="T34"/>
                  <a:gd fmla="*/ 21 h 36" name="T35"/>
                  <a:gd fmla="*/ 2 w 38" name="T36"/>
                  <a:gd fmla="*/ 21 h 36" name="T37"/>
                  <a:gd fmla="*/ 0 w 38" name="T38"/>
                  <a:gd fmla="*/ 21 h 36" name="T39"/>
                  <a:gd fmla="*/ 0 w 38" name="T40"/>
                  <a:gd fmla="*/ 20 h 36" name="T41"/>
                  <a:gd fmla="*/ 2 w 38" name="T42"/>
                  <a:gd fmla="*/ 18 h 36" name="T43"/>
                  <a:gd fmla="*/ 7 w 38" name="T44"/>
                  <a:gd fmla="*/ 16 h 36" name="T45"/>
                  <a:gd fmla="*/ 11 w 38" name="T46"/>
                  <a:gd fmla="*/ 13 h 36" name="T47"/>
                  <a:gd fmla="*/ 11 w 38" name="T48"/>
                  <a:gd fmla="*/ 13 h 36" name="T49"/>
                  <a:gd fmla="*/ 16 w 38" name="T50"/>
                  <a:gd fmla="*/ 9 h 36" name="T51"/>
                  <a:gd fmla="*/ 19 w 38" name="T52"/>
                  <a:gd fmla="*/ 7 h 36" name="T53"/>
                  <a:gd fmla="*/ 20 w 38" name="T54"/>
                  <a:gd fmla="*/ 3 h 36" name="T55"/>
                  <a:gd fmla="*/ 20 w 38" name="T56"/>
                  <a:gd fmla="*/ 3 h 36" name="T57"/>
                  <a:gd fmla="*/ 21 w 38" name="T58"/>
                  <a:gd fmla="*/ 0 h 36" name="T59"/>
                  <a:gd fmla="*/ 22 w 38" name="T60"/>
                  <a:gd fmla="*/ 0 h 36" name="T61"/>
                  <a:gd fmla="*/ 22 w 38" name="T62"/>
                  <a:gd fmla="*/ 3 h 36" name="T63"/>
                  <a:gd fmla="*/ 22 w 38" name="T64"/>
                  <a:gd fmla="*/ 3 h 36" name="T65"/>
                  <a:gd fmla="*/ 21 w 38" name="T66"/>
                  <a:gd fmla="*/ 7 h 36" name="T67"/>
                  <a:gd fmla="*/ 19 w 38" name="T68"/>
                  <a:gd fmla="*/ 9 h 36" name="T69"/>
                  <a:gd fmla="*/ 18 w 38" name="T70"/>
                  <a:gd fmla="*/ 11 h 36" name="T71"/>
                  <a:gd fmla="*/ 18 w 38" name="T72"/>
                  <a:gd fmla="*/ 13 h 36" name="T73"/>
                  <a:gd fmla="*/ 19 w 38" name="T74"/>
                  <a:gd fmla="*/ 14 h 36" name="T75"/>
                  <a:gd fmla="*/ 19 w 38" name="T76"/>
                  <a:gd fmla="*/ 14 h 36" name="T77"/>
                  <a:gd fmla="*/ 23 w 38" name="T78"/>
                  <a:gd fmla="*/ 22 h 36" name="T79"/>
                  <a:gd fmla="*/ 25 w 38" name="T80"/>
                  <a:gd fmla="*/ 24 h 36" name="T81"/>
                  <a:gd fmla="*/ 27 w 38" name="T82"/>
                  <a:gd fmla="*/ 25 h 36" name="T83"/>
                  <a:gd fmla="*/ 27 w 38" name="T84"/>
                  <a:gd fmla="*/ 25 h 36" name="T85"/>
                  <a:gd fmla="*/ 29 w 38" name="T86"/>
                  <a:gd fmla="*/ 26 h 36" name="T87"/>
                  <a:gd fmla="*/ 30 w 38" name="T88"/>
                  <a:gd fmla="*/ 27 h 36" name="T89"/>
                  <a:gd fmla="*/ 30 w 38" name="T90"/>
                  <a:gd fmla="*/ 28 h 36" name="T91"/>
                  <a:gd fmla="*/ 31 w 38" name="T92"/>
                  <a:gd fmla="*/ 29 h 36" name="T93"/>
                  <a:gd fmla="*/ 31 w 38" name="T94"/>
                  <a:gd fmla="*/ 29 h 36" name="T95"/>
                  <a:gd fmla="*/ 36 w 38" name="T96"/>
                  <a:gd fmla="*/ 28 h 36" name="T97"/>
                  <a:gd fmla="*/ 38 w 38" name="T98"/>
                  <a:gd fmla="*/ 28 h 36" name="T99"/>
                  <a:gd fmla="*/ 38 w 38" name="T100"/>
                  <a:gd fmla="*/ 30 h 36" name="T101"/>
                  <a:gd fmla="*/ 38 w 38" name="T102"/>
                  <a:gd fmla="*/ 30 h 36" name="T103"/>
                  <a:gd fmla="*/ 36 w 38" name="T104"/>
                  <a:gd fmla="*/ 32 h 36" name="T105"/>
                  <a:gd fmla="*/ 35 w 38" name="T106"/>
                  <a:gd fmla="*/ 34 h 36" name="T107"/>
                  <a:gd fmla="*/ 33 w 38" name="T108"/>
                  <a:gd fmla="*/ 35 h 36" name="T109"/>
                  <a:gd fmla="*/ 33 w 38" name="T110"/>
                  <a:gd fmla="*/ 35 h 36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36" w="38">
                    <a:moveTo>
                      <a:pt x="33" y="35"/>
                    </a:moveTo>
                    <a:lnTo>
                      <a:pt x="33" y="35"/>
                    </a:lnTo>
                    <a:lnTo>
                      <a:pt x="33" y="35"/>
                    </a:lnTo>
                    <a:lnTo>
                      <a:pt x="33" y="36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2" y="36"/>
                    </a:lnTo>
                    <a:lnTo>
                      <a:pt x="20" y="35"/>
                    </a:lnTo>
                    <a:lnTo>
                      <a:pt x="18" y="34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13" y="32"/>
                    </a:lnTo>
                    <a:lnTo>
                      <a:pt x="12" y="31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2" y="23"/>
                    </a:lnTo>
                    <a:lnTo>
                      <a:pt x="9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7" y="16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6" y="9"/>
                    </a:lnTo>
                    <a:lnTo>
                      <a:pt x="19" y="7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1" y="7"/>
                    </a:lnTo>
                    <a:lnTo>
                      <a:pt x="19" y="9"/>
                    </a:lnTo>
                    <a:lnTo>
                      <a:pt x="18" y="11"/>
                    </a:lnTo>
                    <a:lnTo>
                      <a:pt x="18" y="13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23" y="22"/>
                    </a:lnTo>
                    <a:lnTo>
                      <a:pt x="25" y="24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9" y="26"/>
                    </a:lnTo>
                    <a:lnTo>
                      <a:pt x="30" y="27"/>
                    </a:lnTo>
                    <a:lnTo>
                      <a:pt x="30" y="28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6" y="28"/>
                    </a:lnTo>
                    <a:lnTo>
                      <a:pt x="38" y="28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6" y="32"/>
                    </a:lnTo>
                    <a:lnTo>
                      <a:pt x="35" y="34"/>
                    </a:lnTo>
                    <a:lnTo>
                      <a:pt x="33" y="35"/>
                    </a:lnTo>
                    <a:lnTo>
                      <a:pt x="33" y="35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234"/>
              <p:cNvSpPr/>
              <p:nvPr/>
            </p:nvSpPr>
            <p:spPr bwMode="auto">
              <a:xfrm>
                <a:off x="9369383" y="6248883"/>
                <a:ext cx="19051" cy="19052"/>
              </a:xfrm>
              <a:custGeom>
                <a:gdLst>
                  <a:gd fmla="*/ 10 w 12" name="T0"/>
                  <a:gd fmla="*/ 12 h 12" name="T1"/>
                  <a:gd fmla="*/ 10 w 12" name="T2"/>
                  <a:gd fmla="*/ 12 h 12" name="T3"/>
                  <a:gd fmla="*/ 4 w 12" name="T4"/>
                  <a:gd fmla="*/ 11 h 12" name="T5"/>
                  <a:gd fmla="*/ 1 w 12" name="T6"/>
                  <a:gd fmla="*/ 10 h 12" name="T7"/>
                  <a:gd fmla="*/ 0 w 12" name="T8"/>
                  <a:gd fmla="*/ 9 h 12" name="T9"/>
                  <a:gd fmla="*/ 0 w 12" name="T10"/>
                  <a:gd fmla="*/ 9 h 12" name="T11"/>
                  <a:gd fmla="*/ 0 w 12" name="T12"/>
                  <a:gd fmla="*/ 6 h 12" name="T13"/>
                  <a:gd fmla="*/ 1 w 12" name="T14"/>
                  <a:gd fmla="*/ 2 h 12" name="T15"/>
                  <a:gd fmla="*/ 2 w 12" name="T16"/>
                  <a:gd fmla="*/ 0 h 12" name="T17"/>
                  <a:gd fmla="*/ 3 w 12" name="T18"/>
                  <a:gd fmla="*/ 0 h 12" name="T19"/>
                  <a:gd fmla="*/ 4 w 12" name="T20"/>
                  <a:gd fmla="*/ 0 h 12" name="T21"/>
                  <a:gd fmla="*/ 4 w 12" name="T22"/>
                  <a:gd fmla="*/ 0 h 12" name="T23"/>
                  <a:gd fmla="*/ 8 w 12" name="T24"/>
                  <a:gd fmla="*/ 3 h 12" name="T25"/>
                  <a:gd fmla="*/ 9 w 12" name="T26"/>
                  <a:gd fmla="*/ 4 h 12" name="T27"/>
                  <a:gd fmla="*/ 11 w 12" name="T28"/>
                  <a:gd fmla="*/ 4 h 12" name="T29"/>
                  <a:gd fmla="*/ 11 w 12" name="T30"/>
                  <a:gd fmla="*/ 4 h 12" name="T31"/>
                  <a:gd fmla="*/ 11 w 12" name="T32"/>
                  <a:gd fmla="*/ 4 h 12" name="T33"/>
                  <a:gd fmla="*/ 12 w 12" name="T34"/>
                  <a:gd fmla="*/ 6 h 12" name="T35"/>
                  <a:gd fmla="*/ 12 w 12" name="T36"/>
                  <a:gd fmla="*/ 8 h 12" name="T37"/>
                  <a:gd fmla="*/ 10 w 12" name="T38"/>
                  <a:gd fmla="*/ 12 h 12" name="T39"/>
                  <a:gd fmla="*/ 10 w 12" name="T40"/>
                  <a:gd fmla="*/ 12 h 12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2" w="12">
                    <a:moveTo>
                      <a:pt x="10" y="12"/>
                    </a:moveTo>
                    <a:lnTo>
                      <a:pt x="10" y="12"/>
                    </a:lnTo>
                    <a:lnTo>
                      <a:pt x="4" y="11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0" y="12"/>
                    </a:lnTo>
                    <a:lnTo>
                      <a:pt x="10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" name="Freeform 235"/>
              <p:cNvSpPr/>
              <p:nvPr/>
            </p:nvSpPr>
            <p:spPr bwMode="auto">
              <a:xfrm>
                <a:off x="9280484" y="6177442"/>
                <a:ext cx="11113" cy="6350"/>
              </a:xfrm>
              <a:custGeom>
                <a:gdLst>
                  <a:gd fmla="*/ 6 w 7" name="T0"/>
                  <a:gd fmla="*/ 1 h 4" name="T1"/>
                  <a:gd fmla="*/ 6 w 7" name="T2"/>
                  <a:gd fmla="*/ 1 h 4" name="T3"/>
                  <a:gd fmla="*/ 7 w 7" name="T4"/>
                  <a:gd fmla="*/ 1 h 4" name="T5"/>
                  <a:gd fmla="*/ 7 w 7" name="T6"/>
                  <a:gd fmla="*/ 3 h 4" name="T7"/>
                  <a:gd fmla="*/ 6 w 7" name="T8"/>
                  <a:gd fmla="*/ 4 h 4" name="T9"/>
                  <a:gd fmla="*/ 3 w 7" name="T10"/>
                  <a:gd fmla="*/ 4 h 4" name="T11"/>
                  <a:gd fmla="*/ 3 w 7" name="T12"/>
                  <a:gd fmla="*/ 4 h 4" name="T13"/>
                  <a:gd fmla="*/ 1 w 7" name="T14"/>
                  <a:gd fmla="*/ 4 h 4" name="T15"/>
                  <a:gd fmla="*/ 0 w 7" name="T16"/>
                  <a:gd fmla="*/ 3 h 4" name="T17"/>
                  <a:gd fmla="*/ 0 w 7" name="T18"/>
                  <a:gd fmla="*/ 2 h 4" name="T19"/>
                  <a:gd fmla="*/ 1 w 7" name="T20"/>
                  <a:gd fmla="*/ 1 h 4" name="T21"/>
                  <a:gd fmla="*/ 1 w 7" name="T22"/>
                  <a:gd fmla="*/ 1 h 4" name="T23"/>
                  <a:gd fmla="*/ 2 w 7" name="T24"/>
                  <a:gd fmla="*/ 0 h 4" name="T25"/>
                  <a:gd fmla="*/ 3 w 7" name="T26"/>
                  <a:gd fmla="*/ 0 h 4" name="T27"/>
                  <a:gd fmla="*/ 6 w 7" name="T28"/>
                  <a:gd fmla="*/ 1 h 4" name="T29"/>
                  <a:gd fmla="*/ 6 w 7" name="T30"/>
                  <a:gd fmla="*/ 1 h 4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4" w="7">
                    <a:moveTo>
                      <a:pt x="6" y="1"/>
                    </a:moveTo>
                    <a:lnTo>
                      <a:pt x="6" y="1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Freeform 236"/>
              <p:cNvSpPr/>
              <p:nvPr/>
            </p:nvSpPr>
            <p:spPr bwMode="auto">
              <a:xfrm>
                <a:off x="9232859" y="6121874"/>
                <a:ext cx="26988" cy="17464"/>
              </a:xfrm>
              <a:custGeom>
                <a:gdLst>
                  <a:gd fmla="*/ 4 w 17" name="T0"/>
                  <a:gd fmla="*/ 1 h 11" name="T1"/>
                  <a:gd fmla="*/ 4 w 17" name="T2"/>
                  <a:gd fmla="*/ 1 h 11" name="T3"/>
                  <a:gd fmla="*/ 6 w 17" name="T4"/>
                  <a:gd fmla="*/ 3 h 11" name="T5"/>
                  <a:gd fmla="*/ 6 w 17" name="T6"/>
                  <a:gd fmla="*/ 4 h 11" name="T7"/>
                  <a:gd fmla="*/ 8 w 17" name="T8"/>
                  <a:gd fmla="*/ 4 h 11" name="T9"/>
                  <a:gd fmla="*/ 8 w 17" name="T10"/>
                  <a:gd fmla="*/ 4 h 11" name="T11"/>
                  <a:gd fmla="*/ 8 w 17" name="T12"/>
                  <a:gd fmla="*/ 4 h 11" name="T13"/>
                  <a:gd fmla="*/ 8 w 17" name="T14"/>
                  <a:gd fmla="*/ 5 h 11" name="T15"/>
                  <a:gd fmla="*/ 8 w 17" name="T16"/>
                  <a:gd fmla="*/ 6 h 11" name="T17"/>
                  <a:gd fmla="*/ 10 w 17" name="T18"/>
                  <a:gd fmla="*/ 7 h 11" name="T19"/>
                  <a:gd fmla="*/ 10 w 17" name="T20"/>
                  <a:gd fmla="*/ 7 h 11" name="T21"/>
                  <a:gd fmla="*/ 13 w 17" name="T22"/>
                  <a:gd fmla="*/ 7 h 11" name="T23"/>
                  <a:gd fmla="*/ 16 w 17" name="T24"/>
                  <a:gd fmla="*/ 8 h 11" name="T25"/>
                  <a:gd fmla="*/ 17 w 17" name="T26"/>
                  <a:gd fmla="*/ 10 h 11" name="T27"/>
                  <a:gd fmla="*/ 15 w 17" name="T28"/>
                  <a:gd fmla="*/ 10 h 11" name="T29"/>
                  <a:gd fmla="*/ 15 w 17" name="T30"/>
                  <a:gd fmla="*/ 10 h 11" name="T31"/>
                  <a:gd fmla="*/ 9 w 17" name="T32"/>
                  <a:gd fmla="*/ 11 h 11" name="T33"/>
                  <a:gd fmla="*/ 7 w 17" name="T34"/>
                  <a:gd fmla="*/ 10 h 11" name="T35"/>
                  <a:gd fmla="*/ 6 w 17" name="T36"/>
                  <a:gd fmla="*/ 9 h 11" name="T37"/>
                  <a:gd fmla="*/ 6 w 17" name="T38"/>
                  <a:gd fmla="*/ 9 h 11" name="T39"/>
                  <a:gd fmla="*/ 4 w 17" name="T40"/>
                  <a:gd fmla="*/ 8 h 11" name="T41"/>
                  <a:gd fmla="*/ 3 w 17" name="T42"/>
                  <a:gd fmla="*/ 8 h 11" name="T43"/>
                  <a:gd fmla="*/ 1 w 17" name="T44"/>
                  <a:gd fmla="*/ 7 h 11" name="T45"/>
                  <a:gd fmla="*/ 0 w 17" name="T46"/>
                  <a:gd fmla="*/ 6 h 11" name="T47"/>
                  <a:gd fmla="*/ 0 w 17" name="T48"/>
                  <a:gd fmla="*/ 6 h 11" name="T49"/>
                  <a:gd fmla="*/ 0 w 17" name="T50"/>
                  <a:gd fmla="*/ 2 h 11" name="T51"/>
                  <a:gd fmla="*/ 1 w 17" name="T52"/>
                  <a:gd fmla="*/ 0 h 11" name="T53"/>
                  <a:gd fmla="*/ 1 w 17" name="T54"/>
                  <a:gd fmla="*/ 0 h 11" name="T55"/>
                  <a:gd fmla="*/ 3 w 17" name="T56"/>
                  <a:gd fmla="*/ 0 h 11" name="T57"/>
                  <a:gd fmla="*/ 4 w 17" name="T58"/>
                  <a:gd fmla="*/ 1 h 11" name="T59"/>
                  <a:gd fmla="*/ 4 w 17" name="T60"/>
                  <a:gd fmla="*/ 1 h 11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11" w="17">
                    <a:moveTo>
                      <a:pt x="4" y="1"/>
                    </a:moveTo>
                    <a:lnTo>
                      <a:pt x="4" y="1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3" y="7"/>
                    </a:lnTo>
                    <a:lnTo>
                      <a:pt x="16" y="8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9" y="11"/>
                    </a:lnTo>
                    <a:lnTo>
                      <a:pt x="7" y="10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Freeform 237"/>
              <p:cNvSpPr/>
              <p:nvPr/>
            </p:nvSpPr>
            <p:spPr bwMode="auto">
              <a:xfrm>
                <a:off x="9201109" y="6072659"/>
                <a:ext cx="34925" cy="42866"/>
              </a:xfrm>
              <a:custGeom>
                <a:gdLst>
                  <a:gd fmla="*/ 21 w 22" name="T0"/>
                  <a:gd fmla="*/ 27 h 27" name="T1"/>
                  <a:gd fmla="*/ 21 w 22" name="T2"/>
                  <a:gd fmla="*/ 27 h 27" name="T3"/>
                  <a:gd fmla="*/ 18 w 22" name="T4"/>
                  <a:gd fmla="*/ 27 h 27" name="T5"/>
                  <a:gd fmla="*/ 16 w 22" name="T6"/>
                  <a:gd fmla="*/ 26 h 27" name="T7"/>
                  <a:gd fmla="*/ 15 w 22" name="T8"/>
                  <a:gd fmla="*/ 24 h 27" name="T9"/>
                  <a:gd fmla="*/ 15 w 22" name="T10"/>
                  <a:gd fmla="*/ 24 h 27" name="T11"/>
                  <a:gd fmla="*/ 14 w 22" name="T12"/>
                  <a:gd fmla="*/ 21 h 27" name="T13"/>
                  <a:gd fmla="*/ 10 w 22" name="T14"/>
                  <a:gd fmla="*/ 19 h 27" name="T15"/>
                  <a:gd fmla="*/ 10 w 22" name="T16"/>
                  <a:gd fmla="*/ 19 h 27" name="T17"/>
                  <a:gd fmla="*/ 5 w 22" name="T18"/>
                  <a:gd fmla="*/ 18 h 27" name="T19"/>
                  <a:gd fmla="*/ 3 w 22" name="T20"/>
                  <a:gd fmla="*/ 17 h 27" name="T21"/>
                  <a:gd fmla="*/ 1 w 22" name="T22"/>
                  <a:gd fmla="*/ 15 h 27" name="T23"/>
                  <a:gd fmla="*/ 1 w 22" name="T24"/>
                  <a:gd fmla="*/ 15 h 27" name="T25"/>
                  <a:gd fmla="*/ 0 w 22" name="T26"/>
                  <a:gd fmla="*/ 10 h 27" name="T27"/>
                  <a:gd fmla="*/ 0 w 22" name="T28"/>
                  <a:gd fmla="*/ 8 h 27" name="T29"/>
                  <a:gd fmla="*/ 1 w 22" name="T30"/>
                  <a:gd fmla="*/ 7 h 27" name="T31"/>
                  <a:gd fmla="*/ 1 w 22" name="T32"/>
                  <a:gd fmla="*/ 7 h 27" name="T33"/>
                  <a:gd fmla="*/ 2 w 22" name="T34"/>
                  <a:gd fmla="*/ 6 h 27" name="T35"/>
                  <a:gd fmla="*/ 3 w 22" name="T36"/>
                  <a:gd fmla="*/ 5 h 27" name="T37"/>
                  <a:gd fmla="*/ 4 w 22" name="T38"/>
                  <a:gd fmla="*/ 4 h 27" name="T39"/>
                  <a:gd fmla="*/ 6 w 22" name="T40"/>
                  <a:gd fmla="*/ 3 h 27" name="T41"/>
                  <a:gd fmla="*/ 6 w 22" name="T42"/>
                  <a:gd fmla="*/ 3 h 27" name="T43"/>
                  <a:gd fmla="*/ 13 w 22" name="T44"/>
                  <a:gd fmla="*/ 0 h 27" name="T45"/>
                  <a:gd fmla="*/ 16 w 22" name="T46"/>
                  <a:gd fmla="*/ 0 h 27" name="T47"/>
                  <a:gd fmla="*/ 17 w 22" name="T48"/>
                  <a:gd fmla="*/ 2 h 27" name="T49"/>
                  <a:gd fmla="*/ 17 w 22" name="T50"/>
                  <a:gd fmla="*/ 3 h 27" name="T51"/>
                  <a:gd fmla="*/ 17 w 22" name="T52"/>
                  <a:gd fmla="*/ 3 h 27" name="T53"/>
                  <a:gd fmla="*/ 17 w 22" name="T54"/>
                  <a:gd fmla="*/ 10 h 27" name="T55"/>
                  <a:gd fmla="*/ 17 w 22" name="T56"/>
                  <a:gd fmla="*/ 13 h 27" name="T57"/>
                  <a:gd fmla="*/ 18 w 22" name="T58"/>
                  <a:gd fmla="*/ 13 h 27" name="T59"/>
                  <a:gd fmla="*/ 19 w 22" name="T60"/>
                  <a:gd fmla="*/ 13 h 27" name="T61"/>
                  <a:gd fmla="*/ 19 w 22" name="T62"/>
                  <a:gd fmla="*/ 13 h 27" name="T63"/>
                  <a:gd fmla="*/ 20 w 22" name="T64"/>
                  <a:gd fmla="*/ 13 h 27" name="T65"/>
                  <a:gd fmla="*/ 21 w 22" name="T66"/>
                  <a:gd fmla="*/ 14 h 27" name="T67"/>
                  <a:gd fmla="*/ 22 w 22" name="T68"/>
                  <a:gd fmla="*/ 19 h 27" name="T69"/>
                  <a:gd fmla="*/ 22 w 22" name="T70"/>
                  <a:gd fmla="*/ 19 h 27" name="T71"/>
                  <a:gd fmla="*/ 21 w 22" name="T72"/>
                  <a:gd fmla="*/ 27 h 27" name="T73"/>
                  <a:gd fmla="*/ 21 w 22" name="T74"/>
                  <a:gd fmla="*/ 27 h 27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27" w="22">
                    <a:moveTo>
                      <a:pt x="21" y="27"/>
                    </a:moveTo>
                    <a:lnTo>
                      <a:pt x="21" y="27"/>
                    </a:lnTo>
                    <a:lnTo>
                      <a:pt x="18" y="27"/>
                    </a:lnTo>
                    <a:lnTo>
                      <a:pt x="16" y="26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14" y="21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5" y="18"/>
                    </a:lnTo>
                    <a:lnTo>
                      <a:pt x="3" y="17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10"/>
                    </a:lnTo>
                    <a:lnTo>
                      <a:pt x="17" y="13"/>
                    </a:lnTo>
                    <a:lnTo>
                      <a:pt x="18" y="13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20" y="13"/>
                    </a:lnTo>
                    <a:lnTo>
                      <a:pt x="21" y="14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1" y="27"/>
                    </a:lnTo>
                    <a:lnTo>
                      <a:pt x="21" y="27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Freeform 238"/>
              <p:cNvSpPr/>
              <p:nvPr/>
            </p:nvSpPr>
            <p:spPr bwMode="auto">
              <a:xfrm>
                <a:off x="9156659" y="6071069"/>
                <a:ext cx="6350" cy="7938"/>
              </a:xfrm>
              <a:custGeom>
                <a:gdLst>
                  <a:gd fmla="*/ 4 w 4" name="T0"/>
                  <a:gd fmla="*/ 0 h 5" name="T1"/>
                  <a:gd fmla="*/ 4 w 4" name="T2"/>
                  <a:gd fmla="*/ 0 h 5" name="T3"/>
                  <a:gd fmla="*/ 3 w 4" name="T4"/>
                  <a:gd fmla="*/ 3 h 5" name="T5"/>
                  <a:gd fmla="*/ 3 w 4" name="T6"/>
                  <a:gd fmla="*/ 4 h 5" name="T7"/>
                  <a:gd fmla="*/ 2 w 4" name="T8"/>
                  <a:gd fmla="*/ 5 h 5" name="T9"/>
                  <a:gd fmla="*/ 2 w 4" name="T10"/>
                  <a:gd fmla="*/ 5 h 5" name="T11"/>
                  <a:gd fmla="*/ 0 w 4" name="T12"/>
                  <a:gd fmla="*/ 4 h 5" name="T13"/>
                  <a:gd fmla="*/ 0 w 4" name="T14"/>
                  <a:gd fmla="*/ 3 h 5" name="T15"/>
                  <a:gd fmla="*/ 0 w 4" name="T16"/>
                  <a:gd fmla="*/ 1 h 5" name="T17"/>
                  <a:gd fmla="*/ 0 w 4" name="T18"/>
                  <a:gd fmla="*/ 1 h 5" name="T19"/>
                  <a:gd fmla="*/ 1 w 4" name="T20"/>
                  <a:gd fmla="*/ 0 h 5" name="T21"/>
                  <a:gd fmla="*/ 3 w 4" name="T22"/>
                  <a:gd fmla="*/ 0 h 5" name="T23"/>
                  <a:gd fmla="*/ 4 w 4" name="T24"/>
                  <a:gd fmla="*/ 0 h 5" name="T25"/>
                  <a:gd fmla="*/ 4 w 4" name="T26"/>
                  <a:gd fmla="*/ 0 h 5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5" w="4">
                    <a:moveTo>
                      <a:pt x="4" y="0"/>
                    </a:moveTo>
                    <a:lnTo>
                      <a:pt x="4" y="0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Freeform 239"/>
              <p:cNvSpPr/>
              <p:nvPr/>
            </p:nvSpPr>
            <p:spPr bwMode="auto">
              <a:xfrm>
                <a:off x="9812292" y="6666429"/>
                <a:ext cx="4764" cy="12700"/>
              </a:xfrm>
              <a:custGeom>
                <a:gdLst>
                  <a:gd fmla="*/ 1 w 3" name="T0"/>
                  <a:gd fmla="*/ 0 h 8" name="T1"/>
                  <a:gd fmla="*/ 1 w 3" name="T2"/>
                  <a:gd fmla="*/ 0 h 8" name="T3"/>
                  <a:gd fmla="*/ 0 w 3" name="T4"/>
                  <a:gd fmla="*/ 4 h 8" name="T5"/>
                  <a:gd fmla="*/ 1 w 3" name="T6"/>
                  <a:gd fmla="*/ 7 h 8" name="T7"/>
                  <a:gd fmla="*/ 2 w 3" name="T8"/>
                  <a:gd fmla="*/ 8 h 8" name="T9"/>
                  <a:gd fmla="*/ 3 w 3" name="T10"/>
                  <a:gd fmla="*/ 7 h 8" name="T11"/>
                  <a:gd fmla="*/ 3 w 3" name="T12"/>
                  <a:gd fmla="*/ 7 h 8" name="T13"/>
                  <a:gd fmla="*/ 2 w 3" name="T14"/>
                  <a:gd fmla="*/ 2 h 8" name="T15"/>
                  <a:gd fmla="*/ 1 w 3" name="T16"/>
                  <a:gd fmla="*/ 0 h 8" name="T17"/>
                  <a:gd fmla="*/ 1 w 3" name="T18"/>
                  <a:gd fmla="*/ 0 h 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" w="3">
                    <a:moveTo>
                      <a:pt x="1" y="0"/>
                    </a:moveTo>
                    <a:lnTo>
                      <a:pt x="1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" name="Freeform 240"/>
              <p:cNvSpPr/>
              <p:nvPr/>
            </p:nvSpPr>
            <p:spPr bwMode="auto">
              <a:xfrm>
                <a:off x="9931356" y="6763274"/>
                <a:ext cx="434973" cy="95257"/>
              </a:xfrm>
              <a:custGeom>
                <a:gdLst>
                  <a:gd fmla="*/ 48 w 274" name="T0"/>
                  <a:gd fmla="*/ 13 h 60" name="T1"/>
                  <a:gd fmla="*/ 41 w 274" name="T2"/>
                  <a:gd fmla="*/ 18 h 60" name="T3"/>
                  <a:gd fmla="*/ 19 w 274" name="T4"/>
                  <a:gd fmla="*/ 20 h 60" name="T5"/>
                  <a:gd fmla="*/ 16 w 274" name="T6"/>
                  <a:gd fmla="*/ 22 h 60" name="T7"/>
                  <a:gd fmla="*/ 12 w 274" name="T8"/>
                  <a:gd fmla="*/ 29 h 60" name="T9"/>
                  <a:gd fmla="*/ 4 w 274" name="T10"/>
                  <a:gd fmla="*/ 28 h 60" name="T11"/>
                  <a:gd fmla="*/ 1 w 274" name="T12"/>
                  <a:gd fmla="*/ 25 h 60" name="T13"/>
                  <a:gd fmla="*/ 0 w 274" name="T14"/>
                  <a:gd fmla="*/ 32 h 60" name="T15"/>
                  <a:gd fmla="*/ 2 w 274" name="T16"/>
                  <a:gd fmla="*/ 46 h 60" name="T17"/>
                  <a:gd fmla="*/ 11 w 274" name="T18"/>
                  <a:gd fmla="*/ 49 h 60" name="T19"/>
                  <a:gd fmla="*/ 25 w 274" name="T20"/>
                  <a:gd fmla="*/ 51 h 60" name="T21"/>
                  <a:gd fmla="*/ 41 w 274" name="T22"/>
                  <a:gd fmla="*/ 56 h 60" name="T23"/>
                  <a:gd fmla="*/ 58 w 274" name="T24"/>
                  <a:gd fmla="*/ 51 h 60" name="T25"/>
                  <a:gd fmla="*/ 65 w 274" name="T26"/>
                  <a:gd fmla="*/ 49 h 60" name="T27"/>
                  <a:gd fmla="*/ 100 w 274" name="T28"/>
                  <a:gd fmla="*/ 50 h 60" name="T29"/>
                  <a:gd fmla="*/ 114 w 274" name="T30"/>
                  <a:gd fmla="*/ 51 h 60" name="T31"/>
                  <a:gd fmla="*/ 122 w 274" name="T32"/>
                  <a:gd fmla="*/ 55 h 60" name="T33"/>
                  <a:gd fmla="*/ 127 w 274" name="T34"/>
                  <a:gd fmla="*/ 59 h 60" name="T35"/>
                  <a:gd fmla="*/ 149 w 274" name="T36"/>
                  <a:gd fmla="*/ 60 h 60" name="T37"/>
                  <a:gd fmla="*/ 159 w 274" name="T38"/>
                  <a:gd fmla="*/ 57 h 60" name="T39"/>
                  <a:gd fmla="*/ 170 w 274" name="T40"/>
                  <a:gd fmla="*/ 46 h 60" name="T41"/>
                  <a:gd fmla="*/ 181 w 274" name="T42"/>
                  <a:gd fmla="*/ 40 h 60" name="T43"/>
                  <a:gd fmla="*/ 197 w 274" name="T44"/>
                  <a:gd fmla="*/ 38 h 60" name="T45"/>
                  <a:gd fmla="*/ 225 w 274" name="T46"/>
                  <a:gd fmla="*/ 32 h 60" name="T47"/>
                  <a:gd fmla="*/ 235 w 274" name="T48"/>
                  <a:gd fmla="*/ 30 h 60" name="T49"/>
                  <a:gd fmla="*/ 245 w 274" name="T50"/>
                  <a:gd fmla="*/ 30 h 60" name="T51"/>
                  <a:gd fmla="*/ 259 w 274" name="T52"/>
                  <a:gd fmla="*/ 31 h 60" name="T53"/>
                  <a:gd fmla="*/ 267 w 274" name="T54"/>
                  <a:gd fmla="*/ 25 h 60" name="T55"/>
                  <a:gd fmla="*/ 273 w 274" name="T56"/>
                  <a:gd fmla="*/ 7 h 60" name="T57"/>
                  <a:gd fmla="*/ 272 w 274" name="T58"/>
                  <a:gd fmla="*/ 1 h 60" name="T59"/>
                  <a:gd fmla="*/ 267 w 274" name="T60"/>
                  <a:gd fmla="*/ 4 h 60" name="T61"/>
                  <a:gd fmla="*/ 254 w 274" name="T62"/>
                  <a:gd fmla="*/ 8 h 60" name="T63"/>
                  <a:gd fmla="*/ 248 w 274" name="T64"/>
                  <a:gd fmla="*/ 15 h 60" name="T65"/>
                  <a:gd fmla="*/ 232 w 274" name="T66"/>
                  <a:gd fmla="*/ 23 h 60" name="T67"/>
                  <a:gd fmla="*/ 224 w 274" name="T68"/>
                  <a:gd fmla="*/ 21 h 60" name="T69"/>
                  <a:gd fmla="*/ 220 w 274" name="T70"/>
                  <a:gd fmla="*/ 14 h 60" name="T71"/>
                  <a:gd fmla="*/ 214 w 274" name="T72"/>
                  <a:gd fmla="*/ 9 h 60" name="T73"/>
                  <a:gd fmla="*/ 205 w 274" name="T74"/>
                  <a:gd fmla="*/ 12 h 60" name="T75"/>
                  <a:gd fmla="*/ 188 w 274" name="T76"/>
                  <a:gd fmla="*/ 14 h 60" name="T77"/>
                  <a:gd fmla="*/ 177 w 274" name="T78"/>
                  <a:gd fmla="*/ 16 h 60" name="T79"/>
                  <a:gd fmla="*/ 154 w 274" name="T80"/>
                  <a:gd fmla="*/ 15 h 60" name="T81"/>
                  <a:gd fmla="*/ 147 w 274" name="T82"/>
                  <a:gd fmla="*/ 13 h 60" name="T83"/>
                  <a:gd fmla="*/ 133 w 274" name="T84"/>
                  <a:gd fmla="*/ 12 h 60" name="T85"/>
                  <a:gd fmla="*/ 113 w 274" name="T86"/>
                  <a:gd fmla="*/ 18 h 60" name="T87"/>
                  <a:gd fmla="*/ 98 w 274" name="T88"/>
                  <a:gd fmla="*/ 26 h 60" name="T89"/>
                  <a:gd fmla="*/ 77 w 274" name="T90"/>
                  <a:gd fmla="*/ 38 h 60" name="T91"/>
                  <a:gd fmla="*/ 73 w 274" name="T92"/>
                  <a:gd fmla="*/ 40 h 60" name="T93"/>
                  <a:gd fmla="*/ 68 w 274" name="T94"/>
                  <a:gd fmla="*/ 31 h 60" name="T95"/>
                  <a:gd fmla="*/ 65 w 274" name="T96"/>
                  <a:gd fmla="*/ 29 h 60" name="T97"/>
                  <a:gd fmla="*/ 63 w 274" name="T98"/>
                  <a:gd fmla="*/ 26 h 60" name="T99"/>
                  <a:gd fmla="*/ 58 w 274" name="T100"/>
                  <a:gd fmla="*/ 17 h 60" name="T101"/>
                  <a:gd fmla="*/ 56 w 274" name="T102"/>
                  <a:gd fmla="*/ 12 h 60" name="T103"/>
                  <a:gd fmla="*/ 50 w 274" name="T104"/>
                  <a:gd fmla="*/ 9 h 60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60" w="274">
                    <a:moveTo>
                      <a:pt x="50" y="9"/>
                    </a:moveTo>
                    <a:lnTo>
                      <a:pt x="50" y="9"/>
                    </a:lnTo>
                    <a:lnTo>
                      <a:pt x="48" y="13"/>
                    </a:lnTo>
                    <a:lnTo>
                      <a:pt x="46" y="16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34" y="18"/>
                    </a:lnTo>
                    <a:lnTo>
                      <a:pt x="26" y="19"/>
                    </a:lnTo>
                    <a:lnTo>
                      <a:pt x="19" y="20"/>
                    </a:lnTo>
                    <a:lnTo>
                      <a:pt x="17" y="21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6" y="25"/>
                    </a:lnTo>
                    <a:lnTo>
                      <a:pt x="15" y="26"/>
                    </a:lnTo>
                    <a:lnTo>
                      <a:pt x="12" y="29"/>
                    </a:lnTo>
                    <a:lnTo>
                      <a:pt x="7" y="30"/>
                    </a:lnTo>
                    <a:lnTo>
                      <a:pt x="5" y="29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3" y="25"/>
                    </a:lnTo>
                    <a:lnTo>
                      <a:pt x="1" y="25"/>
                    </a:lnTo>
                    <a:lnTo>
                      <a:pt x="0" y="27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7"/>
                    </a:lnTo>
                    <a:lnTo>
                      <a:pt x="1" y="44"/>
                    </a:lnTo>
                    <a:lnTo>
                      <a:pt x="2" y="46"/>
                    </a:lnTo>
                    <a:lnTo>
                      <a:pt x="4" y="47"/>
                    </a:lnTo>
                    <a:lnTo>
                      <a:pt x="7" y="49"/>
                    </a:lnTo>
                    <a:lnTo>
                      <a:pt x="11" y="49"/>
                    </a:lnTo>
                    <a:lnTo>
                      <a:pt x="11" y="49"/>
                    </a:lnTo>
                    <a:lnTo>
                      <a:pt x="18" y="50"/>
                    </a:lnTo>
                    <a:lnTo>
                      <a:pt x="25" y="51"/>
                    </a:lnTo>
                    <a:lnTo>
                      <a:pt x="35" y="55"/>
                    </a:lnTo>
                    <a:lnTo>
                      <a:pt x="35" y="55"/>
                    </a:lnTo>
                    <a:lnTo>
                      <a:pt x="41" y="56"/>
                    </a:lnTo>
                    <a:lnTo>
                      <a:pt x="47" y="55"/>
                    </a:lnTo>
                    <a:lnTo>
                      <a:pt x="53" y="54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61" y="50"/>
                    </a:lnTo>
                    <a:lnTo>
                      <a:pt x="65" y="49"/>
                    </a:lnTo>
                    <a:lnTo>
                      <a:pt x="77" y="48"/>
                    </a:lnTo>
                    <a:lnTo>
                      <a:pt x="90" y="49"/>
                    </a:lnTo>
                    <a:lnTo>
                      <a:pt x="100" y="50"/>
                    </a:lnTo>
                    <a:lnTo>
                      <a:pt x="100" y="50"/>
                    </a:lnTo>
                    <a:lnTo>
                      <a:pt x="106" y="51"/>
                    </a:lnTo>
                    <a:lnTo>
                      <a:pt x="114" y="51"/>
                    </a:lnTo>
                    <a:lnTo>
                      <a:pt x="119" y="52"/>
                    </a:lnTo>
                    <a:lnTo>
                      <a:pt x="121" y="54"/>
                    </a:lnTo>
                    <a:lnTo>
                      <a:pt x="122" y="55"/>
                    </a:lnTo>
                    <a:lnTo>
                      <a:pt x="122" y="55"/>
                    </a:lnTo>
                    <a:lnTo>
                      <a:pt x="124" y="57"/>
                    </a:lnTo>
                    <a:lnTo>
                      <a:pt x="127" y="59"/>
                    </a:lnTo>
                    <a:lnTo>
                      <a:pt x="131" y="60"/>
                    </a:lnTo>
                    <a:lnTo>
                      <a:pt x="138" y="60"/>
                    </a:lnTo>
                    <a:lnTo>
                      <a:pt x="149" y="60"/>
                    </a:lnTo>
                    <a:lnTo>
                      <a:pt x="155" y="59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62" y="55"/>
                    </a:lnTo>
                    <a:lnTo>
                      <a:pt x="164" y="52"/>
                    </a:lnTo>
                    <a:lnTo>
                      <a:pt x="170" y="46"/>
                    </a:lnTo>
                    <a:lnTo>
                      <a:pt x="172" y="43"/>
                    </a:lnTo>
                    <a:lnTo>
                      <a:pt x="176" y="41"/>
                    </a:lnTo>
                    <a:lnTo>
                      <a:pt x="181" y="40"/>
                    </a:lnTo>
                    <a:lnTo>
                      <a:pt x="186" y="40"/>
                    </a:lnTo>
                    <a:lnTo>
                      <a:pt x="186" y="40"/>
                    </a:lnTo>
                    <a:lnTo>
                      <a:pt x="197" y="38"/>
                    </a:lnTo>
                    <a:lnTo>
                      <a:pt x="205" y="36"/>
                    </a:lnTo>
                    <a:lnTo>
                      <a:pt x="214" y="34"/>
                    </a:lnTo>
                    <a:lnTo>
                      <a:pt x="225" y="32"/>
                    </a:lnTo>
                    <a:lnTo>
                      <a:pt x="225" y="32"/>
                    </a:lnTo>
                    <a:lnTo>
                      <a:pt x="232" y="31"/>
                    </a:lnTo>
                    <a:lnTo>
                      <a:pt x="235" y="30"/>
                    </a:lnTo>
                    <a:lnTo>
                      <a:pt x="235" y="29"/>
                    </a:lnTo>
                    <a:lnTo>
                      <a:pt x="238" y="29"/>
                    </a:lnTo>
                    <a:lnTo>
                      <a:pt x="245" y="30"/>
                    </a:lnTo>
                    <a:lnTo>
                      <a:pt x="245" y="30"/>
                    </a:lnTo>
                    <a:lnTo>
                      <a:pt x="255" y="31"/>
                    </a:lnTo>
                    <a:lnTo>
                      <a:pt x="259" y="31"/>
                    </a:lnTo>
                    <a:lnTo>
                      <a:pt x="262" y="29"/>
                    </a:lnTo>
                    <a:lnTo>
                      <a:pt x="267" y="25"/>
                    </a:lnTo>
                    <a:lnTo>
                      <a:pt x="267" y="25"/>
                    </a:lnTo>
                    <a:lnTo>
                      <a:pt x="269" y="20"/>
                    </a:lnTo>
                    <a:lnTo>
                      <a:pt x="271" y="16"/>
                    </a:lnTo>
                    <a:lnTo>
                      <a:pt x="273" y="7"/>
                    </a:lnTo>
                    <a:lnTo>
                      <a:pt x="274" y="1"/>
                    </a:lnTo>
                    <a:lnTo>
                      <a:pt x="273" y="0"/>
                    </a:lnTo>
                    <a:lnTo>
                      <a:pt x="272" y="1"/>
                    </a:lnTo>
                    <a:lnTo>
                      <a:pt x="272" y="1"/>
                    </a:lnTo>
                    <a:lnTo>
                      <a:pt x="270" y="3"/>
                    </a:lnTo>
                    <a:lnTo>
                      <a:pt x="267" y="4"/>
                    </a:lnTo>
                    <a:lnTo>
                      <a:pt x="261" y="5"/>
                    </a:lnTo>
                    <a:lnTo>
                      <a:pt x="256" y="7"/>
                    </a:lnTo>
                    <a:lnTo>
                      <a:pt x="254" y="8"/>
                    </a:lnTo>
                    <a:lnTo>
                      <a:pt x="251" y="11"/>
                    </a:lnTo>
                    <a:lnTo>
                      <a:pt x="251" y="11"/>
                    </a:lnTo>
                    <a:lnTo>
                      <a:pt x="248" y="15"/>
                    </a:lnTo>
                    <a:lnTo>
                      <a:pt x="244" y="19"/>
                    </a:lnTo>
                    <a:lnTo>
                      <a:pt x="239" y="22"/>
                    </a:lnTo>
                    <a:lnTo>
                      <a:pt x="232" y="23"/>
                    </a:lnTo>
                    <a:lnTo>
                      <a:pt x="232" y="23"/>
                    </a:lnTo>
                    <a:lnTo>
                      <a:pt x="227" y="23"/>
                    </a:lnTo>
                    <a:lnTo>
                      <a:pt x="224" y="21"/>
                    </a:lnTo>
                    <a:lnTo>
                      <a:pt x="221" y="18"/>
                    </a:lnTo>
                    <a:lnTo>
                      <a:pt x="220" y="14"/>
                    </a:lnTo>
                    <a:lnTo>
                      <a:pt x="220" y="14"/>
                    </a:lnTo>
                    <a:lnTo>
                      <a:pt x="219" y="11"/>
                    </a:lnTo>
                    <a:lnTo>
                      <a:pt x="217" y="8"/>
                    </a:lnTo>
                    <a:lnTo>
                      <a:pt x="214" y="9"/>
                    </a:lnTo>
                    <a:lnTo>
                      <a:pt x="211" y="11"/>
                    </a:lnTo>
                    <a:lnTo>
                      <a:pt x="211" y="11"/>
                    </a:lnTo>
                    <a:lnTo>
                      <a:pt x="205" y="12"/>
                    </a:lnTo>
                    <a:lnTo>
                      <a:pt x="198" y="12"/>
                    </a:lnTo>
                    <a:lnTo>
                      <a:pt x="191" y="13"/>
                    </a:lnTo>
                    <a:lnTo>
                      <a:pt x="188" y="14"/>
                    </a:lnTo>
                    <a:lnTo>
                      <a:pt x="188" y="14"/>
                    </a:lnTo>
                    <a:lnTo>
                      <a:pt x="184" y="15"/>
                    </a:lnTo>
                    <a:lnTo>
                      <a:pt x="177" y="16"/>
                    </a:lnTo>
                    <a:lnTo>
                      <a:pt x="164" y="15"/>
                    </a:lnTo>
                    <a:lnTo>
                      <a:pt x="164" y="15"/>
                    </a:lnTo>
                    <a:lnTo>
                      <a:pt x="154" y="15"/>
                    </a:lnTo>
                    <a:lnTo>
                      <a:pt x="150" y="15"/>
                    </a:lnTo>
                    <a:lnTo>
                      <a:pt x="147" y="13"/>
                    </a:lnTo>
                    <a:lnTo>
                      <a:pt x="147" y="13"/>
                    </a:lnTo>
                    <a:lnTo>
                      <a:pt x="143" y="12"/>
                    </a:lnTo>
                    <a:lnTo>
                      <a:pt x="139" y="11"/>
                    </a:lnTo>
                    <a:lnTo>
                      <a:pt x="133" y="12"/>
                    </a:lnTo>
                    <a:lnTo>
                      <a:pt x="128" y="13"/>
                    </a:lnTo>
                    <a:lnTo>
                      <a:pt x="128" y="13"/>
                    </a:lnTo>
                    <a:lnTo>
                      <a:pt x="113" y="18"/>
                    </a:lnTo>
                    <a:lnTo>
                      <a:pt x="103" y="22"/>
                    </a:lnTo>
                    <a:lnTo>
                      <a:pt x="98" y="26"/>
                    </a:lnTo>
                    <a:lnTo>
                      <a:pt x="98" y="26"/>
                    </a:lnTo>
                    <a:lnTo>
                      <a:pt x="92" y="30"/>
                    </a:lnTo>
                    <a:lnTo>
                      <a:pt x="85" y="35"/>
                    </a:lnTo>
                    <a:lnTo>
                      <a:pt x="77" y="38"/>
                    </a:lnTo>
                    <a:lnTo>
                      <a:pt x="75" y="40"/>
                    </a:lnTo>
                    <a:lnTo>
                      <a:pt x="73" y="40"/>
                    </a:lnTo>
                    <a:lnTo>
                      <a:pt x="73" y="40"/>
                    </a:lnTo>
                    <a:lnTo>
                      <a:pt x="71" y="37"/>
                    </a:lnTo>
                    <a:lnTo>
                      <a:pt x="69" y="35"/>
                    </a:lnTo>
                    <a:lnTo>
                      <a:pt x="68" y="31"/>
                    </a:lnTo>
                    <a:lnTo>
                      <a:pt x="68" y="31"/>
                    </a:lnTo>
                    <a:lnTo>
                      <a:pt x="68" y="29"/>
                    </a:lnTo>
                    <a:lnTo>
                      <a:pt x="65" y="29"/>
                    </a:lnTo>
                    <a:lnTo>
                      <a:pt x="64" y="28"/>
                    </a:lnTo>
                    <a:lnTo>
                      <a:pt x="63" y="26"/>
                    </a:lnTo>
                    <a:lnTo>
                      <a:pt x="63" y="26"/>
                    </a:lnTo>
                    <a:lnTo>
                      <a:pt x="61" y="22"/>
                    </a:lnTo>
                    <a:lnTo>
                      <a:pt x="60" y="20"/>
                    </a:lnTo>
                    <a:lnTo>
                      <a:pt x="58" y="17"/>
                    </a:lnTo>
                    <a:lnTo>
                      <a:pt x="57" y="14"/>
                    </a:lnTo>
                    <a:lnTo>
                      <a:pt x="57" y="14"/>
                    </a:lnTo>
                    <a:lnTo>
                      <a:pt x="56" y="12"/>
                    </a:lnTo>
                    <a:lnTo>
                      <a:pt x="54" y="9"/>
                    </a:lnTo>
                    <a:lnTo>
                      <a:pt x="50" y="9"/>
                    </a:lnTo>
                    <a:lnTo>
                      <a:pt x="50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6" name="Freeform 241"/>
              <p:cNvSpPr/>
              <p:nvPr/>
            </p:nvSpPr>
            <p:spPr bwMode="auto">
              <a:xfrm>
                <a:off x="10293304" y="6780738"/>
                <a:ext cx="7937" cy="7938"/>
              </a:xfrm>
              <a:custGeom>
                <a:gdLst>
                  <a:gd fmla="*/ 1 w 5" name="T0"/>
                  <a:gd fmla="*/ 1 h 5" name="T1"/>
                  <a:gd fmla="*/ 1 w 5" name="T2"/>
                  <a:gd fmla="*/ 1 h 5" name="T3"/>
                  <a:gd fmla="*/ 0 w 5" name="T4"/>
                  <a:gd fmla="*/ 2 h 5" name="T5"/>
                  <a:gd fmla="*/ 0 w 5" name="T6"/>
                  <a:gd fmla="*/ 4 h 5" name="T7"/>
                  <a:gd fmla="*/ 0 w 5" name="T8"/>
                  <a:gd fmla="*/ 5 h 5" name="T9"/>
                  <a:gd fmla="*/ 2 w 5" name="T10"/>
                  <a:gd fmla="*/ 5 h 5" name="T11"/>
                  <a:gd fmla="*/ 2 w 5" name="T12"/>
                  <a:gd fmla="*/ 5 h 5" name="T13"/>
                  <a:gd fmla="*/ 4 w 5" name="T14"/>
                  <a:gd fmla="*/ 3 h 5" name="T15"/>
                  <a:gd fmla="*/ 5 w 5" name="T16"/>
                  <a:gd fmla="*/ 2 h 5" name="T17"/>
                  <a:gd fmla="*/ 5 w 5" name="T18"/>
                  <a:gd fmla="*/ 0 h 5" name="T19"/>
                  <a:gd fmla="*/ 1 w 5" name="T20"/>
                  <a:gd fmla="*/ 1 h 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5" w="5">
                    <a:moveTo>
                      <a:pt x="1" y="1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7" name="Freeform 242"/>
              <p:cNvSpPr/>
              <p:nvPr/>
            </p:nvSpPr>
            <p:spPr bwMode="auto">
              <a:xfrm>
                <a:off x="10448879" y="6704531"/>
                <a:ext cx="6350" cy="11114"/>
              </a:xfrm>
              <a:custGeom>
                <a:gdLst>
                  <a:gd fmla="*/ 0 w 4" name="T0"/>
                  <a:gd fmla="*/ 0 h 7" name="T1"/>
                  <a:gd fmla="*/ 0 w 4" name="T2"/>
                  <a:gd fmla="*/ 0 h 7" name="T3"/>
                  <a:gd fmla="*/ 1 w 4" name="T4"/>
                  <a:gd fmla="*/ 3 h 7" name="T5"/>
                  <a:gd fmla="*/ 2 w 4" name="T6"/>
                  <a:gd fmla="*/ 6 h 7" name="T7"/>
                  <a:gd fmla="*/ 4 w 4" name="T8"/>
                  <a:gd fmla="*/ 7 h 7" name="T9"/>
                  <a:gd fmla="*/ 4 w 4" name="T10"/>
                  <a:gd fmla="*/ 7 h 7" name="T11"/>
                  <a:gd fmla="*/ 4 w 4" name="T12"/>
                  <a:gd fmla="*/ 6 h 7" name="T13"/>
                  <a:gd fmla="*/ 4 w 4" name="T14"/>
                  <a:gd fmla="*/ 6 h 7" name="T15"/>
                  <a:gd fmla="*/ 4 w 4" name="T16"/>
                  <a:gd fmla="*/ 3 h 7" name="T17"/>
                  <a:gd fmla="*/ 2 w 4" name="T18"/>
                  <a:gd fmla="*/ 2 h 7" name="T19"/>
                  <a:gd fmla="*/ 0 w 4" name="T20"/>
                  <a:gd fmla="*/ 0 h 7" name="T21"/>
                  <a:gd fmla="*/ 0 w 4" name="T22"/>
                  <a:gd fmla="*/ 0 h 7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7" w="4">
                    <a:moveTo>
                      <a:pt x="0" y="0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8" name="Freeform 243"/>
              <p:cNvSpPr/>
              <p:nvPr/>
            </p:nvSpPr>
            <p:spPr bwMode="auto">
              <a:xfrm>
                <a:off x="10494916" y="6675955"/>
                <a:ext cx="15875" cy="26990"/>
              </a:xfrm>
              <a:custGeom>
                <a:gdLst>
                  <a:gd fmla="*/ 2 w 10" name="T0"/>
                  <a:gd fmla="*/ 0 h 17" name="T1"/>
                  <a:gd fmla="*/ 2 w 10" name="T2"/>
                  <a:gd fmla="*/ 0 h 17" name="T3"/>
                  <a:gd fmla="*/ 3 w 10" name="T4"/>
                  <a:gd fmla="*/ 4 h 17" name="T5"/>
                  <a:gd fmla="*/ 5 w 10" name="T6"/>
                  <a:gd fmla="*/ 6 h 17" name="T7"/>
                  <a:gd fmla="*/ 6 w 10" name="T8"/>
                  <a:gd fmla="*/ 9 h 17" name="T9"/>
                  <a:gd fmla="*/ 6 w 10" name="T10"/>
                  <a:gd fmla="*/ 10 h 17" name="T11"/>
                  <a:gd fmla="*/ 4 w 10" name="T12"/>
                  <a:gd fmla="*/ 10 h 17" name="T13"/>
                  <a:gd fmla="*/ 4 w 10" name="T14"/>
                  <a:gd fmla="*/ 10 h 17" name="T15"/>
                  <a:gd fmla="*/ 2 w 10" name="T16"/>
                  <a:gd fmla="*/ 11 h 17" name="T17"/>
                  <a:gd fmla="*/ 1 w 10" name="T18"/>
                  <a:gd fmla="*/ 12 h 17" name="T19"/>
                  <a:gd fmla="*/ 0 w 10" name="T20"/>
                  <a:gd fmla="*/ 14 h 17" name="T21"/>
                  <a:gd fmla="*/ 0 w 10" name="T22"/>
                  <a:gd fmla="*/ 16 h 17" name="T23"/>
                  <a:gd fmla="*/ 1 w 10" name="T24"/>
                  <a:gd fmla="*/ 16 h 17" name="T25"/>
                  <a:gd fmla="*/ 2 w 10" name="T26"/>
                  <a:gd fmla="*/ 17 h 17" name="T27"/>
                  <a:gd fmla="*/ 4 w 10" name="T28"/>
                  <a:gd fmla="*/ 16 h 17" name="T29"/>
                  <a:gd fmla="*/ 4 w 10" name="T30"/>
                  <a:gd fmla="*/ 16 h 17" name="T31"/>
                  <a:gd fmla="*/ 7 w 10" name="T32"/>
                  <a:gd fmla="*/ 14 h 17" name="T33"/>
                  <a:gd fmla="*/ 9 w 10" name="T34"/>
                  <a:gd fmla="*/ 11 h 17" name="T35"/>
                  <a:gd fmla="*/ 10 w 10" name="T36"/>
                  <a:gd fmla="*/ 7 h 17" name="T37"/>
                  <a:gd fmla="*/ 9 w 10" name="T38"/>
                  <a:gd fmla="*/ 5 h 17" name="T39"/>
                  <a:gd fmla="*/ 9 w 10" name="T40"/>
                  <a:gd fmla="*/ 5 h 17" name="T41"/>
                  <a:gd fmla="*/ 7 w 10" name="T42"/>
                  <a:gd fmla="*/ 3 h 17" name="T43"/>
                  <a:gd fmla="*/ 5 w 10" name="T44"/>
                  <a:gd fmla="*/ 1 h 17" name="T45"/>
                  <a:gd fmla="*/ 2 w 10" name="T46"/>
                  <a:gd fmla="*/ 0 h 17" name="T47"/>
                  <a:gd fmla="*/ 2 w 10" name="T48"/>
                  <a:gd fmla="*/ 0 h 17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17" w="10">
                    <a:moveTo>
                      <a:pt x="2" y="0"/>
                    </a:moveTo>
                    <a:lnTo>
                      <a:pt x="2" y="0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1"/>
                    </a:lnTo>
                    <a:lnTo>
                      <a:pt x="1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2" y="17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7" y="14"/>
                    </a:lnTo>
                    <a:lnTo>
                      <a:pt x="9" y="11"/>
                    </a:lnTo>
                    <a:lnTo>
                      <a:pt x="10" y="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9" name="Freeform 244"/>
              <p:cNvSpPr/>
              <p:nvPr/>
            </p:nvSpPr>
            <p:spPr bwMode="auto">
              <a:xfrm>
                <a:off x="10485390" y="6658491"/>
                <a:ext cx="7937" cy="9526"/>
              </a:xfrm>
              <a:custGeom>
                <a:gdLst>
                  <a:gd fmla="*/ 0 w 5" name="T0"/>
                  <a:gd fmla="*/ 2 h 6" name="T1"/>
                  <a:gd fmla="*/ 0 w 5" name="T2"/>
                  <a:gd fmla="*/ 2 h 6" name="T3"/>
                  <a:gd fmla="*/ 0 w 5" name="T4"/>
                  <a:gd fmla="*/ 5 h 6" name="T5"/>
                  <a:gd fmla="*/ 1 w 5" name="T6"/>
                  <a:gd fmla="*/ 6 h 6" name="T7"/>
                  <a:gd fmla="*/ 4 w 5" name="T8"/>
                  <a:gd fmla="*/ 5 h 6" name="T9"/>
                  <a:gd fmla="*/ 4 w 5" name="T10"/>
                  <a:gd fmla="*/ 5 h 6" name="T11"/>
                  <a:gd fmla="*/ 5 w 5" name="T12"/>
                  <a:gd fmla="*/ 3 h 6" name="T13"/>
                  <a:gd fmla="*/ 5 w 5" name="T14"/>
                  <a:gd fmla="*/ 2 h 6" name="T15"/>
                  <a:gd fmla="*/ 5 w 5" name="T16"/>
                  <a:gd fmla="*/ 1 h 6" name="T17"/>
                  <a:gd fmla="*/ 4 w 5" name="T18"/>
                  <a:gd fmla="*/ 0 h 6" name="T19"/>
                  <a:gd fmla="*/ 4 w 5" name="T20"/>
                  <a:gd fmla="*/ 0 h 6" name="T21"/>
                  <a:gd fmla="*/ 1 w 5" name="T22"/>
                  <a:gd fmla="*/ 1 h 6" name="T23"/>
                  <a:gd fmla="*/ 0 w 5" name="T24"/>
                  <a:gd fmla="*/ 2 h 6" name="T25"/>
                  <a:gd fmla="*/ 0 w 5" name="T26"/>
                  <a:gd fmla="*/ 2 h 6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6" w="5">
                    <a:moveTo>
                      <a:pt x="0" y="2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0" name="Freeform 245"/>
              <p:cNvSpPr/>
              <p:nvPr/>
            </p:nvSpPr>
            <p:spPr bwMode="auto">
              <a:xfrm>
                <a:off x="10466340" y="6629913"/>
                <a:ext cx="14289" cy="14290"/>
              </a:xfrm>
              <a:custGeom>
                <a:gdLst>
                  <a:gd fmla="*/ 8 w 9" name="T0"/>
                  <a:gd fmla="*/ 9 h 9" name="T1"/>
                  <a:gd fmla="*/ 8 w 9" name="T2"/>
                  <a:gd fmla="*/ 9 h 9" name="T3"/>
                  <a:gd fmla="*/ 4 w 9" name="T4"/>
                  <a:gd fmla="*/ 9 h 9" name="T5"/>
                  <a:gd fmla="*/ 0 w 9" name="T6"/>
                  <a:gd fmla="*/ 7 h 9" name="T7"/>
                  <a:gd fmla="*/ 0 w 9" name="T8"/>
                  <a:gd fmla="*/ 7 h 9" name="T9"/>
                  <a:gd fmla="*/ 3 w 9" name="T10"/>
                  <a:gd fmla="*/ 7 h 9" name="T11"/>
                  <a:gd fmla="*/ 5 w 9" name="T12"/>
                  <a:gd fmla="*/ 6 h 9" name="T13"/>
                  <a:gd fmla="*/ 5 w 9" name="T14"/>
                  <a:gd fmla="*/ 5 h 9" name="T15"/>
                  <a:gd fmla="*/ 5 w 9" name="T16"/>
                  <a:gd fmla="*/ 5 h 9" name="T17"/>
                  <a:gd fmla="*/ 7 w 9" name="T18"/>
                  <a:gd fmla="*/ 1 h 9" name="T19"/>
                  <a:gd fmla="*/ 8 w 9" name="T20"/>
                  <a:gd fmla="*/ 0 h 9" name="T21"/>
                  <a:gd fmla="*/ 9 w 9" name="T22"/>
                  <a:gd fmla="*/ 1 h 9" name="T23"/>
                  <a:gd fmla="*/ 9 w 9" name="T24"/>
                  <a:gd fmla="*/ 1 h 9" name="T25"/>
                  <a:gd fmla="*/ 9 w 9" name="T26"/>
                  <a:gd fmla="*/ 3 h 9" name="T27"/>
                  <a:gd fmla="*/ 9 w 9" name="T28"/>
                  <a:gd fmla="*/ 5 h 9" name="T29"/>
                  <a:gd fmla="*/ 8 w 9" name="T30"/>
                  <a:gd fmla="*/ 9 h 9" name="T31"/>
                  <a:gd fmla="*/ 8 w 9" name="T32"/>
                  <a:gd fmla="*/ 9 h 9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9" w="9">
                    <a:moveTo>
                      <a:pt x="8" y="9"/>
                    </a:moveTo>
                    <a:lnTo>
                      <a:pt x="8" y="9"/>
                    </a:lnTo>
                    <a:lnTo>
                      <a:pt x="4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8" y="9"/>
                    </a:lnTo>
                    <a:lnTo>
                      <a:pt x="8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1" name="Freeform 246"/>
              <p:cNvSpPr/>
              <p:nvPr/>
            </p:nvSpPr>
            <p:spPr bwMode="auto">
              <a:xfrm>
                <a:off x="10464754" y="6490203"/>
                <a:ext cx="15875" cy="12700"/>
              </a:xfrm>
              <a:custGeom>
                <a:gdLst>
                  <a:gd fmla="*/ 1 w 10" name="T0"/>
                  <a:gd fmla="*/ 2 h 8" name="T1"/>
                  <a:gd fmla="*/ 1 w 10" name="T2"/>
                  <a:gd fmla="*/ 2 h 8" name="T3"/>
                  <a:gd fmla="*/ 0 w 10" name="T4"/>
                  <a:gd fmla="*/ 4 h 8" name="T5"/>
                  <a:gd fmla="*/ 0 w 10" name="T6"/>
                  <a:gd fmla="*/ 6 h 8" name="T7"/>
                  <a:gd fmla="*/ 1 w 10" name="T8"/>
                  <a:gd fmla="*/ 8 h 8" name="T9"/>
                  <a:gd fmla="*/ 3 w 10" name="T10"/>
                  <a:gd fmla="*/ 8 h 8" name="T11"/>
                  <a:gd fmla="*/ 3 w 10" name="T12"/>
                  <a:gd fmla="*/ 8 h 8" name="T13"/>
                  <a:gd fmla="*/ 5 w 10" name="T14"/>
                  <a:gd fmla="*/ 6 h 8" name="T15"/>
                  <a:gd fmla="*/ 7 w 10" name="T16"/>
                  <a:gd fmla="*/ 5 h 8" name="T17"/>
                  <a:gd fmla="*/ 7 w 10" name="T18"/>
                  <a:gd fmla="*/ 5 h 8" name="T19"/>
                  <a:gd fmla="*/ 8 w 10" name="T20"/>
                  <a:gd fmla="*/ 4 h 8" name="T21"/>
                  <a:gd fmla="*/ 9 w 10" name="T22"/>
                  <a:gd fmla="*/ 3 h 8" name="T23"/>
                  <a:gd fmla="*/ 10 w 10" name="T24"/>
                  <a:gd fmla="*/ 1 h 8" name="T25"/>
                  <a:gd fmla="*/ 10 w 10" name="T26"/>
                  <a:gd fmla="*/ 1 h 8" name="T27"/>
                  <a:gd fmla="*/ 8 w 10" name="T28"/>
                  <a:gd fmla="*/ 0 h 8" name="T29"/>
                  <a:gd fmla="*/ 6 w 10" name="T30"/>
                  <a:gd fmla="*/ 1 h 8" name="T31"/>
                  <a:gd fmla="*/ 1 w 10" name="T32"/>
                  <a:gd fmla="*/ 2 h 8" name="T33"/>
                  <a:gd fmla="*/ 1 w 10" name="T34"/>
                  <a:gd fmla="*/ 2 h 8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8" w="10">
                    <a:moveTo>
                      <a:pt x="1" y="2"/>
                    </a:move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5" y="6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2" name="Freeform 247"/>
              <p:cNvSpPr/>
              <p:nvPr/>
            </p:nvSpPr>
            <p:spPr bwMode="auto">
              <a:xfrm>
                <a:off x="10552065" y="6469563"/>
                <a:ext cx="52388" cy="106371"/>
              </a:xfrm>
              <a:custGeom>
                <a:gdLst>
                  <a:gd fmla="*/ 29 w 33" name="T0"/>
                  <a:gd fmla="*/ 2 h 67" name="T1"/>
                  <a:gd fmla="*/ 29 w 33" name="T2"/>
                  <a:gd fmla="*/ 2 h 67" name="T3"/>
                  <a:gd fmla="*/ 27 w 33" name="T4"/>
                  <a:gd fmla="*/ 5 h 67" name="T5"/>
                  <a:gd fmla="*/ 24 w 33" name="T6"/>
                  <a:gd fmla="*/ 8 h 67" name="T7"/>
                  <a:gd fmla="*/ 17 w 33" name="T8"/>
                  <a:gd fmla="*/ 14 h 67" name="T9"/>
                  <a:gd fmla="*/ 17 w 33" name="T10"/>
                  <a:gd fmla="*/ 14 h 67" name="T11"/>
                  <a:gd fmla="*/ 11 w 33" name="T12"/>
                  <a:gd fmla="*/ 20 h 67" name="T13"/>
                  <a:gd fmla="*/ 5 w 33" name="T14"/>
                  <a:gd fmla="*/ 28 h 67" name="T15"/>
                  <a:gd fmla="*/ 1 w 33" name="T16"/>
                  <a:gd fmla="*/ 34 h 67" name="T17"/>
                  <a:gd fmla="*/ 0 w 33" name="T18"/>
                  <a:gd fmla="*/ 37 h 67" name="T19"/>
                  <a:gd fmla="*/ 1 w 33" name="T20"/>
                  <a:gd fmla="*/ 40 h 67" name="T21"/>
                  <a:gd fmla="*/ 1 w 33" name="T22"/>
                  <a:gd fmla="*/ 40 h 67" name="T23"/>
                  <a:gd fmla="*/ 6 w 33" name="T24"/>
                  <a:gd fmla="*/ 45 h 67" name="T25"/>
                  <a:gd fmla="*/ 7 w 33" name="T26"/>
                  <a:gd fmla="*/ 48 h 67" name="T27"/>
                  <a:gd fmla="*/ 7 w 33" name="T28"/>
                  <a:gd fmla="*/ 50 h 67" name="T29"/>
                  <a:gd fmla="*/ 5 w 33" name="T30"/>
                  <a:gd fmla="*/ 51 h 67" name="T31"/>
                  <a:gd fmla="*/ 5 w 33" name="T32"/>
                  <a:gd fmla="*/ 51 h 67" name="T33"/>
                  <a:gd fmla="*/ 2 w 33" name="T34"/>
                  <a:gd fmla="*/ 56 h 67" name="T35"/>
                  <a:gd fmla="*/ 2 w 33" name="T36"/>
                  <a:gd fmla="*/ 60 h 67" name="T37"/>
                  <a:gd fmla="*/ 3 w 33" name="T38"/>
                  <a:gd fmla="*/ 64 h 67" name="T39"/>
                  <a:gd fmla="*/ 3 w 33" name="T40"/>
                  <a:gd fmla="*/ 65 h 67" name="T41"/>
                  <a:gd fmla="*/ 5 w 33" name="T42"/>
                  <a:gd fmla="*/ 67 h 67" name="T43"/>
                  <a:gd fmla="*/ 5 w 33" name="T44"/>
                  <a:gd fmla="*/ 67 h 67" name="T45"/>
                  <a:gd fmla="*/ 7 w 33" name="T46"/>
                  <a:gd fmla="*/ 65 h 67" name="T47"/>
                  <a:gd fmla="*/ 8 w 33" name="T48"/>
                  <a:gd fmla="*/ 63 h 67" name="T49"/>
                  <a:gd fmla="*/ 10 w 33" name="T50"/>
                  <a:gd fmla="*/ 60 h 67" name="T51"/>
                  <a:gd fmla="*/ 12 w 33" name="T52"/>
                  <a:gd fmla="*/ 56 h 67" name="T53"/>
                  <a:gd fmla="*/ 12 w 33" name="T54"/>
                  <a:gd fmla="*/ 56 h 67" name="T55"/>
                  <a:gd fmla="*/ 15 w 33" name="T56"/>
                  <a:gd fmla="*/ 53 h 67" name="T57"/>
                  <a:gd fmla="*/ 15 w 33" name="T58"/>
                  <a:gd fmla="*/ 49 h 67" name="T59"/>
                  <a:gd fmla="*/ 16 w 33" name="T60"/>
                  <a:gd fmla="*/ 47 h 67" name="T61"/>
                  <a:gd fmla="*/ 20 w 33" name="T62"/>
                  <a:gd fmla="*/ 45 h 67" name="T63"/>
                  <a:gd fmla="*/ 20 w 33" name="T64"/>
                  <a:gd fmla="*/ 45 h 67" name="T65"/>
                  <a:gd fmla="*/ 24 w 33" name="T66"/>
                  <a:gd fmla="*/ 43 h 67" name="T67"/>
                  <a:gd fmla="*/ 25 w 33" name="T68"/>
                  <a:gd fmla="*/ 41 h 67" name="T69"/>
                  <a:gd fmla="*/ 25 w 33" name="T70"/>
                  <a:gd fmla="*/ 35 h 67" name="T71"/>
                  <a:gd fmla="*/ 25 w 33" name="T72"/>
                  <a:gd fmla="*/ 35 h 67" name="T73"/>
                  <a:gd fmla="*/ 26 w 33" name="T74"/>
                  <a:gd fmla="*/ 33 h 67" name="T75"/>
                  <a:gd fmla="*/ 28 w 33" name="T76"/>
                  <a:gd fmla="*/ 31 h 67" name="T77"/>
                  <a:gd fmla="*/ 29 w 33" name="T78"/>
                  <a:gd fmla="*/ 29 h 67" name="T79"/>
                  <a:gd fmla="*/ 30 w 33" name="T80"/>
                  <a:gd fmla="*/ 26 h 67" name="T81"/>
                  <a:gd fmla="*/ 30 w 33" name="T82"/>
                  <a:gd fmla="*/ 26 h 67" name="T83"/>
                  <a:gd fmla="*/ 29 w 33" name="T84"/>
                  <a:gd fmla="*/ 22 h 67" name="T85"/>
                  <a:gd fmla="*/ 27 w 33" name="T86"/>
                  <a:gd fmla="*/ 19 h 67" name="T87"/>
                  <a:gd fmla="*/ 27 w 33" name="T88"/>
                  <a:gd fmla="*/ 16 h 67" name="T89"/>
                  <a:gd fmla="*/ 27 w 33" name="T90"/>
                  <a:gd fmla="*/ 15 h 67" name="T91"/>
                  <a:gd fmla="*/ 29 w 33" name="T92"/>
                  <a:gd fmla="*/ 14 h 67" name="T93"/>
                  <a:gd fmla="*/ 29 w 33" name="T94"/>
                  <a:gd fmla="*/ 14 h 67" name="T95"/>
                  <a:gd fmla="*/ 31 w 33" name="T96"/>
                  <a:gd fmla="*/ 13 h 67" name="T97"/>
                  <a:gd fmla="*/ 33 w 33" name="T98"/>
                  <a:gd fmla="*/ 11 h 67" name="T99"/>
                  <a:gd fmla="*/ 33 w 33" name="T100"/>
                  <a:gd fmla="*/ 6 h 67" name="T101"/>
                  <a:gd fmla="*/ 33 w 33" name="T102"/>
                  <a:gd fmla="*/ 3 h 67" name="T103"/>
                  <a:gd fmla="*/ 30 w 33" name="T104"/>
                  <a:gd fmla="*/ 1 h 67" name="T105"/>
                  <a:gd fmla="*/ 30 w 33" name="T106"/>
                  <a:gd fmla="*/ 1 h 67" name="T107"/>
                  <a:gd fmla="*/ 29 w 33" name="T108"/>
                  <a:gd fmla="*/ 0 h 67" name="T109"/>
                  <a:gd fmla="*/ 29 w 33" name="T110"/>
                  <a:gd fmla="*/ 1 h 67" name="T111"/>
                  <a:gd fmla="*/ 29 w 33" name="T112"/>
                  <a:gd fmla="*/ 2 h 67" name="T113"/>
                  <a:gd fmla="*/ 29 w 33" name="T114"/>
                  <a:gd fmla="*/ 2 h 67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67" w="33">
                    <a:moveTo>
                      <a:pt x="29" y="2"/>
                    </a:moveTo>
                    <a:lnTo>
                      <a:pt x="29" y="2"/>
                    </a:lnTo>
                    <a:lnTo>
                      <a:pt x="27" y="5"/>
                    </a:lnTo>
                    <a:lnTo>
                      <a:pt x="24" y="8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1" y="20"/>
                    </a:lnTo>
                    <a:lnTo>
                      <a:pt x="5" y="28"/>
                    </a:lnTo>
                    <a:lnTo>
                      <a:pt x="1" y="34"/>
                    </a:lnTo>
                    <a:lnTo>
                      <a:pt x="0" y="37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6" y="45"/>
                    </a:lnTo>
                    <a:lnTo>
                      <a:pt x="7" y="48"/>
                    </a:lnTo>
                    <a:lnTo>
                      <a:pt x="7" y="50"/>
                    </a:lnTo>
                    <a:lnTo>
                      <a:pt x="5" y="51"/>
                    </a:lnTo>
                    <a:lnTo>
                      <a:pt x="5" y="51"/>
                    </a:lnTo>
                    <a:lnTo>
                      <a:pt x="2" y="56"/>
                    </a:lnTo>
                    <a:lnTo>
                      <a:pt x="2" y="60"/>
                    </a:lnTo>
                    <a:lnTo>
                      <a:pt x="3" y="64"/>
                    </a:lnTo>
                    <a:lnTo>
                      <a:pt x="3" y="65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7" y="65"/>
                    </a:lnTo>
                    <a:lnTo>
                      <a:pt x="8" y="63"/>
                    </a:lnTo>
                    <a:lnTo>
                      <a:pt x="10" y="60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5" y="53"/>
                    </a:lnTo>
                    <a:lnTo>
                      <a:pt x="15" y="49"/>
                    </a:lnTo>
                    <a:lnTo>
                      <a:pt x="16" y="47"/>
                    </a:lnTo>
                    <a:lnTo>
                      <a:pt x="20" y="45"/>
                    </a:lnTo>
                    <a:lnTo>
                      <a:pt x="20" y="45"/>
                    </a:lnTo>
                    <a:lnTo>
                      <a:pt x="24" y="43"/>
                    </a:lnTo>
                    <a:lnTo>
                      <a:pt x="25" y="41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26" y="33"/>
                    </a:lnTo>
                    <a:lnTo>
                      <a:pt x="28" y="31"/>
                    </a:lnTo>
                    <a:lnTo>
                      <a:pt x="29" y="29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29" y="22"/>
                    </a:lnTo>
                    <a:lnTo>
                      <a:pt x="27" y="19"/>
                    </a:lnTo>
                    <a:lnTo>
                      <a:pt x="27" y="16"/>
                    </a:lnTo>
                    <a:lnTo>
                      <a:pt x="27" y="15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31" y="13"/>
                    </a:lnTo>
                    <a:lnTo>
                      <a:pt x="33" y="11"/>
                    </a:lnTo>
                    <a:lnTo>
                      <a:pt x="33" y="6"/>
                    </a:lnTo>
                    <a:lnTo>
                      <a:pt x="33" y="3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" name="Freeform 248"/>
              <p:cNvSpPr/>
              <p:nvPr/>
            </p:nvSpPr>
            <p:spPr bwMode="auto">
              <a:xfrm>
                <a:off x="10466340" y="6488615"/>
                <a:ext cx="14289" cy="14290"/>
              </a:xfrm>
              <a:custGeom>
                <a:gdLst>
                  <a:gd fmla="*/ 6 w 9" name="T0"/>
                  <a:gd fmla="*/ 6 h 9" name="T1"/>
                  <a:gd fmla="*/ 6 w 9" name="T2"/>
                  <a:gd fmla="*/ 6 h 9" name="T3"/>
                  <a:gd fmla="*/ 5 w 9" name="T4"/>
                  <a:gd fmla="*/ 8 h 9" name="T5"/>
                  <a:gd fmla="*/ 3 w 9" name="T6"/>
                  <a:gd fmla="*/ 9 h 9" name="T7"/>
                  <a:gd fmla="*/ 2 w 9" name="T8"/>
                  <a:gd fmla="*/ 8 h 9" name="T9"/>
                  <a:gd fmla="*/ 0 w 9" name="T10"/>
                  <a:gd fmla="*/ 6 h 9" name="T11"/>
                  <a:gd fmla="*/ 0 w 9" name="T12"/>
                  <a:gd fmla="*/ 6 h 9" name="T13"/>
                  <a:gd fmla="*/ 2 w 9" name="T14"/>
                  <a:gd fmla="*/ 4 h 9" name="T15"/>
                  <a:gd fmla="*/ 3 w 9" name="T16"/>
                  <a:gd fmla="*/ 1 h 9" name="T17"/>
                  <a:gd fmla="*/ 5 w 9" name="T18"/>
                  <a:gd fmla="*/ 0 h 9" name="T19"/>
                  <a:gd fmla="*/ 8 w 9" name="T20"/>
                  <a:gd fmla="*/ 1 h 9" name="T21"/>
                  <a:gd fmla="*/ 8 w 9" name="T22"/>
                  <a:gd fmla="*/ 1 h 9" name="T23"/>
                  <a:gd fmla="*/ 9 w 9" name="T24"/>
                  <a:gd fmla="*/ 1 h 9" name="T25"/>
                  <a:gd fmla="*/ 9 w 9" name="T26"/>
                  <a:gd fmla="*/ 2 h 9" name="T27"/>
                  <a:gd fmla="*/ 8 w 9" name="T28"/>
                  <a:gd fmla="*/ 4 h 9" name="T29"/>
                  <a:gd fmla="*/ 6 w 9" name="T30"/>
                  <a:gd fmla="*/ 6 h 9" name="T31"/>
                  <a:gd fmla="*/ 6 w 9" name="T32"/>
                  <a:gd fmla="*/ 6 h 9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9" w="9">
                    <a:moveTo>
                      <a:pt x="6" y="6"/>
                    </a:moveTo>
                    <a:lnTo>
                      <a:pt x="6" y="6"/>
                    </a:lnTo>
                    <a:lnTo>
                      <a:pt x="5" y="8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" name="Freeform 249"/>
              <p:cNvSpPr/>
              <p:nvPr/>
            </p:nvSpPr>
            <p:spPr bwMode="auto">
              <a:xfrm>
                <a:off x="10415541" y="6401296"/>
                <a:ext cx="49212" cy="42866"/>
              </a:xfrm>
              <a:custGeom>
                <a:gdLst>
                  <a:gd fmla="*/ 30 w 31" name="T0"/>
                  <a:gd fmla="*/ 8 h 27" name="T1"/>
                  <a:gd fmla="*/ 30 w 31" name="T2"/>
                  <a:gd fmla="*/ 8 h 27" name="T3"/>
                  <a:gd fmla="*/ 26 w 31" name="T4"/>
                  <a:gd fmla="*/ 8 h 27" name="T5"/>
                  <a:gd fmla="*/ 22 w 31" name="T6"/>
                  <a:gd fmla="*/ 10 h 27" name="T7"/>
                  <a:gd fmla="*/ 16 w 31" name="T8"/>
                  <a:gd fmla="*/ 12 h 27" name="T9"/>
                  <a:gd fmla="*/ 15 w 31" name="T10"/>
                  <a:gd fmla="*/ 14 h 27" name="T11"/>
                  <a:gd fmla="*/ 14 w 31" name="T12"/>
                  <a:gd fmla="*/ 16 h 27" name="T13"/>
                  <a:gd fmla="*/ 14 w 31" name="T14"/>
                  <a:gd fmla="*/ 16 h 27" name="T15"/>
                  <a:gd fmla="*/ 13 w 31" name="T16"/>
                  <a:gd fmla="*/ 20 h 27" name="T17"/>
                  <a:gd fmla="*/ 9 w 31" name="T18"/>
                  <a:gd fmla="*/ 25 h 27" name="T19"/>
                  <a:gd fmla="*/ 7 w 31" name="T20"/>
                  <a:gd fmla="*/ 26 h 27" name="T21"/>
                  <a:gd fmla="*/ 6 w 31" name="T22"/>
                  <a:gd fmla="*/ 27 h 27" name="T23"/>
                  <a:gd fmla="*/ 3 w 31" name="T24"/>
                  <a:gd fmla="*/ 27 h 27" name="T25"/>
                  <a:gd fmla="*/ 2 w 31" name="T26"/>
                  <a:gd fmla="*/ 26 h 27" name="T27"/>
                  <a:gd fmla="*/ 2 w 31" name="T28"/>
                  <a:gd fmla="*/ 26 h 27" name="T29"/>
                  <a:gd fmla="*/ 0 w 31" name="T30"/>
                  <a:gd fmla="*/ 21 h 27" name="T31"/>
                  <a:gd fmla="*/ 0 w 31" name="T32"/>
                  <a:gd fmla="*/ 17 h 27" name="T33"/>
                  <a:gd fmla="*/ 0 w 31" name="T34"/>
                  <a:gd fmla="*/ 14 h 27" name="T35"/>
                  <a:gd fmla="*/ 1 w 31" name="T36"/>
                  <a:gd fmla="*/ 12 h 27" name="T37"/>
                  <a:gd fmla="*/ 3 w 31" name="T38"/>
                  <a:gd fmla="*/ 11 h 27" name="T39"/>
                  <a:gd fmla="*/ 3 w 31" name="T40"/>
                  <a:gd fmla="*/ 11 h 27" name="T41"/>
                  <a:gd fmla="*/ 6 w 31" name="T42"/>
                  <a:gd fmla="*/ 10 h 27" name="T43"/>
                  <a:gd fmla="*/ 8 w 31" name="T44"/>
                  <a:gd fmla="*/ 7 h 27" name="T45"/>
                  <a:gd fmla="*/ 9 w 31" name="T46"/>
                  <a:gd fmla="*/ 5 h 27" name="T47"/>
                  <a:gd fmla="*/ 12 w 31" name="T48"/>
                  <a:gd fmla="*/ 3 h 27" name="T49"/>
                  <a:gd fmla="*/ 12 w 31" name="T50"/>
                  <a:gd fmla="*/ 3 h 27" name="T51"/>
                  <a:gd fmla="*/ 21 w 31" name="T52"/>
                  <a:gd fmla="*/ 0 h 27" name="T53"/>
                  <a:gd fmla="*/ 24 w 31" name="T54"/>
                  <a:gd fmla="*/ 0 h 27" name="T55"/>
                  <a:gd fmla="*/ 28 w 31" name="T56"/>
                  <a:gd fmla="*/ 1 h 27" name="T57"/>
                  <a:gd fmla="*/ 28 w 31" name="T58"/>
                  <a:gd fmla="*/ 1 h 27" name="T59"/>
                  <a:gd fmla="*/ 30 w 31" name="T60"/>
                  <a:gd fmla="*/ 2 h 27" name="T61"/>
                  <a:gd fmla="*/ 31 w 31" name="T62"/>
                  <a:gd fmla="*/ 4 h 27" name="T63"/>
                  <a:gd fmla="*/ 31 w 31" name="T64"/>
                  <a:gd fmla="*/ 6 h 27" name="T65"/>
                  <a:gd fmla="*/ 30 w 31" name="T66"/>
                  <a:gd fmla="*/ 7 h 27" name="T67"/>
                  <a:gd fmla="*/ 30 w 31" name="T68"/>
                  <a:gd fmla="*/ 8 h 27" name="T69"/>
                  <a:gd fmla="*/ 30 w 31" name="T70"/>
                  <a:gd fmla="*/ 8 h 27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27" w="31">
                    <a:moveTo>
                      <a:pt x="30" y="8"/>
                    </a:moveTo>
                    <a:lnTo>
                      <a:pt x="30" y="8"/>
                    </a:lnTo>
                    <a:lnTo>
                      <a:pt x="26" y="8"/>
                    </a:lnTo>
                    <a:lnTo>
                      <a:pt x="22" y="10"/>
                    </a:lnTo>
                    <a:lnTo>
                      <a:pt x="16" y="12"/>
                    </a:lnTo>
                    <a:lnTo>
                      <a:pt x="15" y="14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3" y="20"/>
                    </a:lnTo>
                    <a:lnTo>
                      <a:pt x="9" y="25"/>
                    </a:lnTo>
                    <a:lnTo>
                      <a:pt x="7" y="26"/>
                    </a:lnTo>
                    <a:lnTo>
                      <a:pt x="6" y="27"/>
                    </a:lnTo>
                    <a:lnTo>
                      <a:pt x="3" y="27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6" y="10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30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0" y="7"/>
                    </a:lnTo>
                    <a:lnTo>
                      <a:pt x="30" y="8"/>
                    </a:lnTo>
                    <a:lnTo>
                      <a:pt x="30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" name="Freeform 250"/>
              <p:cNvSpPr/>
              <p:nvPr/>
            </p:nvSpPr>
            <p:spPr bwMode="auto">
              <a:xfrm>
                <a:off x="10431416" y="6380656"/>
                <a:ext cx="19051" cy="20640"/>
              </a:xfrm>
              <a:custGeom>
                <a:gdLst>
                  <a:gd fmla="*/ 12 w 12" name="T0"/>
                  <a:gd fmla="*/ 3 h 13" name="T1"/>
                  <a:gd fmla="*/ 12 w 12" name="T2"/>
                  <a:gd fmla="*/ 3 h 13" name="T3"/>
                  <a:gd fmla="*/ 10 w 12" name="T4"/>
                  <a:gd fmla="*/ 3 h 13" name="T5"/>
                  <a:gd fmla="*/ 7 w 12" name="T6"/>
                  <a:gd fmla="*/ 3 h 13" name="T7"/>
                  <a:gd fmla="*/ 6 w 12" name="T8"/>
                  <a:gd fmla="*/ 6 h 13" name="T9"/>
                  <a:gd fmla="*/ 6 w 12" name="T10"/>
                  <a:gd fmla="*/ 6 h 13" name="T11"/>
                  <a:gd fmla="*/ 6 w 12" name="T12"/>
                  <a:gd fmla="*/ 10 h 13" name="T13"/>
                  <a:gd fmla="*/ 4 w 12" name="T14"/>
                  <a:gd fmla="*/ 12 h 13" name="T15"/>
                  <a:gd fmla="*/ 2 w 12" name="T16"/>
                  <a:gd fmla="*/ 13 h 13" name="T17"/>
                  <a:gd fmla="*/ 2 w 12" name="T18"/>
                  <a:gd fmla="*/ 12 h 13" name="T19"/>
                  <a:gd fmla="*/ 1 w 12" name="T20"/>
                  <a:gd fmla="*/ 11 h 13" name="T21"/>
                  <a:gd fmla="*/ 1 w 12" name="T22"/>
                  <a:gd fmla="*/ 11 h 13" name="T23"/>
                  <a:gd fmla="*/ 0 w 12" name="T24"/>
                  <a:gd fmla="*/ 3 h 13" name="T25"/>
                  <a:gd fmla="*/ 1 w 12" name="T26"/>
                  <a:gd fmla="*/ 1 h 13" name="T27"/>
                  <a:gd fmla="*/ 3 w 12" name="T28"/>
                  <a:gd fmla="*/ 0 h 13" name="T29"/>
                  <a:gd fmla="*/ 3 w 12" name="T30"/>
                  <a:gd fmla="*/ 0 h 13" name="T31"/>
                  <a:gd fmla="*/ 6 w 12" name="T32"/>
                  <a:gd fmla="*/ 0 h 13" name="T33"/>
                  <a:gd fmla="*/ 10 w 12" name="T34"/>
                  <a:gd fmla="*/ 1 h 13" name="T35"/>
                  <a:gd fmla="*/ 12 w 12" name="T36"/>
                  <a:gd fmla="*/ 3 h 13" name="T37"/>
                  <a:gd fmla="*/ 12 w 12" name="T38"/>
                  <a:gd fmla="*/ 3 h 13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3" w="12">
                    <a:moveTo>
                      <a:pt x="12" y="3"/>
                    </a:moveTo>
                    <a:lnTo>
                      <a:pt x="12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10"/>
                    </a:lnTo>
                    <a:lnTo>
                      <a:pt x="4" y="12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" name="Freeform 251"/>
              <p:cNvSpPr/>
              <p:nvPr/>
            </p:nvSpPr>
            <p:spPr bwMode="auto">
              <a:xfrm>
                <a:off x="10385379" y="6390182"/>
                <a:ext cx="9525" cy="17464"/>
              </a:xfrm>
              <a:custGeom>
                <a:gdLst>
                  <a:gd fmla="*/ 6 w 6" name="T0"/>
                  <a:gd fmla="*/ 10 h 11" name="T1"/>
                  <a:gd fmla="*/ 6 w 6" name="T2"/>
                  <a:gd fmla="*/ 10 h 11" name="T3"/>
                  <a:gd fmla="*/ 5 w 6" name="T4"/>
                  <a:gd fmla="*/ 11 h 11" name="T5"/>
                  <a:gd fmla="*/ 3 w 6" name="T6"/>
                  <a:gd fmla="*/ 11 h 11" name="T7"/>
                  <a:gd fmla="*/ 1 w 6" name="T8"/>
                  <a:gd fmla="*/ 9 h 11" name="T9"/>
                  <a:gd fmla="*/ 0 w 6" name="T10"/>
                  <a:gd fmla="*/ 8 h 11" name="T11"/>
                  <a:gd fmla="*/ 0 w 6" name="T12"/>
                  <a:gd fmla="*/ 8 h 11" name="T13"/>
                  <a:gd fmla="*/ 2 w 6" name="T14"/>
                  <a:gd fmla="*/ 1 h 11" name="T15"/>
                  <a:gd fmla="*/ 3 w 6" name="T16"/>
                  <a:gd fmla="*/ 0 h 11" name="T17"/>
                  <a:gd fmla="*/ 4 w 6" name="T18"/>
                  <a:gd fmla="*/ 0 h 11" name="T19"/>
                  <a:gd fmla="*/ 4 w 6" name="T20"/>
                  <a:gd fmla="*/ 1 h 11" name="T21"/>
                  <a:gd fmla="*/ 4 w 6" name="T22"/>
                  <a:gd fmla="*/ 1 h 11" name="T23"/>
                  <a:gd fmla="*/ 6 w 6" name="T24"/>
                  <a:gd fmla="*/ 8 h 11" name="T25"/>
                  <a:gd fmla="*/ 6 w 6" name="T26"/>
                  <a:gd fmla="*/ 10 h 11" name="T27"/>
                  <a:gd fmla="*/ 6 w 6" name="T28"/>
                  <a:gd fmla="*/ 10 h 11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11" w="6">
                    <a:moveTo>
                      <a:pt x="6" y="10"/>
                    </a:moveTo>
                    <a:lnTo>
                      <a:pt x="6" y="10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6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" name="Freeform 252"/>
              <p:cNvSpPr/>
              <p:nvPr/>
            </p:nvSpPr>
            <p:spPr bwMode="auto">
              <a:xfrm>
                <a:off x="10317116" y="6498141"/>
                <a:ext cx="11113" cy="6350"/>
              </a:xfrm>
              <a:custGeom>
                <a:gdLst>
                  <a:gd fmla="*/ 7 w 7" name="T0"/>
                  <a:gd fmla="*/ 2 h 4" name="T1"/>
                  <a:gd fmla="*/ 7 w 7" name="T2"/>
                  <a:gd fmla="*/ 2 h 4" name="T3"/>
                  <a:gd fmla="*/ 2 w 7" name="T4"/>
                  <a:gd fmla="*/ 4 h 4" name="T5"/>
                  <a:gd fmla="*/ 0 w 7" name="T6"/>
                  <a:gd fmla="*/ 4 h 4" name="T7"/>
                  <a:gd fmla="*/ 0 w 7" name="T8"/>
                  <a:gd fmla="*/ 3 h 4" name="T9"/>
                  <a:gd fmla="*/ 0 w 7" name="T10"/>
                  <a:gd fmla="*/ 3 h 4" name="T11"/>
                  <a:gd fmla="*/ 0 w 7" name="T12"/>
                  <a:gd fmla="*/ 1 h 4" name="T13"/>
                  <a:gd fmla="*/ 1 w 7" name="T14"/>
                  <a:gd fmla="*/ 0 h 4" name="T15"/>
                  <a:gd fmla="*/ 4 w 7" name="T16"/>
                  <a:gd fmla="*/ 0 h 4" name="T17"/>
                  <a:gd fmla="*/ 4 w 7" name="T18"/>
                  <a:gd fmla="*/ 0 h 4" name="T19"/>
                  <a:gd fmla="*/ 5 w 7" name="T20"/>
                  <a:gd fmla="*/ 0 h 4" name="T21"/>
                  <a:gd fmla="*/ 6 w 7" name="T22"/>
                  <a:gd fmla="*/ 1 h 4" name="T23"/>
                  <a:gd fmla="*/ 7 w 7" name="T24"/>
                  <a:gd fmla="*/ 2 h 4" name="T25"/>
                  <a:gd fmla="*/ 7 w 7" name="T26"/>
                  <a:gd fmla="*/ 2 h 4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4" w="7">
                    <a:moveTo>
                      <a:pt x="7" y="2"/>
                    </a:moveTo>
                    <a:lnTo>
                      <a:pt x="7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" name="Freeform 253"/>
              <p:cNvSpPr/>
              <p:nvPr/>
            </p:nvSpPr>
            <p:spPr bwMode="auto">
              <a:xfrm>
                <a:off x="10231390" y="6560058"/>
                <a:ext cx="6350" cy="7938"/>
              </a:xfrm>
              <a:custGeom>
                <a:gdLst>
                  <a:gd fmla="*/ 1 w 4" name="T0"/>
                  <a:gd fmla="*/ 1 h 5" name="T1"/>
                  <a:gd fmla="*/ 1 w 4" name="T2"/>
                  <a:gd fmla="*/ 1 h 5" name="T3"/>
                  <a:gd fmla="*/ 0 w 4" name="T4"/>
                  <a:gd fmla="*/ 3 h 5" name="T5"/>
                  <a:gd fmla="*/ 1 w 4" name="T6"/>
                  <a:gd fmla="*/ 4 h 5" name="T7"/>
                  <a:gd fmla="*/ 2 w 4" name="T8"/>
                  <a:gd fmla="*/ 5 h 5" name="T9"/>
                  <a:gd fmla="*/ 3 w 4" name="T10"/>
                  <a:gd fmla="*/ 5 h 5" name="T11"/>
                  <a:gd fmla="*/ 3 w 4" name="T12"/>
                  <a:gd fmla="*/ 5 h 5" name="T13"/>
                  <a:gd fmla="*/ 4 w 4" name="T14"/>
                  <a:gd fmla="*/ 0 h 5" name="T15"/>
                  <a:gd fmla="*/ 1 w 4" name="T16"/>
                  <a:gd fmla="*/ 1 h 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" w="4">
                    <a:moveTo>
                      <a:pt x="1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0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" name="Freeform 254"/>
              <p:cNvSpPr/>
              <p:nvPr/>
            </p:nvSpPr>
            <p:spPr bwMode="auto">
              <a:xfrm>
                <a:off x="10177416" y="6564822"/>
                <a:ext cx="6350" cy="12700"/>
              </a:xfrm>
              <a:custGeom>
                <a:gdLst>
                  <a:gd fmla="*/ 3 w 4" name="T0"/>
                  <a:gd fmla="*/ 8 h 8" name="T1"/>
                  <a:gd fmla="*/ 3 w 4" name="T2"/>
                  <a:gd fmla="*/ 8 h 8" name="T3"/>
                  <a:gd fmla="*/ 1 w 4" name="T4"/>
                  <a:gd fmla="*/ 7 h 8" name="T5"/>
                  <a:gd fmla="*/ 0 w 4" name="T6"/>
                  <a:gd fmla="*/ 4 h 8" name="T7"/>
                  <a:gd fmla="*/ 0 w 4" name="T8"/>
                  <a:gd fmla="*/ 4 h 8" name="T9"/>
                  <a:gd fmla="*/ 1 w 4" name="T10"/>
                  <a:gd fmla="*/ 2 h 8" name="T11"/>
                  <a:gd fmla="*/ 2 w 4" name="T12"/>
                  <a:gd fmla="*/ 0 h 8" name="T13"/>
                  <a:gd fmla="*/ 3 w 4" name="T14"/>
                  <a:gd fmla="*/ 0 h 8" name="T15"/>
                  <a:gd fmla="*/ 4 w 4" name="T16"/>
                  <a:gd fmla="*/ 1 h 8" name="T17"/>
                  <a:gd fmla="*/ 4 w 4" name="T18"/>
                  <a:gd fmla="*/ 1 h 8" name="T19"/>
                  <a:gd fmla="*/ 3 w 4" name="T20"/>
                  <a:gd fmla="*/ 8 h 8" name="T21"/>
                  <a:gd fmla="*/ 3 w 4" name="T22"/>
                  <a:gd fmla="*/ 8 h 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8" w="4">
                    <a:moveTo>
                      <a:pt x="3" y="8"/>
                    </a:moveTo>
                    <a:lnTo>
                      <a:pt x="3" y="8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" name="Freeform 255"/>
              <p:cNvSpPr/>
              <p:nvPr/>
            </p:nvSpPr>
            <p:spPr bwMode="auto">
              <a:xfrm>
                <a:off x="10145666" y="6509254"/>
                <a:ext cx="9525" cy="9526"/>
              </a:xfrm>
              <a:custGeom>
                <a:gdLst>
                  <a:gd fmla="*/ 6 w 6" name="T0"/>
                  <a:gd fmla="*/ 0 h 6" name="T1"/>
                  <a:gd fmla="*/ 6 w 6" name="T2"/>
                  <a:gd fmla="*/ 0 h 6" name="T3"/>
                  <a:gd fmla="*/ 5 w 6" name="T4"/>
                  <a:gd fmla="*/ 1 h 6" name="T5"/>
                  <a:gd fmla="*/ 3 w 6" name="T6"/>
                  <a:gd fmla="*/ 0 h 6" name="T7"/>
                  <a:gd fmla="*/ 1 w 6" name="T8"/>
                  <a:gd fmla="*/ 0 h 6" name="T9"/>
                  <a:gd fmla="*/ 0 w 6" name="T10"/>
                  <a:gd fmla="*/ 1 h 6" name="T11"/>
                  <a:gd fmla="*/ 0 w 6" name="T12"/>
                  <a:gd fmla="*/ 1 h 6" name="T13"/>
                  <a:gd fmla="*/ 1 w 6" name="T14"/>
                  <a:gd fmla="*/ 4 h 6" name="T15"/>
                  <a:gd fmla="*/ 3 w 6" name="T16"/>
                  <a:gd fmla="*/ 5 h 6" name="T17"/>
                  <a:gd fmla="*/ 5 w 6" name="T18"/>
                  <a:gd fmla="*/ 6 h 6" name="T19"/>
                  <a:gd fmla="*/ 6 w 6" name="T20"/>
                  <a:gd fmla="*/ 6 h 6" name="T21"/>
                  <a:gd fmla="*/ 6 w 6" name="T22"/>
                  <a:gd fmla="*/ 5 h 6" name="T23"/>
                  <a:gd fmla="*/ 6 w 6" name="T24"/>
                  <a:gd fmla="*/ 5 h 6" name="T25"/>
                  <a:gd fmla="*/ 6 w 6" name="T26"/>
                  <a:gd fmla="*/ 0 h 6" name="T27"/>
                  <a:gd fmla="*/ 6 w 6" name="T28"/>
                  <a:gd fmla="*/ 0 h 6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6" w="6">
                    <a:moveTo>
                      <a:pt x="6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" name="Freeform 256"/>
              <p:cNvSpPr/>
              <p:nvPr/>
            </p:nvSpPr>
            <p:spPr bwMode="auto">
              <a:xfrm>
                <a:off x="10231390" y="6469563"/>
                <a:ext cx="19051" cy="11114"/>
              </a:xfrm>
              <a:custGeom>
                <a:gdLst>
                  <a:gd fmla="*/ 12 w 12" name="T0"/>
                  <a:gd fmla="*/ 2 h 7" name="T1"/>
                  <a:gd fmla="*/ 12 w 12" name="T2"/>
                  <a:gd fmla="*/ 2 h 7" name="T3"/>
                  <a:gd fmla="*/ 8 w 12" name="T4"/>
                  <a:gd fmla="*/ 0 h 7" name="T5"/>
                  <a:gd fmla="*/ 4 w 12" name="T6"/>
                  <a:gd fmla="*/ 0 h 7" name="T7"/>
                  <a:gd fmla="*/ 2 w 12" name="T8"/>
                  <a:gd fmla="*/ 0 h 7" name="T9"/>
                  <a:gd fmla="*/ 2 w 12" name="T10"/>
                  <a:gd fmla="*/ 0 h 7" name="T11"/>
                  <a:gd fmla="*/ 1 w 12" name="T12"/>
                  <a:gd fmla="*/ 2 h 7" name="T13"/>
                  <a:gd fmla="*/ 0 w 12" name="T14"/>
                  <a:gd fmla="*/ 4 h 7" name="T15"/>
                  <a:gd fmla="*/ 1 w 12" name="T16"/>
                  <a:gd fmla="*/ 6 h 7" name="T17"/>
                  <a:gd fmla="*/ 2 w 12" name="T18"/>
                  <a:gd fmla="*/ 7 h 7" name="T19"/>
                  <a:gd fmla="*/ 2 w 12" name="T20"/>
                  <a:gd fmla="*/ 7 h 7" name="T21"/>
                  <a:gd fmla="*/ 4 w 12" name="T22"/>
                  <a:gd fmla="*/ 6 h 7" name="T23"/>
                  <a:gd fmla="*/ 4 w 12" name="T24"/>
                  <a:gd fmla="*/ 5 h 7" name="T25"/>
                  <a:gd fmla="*/ 4 w 12" name="T26"/>
                  <a:gd fmla="*/ 4 h 7" name="T27"/>
                  <a:gd fmla="*/ 5 w 12" name="T28"/>
                  <a:gd fmla="*/ 3 h 7" name="T29"/>
                  <a:gd fmla="*/ 5 w 12" name="T30"/>
                  <a:gd fmla="*/ 3 h 7" name="T31"/>
                  <a:gd fmla="*/ 10 w 12" name="T32"/>
                  <a:gd fmla="*/ 4 h 7" name="T33"/>
                  <a:gd fmla="*/ 11 w 12" name="T34"/>
                  <a:gd fmla="*/ 4 h 7" name="T35"/>
                  <a:gd fmla="*/ 12 w 12" name="T36"/>
                  <a:gd fmla="*/ 3 h 7" name="T37"/>
                  <a:gd fmla="*/ 12 w 12" name="T38"/>
                  <a:gd fmla="*/ 3 h 7" name="T39"/>
                  <a:gd fmla="*/ 12 w 12" name="T40"/>
                  <a:gd fmla="*/ 2 h 7" name="T41"/>
                  <a:gd fmla="*/ 12 w 12" name="T42"/>
                  <a:gd fmla="*/ 2 h 7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7" w="12">
                    <a:moveTo>
                      <a:pt x="12" y="2"/>
                    </a:moveTo>
                    <a:lnTo>
                      <a:pt x="12" y="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" name="Freeform 257"/>
              <p:cNvSpPr/>
              <p:nvPr/>
            </p:nvSpPr>
            <p:spPr bwMode="auto">
              <a:xfrm>
                <a:off x="10153604" y="6425111"/>
                <a:ext cx="23812" cy="34928"/>
              </a:xfrm>
              <a:custGeom>
                <a:gdLst>
                  <a:gd fmla="*/ 11 w 15" name="T0"/>
                  <a:gd fmla="*/ 0 h 22" name="T1"/>
                  <a:gd fmla="*/ 11 w 15" name="T2"/>
                  <a:gd fmla="*/ 0 h 22" name="T3"/>
                  <a:gd fmla="*/ 10 w 15" name="T4"/>
                  <a:gd fmla="*/ 3 h 22" name="T5"/>
                  <a:gd fmla="*/ 10 w 15" name="T6"/>
                  <a:gd fmla="*/ 5 h 22" name="T7"/>
                  <a:gd fmla="*/ 10 w 15" name="T8"/>
                  <a:gd fmla="*/ 5 h 22" name="T9"/>
                  <a:gd fmla="*/ 11 w 15" name="T10"/>
                  <a:gd fmla="*/ 6 h 22" name="T11"/>
                  <a:gd fmla="*/ 11 w 15" name="T12"/>
                  <a:gd fmla="*/ 6 h 22" name="T13"/>
                  <a:gd fmla="*/ 13 w 15" name="T14"/>
                  <a:gd fmla="*/ 6 h 22" name="T15"/>
                  <a:gd fmla="*/ 15 w 15" name="T16"/>
                  <a:gd fmla="*/ 9 h 22" name="T17"/>
                  <a:gd fmla="*/ 15 w 15" name="T18"/>
                  <a:gd fmla="*/ 11 h 22" name="T19"/>
                  <a:gd fmla="*/ 15 w 15" name="T20"/>
                  <a:gd fmla="*/ 12 h 22" name="T21"/>
                  <a:gd fmla="*/ 15 w 15" name="T22"/>
                  <a:gd fmla="*/ 12 h 22" name="T23"/>
                  <a:gd fmla="*/ 13 w 15" name="T24"/>
                  <a:gd fmla="*/ 15 h 22" name="T25"/>
                  <a:gd fmla="*/ 11 w 15" name="T26"/>
                  <a:gd fmla="*/ 16 h 22" name="T27"/>
                  <a:gd fmla="*/ 11 w 15" name="T28"/>
                  <a:gd fmla="*/ 17 h 22" name="T29"/>
                  <a:gd fmla="*/ 11 w 15" name="T30"/>
                  <a:gd fmla="*/ 17 h 22" name="T31"/>
                  <a:gd fmla="*/ 10 w 15" name="T32"/>
                  <a:gd fmla="*/ 18 h 22" name="T33"/>
                  <a:gd fmla="*/ 9 w 15" name="T34"/>
                  <a:gd fmla="*/ 19 h 22" name="T35"/>
                  <a:gd fmla="*/ 8 w 15" name="T36"/>
                  <a:gd fmla="*/ 19 h 22" name="T37"/>
                  <a:gd fmla="*/ 7 w 15" name="T38"/>
                  <a:gd fmla="*/ 21 h 22" name="T39"/>
                  <a:gd fmla="*/ 7 w 15" name="T40"/>
                  <a:gd fmla="*/ 21 h 22" name="T41"/>
                  <a:gd fmla="*/ 6 w 15" name="T42"/>
                  <a:gd fmla="*/ 22 h 22" name="T43"/>
                  <a:gd fmla="*/ 4 w 15" name="T44"/>
                  <a:gd fmla="*/ 22 h 22" name="T45"/>
                  <a:gd fmla="*/ 3 w 15" name="T46"/>
                  <a:gd fmla="*/ 21 h 22" name="T47"/>
                  <a:gd fmla="*/ 2 w 15" name="T48"/>
                  <a:gd fmla="*/ 20 h 22" name="T49"/>
                  <a:gd fmla="*/ 2 w 15" name="T50"/>
                  <a:gd fmla="*/ 20 h 22" name="T51"/>
                  <a:gd fmla="*/ 2 w 15" name="T52"/>
                  <a:gd fmla="*/ 18 h 22" name="T53"/>
                  <a:gd fmla="*/ 1 w 15" name="T54"/>
                  <a:gd fmla="*/ 16 h 22" name="T55"/>
                  <a:gd fmla="*/ 0 w 15" name="T56"/>
                  <a:gd fmla="*/ 15 h 22" name="T57"/>
                  <a:gd fmla="*/ 0 w 15" name="T58"/>
                  <a:gd fmla="*/ 13 h 22" name="T59"/>
                  <a:gd fmla="*/ 0 w 15" name="T60"/>
                  <a:gd fmla="*/ 13 h 22" name="T61"/>
                  <a:gd fmla="*/ 1 w 15" name="T62"/>
                  <a:gd fmla="*/ 12 h 22" name="T63"/>
                  <a:gd fmla="*/ 3 w 15" name="T64"/>
                  <a:gd fmla="*/ 11 h 22" name="T65"/>
                  <a:gd fmla="*/ 4 w 15" name="T66"/>
                  <a:gd fmla="*/ 10 h 22" name="T67"/>
                  <a:gd fmla="*/ 5 w 15" name="T68"/>
                  <a:gd fmla="*/ 9 h 22" name="T69"/>
                  <a:gd fmla="*/ 5 w 15" name="T70"/>
                  <a:gd fmla="*/ 9 h 22" name="T71"/>
                  <a:gd fmla="*/ 5 w 15" name="T72"/>
                  <a:gd fmla="*/ 6 h 22" name="T73"/>
                  <a:gd fmla="*/ 6 w 15" name="T74"/>
                  <a:gd fmla="*/ 6 h 22" name="T75"/>
                  <a:gd fmla="*/ 7 w 15" name="T76"/>
                  <a:gd fmla="*/ 5 h 22" name="T77"/>
                  <a:gd fmla="*/ 7 w 15" name="T78"/>
                  <a:gd fmla="*/ 3 h 22" name="T79"/>
                  <a:gd fmla="*/ 7 w 15" name="T80"/>
                  <a:gd fmla="*/ 3 h 22" name="T81"/>
                  <a:gd fmla="*/ 7 w 15" name="T82"/>
                  <a:gd fmla="*/ 1 h 22" name="T83"/>
                  <a:gd fmla="*/ 9 w 15" name="T84"/>
                  <a:gd fmla="*/ 0 h 22" name="T85"/>
                  <a:gd fmla="*/ 11 w 15" name="T86"/>
                  <a:gd fmla="*/ 0 h 22" name="T87"/>
                  <a:gd fmla="*/ 11 w 15" name="T88"/>
                  <a:gd fmla="*/ 0 h 22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22" w="15">
                    <a:moveTo>
                      <a:pt x="11" y="0"/>
                    </a:moveTo>
                    <a:lnTo>
                      <a:pt x="11" y="0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5" y="9"/>
                    </a:lnTo>
                    <a:lnTo>
                      <a:pt x="15" y="11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3" y="15"/>
                    </a:lnTo>
                    <a:lnTo>
                      <a:pt x="11" y="16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0" y="18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6" y="22"/>
                    </a:lnTo>
                    <a:lnTo>
                      <a:pt x="4" y="22"/>
                    </a:lnTo>
                    <a:lnTo>
                      <a:pt x="3" y="21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" name="Freeform 258"/>
              <p:cNvSpPr/>
              <p:nvPr/>
            </p:nvSpPr>
            <p:spPr bwMode="auto">
              <a:xfrm>
                <a:off x="10109155" y="6439399"/>
                <a:ext cx="19051" cy="25402"/>
              </a:xfrm>
              <a:custGeom>
                <a:gdLst>
                  <a:gd fmla="*/ 12 w 12" name="T0"/>
                  <a:gd fmla="*/ 2 h 16" name="T1"/>
                  <a:gd fmla="*/ 12 w 12" name="T2"/>
                  <a:gd fmla="*/ 2 h 16" name="T3"/>
                  <a:gd fmla="*/ 12 w 12" name="T4"/>
                  <a:gd fmla="*/ 3 h 16" name="T5"/>
                  <a:gd fmla="*/ 9 w 12" name="T6"/>
                  <a:gd fmla="*/ 4 h 16" name="T7"/>
                  <a:gd fmla="*/ 8 w 12" name="T8"/>
                  <a:gd fmla="*/ 5 h 16" name="T9"/>
                  <a:gd fmla="*/ 7 w 12" name="T10"/>
                  <a:gd fmla="*/ 6 h 16" name="T11"/>
                  <a:gd fmla="*/ 7 w 12" name="T12"/>
                  <a:gd fmla="*/ 6 h 16" name="T13"/>
                  <a:gd fmla="*/ 8 w 12" name="T14"/>
                  <a:gd fmla="*/ 10 h 16" name="T15"/>
                  <a:gd fmla="*/ 7 w 12" name="T16"/>
                  <a:gd fmla="*/ 11 h 16" name="T17"/>
                  <a:gd fmla="*/ 6 w 12" name="T18"/>
                  <a:gd fmla="*/ 12 h 16" name="T19"/>
                  <a:gd fmla="*/ 6 w 12" name="T20"/>
                  <a:gd fmla="*/ 12 h 16" name="T21"/>
                  <a:gd fmla="*/ 5 w 12" name="T22"/>
                  <a:gd fmla="*/ 12 h 16" name="T23"/>
                  <a:gd fmla="*/ 4 w 12" name="T24"/>
                  <a:gd fmla="*/ 15 h 16" name="T25"/>
                  <a:gd fmla="*/ 4 w 12" name="T26"/>
                  <a:gd fmla="*/ 15 h 16" name="T27"/>
                  <a:gd fmla="*/ 3 w 12" name="T28"/>
                  <a:gd fmla="*/ 16 h 16" name="T29"/>
                  <a:gd fmla="*/ 2 w 12" name="T30"/>
                  <a:gd fmla="*/ 16 h 16" name="T31"/>
                  <a:gd fmla="*/ 1 w 12" name="T32"/>
                  <a:gd fmla="*/ 12 h 16" name="T33"/>
                  <a:gd fmla="*/ 1 w 12" name="T34"/>
                  <a:gd fmla="*/ 12 h 16" name="T35"/>
                  <a:gd fmla="*/ 0 w 12" name="T36"/>
                  <a:gd fmla="*/ 8 h 16" name="T37"/>
                  <a:gd fmla="*/ 0 w 12" name="T38"/>
                  <a:gd fmla="*/ 5 h 16" name="T39"/>
                  <a:gd fmla="*/ 0 w 12" name="T40"/>
                  <a:gd fmla="*/ 4 h 16" name="T41"/>
                  <a:gd fmla="*/ 1 w 12" name="T42"/>
                  <a:gd fmla="*/ 4 h 16" name="T43"/>
                  <a:gd fmla="*/ 1 w 12" name="T44"/>
                  <a:gd fmla="*/ 4 h 16" name="T45"/>
                  <a:gd fmla="*/ 3 w 12" name="T46"/>
                  <a:gd fmla="*/ 4 h 16" name="T47"/>
                  <a:gd fmla="*/ 4 w 12" name="T48"/>
                  <a:gd fmla="*/ 3 h 16" name="T49"/>
                  <a:gd fmla="*/ 5 w 12" name="T50"/>
                  <a:gd fmla="*/ 0 h 16" name="T51"/>
                  <a:gd fmla="*/ 5 w 12" name="T52"/>
                  <a:gd fmla="*/ 0 h 16" name="T53"/>
                  <a:gd fmla="*/ 6 w 12" name="T54"/>
                  <a:gd fmla="*/ 0 h 16" name="T55"/>
                  <a:gd fmla="*/ 8 w 12" name="T56"/>
                  <a:gd fmla="*/ 1 h 16" name="T57"/>
                  <a:gd fmla="*/ 12 w 12" name="T58"/>
                  <a:gd fmla="*/ 2 h 16" name="T59"/>
                  <a:gd fmla="*/ 12 w 12" name="T60"/>
                  <a:gd fmla="*/ 2 h 16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16" w="12">
                    <a:moveTo>
                      <a:pt x="12" y="2"/>
                    </a:moveTo>
                    <a:lnTo>
                      <a:pt x="12" y="2"/>
                    </a:lnTo>
                    <a:lnTo>
                      <a:pt x="12" y="3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8" y="10"/>
                    </a:lnTo>
                    <a:lnTo>
                      <a:pt x="7" y="11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" name="Freeform 259"/>
              <p:cNvSpPr/>
              <p:nvPr/>
            </p:nvSpPr>
            <p:spPr bwMode="auto">
              <a:xfrm>
                <a:off x="10129792" y="6372718"/>
                <a:ext cx="9525" cy="6350"/>
              </a:xfrm>
              <a:custGeom>
                <a:gdLst>
                  <a:gd fmla="*/ 2 w 6" name="T0"/>
                  <a:gd fmla="*/ 0 h 4" name="T1"/>
                  <a:gd fmla="*/ 2 w 6" name="T2"/>
                  <a:gd fmla="*/ 0 h 4" name="T3"/>
                  <a:gd fmla="*/ 0 w 6" name="T4"/>
                  <a:gd fmla="*/ 2 h 4" name="T5"/>
                  <a:gd fmla="*/ 0 w 6" name="T6"/>
                  <a:gd fmla="*/ 3 h 4" name="T7"/>
                  <a:gd fmla="*/ 1 w 6" name="T8"/>
                  <a:gd fmla="*/ 4 h 4" name="T9"/>
                  <a:gd fmla="*/ 1 w 6" name="T10"/>
                  <a:gd fmla="*/ 4 h 4" name="T11"/>
                  <a:gd fmla="*/ 5 w 6" name="T12"/>
                  <a:gd fmla="*/ 3 h 4" name="T13"/>
                  <a:gd fmla="*/ 6 w 6" name="T14"/>
                  <a:gd fmla="*/ 3 h 4" name="T15"/>
                  <a:gd fmla="*/ 6 w 6" name="T16"/>
                  <a:gd fmla="*/ 1 h 4" name="T17"/>
                  <a:gd fmla="*/ 6 w 6" name="T18"/>
                  <a:gd fmla="*/ 1 h 4" name="T19"/>
                  <a:gd fmla="*/ 5 w 6" name="T20"/>
                  <a:gd fmla="*/ 0 h 4" name="T21"/>
                  <a:gd fmla="*/ 4 w 6" name="T22"/>
                  <a:gd fmla="*/ 0 h 4" name="T23"/>
                  <a:gd fmla="*/ 2 w 6" name="T24"/>
                  <a:gd fmla="*/ 0 h 4" name="T25"/>
                  <a:gd fmla="*/ 2 w 6" name="T26"/>
                  <a:gd fmla="*/ 0 h 4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4" w="6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5" name="Freeform 260"/>
              <p:cNvSpPr/>
              <p:nvPr/>
            </p:nvSpPr>
            <p:spPr bwMode="auto">
              <a:xfrm>
                <a:off x="10063116" y="6385420"/>
                <a:ext cx="6350" cy="4764"/>
              </a:xfrm>
              <a:custGeom>
                <a:gdLst>
                  <a:gd fmla="*/ 2 w 4" name="T0"/>
                  <a:gd fmla="*/ 0 h 3" name="T1"/>
                  <a:gd fmla="*/ 2 w 4" name="T2"/>
                  <a:gd fmla="*/ 0 h 3" name="T3"/>
                  <a:gd fmla="*/ 0 w 4" name="T4"/>
                  <a:gd fmla="*/ 2 h 3" name="T5"/>
                  <a:gd fmla="*/ 0 w 4" name="T6"/>
                  <a:gd fmla="*/ 3 h 3" name="T7"/>
                  <a:gd fmla="*/ 1 w 4" name="T8"/>
                  <a:gd fmla="*/ 3 h 3" name="T9"/>
                  <a:gd fmla="*/ 1 w 4" name="T10"/>
                  <a:gd fmla="*/ 3 h 3" name="T11"/>
                  <a:gd fmla="*/ 3 w 4" name="T12"/>
                  <a:gd fmla="*/ 3 h 3" name="T13"/>
                  <a:gd fmla="*/ 4 w 4" name="T14"/>
                  <a:gd fmla="*/ 2 h 3" name="T15"/>
                  <a:gd fmla="*/ 3 w 4" name="T16"/>
                  <a:gd fmla="*/ 1 h 3" name="T17"/>
                  <a:gd fmla="*/ 3 w 4" name="T18"/>
                  <a:gd fmla="*/ 1 h 3" name="T19"/>
                  <a:gd fmla="*/ 3 w 4" name="T20"/>
                  <a:gd fmla="*/ 0 h 3" name="T21"/>
                  <a:gd fmla="*/ 2 w 4" name="T22"/>
                  <a:gd fmla="*/ 0 h 3" name="T23"/>
                  <a:gd fmla="*/ 2 w 4" name="T24"/>
                  <a:gd fmla="*/ 0 h 3" name="T25"/>
                  <a:gd fmla="*/ 2 w 4" name="T26"/>
                  <a:gd fmla="*/ 0 h 3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" w="4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6" name="Freeform 261"/>
              <p:cNvSpPr/>
              <p:nvPr/>
            </p:nvSpPr>
            <p:spPr bwMode="auto">
              <a:xfrm>
                <a:off x="9978980" y="6412410"/>
                <a:ext cx="9525" cy="6350"/>
              </a:xfrm>
              <a:custGeom>
                <a:gdLst>
                  <a:gd fmla="*/ 2 w 6" name="T0"/>
                  <a:gd fmla="*/ 1 h 4" name="T1"/>
                  <a:gd fmla="*/ 2 w 6" name="T2"/>
                  <a:gd fmla="*/ 1 h 4" name="T3"/>
                  <a:gd fmla="*/ 0 w 6" name="T4"/>
                  <a:gd fmla="*/ 3 h 4" name="T5"/>
                  <a:gd fmla="*/ 0 w 6" name="T6"/>
                  <a:gd fmla="*/ 4 h 4" name="T7"/>
                  <a:gd fmla="*/ 2 w 6" name="T8"/>
                  <a:gd fmla="*/ 4 h 4" name="T9"/>
                  <a:gd fmla="*/ 2 w 6" name="T10"/>
                  <a:gd fmla="*/ 4 h 4" name="T11"/>
                  <a:gd fmla="*/ 6 w 6" name="T12"/>
                  <a:gd fmla="*/ 4 h 4" name="T13"/>
                  <a:gd fmla="*/ 6 w 6" name="T14"/>
                  <a:gd fmla="*/ 3 h 4" name="T15"/>
                  <a:gd fmla="*/ 6 w 6" name="T16"/>
                  <a:gd fmla="*/ 1 h 4" name="T17"/>
                  <a:gd fmla="*/ 6 w 6" name="T18"/>
                  <a:gd fmla="*/ 1 h 4" name="T19"/>
                  <a:gd fmla="*/ 4 w 6" name="T20"/>
                  <a:gd fmla="*/ 0 h 4" name="T21"/>
                  <a:gd fmla="*/ 3 w 6" name="T22"/>
                  <a:gd fmla="*/ 0 h 4" name="T23"/>
                  <a:gd fmla="*/ 2 w 6" name="T24"/>
                  <a:gd fmla="*/ 1 h 4" name="T25"/>
                  <a:gd fmla="*/ 2 w 6" name="T26"/>
                  <a:gd fmla="*/ 1 h 4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4" w="6">
                    <a:moveTo>
                      <a:pt x="2" y="1"/>
                    </a:move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7" name="Freeform 262"/>
              <p:cNvSpPr/>
              <p:nvPr/>
            </p:nvSpPr>
            <p:spPr bwMode="auto">
              <a:xfrm>
                <a:off x="10001205" y="6456863"/>
                <a:ext cx="4764" cy="7938"/>
              </a:xfrm>
              <a:custGeom>
                <a:gdLst>
                  <a:gd fmla="*/ 0 w 3" name="T0"/>
                  <a:gd fmla="*/ 1 h 5" name="T1"/>
                  <a:gd fmla="*/ 0 w 3" name="T2"/>
                  <a:gd fmla="*/ 1 h 5" name="T3"/>
                  <a:gd fmla="*/ 1 w 3" name="T4"/>
                  <a:gd fmla="*/ 4 h 5" name="T5"/>
                  <a:gd fmla="*/ 1 w 3" name="T6"/>
                  <a:gd fmla="*/ 5 h 5" name="T7"/>
                  <a:gd fmla="*/ 2 w 3" name="T8"/>
                  <a:gd fmla="*/ 5 h 5" name="T9"/>
                  <a:gd fmla="*/ 2 w 3" name="T10"/>
                  <a:gd fmla="*/ 5 h 5" name="T11"/>
                  <a:gd fmla="*/ 3 w 3" name="T12"/>
                  <a:gd fmla="*/ 2 h 5" name="T13"/>
                  <a:gd fmla="*/ 3 w 3" name="T14"/>
                  <a:gd fmla="*/ 1 h 5" name="T15"/>
                  <a:gd fmla="*/ 3 w 3" name="T16"/>
                  <a:gd fmla="*/ 1 h 5" name="T17"/>
                  <a:gd fmla="*/ 2 w 3" name="T18"/>
                  <a:gd fmla="*/ 0 h 5" name="T19"/>
                  <a:gd fmla="*/ 0 w 3" name="T20"/>
                  <a:gd fmla="*/ 1 h 5" name="T21"/>
                  <a:gd fmla="*/ 0 w 3" name="T22"/>
                  <a:gd fmla="*/ 1 h 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5" w="3">
                    <a:moveTo>
                      <a:pt x="0" y="1"/>
                    </a:moveTo>
                    <a:lnTo>
                      <a:pt x="0" y="1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8" name="Freeform 263"/>
              <p:cNvSpPr/>
              <p:nvPr/>
            </p:nvSpPr>
            <p:spPr bwMode="auto">
              <a:xfrm>
                <a:off x="10040892" y="6477501"/>
                <a:ext cx="6350" cy="9526"/>
              </a:xfrm>
              <a:custGeom>
                <a:gdLst>
                  <a:gd fmla="*/ 1 w 4" name="T0"/>
                  <a:gd fmla="*/ 0 h 6" name="T1"/>
                  <a:gd fmla="*/ 1 w 4" name="T2"/>
                  <a:gd fmla="*/ 0 h 6" name="T3"/>
                  <a:gd fmla="*/ 0 w 4" name="T4"/>
                  <a:gd fmla="*/ 3 h 6" name="T5"/>
                  <a:gd fmla="*/ 1 w 4" name="T6"/>
                  <a:gd fmla="*/ 6 h 6" name="T7"/>
                  <a:gd fmla="*/ 2 w 4" name="T8"/>
                  <a:gd fmla="*/ 6 h 6" name="T9"/>
                  <a:gd fmla="*/ 2 w 4" name="T10"/>
                  <a:gd fmla="*/ 6 h 6" name="T11"/>
                  <a:gd fmla="*/ 4 w 4" name="T12"/>
                  <a:gd fmla="*/ 3 h 6" name="T13"/>
                  <a:gd fmla="*/ 4 w 4" name="T14"/>
                  <a:gd fmla="*/ 1 h 6" name="T15"/>
                  <a:gd fmla="*/ 4 w 4" name="T16"/>
                  <a:gd fmla="*/ 1 h 6" name="T17"/>
                  <a:gd fmla="*/ 2 w 4" name="T18"/>
                  <a:gd fmla="*/ 0 h 6" name="T19"/>
                  <a:gd fmla="*/ 1 w 4" name="T20"/>
                  <a:gd fmla="*/ 0 h 6" name="T21"/>
                  <a:gd fmla="*/ 1 w 4" name="T22"/>
                  <a:gd fmla="*/ 0 h 6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6" w="4">
                    <a:moveTo>
                      <a:pt x="1" y="0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9" name="Freeform 264"/>
              <p:cNvSpPr/>
              <p:nvPr/>
            </p:nvSpPr>
            <p:spPr bwMode="auto">
              <a:xfrm>
                <a:off x="10012318" y="6537832"/>
                <a:ext cx="12699" cy="15876"/>
              </a:xfrm>
              <a:custGeom>
                <a:gdLst>
                  <a:gd fmla="*/ 6 w 8" name="T0"/>
                  <a:gd fmla="*/ 0 h 10" name="T1"/>
                  <a:gd fmla="*/ 6 w 8" name="T2"/>
                  <a:gd fmla="*/ 0 h 10" name="T3"/>
                  <a:gd fmla="*/ 5 w 8" name="T4"/>
                  <a:gd fmla="*/ 1 h 10" name="T5"/>
                  <a:gd fmla="*/ 5 w 8" name="T6"/>
                  <a:gd fmla="*/ 2 h 10" name="T7"/>
                  <a:gd fmla="*/ 4 w 8" name="T8"/>
                  <a:gd fmla="*/ 3 h 10" name="T9"/>
                  <a:gd fmla="*/ 4 w 8" name="T10"/>
                  <a:gd fmla="*/ 3 h 10" name="T11"/>
                  <a:gd fmla="*/ 3 w 8" name="T12"/>
                  <a:gd fmla="*/ 3 h 10" name="T13"/>
                  <a:gd fmla="*/ 2 w 8" name="T14"/>
                  <a:gd fmla="*/ 4 h 10" name="T15"/>
                  <a:gd fmla="*/ 0 w 8" name="T16"/>
                  <a:gd fmla="*/ 7 h 10" name="T17"/>
                  <a:gd fmla="*/ 0 w 8" name="T18"/>
                  <a:gd fmla="*/ 7 h 10" name="T19"/>
                  <a:gd fmla="*/ 2 w 8" name="T20"/>
                  <a:gd fmla="*/ 8 h 10" name="T21"/>
                  <a:gd fmla="*/ 3 w 8" name="T22"/>
                  <a:gd fmla="*/ 10 h 10" name="T23"/>
                  <a:gd fmla="*/ 5 w 8" name="T24"/>
                  <a:gd fmla="*/ 10 h 10" name="T25"/>
                  <a:gd fmla="*/ 5 w 8" name="T26"/>
                  <a:gd fmla="*/ 8 h 10" name="T27"/>
                  <a:gd fmla="*/ 5 w 8" name="T28"/>
                  <a:gd fmla="*/ 8 h 10" name="T29"/>
                  <a:gd fmla="*/ 6 w 8" name="T30"/>
                  <a:gd fmla="*/ 7 h 10" name="T31"/>
                  <a:gd fmla="*/ 7 w 8" name="T32"/>
                  <a:gd fmla="*/ 7 h 10" name="T33"/>
                  <a:gd fmla="*/ 8 w 8" name="T34"/>
                  <a:gd fmla="*/ 6 h 10" name="T35"/>
                  <a:gd fmla="*/ 8 w 8" name="T36"/>
                  <a:gd fmla="*/ 5 h 10" name="T37"/>
                  <a:gd fmla="*/ 8 w 8" name="T38"/>
                  <a:gd fmla="*/ 5 h 10" name="T39"/>
                  <a:gd fmla="*/ 8 w 8" name="T40"/>
                  <a:gd fmla="*/ 3 h 10" name="T41"/>
                  <a:gd fmla="*/ 7 w 8" name="T42"/>
                  <a:gd fmla="*/ 1 h 10" name="T43"/>
                  <a:gd fmla="*/ 6 w 8" name="T44"/>
                  <a:gd fmla="*/ 0 h 10" name="T45"/>
                  <a:gd fmla="*/ 6 w 8" name="T46"/>
                  <a:gd fmla="*/ 0 h 10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10" w="8">
                    <a:moveTo>
                      <a:pt x="6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0" name="Freeform 265"/>
              <p:cNvSpPr/>
              <p:nvPr/>
            </p:nvSpPr>
            <p:spPr bwMode="auto">
              <a:xfrm>
                <a:off x="9958342" y="6361607"/>
                <a:ext cx="14289" cy="14290"/>
              </a:xfrm>
              <a:custGeom>
                <a:gdLst>
                  <a:gd fmla="*/ 0 w 9" name="T0"/>
                  <a:gd fmla="*/ 1 h 9" name="T1"/>
                  <a:gd fmla="*/ 0 w 9" name="T2"/>
                  <a:gd fmla="*/ 1 h 9" name="T3"/>
                  <a:gd fmla="*/ 1 w 9" name="T4"/>
                  <a:gd fmla="*/ 2 h 9" name="T5"/>
                  <a:gd fmla="*/ 2 w 9" name="T6"/>
                  <a:gd fmla="*/ 3 h 9" name="T7"/>
                  <a:gd fmla="*/ 2 w 9" name="T8"/>
                  <a:gd fmla="*/ 4 h 9" name="T9"/>
                  <a:gd fmla="*/ 2 w 9" name="T10"/>
                  <a:gd fmla="*/ 4 h 9" name="T11"/>
                  <a:gd fmla="*/ 3 w 9" name="T12"/>
                  <a:gd fmla="*/ 8 h 9" name="T13"/>
                  <a:gd fmla="*/ 4 w 9" name="T14"/>
                  <a:gd fmla="*/ 9 h 9" name="T15"/>
                  <a:gd fmla="*/ 7 w 9" name="T16"/>
                  <a:gd fmla="*/ 9 h 9" name="T17"/>
                  <a:gd fmla="*/ 7 w 9" name="T18"/>
                  <a:gd fmla="*/ 9 h 9" name="T19"/>
                  <a:gd fmla="*/ 8 w 9" name="T20"/>
                  <a:gd fmla="*/ 7 h 9" name="T21"/>
                  <a:gd fmla="*/ 9 w 9" name="T22"/>
                  <a:gd fmla="*/ 4 h 9" name="T23"/>
                  <a:gd fmla="*/ 9 w 9" name="T24"/>
                  <a:gd fmla="*/ 3 h 9" name="T25"/>
                  <a:gd fmla="*/ 8 w 9" name="T26"/>
                  <a:gd fmla="*/ 1 h 9" name="T27"/>
                  <a:gd fmla="*/ 8 w 9" name="T28"/>
                  <a:gd fmla="*/ 1 h 9" name="T29"/>
                  <a:gd fmla="*/ 5 w 9" name="T30"/>
                  <a:gd fmla="*/ 1 h 9" name="T31"/>
                  <a:gd fmla="*/ 2 w 9" name="T32"/>
                  <a:gd fmla="*/ 0 h 9" name="T33"/>
                  <a:gd fmla="*/ 0 w 9" name="T34"/>
                  <a:gd fmla="*/ 1 h 9" name="T35"/>
                  <a:gd fmla="*/ 0 w 9" name="T36"/>
                  <a:gd fmla="*/ 1 h 9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9" w="9">
                    <a:moveTo>
                      <a:pt x="0" y="1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8" y="7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1" name="Freeform 266"/>
              <p:cNvSpPr/>
              <p:nvPr/>
            </p:nvSpPr>
            <p:spPr bwMode="auto">
              <a:xfrm>
                <a:off x="9907543" y="6245710"/>
                <a:ext cx="74613" cy="52392"/>
              </a:xfrm>
              <a:custGeom>
                <a:gdLst>
                  <a:gd fmla="*/ 0 w 47" name="T0"/>
                  <a:gd fmla="*/ 1 h 33" name="T1"/>
                  <a:gd fmla="*/ 0 w 47" name="T2"/>
                  <a:gd fmla="*/ 1 h 33" name="T3"/>
                  <a:gd fmla="*/ 1 w 47" name="T4"/>
                  <a:gd fmla="*/ 2 h 33" name="T5"/>
                  <a:gd fmla="*/ 2 w 47" name="T6"/>
                  <a:gd fmla="*/ 4 h 33" name="T7"/>
                  <a:gd fmla="*/ 4 w 47" name="T8"/>
                  <a:gd fmla="*/ 5 h 33" name="T9"/>
                  <a:gd fmla="*/ 4 w 47" name="T10"/>
                  <a:gd fmla="*/ 5 h 33" name="T11"/>
                  <a:gd fmla="*/ 7 w 47" name="T12"/>
                  <a:gd fmla="*/ 5 h 33" name="T13"/>
                  <a:gd fmla="*/ 10 w 47" name="T14"/>
                  <a:gd fmla="*/ 8 h 33" name="T15"/>
                  <a:gd fmla="*/ 11 w 47" name="T16"/>
                  <a:gd fmla="*/ 9 h 33" name="T17"/>
                  <a:gd fmla="*/ 12 w 47" name="T18"/>
                  <a:gd fmla="*/ 11 h 33" name="T19"/>
                  <a:gd fmla="*/ 12 w 47" name="T20"/>
                  <a:gd fmla="*/ 11 h 33" name="T21"/>
                  <a:gd fmla="*/ 13 w 47" name="T22"/>
                  <a:gd fmla="*/ 13 h 33" name="T23"/>
                  <a:gd fmla="*/ 15 w 47" name="T24"/>
                  <a:gd fmla="*/ 15 h 33" name="T25"/>
                  <a:gd fmla="*/ 17 w 47" name="T26"/>
                  <a:gd fmla="*/ 16 h 33" name="T27"/>
                  <a:gd fmla="*/ 18 w 47" name="T28"/>
                  <a:gd fmla="*/ 19 h 33" name="T29"/>
                  <a:gd fmla="*/ 18 w 47" name="T30"/>
                  <a:gd fmla="*/ 19 h 33" name="T31"/>
                  <a:gd fmla="*/ 18 w 47" name="T32"/>
                  <a:gd fmla="*/ 26 h 33" name="T33"/>
                  <a:gd fmla="*/ 19 w 47" name="T34"/>
                  <a:gd fmla="*/ 28 h 33" name="T35"/>
                  <a:gd fmla="*/ 21 w 47" name="T36"/>
                  <a:gd fmla="*/ 29 h 33" name="T37"/>
                  <a:gd fmla="*/ 21 w 47" name="T38"/>
                  <a:gd fmla="*/ 29 h 33" name="T39"/>
                  <a:gd fmla="*/ 28 w 47" name="T40"/>
                  <a:gd fmla="*/ 28 h 33" name="T41"/>
                  <a:gd fmla="*/ 30 w 47" name="T42"/>
                  <a:gd fmla="*/ 28 h 33" name="T43"/>
                  <a:gd fmla="*/ 31 w 47" name="T44"/>
                  <a:gd fmla="*/ 28 h 33" name="T45"/>
                  <a:gd fmla="*/ 31 w 47" name="T46"/>
                  <a:gd fmla="*/ 29 h 33" name="T47"/>
                  <a:gd fmla="*/ 31 w 47" name="T48"/>
                  <a:gd fmla="*/ 29 h 33" name="T49"/>
                  <a:gd fmla="*/ 33 w 47" name="T50"/>
                  <a:gd fmla="*/ 31 h 33" name="T51"/>
                  <a:gd fmla="*/ 35 w 47" name="T52"/>
                  <a:gd fmla="*/ 32 h 33" name="T53"/>
                  <a:gd fmla="*/ 40 w 47" name="T54"/>
                  <a:gd fmla="*/ 33 h 33" name="T55"/>
                  <a:gd fmla="*/ 42 w 47" name="T56"/>
                  <a:gd fmla="*/ 32 h 33" name="T57"/>
                  <a:gd fmla="*/ 42 w 47" name="T58"/>
                  <a:gd fmla="*/ 32 h 33" name="T59"/>
                  <a:gd fmla="*/ 44 w 47" name="T60"/>
                  <a:gd fmla="*/ 31 h 33" name="T61"/>
                  <a:gd fmla="*/ 46 w 47" name="T62"/>
                  <a:gd fmla="*/ 31 h 33" name="T63"/>
                  <a:gd fmla="*/ 47 w 47" name="T64"/>
                  <a:gd fmla="*/ 30 h 33" name="T65"/>
                  <a:gd fmla="*/ 47 w 47" name="T66"/>
                  <a:gd fmla="*/ 26 h 33" name="T67"/>
                  <a:gd fmla="*/ 47 w 47" name="T68"/>
                  <a:gd fmla="*/ 26 h 33" name="T69"/>
                  <a:gd fmla="*/ 47 w 47" name="T70"/>
                  <a:gd fmla="*/ 16 h 33" name="T71"/>
                  <a:gd fmla="*/ 46 w 47" name="T72"/>
                  <a:gd fmla="*/ 13 h 33" name="T73"/>
                  <a:gd fmla="*/ 45 w 47" name="T74"/>
                  <a:gd fmla="*/ 12 h 33" name="T75"/>
                  <a:gd fmla="*/ 43 w 47" name="T76"/>
                  <a:gd fmla="*/ 12 h 33" name="T77"/>
                  <a:gd fmla="*/ 43 w 47" name="T78"/>
                  <a:gd fmla="*/ 12 h 33" name="T79"/>
                  <a:gd fmla="*/ 33 w 47" name="T80"/>
                  <a:gd fmla="*/ 13 h 33" name="T81"/>
                  <a:gd fmla="*/ 28 w 47" name="T82"/>
                  <a:gd fmla="*/ 13 h 33" name="T83"/>
                  <a:gd fmla="*/ 26 w 47" name="T84"/>
                  <a:gd fmla="*/ 12 h 33" name="T85"/>
                  <a:gd fmla="*/ 26 w 47" name="T86"/>
                  <a:gd fmla="*/ 12 h 33" name="T87"/>
                  <a:gd fmla="*/ 23 w 47" name="T88"/>
                  <a:gd fmla="*/ 9 h 33" name="T89"/>
                  <a:gd fmla="*/ 19 w 47" name="T90"/>
                  <a:gd fmla="*/ 6 h 33" name="T91"/>
                  <a:gd fmla="*/ 19 w 47" name="T92"/>
                  <a:gd fmla="*/ 6 h 33" name="T93"/>
                  <a:gd fmla="*/ 12 w 47" name="T94"/>
                  <a:gd fmla="*/ 3 h 33" name="T95"/>
                  <a:gd fmla="*/ 8 w 47" name="T96"/>
                  <a:gd fmla="*/ 2 h 33" name="T97"/>
                  <a:gd fmla="*/ 6 w 47" name="T98"/>
                  <a:gd fmla="*/ 1 h 33" name="T99"/>
                  <a:gd fmla="*/ 6 w 47" name="T100"/>
                  <a:gd fmla="*/ 1 h 33" name="T101"/>
                  <a:gd fmla="*/ 5 w 47" name="T102"/>
                  <a:gd fmla="*/ 0 h 33" name="T103"/>
                  <a:gd fmla="*/ 3 w 47" name="T104"/>
                  <a:gd fmla="*/ 0 h 33" name="T105"/>
                  <a:gd fmla="*/ 0 w 47" name="T106"/>
                  <a:gd fmla="*/ 1 h 33" name="T107"/>
                  <a:gd fmla="*/ 0 w 47" name="T108"/>
                  <a:gd fmla="*/ 1 h 33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33" w="47">
                    <a:moveTo>
                      <a:pt x="0" y="1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2" y="4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10" y="8"/>
                    </a:lnTo>
                    <a:lnTo>
                      <a:pt x="11" y="9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3" y="13"/>
                    </a:lnTo>
                    <a:lnTo>
                      <a:pt x="15" y="15"/>
                    </a:lnTo>
                    <a:lnTo>
                      <a:pt x="17" y="16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8" y="26"/>
                    </a:lnTo>
                    <a:lnTo>
                      <a:pt x="19" y="28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28" y="28"/>
                    </a:lnTo>
                    <a:lnTo>
                      <a:pt x="30" y="28"/>
                    </a:lnTo>
                    <a:lnTo>
                      <a:pt x="31" y="28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3" y="31"/>
                    </a:lnTo>
                    <a:lnTo>
                      <a:pt x="35" y="32"/>
                    </a:lnTo>
                    <a:lnTo>
                      <a:pt x="40" y="33"/>
                    </a:lnTo>
                    <a:lnTo>
                      <a:pt x="42" y="32"/>
                    </a:lnTo>
                    <a:lnTo>
                      <a:pt x="42" y="32"/>
                    </a:lnTo>
                    <a:lnTo>
                      <a:pt x="44" y="31"/>
                    </a:lnTo>
                    <a:lnTo>
                      <a:pt x="46" y="31"/>
                    </a:lnTo>
                    <a:lnTo>
                      <a:pt x="47" y="30"/>
                    </a:lnTo>
                    <a:lnTo>
                      <a:pt x="47" y="26"/>
                    </a:lnTo>
                    <a:lnTo>
                      <a:pt x="47" y="26"/>
                    </a:lnTo>
                    <a:lnTo>
                      <a:pt x="47" y="16"/>
                    </a:lnTo>
                    <a:lnTo>
                      <a:pt x="46" y="13"/>
                    </a:lnTo>
                    <a:lnTo>
                      <a:pt x="45" y="12"/>
                    </a:lnTo>
                    <a:lnTo>
                      <a:pt x="43" y="12"/>
                    </a:lnTo>
                    <a:lnTo>
                      <a:pt x="43" y="12"/>
                    </a:lnTo>
                    <a:lnTo>
                      <a:pt x="33" y="13"/>
                    </a:lnTo>
                    <a:lnTo>
                      <a:pt x="28" y="13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3" y="9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2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2" name="Freeform 267"/>
              <p:cNvSpPr/>
              <p:nvPr/>
            </p:nvSpPr>
            <p:spPr bwMode="auto">
              <a:xfrm>
                <a:off x="10069468" y="6345730"/>
                <a:ext cx="33338" cy="12700"/>
              </a:xfrm>
              <a:custGeom>
                <a:gdLst>
                  <a:gd fmla="*/ 10 w 21" name="T0"/>
                  <a:gd fmla="*/ 0 h 8" name="T1"/>
                  <a:gd fmla="*/ 10 w 21" name="T2"/>
                  <a:gd fmla="*/ 0 h 8" name="T3"/>
                  <a:gd fmla="*/ 11 w 21" name="T4"/>
                  <a:gd fmla="*/ 0 h 8" name="T5"/>
                  <a:gd fmla="*/ 12 w 21" name="T6"/>
                  <a:gd fmla="*/ 2 h 8" name="T7"/>
                  <a:gd fmla="*/ 13 w 21" name="T8"/>
                  <a:gd fmla="*/ 3 h 8" name="T9"/>
                  <a:gd fmla="*/ 15 w 21" name="T10"/>
                  <a:gd fmla="*/ 3 h 8" name="T11"/>
                  <a:gd fmla="*/ 15 w 21" name="T12"/>
                  <a:gd fmla="*/ 3 h 8" name="T13"/>
                  <a:gd fmla="*/ 17 w 21" name="T14"/>
                  <a:gd fmla="*/ 4 h 8" name="T15"/>
                  <a:gd fmla="*/ 19 w 21" name="T16"/>
                  <a:gd fmla="*/ 5 h 8" name="T17"/>
                  <a:gd fmla="*/ 21 w 21" name="T18"/>
                  <a:gd fmla="*/ 7 h 8" name="T19"/>
                  <a:gd fmla="*/ 21 w 21" name="T20"/>
                  <a:gd fmla="*/ 7 h 8" name="T21"/>
                  <a:gd fmla="*/ 20 w 21" name="T22"/>
                  <a:gd fmla="*/ 8 h 8" name="T23"/>
                  <a:gd fmla="*/ 20 w 21" name="T24"/>
                  <a:gd fmla="*/ 8 h 8" name="T25"/>
                  <a:gd fmla="*/ 9 w 21" name="T26"/>
                  <a:gd fmla="*/ 8 h 8" name="T27"/>
                  <a:gd fmla="*/ 2 w 21" name="T28"/>
                  <a:gd fmla="*/ 8 h 8" name="T29"/>
                  <a:gd fmla="*/ 0 w 21" name="T30"/>
                  <a:gd fmla="*/ 7 h 8" name="T31"/>
                  <a:gd fmla="*/ 0 w 21" name="T32"/>
                  <a:gd fmla="*/ 7 h 8" name="T33"/>
                  <a:gd fmla="*/ 0 w 21" name="T34"/>
                  <a:gd fmla="*/ 7 h 8" name="T35"/>
                  <a:gd fmla="*/ 2 w 21" name="T36"/>
                  <a:gd fmla="*/ 6 h 8" name="T37"/>
                  <a:gd fmla="*/ 4 w 21" name="T38"/>
                  <a:gd fmla="*/ 6 h 8" name="T39"/>
                  <a:gd fmla="*/ 5 w 21" name="T40"/>
                  <a:gd fmla="*/ 6 h 8" name="T41"/>
                  <a:gd fmla="*/ 6 w 21" name="T42"/>
                  <a:gd fmla="*/ 5 h 8" name="T43"/>
                  <a:gd fmla="*/ 6 w 21" name="T44"/>
                  <a:gd fmla="*/ 5 h 8" name="T45"/>
                  <a:gd fmla="*/ 6 w 21" name="T46"/>
                  <a:gd fmla="*/ 3 h 8" name="T47"/>
                  <a:gd fmla="*/ 8 w 21" name="T48"/>
                  <a:gd fmla="*/ 2 h 8" name="T49"/>
                  <a:gd fmla="*/ 10 w 21" name="T50"/>
                  <a:gd fmla="*/ 0 h 8" name="T51"/>
                  <a:gd fmla="*/ 10 w 21" name="T52"/>
                  <a:gd fmla="*/ 0 h 8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8" w="21">
                    <a:moveTo>
                      <a:pt x="10" y="0"/>
                    </a:moveTo>
                    <a:lnTo>
                      <a:pt x="10" y="0"/>
                    </a:lnTo>
                    <a:lnTo>
                      <a:pt x="11" y="0"/>
                    </a:lnTo>
                    <a:lnTo>
                      <a:pt x="12" y="2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9" y="5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9" y="8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3" name="Freeform 268"/>
              <p:cNvSpPr/>
              <p:nvPr/>
            </p:nvSpPr>
            <p:spPr bwMode="auto">
              <a:xfrm>
                <a:off x="10069468" y="6328266"/>
                <a:ext cx="12699" cy="12700"/>
              </a:xfrm>
              <a:custGeom>
                <a:gdLst>
                  <a:gd fmla="*/ 8 w 8" name="T0"/>
                  <a:gd fmla="*/ 8 h 8" name="T1"/>
                  <a:gd fmla="*/ 8 w 8" name="T2"/>
                  <a:gd fmla="*/ 8 h 8" name="T3"/>
                  <a:gd fmla="*/ 5 w 8" name="T4"/>
                  <a:gd fmla="*/ 8 h 8" name="T5"/>
                  <a:gd fmla="*/ 4 w 8" name="T6"/>
                  <a:gd fmla="*/ 8 h 8" name="T7"/>
                  <a:gd fmla="*/ 3 w 8" name="T8"/>
                  <a:gd fmla="*/ 7 h 8" name="T9"/>
                  <a:gd fmla="*/ 3 w 8" name="T10"/>
                  <a:gd fmla="*/ 7 h 8" name="T11"/>
                  <a:gd fmla="*/ 3 w 8" name="T12"/>
                  <a:gd fmla="*/ 6 h 8" name="T13"/>
                  <a:gd fmla="*/ 3 w 8" name="T14"/>
                  <a:gd fmla="*/ 5 h 8" name="T15"/>
                  <a:gd fmla="*/ 1 w 8" name="T16"/>
                  <a:gd fmla="*/ 4 h 8" name="T17"/>
                  <a:gd fmla="*/ 1 w 8" name="T18"/>
                  <a:gd fmla="*/ 4 h 8" name="T19"/>
                  <a:gd fmla="*/ 0 w 8" name="T20"/>
                  <a:gd fmla="*/ 2 h 8" name="T21"/>
                  <a:gd fmla="*/ 1 w 8" name="T22"/>
                  <a:gd fmla="*/ 1 h 8" name="T23"/>
                  <a:gd fmla="*/ 1 w 8" name="T24"/>
                  <a:gd fmla="*/ 0 h 8" name="T25"/>
                  <a:gd fmla="*/ 2 w 8" name="T26"/>
                  <a:gd fmla="*/ 1 h 8" name="T27"/>
                  <a:gd fmla="*/ 2 w 8" name="T28"/>
                  <a:gd fmla="*/ 1 h 8" name="T29"/>
                  <a:gd fmla="*/ 3 w 8" name="T30"/>
                  <a:gd fmla="*/ 3 h 8" name="T31"/>
                  <a:gd fmla="*/ 4 w 8" name="T32"/>
                  <a:gd fmla="*/ 4 h 8" name="T33"/>
                  <a:gd fmla="*/ 5 w 8" name="T34"/>
                  <a:gd fmla="*/ 4 h 8" name="T35"/>
                  <a:gd fmla="*/ 5 w 8" name="T36"/>
                  <a:gd fmla="*/ 4 h 8" name="T37"/>
                  <a:gd fmla="*/ 6 w 8" name="T38"/>
                  <a:gd fmla="*/ 5 h 8" name="T39"/>
                  <a:gd fmla="*/ 8 w 8" name="T40"/>
                  <a:gd fmla="*/ 6 h 8" name="T41"/>
                  <a:gd fmla="*/ 8 w 8" name="T42"/>
                  <a:gd fmla="*/ 8 h 8" name="T43"/>
                  <a:gd fmla="*/ 8 w 8" name="T44"/>
                  <a:gd fmla="*/ 8 h 8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8" w="8">
                    <a:moveTo>
                      <a:pt x="8" y="8"/>
                    </a:moveTo>
                    <a:lnTo>
                      <a:pt x="8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4" name="Freeform 269"/>
              <p:cNvSpPr/>
              <p:nvPr/>
            </p:nvSpPr>
            <p:spPr bwMode="auto">
              <a:xfrm>
                <a:off x="10021841" y="6301276"/>
                <a:ext cx="44449" cy="34928"/>
              </a:xfrm>
              <a:custGeom>
                <a:gdLst>
                  <a:gd fmla="*/ 27 w 28" name="T0"/>
                  <a:gd fmla="*/ 21 h 22" name="T1"/>
                  <a:gd fmla="*/ 27 w 28" name="T2"/>
                  <a:gd fmla="*/ 21 h 22" name="T3"/>
                  <a:gd fmla="*/ 20 w 28" name="T4"/>
                  <a:gd fmla="*/ 22 h 22" name="T5"/>
                  <a:gd fmla="*/ 16 w 28" name="T6"/>
                  <a:gd fmla="*/ 21 h 22" name="T7"/>
                  <a:gd fmla="*/ 15 w 28" name="T8"/>
                  <a:gd fmla="*/ 20 h 22" name="T9"/>
                  <a:gd fmla="*/ 14 w 28" name="T10"/>
                  <a:gd fmla="*/ 19 h 22" name="T11"/>
                  <a:gd fmla="*/ 14 w 28" name="T12"/>
                  <a:gd fmla="*/ 19 h 22" name="T13"/>
                  <a:gd fmla="*/ 14 w 28" name="T14"/>
                  <a:gd fmla="*/ 17 h 22" name="T15"/>
                  <a:gd fmla="*/ 15 w 28" name="T16"/>
                  <a:gd fmla="*/ 13 h 22" name="T17"/>
                  <a:gd fmla="*/ 14 w 28" name="T18"/>
                  <a:gd fmla="*/ 11 h 22" name="T19"/>
                  <a:gd fmla="*/ 11 w 28" name="T20"/>
                  <a:gd fmla="*/ 10 h 22" name="T21"/>
                  <a:gd fmla="*/ 11 w 28" name="T22"/>
                  <a:gd fmla="*/ 10 h 22" name="T23"/>
                  <a:gd fmla="*/ 6 w 28" name="T24"/>
                  <a:gd fmla="*/ 9 h 22" name="T25"/>
                  <a:gd fmla="*/ 3 w 28" name="T26"/>
                  <a:gd fmla="*/ 7 h 22" name="T27"/>
                  <a:gd fmla="*/ 1 w 28" name="T28"/>
                  <a:gd fmla="*/ 4 h 22" name="T29"/>
                  <a:gd fmla="*/ 0 w 28" name="T30"/>
                  <a:gd fmla="*/ 2 h 22" name="T31"/>
                  <a:gd fmla="*/ 0 w 28" name="T32"/>
                  <a:gd fmla="*/ 2 h 22" name="T33"/>
                  <a:gd fmla="*/ 1 w 28" name="T34"/>
                  <a:gd fmla="*/ 0 h 22" name="T35"/>
                  <a:gd fmla="*/ 3 w 28" name="T36"/>
                  <a:gd fmla="*/ 0 h 22" name="T37"/>
                  <a:gd fmla="*/ 6 w 28" name="T38"/>
                  <a:gd fmla="*/ 2 h 22" name="T39"/>
                  <a:gd fmla="*/ 8 w 28" name="T40"/>
                  <a:gd fmla="*/ 3 h 22" name="T41"/>
                  <a:gd fmla="*/ 8 w 28" name="T42"/>
                  <a:gd fmla="*/ 3 h 22" name="T43"/>
                  <a:gd fmla="*/ 10 w 28" name="T44"/>
                  <a:gd fmla="*/ 5 h 22" name="T45"/>
                  <a:gd fmla="*/ 13 w 28" name="T46"/>
                  <a:gd fmla="*/ 5 h 22" name="T47"/>
                  <a:gd fmla="*/ 15 w 28" name="T48"/>
                  <a:gd fmla="*/ 6 h 22" name="T49"/>
                  <a:gd fmla="*/ 16 w 28" name="T50"/>
                  <a:gd fmla="*/ 8 h 22" name="T51"/>
                  <a:gd fmla="*/ 16 w 28" name="T52"/>
                  <a:gd fmla="*/ 8 h 22" name="T53"/>
                  <a:gd fmla="*/ 17 w 28" name="T54"/>
                  <a:gd fmla="*/ 9 h 22" name="T55"/>
                  <a:gd fmla="*/ 18 w 28" name="T56"/>
                  <a:gd fmla="*/ 10 h 22" name="T57"/>
                  <a:gd fmla="*/ 21 w 28" name="T58"/>
                  <a:gd fmla="*/ 10 h 22" name="T59"/>
                  <a:gd fmla="*/ 21 w 28" name="T60"/>
                  <a:gd fmla="*/ 10 h 22" name="T61"/>
                  <a:gd fmla="*/ 24 w 28" name="T62"/>
                  <a:gd fmla="*/ 10 h 22" name="T63"/>
                  <a:gd fmla="*/ 25 w 28" name="T64"/>
                  <a:gd fmla="*/ 11 h 22" name="T65"/>
                  <a:gd fmla="*/ 25 w 28" name="T66"/>
                  <a:gd fmla="*/ 13 h 22" name="T67"/>
                  <a:gd fmla="*/ 25 w 28" name="T68"/>
                  <a:gd fmla="*/ 13 h 22" name="T69"/>
                  <a:gd fmla="*/ 25 w 28" name="T70"/>
                  <a:gd fmla="*/ 16 h 22" name="T71"/>
                  <a:gd fmla="*/ 27 w 28" name="T72"/>
                  <a:gd fmla="*/ 17 h 22" name="T73"/>
                  <a:gd fmla="*/ 28 w 28" name="T74"/>
                  <a:gd fmla="*/ 17 h 22" name="T75"/>
                  <a:gd fmla="*/ 28 w 28" name="T76"/>
                  <a:gd fmla="*/ 18 h 22" name="T77"/>
                  <a:gd fmla="*/ 28 w 28" name="T78"/>
                  <a:gd fmla="*/ 18 h 22" name="T79"/>
                  <a:gd fmla="*/ 28 w 28" name="T80"/>
                  <a:gd fmla="*/ 20 h 22" name="T81"/>
                  <a:gd fmla="*/ 27 w 28" name="T82"/>
                  <a:gd fmla="*/ 21 h 22" name="T83"/>
                  <a:gd fmla="*/ 27 w 28" name="T84"/>
                  <a:gd fmla="*/ 21 h 22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22" w="28">
                    <a:moveTo>
                      <a:pt x="27" y="21"/>
                    </a:moveTo>
                    <a:lnTo>
                      <a:pt x="27" y="21"/>
                    </a:lnTo>
                    <a:lnTo>
                      <a:pt x="20" y="22"/>
                    </a:lnTo>
                    <a:lnTo>
                      <a:pt x="16" y="21"/>
                    </a:lnTo>
                    <a:lnTo>
                      <a:pt x="15" y="20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7"/>
                    </a:lnTo>
                    <a:lnTo>
                      <a:pt x="15" y="13"/>
                    </a:lnTo>
                    <a:lnTo>
                      <a:pt x="14" y="11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6" y="9"/>
                    </a:lnTo>
                    <a:lnTo>
                      <a:pt x="3" y="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10" y="5"/>
                    </a:lnTo>
                    <a:lnTo>
                      <a:pt x="13" y="5"/>
                    </a:lnTo>
                    <a:lnTo>
                      <a:pt x="15" y="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7" y="9"/>
                    </a:lnTo>
                    <a:lnTo>
                      <a:pt x="18" y="10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4" y="10"/>
                    </a:lnTo>
                    <a:lnTo>
                      <a:pt x="25" y="11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5" y="16"/>
                    </a:lnTo>
                    <a:lnTo>
                      <a:pt x="27" y="17"/>
                    </a:lnTo>
                    <a:lnTo>
                      <a:pt x="28" y="17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8" y="20"/>
                    </a:lnTo>
                    <a:lnTo>
                      <a:pt x="27" y="21"/>
                    </a:lnTo>
                    <a:lnTo>
                      <a:pt x="27" y="2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5" name="Freeform 270"/>
              <p:cNvSpPr/>
              <p:nvPr/>
            </p:nvSpPr>
            <p:spPr bwMode="auto">
              <a:xfrm>
                <a:off x="10028193" y="6329854"/>
                <a:ext cx="9525" cy="6350"/>
              </a:xfrm>
              <a:custGeom>
                <a:gdLst>
                  <a:gd fmla="*/ 6 w 6" name="T0"/>
                  <a:gd fmla="*/ 1 h 4" name="T1"/>
                  <a:gd fmla="*/ 6 w 6" name="T2"/>
                  <a:gd fmla="*/ 1 h 4" name="T3"/>
                  <a:gd fmla="*/ 6 w 6" name="T4"/>
                  <a:gd fmla="*/ 3 h 4" name="T5"/>
                  <a:gd fmla="*/ 6 w 6" name="T6"/>
                  <a:gd fmla="*/ 4 h 4" name="T7"/>
                  <a:gd fmla="*/ 4 w 6" name="T8"/>
                  <a:gd fmla="*/ 4 h 4" name="T9"/>
                  <a:gd fmla="*/ 4 w 6" name="T10"/>
                  <a:gd fmla="*/ 4 h 4" name="T11"/>
                  <a:gd fmla="*/ 1 w 6" name="T12"/>
                  <a:gd fmla="*/ 3 h 4" name="T13"/>
                  <a:gd fmla="*/ 0 w 6" name="T14"/>
                  <a:gd fmla="*/ 2 h 4" name="T15"/>
                  <a:gd fmla="*/ 1 w 6" name="T16"/>
                  <a:gd fmla="*/ 1 h 4" name="T17"/>
                  <a:gd fmla="*/ 1 w 6" name="T18"/>
                  <a:gd fmla="*/ 1 h 4" name="T19"/>
                  <a:gd fmla="*/ 3 w 6" name="T20"/>
                  <a:gd fmla="*/ 0 h 4" name="T21"/>
                  <a:gd fmla="*/ 6 w 6" name="T22"/>
                  <a:gd fmla="*/ 1 h 4" name="T23"/>
                  <a:gd fmla="*/ 6 w 6" name="T24"/>
                  <a:gd fmla="*/ 1 h 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4" w="6">
                    <a:moveTo>
                      <a:pt x="6" y="1"/>
                    </a:moveTo>
                    <a:lnTo>
                      <a:pt x="6" y="1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6" name="Freeform 271"/>
              <p:cNvSpPr/>
              <p:nvPr/>
            </p:nvSpPr>
            <p:spPr bwMode="auto">
              <a:xfrm>
                <a:off x="9721806" y="6145690"/>
                <a:ext cx="180975" cy="95257"/>
              </a:xfrm>
              <a:custGeom>
                <a:gdLst>
                  <a:gd fmla="*/ 114 w 114" name="T0"/>
                  <a:gd fmla="*/ 60 h 60" name="T1"/>
                  <a:gd fmla="*/ 103 w 114" name="T2"/>
                  <a:gd fmla="*/ 58 h 60" name="T3"/>
                  <a:gd fmla="*/ 99 w 114" name="T4"/>
                  <a:gd fmla="*/ 58 h 60" name="T5"/>
                  <a:gd fmla="*/ 79 w 114" name="T6"/>
                  <a:gd fmla="*/ 60 h 60" name="T7"/>
                  <a:gd fmla="*/ 75 w 114" name="T8"/>
                  <a:gd fmla="*/ 59 h 60" name="T9"/>
                  <a:gd fmla="*/ 74 w 114" name="T10"/>
                  <a:gd fmla="*/ 53 h 60" name="T11"/>
                  <a:gd fmla="*/ 67 w 114" name="T12"/>
                  <a:gd fmla="*/ 43 h 60" name="T13"/>
                  <a:gd fmla="*/ 63 w 114" name="T14"/>
                  <a:gd fmla="*/ 39 h 60" name="T15"/>
                  <a:gd fmla="*/ 60 w 114" name="T16"/>
                  <a:gd fmla="*/ 38 h 60" name="T17"/>
                  <a:gd fmla="*/ 52 w 114" name="T18"/>
                  <a:gd fmla="*/ 31 h 60" name="T19"/>
                  <a:gd fmla="*/ 46 w 114" name="T20"/>
                  <a:gd fmla="*/ 28 h 60" name="T21"/>
                  <a:gd fmla="*/ 37 w 114" name="T22"/>
                  <a:gd fmla="*/ 26 h 60" name="T23"/>
                  <a:gd fmla="*/ 32 w 114" name="T24"/>
                  <a:gd fmla="*/ 26 h 60" name="T25"/>
                  <a:gd fmla="*/ 22 w 114" name="T26"/>
                  <a:gd fmla="*/ 22 h 60" name="T27"/>
                  <a:gd fmla="*/ 15 w 114" name="T28"/>
                  <a:gd fmla="*/ 17 h 60" name="T29"/>
                  <a:gd fmla="*/ 13 w 114" name="T30"/>
                  <a:gd fmla="*/ 17 h 60" name="T31"/>
                  <a:gd fmla="*/ 3 w 114" name="T32"/>
                  <a:gd fmla="*/ 19 h 60" name="T33"/>
                  <a:gd fmla="*/ 0 w 114" name="T34"/>
                  <a:gd fmla="*/ 20 h 60" name="T35"/>
                  <a:gd fmla="*/ 0 w 114" name="T36"/>
                  <a:gd fmla="*/ 18 h 60" name="T37"/>
                  <a:gd fmla="*/ 5 w 114" name="T38"/>
                  <a:gd fmla="*/ 10 h 60" name="T39"/>
                  <a:gd fmla="*/ 9 w 114" name="T40"/>
                  <a:gd fmla="*/ 3 h 60" name="T41"/>
                  <a:gd fmla="*/ 10 w 114" name="T42"/>
                  <a:gd fmla="*/ 1 h 60" name="T43"/>
                  <a:gd fmla="*/ 16 w 114" name="T44"/>
                  <a:gd fmla="*/ 0 h 60" name="T45"/>
                  <a:gd fmla="*/ 27 w 114" name="T46"/>
                  <a:gd fmla="*/ 4 h 60" name="T47"/>
                  <a:gd fmla="*/ 37 w 114" name="T48"/>
                  <a:gd fmla="*/ 11 h 60" name="T49"/>
                  <a:gd fmla="*/ 51 w 114" name="T50"/>
                  <a:gd fmla="*/ 17 h 60" name="T51"/>
                  <a:gd fmla="*/ 68 w 114" name="T52"/>
                  <a:gd fmla="*/ 16 h 60" name="T53"/>
                  <a:gd fmla="*/ 80 w 114" name="T54"/>
                  <a:gd fmla="*/ 17 h 60" name="T55"/>
                  <a:gd fmla="*/ 81 w 114" name="T56"/>
                  <a:gd fmla="*/ 19 h 60" name="T57"/>
                  <a:gd fmla="*/ 90 w 114" name="T58"/>
                  <a:gd fmla="*/ 23 h 60" name="T59"/>
                  <a:gd fmla="*/ 99 w 114" name="T60"/>
                  <a:gd fmla="*/ 24 h 60" name="T61"/>
                  <a:gd fmla="*/ 107 w 114" name="T62"/>
                  <a:gd fmla="*/ 28 h 60" name="T63"/>
                  <a:gd fmla="*/ 111 w 114" name="T64"/>
                  <a:gd fmla="*/ 36 h 60" name="T65"/>
                  <a:gd fmla="*/ 110 w 114" name="T66"/>
                  <a:gd fmla="*/ 45 h 60" name="T67"/>
                  <a:gd fmla="*/ 110 w 114" name="T68"/>
                  <a:gd fmla="*/ 50 h 60" name="T69"/>
                  <a:gd fmla="*/ 111 w 114" name="T70"/>
                  <a:gd fmla="*/ 51 h 60" name="T71"/>
                  <a:gd fmla="*/ 114 w 114" name="T72"/>
                  <a:gd fmla="*/ 55 h 60" name="T73"/>
                  <a:gd fmla="*/ 114 w 114" name="T74"/>
                  <a:gd fmla="*/ 60 h 60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60" w="114">
                    <a:moveTo>
                      <a:pt x="114" y="60"/>
                    </a:moveTo>
                    <a:lnTo>
                      <a:pt x="114" y="60"/>
                    </a:lnTo>
                    <a:lnTo>
                      <a:pt x="108" y="58"/>
                    </a:lnTo>
                    <a:lnTo>
                      <a:pt x="103" y="58"/>
                    </a:lnTo>
                    <a:lnTo>
                      <a:pt x="99" y="58"/>
                    </a:lnTo>
                    <a:lnTo>
                      <a:pt x="99" y="58"/>
                    </a:lnTo>
                    <a:lnTo>
                      <a:pt x="86" y="60"/>
                    </a:lnTo>
                    <a:lnTo>
                      <a:pt x="79" y="60"/>
                    </a:lnTo>
                    <a:lnTo>
                      <a:pt x="76" y="60"/>
                    </a:lnTo>
                    <a:lnTo>
                      <a:pt x="75" y="59"/>
                    </a:lnTo>
                    <a:lnTo>
                      <a:pt x="75" y="59"/>
                    </a:lnTo>
                    <a:lnTo>
                      <a:pt x="74" y="53"/>
                    </a:lnTo>
                    <a:lnTo>
                      <a:pt x="72" y="48"/>
                    </a:lnTo>
                    <a:lnTo>
                      <a:pt x="67" y="43"/>
                    </a:lnTo>
                    <a:lnTo>
                      <a:pt x="65" y="40"/>
                    </a:lnTo>
                    <a:lnTo>
                      <a:pt x="63" y="39"/>
                    </a:lnTo>
                    <a:lnTo>
                      <a:pt x="63" y="39"/>
                    </a:lnTo>
                    <a:lnTo>
                      <a:pt x="60" y="38"/>
                    </a:lnTo>
                    <a:lnTo>
                      <a:pt x="58" y="36"/>
                    </a:lnTo>
                    <a:lnTo>
                      <a:pt x="52" y="31"/>
                    </a:lnTo>
                    <a:lnTo>
                      <a:pt x="49" y="29"/>
                    </a:lnTo>
                    <a:lnTo>
                      <a:pt x="46" y="28"/>
                    </a:lnTo>
                    <a:lnTo>
                      <a:pt x="42" y="26"/>
                    </a:lnTo>
                    <a:lnTo>
                      <a:pt x="37" y="26"/>
                    </a:lnTo>
                    <a:lnTo>
                      <a:pt x="37" y="26"/>
                    </a:lnTo>
                    <a:lnTo>
                      <a:pt x="32" y="26"/>
                    </a:lnTo>
                    <a:lnTo>
                      <a:pt x="29" y="25"/>
                    </a:lnTo>
                    <a:lnTo>
                      <a:pt x="22" y="22"/>
                    </a:lnTo>
                    <a:lnTo>
                      <a:pt x="17" y="18"/>
                    </a:lnTo>
                    <a:lnTo>
                      <a:pt x="15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8" y="18"/>
                    </a:lnTo>
                    <a:lnTo>
                      <a:pt x="3" y="1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15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1" y="1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37" y="11"/>
                    </a:lnTo>
                    <a:lnTo>
                      <a:pt x="45" y="15"/>
                    </a:lnTo>
                    <a:lnTo>
                      <a:pt x="51" y="17"/>
                    </a:lnTo>
                    <a:lnTo>
                      <a:pt x="51" y="17"/>
                    </a:lnTo>
                    <a:lnTo>
                      <a:pt x="68" y="16"/>
                    </a:lnTo>
                    <a:lnTo>
                      <a:pt x="77" y="16"/>
                    </a:lnTo>
                    <a:lnTo>
                      <a:pt x="80" y="17"/>
                    </a:lnTo>
                    <a:lnTo>
                      <a:pt x="81" y="19"/>
                    </a:lnTo>
                    <a:lnTo>
                      <a:pt x="81" y="19"/>
                    </a:lnTo>
                    <a:lnTo>
                      <a:pt x="86" y="21"/>
                    </a:lnTo>
                    <a:lnTo>
                      <a:pt x="90" y="23"/>
                    </a:lnTo>
                    <a:lnTo>
                      <a:pt x="99" y="24"/>
                    </a:lnTo>
                    <a:lnTo>
                      <a:pt x="99" y="24"/>
                    </a:lnTo>
                    <a:lnTo>
                      <a:pt x="103" y="25"/>
                    </a:lnTo>
                    <a:lnTo>
                      <a:pt x="107" y="28"/>
                    </a:lnTo>
                    <a:lnTo>
                      <a:pt x="109" y="32"/>
                    </a:lnTo>
                    <a:lnTo>
                      <a:pt x="111" y="36"/>
                    </a:lnTo>
                    <a:lnTo>
                      <a:pt x="111" y="36"/>
                    </a:lnTo>
                    <a:lnTo>
                      <a:pt x="110" y="45"/>
                    </a:lnTo>
                    <a:lnTo>
                      <a:pt x="109" y="48"/>
                    </a:lnTo>
                    <a:lnTo>
                      <a:pt x="110" y="50"/>
                    </a:lnTo>
                    <a:lnTo>
                      <a:pt x="111" y="51"/>
                    </a:lnTo>
                    <a:lnTo>
                      <a:pt x="111" y="51"/>
                    </a:lnTo>
                    <a:lnTo>
                      <a:pt x="114" y="53"/>
                    </a:lnTo>
                    <a:lnTo>
                      <a:pt x="114" y="55"/>
                    </a:lnTo>
                    <a:lnTo>
                      <a:pt x="114" y="60"/>
                    </a:lnTo>
                    <a:lnTo>
                      <a:pt x="114" y="6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7" name="Freeform 272"/>
              <p:cNvSpPr/>
              <p:nvPr/>
            </p:nvSpPr>
            <p:spPr bwMode="auto">
              <a:xfrm>
                <a:off x="9936117" y="6104412"/>
                <a:ext cx="38099" cy="26990"/>
              </a:xfrm>
              <a:custGeom>
                <a:gdLst>
                  <a:gd fmla="*/ 0 w 24" name="T0"/>
                  <a:gd fmla="*/ 2 h 17" name="T1"/>
                  <a:gd fmla="*/ 0 w 24" name="T2"/>
                  <a:gd fmla="*/ 2 h 17" name="T3"/>
                  <a:gd fmla="*/ 0 w 24" name="T4"/>
                  <a:gd fmla="*/ 2 h 17" name="T5"/>
                  <a:gd fmla="*/ 0 w 24" name="T6"/>
                  <a:gd fmla="*/ 3 h 17" name="T7"/>
                  <a:gd fmla="*/ 2 w 24" name="T8"/>
                  <a:gd fmla="*/ 4 h 17" name="T9"/>
                  <a:gd fmla="*/ 7 w 24" name="T10"/>
                  <a:gd fmla="*/ 4 h 17" name="T11"/>
                  <a:gd fmla="*/ 7 w 24" name="T12"/>
                  <a:gd fmla="*/ 4 h 17" name="T13"/>
                  <a:gd fmla="*/ 14 w 24" name="T14"/>
                  <a:gd fmla="*/ 5 h 17" name="T15"/>
                  <a:gd fmla="*/ 16 w 24" name="T16"/>
                  <a:gd fmla="*/ 6 h 17" name="T17"/>
                  <a:gd fmla="*/ 16 w 24" name="T18"/>
                  <a:gd fmla="*/ 8 h 17" name="T19"/>
                  <a:gd fmla="*/ 16 w 24" name="T20"/>
                  <a:gd fmla="*/ 8 h 17" name="T21"/>
                  <a:gd fmla="*/ 16 w 24" name="T22"/>
                  <a:gd fmla="*/ 9 h 17" name="T23"/>
                  <a:gd fmla="*/ 15 w 24" name="T24"/>
                  <a:gd fmla="*/ 11 h 17" name="T25"/>
                  <a:gd fmla="*/ 13 w 24" name="T26"/>
                  <a:gd fmla="*/ 11 h 17" name="T27"/>
                  <a:gd fmla="*/ 11 w 24" name="T28"/>
                  <a:gd fmla="*/ 9 h 17" name="T29"/>
                  <a:gd fmla="*/ 11 w 24" name="T30"/>
                  <a:gd fmla="*/ 9 h 17" name="T31"/>
                  <a:gd fmla="*/ 8 w 24" name="T32"/>
                  <a:gd fmla="*/ 7 h 17" name="T33"/>
                  <a:gd fmla="*/ 7 w 24" name="T34"/>
                  <a:gd fmla="*/ 7 h 17" name="T35"/>
                  <a:gd fmla="*/ 5 w 24" name="T36"/>
                  <a:gd fmla="*/ 8 h 17" name="T37"/>
                  <a:gd fmla="*/ 5 w 24" name="T38"/>
                  <a:gd fmla="*/ 8 h 17" name="T39"/>
                  <a:gd fmla="*/ 7 w 24" name="T40"/>
                  <a:gd fmla="*/ 15 h 17" name="T41"/>
                  <a:gd fmla="*/ 8 w 24" name="T42"/>
                  <a:gd fmla="*/ 17 h 17" name="T43"/>
                  <a:gd fmla="*/ 9 w 24" name="T44"/>
                  <a:gd fmla="*/ 17 h 17" name="T45"/>
                  <a:gd fmla="*/ 10 w 24" name="T46"/>
                  <a:gd fmla="*/ 17 h 17" name="T47"/>
                  <a:gd fmla="*/ 10 w 24" name="T48"/>
                  <a:gd fmla="*/ 17 h 17" name="T49"/>
                  <a:gd fmla="*/ 14 w 24" name="T50"/>
                  <a:gd fmla="*/ 15 h 17" name="T51"/>
                  <a:gd fmla="*/ 16 w 24" name="T52"/>
                  <a:gd fmla="*/ 15 h 17" name="T53"/>
                  <a:gd fmla="*/ 18 w 24" name="T54"/>
                  <a:gd fmla="*/ 15 h 17" name="T55"/>
                  <a:gd fmla="*/ 18 w 24" name="T56"/>
                  <a:gd fmla="*/ 15 h 17" name="T57"/>
                  <a:gd fmla="*/ 22 w 24" name="T58"/>
                  <a:gd fmla="*/ 15 h 17" name="T59"/>
                  <a:gd fmla="*/ 23 w 24" name="T60"/>
                  <a:gd fmla="*/ 13 h 17" name="T61"/>
                  <a:gd fmla="*/ 24 w 24" name="T62"/>
                  <a:gd fmla="*/ 9 h 17" name="T63"/>
                  <a:gd fmla="*/ 24 w 24" name="T64"/>
                  <a:gd fmla="*/ 7 h 17" name="T65"/>
                  <a:gd fmla="*/ 24 w 24" name="T66"/>
                  <a:gd fmla="*/ 7 h 17" name="T67"/>
                  <a:gd fmla="*/ 24 w 24" name="T68"/>
                  <a:gd fmla="*/ 4 h 17" name="T69"/>
                  <a:gd fmla="*/ 24 w 24" name="T70"/>
                  <a:gd fmla="*/ 2 h 17" name="T71"/>
                  <a:gd fmla="*/ 22 w 24" name="T72"/>
                  <a:gd fmla="*/ 1 h 17" name="T73"/>
                  <a:gd fmla="*/ 18 w 24" name="T74"/>
                  <a:gd fmla="*/ 0 h 17" name="T75"/>
                  <a:gd fmla="*/ 18 w 24" name="T76"/>
                  <a:gd fmla="*/ 0 h 17" name="T77"/>
                  <a:gd fmla="*/ 7 w 24" name="T78"/>
                  <a:gd fmla="*/ 1 h 17" name="T79"/>
                  <a:gd fmla="*/ 0 w 24" name="T80"/>
                  <a:gd fmla="*/ 2 h 17" name="T81"/>
                  <a:gd fmla="*/ 0 w 24" name="T82"/>
                  <a:gd fmla="*/ 2 h 17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17" w="24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14" y="5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5" y="11"/>
                    </a:lnTo>
                    <a:lnTo>
                      <a:pt x="13" y="11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7" y="15"/>
                    </a:lnTo>
                    <a:lnTo>
                      <a:pt x="8" y="17"/>
                    </a:lnTo>
                    <a:lnTo>
                      <a:pt x="9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4" y="15"/>
                    </a:lnTo>
                    <a:lnTo>
                      <a:pt x="16" y="15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22" y="15"/>
                    </a:lnTo>
                    <a:lnTo>
                      <a:pt x="23" y="13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4"/>
                    </a:lnTo>
                    <a:lnTo>
                      <a:pt x="24" y="2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7" y="1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8" name="Freeform 273"/>
              <p:cNvSpPr/>
              <p:nvPr/>
            </p:nvSpPr>
            <p:spPr bwMode="auto">
              <a:xfrm>
                <a:off x="9934531" y="6115524"/>
                <a:ext cx="6350" cy="9526"/>
              </a:xfrm>
              <a:custGeom>
                <a:gdLst>
                  <a:gd fmla="*/ 0 w 4" name="T0"/>
                  <a:gd fmla="*/ 1 h 6" name="T1"/>
                  <a:gd fmla="*/ 0 w 4" name="T2"/>
                  <a:gd fmla="*/ 1 h 6" name="T3"/>
                  <a:gd fmla="*/ 0 w 4" name="T4"/>
                  <a:gd fmla="*/ 5 h 6" name="T5"/>
                  <a:gd fmla="*/ 0 w 4" name="T6"/>
                  <a:gd fmla="*/ 6 h 6" name="T7"/>
                  <a:gd fmla="*/ 1 w 4" name="T8"/>
                  <a:gd fmla="*/ 5 h 6" name="T9"/>
                  <a:gd fmla="*/ 1 w 4" name="T10"/>
                  <a:gd fmla="*/ 5 h 6" name="T11"/>
                  <a:gd fmla="*/ 4 w 4" name="T12"/>
                  <a:gd fmla="*/ 2 h 6" name="T13"/>
                  <a:gd fmla="*/ 4 w 4" name="T14"/>
                  <a:gd fmla="*/ 1 h 6" name="T15"/>
                  <a:gd fmla="*/ 4 w 4" name="T16"/>
                  <a:gd fmla="*/ 0 h 6" name="T17"/>
                  <a:gd fmla="*/ 4 w 4" name="T18"/>
                  <a:gd fmla="*/ 0 h 6" name="T19"/>
                  <a:gd fmla="*/ 1 w 4" name="T20"/>
                  <a:gd fmla="*/ 0 h 6" name="T21"/>
                  <a:gd fmla="*/ 0 w 4" name="T22"/>
                  <a:gd fmla="*/ 1 h 6" name="T23"/>
                  <a:gd fmla="*/ 0 w 4" name="T24"/>
                  <a:gd fmla="*/ 1 h 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" w="4">
                    <a:moveTo>
                      <a:pt x="0" y="1"/>
                    </a:moveTo>
                    <a:lnTo>
                      <a:pt x="0" y="1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9" name="Freeform 274"/>
              <p:cNvSpPr/>
              <p:nvPr/>
            </p:nvSpPr>
            <p:spPr bwMode="auto">
              <a:xfrm>
                <a:off x="9826581" y="6104412"/>
                <a:ext cx="25400" cy="19052"/>
              </a:xfrm>
              <a:custGeom>
                <a:gdLst>
                  <a:gd fmla="*/ 15 w 16" name="T0"/>
                  <a:gd fmla="*/ 2 h 12" name="T1"/>
                  <a:gd fmla="*/ 15 w 16" name="T2"/>
                  <a:gd fmla="*/ 2 h 12" name="T3"/>
                  <a:gd fmla="*/ 16 w 16" name="T4"/>
                  <a:gd fmla="*/ 5 h 12" name="T5"/>
                  <a:gd fmla="*/ 16 w 16" name="T6"/>
                  <a:gd fmla="*/ 8 h 12" name="T7"/>
                  <a:gd fmla="*/ 15 w 16" name="T8"/>
                  <a:gd fmla="*/ 9 h 12" name="T9"/>
                  <a:gd fmla="*/ 14 w 16" name="T10"/>
                  <a:gd fmla="*/ 9 h 12" name="T11"/>
                  <a:gd fmla="*/ 14 w 16" name="T12"/>
                  <a:gd fmla="*/ 9 h 12" name="T13"/>
                  <a:gd fmla="*/ 8 w 16" name="T14"/>
                  <a:gd fmla="*/ 12 h 12" name="T15"/>
                  <a:gd fmla="*/ 6 w 16" name="T16"/>
                  <a:gd fmla="*/ 12 h 12" name="T17"/>
                  <a:gd fmla="*/ 6 w 16" name="T18"/>
                  <a:gd fmla="*/ 11 h 12" name="T19"/>
                  <a:gd fmla="*/ 6 w 16" name="T20"/>
                  <a:gd fmla="*/ 11 h 12" name="T21"/>
                  <a:gd fmla="*/ 5 w 16" name="T22"/>
                  <a:gd fmla="*/ 7 h 12" name="T23"/>
                  <a:gd fmla="*/ 4 w 16" name="T24"/>
                  <a:gd fmla="*/ 7 h 12" name="T25"/>
                  <a:gd fmla="*/ 2 w 16" name="T26"/>
                  <a:gd fmla="*/ 6 h 12" name="T27"/>
                  <a:gd fmla="*/ 2 w 16" name="T28"/>
                  <a:gd fmla="*/ 6 h 12" name="T29"/>
                  <a:gd fmla="*/ 0 w 16" name="T30"/>
                  <a:gd fmla="*/ 6 h 12" name="T31"/>
                  <a:gd fmla="*/ 0 w 16" name="T32"/>
                  <a:gd fmla="*/ 4 h 12" name="T33"/>
                  <a:gd fmla="*/ 0 w 16" name="T34"/>
                  <a:gd fmla="*/ 1 h 12" name="T35"/>
                  <a:gd fmla="*/ 2 w 16" name="T36"/>
                  <a:gd fmla="*/ 0 h 12" name="T37"/>
                  <a:gd fmla="*/ 2 w 16" name="T38"/>
                  <a:gd fmla="*/ 0 h 12" name="T39"/>
                  <a:gd fmla="*/ 10 w 16" name="T40"/>
                  <a:gd fmla="*/ 1 h 12" name="T41"/>
                  <a:gd fmla="*/ 15 w 16" name="T42"/>
                  <a:gd fmla="*/ 2 h 12" name="T43"/>
                  <a:gd fmla="*/ 15 w 16" name="T44"/>
                  <a:gd fmla="*/ 2 h 12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2" w="16">
                    <a:moveTo>
                      <a:pt x="15" y="2"/>
                    </a:moveTo>
                    <a:lnTo>
                      <a:pt x="15" y="2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0" y="1"/>
                    </a:lnTo>
                    <a:lnTo>
                      <a:pt x="15" y="2"/>
                    </a:lnTo>
                    <a:lnTo>
                      <a:pt x="15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0" name="Freeform 275"/>
              <p:cNvSpPr/>
              <p:nvPr/>
            </p:nvSpPr>
            <p:spPr bwMode="auto">
              <a:xfrm>
                <a:off x="9777369" y="6099648"/>
                <a:ext cx="6350" cy="4764"/>
              </a:xfrm>
              <a:custGeom>
                <a:gdLst>
                  <a:gd fmla="*/ 4 w 4" name="T0"/>
                  <a:gd fmla="*/ 3 h 3" name="T1"/>
                  <a:gd fmla="*/ 4 w 4" name="T2"/>
                  <a:gd fmla="*/ 3 h 3" name="T3"/>
                  <a:gd fmla="*/ 3 w 4" name="T4"/>
                  <a:gd fmla="*/ 3 h 3" name="T5"/>
                  <a:gd fmla="*/ 2 w 4" name="T6"/>
                  <a:gd fmla="*/ 3 h 3" name="T7"/>
                  <a:gd fmla="*/ 0 w 4" name="T8"/>
                  <a:gd fmla="*/ 2 h 3" name="T9"/>
                  <a:gd fmla="*/ 0 w 4" name="T10"/>
                  <a:gd fmla="*/ 2 h 3" name="T11"/>
                  <a:gd fmla="*/ 1 w 4" name="T12"/>
                  <a:gd fmla="*/ 1 h 3" name="T13"/>
                  <a:gd fmla="*/ 2 w 4" name="T14"/>
                  <a:gd fmla="*/ 0 h 3" name="T15"/>
                  <a:gd fmla="*/ 4 w 4" name="T16"/>
                  <a:gd fmla="*/ 0 h 3" name="T17"/>
                  <a:gd fmla="*/ 4 w 4" name="T18"/>
                  <a:gd fmla="*/ 3 h 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" w="4">
                    <a:moveTo>
                      <a:pt x="4" y="3"/>
                    </a:move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1" name="Freeform 276"/>
              <p:cNvSpPr/>
              <p:nvPr/>
            </p:nvSpPr>
            <p:spPr bwMode="auto">
              <a:xfrm>
                <a:off x="9721806" y="6101236"/>
                <a:ext cx="9525" cy="9526"/>
              </a:xfrm>
              <a:custGeom>
                <a:gdLst>
                  <a:gd fmla="*/ 5 w 6" name="T0"/>
                  <a:gd fmla="*/ 0 h 6" name="T1"/>
                  <a:gd fmla="*/ 5 w 6" name="T2"/>
                  <a:gd fmla="*/ 0 h 6" name="T3"/>
                  <a:gd fmla="*/ 6 w 6" name="T4"/>
                  <a:gd fmla="*/ 3 h 6" name="T5"/>
                  <a:gd fmla="*/ 6 w 6" name="T6"/>
                  <a:gd fmla="*/ 5 h 6" name="T7"/>
                  <a:gd fmla="*/ 4 w 6" name="T8"/>
                  <a:gd fmla="*/ 6 h 6" name="T9"/>
                  <a:gd fmla="*/ 4 w 6" name="T10"/>
                  <a:gd fmla="*/ 6 h 6" name="T11"/>
                  <a:gd fmla="*/ 2 w 6" name="T12"/>
                  <a:gd fmla="*/ 6 h 6" name="T13"/>
                  <a:gd fmla="*/ 0 w 6" name="T14"/>
                  <a:gd fmla="*/ 4 h 6" name="T15"/>
                  <a:gd fmla="*/ 0 w 6" name="T16"/>
                  <a:gd fmla="*/ 1 h 6" name="T17"/>
                  <a:gd fmla="*/ 0 w 6" name="T18"/>
                  <a:gd fmla="*/ 1 h 6" name="T19"/>
                  <a:gd fmla="*/ 0 w 6" name="T20"/>
                  <a:gd fmla="*/ 1 h 6" name="T21"/>
                  <a:gd fmla="*/ 2 w 6" name="T22"/>
                  <a:gd fmla="*/ 0 h 6" name="T23"/>
                  <a:gd fmla="*/ 5 w 6" name="T24"/>
                  <a:gd fmla="*/ 0 h 6" name="T25"/>
                  <a:gd fmla="*/ 5 w 6" name="T26"/>
                  <a:gd fmla="*/ 0 h 6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6" w="6">
                    <a:moveTo>
                      <a:pt x="5" y="0"/>
                    </a:moveTo>
                    <a:lnTo>
                      <a:pt x="5" y="0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2" name="Freeform 277"/>
              <p:cNvSpPr/>
              <p:nvPr/>
            </p:nvSpPr>
            <p:spPr bwMode="auto">
              <a:xfrm>
                <a:off x="9734506" y="6066308"/>
                <a:ext cx="11113" cy="4764"/>
              </a:xfrm>
              <a:custGeom>
                <a:gdLst>
                  <a:gd fmla="*/ 0 w 7" name="T0"/>
                  <a:gd fmla="*/ 0 h 3" name="T1"/>
                  <a:gd fmla="*/ 0 w 7" name="T2"/>
                  <a:gd fmla="*/ 0 h 3" name="T3"/>
                  <a:gd fmla="*/ 0 w 7" name="T4"/>
                  <a:gd fmla="*/ 1 h 3" name="T5"/>
                  <a:gd fmla="*/ 1 w 7" name="T6"/>
                  <a:gd fmla="*/ 2 h 3" name="T7"/>
                  <a:gd fmla="*/ 2 w 7" name="T8"/>
                  <a:gd fmla="*/ 3 h 3" name="T9"/>
                  <a:gd fmla="*/ 5 w 7" name="T10"/>
                  <a:gd fmla="*/ 3 h 3" name="T11"/>
                  <a:gd fmla="*/ 5 w 7" name="T12"/>
                  <a:gd fmla="*/ 3 h 3" name="T13"/>
                  <a:gd fmla="*/ 6 w 7" name="T14"/>
                  <a:gd fmla="*/ 2 h 3" name="T15"/>
                  <a:gd fmla="*/ 7 w 7" name="T16"/>
                  <a:gd fmla="*/ 1 h 3" name="T17"/>
                  <a:gd fmla="*/ 6 w 7" name="T18"/>
                  <a:gd fmla="*/ 0 h 3" name="T19"/>
                  <a:gd fmla="*/ 6 w 7" name="T20"/>
                  <a:gd fmla="*/ 0 h 3" name="T21"/>
                  <a:gd fmla="*/ 0 w 7" name="T22"/>
                  <a:gd fmla="*/ 0 h 3" name="T23"/>
                  <a:gd fmla="*/ 0 w 7" name="T24"/>
                  <a:gd fmla="*/ 0 h 3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" w="7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3" name="Freeform 278"/>
              <p:cNvSpPr/>
              <p:nvPr/>
            </p:nvSpPr>
            <p:spPr bwMode="auto">
              <a:xfrm>
                <a:off x="9717043" y="6048844"/>
                <a:ext cx="11113" cy="12700"/>
              </a:xfrm>
              <a:custGeom>
                <a:gdLst>
                  <a:gd fmla="*/ 7 w 7" name="T0"/>
                  <a:gd fmla="*/ 7 h 8" name="T1"/>
                  <a:gd fmla="*/ 7 w 7" name="T2"/>
                  <a:gd fmla="*/ 7 h 8" name="T3"/>
                  <a:gd fmla="*/ 4 w 7" name="T4"/>
                  <a:gd fmla="*/ 8 h 8" name="T5"/>
                  <a:gd fmla="*/ 2 w 7" name="T6"/>
                  <a:gd fmla="*/ 7 h 8" name="T7"/>
                  <a:gd fmla="*/ 0 w 7" name="T8"/>
                  <a:gd fmla="*/ 7 h 8" name="T9"/>
                  <a:gd fmla="*/ 0 w 7" name="T10"/>
                  <a:gd fmla="*/ 7 h 8" name="T11"/>
                  <a:gd fmla="*/ 2 w 7" name="T12"/>
                  <a:gd fmla="*/ 6 h 8" name="T13"/>
                  <a:gd fmla="*/ 3 w 7" name="T14"/>
                  <a:gd fmla="*/ 6 h 8" name="T15"/>
                  <a:gd fmla="*/ 4 w 7" name="T16"/>
                  <a:gd fmla="*/ 6 h 8" name="T17"/>
                  <a:gd fmla="*/ 4 w 7" name="T18"/>
                  <a:gd fmla="*/ 4 h 8" name="T19"/>
                  <a:gd fmla="*/ 4 w 7" name="T20"/>
                  <a:gd fmla="*/ 4 h 8" name="T21"/>
                  <a:gd fmla="*/ 4 w 7" name="T22"/>
                  <a:gd fmla="*/ 1 h 8" name="T23"/>
                  <a:gd fmla="*/ 4 w 7" name="T24"/>
                  <a:gd fmla="*/ 0 h 8" name="T25"/>
                  <a:gd fmla="*/ 5 w 7" name="T26"/>
                  <a:gd fmla="*/ 0 h 8" name="T27"/>
                  <a:gd fmla="*/ 5 w 7" name="T28"/>
                  <a:gd fmla="*/ 0 h 8" name="T29"/>
                  <a:gd fmla="*/ 7 w 7" name="T30"/>
                  <a:gd fmla="*/ 1 h 8" name="T31"/>
                  <a:gd fmla="*/ 7 w 7" name="T32"/>
                  <a:gd fmla="*/ 4 h 8" name="T33"/>
                  <a:gd fmla="*/ 7 w 7" name="T34"/>
                  <a:gd fmla="*/ 7 h 8" name="T35"/>
                  <a:gd fmla="*/ 7 w 7" name="T36"/>
                  <a:gd fmla="*/ 7 h 8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8" w="7">
                    <a:moveTo>
                      <a:pt x="7" y="7"/>
                    </a:moveTo>
                    <a:lnTo>
                      <a:pt x="7" y="7"/>
                    </a:lnTo>
                    <a:lnTo>
                      <a:pt x="4" y="8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4" name="Freeform 279"/>
              <p:cNvSpPr/>
              <p:nvPr/>
            </p:nvSpPr>
            <p:spPr bwMode="auto">
              <a:xfrm>
                <a:off x="9734506" y="5929772"/>
                <a:ext cx="26988" cy="26990"/>
              </a:xfrm>
              <a:custGeom>
                <a:gdLst>
                  <a:gd fmla="*/ 0 w 17" name="T0"/>
                  <a:gd fmla="*/ 1 h 17" name="T1"/>
                  <a:gd fmla="*/ 0 w 17" name="T2"/>
                  <a:gd fmla="*/ 1 h 17" name="T3"/>
                  <a:gd fmla="*/ 1 w 17" name="T4"/>
                  <a:gd fmla="*/ 2 h 17" name="T5"/>
                  <a:gd fmla="*/ 2 w 17" name="T6"/>
                  <a:gd fmla="*/ 5 h 17" name="T7"/>
                  <a:gd fmla="*/ 2 w 17" name="T8"/>
                  <a:gd fmla="*/ 5 h 17" name="T9"/>
                  <a:gd fmla="*/ 2 w 17" name="T10"/>
                  <a:gd fmla="*/ 8 h 17" name="T11"/>
                  <a:gd fmla="*/ 3 w 17" name="T12"/>
                  <a:gd fmla="*/ 9 h 17" name="T13"/>
                  <a:gd fmla="*/ 7 w 17" name="T14"/>
                  <a:gd fmla="*/ 10 h 17" name="T15"/>
                  <a:gd fmla="*/ 7 w 17" name="T16"/>
                  <a:gd fmla="*/ 10 h 17" name="T17"/>
                  <a:gd fmla="*/ 11 w 17" name="T18"/>
                  <a:gd fmla="*/ 12 h 17" name="T19"/>
                  <a:gd fmla="*/ 12 w 17" name="T20"/>
                  <a:gd fmla="*/ 13 h 17" name="T21"/>
                  <a:gd fmla="*/ 13 w 17" name="T22"/>
                  <a:gd fmla="*/ 14 h 17" name="T23"/>
                  <a:gd fmla="*/ 13 w 17" name="T24"/>
                  <a:gd fmla="*/ 14 h 17" name="T25"/>
                  <a:gd fmla="*/ 14 w 17" name="T26"/>
                  <a:gd fmla="*/ 16 h 17" name="T27"/>
                  <a:gd fmla="*/ 15 w 17" name="T28"/>
                  <a:gd fmla="*/ 17 h 17" name="T29"/>
                  <a:gd fmla="*/ 17 w 17" name="T30"/>
                  <a:gd fmla="*/ 16 h 17" name="T31"/>
                  <a:gd fmla="*/ 17 w 17" name="T32"/>
                  <a:gd fmla="*/ 14 h 17" name="T33"/>
                  <a:gd fmla="*/ 17 w 17" name="T34"/>
                  <a:gd fmla="*/ 14 h 17" name="T35"/>
                  <a:gd fmla="*/ 16 w 17" name="T36"/>
                  <a:gd fmla="*/ 11 h 17" name="T37"/>
                  <a:gd fmla="*/ 14 w 17" name="T38"/>
                  <a:gd fmla="*/ 8 h 17" name="T39"/>
                  <a:gd fmla="*/ 14 w 17" name="T40"/>
                  <a:gd fmla="*/ 8 h 17" name="T41"/>
                  <a:gd fmla="*/ 11 w 17" name="T42"/>
                  <a:gd fmla="*/ 3 h 17" name="T43"/>
                  <a:gd fmla="*/ 8 w 17" name="T44"/>
                  <a:gd fmla="*/ 3 h 17" name="T45"/>
                  <a:gd fmla="*/ 8 w 17" name="T46"/>
                  <a:gd fmla="*/ 3 h 17" name="T47"/>
                  <a:gd fmla="*/ 5 w 17" name="T48"/>
                  <a:gd fmla="*/ 2 h 17" name="T49"/>
                  <a:gd fmla="*/ 3 w 17" name="T50"/>
                  <a:gd fmla="*/ 1 h 17" name="T51"/>
                  <a:gd fmla="*/ 2 w 17" name="T52"/>
                  <a:gd fmla="*/ 0 h 17" name="T53"/>
                  <a:gd fmla="*/ 2 w 17" name="T54"/>
                  <a:gd fmla="*/ 0 h 17" name="T55"/>
                  <a:gd fmla="*/ 2 w 17" name="T56"/>
                  <a:gd fmla="*/ 0 h 17" name="T57"/>
                  <a:gd fmla="*/ 1 w 17" name="T58"/>
                  <a:gd fmla="*/ 0 h 17" name="T59"/>
                  <a:gd fmla="*/ 0 w 17" name="T60"/>
                  <a:gd fmla="*/ 1 h 17" name="T61"/>
                  <a:gd fmla="*/ 0 w 17" name="T62"/>
                  <a:gd fmla="*/ 1 h 17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7" w="17">
                    <a:moveTo>
                      <a:pt x="0" y="1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11" y="12"/>
                    </a:lnTo>
                    <a:lnTo>
                      <a:pt x="12" y="13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4" y="16"/>
                    </a:lnTo>
                    <a:lnTo>
                      <a:pt x="15" y="17"/>
                    </a:lnTo>
                    <a:lnTo>
                      <a:pt x="17" y="16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6" y="11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5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5" name="Freeform 280"/>
              <p:cNvSpPr/>
              <p:nvPr/>
            </p:nvSpPr>
            <p:spPr bwMode="auto">
              <a:xfrm>
                <a:off x="9783718" y="5904370"/>
                <a:ext cx="33338" cy="30166"/>
              </a:xfrm>
              <a:custGeom>
                <a:gdLst>
                  <a:gd fmla="*/ 0 w 21" name="T0"/>
                  <a:gd fmla="*/ 0 h 19" name="T1"/>
                  <a:gd fmla="*/ 0 w 21" name="T2"/>
                  <a:gd fmla="*/ 0 h 19" name="T3"/>
                  <a:gd fmla="*/ 0 w 21" name="T4"/>
                  <a:gd fmla="*/ 1 h 19" name="T5"/>
                  <a:gd fmla="*/ 3 w 21" name="T6"/>
                  <a:gd fmla="*/ 2 h 19" name="T7"/>
                  <a:gd fmla="*/ 4 w 21" name="T8"/>
                  <a:gd fmla="*/ 3 h 19" name="T9"/>
                  <a:gd fmla="*/ 5 w 21" name="T10"/>
                  <a:gd fmla="*/ 5 h 19" name="T11"/>
                  <a:gd fmla="*/ 5 w 21" name="T12"/>
                  <a:gd fmla="*/ 5 h 19" name="T13"/>
                  <a:gd fmla="*/ 5 w 21" name="T14"/>
                  <a:gd fmla="*/ 10 h 19" name="T15"/>
                  <a:gd fmla="*/ 5 w 21" name="T16"/>
                  <a:gd fmla="*/ 12 h 19" name="T17"/>
                  <a:gd fmla="*/ 7 w 21" name="T18"/>
                  <a:gd fmla="*/ 13 h 19" name="T19"/>
                  <a:gd fmla="*/ 7 w 21" name="T20"/>
                  <a:gd fmla="*/ 13 h 19" name="T21"/>
                  <a:gd fmla="*/ 8 w 21" name="T22"/>
                  <a:gd fmla="*/ 14 h 19" name="T23"/>
                  <a:gd fmla="*/ 10 w 21" name="T24"/>
                  <a:gd fmla="*/ 15 h 19" name="T25"/>
                  <a:gd fmla="*/ 11 w 21" name="T26"/>
                  <a:gd fmla="*/ 18 h 19" name="T27"/>
                  <a:gd fmla="*/ 11 w 21" name="T28"/>
                  <a:gd fmla="*/ 18 h 19" name="T29"/>
                  <a:gd fmla="*/ 12 w 21" name="T30"/>
                  <a:gd fmla="*/ 19 h 19" name="T31"/>
                  <a:gd fmla="*/ 14 w 21" name="T32"/>
                  <a:gd fmla="*/ 19 h 19" name="T33"/>
                  <a:gd fmla="*/ 17 w 21" name="T34"/>
                  <a:gd fmla="*/ 18 h 19" name="T35"/>
                  <a:gd fmla="*/ 19 w 21" name="T36"/>
                  <a:gd fmla="*/ 16 h 19" name="T37"/>
                  <a:gd fmla="*/ 19 w 21" name="T38"/>
                  <a:gd fmla="*/ 16 h 19" name="T39"/>
                  <a:gd fmla="*/ 21 w 21" name="T40"/>
                  <a:gd fmla="*/ 14 h 19" name="T41"/>
                  <a:gd fmla="*/ 21 w 21" name="T42"/>
                  <a:gd fmla="*/ 12 h 19" name="T43"/>
                  <a:gd fmla="*/ 20 w 21" name="T44"/>
                  <a:gd fmla="*/ 10 h 19" name="T45"/>
                  <a:gd fmla="*/ 18 w 21" name="T46"/>
                  <a:gd fmla="*/ 6 h 19" name="T47"/>
                  <a:gd fmla="*/ 18 w 21" name="T48"/>
                  <a:gd fmla="*/ 6 h 19" name="T49"/>
                  <a:gd fmla="*/ 13 w 21" name="T50"/>
                  <a:gd fmla="*/ 5 h 19" name="T51"/>
                  <a:gd fmla="*/ 10 w 21" name="T52"/>
                  <a:gd fmla="*/ 4 h 19" name="T53"/>
                  <a:gd fmla="*/ 7 w 21" name="T54"/>
                  <a:gd fmla="*/ 4 h 19" name="T55"/>
                  <a:gd fmla="*/ 7 w 21" name="T56"/>
                  <a:gd fmla="*/ 3 h 19" name="T57"/>
                  <a:gd fmla="*/ 6 w 21" name="T58"/>
                  <a:gd fmla="*/ 2 h 19" name="T59"/>
                  <a:gd fmla="*/ 6 w 21" name="T60"/>
                  <a:gd fmla="*/ 2 h 19" name="T61"/>
                  <a:gd fmla="*/ 6 w 21" name="T62"/>
                  <a:gd fmla="*/ 1 h 19" name="T63"/>
                  <a:gd fmla="*/ 5 w 21" name="T64"/>
                  <a:gd fmla="*/ 0 h 19" name="T65"/>
                  <a:gd fmla="*/ 3 w 21" name="T66"/>
                  <a:gd fmla="*/ 0 h 19" name="T67"/>
                  <a:gd fmla="*/ 0 w 21" name="T68"/>
                  <a:gd fmla="*/ 0 h 19" name="T69"/>
                  <a:gd fmla="*/ 0 w 21" name="T70"/>
                  <a:gd fmla="*/ 0 h 19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19" w="2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7" y="18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21" y="14"/>
                    </a:lnTo>
                    <a:lnTo>
                      <a:pt x="21" y="12"/>
                    </a:lnTo>
                    <a:lnTo>
                      <a:pt x="20" y="1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3" y="5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6" name="Freeform 281"/>
              <p:cNvSpPr/>
              <p:nvPr/>
            </p:nvSpPr>
            <p:spPr bwMode="auto">
              <a:xfrm>
                <a:off x="9817056" y="5858330"/>
                <a:ext cx="15875" cy="11114"/>
              </a:xfrm>
              <a:custGeom>
                <a:gdLst>
                  <a:gd fmla="*/ 0 w 10" name="T0"/>
                  <a:gd fmla="*/ 1 h 7" name="T1"/>
                  <a:gd fmla="*/ 0 w 10" name="T2"/>
                  <a:gd fmla="*/ 1 h 7" name="T3"/>
                  <a:gd fmla="*/ 1 w 10" name="T4"/>
                  <a:gd fmla="*/ 2 h 7" name="T5"/>
                  <a:gd fmla="*/ 2 w 10" name="T6"/>
                  <a:gd fmla="*/ 2 h 7" name="T7"/>
                  <a:gd fmla="*/ 4 w 10" name="T8"/>
                  <a:gd fmla="*/ 3 h 7" name="T9"/>
                  <a:gd fmla="*/ 5 w 10" name="T10"/>
                  <a:gd fmla="*/ 4 h 7" name="T11"/>
                  <a:gd fmla="*/ 5 w 10" name="T12"/>
                  <a:gd fmla="*/ 4 h 7" name="T13"/>
                  <a:gd fmla="*/ 5 w 10" name="T14"/>
                  <a:gd fmla="*/ 6 h 7" name="T15"/>
                  <a:gd fmla="*/ 7 w 10" name="T16"/>
                  <a:gd fmla="*/ 7 h 7" name="T17"/>
                  <a:gd fmla="*/ 10 w 10" name="T18"/>
                  <a:gd fmla="*/ 7 h 7" name="T19"/>
                  <a:gd fmla="*/ 10 w 10" name="T20"/>
                  <a:gd fmla="*/ 7 h 7" name="T21"/>
                  <a:gd fmla="*/ 10 w 10" name="T22"/>
                  <a:gd fmla="*/ 7 h 7" name="T23"/>
                  <a:gd fmla="*/ 10 w 10" name="T24"/>
                  <a:gd fmla="*/ 5 h 7" name="T25"/>
                  <a:gd fmla="*/ 8 w 10" name="T26"/>
                  <a:gd fmla="*/ 4 h 7" name="T27"/>
                  <a:gd fmla="*/ 7 w 10" name="T28"/>
                  <a:gd fmla="*/ 2 h 7" name="T29"/>
                  <a:gd fmla="*/ 6 w 10" name="T30"/>
                  <a:gd fmla="*/ 1 h 7" name="T31"/>
                  <a:gd fmla="*/ 6 w 10" name="T32"/>
                  <a:gd fmla="*/ 1 h 7" name="T33"/>
                  <a:gd fmla="*/ 5 w 10" name="T34"/>
                  <a:gd fmla="*/ 0 h 7" name="T35"/>
                  <a:gd fmla="*/ 3 w 10" name="T36"/>
                  <a:gd fmla="*/ 0 h 7" name="T37"/>
                  <a:gd fmla="*/ 0 w 10" name="T38"/>
                  <a:gd fmla="*/ 1 h 7" name="T39"/>
                  <a:gd fmla="*/ 0 w 10" name="T40"/>
                  <a:gd fmla="*/ 1 h 7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7" w="10">
                    <a:moveTo>
                      <a:pt x="0" y="1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8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7" name="Freeform 282"/>
              <p:cNvSpPr/>
              <p:nvPr/>
            </p:nvSpPr>
            <p:spPr bwMode="auto">
              <a:xfrm>
                <a:off x="9856743" y="5886906"/>
                <a:ext cx="9525" cy="12700"/>
              </a:xfrm>
              <a:custGeom>
                <a:gdLst>
                  <a:gd fmla="*/ 0 w 6" name="T0"/>
                  <a:gd fmla="*/ 0 h 8" name="T1"/>
                  <a:gd fmla="*/ 0 w 6" name="T2"/>
                  <a:gd fmla="*/ 0 h 8" name="T3"/>
                  <a:gd fmla="*/ 0 w 6" name="T4"/>
                  <a:gd fmla="*/ 1 h 8" name="T5"/>
                  <a:gd fmla="*/ 1 w 6" name="T6"/>
                  <a:gd fmla="*/ 1 h 8" name="T7"/>
                  <a:gd fmla="*/ 2 w 6" name="T8"/>
                  <a:gd fmla="*/ 2 h 8" name="T9"/>
                  <a:gd fmla="*/ 2 w 6" name="T10"/>
                  <a:gd fmla="*/ 3 h 8" name="T11"/>
                  <a:gd fmla="*/ 2 w 6" name="T12"/>
                  <a:gd fmla="*/ 3 h 8" name="T13"/>
                  <a:gd fmla="*/ 3 w 6" name="T14"/>
                  <a:gd fmla="*/ 7 h 8" name="T15"/>
                  <a:gd fmla="*/ 4 w 6" name="T16"/>
                  <a:gd fmla="*/ 8 h 8" name="T17"/>
                  <a:gd fmla="*/ 5 w 6" name="T18"/>
                  <a:gd fmla="*/ 8 h 8" name="T19"/>
                  <a:gd fmla="*/ 6 w 6" name="T20"/>
                  <a:gd fmla="*/ 8 h 8" name="T21"/>
                  <a:gd fmla="*/ 6 w 6" name="T22"/>
                  <a:gd fmla="*/ 8 h 8" name="T23"/>
                  <a:gd fmla="*/ 6 w 6" name="T24"/>
                  <a:gd fmla="*/ 6 h 8" name="T25"/>
                  <a:gd fmla="*/ 5 w 6" name="T26"/>
                  <a:gd fmla="*/ 2 h 8" name="T27"/>
                  <a:gd fmla="*/ 5 w 6" name="T28"/>
                  <a:gd fmla="*/ 2 h 8" name="T29"/>
                  <a:gd fmla="*/ 3 w 6" name="T30"/>
                  <a:gd fmla="*/ 1 h 8" name="T31"/>
                  <a:gd fmla="*/ 2 w 6" name="T32"/>
                  <a:gd fmla="*/ 0 h 8" name="T33"/>
                  <a:gd fmla="*/ 0 w 6" name="T34"/>
                  <a:gd fmla="*/ 0 h 8" name="T35"/>
                  <a:gd fmla="*/ 0 w 6" name="T36"/>
                  <a:gd fmla="*/ 0 h 8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8"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7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8" name="Freeform 283"/>
              <p:cNvSpPr/>
              <p:nvPr/>
            </p:nvSpPr>
            <p:spPr bwMode="auto">
              <a:xfrm>
                <a:off x="9890080" y="5751959"/>
                <a:ext cx="34925" cy="38102"/>
              </a:xfrm>
              <a:custGeom>
                <a:gdLst>
                  <a:gd fmla="*/ 0 w 22" name="T0"/>
                  <a:gd fmla="*/ 1 h 24" name="T1"/>
                  <a:gd fmla="*/ 0 w 22" name="T2"/>
                  <a:gd fmla="*/ 1 h 24" name="T3"/>
                  <a:gd fmla="*/ 1 w 22" name="T4"/>
                  <a:gd fmla="*/ 11 h 24" name="T5"/>
                  <a:gd fmla="*/ 3 w 22" name="T6"/>
                  <a:gd fmla="*/ 21 h 24" name="T7"/>
                  <a:gd fmla="*/ 3 w 22" name="T8"/>
                  <a:gd fmla="*/ 21 h 24" name="T9"/>
                  <a:gd fmla="*/ 7 w 22" name="T10"/>
                  <a:gd fmla="*/ 22 h 24" name="T11"/>
                  <a:gd fmla="*/ 13 w 22" name="T12"/>
                  <a:gd fmla="*/ 24 h 24" name="T13"/>
                  <a:gd fmla="*/ 18 w 22" name="T14"/>
                  <a:gd fmla="*/ 24 h 24" name="T15"/>
                  <a:gd fmla="*/ 21 w 22" name="T16"/>
                  <a:gd fmla="*/ 23 h 24" name="T17"/>
                  <a:gd fmla="*/ 22 w 22" name="T18"/>
                  <a:gd fmla="*/ 22 h 24" name="T19"/>
                  <a:gd fmla="*/ 22 w 22" name="T20"/>
                  <a:gd fmla="*/ 22 h 24" name="T21"/>
                  <a:gd fmla="*/ 21 w 22" name="T22"/>
                  <a:gd fmla="*/ 17 h 24" name="T23"/>
                  <a:gd fmla="*/ 19 w 22" name="T24"/>
                  <a:gd fmla="*/ 14 h 24" name="T25"/>
                  <a:gd fmla="*/ 16 w 22" name="T26"/>
                  <a:gd fmla="*/ 10 h 24" name="T27"/>
                  <a:gd fmla="*/ 16 w 22" name="T28"/>
                  <a:gd fmla="*/ 10 h 24" name="T29"/>
                  <a:gd fmla="*/ 16 w 22" name="T30"/>
                  <a:gd fmla="*/ 8 h 24" name="T31"/>
                  <a:gd fmla="*/ 16 w 22" name="T32"/>
                  <a:gd fmla="*/ 6 h 24" name="T33"/>
                  <a:gd fmla="*/ 15 w 22" name="T34"/>
                  <a:gd fmla="*/ 4 h 24" name="T35"/>
                  <a:gd fmla="*/ 13 w 22" name="T36"/>
                  <a:gd fmla="*/ 1 h 24" name="T37"/>
                  <a:gd fmla="*/ 13 w 22" name="T38"/>
                  <a:gd fmla="*/ 1 h 24" name="T39"/>
                  <a:gd fmla="*/ 10 w 22" name="T40"/>
                  <a:gd fmla="*/ 0 h 24" name="T41"/>
                  <a:gd fmla="*/ 5 w 22" name="T42"/>
                  <a:gd fmla="*/ 0 h 24" name="T43"/>
                  <a:gd fmla="*/ 0 w 22" name="T44"/>
                  <a:gd fmla="*/ 1 h 24" name="T45"/>
                  <a:gd fmla="*/ 0 w 22" name="T46"/>
                  <a:gd fmla="*/ 1 h 24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24" w="22">
                    <a:moveTo>
                      <a:pt x="0" y="1"/>
                    </a:moveTo>
                    <a:lnTo>
                      <a:pt x="0" y="1"/>
                    </a:lnTo>
                    <a:lnTo>
                      <a:pt x="1" y="1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7" y="22"/>
                    </a:lnTo>
                    <a:lnTo>
                      <a:pt x="13" y="24"/>
                    </a:lnTo>
                    <a:lnTo>
                      <a:pt x="18" y="24"/>
                    </a:lnTo>
                    <a:lnTo>
                      <a:pt x="21" y="23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1" y="17"/>
                    </a:lnTo>
                    <a:lnTo>
                      <a:pt x="19" y="14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5" y="4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9" name="Freeform 284"/>
              <p:cNvSpPr/>
              <p:nvPr/>
            </p:nvSpPr>
            <p:spPr bwMode="auto">
              <a:xfrm>
                <a:off x="10029780" y="5767835"/>
                <a:ext cx="23812" cy="17464"/>
              </a:xfrm>
              <a:custGeom>
                <a:gdLst>
                  <a:gd fmla="*/ 3 w 15" name="T0"/>
                  <a:gd fmla="*/ 1 h 11" name="T1"/>
                  <a:gd fmla="*/ 3 w 15" name="T2"/>
                  <a:gd fmla="*/ 1 h 11" name="T3"/>
                  <a:gd fmla="*/ 3 w 15" name="T4"/>
                  <a:gd fmla="*/ 1 h 11" name="T5"/>
                  <a:gd fmla="*/ 2 w 15" name="T6"/>
                  <a:gd fmla="*/ 1 h 11" name="T7"/>
                  <a:gd fmla="*/ 1 w 15" name="T8"/>
                  <a:gd fmla="*/ 2 h 11" name="T9"/>
                  <a:gd fmla="*/ 0 w 15" name="T10"/>
                  <a:gd fmla="*/ 4 h 11" name="T11"/>
                  <a:gd fmla="*/ 0 w 15" name="T12"/>
                  <a:gd fmla="*/ 4 h 11" name="T13"/>
                  <a:gd fmla="*/ 0 w 15" name="T14"/>
                  <a:gd fmla="*/ 7 h 11" name="T15"/>
                  <a:gd fmla="*/ 1 w 15" name="T16"/>
                  <a:gd fmla="*/ 10 h 11" name="T17"/>
                  <a:gd fmla="*/ 2 w 15" name="T18"/>
                  <a:gd fmla="*/ 11 h 11" name="T19"/>
                  <a:gd fmla="*/ 6 w 15" name="T20"/>
                  <a:gd fmla="*/ 11 h 11" name="T21"/>
                  <a:gd fmla="*/ 6 w 15" name="T22"/>
                  <a:gd fmla="*/ 11 h 11" name="T23"/>
                  <a:gd fmla="*/ 13 w 15" name="T24"/>
                  <a:gd fmla="*/ 10 h 11" name="T25"/>
                  <a:gd fmla="*/ 15 w 15" name="T26"/>
                  <a:gd fmla="*/ 9 h 11" name="T27"/>
                  <a:gd fmla="*/ 15 w 15" name="T28"/>
                  <a:gd fmla="*/ 9 h 11" name="T29"/>
                  <a:gd fmla="*/ 14 w 15" name="T30"/>
                  <a:gd fmla="*/ 7 h 11" name="T31"/>
                  <a:gd fmla="*/ 14 w 15" name="T32"/>
                  <a:gd fmla="*/ 7 h 11" name="T33"/>
                  <a:gd fmla="*/ 11 w 15" name="T34"/>
                  <a:gd fmla="*/ 5 h 11" name="T35"/>
                  <a:gd fmla="*/ 9 w 15" name="T36"/>
                  <a:gd fmla="*/ 4 h 11" name="T37"/>
                  <a:gd fmla="*/ 8 w 15" name="T38"/>
                  <a:gd fmla="*/ 4 h 11" name="T39"/>
                  <a:gd fmla="*/ 8 w 15" name="T40"/>
                  <a:gd fmla="*/ 2 h 11" name="T41"/>
                  <a:gd fmla="*/ 8 w 15" name="T42"/>
                  <a:gd fmla="*/ 2 h 11" name="T43"/>
                  <a:gd fmla="*/ 7 w 15" name="T44"/>
                  <a:gd fmla="*/ 0 h 11" name="T45"/>
                  <a:gd fmla="*/ 6 w 15" name="T46"/>
                  <a:gd fmla="*/ 0 h 11" name="T47"/>
                  <a:gd fmla="*/ 3 w 15" name="T48"/>
                  <a:gd fmla="*/ 1 h 11" name="T49"/>
                  <a:gd fmla="*/ 3 w 15" name="T50"/>
                  <a:gd fmla="*/ 1 h 11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11" w="15">
                    <a:moveTo>
                      <a:pt x="3" y="1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2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13" y="10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0" name="Freeform 285"/>
              <p:cNvSpPr/>
              <p:nvPr/>
            </p:nvSpPr>
            <p:spPr bwMode="auto">
              <a:xfrm>
                <a:off x="10072642" y="5791649"/>
                <a:ext cx="33338" cy="25402"/>
              </a:xfrm>
              <a:custGeom>
                <a:gdLst>
                  <a:gd fmla="*/ 10 w 21" name="T0"/>
                  <a:gd fmla="*/ 0 h 16" name="T1"/>
                  <a:gd fmla="*/ 10 w 21" name="T2"/>
                  <a:gd fmla="*/ 0 h 16" name="T3"/>
                  <a:gd fmla="*/ 9 w 21" name="T4"/>
                  <a:gd fmla="*/ 2 h 16" name="T5"/>
                  <a:gd fmla="*/ 6 w 21" name="T6"/>
                  <a:gd fmla="*/ 4 h 16" name="T7"/>
                  <a:gd fmla="*/ 6 w 21" name="T8"/>
                  <a:gd fmla="*/ 4 h 16" name="T9"/>
                  <a:gd fmla="*/ 1 w 21" name="T10"/>
                  <a:gd fmla="*/ 8 h 16" name="T11"/>
                  <a:gd fmla="*/ 0 w 21" name="T12"/>
                  <a:gd fmla="*/ 9 h 16" name="T13"/>
                  <a:gd fmla="*/ 0 w 21" name="T14"/>
                  <a:gd fmla="*/ 10 h 16" name="T15"/>
                  <a:gd fmla="*/ 0 w 21" name="T16"/>
                  <a:gd fmla="*/ 10 h 16" name="T17"/>
                  <a:gd fmla="*/ 0 w 21" name="T18"/>
                  <a:gd fmla="*/ 10 h 16" name="T19"/>
                  <a:gd fmla="*/ 2 w 21" name="T20"/>
                  <a:gd fmla="*/ 11 h 16" name="T21"/>
                  <a:gd fmla="*/ 4 w 21" name="T22"/>
                  <a:gd fmla="*/ 11 h 16" name="T23"/>
                  <a:gd fmla="*/ 6 w 21" name="T24"/>
                  <a:gd fmla="*/ 11 h 16" name="T25"/>
                  <a:gd fmla="*/ 7 w 21" name="T26"/>
                  <a:gd fmla="*/ 12 h 16" name="T27"/>
                  <a:gd fmla="*/ 7 w 21" name="T28"/>
                  <a:gd fmla="*/ 12 h 16" name="T29"/>
                  <a:gd fmla="*/ 7 w 21" name="T30"/>
                  <a:gd fmla="*/ 14 h 16" name="T31"/>
                  <a:gd fmla="*/ 10 w 21" name="T32"/>
                  <a:gd fmla="*/ 16 h 16" name="T33"/>
                  <a:gd fmla="*/ 12 w 21" name="T34"/>
                  <a:gd fmla="*/ 16 h 16" name="T35"/>
                  <a:gd fmla="*/ 14 w 21" name="T36"/>
                  <a:gd fmla="*/ 14 h 16" name="T37"/>
                  <a:gd fmla="*/ 14 w 21" name="T38"/>
                  <a:gd fmla="*/ 14 h 16" name="T39"/>
                  <a:gd fmla="*/ 16 w 21" name="T40"/>
                  <a:gd fmla="*/ 12 h 16" name="T41"/>
                  <a:gd fmla="*/ 18 w 21" name="T42"/>
                  <a:gd fmla="*/ 10 h 16" name="T43"/>
                  <a:gd fmla="*/ 21 w 21" name="T44"/>
                  <a:gd fmla="*/ 9 h 16" name="T45"/>
                  <a:gd fmla="*/ 19 w 21" name="T46"/>
                  <a:gd fmla="*/ 6 h 16" name="T47"/>
                  <a:gd fmla="*/ 19 w 21" name="T48"/>
                  <a:gd fmla="*/ 6 h 16" name="T49"/>
                  <a:gd fmla="*/ 18 w 21" name="T50"/>
                  <a:gd fmla="*/ 5 h 16" name="T51"/>
                  <a:gd fmla="*/ 17 w 21" name="T52"/>
                  <a:gd fmla="*/ 5 h 16" name="T53"/>
                  <a:gd fmla="*/ 16 w 21" name="T54"/>
                  <a:gd fmla="*/ 5 h 16" name="T55"/>
                  <a:gd fmla="*/ 15 w 21" name="T56"/>
                  <a:gd fmla="*/ 3 h 16" name="T57"/>
                  <a:gd fmla="*/ 15 w 21" name="T58"/>
                  <a:gd fmla="*/ 3 h 16" name="T59"/>
                  <a:gd fmla="*/ 14 w 21" name="T60"/>
                  <a:gd fmla="*/ 1 h 16" name="T61"/>
                  <a:gd fmla="*/ 12 w 21" name="T62"/>
                  <a:gd fmla="*/ 0 h 16" name="T63"/>
                  <a:gd fmla="*/ 10 w 21" name="T64"/>
                  <a:gd fmla="*/ 0 h 16" name="T65"/>
                  <a:gd fmla="*/ 10 w 21" name="T66"/>
                  <a:gd fmla="*/ 0 h 16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16" w="21">
                    <a:moveTo>
                      <a:pt x="10" y="0"/>
                    </a:moveTo>
                    <a:lnTo>
                      <a:pt x="10" y="0"/>
                    </a:lnTo>
                    <a:lnTo>
                      <a:pt x="9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8" y="10"/>
                    </a:lnTo>
                    <a:lnTo>
                      <a:pt x="21" y="9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1" name="Freeform 286"/>
              <p:cNvSpPr/>
              <p:nvPr/>
            </p:nvSpPr>
            <p:spPr bwMode="auto">
              <a:xfrm>
                <a:off x="10007556" y="5826577"/>
                <a:ext cx="42863" cy="49216"/>
              </a:xfrm>
              <a:custGeom>
                <a:gdLst>
                  <a:gd fmla="*/ 14 w 27" name="T0"/>
                  <a:gd fmla="*/ 5 h 31" name="T1"/>
                  <a:gd fmla="*/ 14 w 27" name="T2"/>
                  <a:gd fmla="*/ 5 h 31" name="T3"/>
                  <a:gd fmla="*/ 14 w 27" name="T4"/>
                  <a:gd fmla="*/ 9 h 31" name="T5"/>
                  <a:gd fmla="*/ 13 w 27" name="T6"/>
                  <a:gd fmla="*/ 11 h 31" name="T7"/>
                  <a:gd fmla="*/ 12 w 27" name="T8"/>
                  <a:gd fmla="*/ 12 h 31" name="T9"/>
                  <a:gd fmla="*/ 12 w 27" name="T10"/>
                  <a:gd fmla="*/ 12 h 31" name="T11"/>
                  <a:gd fmla="*/ 6 w 27" name="T12"/>
                  <a:gd fmla="*/ 11 h 31" name="T13"/>
                  <a:gd fmla="*/ 2 w 27" name="T14"/>
                  <a:gd fmla="*/ 12 h 31" name="T15"/>
                  <a:gd fmla="*/ 1 w 27" name="T16"/>
                  <a:gd fmla="*/ 12 h 31" name="T17"/>
                  <a:gd fmla="*/ 0 w 27" name="T18"/>
                  <a:gd fmla="*/ 14 h 31" name="T19"/>
                  <a:gd fmla="*/ 0 w 27" name="T20"/>
                  <a:gd fmla="*/ 14 h 31" name="T21"/>
                  <a:gd fmla="*/ 1 w 27" name="T22"/>
                  <a:gd fmla="*/ 17 h 31" name="T23"/>
                  <a:gd fmla="*/ 3 w 27" name="T24"/>
                  <a:gd fmla="*/ 18 h 31" name="T25"/>
                  <a:gd fmla="*/ 6 w 27" name="T26"/>
                  <a:gd fmla="*/ 19 h 31" name="T27"/>
                  <a:gd fmla="*/ 6 w 27" name="T28"/>
                  <a:gd fmla="*/ 22 h 31" name="T29"/>
                  <a:gd fmla="*/ 6 w 27" name="T30"/>
                  <a:gd fmla="*/ 22 h 31" name="T31"/>
                  <a:gd fmla="*/ 6 w 27" name="T32"/>
                  <a:gd fmla="*/ 24 h 31" name="T33"/>
                  <a:gd fmla="*/ 6 w 27" name="T34"/>
                  <a:gd fmla="*/ 27 h 31" name="T35"/>
                  <a:gd fmla="*/ 7 w 27" name="T36"/>
                  <a:gd fmla="*/ 29 h 31" name="T37"/>
                  <a:gd fmla="*/ 9 w 27" name="T38"/>
                  <a:gd fmla="*/ 27 h 31" name="T39"/>
                  <a:gd fmla="*/ 9 w 27" name="T40"/>
                  <a:gd fmla="*/ 27 h 31" name="T41"/>
                  <a:gd fmla="*/ 12 w 27" name="T42"/>
                  <a:gd fmla="*/ 21 h 31" name="T43"/>
                  <a:gd fmla="*/ 13 w 27" name="T44"/>
                  <a:gd fmla="*/ 19 h 31" name="T45"/>
                  <a:gd fmla="*/ 14 w 27" name="T46"/>
                  <a:gd fmla="*/ 19 h 31" name="T47"/>
                  <a:gd fmla="*/ 14 w 27" name="T48"/>
                  <a:gd fmla="*/ 19 h 31" name="T49"/>
                  <a:gd fmla="*/ 14 w 27" name="T50"/>
                  <a:gd fmla="*/ 19 h 31" name="T51"/>
                  <a:gd fmla="*/ 15 w 27" name="T52"/>
                  <a:gd fmla="*/ 25 h 31" name="T53"/>
                  <a:gd fmla="*/ 16 w 27" name="T54"/>
                  <a:gd fmla="*/ 29 h 31" name="T55"/>
                  <a:gd fmla="*/ 17 w 27" name="T56"/>
                  <a:gd fmla="*/ 31 h 31" name="T57"/>
                  <a:gd fmla="*/ 17 w 27" name="T58"/>
                  <a:gd fmla="*/ 31 h 31" name="T59"/>
                  <a:gd fmla="*/ 20 w 27" name="T60"/>
                  <a:gd fmla="*/ 30 h 31" name="T61"/>
                  <a:gd fmla="*/ 23 w 27" name="T62"/>
                  <a:gd fmla="*/ 29 h 31" name="T63"/>
                  <a:gd fmla="*/ 25 w 27" name="T64"/>
                  <a:gd fmla="*/ 26 h 31" name="T65"/>
                  <a:gd fmla="*/ 25 w 27" name="T66"/>
                  <a:gd fmla="*/ 25 h 31" name="T67"/>
                  <a:gd fmla="*/ 24 w 27" name="T68"/>
                  <a:gd fmla="*/ 24 h 31" name="T69"/>
                  <a:gd fmla="*/ 24 w 27" name="T70"/>
                  <a:gd fmla="*/ 24 h 31" name="T71"/>
                  <a:gd fmla="*/ 23 w 27" name="T72"/>
                  <a:gd fmla="*/ 23 h 31" name="T73"/>
                  <a:gd fmla="*/ 22 w 27" name="T74"/>
                  <a:gd fmla="*/ 20 h 31" name="T75"/>
                  <a:gd fmla="*/ 22 w 27" name="T76"/>
                  <a:gd fmla="*/ 14 h 31" name="T77"/>
                  <a:gd fmla="*/ 22 w 27" name="T78"/>
                  <a:gd fmla="*/ 14 h 31" name="T79"/>
                  <a:gd fmla="*/ 22 w 27" name="T80"/>
                  <a:gd fmla="*/ 11 h 31" name="T81"/>
                  <a:gd fmla="*/ 24 w 27" name="T82"/>
                  <a:gd fmla="*/ 10 h 31" name="T83"/>
                  <a:gd fmla="*/ 25 w 27" name="T84"/>
                  <a:gd fmla="*/ 10 h 31" name="T85"/>
                  <a:gd fmla="*/ 26 w 27" name="T86"/>
                  <a:gd fmla="*/ 8 h 31" name="T87"/>
                  <a:gd fmla="*/ 26 w 27" name="T88"/>
                  <a:gd fmla="*/ 8 h 31" name="T89"/>
                  <a:gd fmla="*/ 27 w 27" name="T90"/>
                  <a:gd fmla="*/ 3 h 31" name="T91"/>
                  <a:gd fmla="*/ 26 w 27" name="T92"/>
                  <a:gd fmla="*/ 1 h 31" name="T93"/>
                  <a:gd fmla="*/ 25 w 27" name="T94"/>
                  <a:gd fmla="*/ 0 h 31" name="T95"/>
                  <a:gd fmla="*/ 25 w 27" name="T96"/>
                  <a:gd fmla="*/ 0 h 31" name="T97"/>
                  <a:gd fmla="*/ 22 w 27" name="T98"/>
                  <a:gd fmla="*/ 1 h 31" name="T99"/>
                  <a:gd fmla="*/ 19 w 27" name="T100"/>
                  <a:gd fmla="*/ 3 h 31" name="T101"/>
                  <a:gd fmla="*/ 14 w 27" name="T102"/>
                  <a:gd fmla="*/ 5 h 31" name="T103"/>
                  <a:gd fmla="*/ 14 w 27" name="T104"/>
                  <a:gd fmla="*/ 5 h 31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31" w="27">
                    <a:moveTo>
                      <a:pt x="14" y="5"/>
                    </a:moveTo>
                    <a:lnTo>
                      <a:pt x="14" y="5"/>
                    </a:lnTo>
                    <a:lnTo>
                      <a:pt x="14" y="9"/>
                    </a:lnTo>
                    <a:lnTo>
                      <a:pt x="13" y="11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6" y="11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3" y="18"/>
                    </a:lnTo>
                    <a:lnTo>
                      <a:pt x="6" y="19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4"/>
                    </a:lnTo>
                    <a:lnTo>
                      <a:pt x="6" y="27"/>
                    </a:lnTo>
                    <a:lnTo>
                      <a:pt x="7" y="29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12" y="21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5" y="25"/>
                    </a:lnTo>
                    <a:lnTo>
                      <a:pt x="16" y="29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20" y="30"/>
                    </a:lnTo>
                    <a:lnTo>
                      <a:pt x="23" y="29"/>
                    </a:lnTo>
                    <a:lnTo>
                      <a:pt x="25" y="26"/>
                    </a:lnTo>
                    <a:lnTo>
                      <a:pt x="25" y="25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3" y="23"/>
                    </a:lnTo>
                    <a:lnTo>
                      <a:pt x="22" y="20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2" y="11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7" y="3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2" y="1"/>
                    </a:lnTo>
                    <a:lnTo>
                      <a:pt x="19" y="3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2" name="Freeform 287"/>
              <p:cNvSpPr/>
              <p:nvPr/>
            </p:nvSpPr>
            <p:spPr bwMode="auto">
              <a:xfrm>
                <a:off x="9985330" y="5988515"/>
                <a:ext cx="7937" cy="7938"/>
              </a:xfrm>
              <a:custGeom>
                <a:gdLst>
                  <a:gd fmla="*/ 0 w 5" name="T0"/>
                  <a:gd fmla="*/ 0 h 5" name="T1"/>
                  <a:gd fmla="*/ 0 w 5" name="T2"/>
                  <a:gd fmla="*/ 0 h 5" name="T3"/>
                  <a:gd fmla="*/ 1 w 5" name="T4"/>
                  <a:gd fmla="*/ 3 h 5" name="T5"/>
                  <a:gd fmla="*/ 4 w 5" name="T6"/>
                  <a:gd fmla="*/ 5 h 5" name="T7"/>
                  <a:gd fmla="*/ 4 w 5" name="T8"/>
                  <a:gd fmla="*/ 5 h 5" name="T9"/>
                  <a:gd fmla="*/ 5 w 5" name="T10"/>
                  <a:gd fmla="*/ 4 h 5" name="T11"/>
                  <a:gd fmla="*/ 5 w 5" name="T12"/>
                  <a:gd fmla="*/ 4 h 5" name="T13"/>
                  <a:gd fmla="*/ 5 w 5" name="T14"/>
                  <a:gd fmla="*/ 2 h 5" name="T15"/>
                  <a:gd fmla="*/ 2 w 5" name="T16"/>
                  <a:gd fmla="*/ 1 h 5" name="T17"/>
                  <a:gd fmla="*/ 0 w 5" name="T18"/>
                  <a:gd fmla="*/ 0 h 5" name="T19"/>
                  <a:gd fmla="*/ 0 w 5" name="T20"/>
                  <a:gd fmla="*/ 0 h 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5" w="5">
                    <a:moveTo>
                      <a:pt x="0" y="0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3" name="Freeform 288"/>
              <p:cNvSpPr/>
              <p:nvPr/>
            </p:nvSpPr>
            <p:spPr bwMode="auto">
              <a:xfrm>
                <a:off x="10131379" y="5980577"/>
                <a:ext cx="93663" cy="74619"/>
              </a:xfrm>
              <a:custGeom>
                <a:gdLst>
                  <a:gd fmla="*/ 36 w 59" name="T0"/>
                  <a:gd fmla="*/ 0 h 47" name="T1"/>
                  <a:gd fmla="*/ 27 w 59" name="T2"/>
                  <a:gd fmla="*/ 10 h 47" name="T3"/>
                  <a:gd fmla="*/ 22 w 59" name="T4"/>
                  <a:gd fmla="*/ 12 h 47" name="T5"/>
                  <a:gd fmla="*/ 17 w 59" name="T6"/>
                  <a:gd fmla="*/ 15 h 47" name="T7"/>
                  <a:gd fmla="*/ 14 w 59" name="T8"/>
                  <a:gd fmla="*/ 20 h 47" name="T9"/>
                  <a:gd fmla="*/ 14 w 59" name="T10"/>
                  <a:gd fmla="*/ 22 h 47" name="T11"/>
                  <a:gd fmla="*/ 6 w 59" name="T12"/>
                  <a:gd fmla="*/ 25 h 47" name="T13"/>
                  <a:gd fmla="*/ 3 w 59" name="T14"/>
                  <a:gd fmla="*/ 26 h 47" name="T15"/>
                  <a:gd fmla="*/ 0 w 59" name="T16"/>
                  <a:gd fmla="*/ 32 h 47" name="T17"/>
                  <a:gd fmla="*/ 0 w 59" name="T18"/>
                  <a:gd fmla="*/ 35 h 47" name="T19"/>
                  <a:gd fmla="*/ 6 w 59" name="T20"/>
                  <a:gd fmla="*/ 39 h 47" name="T21"/>
                  <a:gd fmla="*/ 14 w 59" name="T22"/>
                  <a:gd fmla="*/ 38 h 47" name="T23"/>
                  <a:gd fmla="*/ 16 w 59" name="T24"/>
                  <a:gd fmla="*/ 37 h 47" name="T25"/>
                  <a:gd fmla="*/ 29 w 59" name="T26"/>
                  <a:gd fmla="*/ 28 h 47" name="T27"/>
                  <a:gd fmla="*/ 35 w 59" name="T28"/>
                  <a:gd fmla="*/ 26 h 47" name="T29"/>
                  <a:gd fmla="*/ 35 w 59" name="T30"/>
                  <a:gd fmla="*/ 27 h 47" name="T31"/>
                  <a:gd fmla="*/ 30 w 59" name="T32"/>
                  <a:gd fmla="*/ 36 h 47" name="T33"/>
                  <a:gd fmla="*/ 31 w 59" name="T34"/>
                  <a:gd fmla="*/ 37 h 47" name="T35"/>
                  <a:gd fmla="*/ 44 w 59" name="T36"/>
                  <a:gd fmla="*/ 43 h 47" name="T37"/>
                  <a:gd fmla="*/ 46 w 59" name="T38"/>
                  <a:gd fmla="*/ 46 h 47" name="T39"/>
                  <a:gd fmla="*/ 47 w 59" name="T40"/>
                  <a:gd fmla="*/ 47 h 47" name="T41"/>
                  <a:gd fmla="*/ 53 w 59" name="T42"/>
                  <a:gd fmla="*/ 44 h 47" name="T43"/>
                  <a:gd fmla="*/ 56 w 59" name="T44"/>
                  <a:gd fmla="*/ 42 h 47" name="T45"/>
                  <a:gd fmla="*/ 57 w 59" name="T46"/>
                  <a:gd fmla="*/ 35 h 47" name="T47"/>
                  <a:gd fmla="*/ 59 w 59" name="T48"/>
                  <a:gd fmla="*/ 29 h 47" name="T49"/>
                  <a:gd fmla="*/ 59 w 59" name="T50"/>
                  <a:gd fmla="*/ 29 h 47" name="T51"/>
                  <a:gd fmla="*/ 57 w 59" name="T52"/>
                  <a:gd fmla="*/ 24 h 47" name="T53"/>
                  <a:gd fmla="*/ 50 w 59" name="T54"/>
                  <a:gd fmla="*/ 18 h 47" name="T55"/>
                  <a:gd fmla="*/ 42 w 59" name="T56"/>
                  <a:gd fmla="*/ 10 h 47" name="T57"/>
                  <a:gd fmla="*/ 41 w 59" name="T58"/>
                  <a:gd fmla="*/ 8 h 47" name="T59"/>
                  <a:gd fmla="*/ 38 w 59" name="T60"/>
                  <a:gd fmla="*/ 3 h 47" name="T61"/>
                  <a:gd fmla="*/ 36 w 59" name="T62"/>
                  <a:gd fmla="*/ 0 h 47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47" w="59">
                    <a:moveTo>
                      <a:pt x="36" y="0"/>
                    </a:moveTo>
                    <a:lnTo>
                      <a:pt x="36" y="0"/>
                    </a:lnTo>
                    <a:lnTo>
                      <a:pt x="31" y="7"/>
                    </a:lnTo>
                    <a:lnTo>
                      <a:pt x="27" y="10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19" y="14"/>
                    </a:lnTo>
                    <a:lnTo>
                      <a:pt x="17" y="15"/>
                    </a:lnTo>
                    <a:lnTo>
                      <a:pt x="15" y="18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2"/>
                    </a:lnTo>
                    <a:lnTo>
                      <a:pt x="12" y="23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3" y="26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2" y="37"/>
                    </a:lnTo>
                    <a:lnTo>
                      <a:pt x="6" y="39"/>
                    </a:lnTo>
                    <a:lnTo>
                      <a:pt x="12" y="39"/>
                    </a:lnTo>
                    <a:lnTo>
                      <a:pt x="14" y="38"/>
                    </a:lnTo>
                    <a:lnTo>
                      <a:pt x="16" y="37"/>
                    </a:lnTo>
                    <a:lnTo>
                      <a:pt x="16" y="37"/>
                    </a:lnTo>
                    <a:lnTo>
                      <a:pt x="21" y="33"/>
                    </a:lnTo>
                    <a:lnTo>
                      <a:pt x="29" y="28"/>
                    </a:lnTo>
                    <a:lnTo>
                      <a:pt x="34" y="26"/>
                    </a:lnTo>
                    <a:lnTo>
                      <a:pt x="35" y="26"/>
                    </a:lnTo>
                    <a:lnTo>
                      <a:pt x="35" y="27"/>
                    </a:lnTo>
                    <a:lnTo>
                      <a:pt x="35" y="27"/>
                    </a:lnTo>
                    <a:lnTo>
                      <a:pt x="31" y="34"/>
                    </a:lnTo>
                    <a:lnTo>
                      <a:pt x="30" y="36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9" y="40"/>
                    </a:lnTo>
                    <a:lnTo>
                      <a:pt x="44" y="43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7"/>
                    </a:lnTo>
                    <a:lnTo>
                      <a:pt x="47" y="47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57" y="39"/>
                    </a:lnTo>
                    <a:lnTo>
                      <a:pt x="57" y="35"/>
                    </a:lnTo>
                    <a:lnTo>
                      <a:pt x="58" y="32"/>
                    </a:lnTo>
                    <a:lnTo>
                      <a:pt x="59" y="29"/>
                    </a:lnTo>
                    <a:lnTo>
                      <a:pt x="59" y="29"/>
                    </a:lnTo>
                    <a:lnTo>
                      <a:pt x="59" y="29"/>
                    </a:lnTo>
                    <a:lnTo>
                      <a:pt x="59" y="28"/>
                    </a:lnTo>
                    <a:lnTo>
                      <a:pt x="57" y="24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44" y="12"/>
                    </a:lnTo>
                    <a:lnTo>
                      <a:pt x="42" y="10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6"/>
                    </a:lnTo>
                    <a:lnTo>
                      <a:pt x="38" y="3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4" name="Freeform 289"/>
              <p:cNvSpPr/>
              <p:nvPr/>
            </p:nvSpPr>
            <p:spPr bwMode="auto">
              <a:xfrm>
                <a:off x="10234566" y="6117112"/>
                <a:ext cx="15875" cy="11114"/>
              </a:xfrm>
              <a:custGeom>
                <a:gdLst>
                  <a:gd fmla="*/ 6 w 10" name="T0"/>
                  <a:gd fmla="*/ 0 h 7" name="T1"/>
                  <a:gd fmla="*/ 6 w 10" name="T2"/>
                  <a:gd fmla="*/ 0 h 7" name="T3"/>
                  <a:gd fmla="*/ 6 w 10" name="T4"/>
                  <a:gd fmla="*/ 1 h 7" name="T5"/>
                  <a:gd fmla="*/ 8 w 10" name="T6"/>
                  <a:gd fmla="*/ 3 h 7" name="T7"/>
                  <a:gd fmla="*/ 8 w 10" name="T8"/>
                  <a:gd fmla="*/ 3 h 7" name="T9"/>
                  <a:gd fmla="*/ 9 w 10" name="T10"/>
                  <a:gd fmla="*/ 4 h 7" name="T11"/>
                  <a:gd fmla="*/ 10 w 10" name="T12"/>
                  <a:gd fmla="*/ 5 h 7" name="T13"/>
                  <a:gd fmla="*/ 10 w 10" name="T14"/>
                  <a:gd fmla="*/ 7 h 7" name="T15"/>
                  <a:gd fmla="*/ 8 w 10" name="T16"/>
                  <a:gd fmla="*/ 7 h 7" name="T17"/>
                  <a:gd fmla="*/ 8 w 10" name="T18"/>
                  <a:gd fmla="*/ 7 h 7" name="T19"/>
                  <a:gd fmla="*/ 5 w 10" name="T20"/>
                  <a:gd fmla="*/ 7 h 7" name="T21"/>
                  <a:gd fmla="*/ 2 w 10" name="T22"/>
                  <a:gd fmla="*/ 5 h 7" name="T23"/>
                  <a:gd fmla="*/ 1 w 10" name="T24"/>
                  <a:gd fmla="*/ 4 h 7" name="T25"/>
                  <a:gd fmla="*/ 0 w 10" name="T26"/>
                  <a:gd fmla="*/ 1 h 7" name="T27"/>
                  <a:gd fmla="*/ 0 w 10" name="T28"/>
                  <a:gd fmla="*/ 1 h 7" name="T29"/>
                  <a:gd fmla="*/ 1 w 10" name="T30"/>
                  <a:gd fmla="*/ 0 h 7" name="T31"/>
                  <a:gd fmla="*/ 2 w 10" name="T32"/>
                  <a:gd fmla="*/ 0 h 7" name="T33"/>
                  <a:gd fmla="*/ 6 w 10" name="T34"/>
                  <a:gd fmla="*/ 0 h 7" name="T35"/>
                  <a:gd fmla="*/ 6 w 10" name="T36"/>
                  <a:gd fmla="*/ 0 h 7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7" w="10">
                    <a:moveTo>
                      <a:pt x="6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5" name="Freeform 290"/>
              <p:cNvSpPr/>
              <p:nvPr/>
            </p:nvSpPr>
            <p:spPr bwMode="auto">
              <a:xfrm>
                <a:off x="10258378" y="6131400"/>
                <a:ext cx="7937" cy="12700"/>
              </a:xfrm>
              <a:custGeom>
                <a:gdLst>
                  <a:gd fmla="*/ 2 w 5" name="T0"/>
                  <a:gd fmla="*/ 0 h 8" name="T1"/>
                  <a:gd fmla="*/ 2 w 5" name="T2"/>
                  <a:gd fmla="*/ 0 h 8" name="T3"/>
                  <a:gd fmla="*/ 1 w 5" name="T4"/>
                  <a:gd fmla="*/ 4 h 8" name="T5"/>
                  <a:gd fmla="*/ 0 w 5" name="T6"/>
                  <a:gd fmla="*/ 6 h 8" name="T7"/>
                  <a:gd fmla="*/ 1 w 5" name="T8"/>
                  <a:gd fmla="*/ 8 h 8" name="T9"/>
                  <a:gd fmla="*/ 1 w 5" name="T10"/>
                  <a:gd fmla="*/ 8 h 8" name="T11"/>
                  <a:gd fmla="*/ 1 w 5" name="T12"/>
                  <a:gd fmla="*/ 8 h 8" name="T13"/>
                  <a:gd fmla="*/ 4 w 5" name="T14"/>
                  <a:gd fmla="*/ 8 h 8" name="T15"/>
                  <a:gd fmla="*/ 5 w 5" name="T16"/>
                  <a:gd fmla="*/ 6 h 8" name="T17"/>
                  <a:gd fmla="*/ 5 w 5" name="T18"/>
                  <a:gd fmla="*/ 3 h 8" name="T19"/>
                  <a:gd fmla="*/ 5 w 5" name="T20"/>
                  <a:gd fmla="*/ 3 h 8" name="T21"/>
                  <a:gd fmla="*/ 4 w 5" name="T22"/>
                  <a:gd fmla="*/ 1 h 8" name="T23"/>
                  <a:gd fmla="*/ 2 w 5" name="T24"/>
                  <a:gd fmla="*/ 0 h 8" name="T25"/>
                  <a:gd fmla="*/ 2 w 5" name="T26"/>
                  <a:gd fmla="*/ 0 h 8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8" w="5">
                    <a:moveTo>
                      <a:pt x="2" y="0"/>
                    </a:moveTo>
                    <a:lnTo>
                      <a:pt x="2" y="0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6" name="Freeform 291"/>
              <p:cNvSpPr/>
              <p:nvPr/>
            </p:nvSpPr>
            <p:spPr bwMode="auto">
              <a:xfrm>
                <a:off x="10163129" y="6140926"/>
                <a:ext cx="55562" cy="74619"/>
              </a:xfrm>
              <a:custGeom>
                <a:gdLst>
                  <a:gd fmla="*/ 22 w 35" name="T0"/>
                  <a:gd fmla="*/ 2 h 47" name="T1"/>
                  <a:gd fmla="*/ 22 w 35" name="T2"/>
                  <a:gd fmla="*/ 2 h 47" name="T3"/>
                  <a:gd fmla="*/ 26 w 35" name="T4"/>
                  <a:gd fmla="*/ 4 h 47" name="T5"/>
                  <a:gd fmla="*/ 29 w 35" name="T6"/>
                  <a:gd fmla="*/ 6 h 47" name="T7"/>
                  <a:gd fmla="*/ 30 w 35" name="T8"/>
                  <a:gd fmla="*/ 8 h 47" name="T9"/>
                  <a:gd fmla="*/ 30 w 35" name="T10"/>
                  <a:gd fmla="*/ 10 h 47" name="T11"/>
                  <a:gd fmla="*/ 30 w 35" name="T12"/>
                  <a:gd fmla="*/ 10 h 47" name="T13"/>
                  <a:gd fmla="*/ 30 w 35" name="T14"/>
                  <a:gd fmla="*/ 14 h 47" name="T15"/>
                  <a:gd fmla="*/ 29 w 35" name="T16"/>
                  <a:gd fmla="*/ 19 h 47" name="T17"/>
                  <a:gd fmla="*/ 29 w 35" name="T18"/>
                  <a:gd fmla="*/ 22 h 47" name="T19"/>
                  <a:gd fmla="*/ 30 w 35" name="T20"/>
                  <a:gd fmla="*/ 23 h 47" name="T21"/>
                  <a:gd fmla="*/ 32 w 35" name="T22"/>
                  <a:gd fmla="*/ 25 h 47" name="T23"/>
                  <a:gd fmla="*/ 32 w 35" name="T24"/>
                  <a:gd fmla="*/ 25 h 47" name="T25"/>
                  <a:gd fmla="*/ 33 w 35" name="T26"/>
                  <a:gd fmla="*/ 26 h 47" name="T27"/>
                  <a:gd fmla="*/ 35 w 35" name="T28"/>
                  <a:gd fmla="*/ 27 h 47" name="T29"/>
                  <a:gd fmla="*/ 35 w 35" name="T30"/>
                  <a:gd fmla="*/ 31 h 47" name="T31"/>
                  <a:gd fmla="*/ 32 w 35" name="T32"/>
                  <a:gd fmla="*/ 34 h 47" name="T33"/>
                  <a:gd fmla="*/ 29 w 35" name="T34"/>
                  <a:gd fmla="*/ 36 h 47" name="T35"/>
                  <a:gd fmla="*/ 29 w 35" name="T36"/>
                  <a:gd fmla="*/ 36 h 47" name="T37"/>
                  <a:gd fmla="*/ 24 w 35" name="T38"/>
                  <a:gd fmla="*/ 38 h 47" name="T39"/>
                  <a:gd fmla="*/ 22 w 35" name="T40"/>
                  <a:gd fmla="*/ 39 h 47" name="T41"/>
                  <a:gd fmla="*/ 21 w 35" name="T42"/>
                  <a:gd fmla="*/ 41 h 47" name="T43"/>
                  <a:gd fmla="*/ 21 w 35" name="T44"/>
                  <a:gd fmla="*/ 41 h 47" name="T45"/>
                  <a:gd fmla="*/ 19 w 35" name="T46"/>
                  <a:gd fmla="*/ 45 h 47" name="T47"/>
                  <a:gd fmla="*/ 17 w 35" name="T48"/>
                  <a:gd fmla="*/ 47 h 47" name="T49"/>
                  <a:gd fmla="*/ 14 w 35" name="T50"/>
                  <a:gd fmla="*/ 47 h 47" name="T51"/>
                  <a:gd fmla="*/ 13 w 35" name="T52"/>
                  <a:gd fmla="*/ 46 h 47" name="T53"/>
                  <a:gd fmla="*/ 13 w 35" name="T54"/>
                  <a:gd fmla="*/ 45 h 47" name="T55"/>
                  <a:gd fmla="*/ 13 w 35" name="T56"/>
                  <a:gd fmla="*/ 45 h 47" name="T57"/>
                  <a:gd fmla="*/ 13 w 35" name="T58"/>
                  <a:gd fmla="*/ 29 h 47" name="T59"/>
                  <a:gd fmla="*/ 13 w 35" name="T60"/>
                  <a:gd fmla="*/ 22 h 47" name="T61"/>
                  <a:gd fmla="*/ 12 w 35" name="T62"/>
                  <a:gd fmla="*/ 19 h 47" name="T63"/>
                  <a:gd fmla="*/ 10 w 35" name="T64"/>
                  <a:gd fmla="*/ 17 h 47" name="T65"/>
                  <a:gd fmla="*/ 10 w 35" name="T66"/>
                  <a:gd fmla="*/ 17 h 47" name="T67"/>
                  <a:gd fmla="*/ 7 w 35" name="T68"/>
                  <a:gd fmla="*/ 14 h 47" name="T69"/>
                  <a:gd fmla="*/ 3 w 35" name="T70"/>
                  <a:gd fmla="*/ 11 h 47" name="T71"/>
                  <a:gd fmla="*/ 1 w 35" name="T72"/>
                  <a:gd fmla="*/ 8 h 47" name="T73"/>
                  <a:gd fmla="*/ 0 w 35" name="T74"/>
                  <a:gd fmla="*/ 6 h 47" name="T75"/>
                  <a:gd fmla="*/ 1 w 35" name="T76"/>
                  <a:gd fmla="*/ 4 h 47" name="T77"/>
                  <a:gd fmla="*/ 1 w 35" name="T78"/>
                  <a:gd fmla="*/ 4 h 47" name="T79"/>
                  <a:gd fmla="*/ 2 w 35" name="T80"/>
                  <a:gd fmla="*/ 2 h 47" name="T81"/>
                  <a:gd fmla="*/ 4 w 35" name="T82"/>
                  <a:gd fmla="*/ 0 h 47" name="T83"/>
                  <a:gd fmla="*/ 12 w 35" name="T84"/>
                  <a:gd fmla="*/ 0 h 47" name="T85"/>
                  <a:gd fmla="*/ 22 w 35" name="T86"/>
                  <a:gd fmla="*/ 2 h 47" name="T87"/>
                  <a:gd fmla="*/ 22 w 35" name="T88"/>
                  <a:gd fmla="*/ 2 h 47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47" w="35">
                    <a:moveTo>
                      <a:pt x="22" y="2"/>
                    </a:moveTo>
                    <a:lnTo>
                      <a:pt x="22" y="2"/>
                    </a:lnTo>
                    <a:lnTo>
                      <a:pt x="26" y="4"/>
                    </a:lnTo>
                    <a:lnTo>
                      <a:pt x="29" y="6"/>
                    </a:lnTo>
                    <a:lnTo>
                      <a:pt x="30" y="8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14"/>
                    </a:lnTo>
                    <a:lnTo>
                      <a:pt x="29" y="19"/>
                    </a:lnTo>
                    <a:lnTo>
                      <a:pt x="29" y="22"/>
                    </a:lnTo>
                    <a:lnTo>
                      <a:pt x="30" y="23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33" y="26"/>
                    </a:lnTo>
                    <a:lnTo>
                      <a:pt x="35" y="27"/>
                    </a:lnTo>
                    <a:lnTo>
                      <a:pt x="35" y="31"/>
                    </a:lnTo>
                    <a:lnTo>
                      <a:pt x="32" y="34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24" y="38"/>
                    </a:lnTo>
                    <a:lnTo>
                      <a:pt x="22" y="39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19" y="45"/>
                    </a:lnTo>
                    <a:lnTo>
                      <a:pt x="17" y="47"/>
                    </a:lnTo>
                    <a:lnTo>
                      <a:pt x="14" y="47"/>
                    </a:lnTo>
                    <a:lnTo>
                      <a:pt x="13" y="46"/>
                    </a:lnTo>
                    <a:lnTo>
                      <a:pt x="13" y="45"/>
                    </a:lnTo>
                    <a:lnTo>
                      <a:pt x="13" y="45"/>
                    </a:lnTo>
                    <a:lnTo>
                      <a:pt x="13" y="29"/>
                    </a:lnTo>
                    <a:lnTo>
                      <a:pt x="13" y="22"/>
                    </a:lnTo>
                    <a:lnTo>
                      <a:pt x="12" y="19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7" y="14"/>
                    </a:lnTo>
                    <a:lnTo>
                      <a:pt x="3" y="11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2" y="2"/>
                    </a:lnTo>
                    <a:lnTo>
                      <a:pt x="2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7" name="Freeform 292"/>
              <p:cNvSpPr/>
              <p:nvPr/>
            </p:nvSpPr>
            <p:spPr bwMode="auto">
              <a:xfrm>
                <a:off x="10107567" y="6148865"/>
                <a:ext cx="7937" cy="4764"/>
              </a:xfrm>
              <a:custGeom>
                <a:gdLst>
                  <a:gd fmla="*/ 5 w 5" name="T0"/>
                  <a:gd fmla="*/ 2 h 3" name="T1"/>
                  <a:gd fmla="*/ 5 w 5" name="T2"/>
                  <a:gd fmla="*/ 2 h 3" name="T3"/>
                  <a:gd fmla="*/ 4 w 5" name="T4"/>
                  <a:gd fmla="*/ 3 h 3" name="T5"/>
                  <a:gd fmla="*/ 2 w 5" name="T6"/>
                  <a:gd fmla="*/ 3 h 3" name="T7"/>
                  <a:gd fmla="*/ 0 w 5" name="T8"/>
                  <a:gd fmla="*/ 2 h 3" name="T9"/>
                  <a:gd fmla="*/ 0 w 5" name="T10"/>
                  <a:gd fmla="*/ 1 h 3" name="T11"/>
                  <a:gd fmla="*/ 0 w 5" name="T12"/>
                  <a:gd fmla="*/ 1 h 3" name="T13"/>
                  <a:gd fmla="*/ 1 w 5" name="T14"/>
                  <a:gd fmla="*/ 0 h 3" name="T15"/>
                  <a:gd fmla="*/ 2 w 5" name="T16"/>
                  <a:gd fmla="*/ 1 h 3" name="T17"/>
                  <a:gd fmla="*/ 5 w 5" name="T18"/>
                  <a:gd fmla="*/ 2 h 3" name="T19"/>
                  <a:gd fmla="*/ 5 w 5" name="T20"/>
                  <a:gd fmla="*/ 2 h 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" w="5">
                    <a:moveTo>
                      <a:pt x="5" y="2"/>
                    </a:move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8" name="Freeform 293"/>
              <p:cNvSpPr/>
              <p:nvPr/>
            </p:nvSpPr>
            <p:spPr bwMode="auto">
              <a:xfrm>
                <a:off x="10169479" y="6196493"/>
                <a:ext cx="7937" cy="6350"/>
              </a:xfrm>
              <a:custGeom>
                <a:gdLst>
                  <a:gd fmla="*/ 1 w 5" name="T0"/>
                  <a:gd fmla="*/ 0 h 4" name="T1"/>
                  <a:gd fmla="*/ 1 w 5" name="T2"/>
                  <a:gd fmla="*/ 0 h 4" name="T3"/>
                  <a:gd fmla="*/ 0 w 5" name="T4"/>
                  <a:gd fmla="*/ 2 h 4" name="T5"/>
                  <a:gd fmla="*/ 1 w 5" name="T6"/>
                  <a:gd fmla="*/ 3 h 4" name="T7"/>
                  <a:gd fmla="*/ 3 w 5" name="T8"/>
                  <a:gd fmla="*/ 4 h 4" name="T9"/>
                  <a:gd fmla="*/ 5 w 5" name="T10"/>
                  <a:gd fmla="*/ 3 h 4" name="T11"/>
                  <a:gd fmla="*/ 5 w 5" name="T12"/>
                  <a:gd fmla="*/ 3 h 4" name="T13"/>
                  <a:gd fmla="*/ 5 w 5" name="T14"/>
                  <a:gd fmla="*/ 2 h 4" name="T15"/>
                  <a:gd fmla="*/ 4 w 5" name="T16"/>
                  <a:gd fmla="*/ 1 h 4" name="T17"/>
                  <a:gd fmla="*/ 1 w 5" name="T18"/>
                  <a:gd fmla="*/ 0 h 4" name="T19"/>
                  <a:gd fmla="*/ 1 w 5" name="T20"/>
                  <a:gd fmla="*/ 0 h 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" w="5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" name="Freeform 294"/>
              <p:cNvSpPr/>
              <p:nvPr/>
            </p:nvSpPr>
            <p:spPr bwMode="auto">
              <a:xfrm>
                <a:off x="10304415" y="6202843"/>
                <a:ext cx="12699" cy="15876"/>
              </a:xfrm>
              <a:custGeom>
                <a:gdLst>
                  <a:gd fmla="*/ 0 w 8" name="T0"/>
                  <a:gd fmla="*/ 0 h 10" name="T1"/>
                  <a:gd fmla="*/ 0 w 8" name="T2"/>
                  <a:gd fmla="*/ 0 h 10" name="T3"/>
                  <a:gd fmla="*/ 0 w 8" name="T4"/>
                  <a:gd fmla="*/ 2 h 10" name="T5"/>
                  <a:gd fmla="*/ 1 w 8" name="T6"/>
                  <a:gd fmla="*/ 2 h 10" name="T7"/>
                  <a:gd fmla="*/ 3 w 8" name="T8"/>
                  <a:gd fmla="*/ 3 h 10" name="T9"/>
                  <a:gd fmla="*/ 4 w 8" name="T10"/>
                  <a:gd fmla="*/ 4 h 10" name="T11"/>
                  <a:gd fmla="*/ 4 w 8" name="T12"/>
                  <a:gd fmla="*/ 4 h 10" name="T13"/>
                  <a:gd fmla="*/ 5 w 8" name="T14"/>
                  <a:gd fmla="*/ 7 h 10" name="T15"/>
                  <a:gd fmla="*/ 6 w 8" name="T16"/>
                  <a:gd fmla="*/ 9 h 10" name="T17"/>
                  <a:gd fmla="*/ 7 w 8" name="T18"/>
                  <a:gd fmla="*/ 10 h 10" name="T19"/>
                  <a:gd fmla="*/ 8 w 8" name="T20"/>
                  <a:gd fmla="*/ 8 h 10" name="T21"/>
                  <a:gd fmla="*/ 8 w 8" name="T22"/>
                  <a:gd fmla="*/ 8 h 10" name="T23"/>
                  <a:gd fmla="*/ 7 w 8" name="T24"/>
                  <a:gd fmla="*/ 7 h 10" name="T25"/>
                  <a:gd fmla="*/ 6 w 8" name="T26"/>
                  <a:gd fmla="*/ 6 h 10" name="T27"/>
                  <a:gd fmla="*/ 5 w 8" name="T28"/>
                  <a:gd fmla="*/ 4 h 10" name="T29"/>
                  <a:gd fmla="*/ 5 w 8" name="T30"/>
                  <a:gd fmla="*/ 2 h 10" name="T31"/>
                  <a:gd fmla="*/ 5 w 8" name="T32"/>
                  <a:gd fmla="*/ 2 h 10" name="T33"/>
                  <a:gd fmla="*/ 4 w 8" name="T34"/>
                  <a:gd fmla="*/ 1 h 10" name="T35"/>
                  <a:gd fmla="*/ 3 w 8" name="T36"/>
                  <a:gd fmla="*/ 0 h 10" name="T37"/>
                  <a:gd fmla="*/ 0 w 8" name="T38"/>
                  <a:gd fmla="*/ 0 h 10" name="T39"/>
                  <a:gd fmla="*/ 0 w 8" name="T40"/>
                  <a:gd fmla="*/ 0 h 10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0"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7"/>
                    </a:lnTo>
                    <a:lnTo>
                      <a:pt x="6" y="9"/>
                    </a:lnTo>
                    <a:lnTo>
                      <a:pt x="7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7" y="7"/>
                    </a:lnTo>
                    <a:lnTo>
                      <a:pt x="6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0" name="Freeform 295"/>
              <p:cNvSpPr/>
              <p:nvPr/>
            </p:nvSpPr>
            <p:spPr bwMode="auto">
              <a:xfrm>
                <a:off x="10374266" y="6221895"/>
                <a:ext cx="6350" cy="6350"/>
              </a:xfrm>
              <a:custGeom>
                <a:gdLst>
                  <a:gd fmla="*/ 0 w 4" name="T0"/>
                  <a:gd fmla="*/ 0 h 4" name="T1"/>
                  <a:gd fmla="*/ 0 w 4" name="T2"/>
                  <a:gd fmla="*/ 0 h 4" name="T3"/>
                  <a:gd fmla="*/ 2 w 4" name="T4"/>
                  <a:gd fmla="*/ 3 h 4" name="T5"/>
                  <a:gd fmla="*/ 3 w 4" name="T6"/>
                  <a:gd fmla="*/ 4 h 4" name="T7"/>
                  <a:gd fmla="*/ 4 w 4" name="T8"/>
                  <a:gd fmla="*/ 3 h 4" name="T9"/>
                  <a:gd fmla="*/ 4 w 4" name="T10"/>
                  <a:gd fmla="*/ 3 h 4" name="T11"/>
                  <a:gd fmla="*/ 4 w 4" name="T12"/>
                  <a:gd fmla="*/ 2 h 4" name="T13"/>
                  <a:gd fmla="*/ 3 w 4" name="T14"/>
                  <a:gd fmla="*/ 1 h 4" name="T15"/>
                  <a:gd fmla="*/ 0 w 4" name="T16"/>
                  <a:gd fmla="*/ 0 h 4" name="T17"/>
                  <a:gd fmla="*/ 0 w 4" name="T18"/>
                  <a:gd fmla="*/ 0 h 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" w="4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1" name="Freeform 296"/>
              <p:cNvSpPr/>
              <p:nvPr/>
            </p:nvSpPr>
            <p:spPr bwMode="auto">
              <a:xfrm>
                <a:off x="10379028" y="6298102"/>
                <a:ext cx="4764" cy="7938"/>
              </a:xfrm>
              <a:custGeom>
                <a:gdLst>
                  <a:gd fmla="*/ 1 w 3" name="T0"/>
                  <a:gd fmla="*/ 0 h 5" name="T1"/>
                  <a:gd fmla="*/ 1 w 3" name="T2"/>
                  <a:gd fmla="*/ 0 h 5" name="T3"/>
                  <a:gd fmla="*/ 0 w 3" name="T4"/>
                  <a:gd fmla="*/ 4 h 5" name="T5"/>
                  <a:gd fmla="*/ 1 w 3" name="T6"/>
                  <a:gd fmla="*/ 5 h 5" name="T7"/>
                  <a:gd fmla="*/ 2 w 3" name="T8"/>
                  <a:gd fmla="*/ 4 h 5" name="T9"/>
                  <a:gd fmla="*/ 2 w 3" name="T10"/>
                  <a:gd fmla="*/ 4 h 5" name="T11"/>
                  <a:gd fmla="*/ 3 w 3" name="T12"/>
                  <a:gd fmla="*/ 2 h 5" name="T13"/>
                  <a:gd fmla="*/ 2 w 3" name="T14"/>
                  <a:gd fmla="*/ 1 h 5" name="T15"/>
                  <a:gd fmla="*/ 1 w 3" name="T16"/>
                  <a:gd fmla="*/ 0 h 5" name="T17"/>
                  <a:gd fmla="*/ 1 w 3" name="T18"/>
                  <a:gd fmla="*/ 0 h 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" w="3">
                    <a:moveTo>
                      <a:pt x="1" y="0"/>
                    </a:moveTo>
                    <a:lnTo>
                      <a:pt x="1" y="0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2" name="Freeform 297"/>
              <p:cNvSpPr/>
              <p:nvPr/>
            </p:nvSpPr>
            <p:spPr bwMode="auto">
              <a:xfrm>
                <a:off x="10312354" y="6258410"/>
                <a:ext cx="50800" cy="31752"/>
              </a:xfrm>
              <a:custGeom>
                <a:gdLst>
                  <a:gd fmla="*/ 30 w 32" name="T0"/>
                  <a:gd fmla="*/ 12 h 20" name="T1"/>
                  <a:gd fmla="*/ 30 w 32" name="T2"/>
                  <a:gd fmla="*/ 12 h 20" name="T3"/>
                  <a:gd fmla="*/ 24 w 32" name="T4"/>
                  <a:gd fmla="*/ 12 h 20" name="T5"/>
                  <a:gd fmla="*/ 23 w 32" name="T6"/>
                  <a:gd fmla="*/ 12 h 20" name="T7"/>
                  <a:gd fmla="*/ 22 w 32" name="T8"/>
                  <a:gd fmla="*/ 15 h 20" name="T9"/>
                  <a:gd fmla="*/ 22 w 32" name="T10"/>
                  <a:gd fmla="*/ 15 h 20" name="T11"/>
                  <a:gd fmla="*/ 21 w 32" name="T12"/>
                  <a:gd fmla="*/ 17 h 20" name="T13"/>
                  <a:gd fmla="*/ 20 w 32" name="T14"/>
                  <a:gd fmla="*/ 17 h 20" name="T15"/>
                  <a:gd fmla="*/ 18 w 32" name="T16"/>
                  <a:gd fmla="*/ 18 h 20" name="T17"/>
                  <a:gd fmla="*/ 18 w 32" name="T18"/>
                  <a:gd fmla="*/ 19 h 20" name="T19"/>
                  <a:gd fmla="*/ 18 w 32" name="T20"/>
                  <a:gd fmla="*/ 19 h 20" name="T21"/>
                  <a:gd fmla="*/ 16 w 32" name="T22"/>
                  <a:gd fmla="*/ 20 h 20" name="T23"/>
                  <a:gd fmla="*/ 14 w 32" name="T24"/>
                  <a:gd fmla="*/ 20 h 20" name="T25"/>
                  <a:gd fmla="*/ 11 w 32" name="T26"/>
                  <a:gd fmla="*/ 20 h 20" name="T27"/>
                  <a:gd fmla="*/ 10 w 32" name="T28"/>
                  <a:gd fmla="*/ 19 h 20" name="T29"/>
                  <a:gd fmla="*/ 10 w 32" name="T30"/>
                  <a:gd fmla="*/ 19 h 20" name="T31"/>
                  <a:gd fmla="*/ 8 w 32" name="T32"/>
                  <a:gd fmla="*/ 17 h 20" name="T33"/>
                  <a:gd fmla="*/ 7 w 32" name="T34"/>
                  <a:gd fmla="*/ 16 h 20" name="T35"/>
                  <a:gd fmla="*/ 4 w 32" name="T36"/>
                  <a:gd fmla="*/ 16 h 20" name="T37"/>
                  <a:gd fmla="*/ 4 w 32" name="T38"/>
                  <a:gd fmla="*/ 16 h 20" name="T39"/>
                  <a:gd fmla="*/ 1 w 32" name="T40"/>
                  <a:gd fmla="*/ 15 h 20" name="T41"/>
                  <a:gd fmla="*/ 0 w 32" name="T42"/>
                  <a:gd fmla="*/ 11 h 20" name="T43"/>
                  <a:gd fmla="*/ 1 w 32" name="T44"/>
                  <a:gd fmla="*/ 9 h 20" name="T45"/>
                  <a:gd fmla="*/ 3 w 32" name="T46"/>
                  <a:gd fmla="*/ 7 h 20" name="T47"/>
                  <a:gd fmla="*/ 3 w 32" name="T48"/>
                  <a:gd fmla="*/ 7 h 20" name="T49"/>
                  <a:gd fmla="*/ 4 w 32" name="T50"/>
                  <a:gd fmla="*/ 6 h 20" name="T51"/>
                  <a:gd fmla="*/ 7 w 32" name="T52"/>
                  <a:gd fmla="*/ 6 h 20" name="T53"/>
                  <a:gd fmla="*/ 14 w 32" name="T54"/>
                  <a:gd fmla="*/ 7 h 20" name="T55"/>
                  <a:gd fmla="*/ 20 w 32" name="T56"/>
                  <a:gd fmla="*/ 7 h 20" name="T57"/>
                  <a:gd fmla="*/ 22 w 32" name="T58"/>
                  <a:gd fmla="*/ 6 h 20" name="T59"/>
                  <a:gd fmla="*/ 22 w 32" name="T60"/>
                  <a:gd fmla="*/ 5 h 20" name="T61"/>
                  <a:gd fmla="*/ 22 w 32" name="T62"/>
                  <a:gd fmla="*/ 5 h 20" name="T63"/>
                  <a:gd fmla="*/ 23 w 32" name="T64"/>
                  <a:gd fmla="*/ 2 h 20" name="T65"/>
                  <a:gd fmla="*/ 24 w 32" name="T66"/>
                  <a:gd fmla="*/ 0 h 20" name="T67"/>
                  <a:gd fmla="*/ 27 w 32" name="T68"/>
                  <a:gd fmla="*/ 0 h 20" name="T69"/>
                  <a:gd fmla="*/ 28 w 32" name="T70"/>
                  <a:gd fmla="*/ 1 h 20" name="T71"/>
                  <a:gd fmla="*/ 28 w 32" name="T72"/>
                  <a:gd fmla="*/ 2 h 20" name="T73"/>
                  <a:gd fmla="*/ 28 w 32" name="T74"/>
                  <a:gd fmla="*/ 2 h 20" name="T75"/>
                  <a:gd fmla="*/ 28 w 32" name="T76"/>
                  <a:gd fmla="*/ 4 h 20" name="T77"/>
                  <a:gd fmla="*/ 30 w 32" name="T78"/>
                  <a:gd fmla="*/ 5 h 20" name="T79"/>
                  <a:gd fmla="*/ 31 w 32" name="T80"/>
                  <a:gd fmla="*/ 5 h 20" name="T81"/>
                  <a:gd fmla="*/ 32 w 32" name="T82"/>
                  <a:gd fmla="*/ 7 h 20" name="T83"/>
                  <a:gd fmla="*/ 32 w 32" name="T84"/>
                  <a:gd fmla="*/ 7 h 20" name="T85"/>
                  <a:gd fmla="*/ 32 w 32" name="T86"/>
                  <a:gd fmla="*/ 9 h 20" name="T87"/>
                  <a:gd fmla="*/ 31 w 32" name="T88"/>
                  <a:gd fmla="*/ 10 h 20" name="T89"/>
                  <a:gd fmla="*/ 30 w 32" name="T90"/>
                  <a:gd fmla="*/ 12 h 20" name="T91"/>
                  <a:gd fmla="*/ 30 w 32" name="T92"/>
                  <a:gd fmla="*/ 12 h 20" name="T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b="b" l="0" r="r" t="0"/>
                <a:pathLst>
                  <a:path h="20" w="32">
                    <a:moveTo>
                      <a:pt x="30" y="12"/>
                    </a:moveTo>
                    <a:lnTo>
                      <a:pt x="30" y="12"/>
                    </a:lnTo>
                    <a:lnTo>
                      <a:pt x="24" y="12"/>
                    </a:lnTo>
                    <a:lnTo>
                      <a:pt x="23" y="12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1" y="17"/>
                    </a:lnTo>
                    <a:lnTo>
                      <a:pt x="20" y="17"/>
                    </a:lnTo>
                    <a:lnTo>
                      <a:pt x="18" y="18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6" y="20"/>
                    </a:lnTo>
                    <a:lnTo>
                      <a:pt x="14" y="20"/>
                    </a:lnTo>
                    <a:lnTo>
                      <a:pt x="11" y="20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8" y="17"/>
                    </a:lnTo>
                    <a:lnTo>
                      <a:pt x="7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7" y="6"/>
                    </a:lnTo>
                    <a:lnTo>
                      <a:pt x="14" y="7"/>
                    </a:lnTo>
                    <a:lnTo>
                      <a:pt x="20" y="7"/>
                    </a:lnTo>
                    <a:lnTo>
                      <a:pt x="22" y="6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3" y="2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28" y="1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31" y="10"/>
                    </a:lnTo>
                    <a:lnTo>
                      <a:pt x="30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3" name="Freeform 298"/>
              <p:cNvSpPr/>
              <p:nvPr/>
            </p:nvSpPr>
            <p:spPr bwMode="auto">
              <a:xfrm>
                <a:off x="10229804" y="6304452"/>
                <a:ext cx="44449" cy="28576"/>
              </a:xfrm>
              <a:custGeom>
                <a:gdLst>
                  <a:gd fmla="*/ 16 w 28" name="T0"/>
                  <a:gd fmla="*/ 2 h 18" name="T1"/>
                  <a:gd fmla="*/ 16 w 28" name="T2"/>
                  <a:gd fmla="*/ 2 h 18" name="T3"/>
                  <a:gd fmla="*/ 15 w 28" name="T4"/>
                  <a:gd fmla="*/ 3 h 18" name="T5"/>
                  <a:gd fmla="*/ 14 w 28" name="T6"/>
                  <a:gd fmla="*/ 4 h 18" name="T7"/>
                  <a:gd fmla="*/ 12 w 28" name="T8"/>
                  <a:gd fmla="*/ 4 h 18" name="T9"/>
                  <a:gd fmla="*/ 12 w 28" name="T10"/>
                  <a:gd fmla="*/ 4 h 18" name="T11"/>
                  <a:gd fmla="*/ 9 w 28" name="T12"/>
                  <a:gd fmla="*/ 4 h 18" name="T13"/>
                  <a:gd fmla="*/ 6 w 28" name="T14"/>
                  <a:gd fmla="*/ 5 h 18" name="T15"/>
                  <a:gd fmla="*/ 5 w 28" name="T16"/>
                  <a:gd fmla="*/ 6 h 18" name="T17"/>
                  <a:gd fmla="*/ 5 w 28" name="T18"/>
                  <a:gd fmla="*/ 7 h 18" name="T19"/>
                  <a:gd fmla="*/ 5 w 28" name="T20"/>
                  <a:gd fmla="*/ 7 h 18" name="T21"/>
                  <a:gd fmla="*/ 4 w 28" name="T22"/>
                  <a:gd fmla="*/ 8 h 18" name="T23"/>
                  <a:gd fmla="*/ 2 w 28" name="T24"/>
                  <a:gd fmla="*/ 9 h 18" name="T25"/>
                  <a:gd fmla="*/ 0 w 28" name="T26"/>
                  <a:gd fmla="*/ 10 h 18" name="T27"/>
                  <a:gd fmla="*/ 0 w 28" name="T28"/>
                  <a:gd fmla="*/ 10 h 18" name="T29"/>
                  <a:gd fmla="*/ 1 w 28" name="T30"/>
                  <a:gd fmla="*/ 11 h 18" name="T31"/>
                  <a:gd fmla="*/ 1 w 28" name="T32"/>
                  <a:gd fmla="*/ 11 h 18" name="T33"/>
                  <a:gd fmla="*/ 6 w 28" name="T34"/>
                  <a:gd fmla="*/ 17 h 18" name="T35"/>
                  <a:gd fmla="*/ 9 w 28" name="T36"/>
                  <a:gd fmla="*/ 18 h 18" name="T37"/>
                  <a:gd fmla="*/ 10 w 28" name="T38"/>
                  <a:gd fmla="*/ 18 h 18" name="T39"/>
                  <a:gd fmla="*/ 11 w 28" name="T40"/>
                  <a:gd fmla="*/ 16 h 18" name="T41"/>
                  <a:gd fmla="*/ 11 w 28" name="T42"/>
                  <a:gd fmla="*/ 16 h 18" name="T43"/>
                  <a:gd fmla="*/ 13 w 28" name="T44"/>
                  <a:gd fmla="*/ 14 h 18" name="T45"/>
                  <a:gd fmla="*/ 16 w 28" name="T46"/>
                  <a:gd fmla="*/ 12 h 18" name="T47"/>
                  <a:gd fmla="*/ 18 w 28" name="T48"/>
                  <a:gd fmla="*/ 11 h 18" name="T49"/>
                  <a:gd fmla="*/ 20 w 28" name="T50"/>
                  <a:gd fmla="*/ 12 h 18" name="T51"/>
                  <a:gd fmla="*/ 20 w 28" name="T52"/>
                  <a:gd fmla="*/ 12 h 18" name="T53"/>
                  <a:gd fmla="*/ 22 w 28" name="T54"/>
                  <a:gd fmla="*/ 14 h 18" name="T55"/>
                  <a:gd fmla="*/ 24 w 28" name="T56"/>
                  <a:gd fmla="*/ 16 h 18" name="T57"/>
                  <a:gd fmla="*/ 26 w 28" name="T58"/>
                  <a:gd fmla="*/ 16 h 18" name="T59"/>
                  <a:gd fmla="*/ 27 w 28" name="T60"/>
                  <a:gd fmla="*/ 15 h 18" name="T61"/>
                  <a:gd fmla="*/ 27 w 28" name="T62"/>
                  <a:gd fmla="*/ 14 h 18" name="T63"/>
                  <a:gd fmla="*/ 27 w 28" name="T64"/>
                  <a:gd fmla="*/ 14 h 18" name="T65"/>
                  <a:gd fmla="*/ 28 w 28" name="T66"/>
                  <a:gd fmla="*/ 6 h 18" name="T67"/>
                  <a:gd fmla="*/ 28 w 28" name="T68"/>
                  <a:gd fmla="*/ 3 h 18" name="T69"/>
                  <a:gd fmla="*/ 27 w 28" name="T70"/>
                  <a:gd fmla="*/ 1 h 18" name="T71"/>
                  <a:gd fmla="*/ 25 w 28" name="T72"/>
                  <a:gd fmla="*/ 1 h 18" name="T73"/>
                  <a:gd fmla="*/ 25 w 28" name="T74"/>
                  <a:gd fmla="*/ 1 h 18" name="T75"/>
                  <a:gd fmla="*/ 22 w 28" name="T76"/>
                  <a:gd fmla="*/ 0 h 18" name="T77"/>
                  <a:gd fmla="*/ 18 w 28" name="T78"/>
                  <a:gd fmla="*/ 1 h 18" name="T79"/>
                  <a:gd fmla="*/ 16 w 28" name="T80"/>
                  <a:gd fmla="*/ 2 h 18" name="T81"/>
                  <a:gd fmla="*/ 16 w 28" name="T82"/>
                  <a:gd fmla="*/ 2 h 18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18" w="28">
                    <a:moveTo>
                      <a:pt x="16" y="2"/>
                    </a:moveTo>
                    <a:lnTo>
                      <a:pt x="16" y="2"/>
                    </a:lnTo>
                    <a:lnTo>
                      <a:pt x="15" y="3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9" y="4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2" y="9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6" y="17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3" y="14"/>
                    </a:lnTo>
                    <a:lnTo>
                      <a:pt x="16" y="12"/>
                    </a:lnTo>
                    <a:lnTo>
                      <a:pt x="18" y="11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2" y="14"/>
                    </a:lnTo>
                    <a:lnTo>
                      <a:pt x="24" y="16"/>
                    </a:lnTo>
                    <a:lnTo>
                      <a:pt x="26" y="16"/>
                    </a:lnTo>
                    <a:lnTo>
                      <a:pt x="27" y="15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8" y="6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6" y="2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4" name="Freeform 299"/>
              <p:cNvSpPr/>
              <p:nvPr/>
            </p:nvSpPr>
            <p:spPr bwMode="auto">
              <a:xfrm>
                <a:off x="10459990" y="6356843"/>
                <a:ext cx="4764" cy="4764"/>
              </a:xfrm>
              <a:custGeom>
                <a:gdLst>
                  <a:gd fmla="*/ 0 w 3" name="T0"/>
                  <a:gd fmla="*/ 0 h 3" name="T1"/>
                  <a:gd fmla="*/ 0 w 3" name="T2"/>
                  <a:gd fmla="*/ 0 h 3" name="T3"/>
                  <a:gd fmla="*/ 0 w 3" name="T4"/>
                  <a:gd fmla="*/ 1 h 3" name="T5"/>
                  <a:gd fmla="*/ 0 w 3" name="T6"/>
                  <a:gd fmla="*/ 2 h 3" name="T7"/>
                  <a:gd fmla="*/ 1 w 3" name="T8"/>
                  <a:gd fmla="*/ 3 h 3" name="T9"/>
                  <a:gd fmla="*/ 3 w 3" name="T10"/>
                  <a:gd fmla="*/ 2 h 3" name="T11"/>
                  <a:gd fmla="*/ 3 w 3" name="T12"/>
                  <a:gd fmla="*/ 2 h 3" name="T13"/>
                  <a:gd fmla="*/ 3 w 3" name="T14"/>
                  <a:gd fmla="*/ 2 h 3" name="T15"/>
                  <a:gd fmla="*/ 2 w 3" name="T16"/>
                  <a:gd fmla="*/ 1 h 3" name="T17"/>
                  <a:gd fmla="*/ 0 w 3" name="T18"/>
                  <a:gd fmla="*/ 0 h 3" name="T19"/>
                  <a:gd fmla="*/ 0 w 3" name="T20"/>
                  <a:gd fmla="*/ 0 h 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5" name="Freeform 300"/>
              <p:cNvSpPr/>
              <p:nvPr/>
            </p:nvSpPr>
            <p:spPr bwMode="auto">
              <a:xfrm>
                <a:off x="10501265" y="6385421"/>
                <a:ext cx="6350" cy="6350"/>
              </a:xfrm>
              <a:custGeom>
                <a:gdLst>
                  <a:gd fmla="*/ 0 w 4" name="T0"/>
                  <a:gd fmla="*/ 0 h 4" name="T1"/>
                  <a:gd fmla="*/ 0 w 4" name="T2"/>
                  <a:gd fmla="*/ 0 h 4" name="T3"/>
                  <a:gd fmla="*/ 0 w 4" name="T4"/>
                  <a:gd fmla="*/ 3 h 4" name="T5"/>
                  <a:gd fmla="*/ 1 w 4" name="T6"/>
                  <a:gd fmla="*/ 4 h 4" name="T7"/>
                  <a:gd fmla="*/ 3 w 4" name="T8"/>
                  <a:gd fmla="*/ 3 h 4" name="T9"/>
                  <a:gd fmla="*/ 3 w 4" name="T10"/>
                  <a:gd fmla="*/ 3 h 4" name="T11"/>
                  <a:gd fmla="*/ 4 w 4" name="T12"/>
                  <a:gd fmla="*/ 2 h 4" name="T13"/>
                  <a:gd fmla="*/ 4 w 4" name="T14"/>
                  <a:gd fmla="*/ 2 h 4" name="T15"/>
                  <a:gd fmla="*/ 3 w 4" name="T16"/>
                  <a:gd fmla="*/ 1 h 4" name="T17"/>
                  <a:gd fmla="*/ 0 w 4" name="T18"/>
                  <a:gd fmla="*/ 0 h 4" name="T19"/>
                  <a:gd fmla="*/ 0 w 4" name="T20"/>
                  <a:gd fmla="*/ 0 h 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"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6" name="Freeform 301"/>
              <p:cNvSpPr/>
              <p:nvPr/>
            </p:nvSpPr>
            <p:spPr bwMode="auto">
              <a:xfrm>
                <a:off x="9867856" y="4261181"/>
                <a:ext cx="481012" cy="509627"/>
              </a:xfrm>
              <a:custGeom>
                <a:gdLst>
                  <a:gd fmla="*/ 55 w 303" name="T0"/>
                  <a:gd fmla="*/ 73 h 321" name="T1"/>
                  <a:gd fmla="*/ 19 w 303" name="T2"/>
                  <a:gd fmla="*/ 37 h 321" name="T3"/>
                  <a:gd fmla="*/ 8 w 303" name="T4"/>
                  <a:gd fmla="*/ 34 h 321" name="T5"/>
                  <a:gd fmla="*/ 0 w 303" name="T6"/>
                  <a:gd fmla="*/ 26 h 321" name="T7"/>
                  <a:gd fmla="*/ 4 w 303" name="T8"/>
                  <a:gd fmla="*/ 23 h 321" name="T9"/>
                  <a:gd fmla="*/ 38 w 303" name="T10"/>
                  <a:gd fmla="*/ 8 h 321" name="T11"/>
                  <a:gd fmla="*/ 44 w 303" name="T12"/>
                  <a:gd fmla="*/ 3 h 321" name="T13"/>
                  <a:gd fmla="*/ 61 w 303" name="T14"/>
                  <a:gd fmla="*/ 0 h 321" name="T15"/>
                  <a:gd fmla="*/ 79 w 303" name="T16"/>
                  <a:gd fmla="*/ 4 h 321" name="T17"/>
                  <a:gd fmla="*/ 86 w 303" name="T18"/>
                  <a:gd fmla="*/ 10 h 321" name="T19"/>
                  <a:gd fmla="*/ 99 w 303" name="T20"/>
                  <a:gd fmla="*/ 16 h 321" name="T21"/>
                  <a:gd fmla="*/ 124 w 303" name="T22"/>
                  <a:gd fmla="*/ 19 h 321" name="T23"/>
                  <a:gd fmla="*/ 161 w 303" name="T24"/>
                  <a:gd fmla="*/ 28 h 321" name="T25"/>
                  <a:gd fmla="*/ 189 w 303" name="T26"/>
                  <a:gd fmla="*/ 33 h 321" name="T27"/>
                  <a:gd fmla="*/ 193 w 303" name="T28"/>
                  <a:gd fmla="*/ 32 h 321" name="T29"/>
                  <a:gd fmla="*/ 195 w 303" name="T30"/>
                  <a:gd fmla="*/ 53 h 321" name="T31"/>
                  <a:gd fmla="*/ 211 w 303" name="T32"/>
                  <a:gd fmla="*/ 94 h 321" name="T33"/>
                  <a:gd fmla="*/ 219 w 303" name="T34"/>
                  <a:gd fmla="*/ 107 h 321" name="T35"/>
                  <a:gd fmla="*/ 244 w 303" name="T36"/>
                  <a:gd fmla="*/ 128 h 321" name="T37"/>
                  <a:gd fmla="*/ 255 w 303" name="T38"/>
                  <a:gd fmla="*/ 132 h 321" name="T39"/>
                  <a:gd fmla="*/ 268 w 303" name="T40"/>
                  <a:gd fmla="*/ 140 h 321" name="T41"/>
                  <a:gd fmla="*/ 286 w 303" name="T42"/>
                  <a:gd fmla="*/ 151 h 321" name="T43"/>
                  <a:gd fmla="*/ 287 w 303" name="T44"/>
                  <a:gd fmla="*/ 158 h 321" name="T45"/>
                  <a:gd fmla="*/ 293 w 303" name="T46"/>
                  <a:gd fmla="*/ 173 h 321" name="T47"/>
                  <a:gd fmla="*/ 300 w 303" name="T48"/>
                  <a:gd fmla="*/ 181 h 321" name="T49"/>
                  <a:gd fmla="*/ 303 w 303" name="T50"/>
                  <a:gd fmla="*/ 188 h 321" name="T51"/>
                  <a:gd fmla="*/ 300 w 303" name="T52"/>
                  <a:gd fmla="*/ 187 h 321" name="T53"/>
                  <a:gd fmla="*/ 284 w 303" name="T54"/>
                  <a:gd fmla="*/ 181 h 321" name="T55"/>
                  <a:gd fmla="*/ 272 w 303" name="T56"/>
                  <a:gd fmla="*/ 187 h 321" name="T57"/>
                  <a:gd fmla="*/ 270 w 303" name="T58"/>
                  <a:gd fmla="*/ 186 h 321" name="T59"/>
                  <a:gd fmla="*/ 258 w 303" name="T60"/>
                  <a:gd fmla="*/ 182 h 321" name="T61"/>
                  <a:gd fmla="*/ 242 w 303" name="T62"/>
                  <a:gd fmla="*/ 187 h 321" name="T63"/>
                  <a:gd fmla="*/ 226 w 303" name="T64"/>
                  <a:gd fmla="*/ 188 h 321" name="T65"/>
                  <a:gd fmla="*/ 216 w 303" name="T66"/>
                  <a:gd fmla="*/ 193 h 321" name="T67"/>
                  <a:gd fmla="*/ 217 w 303" name="T68"/>
                  <a:gd fmla="*/ 208 h 321" name="T69"/>
                  <a:gd fmla="*/ 222 w 303" name="T70"/>
                  <a:gd fmla="*/ 237 h 321" name="T71"/>
                  <a:gd fmla="*/ 219 w 303" name="T72"/>
                  <a:gd fmla="*/ 252 h 321" name="T73"/>
                  <a:gd fmla="*/ 209 w 303" name="T74"/>
                  <a:gd fmla="*/ 286 h 321" name="T75"/>
                  <a:gd fmla="*/ 207 w 303" name="T76"/>
                  <a:gd fmla="*/ 295 h 321" name="T77"/>
                  <a:gd fmla="*/ 194 w 303" name="T78"/>
                  <a:gd fmla="*/ 319 h 321" name="T79"/>
                  <a:gd fmla="*/ 188 w 303" name="T80"/>
                  <a:gd fmla="*/ 320 h 321" name="T81"/>
                  <a:gd fmla="*/ 182 w 303" name="T82"/>
                  <a:gd fmla="*/ 312 h 321" name="T83"/>
                  <a:gd fmla="*/ 178 w 303" name="T84"/>
                  <a:gd fmla="*/ 294 h 321" name="T85"/>
                  <a:gd fmla="*/ 171 w 303" name="T86"/>
                  <a:gd fmla="*/ 267 h 321" name="T87"/>
                  <a:gd fmla="*/ 164 w 303" name="T88"/>
                  <a:gd fmla="*/ 228 h 321" name="T89"/>
                  <a:gd fmla="*/ 162 w 303" name="T90"/>
                  <a:gd fmla="*/ 205 h 321" name="T91"/>
                  <a:gd fmla="*/ 155 w 303" name="T92"/>
                  <a:gd fmla="*/ 186 h 321" name="T93"/>
                  <a:gd fmla="*/ 146 w 303" name="T94"/>
                  <a:gd fmla="*/ 169 h 321" name="T95"/>
                  <a:gd fmla="*/ 115 w 303" name="T96"/>
                  <a:gd fmla="*/ 133 h 321" name="T97"/>
                  <a:gd fmla="*/ 104 w 303" name="T98"/>
                  <a:gd fmla="*/ 129 h 321" name="T99"/>
                  <a:gd fmla="*/ 90 w 303" name="T100"/>
                  <a:gd fmla="*/ 123 h 321" name="T101"/>
                  <a:gd fmla="*/ 81 w 303" name="T102"/>
                  <a:gd fmla="*/ 112 h 321" name="T103"/>
                  <a:gd fmla="*/ 81 w 303" name="T104"/>
                  <a:gd fmla="*/ 108 h 321" name="T105"/>
                  <a:gd fmla="*/ 73 w 303" name="T106"/>
                  <a:gd fmla="*/ 104 h 321" name="T107"/>
                  <a:gd fmla="*/ 65 w 303" name="T108"/>
                  <a:gd fmla="*/ 100 h 321" name="T109"/>
                  <a:gd fmla="*/ 61 w 303" name="T110"/>
                  <a:gd fmla="*/ 92 h 321" name="T111"/>
                  <a:gd fmla="*/ 60 w 303" name="T112"/>
                  <a:gd fmla="*/ 79 h 321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321" w="303">
                    <a:moveTo>
                      <a:pt x="60" y="79"/>
                    </a:moveTo>
                    <a:lnTo>
                      <a:pt x="60" y="79"/>
                    </a:lnTo>
                    <a:lnTo>
                      <a:pt x="55" y="73"/>
                    </a:lnTo>
                    <a:lnTo>
                      <a:pt x="41" y="58"/>
                    </a:lnTo>
                    <a:lnTo>
                      <a:pt x="27" y="43"/>
                    </a:lnTo>
                    <a:lnTo>
                      <a:pt x="19" y="37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8" y="34"/>
                    </a:lnTo>
                    <a:lnTo>
                      <a:pt x="2" y="31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1" y="24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24" y="16"/>
                    </a:lnTo>
                    <a:lnTo>
                      <a:pt x="33" y="10"/>
                    </a:lnTo>
                    <a:lnTo>
                      <a:pt x="38" y="8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4" y="3"/>
                    </a:lnTo>
                    <a:lnTo>
                      <a:pt x="48" y="2"/>
                    </a:lnTo>
                    <a:lnTo>
                      <a:pt x="55" y="1"/>
                    </a:lnTo>
                    <a:lnTo>
                      <a:pt x="61" y="0"/>
                    </a:lnTo>
                    <a:lnTo>
                      <a:pt x="68" y="1"/>
                    </a:lnTo>
                    <a:lnTo>
                      <a:pt x="74" y="2"/>
                    </a:lnTo>
                    <a:lnTo>
                      <a:pt x="79" y="4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86" y="10"/>
                    </a:lnTo>
                    <a:lnTo>
                      <a:pt x="90" y="13"/>
                    </a:lnTo>
                    <a:lnTo>
                      <a:pt x="95" y="15"/>
                    </a:lnTo>
                    <a:lnTo>
                      <a:pt x="99" y="16"/>
                    </a:lnTo>
                    <a:lnTo>
                      <a:pt x="111" y="18"/>
                    </a:lnTo>
                    <a:lnTo>
                      <a:pt x="124" y="19"/>
                    </a:lnTo>
                    <a:lnTo>
                      <a:pt x="124" y="19"/>
                    </a:lnTo>
                    <a:lnTo>
                      <a:pt x="131" y="20"/>
                    </a:lnTo>
                    <a:lnTo>
                      <a:pt x="141" y="22"/>
                    </a:lnTo>
                    <a:lnTo>
                      <a:pt x="161" y="28"/>
                    </a:lnTo>
                    <a:lnTo>
                      <a:pt x="180" y="32"/>
                    </a:lnTo>
                    <a:lnTo>
                      <a:pt x="186" y="33"/>
                    </a:lnTo>
                    <a:lnTo>
                      <a:pt x="189" y="33"/>
                    </a:lnTo>
                    <a:lnTo>
                      <a:pt x="189" y="33"/>
                    </a:lnTo>
                    <a:lnTo>
                      <a:pt x="191" y="32"/>
                    </a:lnTo>
                    <a:lnTo>
                      <a:pt x="193" y="32"/>
                    </a:lnTo>
                    <a:lnTo>
                      <a:pt x="194" y="36"/>
                    </a:lnTo>
                    <a:lnTo>
                      <a:pt x="195" y="53"/>
                    </a:lnTo>
                    <a:lnTo>
                      <a:pt x="195" y="53"/>
                    </a:lnTo>
                    <a:lnTo>
                      <a:pt x="198" y="66"/>
                    </a:lnTo>
                    <a:lnTo>
                      <a:pt x="203" y="80"/>
                    </a:lnTo>
                    <a:lnTo>
                      <a:pt x="211" y="94"/>
                    </a:lnTo>
                    <a:lnTo>
                      <a:pt x="215" y="101"/>
                    </a:lnTo>
                    <a:lnTo>
                      <a:pt x="219" y="107"/>
                    </a:lnTo>
                    <a:lnTo>
                      <a:pt x="219" y="107"/>
                    </a:lnTo>
                    <a:lnTo>
                      <a:pt x="233" y="123"/>
                    </a:lnTo>
                    <a:lnTo>
                      <a:pt x="239" y="126"/>
                    </a:lnTo>
                    <a:lnTo>
                      <a:pt x="244" y="128"/>
                    </a:lnTo>
                    <a:lnTo>
                      <a:pt x="244" y="128"/>
                    </a:lnTo>
                    <a:lnTo>
                      <a:pt x="250" y="129"/>
                    </a:lnTo>
                    <a:lnTo>
                      <a:pt x="255" y="132"/>
                    </a:lnTo>
                    <a:lnTo>
                      <a:pt x="261" y="136"/>
                    </a:lnTo>
                    <a:lnTo>
                      <a:pt x="268" y="140"/>
                    </a:lnTo>
                    <a:lnTo>
                      <a:pt x="268" y="140"/>
                    </a:lnTo>
                    <a:lnTo>
                      <a:pt x="282" y="148"/>
                    </a:lnTo>
                    <a:lnTo>
                      <a:pt x="284" y="150"/>
                    </a:lnTo>
                    <a:lnTo>
                      <a:pt x="286" y="151"/>
                    </a:lnTo>
                    <a:lnTo>
                      <a:pt x="287" y="154"/>
                    </a:lnTo>
                    <a:lnTo>
                      <a:pt x="287" y="158"/>
                    </a:lnTo>
                    <a:lnTo>
                      <a:pt x="287" y="158"/>
                    </a:lnTo>
                    <a:lnTo>
                      <a:pt x="288" y="164"/>
                    </a:lnTo>
                    <a:lnTo>
                      <a:pt x="289" y="168"/>
                    </a:lnTo>
                    <a:lnTo>
                      <a:pt x="293" y="173"/>
                    </a:lnTo>
                    <a:lnTo>
                      <a:pt x="296" y="177"/>
                    </a:lnTo>
                    <a:lnTo>
                      <a:pt x="296" y="177"/>
                    </a:lnTo>
                    <a:lnTo>
                      <a:pt x="300" y="181"/>
                    </a:lnTo>
                    <a:lnTo>
                      <a:pt x="303" y="186"/>
                    </a:lnTo>
                    <a:lnTo>
                      <a:pt x="303" y="187"/>
                    </a:lnTo>
                    <a:lnTo>
                      <a:pt x="303" y="188"/>
                    </a:lnTo>
                    <a:lnTo>
                      <a:pt x="302" y="188"/>
                    </a:lnTo>
                    <a:lnTo>
                      <a:pt x="300" y="187"/>
                    </a:lnTo>
                    <a:lnTo>
                      <a:pt x="300" y="187"/>
                    </a:lnTo>
                    <a:lnTo>
                      <a:pt x="291" y="182"/>
                    </a:lnTo>
                    <a:lnTo>
                      <a:pt x="287" y="181"/>
                    </a:lnTo>
                    <a:lnTo>
                      <a:pt x="284" y="181"/>
                    </a:lnTo>
                    <a:lnTo>
                      <a:pt x="284" y="181"/>
                    </a:lnTo>
                    <a:lnTo>
                      <a:pt x="276" y="186"/>
                    </a:lnTo>
                    <a:lnTo>
                      <a:pt x="272" y="187"/>
                    </a:lnTo>
                    <a:lnTo>
                      <a:pt x="271" y="187"/>
                    </a:lnTo>
                    <a:lnTo>
                      <a:pt x="270" y="186"/>
                    </a:lnTo>
                    <a:lnTo>
                      <a:pt x="270" y="186"/>
                    </a:lnTo>
                    <a:lnTo>
                      <a:pt x="267" y="185"/>
                    </a:lnTo>
                    <a:lnTo>
                      <a:pt x="262" y="183"/>
                    </a:lnTo>
                    <a:lnTo>
                      <a:pt x="258" y="182"/>
                    </a:lnTo>
                    <a:lnTo>
                      <a:pt x="254" y="182"/>
                    </a:lnTo>
                    <a:lnTo>
                      <a:pt x="254" y="182"/>
                    </a:lnTo>
                    <a:lnTo>
                      <a:pt x="242" y="187"/>
                    </a:lnTo>
                    <a:lnTo>
                      <a:pt x="233" y="188"/>
                    </a:lnTo>
                    <a:lnTo>
                      <a:pt x="226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17" y="190"/>
                    </a:lnTo>
                    <a:lnTo>
                      <a:pt x="216" y="193"/>
                    </a:lnTo>
                    <a:lnTo>
                      <a:pt x="215" y="199"/>
                    </a:lnTo>
                    <a:lnTo>
                      <a:pt x="215" y="199"/>
                    </a:lnTo>
                    <a:lnTo>
                      <a:pt x="217" y="208"/>
                    </a:lnTo>
                    <a:lnTo>
                      <a:pt x="219" y="222"/>
                    </a:lnTo>
                    <a:lnTo>
                      <a:pt x="221" y="230"/>
                    </a:lnTo>
                    <a:lnTo>
                      <a:pt x="222" y="237"/>
                    </a:lnTo>
                    <a:lnTo>
                      <a:pt x="221" y="245"/>
                    </a:lnTo>
                    <a:lnTo>
                      <a:pt x="219" y="252"/>
                    </a:lnTo>
                    <a:lnTo>
                      <a:pt x="219" y="252"/>
                    </a:lnTo>
                    <a:lnTo>
                      <a:pt x="212" y="272"/>
                    </a:lnTo>
                    <a:lnTo>
                      <a:pt x="209" y="279"/>
                    </a:lnTo>
                    <a:lnTo>
                      <a:pt x="209" y="286"/>
                    </a:lnTo>
                    <a:lnTo>
                      <a:pt x="209" y="286"/>
                    </a:lnTo>
                    <a:lnTo>
                      <a:pt x="208" y="290"/>
                    </a:lnTo>
                    <a:lnTo>
                      <a:pt x="207" y="295"/>
                    </a:lnTo>
                    <a:lnTo>
                      <a:pt x="202" y="306"/>
                    </a:lnTo>
                    <a:lnTo>
                      <a:pt x="197" y="316"/>
                    </a:lnTo>
                    <a:lnTo>
                      <a:pt x="194" y="319"/>
                    </a:lnTo>
                    <a:lnTo>
                      <a:pt x="190" y="321"/>
                    </a:lnTo>
                    <a:lnTo>
                      <a:pt x="190" y="321"/>
                    </a:lnTo>
                    <a:lnTo>
                      <a:pt x="188" y="320"/>
                    </a:lnTo>
                    <a:lnTo>
                      <a:pt x="186" y="319"/>
                    </a:lnTo>
                    <a:lnTo>
                      <a:pt x="183" y="316"/>
                    </a:lnTo>
                    <a:lnTo>
                      <a:pt x="182" y="312"/>
                    </a:lnTo>
                    <a:lnTo>
                      <a:pt x="179" y="304"/>
                    </a:lnTo>
                    <a:lnTo>
                      <a:pt x="178" y="294"/>
                    </a:lnTo>
                    <a:lnTo>
                      <a:pt x="178" y="294"/>
                    </a:lnTo>
                    <a:lnTo>
                      <a:pt x="176" y="288"/>
                    </a:lnTo>
                    <a:lnTo>
                      <a:pt x="175" y="281"/>
                    </a:lnTo>
                    <a:lnTo>
                      <a:pt x="171" y="267"/>
                    </a:lnTo>
                    <a:lnTo>
                      <a:pt x="171" y="267"/>
                    </a:lnTo>
                    <a:lnTo>
                      <a:pt x="166" y="243"/>
                    </a:lnTo>
                    <a:lnTo>
                      <a:pt x="164" y="228"/>
                    </a:lnTo>
                    <a:lnTo>
                      <a:pt x="162" y="214"/>
                    </a:lnTo>
                    <a:lnTo>
                      <a:pt x="162" y="214"/>
                    </a:lnTo>
                    <a:lnTo>
                      <a:pt x="162" y="205"/>
                    </a:lnTo>
                    <a:lnTo>
                      <a:pt x="162" y="200"/>
                    </a:lnTo>
                    <a:lnTo>
                      <a:pt x="160" y="195"/>
                    </a:lnTo>
                    <a:lnTo>
                      <a:pt x="155" y="186"/>
                    </a:lnTo>
                    <a:lnTo>
                      <a:pt x="155" y="186"/>
                    </a:lnTo>
                    <a:lnTo>
                      <a:pt x="152" y="178"/>
                    </a:lnTo>
                    <a:lnTo>
                      <a:pt x="146" y="169"/>
                    </a:lnTo>
                    <a:lnTo>
                      <a:pt x="133" y="152"/>
                    </a:lnTo>
                    <a:lnTo>
                      <a:pt x="121" y="138"/>
                    </a:lnTo>
                    <a:lnTo>
                      <a:pt x="115" y="133"/>
                    </a:lnTo>
                    <a:lnTo>
                      <a:pt x="111" y="131"/>
                    </a:lnTo>
                    <a:lnTo>
                      <a:pt x="111" y="131"/>
                    </a:lnTo>
                    <a:lnTo>
                      <a:pt x="104" y="129"/>
                    </a:lnTo>
                    <a:lnTo>
                      <a:pt x="99" y="128"/>
                    </a:lnTo>
                    <a:lnTo>
                      <a:pt x="95" y="126"/>
                    </a:lnTo>
                    <a:lnTo>
                      <a:pt x="90" y="123"/>
                    </a:lnTo>
                    <a:lnTo>
                      <a:pt x="90" y="123"/>
                    </a:lnTo>
                    <a:lnTo>
                      <a:pt x="83" y="116"/>
                    </a:lnTo>
                    <a:lnTo>
                      <a:pt x="81" y="112"/>
                    </a:lnTo>
                    <a:lnTo>
                      <a:pt x="80" y="109"/>
                    </a:lnTo>
                    <a:lnTo>
                      <a:pt x="80" y="109"/>
                    </a:lnTo>
                    <a:lnTo>
                      <a:pt x="81" y="108"/>
                    </a:lnTo>
                    <a:lnTo>
                      <a:pt x="80" y="106"/>
                    </a:lnTo>
                    <a:lnTo>
                      <a:pt x="78" y="105"/>
                    </a:lnTo>
                    <a:lnTo>
                      <a:pt x="73" y="104"/>
                    </a:lnTo>
                    <a:lnTo>
                      <a:pt x="73" y="104"/>
                    </a:lnTo>
                    <a:lnTo>
                      <a:pt x="69" y="103"/>
                    </a:lnTo>
                    <a:lnTo>
                      <a:pt x="65" y="100"/>
                    </a:lnTo>
                    <a:lnTo>
                      <a:pt x="62" y="95"/>
                    </a:lnTo>
                    <a:lnTo>
                      <a:pt x="61" y="92"/>
                    </a:lnTo>
                    <a:lnTo>
                      <a:pt x="61" y="92"/>
                    </a:lnTo>
                    <a:lnTo>
                      <a:pt x="61" y="83"/>
                    </a:lnTo>
                    <a:lnTo>
                      <a:pt x="60" y="79"/>
                    </a:lnTo>
                    <a:lnTo>
                      <a:pt x="60" y="79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7" name="Freeform 302"/>
              <p:cNvSpPr/>
              <p:nvPr/>
            </p:nvSpPr>
            <p:spPr bwMode="auto">
              <a:xfrm>
                <a:off x="9282070" y="3351472"/>
                <a:ext cx="2171690" cy="1462201"/>
              </a:xfrm>
              <a:custGeom>
                <a:gdLst>
                  <a:gd fmla="*/ 66 w 1368" name="T0"/>
                  <a:gd fmla="*/ 441 h 921" name="T1"/>
                  <a:gd fmla="*/ 88 w 1368" name="T2"/>
                  <a:gd fmla="*/ 333 h 921" name="T3"/>
                  <a:gd fmla="*/ 90 w 1368" name="T4"/>
                  <a:gd fmla="*/ 259 h 921" name="T5"/>
                  <a:gd fmla="*/ 233 w 1368" name="T6"/>
                  <a:gd fmla="*/ 202 h 921" name="T7"/>
                  <a:gd fmla="*/ 335 w 1368" name="T8"/>
                  <a:gd fmla="*/ 213 h 921" name="T9"/>
                  <a:gd fmla="*/ 420 w 1368" name="T10"/>
                  <a:gd fmla="*/ 211 h 921" name="T11"/>
                  <a:gd fmla="*/ 472 w 1368" name="T12"/>
                  <a:gd fmla="*/ 202 h 921" name="T13"/>
                  <a:gd fmla="*/ 550 w 1368" name="T14"/>
                  <a:gd fmla="*/ 194 h 921" name="T15"/>
                  <a:gd fmla="*/ 568 w 1368" name="T16"/>
                  <a:gd fmla="*/ 273 h 921" name="T17"/>
                  <a:gd fmla="*/ 564 w 1368" name="T18"/>
                  <a:gd fmla="*/ 198 h 921" name="T19"/>
                  <a:gd fmla="*/ 570 w 1368" name="T20"/>
                  <a:gd fmla="*/ 192 h 921" name="T21"/>
                  <a:gd fmla="*/ 568 w 1368" name="T22"/>
                  <a:gd fmla="*/ 94 h 921" name="T23"/>
                  <a:gd fmla="*/ 651 w 1368" name="T24"/>
                  <a:gd fmla="*/ 39 h 921" name="T25"/>
                  <a:gd fmla="*/ 727 w 1368" name="T26"/>
                  <a:gd fmla="*/ 6 h 921" name="T27"/>
                  <a:gd fmla="*/ 801 w 1368" name="T28"/>
                  <a:gd fmla="*/ 43 h 921" name="T29"/>
                  <a:gd fmla="*/ 803 w 1368" name="T30"/>
                  <a:gd fmla="*/ 88 h 921" name="T31"/>
                  <a:gd fmla="*/ 854 w 1368" name="T32"/>
                  <a:gd fmla="*/ 110 h 921" name="T33"/>
                  <a:gd fmla="*/ 922 w 1368" name="T34"/>
                  <a:gd fmla="*/ 139 h 921" name="T35"/>
                  <a:gd fmla="*/ 976 w 1368" name="T36"/>
                  <a:gd fmla="*/ 151 h 921" name="T37"/>
                  <a:gd fmla="*/ 1020 w 1368" name="T38"/>
                  <a:gd fmla="*/ 155 h 921" name="T39"/>
                  <a:gd fmla="*/ 1060 w 1368" name="T40"/>
                  <a:gd fmla="*/ 132 h 921" name="T41"/>
                  <a:gd fmla="*/ 1111 w 1368" name="T42"/>
                  <a:gd fmla="*/ 138 h 921" name="T43"/>
                  <a:gd fmla="*/ 1155 w 1368" name="T44"/>
                  <a:gd fmla="*/ 130 h 921" name="T45"/>
                  <a:gd fmla="*/ 1226 w 1368" name="T46"/>
                  <a:gd fmla="*/ 133 h 921" name="T47"/>
                  <a:gd fmla="*/ 1294 w 1368" name="T48"/>
                  <a:gd fmla="*/ 138 h 921" name="T49"/>
                  <a:gd fmla="*/ 1329 w 1368" name="T50"/>
                  <a:gd fmla="*/ 150 h 921" name="T51"/>
                  <a:gd fmla="*/ 1323 w 1368" name="T52"/>
                  <a:gd fmla="*/ 233 h 921" name="T53"/>
                  <a:gd fmla="*/ 1360 w 1368" name="T54"/>
                  <a:gd fmla="*/ 282 h 921" name="T55"/>
                  <a:gd fmla="*/ 1308 w 1368" name="T56"/>
                  <a:gd fmla="*/ 348 h 921" name="T57"/>
                  <a:gd fmla="*/ 1270 w 1368" name="T58"/>
                  <a:gd fmla="*/ 437 h 921" name="T59"/>
                  <a:gd fmla="*/ 1232 w 1368" name="T60"/>
                  <a:gd fmla="*/ 488 h 921" name="T61"/>
                  <a:gd fmla="*/ 1184 w 1368" name="T62"/>
                  <a:gd fmla="*/ 550 h 921" name="T63"/>
                  <a:gd fmla="*/ 1098 w 1368" name="T64"/>
                  <a:gd fmla="*/ 618 h 921" name="T65"/>
                  <a:gd fmla="*/ 1073 w 1368" name="T66"/>
                  <a:gd fmla="*/ 613 h 921" name="T67"/>
                  <a:gd fmla="*/ 1055 w 1368" name="T68"/>
                  <a:gd fmla="*/ 666 h 921" name="T69"/>
                  <a:gd fmla="*/ 1006 w 1368" name="T70"/>
                  <a:gd fmla="*/ 679 h 921" name="T71"/>
                  <a:gd fmla="*/ 965 w 1368" name="T72"/>
                  <a:gd fmla="*/ 698 h 921" name="T73"/>
                  <a:gd fmla="*/ 938 w 1368" name="T74"/>
                  <a:gd fmla="*/ 711 h 921" name="T75"/>
                  <a:gd fmla="*/ 872 w 1368" name="T76"/>
                  <a:gd fmla="*/ 737 h 921" name="T77"/>
                  <a:gd fmla="*/ 834 w 1368" name="T78"/>
                  <a:gd fmla="*/ 704 h 921" name="T79"/>
                  <a:gd fmla="*/ 845 w 1368" name="T80"/>
                  <a:gd fmla="*/ 679 h 921" name="T81"/>
                  <a:gd fmla="*/ 807 w 1368" name="T82"/>
                  <a:gd fmla="*/ 675 h 921" name="T83"/>
                  <a:gd fmla="*/ 767 w 1368" name="T84"/>
                  <a:gd fmla="*/ 697 h 921" name="T85"/>
                  <a:gd fmla="*/ 720 w 1368" name="T86"/>
                  <a:gd fmla="*/ 776 h 921" name="T87"/>
                  <a:gd fmla="*/ 699 w 1368" name="T88"/>
                  <a:gd fmla="*/ 783 h 921" name="T89"/>
                  <a:gd fmla="*/ 692 w 1368" name="T90"/>
                  <a:gd fmla="*/ 824 h 921" name="T91"/>
                  <a:gd fmla="*/ 686 w 1368" name="T92"/>
                  <a:gd fmla="*/ 844 h 921" name="T93"/>
                  <a:gd fmla="*/ 663 w 1368" name="T94"/>
                  <a:gd fmla="*/ 846 h 921" name="T95"/>
                  <a:gd fmla="*/ 651 w 1368" name="T96"/>
                  <a:gd fmla="*/ 884 h 921" name="T97"/>
                  <a:gd fmla="*/ 609 w 1368" name="T98"/>
                  <a:gd fmla="*/ 916 h 921" name="T99"/>
                  <a:gd fmla="*/ 581 w 1368" name="T100"/>
                  <a:gd fmla="*/ 883 h 921" name="T101"/>
                  <a:gd fmla="*/ 595 w 1368" name="T102"/>
                  <a:gd fmla="*/ 785 h 921" name="T103"/>
                  <a:gd fmla="*/ 676 w 1368" name="T104"/>
                  <a:gd fmla="*/ 753 h 921" name="T105"/>
                  <a:gd fmla="*/ 594 w 1368" name="T106"/>
                  <a:gd fmla="*/ 668 h 921" name="T107"/>
                  <a:gd fmla="*/ 514 w 1368" name="T108"/>
                  <a:gd fmla="*/ 583 h 921" name="T109"/>
                  <a:gd fmla="*/ 420 w 1368" name="T110"/>
                  <a:gd fmla="*/ 565 h 921" name="T111"/>
                  <a:gd fmla="*/ 293 w 1368" name="T112"/>
                  <a:gd fmla="*/ 663 h 921" name="T113"/>
                  <a:gd fmla="*/ 224 w 1368" name="T114"/>
                  <a:gd fmla="*/ 687 h 921" name="T115"/>
                  <a:gd fmla="*/ 143 w 1368" name="T116"/>
                  <a:gd fmla="*/ 681 h 921" name="T117"/>
                  <a:gd fmla="*/ 72 w 1368" name="T118"/>
                  <a:gd fmla="*/ 696 h 921" name="T119"/>
                  <a:gd fmla="*/ 15 w 1368" name="T120"/>
                  <a:gd fmla="*/ 613 h 921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921" w="1368">
                    <a:moveTo>
                      <a:pt x="48" y="588"/>
                    </a:moveTo>
                    <a:lnTo>
                      <a:pt x="48" y="588"/>
                    </a:lnTo>
                    <a:lnTo>
                      <a:pt x="39" y="567"/>
                    </a:lnTo>
                    <a:lnTo>
                      <a:pt x="34" y="551"/>
                    </a:lnTo>
                    <a:lnTo>
                      <a:pt x="29" y="539"/>
                    </a:lnTo>
                    <a:lnTo>
                      <a:pt x="29" y="539"/>
                    </a:lnTo>
                    <a:lnTo>
                      <a:pt x="28" y="534"/>
                    </a:lnTo>
                    <a:lnTo>
                      <a:pt x="28" y="524"/>
                    </a:lnTo>
                    <a:lnTo>
                      <a:pt x="29" y="513"/>
                    </a:lnTo>
                    <a:lnTo>
                      <a:pt x="31" y="501"/>
                    </a:lnTo>
                    <a:lnTo>
                      <a:pt x="35" y="487"/>
                    </a:lnTo>
                    <a:lnTo>
                      <a:pt x="40" y="475"/>
                    </a:lnTo>
                    <a:lnTo>
                      <a:pt x="45" y="464"/>
                    </a:lnTo>
                    <a:lnTo>
                      <a:pt x="49" y="459"/>
                    </a:lnTo>
                    <a:lnTo>
                      <a:pt x="52" y="455"/>
                    </a:lnTo>
                    <a:lnTo>
                      <a:pt x="52" y="455"/>
                    </a:lnTo>
                    <a:lnTo>
                      <a:pt x="59" y="449"/>
                    </a:lnTo>
                    <a:lnTo>
                      <a:pt x="66" y="441"/>
                    </a:lnTo>
                    <a:lnTo>
                      <a:pt x="78" y="429"/>
                    </a:lnTo>
                    <a:lnTo>
                      <a:pt x="87" y="417"/>
                    </a:lnTo>
                    <a:lnTo>
                      <a:pt x="92" y="412"/>
                    </a:lnTo>
                    <a:lnTo>
                      <a:pt x="96" y="409"/>
                    </a:lnTo>
                    <a:lnTo>
                      <a:pt x="96" y="409"/>
                    </a:lnTo>
                    <a:lnTo>
                      <a:pt x="100" y="407"/>
                    </a:lnTo>
                    <a:lnTo>
                      <a:pt x="102" y="404"/>
                    </a:lnTo>
                    <a:lnTo>
                      <a:pt x="105" y="401"/>
                    </a:lnTo>
                    <a:lnTo>
                      <a:pt x="106" y="397"/>
                    </a:lnTo>
                    <a:lnTo>
                      <a:pt x="106" y="390"/>
                    </a:lnTo>
                    <a:lnTo>
                      <a:pt x="105" y="382"/>
                    </a:lnTo>
                    <a:lnTo>
                      <a:pt x="105" y="382"/>
                    </a:lnTo>
                    <a:lnTo>
                      <a:pt x="100" y="356"/>
                    </a:lnTo>
                    <a:lnTo>
                      <a:pt x="98" y="349"/>
                    </a:lnTo>
                    <a:lnTo>
                      <a:pt x="96" y="343"/>
                    </a:lnTo>
                    <a:lnTo>
                      <a:pt x="93" y="337"/>
                    </a:lnTo>
                    <a:lnTo>
                      <a:pt x="88" y="333"/>
                    </a:lnTo>
                    <a:lnTo>
                      <a:pt x="88" y="333"/>
                    </a:lnTo>
                    <a:lnTo>
                      <a:pt x="81" y="326"/>
                    </a:lnTo>
                    <a:lnTo>
                      <a:pt x="74" y="320"/>
                    </a:lnTo>
                    <a:lnTo>
                      <a:pt x="68" y="311"/>
                    </a:lnTo>
                    <a:lnTo>
                      <a:pt x="64" y="304"/>
                    </a:lnTo>
                    <a:lnTo>
                      <a:pt x="64" y="304"/>
                    </a:lnTo>
                    <a:lnTo>
                      <a:pt x="54" y="288"/>
                    </a:lnTo>
                    <a:lnTo>
                      <a:pt x="51" y="280"/>
                    </a:lnTo>
                    <a:lnTo>
                      <a:pt x="50" y="276"/>
                    </a:lnTo>
                    <a:lnTo>
                      <a:pt x="50" y="276"/>
                    </a:lnTo>
                    <a:lnTo>
                      <a:pt x="50" y="274"/>
                    </a:lnTo>
                    <a:lnTo>
                      <a:pt x="52" y="272"/>
                    </a:lnTo>
                    <a:lnTo>
                      <a:pt x="57" y="269"/>
                    </a:lnTo>
                    <a:lnTo>
                      <a:pt x="73" y="266"/>
                    </a:lnTo>
                    <a:lnTo>
                      <a:pt x="73" y="266"/>
                    </a:lnTo>
                    <a:lnTo>
                      <a:pt x="81" y="264"/>
                    </a:lnTo>
                    <a:lnTo>
                      <a:pt x="84" y="263"/>
                    </a:lnTo>
                    <a:lnTo>
                      <a:pt x="87" y="261"/>
                    </a:lnTo>
                    <a:lnTo>
                      <a:pt x="90" y="259"/>
                    </a:lnTo>
                    <a:lnTo>
                      <a:pt x="92" y="255"/>
                    </a:lnTo>
                    <a:lnTo>
                      <a:pt x="93" y="251"/>
                    </a:lnTo>
                    <a:lnTo>
                      <a:pt x="94" y="246"/>
                    </a:lnTo>
                    <a:lnTo>
                      <a:pt x="94" y="246"/>
                    </a:lnTo>
                    <a:lnTo>
                      <a:pt x="94" y="240"/>
                    </a:lnTo>
                    <a:lnTo>
                      <a:pt x="96" y="235"/>
                    </a:lnTo>
                    <a:lnTo>
                      <a:pt x="98" y="231"/>
                    </a:lnTo>
                    <a:lnTo>
                      <a:pt x="102" y="227"/>
                    </a:lnTo>
                    <a:lnTo>
                      <a:pt x="106" y="223"/>
                    </a:lnTo>
                    <a:lnTo>
                      <a:pt x="110" y="221"/>
                    </a:lnTo>
                    <a:lnTo>
                      <a:pt x="121" y="217"/>
                    </a:lnTo>
                    <a:lnTo>
                      <a:pt x="121" y="217"/>
                    </a:lnTo>
                    <a:lnTo>
                      <a:pt x="147" y="209"/>
                    </a:lnTo>
                    <a:lnTo>
                      <a:pt x="162" y="206"/>
                    </a:lnTo>
                    <a:lnTo>
                      <a:pt x="176" y="204"/>
                    </a:lnTo>
                    <a:lnTo>
                      <a:pt x="176" y="204"/>
                    </a:lnTo>
                    <a:lnTo>
                      <a:pt x="213" y="203"/>
                    </a:lnTo>
                    <a:lnTo>
                      <a:pt x="233" y="202"/>
                    </a:lnTo>
                    <a:lnTo>
                      <a:pt x="240" y="203"/>
                    </a:lnTo>
                    <a:lnTo>
                      <a:pt x="245" y="204"/>
                    </a:lnTo>
                    <a:lnTo>
                      <a:pt x="245" y="204"/>
                    </a:lnTo>
                    <a:lnTo>
                      <a:pt x="254" y="205"/>
                    </a:lnTo>
                    <a:lnTo>
                      <a:pt x="259" y="206"/>
                    </a:lnTo>
                    <a:lnTo>
                      <a:pt x="266" y="205"/>
                    </a:lnTo>
                    <a:lnTo>
                      <a:pt x="273" y="203"/>
                    </a:lnTo>
                    <a:lnTo>
                      <a:pt x="273" y="203"/>
                    </a:lnTo>
                    <a:lnTo>
                      <a:pt x="282" y="201"/>
                    </a:lnTo>
                    <a:lnTo>
                      <a:pt x="287" y="202"/>
                    </a:lnTo>
                    <a:lnTo>
                      <a:pt x="293" y="204"/>
                    </a:lnTo>
                    <a:lnTo>
                      <a:pt x="298" y="206"/>
                    </a:lnTo>
                    <a:lnTo>
                      <a:pt x="298" y="206"/>
                    </a:lnTo>
                    <a:lnTo>
                      <a:pt x="306" y="209"/>
                    </a:lnTo>
                    <a:lnTo>
                      <a:pt x="315" y="211"/>
                    </a:lnTo>
                    <a:lnTo>
                      <a:pt x="325" y="212"/>
                    </a:lnTo>
                    <a:lnTo>
                      <a:pt x="335" y="213"/>
                    </a:lnTo>
                    <a:lnTo>
                      <a:pt x="335" y="213"/>
                    </a:lnTo>
                    <a:lnTo>
                      <a:pt x="338" y="213"/>
                    </a:lnTo>
                    <a:lnTo>
                      <a:pt x="341" y="215"/>
                    </a:lnTo>
                    <a:lnTo>
                      <a:pt x="347" y="217"/>
                    </a:lnTo>
                    <a:lnTo>
                      <a:pt x="352" y="218"/>
                    </a:lnTo>
                    <a:lnTo>
                      <a:pt x="354" y="218"/>
                    </a:lnTo>
                    <a:lnTo>
                      <a:pt x="356" y="216"/>
                    </a:lnTo>
                    <a:lnTo>
                      <a:pt x="356" y="216"/>
                    </a:lnTo>
                    <a:lnTo>
                      <a:pt x="362" y="210"/>
                    </a:lnTo>
                    <a:lnTo>
                      <a:pt x="371" y="204"/>
                    </a:lnTo>
                    <a:lnTo>
                      <a:pt x="376" y="202"/>
                    </a:lnTo>
                    <a:lnTo>
                      <a:pt x="381" y="200"/>
                    </a:lnTo>
                    <a:lnTo>
                      <a:pt x="386" y="198"/>
                    </a:lnTo>
                    <a:lnTo>
                      <a:pt x="393" y="198"/>
                    </a:lnTo>
                    <a:lnTo>
                      <a:pt x="393" y="198"/>
                    </a:lnTo>
                    <a:lnTo>
                      <a:pt x="398" y="201"/>
                    </a:lnTo>
                    <a:lnTo>
                      <a:pt x="404" y="203"/>
                    </a:lnTo>
                    <a:lnTo>
                      <a:pt x="412" y="207"/>
                    </a:lnTo>
                    <a:lnTo>
                      <a:pt x="420" y="211"/>
                    </a:lnTo>
                    <a:lnTo>
                      <a:pt x="423" y="212"/>
                    </a:lnTo>
                    <a:lnTo>
                      <a:pt x="427" y="211"/>
                    </a:lnTo>
                    <a:lnTo>
                      <a:pt x="427" y="211"/>
                    </a:lnTo>
                    <a:lnTo>
                      <a:pt x="429" y="210"/>
                    </a:lnTo>
                    <a:lnTo>
                      <a:pt x="431" y="206"/>
                    </a:lnTo>
                    <a:lnTo>
                      <a:pt x="434" y="196"/>
                    </a:lnTo>
                    <a:lnTo>
                      <a:pt x="435" y="188"/>
                    </a:lnTo>
                    <a:lnTo>
                      <a:pt x="437" y="184"/>
                    </a:lnTo>
                    <a:lnTo>
                      <a:pt x="440" y="183"/>
                    </a:lnTo>
                    <a:lnTo>
                      <a:pt x="440" y="183"/>
                    </a:lnTo>
                    <a:lnTo>
                      <a:pt x="443" y="184"/>
                    </a:lnTo>
                    <a:lnTo>
                      <a:pt x="448" y="187"/>
                    </a:lnTo>
                    <a:lnTo>
                      <a:pt x="456" y="193"/>
                    </a:lnTo>
                    <a:lnTo>
                      <a:pt x="464" y="201"/>
                    </a:lnTo>
                    <a:lnTo>
                      <a:pt x="467" y="203"/>
                    </a:lnTo>
                    <a:lnTo>
                      <a:pt x="469" y="203"/>
                    </a:lnTo>
                    <a:lnTo>
                      <a:pt x="469" y="203"/>
                    </a:lnTo>
                    <a:lnTo>
                      <a:pt x="472" y="202"/>
                    </a:lnTo>
                    <a:lnTo>
                      <a:pt x="474" y="200"/>
                    </a:lnTo>
                    <a:lnTo>
                      <a:pt x="481" y="193"/>
                    </a:lnTo>
                    <a:lnTo>
                      <a:pt x="488" y="186"/>
                    </a:lnTo>
                    <a:lnTo>
                      <a:pt x="493" y="183"/>
                    </a:lnTo>
                    <a:lnTo>
                      <a:pt x="497" y="181"/>
                    </a:lnTo>
                    <a:lnTo>
                      <a:pt x="497" y="181"/>
                    </a:lnTo>
                    <a:lnTo>
                      <a:pt x="506" y="178"/>
                    </a:lnTo>
                    <a:lnTo>
                      <a:pt x="514" y="176"/>
                    </a:lnTo>
                    <a:lnTo>
                      <a:pt x="519" y="176"/>
                    </a:lnTo>
                    <a:lnTo>
                      <a:pt x="523" y="176"/>
                    </a:lnTo>
                    <a:lnTo>
                      <a:pt x="527" y="178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2" y="187"/>
                    </a:lnTo>
                    <a:lnTo>
                      <a:pt x="549" y="190"/>
                    </a:lnTo>
                    <a:lnTo>
                      <a:pt x="550" y="191"/>
                    </a:lnTo>
                    <a:lnTo>
                      <a:pt x="551" y="193"/>
                    </a:lnTo>
                    <a:lnTo>
                      <a:pt x="550" y="194"/>
                    </a:lnTo>
                    <a:lnTo>
                      <a:pt x="548" y="197"/>
                    </a:lnTo>
                    <a:lnTo>
                      <a:pt x="548" y="197"/>
                    </a:lnTo>
                    <a:lnTo>
                      <a:pt x="545" y="201"/>
                    </a:lnTo>
                    <a:lnTo>
                      <a:pt x="543" y="204"/>
                    </a:lnTo>
                    <a:lnTo>
                      <a:pt x="541" y="212"/>
                    </a:lnTo>
                    <a:lnTo>
                      <a:pt x="541" y="221"/>
                    </a:lnTo>
                    <a:lnTo>
                      <a:pt x="542" y="224"/>
                    </a:lnTo>
                    <a:lnTo>
                      <a:pt x="543" y="227"/>
                    </a:lnTo>
                    <a:lnTo>
                      <a:pt x="543" y="227"/>
                    </a:lnTo>
                    <a:lnTo>
                      <a:pt x="547" y="234"/>
                    </a:lnTo>
                    <a:lnTo>
                      <a:pt x="550" y="240"/>
                    </a:lnTo>
                    <a:lnTo>
                      <a:pt x="555" y="258"/>
                    </a:lnTo>
                    <a:lnTo>
                      <a:pt x="555" y="258"/>
                    </a:lnTo>
                    <a:lnTo>
                      <a:pt x="557" y="261"/>
                    </a:lnTo>
                    <a:lnTo>
                      <a:pt x="559" y="265"/>
                    </a:lnTo>
                    <a:lnTo>
                      <a:pt x="562" y="268"/>
                    </a:lnTo>
                    <a:lnTo>
                      <a:pt x="565" y="270"/>
                    </a:lnTo>
                    <a:lnTo>
                      <a:pt x="568" y="273"/>
                    </a:lnTo>
                    <a:lnTo>
                      <a:pt x="571" y="273"/>
                    </a:lnTo>
                    <a:lnTo>
                      <a:pt x="574" y="272"/>
                    </a:lnTo>
                    <a:lnTo>
                      <a:pt x="578" y="268"/>
                    </a:lnTo>
                    <a:lnTo>
                      <a:pt x="578" y="268"/>
                    </a:lnTo>
                    <a:lnTo>
                      <a:pt x="580" y="264"/>
                    </a:lnTo>
                    <a:lnTo>
                      <a:pt x="580" y="261"/>
                    </a:lnTo>
                    <a:lnTo>
                      <a:pt x="579" y="258"/>
                    </a:lnTo>
                    <a:lnTo>
                      <a:pt x="578" y="255"/>
                    </a:lnTo>
                    <a:lnTo>
                      <a:pt x="573" y="249"/>
                    </a:lnTo>
                    <a:lnTo>
                      <a:pt x="571" y="246"/>
                    </a:lnTo>
                    <a:lnTo>
                      <a:pt x="569" y="241"/>
                    </a:lnTo>
                    <a:lnTo>
                      <a:pt x="569" y="241"/>
                    </a:lnTo>
                    <a:lnTo>
                      <a:pt x="567" y="232"/>
                    </a:lnTo>
                    <a:lnTo>
                      <a:pt x="566" y="223"/>
                    </a:lnTo>
                    <a:lnTo>
                      <a:pt x="566" y="208"/>
                    </a:lnTo>
                    <a:lnTo>
                      <a:pt x="566" y="208"/>
                    </a:lnTo>
                    <a:lnTo>
                      <a:pt x="565" y="203"/>
                    </a:lnTo>
                    <a:lnTo>
                      <a:pt x="564" y="198"/>
                    </a:lnTo>
                    <a:lnTo>
                      <a:pt x="562" y="195"/>
                    </a:lnTo>
                    <a:lnTo>
                      <a:pt x="559" y="194"/>
                    </a:lnTo>
                    <a:lnTo>
                      <a:pt x="559" y="194"/>
                    </a:lnTo>
                    <a:lnTo>
                      <a:pt x="552" y="193"/>
                    </a:lnTo>
                    <a:lnTo>
                      <a:pt x="544" y="192"/>
                    </a:lnTo>
                    <a:lnTo>
                      <a:pt x="544" y="192"/>
                    </a:lnTo>
                    <a:lnTo>
                      <a:pt x="542" y="192"/>
                    </a:lnTo>
                    <a:lnTo>
                      <a:pt x="542" y="191"/>
                    </a:lnTo>
                    <a:lnTo>
                      <a:pt x="542" y="190"/>
                    </a:lnTo>
                    <a:lnTo>
                      <a:pt x="544" y="189"/>
                    </a:lnTo>
                    <a:lnTo>
                      <a:pt x="544" y="189"/>
                    </a:lnTo>
                    <a:lnTo>
                      <a:pt x="552" y="188"/>
                    </a:lnTo>
                    <a:lnTo>
                      <a:pt x="556" y="188"/>
                    </a:lnTo>
                    <a:lnTo>
                      <a:pt x="559" y="190"/>
                    </a:lnTo>
                    <a:lnTo>
                      <a:pt x="559" y="190"/>
                    </a:lnTo>
                    <a:lnTo>
                      <a:pt x="564" y="192"/>
                    </a:lnTo>
                    <a:lnTo>
                      <a:pt x="567" y="193"/>
                    </a:lnTo>
                    <a:lnTo>
                      <a:pt x="570" y="192"/>
                    </a:lnTo>
                    <a:lnTo>
                      <a:pt x="570" y="192"/>
                    </a:lnTo>
                    <a:lnTo>
                      <a:pt x="571" y="191"/>
                    </a:lnTo>
                    <a:lnTo>
                      <a:pt x="571" y="191"/>
                    </a:lnTo>
                    <a:lnTo>
                      <a:pt x="568" y="181"/>
                    </a:lnTo>
                    <a:lnTo>
                      <a:pt x="566" y="175"/>
                    </a:lnTo>
                    <a:lnTo>
                      <a:pt x="562" y="168"/>
                    </a:lnTo>
                    <a:lnTo>
                      <a:pt x="562" y="168"/>
                    </a:lnTo>
                    <a:lnTo>
                      <a:pt x="559" y="165"/>
                    </a:lnTo>
                    <a:lnTo>
                      <a:pt x="557" y="160"/>
                    </a:lnTo>
                    <a:lnTo>
                      <a:pt x="555" y="147"/>
                    </a:lnTo>
                    <a:lnTo>
                      <a:pt x="555" y="132"/>
                    </a:lnTo>
                    <a:lnTo>
                      <a:pt x="556" y="120"/>
                    </a:lnTo>
                    <a:lnTo>
                      <a:pt x="556" y="120"/>
                    </a:lnTo>
                    <a:lnTo>
                      <a:pt x="556" y="116"/>
                    </a:lnTo>
                    <a:lnTo>
                      <a:pt x="558" y="110"/>
                    </a:lnTo>
                    <a:lnTo>
                      <a:pt x="560" y="105"/>
                    </a:lnTo>
                    <a:lnTo>
                      <a:pt x="565" y="100"/>
                    </a:lnTo>
                    <a:lnTo>
                      <a:pt x="568" y="94"/>
                    </a:lnTo>
                    <a:lnTo>
                      <a:pt x="573" y="90"/>
                    </a:lnTo>
                    <a:lnTo>
                      <a:pt x="579" y="84"/>
                    </a:lnTo>
                    <a:lnTo>
                      <a:pt x="585" y="81"/>
                    </a:lnTo>
                    <a:lnTo>
                      <a:pt x="585" y="81"/>
                    </a:lnTo>
                    <a:lnTo>
                      <a:pt x="592" y="78"/>
                    </a:lnTo>
                    <a:lnTo>
                      <a:pt x="599" y="75"/>
                    </a:lnTo>
                    <a:lnTo>
                      <a:pt x="612" y="72"/>
                    </a:lnTo>
                    <a:lnTo>
                      <a:pt x="625" y="71"/>
                    </a:lnTo>
                    <a:lnTo>
                      <a:pt x="637" y="69"/>
                    </a:lnTo>
                    <a:lnTo>
                      <a:pt x="637" y="69"/>
                    </a:lnTo>
                    <a:lnTo>
                      <a:pt x="644" y="69"/>
                    </a:lnTo>
                    <a:lnTo>
                      <a:pt x="650" y="68"/>
                    </a:lnTo>
                    <a:lnTo>
                      <a:pt x="652" y="67"/>
                    </a:lnTo>
                    <a:lnTo>
                      <a:pt x="653" y="65"/>
                    </a:lnTo>
                    <a:lnTo>
                      <a:pt x="653" y="58"/>
                    </a:lnTo>
                    <a:lnTo>
                      <a:pt x="653" y="58"/>
                    </a:lnTo>
                    <a:lnTo>
                      <a:pt x="652" y="47"/>
                    </a:lnTo>
                    <a:lnTo>
                      <a:pt x="651" y="39"/>
                    </a:lnTo>
                    <a:lnTo>
                      <a:pt x="651" y="36"/>
                    </a:lnTo>
                    <a:lnTo>
                      <a:pt x="653" y="34"/>
                    </a:lnTo>
                    <a:lnTo>
                      <a:pt x="656" y="32"/>
                    </a:lnTo>
                    <a:lnTo>
                      <a:pt x="662" y="31"/>
                    </a:lnTo>
                    <a:lnTo>
                      <a:pt x="662" y="31"/>
                    </a:lnTo>
                    <a:lnTo>
                      <a:pt x="671" y="30"/>
                    </a:lnTo>
                    <a:lnTo>
                      <a:pt x="679" y="27"/>
                    </a:lnTo>
                    <a:lnTo>
                      <a:pt x="685" y="24"/>
                    </a:lnTo>
                    <a:lnTo>
                      <a:pt x="694" y="20"/>
                    </a:lnTo>
                    <a:lnTo>
                      <a:pt x="694" y="20"/>
                    </a:lnTo>
                    <a:lnTo>
                      <a:pt x="701" y="15"/>
                    </a:lnTo>
                    <a:lnTo>
                      <a:pt x="707" y="9"/>
                    </a:lnTo>
                    <a:lnTo>
                      <a:pt x="711" y="6"/>
                    </a:lnTo>
                    <a:lnTo>
                      <a:pt x="713" y="6"/>
                    </a:lnTo>
                    <a:lnTo>
                      <a:pt x="716" y="6"/>
                    </a:lnTo>
                    <a:lnTo>
                      <a:pt x="716" y="6"/>
                    </a:lnTo>
                    <a:lnTo>
                      <a:pt x="722" y="6"/>
                    </a:lnTo>
                    <a:lnTo>
                      <a:pt x="727" y="6"/>
                    </a:lnTo>
                    <a:lnTo>
                      <a:pt x="733" y="6"/>
                    </a:lnTo>
                    <a:lnTo>
                      <a:pt x="737" y="3"/>
                    </a:lnTo>
                    <a:lnTo>
                      <a:pt x="737" y="3"/>
                    </a:lnTo>
                    <a:lnTo>
                      <a:pt x="741" y="1"/>
                    </a:lnTo>
                    <a:lnTo>
                      <a:pt x="745" y="0"/>
                    </a:lnTo>
                    <a:lnTo>
                      <a:pt x="750" y="2"/>
                    </a:lnTo>
                    <a:lnTo>
                      <a:pt x="756" y="7"/>
                    </a:lnTo>
                    <a:lnTo>
                      <a:pt x="756" y="7"/>
                    </a:lnTo>
                    <a:lnTo>
                      <a:pt x="763" y="15"/>
                    </a:lnTo>
                    <a:lnTo>
                      <a:pt x="769" y="22"/>
                    </a:lnTo>
                    <a:lnTo>
                      <a:pt x="774" y="29"/>
                    </a:lnTo>
                    <a:lnTo>
                      <a:pt x="778" y="31"/>
                    </a:lnTo>
                    <a:lnTo>
                      <a:pt x="781" y="33"/>
                    </a:lnTo>
                    <a:lnTo>
                      <a:pt x="781" y="33"/>
                    </a:lnTo>
                    <a:lnTo>
                      <a:pt x="788" y="35"/>
                    </a:lnTo>
                    <a:lnTo>
                      <a:pt x="797" y="38"/>
                    </a:lnTo>
                    <a:lnTo>
                      <a:pt x="800" y="40"/>
                    </a:lnTo>
                    <a:lnTo>
                      <a:pt x="801" y="43"/>
                    </a:lnTo>
                    <a:lnTo>
                      <a:pt x="801" y="45"/>
                    </a:lnTo>
                    <a:lnTo>
                      <a:pt x="799" y="47"/>
                    </a:lnTo>
                    <a:lnTo>
                      <a:pt x="799" y="47"/>
                    </a:lnTo>
                    <a:lnTo>
                      <a:pt x="796" y="50"/>
                    </a:lnTo>
                    <a:lnTo>
                      <a:pt x="793" y="53"/>
                    </a:lnTo>
                    <a:lnTo>
                      <a:pt x="792" y="57"/>
                    </a:lnTo>
                    <a:lnTo>
                      <a:pt x="791" y="60"/>
                    </a:lnTo>
                    <a:lnTo>
                      <a:pt x="791" y="62"/>
                    </a:lnTo>
                    <a:lnTo>
                      <a:pt x="791" y="65"/>
                    </a:lnTo>
                    <a:lnTo>
                      <a:pt x="792" y="67"/>
                    </a:lnTo>
                    <a:lnTo>
                      <a:pt x="794" y="69"/>
                    </a:lnTo>
                    <a:lnTo>
                      <a:pt x="794" y="69"/>
                    </a:lnTo>
                    <a:lnTo>
                      <a:pt x="798" y="72"/>
                    </a:lnTo>
                    <a:lnTo>
                      <a:pt x="800" y="75"/>
                    </a:lnTo>
                    <a:lnTo>
                      <a:pt x="802" y="79"/>
                    </a:lnTo>
                    <a:lnTo>
                      <a:pt x="802" y="84"/>
                    </a:lnTo>
                    <a:lnTo>
                      <a:pt x="802" y="84"/>
                    </a:lnTo>
                    <a:lnTo>
                      <a:pt x="803" y="88"/>
                    </a:lnTo>
                    <a:lnTo>
                      <a:pt x="805" y="90"/>
                    </a:lnTo>
                    <a:lnTo>
                      <a:pt x="808" y="96"/>
                    </a:lnTo>
                    <a:lnTo>
                      <a:pt x="812" y="103"/>
                    </a:lnTo>
                    <a:lnTo>
                      <a:pt x="813" y="105"/>
                    </a:lnTo>
                    <a:lnTo>
                      <a:pt x="813" y="108"/>
                    </a:lnTo>
                    <a:lnTo>
                      <a:pt x="813" y="108"/>
                    </a:lnTo>
                    <a:lnTo>
                      <a:pt x="813" y="111"/>
                    </a:lnTo>
                    <a:lnTo>
                      <a:pt x="814" y="114"/>
                    </a:lnTo>
                    <a:lnTo>
                      <a:pt x="815" y="115"/>
                    </a:lnTo>
                    <a:lnTo>
                      <a:pt x="817" y="116"/>
                    </a:lnTo>
                    <a:lnTo>
                      <a:pt x="821" y="116"/>
                    </a:lnTo>
                    <a:lnTo>
                      <a:pt x="825" y="115"/>
                    </a:lnTo>
                    <a:lnTo>
                      <a:pt x="825" y="115"/>
                    </a:lnTo>
                    <a:lnTo>
                      <a:pt x="831" y="112"/>
                    </a:lnTo>
                    <a:lnTo>
                      <a:pt x="838" y="112"/>
                    </a:lnTo>
                    <a:lnTo>
                      <a:pt x="846" y="111"/>
                    </a:lnTo>
                    <a:lnTo>
                      <a:pt x="854" y="110"/>
                    </a:lnTo>
                    <a:lnTo>
                      <a:pt x="854" y="110"/>
                    </a:lnTo>
                    <a:lnTo>
                      <a:pt x="857" y="109"/>
                    </a:lnTo>
                    <a:lnTo>
                      <a:pt x="860" y="107"/>
                    </a:lnTo>
                    <a:lnTo>
                      <a:pt x="865" y="104"/>
                    </a:lnTo>
                    <a:lnTo>
                      <a:pt x="869" y="101"/>
                    </a:lnTo>
                    <a:lnTo>
                      <a:pt x="872" y="100"/>
                    </a:lnTo>
                    <a:lnTo>
                      <a:pt x="876" y="100"/>
                    </a:lnTo>
                    <a:lnTo>
                      <a:pt x="876" y="100"/>
                    </a:lnTo>
                    <a:lnTo>
                      <a:pt x="882" y="102"/>
                    </a:lnTo>
                    <a:lnTo>
                      <a:pt x="889" y="104"/>
                    </a:lnTo>
                    <a:lnTo>
                      <a:pt x="897" y="107"/>
                    </a:lnTo>
                    <a:lnTo>
                      <a:pt x="901" y="110"/>
                    </a:lnTo>
                    <a:lnTo>
                      <a:pt x="906" y="114"/>
                    </a:lnTo>
                    <a:lnTo>
                      <a:pt x="906" y="114"/>
                    </a:lnTo>
                    <a:lnTo>
                      <a:pt x="912" y="121"/>
                    </a:lnTo>
                    <a:lnTo>
                      <a:pt x="917" y="127"/>
                    </a:lnTo>
                    <a:lnTo>
                      <a:pt x="920" y="132"/>
                    </a:lnTo>
                    <a:lnTo>
                      <a:pt x="921" y="135"/>
                    </a:lnTo>
                    <a:lnTo>
                      <a:pt x="922" y="139"/>
                    </a:lnTo>
                    <a:lnTo>
                      <a:pt x="921" y="144"/>
                    </a:lnTo>
                    <a:lnTo>
                      <a:pt x="921" y="144"/>
                    </a:lnTo>
                    <a:lnTo>
                      <a:pt x="921" y="152"/>
                    </a:lnTo>
                    <a:lnTo>
                      <a:pt x="922" y="154"/>
                    </a:lnTo>
                    <a:lnTo>
                      <a:pt x="923" y="158"/>
                    </a:lnTo>
                    <a:lnTo>
                      <a:pt x="927" y="161"/>
                    </a:lnTo>
                    <a:lnTo>
                      <a:pt x="934" y="164"/>
                    </a:lnTo>
                    <a:lnTo>
                      <a:pt x="934" y="164"/>
                    </a:lnTo>
                    <a:lnTo>
                      <a:pt x="940" y="166"/>
                    </a:lnTo>
                    <a:lnTo>
                      <a:pt x="948" y="167"/>
                    </a:lnTo>
                    <a:lnTo>
                      <a:pt x="952" y="167"/>
                    </a:lnTo>
                    <a:lnTo>
                      <a:pt x="955" y="166"/>
                    </a:lnTo>
                    <a:lnTo>
                      <a:pt x="959" y="164"/>
                    </a:lnTo>
                    <a:lnTo>
                      <a:pt x="963" y="161"/>
                    </a:lnTo>
                    <a:lnTo>
                      <a:pt x="963" y="161"/>
                    </a:lnTo>
                    <a:lnTo>
                      <a:pt x="966" y="157"/>
                    </a:lnTo>
                    <a:lnTo>
                      <a:pt x="970" y="153"/>
                    </a:lnTo>
                    <a:lnTo>
                      <a:pt x="976" y="151"/>
                    </a:lnTo>
                    <a:lnTo>
                      <a:pt x="981" y="149"/>
                    </a:lnTo>
                    <a:lnTo>
                      <a:pt x="986" y="148"/>
                    </a:lnTo>
                    <a:lnTo>
                      <a:pt x="992" y="148"/>
                    </a:lnTo>
                    <a:lnTo>
                      <a:pt x="995" y="150"/>
                    </a:lnTo>
                    <a:lnTo>
                      <a:pt x="998" y="153"/>
                    </a:lnTo>
                    <a:lnTo>
                      <a:pt x="998" y="153"/>
                    </a:lnTo>
                    <a:lnTo>
                      <a:pt x="1002" y="160"/>
                    </a:lnTo>
                    <a:lnTo>
                      <a:pt x="1006" y="164"/>
                    </a:lnTo>
                    <a:lnTo>
                      <a:pt x="1008" y="165"/>
                    </a:lnTo>
                    <a:lnTo>
                      <a:pt x="1009" y="165"/>
                    </a:lnTo>
                    <a:lnTo>
                      <a:pt x="1010" y="165"/>
                    </a:lnTo>
                    <a:lnTo>
                      <a:pt x="1010" y="163"/>
                    </a:lnTo>
                    <a:lnTo>
                      <a:pt x="1010" y="163"/>
                    </a:lnTo>
                    <a:lnTo>
                      <a:pt x="1011" y="161"/>
                    </a:lnTo>
                    <a:lnTo>
                      <a:pt x="1012" y="159"/>
                    </a:lnTo>
                    <a:lnTo>
                      <a:pt x="1015" y="157"/>
                    </a:lnTo>
                    <a:lnTo>
                      <a:pt x="1017" y="155"/>
                    </a:lnTo>
                    <a:lnTo>
                      <a:pt x="1020" y="155"/>
                    </a:lnTo>
                    <a:lnTo>
                      <a:pt x="1022" y="157"/>
                    </a:lnTo>
                    <a:lnTo>
                      <a:pt x="1023" y="159"/>
                    </a:lnTo>
                    <a:lnTo>
                      <a:pt x="1023" y="159"/>
                    </a:lnTo>
                    <a:lnTo>
                      <a:pt x="1025" y="160"/>
                    </a:lnTo>
                    <a:lnTo>
                      <a:pt x="1026" y="162"/>
                    </a:lnTo>
                    <a:lnTo>
                      <a:pt x="1030" y="163"/>
                    </a:lnTo>
                    <a:lnTo>
                      <a:pt x="1034" y="163"/>
                    </a:lnTo>
                    <a:lnTo>
                      <a:pt x="1035" y="162"/>
                    </a:lnTo>
                    <a:lnTo>
                      <a:pt x="1036" y="161"/>
                    </a:lnTo>
                    <a:lnTo>
                      <a:pt x="1036" y="161"/>
                    </a:lnTo>
                    <a:lnTo>
                      <a:pt x="1036" y="158"/>
                    </a:lnTo>
                    <a:lnTo>
                      <a:pt x="1036" y="152"/>
                    </a:lnTo>
                    <a:lnTo>
                      <a:pt x="1038" y="148"/>
                    </a:lnTo>
                    <a:lnTo>
                      <a:pt x="1040" y="145"/>
                    </a:lnTo>
                    <a:lnTo>
                      <a:pt x="1044" y="141"/>
                    </a:lnTo>
                    <a:lnTo>
                      <a:pt x="1050" y="138"/>
                    </a:lnTo>
                    <a:lnTo>
                      <a:pt x="1050" y="138"/>
                    </a:lnTo>
                    <a:lnTo>
                      <a:pt x="1060" y="132"/>
                    </a:lnTo>
                    <a:lnTo>
                      <a:pt x="1068" y="126"/>
                    </a:lnTo>
                    <a:lnTo>
                      <a:pt x="1074" y="121"/>
                    </a:lnTo>
                    <a:lnTo>
                      <a:pt x="1078" y="117"/>
                    </a:lnTo>
                    <a:lnTo>
                      <a:pt x="1078" y="117"/>
                    </a:lnTo>
                    <a:lnTo>
                      <a:pt x="1080" y="116"/>
                    </a:lnTo>
                    <a:lnTo>
                      <a:pt x="1081" y="115"/>
                    </a:lnTo>
                    <a:lnTo>
                      <a:pt x="1084" y="115"/>
                    </a:lnTo>
                    <a:lnTo>
                      <a:pt x="1086" y="115"/>
                    </a:lnTo>
                    <a:lnTo>
                      <a:pt x="1088" y="115"/>
                    </a:lnTo>
                    <a:lnTo>
                      <a:pt x="1091" y="117"/>
                    </a:lnTo>
                    <a:lnTo>
                      <a:pt x="1093" y="119"/>
                    </a:lnTo>
                    <a:lnTo>
                      <a:pt x="1094" y="122"/>
                    </a:lnTo>
                    <a:lnTo>
                      <a:pt x="1094" y="122"/>
                    </a:lnTo>
                    <a:lnTo>
                      <a:pt x="1095" y="129"/>
                    </a:lnTo>
                    <a:lnTo>
                      <a:pt x="1097" y="133"/>
                    </a:lnTo>
                    <a:lnTo>
                      <a:pt x="1102" y="136"/>
                    </a:lnTo>
                    <a:lnTo>
                      <a:pt x="1111" y="138"/>
                    </a:lnTo>
                    <a:lnTo>
                      <a:pt x="1111" y="138"/>
                    </a:lnTo>
                    <a:lnTo>
                      <a:pt x="1120" y="140"/>
                    </a:lnTo>
                    <a:lnTo>
                      <a:pt x="1127" y="143"/>
                    </a:lnTo>
                    <a:lnTo>
                      <a:pt x="1131" y="146"/>
                    </a:lnTo>
                    <a:lnTo>
                      <a:pt x="1135" y="150"/>
                    </a:lnTo>
                    <a:lnTo>
                      <a:pt x="1135" y="150"/>
                    </a:lnTo>
                    <a:lnTo>
                      <a:pt x="1137" y="152"/>
                    </a:lnTo>
                    <a:lnTo>
                      <a:pt x="1140" y="154"/>
                    </a:lnTo>
                    <a:lnTo>
                      <a:pt x="1143" y="155"/>
                    </a:lnTo>
                    <a:lnTo>
                      <a:pt x="1146" y="155"/>
                    </a:lnTo>
                    <a:lnTo>
                      <a:pt x="1151" y="154"/>
                    </a:lnTo>
                    <a:lnTo>
                      <a:pt x="1153" y="153"/>
                    </a:lnTo>
                    <a:lnTo>
                      <a:pt x="1155" y="150"/>
                    </a:lnTo>
                    <a:lnTo>
                      <a:pt x="1156" y="147"/>
                    </a:lnTo>
                    <a:lnTo>
                      <a:pt x="1156" y="147"/>
                    </a:lnTo>
                    <a:lnTo>
                      <a:pt x="1155" y="139"/>
                    </a:lnTo>
                    <a:lnTo>
                      <a:pt x="1154" y="133"/>
                    </a:lnTo>
                    <a:lnTo>
                      <a:pt x="1154" y="131"/>
                    </a:lnTo>
                    <a:lnTo>
                      <a:pt x="1155" y="130"/>
                    </a:lnTo>
                    <a:lnTo>
                      <a:pt x="1156" y="129"/>
                    </a:lnTo>
                    <a:lnTo>
                      <a:pt x="1159" y="130"/>
                    </a:lnTo>
                    <a:lnTo>
                      <a:pt x="1159" y="130"/>
                    </a:lnTo>
                    <a:lnTo>
                      <a:pt x="1167" y="133"/>
                    </a:lnTo>
                    <a:lnTo>
                      <a:pt x="1174" y="135"/>
                    </a:lnTo>
                    <a:lnTo>
                      <a:pt x="1182" y="136"/>
                    </a:lnTo>
                    <a:lnTo>
                      <a:pt x="1185" y="135"/>
                    </a:lnTo>
                    <a:lnTo>
                      <a:pt x="1187" y="134"/>
                    </a:lnTo>
                    <a:lnTo>
                      <a:pt x="1187" y="134"/>
                    </a:lnTo>
                    <a:lnTo>
                      <a:pt x="1192" y="131"/>
                    </a:lnTo>
                    <a:lnTo>
                      <a:pt x="1195" y="131"/>
                    </a:lnTo>
                    <a:lnTo>
                      <a:pt x="1199" y="132"/>
                    </a:lnTo>
                    <a:lnTo>
                      <a:pt x="1205" y="134"/>
                    </a:lnTo>
                    <a:lnTo>
                      <a:pt x="1205" y="134"/>
                    </a:lnTo>
                    <a:lnTo>
                      <a:pt x="1211" y="136"/>
                    </a:lnTo>
                    <a:lnTo>
                      <a:pt x="1216" y="137"/>
                    </a:lnTo>
                    <a:lnTo>
                      <a:pt x="1222" y="135"/>
                    </a:lnTo>
                    <a:lnTo>
                      <a:pt x="1226" y="133"/>
                    </a:lnTo>
                    <a:lnTo>
                      <a:pt x="1226" y="133"/>
                    </a:lnTo>
                    <a:lnTo>
                      <a:pt x="1230" y="130"/>
                    </a:lnTo>
                    <a:lnTo>
                      <a:pt x="1235" y="126"/>
                    </a:lnTo>
                    <a:lnTo>
                      <a:pt x="1240" y="125"/>
                    </a:lnTo>
                    <a:lnTo>
                      <a:pt x="1241" y="125"/>
                    </a:lnTo>
                    <a:lnTo>
                      <a:pt x="1242" y="127"/>
                    </a:lnTo>
                    <a:lnTo>
                      <a:pt x="1242" y="127"/>
                    </a:lnTo>
                    <a:lnTo>
                      <a:pt x="1243" y="129"/>
                    </a:lnTo>
                    <a:lnTo>
                      <a:pt x="1245" y="130"/>
                    </a:lnTo>
                    <a:lnTo>
                      <a:pt x="1251" y="129"/>
                    </a:lnTo>
                    <a:lnTo>
                      <a:pt x="1257" y="129"/>
                    </a:lnTo>
                    <a:lnTo>
                      <a:pt x="1260" y="129"/>
                    </a:lnTo>
                    <a:lnTo>
                      <a:pt x="1265" y="130"/>
                    </a:lnTo>
                    <a:lnTo>
                      <a:pt x="1265" y="130"/>
                    </a:lnTo>
                    <a:lnTo>
                      <a:pt x="1274" y="133"/>
                    </a:lnTo>
                    <a:lnTo>
                      <a:pt x="1284" y="137"/>
                    </a:lnTo>
                    <a:lnTo>
                      <a:pt x="1289" y="138"/>
                    </a:lnTo>
                    <a:lnTo>
                      <a:pt x="1294" y="138"/>
                    </a:lnTo>
                    <a:lnTo>
                      <a:pt x="1298" y="137"/>
                    </a:lnTo>
                    <a:lnTo>
                      <a:pt x="1301" y="135"/>
                    </a:lnTo>
                    <a:lnTo>
                      <a:pt x="1301" y="135"/>
                    </a:lnTo>
                    <a:lnTo>
                      <a:pt x="1307" y="131"/>
                    </a:lnTo>
                    <a:lnTo>
                      <a:pt x="1312" y="127"/>
                    </a:lnTo>
                    <a:lnTo>
                      <a:pt x="1314" y="126"/>
                    </a:lnTo>
                    <a:lnTo>
                      <a:pt x="1315" y="126"/>
                    </a:lnTo>
                    <a:lnTo>
                      <a:pt x="1316" y="127"/>
                    </a:lnTo>
                    <a:lnTo>
                      <a:pt x="1316" y="130"/>
                    </a:lnTo>
                    <a:lnTo>
                      <a:pt x="1316" y="130"/>
                    </a:lnTo>
                    <a:lnTo>
                      <a:pt x="1316" y="138"/>
                    </a:lnTo>
                    <a:lnTo>
                      <a:pt x="1315" y="141"/>
                    </a:lnTo>
                    <a:lnTo>
                      <a:pt x="1315" y="141"/>
                    </a:lnTo>
                    <a:lnTo>
                      <a:pt x="1319" y="143"/>
                    </a:lnTo>
                    <a:lnTo>
                      <a:pt x="1322" y="143"/>
                    </a:lnTo>
                    <a:lnTo>
                      <a:pt x="1325" y="144"/>
                    </a:lnTo>
                    <a:lnTo>
                      <a:pt x="1328" y="146"/>
                    </a:lnTo>
                    <a:lnTo>
                      <a:pt x="1329" y="150"/>
                    </a:lnTo>
                    <a:lnTo>
                      <a:pt x="1330" y="154"/>
                    </a:lnTo>
                    <a:lnTo>
                      <a:pt x="1328" y="161"/>
                    </a:lnTo>
                    <a:lnTo>
                      <a:pt x="1328" y="161"/>
                    </a:lnTo>
                    <a:lnTo>
                      <a:pt x="1322" y="174"/>
                    </a:lnTo>
                    <a:lnTo>
                      <a:pt x="1316" y="181"/>
                    </a:lnTo>
                    <a:lnTo>
                      <a:pt x="1313" y="187"/>
                    </a:lnTo>
                    <a:lnTo>
                      <a:pt x="1312" y="190"/>
                    </a:lnTo>
                    <a:lnTo>
                      <a:pt x="1312" y="194"/>
                    </a:lnTo>
                    <a:lnTo>
                      <a:pt x="1312" y="194"/>
                    </a:lnTo>
                    <a:lnTo>
                      <a:pt x="1313" y="197"/>
                    </a:lnTo>
                    <a:lnTo>
                      <a:pt x="1315" y="201"/>
                    </a:lnTo>
                    <a:lnTo>
                      <a:pt x="1320" y="205"/>
                    </a:lnTo>
                    <a:lnTo>
                      <a:pt x="1325" y="208"/>
                    </a:lnTo>
                    <a:lnTo>
                      <a:pt x="1326" y="209"/>
                    </a:lnTo>
                    <a:lnTo>
                      <a:pt x="1327" y="211"/>
                    </a:lnTo>
                    <a:lnTo>
                      <a:pt x="1327" y="211"/>
                    </a:lnTo>
                    <a:lnTo>
                      <a:pt x="1324" y="225"/>
                    </a:lnTo>
                    <a:lnTo>
                      <a:pt x="1323" y="233"/>
                    </a:lnTo>
                    <a:lnTo>
                      <a:pt x="1323" y="241"/>
                    </a:lnTo>
                    <a:lnTo>
                      <a:pt x="1323" y="241"/>
                    </a:lnTo>
                    <a:lnTo>
                      <a:pt x="1324" y="247"/>
                    </a:lnTo>
                    <a:lnTo>
                      <a:pt x="1325" y="249"/>
                    </a:lnTo>
                    <a:lnTo>
                      <a:pt x="1327" y="251"/>
                    </a:lnTo>
                    <a:lnTo>
                      <a:pt x="1331" y="252"/>
                    </a:lnTo>
                    <a:lnTo>
                      <a:pt x="1338" y="252"/>
                    </a:lnTo>
                    <a:lnTo>
                      <a:pt x="1338" y="252"/>
                    </a:lnTo>
                    <a:lnTo>
                      <a:pt x="1344" y="253"/>
                    </a:lnTo>
                    <a:lnTo>
                      <a:pt x="1349" y="255"/>
                    </a:lnTo>
                    <a:lnTo>
                      <a:pt x="1351" y="260"/>
                    </a:lnTo>
                    <a:lnTo>
                      <a:pt x="1352" y="265"/>
                    </a:lnTo>
                    <a:lnTo>
                      <a:pt x="1352" y="265"/>
                    </a:lnTo>
                    <a:lnTo>
                      <a:pt x="1353" y="269"/>
                    </a:lnTo>
                    <a:lnTo>
                      <a:pt x="1355" y="273"/>
                    </a:lnTo>
                    <a:lnTo>
                      <a:pt x="1357" y="276"/>
                    </a:lnTo>
                    <a:lnTo>
                      <a:pt x="1360" y="282"/>
                    </a:lnTo>
                    <a:lnTo>
                      <a:pt x="1360" y="282"/>
                    </a:lnTo>
                    <a:lnTo>
                      <a:pt x="1364" y="291"/>
                    </a:lnTo>
                    <a:lnTo>
                      <a:pt x="1367" y="304"/>
                    </a:lnTo>
                    <a:lnTo>
                      <a:pt x="1368" y="309"/>
                    </a:lnTo>
                    <a:lnTo>
                      <a:pt x="1368" y="315"/>
                    </a:lnTo>
                    <a:lnTo>
                      <a:pt x="1366" y="320"/>
                    </a:lnTo>
                    <a:lnTo>
                      <a:pt x="1363" y="324"/>
                    </a:lnTo>
                    <a:lnTo>
                      <a:pt x="1363" y="324"/>
                    </a:lnTo>
                    <a:lnTo>
                      <a:pt x="1354" y="329"/>
                    </a:lnTo>
                    <a:lnTo>
                      <a:pt x="1345" y="333"/>
                    </a:lnTo>
                    <a:lnTo>
                      <a:pt x="1338" y="336"/>
                    </a:lnTo>
                    <a:lnTo>
                      <a:pt x="1335" y="337"/>
                    </a:lnTo>
                    <a:lnTo>
                      <a:pt x="1331" y="339"/>
                    </a:lnTo>
                    <a:lnTo>
                      <a:pt x="1331" y="339"/>
                    </a:lnTo>
                    <a:lnTo>
                      <a:pt x="1327" y="344"/>
                    </a:lnTo>
                    <a:lnTo>
                      <a:pt x="1321" y="346"/>
                    </a:lnTo>
                    <a:lnTo>
                      <a:pt x="1314" y="348"/>
                    </a:lnTo>
                    <a:lnTo>
                      <a:pt x="1308" y="348"/>
                    </a:lnTo>
                    <a:lnTo>
                      <a:pt x="1308" y="348"/>
                    </a:lnTo>
                    <a:lnTo>
                      <a:pt x="1306" y="349"/>
                    </a:lnTo>
                    <a:lnTo>
                      <a:pt x="1303" y="351"/>
                    </a:lnTo>
                    <a:lnTo>
                      <a:pt x="1301" y="358"/>
                    </a:lnTo>
                    <a:lnTo>
                      <a:pt x="1298" y="367"/>
                    </a:lnTo>
                    <a:lnTo>
                      <a:pt x="1295" y="373"/>
                    </a:lnTo>
                    <a:lnTo>
                      <a:pt x="1292" y="377"/>
                    </a:lnTo>
                    <a:lnTo>
                      <a:pt x="1292" y="377"/>
                    </a:lnTo>
                    <a:lnTo>
                      <a:pt x="1283" y="384"/>
                    </a:lnTo>
                    <a:lnTo>
                      <a:pt x="1275" y="392"/>
                    </a:lnTo>
                    <a:lnTo>
                      <a:pt x="1272" y="395"/>
                    </a:lnTo>
                    <a:lnTo>
                      <a:pt x="1270" y="401"/>
                    </a:lnTo>
                    <a:lnTo>
                      <a:pt x="1268" y="406"/>
                    </a:lnTo>
                    <a:lnTo>
                      <a:pt x="1268" y="412"/>
                    </a:lnTo>
                    <a:lnTo>
                      <a:pt x="1268" y="412"/>
                    </a:lnTo>
                    <a:lnTo>
                      <a:pt x="1267" y="424"/>
                    </a:lnTo>
                    <a:lnTo>
                      <a:pt x="1268" y="432"/>
                    </a:lnTo>
                    <a:lnTo>
                      <a:pt x="1269" y="434"/>
                    </a:lnTo>
                    <a:lnTo>
                      <a:pt x="1270" y="437"/>
                    </a:lnTo>
                    <a:lnTo>
                      <a:pt x="1275" y="441"/>
                    </a:lnTo>
                    <a:lnTo>
                      <a:pt x="1275" y="441"/>
                    </a:lnTo>
                    <a:lnTo>
                      <a:pt x="1279" y="445"/>
                    </a:lnTo>
                    <a:lnTo>
                      <a:pt x="1280" y="448"/>
                    </a:lnTo>
                    <a:lnTo>
                      <a:pt x="1280" y="452"/>
                    </a:lnTo>
                    <a:lnTo>
                      <a:pt x="1279" y="455"/>
                    </a:lnTo>
                    <a:lnTo>
                      <a:pt x="1277" y="459"/>
                    </a:lnTo>
                    <a:lnTo>
                      <a:pt x="1274" y="462"/>
                    </a:lnTo>
                    <a:lnTo>
                      <a:pt x="1271" y="464"/>
                    </a:lnTo>
                    <a:lnTo>
                      <a:pt x="1269" y="465"/>
                    </a:lnTo>
                    <a:lnTo>
                      <a:pt x="1269" y="465"/>
                    </a:lnTo>
                    <a:lnTo>
                      <a:pt x="1260" y="466"/>
                    </a:lnTo>
                    <a:lnTo>
                      <a:pt x="1251" y="469"/>
                    </a:lnTo>
                    <a:lnTo>
                      <a:pt x="1241" y="476"/>
                    </a:lnTo>
                    <a:lnTo>
                      <a:pt x="1238" y="479"/>
                    </a:lnTo>
                    <a:lnTo>
                      <a:pt x="1235" y="483"/>
                    </a:lnTo>
                    <a:lnTo>
                      <a:pt x="1235" y="483"/>
                    </a:lnTo>
                    <a:lnTo>
                      <a:pt x="1232" y="488"/>
                    </a:lnTo>
                    <a:lnTo>
                      <a:pt x="1231" y="493"/>
                    </a:lnTo>
                    <a:lnTo>
                      <a:pt x="1229" y="502"/>
                    </a:lnTo>
                    <a:lnTo>
                      <a:pt x="1228" y="506"/>
                    </a:lnTo>
                    <a:lnTo>
                      <a:pt x="1227" y="508"/>
                    </a:lnTo>
                    <a:lnTo>
                      <a:pt x="1224" y="511"/>
                    </a:lnTo>
                    <a:lnTo>
                      <a:pt x="1221" y="512"/>
                    </a:lnTo>
                    <a:lnTo>
                      <a:pt x="1221" y="512"/>
                    </a:lnTo>
                    <a:lnTo>
                      <a:pt x="1212" y="513"/>
                    </a:lnTo>
                    <a:lnTo>
                      <a:pt x="1206" y="515"/>
                    </a:lnTo>
                    <a:lnTo>
                      <a:pt x="1202" y="517"/>
                    </a:lnTo>
                    <a:lnTo>
                      <a:pt x="1200" y="519"/>
                    </a:lnTo>
                    <a:lnTo>
                      <a:pt x="1198" y="522"/>
                    </a:lnTo>
                    <a:lnTo>
                      <a:pt x="1196" y="527"/>
                    </a:lnTo>
                    <a:lnTo>
                      <a:pt x="1196" y="527"/>
                    </a:lnTo>
                    <a:lnTo>
                      <a:pt x="1193" y="538"/>
                    </a:lnTo>
                    <a:lnTo>
                      <a:pt x="1189" y="545"/>
                    </a:lnTo>
                    <a:lnTo>
                      <a:pt x="1187" y="548"/>
                    </a:lnTo>
                    <a:lnTo>
                      <a:pt x="1184" y="550"/>
                    </a:lnTo>
                    <a:lnTo>
                      <a:pt x="1180" y="551"/>
                    </a:lnTo>
                    <a:lnTo>
                      <a:pt x="1176" y="552"/>
                    </a:lnTo>
                    <a:lnTo>
                      <a:pt x="1176" y="552"/>
                    </a:lnTo>
                    <a:lnTo>
                      <a:pt x="1171" y="553"/>
                    </a:lnTo>
                    <a:lnTo>
                      <a:pt x="1167" y="554"/>
                    </a:lnTo>
                    <a:lnTo>
                      <a:pt x="1162" y="560"/>
                    </a:lnTo>
                    <a:lnTo>
                      <a:pt x="1156" y="565"/>
                    </a:lnTo>
                    <a:lnTo>
                      <a:pt x="1152" y="567"/>
                    </a:lnTo>
                    <a:lnTo>
                      <a:pt x="1148" y="569"/>
                    </a:lnTo>
                    <a:lnTo>
                      <a:pt x="1148" y="569"/>
                    </a:lnTo>
                    <a:lnTo>
                      <a:pt x="1138" y="575"/>
                    </a:lnTo>
                    <a:lnTo>
                      <a:pt x="1128" y="581"/>
                    </a:lnTo>
                    <a:lnTo>
                      <a:pt x="1120" y="590"/>
                    </a:lnTo>
                    <a:lnTo>
                      <a:pt x="1112" y="597"/>
                    </a:lnTo>
                    <a:lnTo>
                      <a:pt x="1112" y="597"/>
                    </a:lnTo>
                    <a:lnTo>
                      <a:pt x="1106" y="606"/>
                    </a:lnTo>
                    <a:lnTo>
                      <a:pt x="1100" y="615"/>
                    </a:lnTo>
                    <a:lnTo>
                      <a:pt x="1098" y="618"/>
                    </a:lnTo>
                    <a:lnTo>
                      <a:pt x="1096" y="619"/>
                    </a:lnTo>
                    <a:lnTo>
                      <a:pt x="1095" y="618"/>
                    </a:lnTo>
                    <a:lnTo>
                      <a:pt x="1094" y="616"/>
                    </a:lnTo>
                    <a:lnTo>
                      <a:pt x="1094" y="616"/>
                    </a:lnTo>
                    <a:lnTo>
                      <a:pt x="1092" y="609"/>
                    </a:lnTo>
                    <a:lnTo>
                      <a:pt x="1089" y="605"/>
                    </a:lnTo>
                    <a:lnTo>
                      <a:pt x="1086" y="603"/>
                    </a:lnTo>
                    <a:lnTo>
                      <a:pt x="1081" y="601"/>
                    </a:lnTo>
                    <a:lnTo>
                      <a:pt x="1081" y="601"/>
                    </a:lnTo>
                    <a:lnTo>
                      <a:pt x="1078" y="601"/>
                    </a:lnTo>
                    <a:lnTo>
                      <a:pt x="1076" y="601"/>
                    </a:lnTo>
                    <a:lnTo>
                      <a:pt x="1073" y="602"/>
                    </a:lnTo>
                    <a:lnTo>
                      <a:pt x="1072" y="603"/>
                    </a:lnTo>
                    <a:lnTo>
                      <a:pt x="1071" y="607"/>
                    </a:lnTo>
                    <a:lnTo>
                      <a:pt x="1071" y="610"/>
                    </a:lnTo>
                    <a:lnTo>
                      <a:pt x="1071" y="610"/>
                    </a:lnTo>
                    <a:lnTo>
                      <a:pt x="1072" y="612"/>
                    </a:lnTo>
                    <a:lnTo>
                      <a:pt x="1073" y="613"/>
                    </a:lnTo>
                    <a:lnTo>
                      <a:pt x="1077" y="615"/>
                    </a:lnTo>
                    <a:lnTo>
                      <a:pt x="1079" y="617"/>
                    </a:lnTo>
                    <a:lnTo>
                      <a:pt x="1079" y="619"/>
                    </a:lnTo>
                    <a:lnTo>
                      <a:pt x="1079" y="621"/>
                    </a:lnTo>
                    <a:lnTo>
                      <a:pt x="1079" y="621"/>
                    </a:lnTo>
                    <a:lnTo>
                      <a:pt x="1077" y="627"/>
                    </a:lnTo>
                    <a:lnTo>
                      <a:pt x="1073" y="633"/>
                    </a:lnTo>
                    <a:lnTo>
                      <a:pt x="1071" y="638"/>
                    </a:lnTo>
                    <a:lnTo>
                      <a:pt x="1071" y="644"/>
                    </a:lnTo>
                    <a:lnTo>
                      <a:pt x="1071" y="644"/>
                    </a:lnTo>
                    <a:lnTo>
                      <a:pt x="1070" y="649"/>
                    </a:lnTo>
                    <a:lnTo>
                      <a:pt x="1069" y="652"/>
                    </a:lnTo>
                    <a:lnTo>
                      <a:pt x="1067" y="654"/>
                    </a:lnTo>
                    <a:lnTo>
                      <a:pt x="1062" y="658"/>
                    </a:lnTo>
                    <a:lnTo>
                      <a:pt x="1062" y="658"/>
                    </a:lnTo>
                    <a:lnTo>
                      <a:pt x="1058" y="661"/>
                    </a:lnTo>
                    <a:lnTo>
                      <a:pt x="1055" y="663"/>
                    </a:lnTo>
                    <a:lnTo>
                      <a:pt x="1055" y="666"/>
                    </a:lnTo>
                    <a:lnTo>
                      <a:pt x="1054" y="669"/>
                    </a:lnTo>
                    <a:lnTo>
                      <a:pt x="1054" y="669"/>
                    </a:lnTo>
                    <a:lnTo>
                      <a:pt x="1054" y="672"/>
                    </a:lnTo>
                    <a:lnTo>
                      <a:pt x="1053" y="673"/>
                    </a:lnTo>
                    <a:lnTo>
                      <a:pt x="1050" y="674"/>
                    </a:lnTo>
                    <a:lnTo>
                      <a:pt x="1043" y="674"/>
                    </a:lnTo>
                    <a:lnTo>
                      <a:pt x="1043" y="674"/>
                    </a:lnTo>
                    <a:lnTo>
                      <a:pt x="1035" y="674"/>
                    </a:lnTo>
                    <a:lnTo>
                      <a:pt x="1029" y="675"/>
                    </a:lnTo>
                    <a:lnTo>
                      <a:pt x="1025" y="677"/>
                    </a:lnTo>
                    <a:lnTo>
                      <a:pt x="1022" y="679"/>
                    </a:lnTo>
                    <a:lnTo>
                      <a:pt x="1022" y="679"/>
                    </a:lnTo>
                    <a:lnTo>
                      <a:pt x="1020" y="680"/>
                    </a:lnTo>
                    <a:lnTo>
                      <a:pt x="1017" y="680"/>
                    </a:lnTo>
                    <a:lnTo>
                      <a:pt x="1013" y="679"/>
                    </a:lnTo>
                    <a:lnTo>
                      <a:pt x="1009" y="678"/>
                    </a:lnTo>
                    <a:lnTo>
                      <a:pt x="1007" y="678"/>
                    </a:lnTo>
                    <a:lnTo>
                      <a:pt x="1006" y="679"/>
                    </a:lnTo>
                    <a:lnTo>
                      <a:pt x="1006" y="679"/>
                    </a:lnTo>
                    <a:lnTo>
                      <a:pt x="1006" y="684"/>
                    </a:lnTo>
                    <a:lnTo>
                      <a:pt x="1006" y="689"/>
                    </a:lnTo>
                    <a:lnTo>
                      <a:pt x="1003" y="692"/>
                    </a:lnTo>
                    <a:lnTo>
                      <a:pt x="1002" y="693"/>
                    </a:lnTo>
                    <a:lnTo>
                      <a:pt x="1000" y="694"/>
                    </a:lnTo>
                    <a:lnTo>
                      <a:pt x="1000" y="694"/>
                    </a:lnTo>
                    <a:lnTo>
                      <a:pt x="996" y="693"/>
                    </a:lnTo>
                    <a:lnTo>
                      <a:pt x="992" y="692"/>
                    </a:lnTo>
                    <a:lnTo>
                      <a:pt x="986" y="690"/>
                    </a:lnTo>
                    <a:lnTo>
                      <a:pt x="980" y="689"/>
                    </a:lnTo>
                    <a:lnTo>
                      <a:pt x="980" y="689"/>
                    </a:lnTo>
                    <a:lnTo>
                      <a:pt x="969" y="690"/>
                    </a:lnTo>
                    <a:lnTo>
                      <a:pt x="966" y="691"/>
                    </a:lnTo>
                    <a:lnTo>
                      <a:pt x="965" y="692"/>
                    </a:lnTo>
                    <a:lnTo>
                      <a:pt x="964" y="694"/>
                    </a:lnTo>
                    <a:lnTo>
                      <a:pt x="964" y="694"/>
                    </a:lnTo>
                    <a:lnTo>
                      <a:pt x="965" y="698"/>
                    </a:lnTo>
                    <a:lnTo>
                      <a:pt x="966" y="703"/>
                    </a:lnTo>
                    <a:lnTo>
                      <a:pt x="965" y="705"/>
                    </a:lnTo>
                    <a:lnTo>
                      <a:pt x="965" y="706"/>
                    </a:lnTo>
                    <a:lnTo>
                      <a:pt x="963" y="706"/>
                    </a:lnTo>
                    <a:lnTo>
                      <a:pt x="963" y="706"/>
                    </a:lnTo>
                    <a:lnTo>
                      <a:pt x="959" y="707"/>
                    </a:lnTo>
                    <a:lnTo>
                      <a:pt x="956" y="708"/>
                    </a:lnTo>
                    <a:lnTo>
                      <a:pt x="954" y="711"/>
                    </a:lnTo>
                    <a:lnTo>
                      <a:pt x="953" y="713"/>
                    </a:lnTo>
                    <a:lnTo>
                      <a:pt x="953" y="713"/>
                    </a:lnTo>
                    <a:lnTo>
                      <a:pt x="953" y="716"/>
                    </a:lnTo>
                    <a:lnTo>
                      <a:pt x="952" y="717"/>
                    </a:lnTo>
                    <a:lnTo>
                      <a:pt x="948" y="718"/>
                    </a:lnTo>
                    <a:lnTo>
                      <a:pt x="943" y="717"/>
                    </a:lnTo>
                    <a:lnTo>
                      <a:pt x="942" y="716"/>
                    </a:lnTo>
                    <a:lnTo>
                      <a:pt x="941" y="715"/>
                    </a:lnTo>
                    <a:lnTo>
                      <a:pt x="941" y="715"/>
                    </a:lnTo>
                    <a:lnTo>
                      <a:pt x="938" y="711"/>
                    </a:lnTo>
                    <a:lnTo>
                      <a:pt x="935" y="708"/>
                    </a:lnTo>
                    <a:lnTo>
                      <a:pt x="931" y="707"/>
                    </a:lnTo>
                    <a:lnTo>
                      <a:pt x="929" y="707"/>
                    </a:lnTo>
                    <a:lnTo>
                      <a:pt x="928" y="707"/>
                    </a:lnTo>
                    <a:lnTo>
                      <a:pt x="928" y="707"/>
                    </a:lnTo>
                    <a:lnTo>
                      <a:pt x="920" y="718"/>
                    </a:lnTo>
                    <a:lnTo>
                      <a:pt x="913" y="723"/>
                    </a:lnTo>
                    <a:lnTo>
                      <a:pt x="911" y="725"/>
                    </a:lnTo>
                    <a:lnTo>
                      <a:pt x="908" y="726"/>
                    </a:lnTo>
                    <a:lnTo>
                      <a:pt x="908" y="726"/>
                    </a:lnTo>
                    <a:lnTo>
                      <a:pt x="898" y="727"/>
                    </a:lnTo>
                    <a:lnTo>
                      <a:pt x="894" y="729"/>
                    </a:lnTo>
                    <a:lnTo>
                      <a:pt x="889" y="731"/>
                    </a:lnTo>
                    <a:lnTo>
                      <a:pt x="889" y="731"/>
                    </a:lnTo>
                    <a:lnTo>
                      <a:pt x="884" y="735"/>
                    </a:lnTo>
                    <a:lnTo>
                      <a:pt x="878" y="737"/>
                    </a:lnTo>
                    <a:lnTo>
                      <a:pt x="873" y="738"/>
                    </a:lnTo>
                    <a:lnTo>
                      <a:pt x="872" y="737"/>
                    </a:lnTo>
                    <a:lnTo>
                      <a:pt x="871" y="736"/>
                    </a:lnTo>
                    <a:lnTo>
                      <a:pt x="871" y="736"/>
                    </a:lnTo>
                    <a:lnTo>
                      <a:pt x="871" y="732"/>
                    </a:lnTo>
                    <a:lnTo>
                      <a:pt x="869" y="729"/>
                    </a:lnTo>
                    <a:lnTo>
                      <a:pt x="866" y="725"/>
                    </a:lnTo>
                    <a:lnTo>
                      <a:pt x="862" y="723"/>
                    </a:lnTo>
                    <a:lnTo>
                      <a:pt x="862" y="723"/>
                    </a:lnTo>
                    <a:lnTo>
                      <a:pt x="843" y="721"/>
                    </a:lnTo>
                    <a:lnTo>
                      <a:pt x="835" y="720"/>
                    </a:lnTo>
                    <a:lnTo>
                      <a:pt x="833" y="718"/>
                    </a:lnTo>
                    <a:lnTo>
                      <a:pt x="833" y="717"/>
                    </a:lnTo>
                    <a:lnTo>
                      <a:pt x="833" y="717"/>
                    </a:lnTo>
                    <a:lnTo>
                      <a:pt x="834" y="713"/>
                    </a:lnTo>
                    <a:lnTo>
                      <a:pt x="835" y="709"/>
                    </a:lnTo>
                    <a:lnTo>
                      <a:pt x="835" y="707"/>
                    </a:lnTo>
                    <a:lnTo>
                      <a:pt x="834" y="704"/>
                    </a:lnTo>
                    <a:lnTo>
                      <a:pt x="834" y="704"/>
                    </a:lnTo>
                    <a:lnTo>
                      <a:pt x="834" y="704"/>
                    </a:lnTo>
                    <a:lnTo>
                      <a:pt x="834" y="703"/>
                    </a:lnTo>
                    <a:lnTo>
                      <a:pt x="836" y="702"/>
                    </a:lnTo>
                    <a:lnTo>
                      <a:pt x="844" y="699"/>
                    </a:lnTo>
                    <a:lnTo>
                      <a:pt x="844" y="699"/>
                    </a:lnTo>
                    <a:lnTo>
                      <a:pt x="857" y="694"/>
                    </a:lnTo>
                    <a:lnTo>
                      <a:pt x="865" y="690"/>
                    </a:lnTo>
                    <a:lnTo>
                      <a:pt x="868" y="688"/>
                    </a:lnTo>
                    <a:lnTo>
                      <a:pt x="869" y="685"/>
                    </a:lnTo>
                    <a:lnTo>
                      <a:pt x="869" y="685"/>
                    </a:lnTo>
                    <a:lnTo>
                      <a:pt x="869" y="682"/>
                    </a:lnTo>
                    <a:lnTo>
                      <a:pt x="869" y="681"/>
                    </a:lnTo>
                    <a:lnTo>
                      <a:pt x="868" y="679"/>
                    </a:lnTo>
                    <a:lnTo>
                      <a:pt x="866" y="678"/>
                    </a:lnTo>
                    <a:lnTo>
                      <a:pt x="862" y="677"/>
                    </a:lnTo>
                    <a:lnTo>
                      <a:pt x="856" y="677"/>
                    </a:lnTo>
                    <a:lnTo>
                      <a:pt x="856" y="677"/>
                    </a:lnTo>
                    <a:lnTo>
                      <a:pt x="851" y="678"/>
                    </a:lnTo>
                    <a:lnTo>
                      <a:pt x="845" y="679"/>
                    </a:lnTo>
                    <a:lnTo>
                      <a:pt x="836" y="681"/>
                    </a:lnTo>
                    <a:lnTo>
                      <a:pt x="836" y="681"/>
                    </a:lnTo>
                    <a:lnTo>
                      <a:pt x="831" y="682"/>
                    </a:lnTo>
                    <a:lnTo>
                      <a:pt x="828" y="680"/>
                    </a:lnTo>
                    <a:lnTo>
                      <a:pt x="826" y="678"/>
                    </a:lnTo>
                    <a:lnTo>
                      <a:pt x="825" y="675"/>
                    </a:lnTo>
                    <a:lnTo>
                      <a:pt x="825" y="675"/>
                    </a:lnTo>
                    <a:lnTo>
                      <a:pt x="825" y="670"/>
                    </a:lnTo>
                    <a:lnTo>
                      <a:pt x="824" y="666"/>
                    </a:lnTo>
                    <a:lnTo>
                      <a:pt x="822" y="663"/>
                    </a:lnTo>
                    <a:lnTo>
                      <a:pt x="820" y="663"/>
                    </a:lnTo>
                    <a:lnTo>
                      <a:pt x="817" y="663"/>
                    </a:lnTo>
                    <a:lnTo>
                      <a:pt x="817" y="663"/>
                    </a:lnTo>
                    <a:lnTo>
                      <a:pt x="813" y="664"/>
                    </a:lnTo>
                    <a:lnTo>
                      <a:pt x="810" y="666"/>
                    </a:lnTo>
                    <a:lnTo>
                      <a:pt x="808" y="669"/>
                    </a:lnTo>
                    <a:lnTo>
                      <a:pt x="807" y="675"/>
                    </a:lnTo>
                    <a:lnTo>
                      <a:pt x="807" y="675"/>
                    </a:lnTo>
                    <a:lnTo>
                      <a:pt x="806" y="680"/>
                    </a:lnTo>
                    <a:lnTo>
                      <a:pt x="802" y="684"/>
                    </a:lnTo>
                    <a:lnTo>
                      <a:pt x="801" y="685"/>
                    </a:lnTo>
                    <a:lnTo>
                      <a:pt x="799" y="685"/>
                    </a:lnTo>
                    <a:lnTo>
                      <a:pt x="797" y="685"/>
                    </a:lnTo>
                    <a:lnTo>
                      <a:pt x="795" y="683"/>
                    </a:lnTo>
                    <a:lnTo>
                      <a:pt x="795" y="683"/>
                    </a:lnTo>
                    <a:lnTo>
                      <a:pt x="791" y="679"/>
                    </a:lnTo>
                    <a:lnTo>
                      <a:pt x="785" y="677"/>
                    </a:lnTo>
                    <a:lnTo>
                      <a:pt x="783" y="677"/>
                    </a:lnTo>
                    <a:lnTo>
                      <a:pt x="781" y="677"/>
                    </a:lnTo>
                    <a:lnTo>
                      <a:pt x="780" y="678"/>
                    </a:lnTo>
                    <a:lnTo>
                      <a:pt x="779" y="680"/>
                    </a:lnTo>
                    <a:lnTo>
                      <a:pt x="779" y="680"/>
                    </a:lnTo>
                    <a:lnTo>
                      <a:pt x="779" y="684"/>
                    </a:lnTo>
                    <a:lnTo>
                      <a:pt x="779" y="688"/>
                    </a:lnTo>
                    <a:lnTo>
                      <a:pt x="774" y="692"/>
                    </a:lnTo>
                    <a:lnTo>
                      <a:pt x="767" y="697"/>
                    </a:lnTo>
                    <a:lnTo>
                      <a:pt x="767" y="697"/>
                    </a:lnTo>
                    <a:lnTo>
                      <a:pt x="757" y="702"/>
                    </a:lnTo>
                    <a:lnTo>
                      <a:pt x="752" y="705"/>
                    </a:lnTo>
                    <a:lnTo>
                      <a:pt x="748" y="707"/>
                    </a:lnTo>
                    <a:lnTo>
                      <a:pt x="742" y="712"/>
                    </a:lnTo>
                    <a:lnTo>
                      <a:pt x="742" y="712"/>
                    </a:lnTo>
                    <a:lnTo>
                      <a:pt x="736" y="719"/>
                    </a:lnTo>
                    <a:lnTo>
                      <a:pt x="731" y="725"/>
                    </a:lnTo>
                    <a:lnTo>
                      <a:pt x="729" y="729"/>
                    </a:lnTo>
                    <a:lnTo>
                      <a:pt x="727" y="733"/>
                    </a:lnTo>
                    <a:lnTo>
                      <a:pt x="726" y="737"/>
                    </a:lnTo>
                    <a:lnTo>
                      <a:pt x="726" y="744"/>
                    </a:lnTo>
                    <a:lnTo>
                      <a:pt x="726" y="744"/>
                    </a:lnTo>
                    <a:lnTo>
                      <a:pt x="726" y="756"/>
                    </a:lnTo>
                    <a:lnTo>
                      <a:pt x="724" y="766"/>
                    </a:lnTo>
                    <a:lnTo>
                      <a:pt x="723" y="770"/>
                    </a:lnTo>
                    <a:lnTo>
                      <a:pt x="722" y="774"/>
                    </a:lnTo>
                    <a:lnTo>
                      <a:pt x="720" y="776"/>
                    </a:lnTo>
                    <a:lnTo>
                      <a:pt x="716" y="776"/>
                    </a:lnTo>
                    <a:lnTo>
                      <a:pt x="716" y="776"/>
                    </a:lnTo>
                    <a:lnTo>
                      <a:pt x="714" y="775"/>
                    </a:lnTo>
                    <a:lnTo>
                      <a:pt x="711" y="774"/>
                    </a:lnTo>
                    <a:lnTo>
                      <a:pt x="707" y="768"/>
                    </a:lnTo>
                    <a:lnTo>
                      <a:pt x="701" y="765"/>
                    </a:lnTo>
                    <a:lnTo>
                      <a:pt x="698" y="764"/>
                    </a:lnTo>
                    <a:lnTo>
                      <a:pt x="695" y="764"/>
                    </a:lnTo>
                    <a:lnTo>
                      <a:pt x="695" y="764"/>
                    </a:lnTo>
                    <a:lnTo>
                      <a:pt x="690" y="767"/>
                    </a:lnTo>
                    <a:lnTo>
                      <a:pt x="687" y="768"/>
                    </a:lnTo>
                    <a:lnTo>
                      <a:pt x="686" y="770"/>
                    </a:lnTo>
                    <a:lnTo>
                      <a:pt x="686" y="773"/>
                    </a:lnTo>
                    <a:lnTo>
                      <a:pt x="687" y="775"/>
                    </a:lnTo>
                    <a:lnTo>
                      <a:pt x="690" y="777"/>
                    </a:lnTo>
                    <a:lnTo>
                      <a:pt x="693" y="778"/>
                    </a:lnTo>
                    <a:lnTo>
                      <a:pt x="693" y="778"/>
                    </a:lnTo>
                    <a:lnTo>
                      <a:pt x="699" y="783"/>
                    </a:lnTo>
                    <a:lnTo>
                      <a:pt x="705" y="789"/>
                    </a:lnTo>
                    <a:lnTo>
                      <a:pt x="707" y="792"/>
                    </a:lnTo>
                    <a:lnTo>
                      <a:pt x="707" y="794"/>
                    </a:lnTo>
                    <a:lnTo>
                      <a:pt x="707" y="796"/>
                    </a:lnTo>
                    <a:lnTo>
                      <a:pt x="706" y="798"/>
                    </a:lnTo>
                    <a:lnTo>
                      <a:pt x="706" y="798"/>
                    </a:lnTo>
                    <a:lnTo>
                      <a:pt x="701" y="803"/>
                    </a:lnTo>
                    <a:lnTo>
                      <a:pt x="699" y="806"/>
                    </a:lnTo>
                    <a:lnTo>
                      <a:pt x="698" y="810"/>
                    </a:lnTo>
                    <a:lnTo>
                      <a:pt x="697" y="816"/>
                    </a:lnTo>
                    <a:lnTo>
                      <a:pt x="697" y="816"/>
                    </a:lnTo>
                    <a:lnTo>
                      <a:pt x="696" y="821"/>
                    </a:lnTo>
                    <a:lnTo>
                      <a:pt x="695" y="825"/>
                    </a:lnTo>
                    <a:lnTo>
                      <a:pt x="694" y="827"/>
                    </a:lnTo>
                    <a:lnTo>
                      <a:pt x="693" y="827"/>
                    </a:lnTo>
                    <a:lnTo>
                      <a:pt x="692" y="826"/>
                    </a:lnTo>
                    <a:lnTo>
                      <a:pt x="692" y="824"/>
                    </a:lnTo>
                    <a:lnTo>
                      <a:pt x="692" y="824"/>
                    </a:lnTo>
                    <a:lnTo>
                      <a:pt x="690" y="813"/>
                    </a:lnTo>
                    <a:lnTo>
                      <a:pt x="688" y="811"/>
                    </a:lnTo>
                    <a:lnTo>
                      <a:pt x="687" y="812"/>
                    </a:lnTo>
                    <a:lnTo>
                      <a:pt x="686" y="813"/>
                    </a:lnTo>
                    <a:lnTo>
                      <a:pt x="686" y="813"/>
                    </a:lnTo>
                    <a:lnTo>
                      <a:pt x="681" y="826"/>
                    </a:lnTo>
                    <a:lnTo>
                      <a:pt x="680" y="830"/>
                    </a:lnTo>
                    <a:lnTo>
                      <a:pt x="680" y="832"/>
                    </a:lnTo>
                    <a:lnTo>
                      <a:pt x="680" y="834"/>
                    </a:lnTo>
                    <a:lnTo>
                      <a:pt x="682" y="834"/>
                    </a:lnTo>
                    <a:lnTo>
                      <a:pt x="682" y="834"/>
                    </a:lnTo>
                    <a:lnTo>
                      <a:pt x="687" y="833"/>
                    </a:lnTo>
                    <a:lnTo>
                      <a:pt x="690" y="833"/>
                    </a:lnTo>
                    <a:lnTo>
                      <a:pt x="692" y="834"/>
                    </a:lnTo>
                    <a:lnTo>
                      <a:pt x="691" y="837"/>
                    </a:lnTo>
                    <a:lnTo>
                      <a:pt x="691" y="837"/>
                    </a:lnTo>
                    <a:lnTo>
                      <a:pt x="688" y="840"/>
                    </a:lnTo>
                    <a:lnTo>
                      <a:pt x="686" y="844"/>
                    </a:lnTo>
                    <a:lnTo>
                      <a:pt x="684" y="846"/>
                    </a:lnTo>
                    <a:lnTo>
                      <a:pt x="683" y="850"/>
                    </a:lnTo>
                    <a:lnTo>
                      <a:pt x="683" y="850"/>
                    </a:lnTo>
                    <a:lnTo>
                      <a:pt x="682" y="854"/>
                    </a:lnTo>
                    <a:lnTo>
                      <a:pt x="680" y="856"/>
                    </a:lnTo>
                    <a:lnTo>
                      <a:pt x="678" y="858"/>
                    </a:lnTo>
                    <a:lnTo>
                      <a:pt x="676" y="855"/>
                    </a:lnTo>
                    <a:lnTo>
                      <a:pt x="676" y="855"/>
                    </a:lnTo>
                    <a:lnTo>
                      <a:pt x="674" y="850"/>
                    </a:lnTo>
                    <a:lnTo>
                      <a:pt x="672" y="844"/>
                    </a:lnTo>
                    <a:lnTo>
                      <a:pt x="671" y="838"/>
                    </a:lnTo>
                    <a:lnTo>
                      <a:pt x="670" y="836"/>
                    </a:lnTo>
                    <a:lnTo>
                      <a:pt x="668" y="835"/>
                    </a:lnTo>
                    <a:lnTo>
                      <a:pt x="668" y="835"/>
                    </a:lnTo>
                    <a:lnTo>
                      <a:pt x="666" y="835"/>
                    </a:lnTo>
                    <a:lnTo>
                      <a:pt x="665" y="836"/>
                    </a:lnTo>
                    <a:lnTo>
                      <a:pt x="663" y="840"/>
                    </a:lnTo>
                    <a:lnTo>
                      <a:pt x="663" y="846"/>
                    </a:lnTo>
                    <a:lnTo>
                      <a:pt x="664" y="853"/>
                    </a:lnTo>
                    <a:lnTo>
                      <a:pt x="664" y="853"/>
                    </a:lnTo>
                    <a:lnTo>
                      <a:pt x="667" y="867"/>
                    </a:lnTo>
                    <a:lnTo>
                      <a:pt x="669" y="873"/>
                    </a:lnTo>
                    <a:lnTo>
                      <a:pt x="672" y="877"/>
                    </a:lnTo>
                    <a:lnTo>
                      <a:pt x="672" y="877"/>
                    </a:lnTo>
                    <a:lnTo>
                      <a:pt x="674" y="879"/>
                    </a:lnTo>
                    <a:lnTo>
                      <a:pt x="676" y="882"/>
                    </a:lnTo>
                    <a:lnTo>
                      <a:pt x="677" y="884"/>
                    </a:lnTo>
                    <a:lnTo>
                      <a:pt x="677" y="888"/>
                    </a:lnTo>
                    <a:lnTo>
                      <a:pt x="676" y="890"/>
                    </a:lnTo>
                    <a:lnTo>
                      <a:pt x="674" y="892"/>
                    </a:lnTo>
                    <a:lnTo>
                      <a:pt x="672" y="893"/>
                    </a:lnTo>
                    <a:lnTo>
                      <a:pt x="670" y="892"/>
                    </a:lnTo>
                    <a:lnTo>
                      <a:pt x="670" y="892"/>
                    </a:lnTo>
                    <a:lnTo>
                      <a:pt x="660" y="887"/>
                    </a:lnTo>
                    <a:lnTo>
                      <a:pt x="654" y="884"/>
                    </a:lnTo>
                    <a:lnTo>
                      <a:pt x="651" y="884"/>
                    </a:lnTo>
                    <a:lnTo>
                      <a:pt x="648" y="884"/>
                    </a:lnTo>
                    <a:lnTo>
                      <a:pt x="648" y="884"/>
                    </a:lnTo>
                    <a:lnTo>
                      <a:pt x="641" y="887"/>
                    </a:lnTo>
                    <a:lnTo>
                      <a:pt x="636" y="889"/>
                    </a:lnTo>
                    <a:lnTo>
                      <a:pt x="631" y="892"/>
                    </a:lnTo>
                    <a:lnTo>
                      <a:pt x="630" y="896"/>
                    </a:lnTo>
                    <a:lnTo>
                      <a:pt x="630" y="896"/>
                    </a:lnTo>
                    <a:lnTo>
                      <a:pt x="629" y="899"/>
                    </a:lnTo>
                    <a:lnTo>
                      <a:pt x="628" y="903"/>
                    </a:lnTo>
                    <a:lnTo>
                      <a:pt x="626" y="905"/>
                    </a:lnTo>
                    <a:lnTo>
                      <a:pt x="623" y="905"/>
                    </a:lnTo>
                    <a:lnTo>
                      <a:pt x="623" y="905"/>
                    </a:lnTo>
                    <a:lnTo>
                      <a:pt x="617" y="905"/>
                    </a:lnTo>
                    <a:lnTo>
                      <a:pt x="614" y="906"/>
                    </a:lnTo>
                    <a:lnTo>
                      <a:pt x="611" y="908"/>
                    </a:lnTo>
                    <a:lnTo>
                      <a:pt x="610" y="911"/>
                    </a:lnTo>
                    <a:lnTo>
                      <a:pt x="610" y="911"/>
                    </a:lnTo>
                    <a:lnTo>
                      <a:pt x="609" y="916"/>
                    </a:lnTo>
                    <a:lnTo>
                      <a:pt x="608" y="918"/>
                    </a:lnTo>
                    <a:lnTo>
                      <a:pt x="606" y="920"/>
                    </a:lnTo>
                    <a:lnTo>
                      <a:pt x="601" y="921"/>
                    </a:lnTo>
                    <a:lnTo>
                      <a:pt x="601" y="921"/>
                    </a:lnTo>
                    <a:lnTo>
                      <a:pt x="595" y="920"/>
                    </a:lnTo>
                    <a:lnTo>
                      <a:pt x="586" y="918"/>
                    </a:lnTo>
                    <a:lnTo>
                      <a:pt x="577" y="915"/>
                    </a:lnTo>
                    <a:lnTo>
                      <a:pt x="573" y="912"/>
                    </a:lnTo>
                    <a:lnTo>
                      <a:pt x="570" y="910"/>
                    </a:lnTo>
                    <a:lnTo>
                      <a:pt x="570" y="910"/>
                    </a:lnTo>
                    <a:lnTo>
                      <a:pt x="566" y="906"/>
                    </a:lnTo>
                    <a:lnTo>
                      <a:pt x="565" y="902"/>
                    </a:lnTo>
                    <a:lnTo>
                      <a:pt x="566" y="898"/>
                    </a:lnTo>
                    <a:lnTo>
                      <a:pt x="569" y="896"/>
                    </a:lnTo>
                    <a:lnTo>
                      <a:pt x="569" y="896"/>
                    </a:lnTo>
                    <a:lnTo>
                      <a:pt x="573" y="892"/>
                    </a:lnTo>
                    <a:lnTo>
                      <a:pt x="578" y="889"/>
                    </a:lnTo>
                    <a:lnTo>
                      <a:pt x="581" y="883"/>
                    </a:lnTo>
                    <a:lnTo>
                      <a:pt x="582" y="880"/>
                    </a:lnTo>
                    <a:lnTo>
                      <a:pt x="582" y="877"/>
                    </a:lnTo>
                    <a:lnTo>
                      <a:pt x="582" y="877"/>
                    </a:lnTo>
                    <a:lnTo>
                      <a:pt x="583" y="867"/>
                    </a:lnTo>
                    <a:lnTo>
                      <a:pt x="586" y="854"/>
                    </a:lnTo>
                    <a:lnTo>
                      <a:pt x="588" y="849"/>
                    </a:lnTo>
                    <a:lnTo>
                      <a:pt x="591" y="844"/>
                    </a:lnTo>
                    <a:lnTo>
                      <a:pt x="594" y="839"/>
                    </a:lnTo>
                    <a:lnTo>
                      <a:pt x="598" y="836"/>
                    </a:lnTo>
                    <a:lnTo>
                      <a:pt x="598" y="836"/>
                    </a:lnTo>
                    <a:lnTo>
                      <a:pt x="600" y="834"/>
                    </a:lnTo>
                    <a:lnTo>
                      <a:pt x="602" y="830"/>
                    </a:lnTo>
                    <a:lnTo>
                      <a:pt x="602" y="824"/>
                    </a:lnTo>
                    <a:lnTo>
                      <a:pt x="602" y="819"/>
                    </a:lnTo>
                    <a:lnTo>
                      <a:pt x="600" y="807"/>
                    </a:lnTo>
                    <a:lnTo>
                      <a:pt x="598" y="795"/>
                    </a:lnTo>
                    <a:lnTo>
                      <a:pt x="598" y="795"/>
                    </a:lnTo>
                    <a:lnTo>
                      <a:pt x="595" y="785"/>
                    </a:lnTo>
                    <a:lnTo>
                      <a:pt x="593" y="777"/>
                    </a:lnTo>
                    <a:lnTo>
                      <a:pt x="593" y="773"/>
                    </a:lnTo>
                    <a:lnTo>
                      <a:pt x="594" y="769"/>
                    </a:lnTo>
                    <a:lnTo>
                      <a:pt x="596" y="768"/>
                    </a:lnTo>
                    <a:lnTo>
                      <a:pt x="600" y="767"/>
                    </a:lnTo>
                    <a:lnTo>
                      <a:pt x="600" y="767"/>
                    </a:lnTo>
                    <a:lnTo>
                      <a:pt x="617" y="768"/>
                    </a:lnTo>
                    <a:lnTo>
                      <a:pt x="642" y="770"/>
                    </a:lnTo>
                    <a:lnTo>
                      <a:pt x="654" y="770"/>
                    </a:lnTo>
                    <a:lnTo>
                      <a:pt x="665" y="769"/>
                    </a:lnTo>
                    <a:lnTo>
                      <a:pt x="673" y="768"/>
                    </a:lnTo>
                    <a:lnTo>
                      <a:pt x="677" y="767"/>
                    </a:lnTo>
                    <a:lnTo>
                      <a:pt x="678" y="765"/>
                    </a:lnTo>
                    <a:lnTo>
                      <a:pt x="678" y="765"/>
                    </a:lnTo>
                    <a:lnTo>
                      <a:pt x="680" y="762"/>
                    </a:lnTo>
                    <a:lnTo>
                      <a:pt x="679" y="760"/>
                    </a:lnTo>
                    <a:lnTo>
                      <a:pt x="678" y="756"/>
                    </a:lnTo>
                    <a:lnTo>
                      <a:pt x="676" y="753"/>
                    </a:lnTo>
                    <a:lnTo>
                      <a:pt x="670" y="747"/>
                    </a:lnTo>
                    <a:lnTo>
                      <a:pt x="668" y="744"/>
                    </a:lnTo>
                    <a:lnTo>
                      <a:pt x="667" y="740"/>
                    </a:lnTo>
                    <a:lnTo>
                      <a:pt x="667" y="740"/>
                    </a:lnTo>
                    <a:lnTo>
                      <a:pt x="666" y="733"/>
                    </a:lnTo>
                    <a:lnTo>
                      <a:pt x="665" y="724"/>
                    </a:lnTo>
                    <a:lnTo>
                      <a:pt x="664" y="721"/>
                    </a:lnTo>
                    <a:lnTo>
                      <a:pt x="662" y="718"/>
                    </a:lnTo>
                    <a:lnTo>
                      <a:pt x="658" y="715"/>
                    </a:lnTo>
                    <a:lnTo>
                      <a:pt x="655" y="712"/>
                    </a:lnTo>
                    <a:lnTo>
                      <a:pt x="655" y="712"/>
                    </a:lnTo>
                    <a:lnTo>
                      <a:pt x="643" y="707"/>
                    </a:lnTo>
                    <a:lnTo>
                      <a:pt x="628" y="699"/>
                    </a:lnTo>
                    <a:lnTo>
                      <a:pt x="613" y="691"/>
                    </a:lnTo>
                    <a:lnTo>
                      <a:pt x="607" y="685"/>
                    </a:lnTo>
                    <a:lnTo>
                      <a:pt x="602" y="681"/>
                    </a:lnTo>
                    <a:lnTo>
                      <a:pt x="602" y="681"/>
                    </a:lnTo>
                    <a:lnTo>
                      <a:pt x="594" y="668"/>
                    </a:lnTo>
                    <a:lnTo>
                      <a:pt x="584" y="652"/>
                    </a:lnTo>
                    <a:lnTo>
                      <a:pt x="578" y="635"/>
                    </a:lnTo>
                    <a:lnTo>
                      <a:pt x="576" y="629"/>
                    </a:lnTo>
                    <a:lnTo>
                      <a:pt x="574" y="622"/>
                    </a:lnTo>
                    <a:lnTo>
                      <a:pt x="574" y="622"/>
                    </a:lnTo>
                    <a:lnTo>
                      <a:pt x="573" y="610"/>
                    </a:lnTo>
                    <a:lnTo>
                      <a:pt x="572" y="605"/>
                    </a:lnTo>
                    <a:lnTo>
                      <a:pt x="570" y="601"/>
                    </a:lnTo>
                    <a:lnTo>
                      <a:pt x="567" y="596"/>
                    </a:lnTo>
                    <a:lnTo>
                      <a:pt x="564" y="594"/>
                    </a:lnTo>
                    <a:lnTo>
                      <a:pt x="560" y="592"/>
                    </a:lnTo>
                    <a:lnTo>
                      <a:pt x="556" y="593"/>
                    </a:lnTo>
                    <a:lnTo>
                      <a:pt x="556" y="593"/>
                    </a:lnTo>
                    <a:lnTo>
                      <a:pt x="552" y="593"/>
                    </a:lnTo>
                    <a:lnTo>
                      <a:pt x="548" y="593"/>
                    </a:lnTo>
                    <a:lnTo>
                      <a:pt x="538" y="591"/>
                    </a:lnTo>
                    <a:lnTo>
                      <a:pt x="528" y="587"/>
                    </a:lnTo>
                    <a:lnTo>
                      <a:pt x="514" y="583"/>
                    </a:lnTo>
                    <a:lnTo>
                      <a:pt x="514" y="583"/>
                    </a:lnTo>
                    <a:lnTo>
                      <a:pt x="507" y="581"/>
                    </a:lnTo>
                    <a:lnTo>
                      <a:pt x="499" y="581"/>
                    </a:lnTo>
                    <a:lnTo>
                      <a:pt x="483" y="581"/>
                    </a:lnTo>
                    <a:lnTo>
                      <a:pt x="476" y="580"/>
                    </a:lnTo>
                    <a:lnTo>
                      <a:pt x="469" y="579"/>
                    </a:lnTo>
                    <a:lnTo>
                      <a:pt x="464" y="578"/>
                    </a:lnTo>
                    <a:lnTo>
                      <a:pt x="459" y="574"/>
                    </a:lnTo>
                    <a:lnTo>
                      <a:pt x="459" y="574"/>
                    </a:lnTo>
                    <a:lnTo>
                      <a:pt x="455" y="570"/>
                    </a:lnTo>
                    <a:lnTo>
                      <a:pt x="451" y="567"/>
                    </a:lnTo>
                    <a:lnTo>
                      <a:pt x="445" y="565"/>
                    </a:lnTo>
                    <a:lnTo>
                      <a:pt x="441" y="563"/>
                    </a:lnTo>
                    <a:lnTo>
                      <a:pt x="436" y="562"/>
                    </a:lnTo>
                    <a:lnTo>
                      <a:pt x="430" y="562"/>
                    </a:lnTo>
                    <a:lnTo>
                      <a:pt x="425" y="563"/>
                    </a:lnTo>
                    <a:lnTo>
                      <a:pt x="420" y="565"/>
                    </a:lnTo>
                    <a:lnTo>
                      <a:pt x="420" y="565"/>
                    </a:lnTo>
                    <a:lnTo>
                      <a:pt x="405" y="570"/>
                    </a:lnTo>
                    <a:lnTo>
                      <a:pt x="385" y="578"/>
                    </a:lnTo>
                    <a:lnTo>
                      <a:pt x="376" y="581"/>
                    </a:lnTo>
                    <a:lnTo>
                      <a:pt x="367" y="586"/>
                    </a:lnTo>
                    <a:lnTo>
                      <a:pt x="361" y="590"/>
                    </a:lnTo>
                    <a:lnTo>
                      <a:pt x="356" y="594"/>
                    </a:lnTo>
                    <a:lnTo>
                      <a:pt x="356" y="594"/>
                    </a:lnTo>
                    <a:lnTo>
                      <a:pt x="351" y="604"/>
                    </a:lnTo>
                    <a:lnTo>
                      <a:pt x="343" y="613"/>
                    </a:lnTo>
                    <a:lnTo>
                      <a:pt x="336" y="623"/>
                    </a:lnTo>
                    <a:lnTo>
                      <a:pt x="328" y="634"/>
                    </a:lnTo>
                    <a:lnTo>
                      <a:pt x="328" y="634"/>
                    </a:lnTo>
                    <a:lnTo>
                      <a:pt x="325" y="639"/>
                    </a:lnTo>
                    <a:lnTo>
                      <a:pt x="320" y="645"/>
                    </a:lnTo>
                    <a:lnTo>
                      <a:pt x="313" y="650"/>
                    </a:lnTo>
                    <a:lnTo>
                      <a:pt x="307" y="655"/>
                    </a:lnTo>
                    <a:lnTo>
                      <a:pt x="300" y="660"/>
                    </a:lnTo>
                    <a:lnTo>
                      <a:pt x="293" y="663"/>
                    </a:lnTo>
                    <a:lnTo>
                      <a:pt x="285" y="665"/>
                    </a:lnTo>
                    <a:lnTo>
                      <a:pt x="279" y="667"/>
                    </a:lnTo>
                    <a:lnTo>
                      <a:pt x="279" y="667"/>
                    </a:lnTo>
                    <a:lnTo>
                      <a:pt x="268" y="668"/>
                    </a:lnTo>
                    <a:lnTo>
                      <a:pt x="261" y="672"/>
                    </a:lnTo>
                    <a:lnTo>
                      <a:pt x="258" y="674"/>
                    </a:lnTo>
                    <a:lnTo>
                      <a:pt x="256" y="676"/>
                    </a:lnTo>
                    <a:lnTo>
                      <a:pt x="254" y="679"/>
                    </a:lnTo>
                    <a:lnTo>
                      <a:pt x="253" y="683"/>
                    </a:lnTo>
                    <a:lnTo>
                      <a:pt x="253" y="683"/>
                    </a:lnTo>
                    <a:lnTo>
                      <a:pt x="251" y="688"/>
                    </a:lnTo>
                    <a:lnTo>
                      <a:pt x="249" y="691"/>
                    </a:lnTo>
                    <a:lnTo>
                      <a:pt x="245" y="692"/>
                    </a:lnTo>
                    <a:lnTo>
                      <a:pt x="241" y="693"/>
                    </a:lnTo>
                    <a:lnTo>
                      <a:pt x="238" y="692"/>
                    </a:lnTo>
                    <a:lnTo>
                      <a:pt x="234" y="691"/>
                    </a:lnTo>
                    <a:lnTo>
                      <a:pt x="229" y="689"/>
                    </a:lnTo>
                    <a:lnTo>
                      <a:pt x="224" y="687"/>
                    </a:lnTo>
                    <a:lnTo>
                      <a:pt x="224" y="687"/>
                    </a:lnTo>
                    <a:lnTo>
                      <a:pt x="220" y="683"/>
                    </a:lnTo>
                    <a:lnTo>
                      <a:pt x="214" y="681"/>
                    </a:lnTo>
                    <a:lnTo>
                      <a:pt x="208" y="679"/>
                    </a:lnTo>
                    <a:lnTo>
                      <a:pt x="202" y="679"/>
                    </a:lnTo>
                    <a:lnTo>
                      <a:pt x="197" y="678"/>
                    </a:lnTo>
                    <a:lnTo>
                      <a:pt x="192" y="679"/>
                    </a:lnTo>
                    <a:lnTo>
                      <a:pt x="187" y="680"/>
                    </a:lnTo>
                    <a:lnTo>
                      <a:pt x="183" y="681"/>
                    </a:lnTo>
                    <a:lnTo>
                      <a:pt x="183" y="681"/>
                    </a:lnTo>
                    <a:lnTo>
                      <a:pt x="177" y="684"/>
                    </a:lnTo>
                    <a:lnTo>
                      <a:pt x="170" y="687"/>
                    </a:lnTo>
                    <a:lnTo>
                      <a:pt x="163" y="687"/>
                    </a:lnTo>
                    <a:lnTo>
                      <a:pt x="154" y="687"/>
                    </a:lnTo>
                    <a:lnTo>
                      <a:pt x="154" y="687"/>
                    </a:lnTo>
                    <a:lnTo>
                      <a:pt x="151" y="685"/>
                    </a:lnTo>
                    <a:lnTo>
                      <a:pt x="148" y="684"/>
                    </a:lnTo>
                    <a:lnTo>
                      <a:pt x="143" y="681"/>
                    </a:lnTo>
                    <a:lnTo>
                      <a:pt x="141" y="681"/>
                    </a:lnTo>
                    <a:lnTo>
                      <a:pt x="139" y="681"/>
                    </a:lnTo>
                    <a:lnTo>
                      <a:pt x="135" y="681"/>
                    </a:lnTo>
                    <a:lnTo>
                      <a:pt x="129" y="682"/>
                    </a:lnTo>
                    <a:lnTo>
                      <a:pt x="129" y="682"/>
                    </a:lnTo>
                    <a:lnTo>
                      <a:pt x="120" y="685"/>
                    </a:lnTo>
                    <a:lnTo>
                      <a:pt x="112" y="687"/>
                    </a:lnTo>
                    <a:lnTo>
                      <a:pt x="106" y="685"/>
                    </a:lnTo>
                    <a:lnTo>
                      <a:pt x="99" y="683"/>
                    </a:lnTo>
                    <a:lnTo>
                      <a:pt x="99" y="683"/>
                    </a:lnTo>
                    <a:lnTo>
                      <a:pt x="96" y="683"/>
                    </a:lnTo>
                    <a:lnTo>
                      <a:pt x="94" y="683"/>
                    </a:lnTo>
                    <a:lnTo>
                      <a:pt x="87" y="688"/>
                    </a:lnTo>
                    <a:lnTo>
                      <a:pt x="82" y="693"/>
                    </a:lnTo>
                    <a:lnTo>
                      <a:pt x="79" y="695"/>
                    </a:lnTo>
                    <a:lnTo>
                      <a:pt x="76" y="696"/>
                    </a:lnTo>
                    <a:lnTo>
                      <a:pt x="76" y="696"/>
                    </a:lnTo>
                    <a:lnTo>
                      <a:pt x="72" y="696"/>
                    </a:lnTo>
                    <a:lnTo>
                      <a:pt x="68" y="694"/>
                    </a:lnTo>
                    <a:lnTo>
                      <a:pt x="56" y="690"/>
                    </a:lnTo>
                    <a:lnTo>
                      <a:pt x="43" y="683"/>
                    </a:lnTo>
                    <a:lnTo>
                      <a:pt x="30" y="677"/>
                    </a:lnTo>
                    <a:lnTo>
                      <a:pt x="30" y="677"/>
                    </a:lnTo>
                    <a:lnTo>
                      <a:pt x="25" y="674"/>
                    </a:lnTo>
                    <a:lnTo>
                      <a:pt x="19" y="669"/>
                    </a:lnTo>
                    <a:lnTo>
                      <a:pt x="12" y="664"/>
                    </a:lnTo>
                    <a:lnTo>
                      <a:pt x="7" y="658"/>
                    </a:lnTo>
                    <a:lnTo>
                      <a:pt x="4" y="651"/>
                    </a:lnTo>
                    <a:lnTo>
                      <a:pt x="0" y="645"/>
                    </a:lnTo>
                    <a:lnTo>
                      <a:pt x="0" y="639"/>
                    </a:lnTo>
                    <a:lnTo>
                      <a:pt x="1" y="637"/>
                    </a:lnTo>
                    <a:lnTo>
                      <a:pt x="2" y="636"/>
                    </a:lnTo>
                    <a:lnTo>
                      <a:pt x="2" y="636"/>
                    </a:lnTo>
                    <a:lnTo>
                      <a:pt x="9" y="630"/>
                    </a:lnTo>
                    <a:lnTo>
                      <a:pt x="12" y="622"/>
                    </a:lnTo>
                    <a:lnTo>
                      <a:pt x="15" y="613"/>
                    </a:lnTo>
                    <a:lnTo>
                      <a:pt x="16" y="603"/>
                    </a:lnTo>
                    <a:lnTo>
                      <a:pt x="16" y="603"/>
                    </a:lnTo>
                    <a:lnTo>
                      <a:pt x="18" y="598"/>
                    </a:lnTo>
                    <a:lnTo>
                      <a:pt x="20" y="594"/>
                    </a:lnTo>
                    <a:lnTo>
                      <a:pt x="22" y="592"/>
                    </a:lnTo>
                    <a:lnTo>
                      <a:pt x="25" y="590"/>
                    </a:lnTo>
                    <a:lnTo>
                      <a:pt x="30" y="587"/>
                    </a:lnTo>
                    <a:lnTo>
                      <a:pt x="36" y="587"/>
                    </a:lnTo>
                    <a:lnTo>
                      <a:pt x="36" y="587"/>
                    </a:lnTo>
                    <a:lnTo>
                      <a:pt x="44" y="587"/>
                    </a:lnTo>
                    <a:lnTo>
                      <a:pt x="48" y="588"/>
                    </a:lnTo>
                    <a:lnTo>
                      <a:pt x="48" y="58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8" name="Freeform 303"/>
              <p:cNvSpPr/>
              <p:nvPr/>
            </p:nvSpPr>
            <p:spPr bwMode="auto">
              <a:xfrm>
                <a:off x="10271079" y="3846811"/>
                <a:ext cx="88900" cy="58743"/>
              </a:xfrm>
              <a:custGeom>
                <a:gdLst>
                  <a:gd fmla="*/ 0 w 56" name="T0"/>
                  <a:gd fmla="*/ 9 h 37" name="T1"/>
                  <a:gd fmla="*/ 0 w 56" name="T2"/>
                  <a:gd fmla="*/ 9 h 37" name="T3"/>
                  <a:gd fmla="*/ 4 w 56" name="T4"/>
                  <a:gd fmla="*/ 9 h 37" name="T5"/>
                  <a:gd fmla="*/ 14 w 56" name="T6"/>
                  <a:gd fmla="*/ 11 h 37" name="T7"/>
                  <a:gd fmla="*/ 19 w 56" name="T8"/>
                  <a:gd fmla="*/ 12 h 37" name="T9"/>
                  <a:gd fmla="*/ 25 w 56" name="T10"/>
                  <a:gd fmla="*/ 14 h 37" name="T11"/>
                  <a:gd fmla="*/ 28 w 56" name="T12"/>
                  <a:gd fmla="*/ 19 h 37" name="T13"/>
                  <a:gd fmla="*/ 29 w 56" name="T14"/>
                  <a:gd fmla="*/ 23 h 37" name="T15"/>
                  <a:gd fmla="*/ 29 w 56" name="T16"/>
                  <a:gd fmla="*/ 23 h 37" name="T17"/>
                  <a:gd fmla="*/ 30 w 56" name="T18"/>
                  <a:gd fmla="*/ 27 h 37" name="T19"/>
                  <a:gd fmla="*/ 32 w 56" name="T20"/>
                  <a:gd fmla="*/ 32 h 37" name="T21"/>
                  <a:gd fmla="*/ 35 w 56" name="T22"/>
                  <a:gd fmla="*/ 35 h 37" name="T23"/>
                  <a:gd fmla="*/ 39 w 56" name="T24"/>
                  <a:gd fmla="*/ 36 h 37" name="T25"/>
                  <a:gd fmla="*/ 42 w 56" name="T26"/>
                  <a:gd fmla="*/ 37 h 37" name="T27"/>
                  <a:gd fmla="*/ 46 w 56" name="T28"/>
                  <a:gd fmla="*/ 37 h 37" name="T29"/>
                  <a:gd fmla="*/ 49 w 56" name="T30"/>
                  <a:gd fmla="*/ 36 h 37" name="T31"/>
                  <a:gd fmla="*/ 53 w 56" name="T32"/>
                  <a:gd fmla="*/ 33 h 37" name="T33"/>
                  <a:gd fmla="*/ 53 w 56" name="T34"/>
                  <a:gd fmla="*/ 33 h 37" name="T35"/>
                  <a:gd fmla="*/ 54 w 56" name="T36"/>
                  <a:gd fmla="*/ 28 h 37" name="T37"/>
                  <a:gd fmla="*/ 55 w 56" name="T38"/>
                  <a:gd fmla="*/ 24 h 37" name="T39"/>
                  <a:gd fmla="*/ 56 w 56" name="T40"/>
                  <a:gd fmla="*/ 19 h 37" name="T41"/>
                  <a:gd fmla="*/ 55 w 56" name="T42"/>
                  <a:gd fmla="*/ 13 h 37" name="T43"/>
                  <a:gd fmla="*/ 54 w 56" name="T44"/>
                  <a:gd fmla="*/ 9 h 37" name="T45"/>
                  <a:gd fmla="*/ 51 w 56" name="T46"/>
                  <a:gd fmla="*/ 5 h 37" name="T47"/>
                  <a:gd fmla="*/ 49 w 56" name="T48"/>
                  <a:gd fmla="*/ 1 h 37" name="T49"/>
                  <a:gd fmla="*/ 46 w 56" name="T50"/>
                  <a:gd fmla="*/ 0 h 37" name="T51"/>
                  <a:gd fmla="*/ 46 w 56" name="T52"/>
                  <a:gd fmla="*/ 0 h 37" name="T53"/>
                  <a:gd fmla="*/ 40 w 56" name="T54"/>
                  <a:gd fmla="*/ 0 h 37" name="T55"/>
                  <a:gd fmla="*/ 33 w 56" name="T56"/>
                  <a:gd fmla="*/ 1 h 37" name="T57"/>
                  <a:gd fmla="*/ 28 w 56" name="T58"/>
                  <a:gd fmla="*/ 3 h 37" name="T59"/>
                  <a:gd fmla="*/ 20 w 56" name="T60"/>
                  <a:gd fmla="*/ 4 h 37" name="T61"/>
                  <a:gd fmla="*/ 20 w 56" name="T62"/>
                  <a:gd fmla="*/ 4 h 37" name="T63"/>
                  <a:gd fmla="*/ 13 w 56" name="T64"/>
                  <a:gd fmla="*/ 4 h 37" name="T65"/>
                  <a:gd fmla="*/ 6 w 56" name="T66"/>
                  <a:gd fmla="*/ 6 h 37" name="T67"/>
                  <a:gd fmla="*/ 0 w 56" name="T68"/>
                  <a:gd fmla="*/ 9 h 37" name="T69"/>
                  <a:gd fmla="*/ 0 w 56" name="T70"/>
                  <a:gd fmla="*/ 9 h 37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37" w="56">
                    <a:moveTo>
                      <a:pt x="0" y="9"/>
                    </a:moveTo>
                    <a:lnTo>
                      <a:pt x="0" y="9"/>
                    </a:lnTo>
                    <a:lnTo>
                      <a:pt x="4" y="9"/>
                    </a:lnTo>
                    <a:lnTo>
                      <a:pt x="14" y="11"/>
                    </a:lnTo>
                    <a:lnTo>
                      <a:pt x="19" y="12"/>
                    </a:lnTo>
                    <a:lnTo>
                      <a:pt x="25" y="14"/>
                    </a:lnTo>
                    <a:lnTo>
                      <a:pt x="28" y="19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30" y="27"/>
                    </a:lnTo>
                    <a:lnTo>
                      <a:pt x="32" y="32"/>
                    </a:lnTo>
                    <a:lnTo>
                      <a:pt x="35" y="35"/>
                    </a:lnTo>
                    <a:lnTo>
                      <a:pt x="39" y="36"/>
                    </a:lnTo>
                    <a:lnTo>
                      <a:pt x="42" y="37"/>
                    </a:lnTo>
                    <a:lnTo>
                      <a:pt x="46" y="37"/>
                    </a:lnTo>
                    <a:lnTo>
                      <a:pt x="49" y="36"/>
                    </a:lnTo>
                    <a:lnTo>
                      <a:pt x="53" y="33"/>
                    </a:lnTo>
                    <a:lnTo>
                      <a:pt x="53" y="33"/>
                    </a:lnTo>
                    <a:lnTo>
                      <a:pt x="54" y="28"/>
                    </a:lnTo>
                    <a:lnTo>
                      <a:pt x="55" y="24"/>
                    </a:lnTo>
                    <a:lnTo>
                      <a:pt x="56" y="19"/>
                    </a:lnTo>
                    <a:lnTo>
                      <a:pt x="55" y="13"/>
                    </a:lnTo>
                    <a:lnTo>
                      <a:pt x="54" y="9"/>
                    </a:lnTo>
                    <a:lnTo>
                      <a:pt x="51" y="5"/>
                    </a:lnTo>
                    <a:lnTo>
                      <a:pt x="49" y="1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3" y="1"/>
                    </a:lnTo>
                    <a:lnTo>
                      <a:pt x="28" y="3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3" y="4"/>
                    </a:lnTo>
                    <a:lnTo>
                      <a:pt x="6" y="6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9" name="Freeform 304"/>
              <p:cNvSpPr/>
              <p:nvPr/>
            </p:nvSpPr>
            <p:spPr bwMode="auto">
              <a:xfrm>
                <a:off x="10393315" y="3880152"/>
                <a:ext cx="206373" cy="101607"/>
              </a:xfrm>
              <a:custGeom>
                <a:gdLst>
                  <a:gd fmla="*/ 0 w 130" name="T0"/>
                  <a:gd fmla="*/ 25 h 64" name="T1"/>
                  <a:gd fmla="*/ 3 w 130" name="T2"/>
                  <a:gd fmla="*/ 29 h 64" name="T3"/>
                  <a:gd fmla="*/ 21 w 130" name="T4"/>
                  <a:gd fmla="*/ 35 h 64" name="T5"/>
                  <a:gd fmla="*/ 30 w 130" name="T6"/>
                  <a:gd fmla="*/ 36 h 64" name="T7"/>
                  <a:gd fmla="*/ 52 w 130" name="T8"/>
                  <a:gd fmla="*/ 42 h 64" name="T9"/>
                  <a:gd fmla="*/ 66 w 130" name="T10"/>
                  <a:gd fmla="*/ 48 h 64" name="T11"/>
                  <a:gd fmla="*/ 69 w 130" name="T12"/>
                  <a:gd fmla="*/ 50 h 64" name="T13"/>
                  <a:gd fmla="*/ 79 w 130" name="T14"/>
                  <a:gd fmla="*/ 57 h 64" name="T15"/>
                  <a:gd fmla="*/ 95 w 130" name="T16"/>
                  <a:gd fmla="*/ 56 h 64" name="T17"/>
                  <a:gd fmla="*/ 103 w 130" name="T18"/>
                  <a:gd fmla="*/ 55 h 64" name="T19"/>
                  <a:gd fmla="*/ 111 w 130" name="T20"/>
                  <a:gd fmla="*/ 56 h 64" name="T21"/>
                  <a:gd fmla="*/ 113 w 130" name="T22"/>
                  <a:gd fmla="*/ 58 h 64" name="T23"/>
                  <a:gd fmla="*/ 119 w 130" name="T24"/>
                  <a:gd fmla="*/ 63 h 64" name="T25"/>
                  <a:gd fmla="*/ 124 w 130" name="T26"/>
                  <a:gd fmla="*/ 64 h 64" name="T27"/>
                  <a:gd fmla="*/ 128 w 130" name="T28"/>
                  <a:gd fmla="*/ 60 h 64" name="T29"/>
                  <a:gd fmla="*/ 129 w 130" name="T30"/>
                  <a:gd fmla="*/ 55 h 64" name="T31"/>
                  <a:gd fmla="*/ 129 w 130" name="T32"/>
                  <a:gd fmla="*/ 41 h 64" name="T33"/>
                  <a:gd fmla="*/ 123 w 130" name="T34"/>
                  <a:gd fmla="*/ 29 h 64" name="T35"/>
                  <a:gd fmla="*/ 114 w 130" name="T36"/>
                  <a:gd fmla="*/ 20 h 64" name="T37"/>
                  <a:gd fmla="*/ 103 w 130" name="T38"/>
                  <a:gd fmla="*/ 15 h 64" name="T39"/>
                  <a:gd fmla="*/ 95 w 130" name="T40"/>
                  <a:gd fmla="*/ 13 h 64" name="T41"/>
                  <a:gd fmla="*/ 83 w 130" name="T42"/>
                  <a:gd fmla="*/ 5 h 64" name="T43"/>
                  <a:gd fmla="*/ 77 w 130" name="T44"/>
                  <a:gd fmla="*/ 1 h 64" name="T45"/>
                  <a:gd fmla="*/ 70 w 130" name="T46"/>
                  <a:gd fmla="*/ 0 h 64" name="T47"/>
                  <a:gd fmla="*/ 67 w 130" name="T48"/>
                  <a:gd fmla="*/ 2 h 64" name="T49"/>
                  <a:gd fmla="*/ 64 w 130" name="T50"/>
                  <a:gd fmla="*/ 12 h 64" name="T51"/>
                  <a:gd fmla="*/ 63 w 130" name="T52"/>
                  <a:gd fmla="*/ 14 h 64" name="T53"/>
                  <a:gd fmla="*/ 58 w 130" name="T54"/>
                  <a:gd fmla="*/ 16 h 64" name="T55"/>
                  <a:gd fmla="*/ 38 w 130" name="T56"/>
                  <a:gd fmla="*/ 14 h 64" name="T57"/>
                  <a:gd fmla="*/ 16 w 130" name="T58"/>
                  <a:gd fmla="*/ 13 h 64" name="T59"/>
                  <a:gd fmla="*/ 6 w 130" name="T60"/>
                  <a:gd fmla="*/ 16 h 64" name="T61"/>
                  <a:gd fmla="*/ 3 w 130" name="T62"/>
                  <a:gd fmla="*/ 18 h 64" name="T63"/>
                  <a:gd fmla="*/ 0 w 130" name="T64"/>
                  <a:gd fmla="*/ 25 h 64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64" w="130">
                    <a:moveTo>
                      <a:pt x="0" y="25"/>
                    </a:moveTo>
                    <a:lnTo>
                      <a:pt x="0" y="25"/>
                    </a:lnTo>
                    <a:lnTo>
                      <a:pt x="1" y="27"/>
                    </a:lnTo>
                    <a:lnTo>
                      <a:pt x="3" y="29"/>
                    </a:lnTo>
                    <a:lnTo>
                      <a:pt x="11" y="32"/>
                    </a:lnTo>
                    <a:lnTo>
                      <a:pt x="21" y="35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41" y="39"/>
                    </a:lnTo>
                    <a:lnTo>
                      <a:pt x="52" y="42"/>
                    </a:lnTo>
                    <a:lnTo>
                      <a:pt x="62" y="46"/>
                    </a:lnTo>
                    <a:lnTo>
                      <a:pt x="66" y="48"/>
                    </a:lnTo>
                    <a:lnTo>
                      <a:pt x="69" y="50"/>
                    </a:lnTo>
                    <a:lnTo>
                      <a:pt x="69" y="50"/>
                    </a:lnTo>
                    <a:lnTo>
                      <a:pt x="73" y="54"/>
                    </a:lnTo>
                    <a:lnTo>
                      <a:pt x="79" y="57"/>
                    </a:lnTo>
                    <a:lnTo>
                      <a:pt x="85" y="57"/>
                    </a:lnTo>
                    <a:lnTo>
                      <a:pt x="95" y="56"/>
                    </a:lnTo>
                    <a:lnTo>
                      <a:pt x="95" y="56"/>
                    </a:lnTo>
                    <a:lnTo>
                      <a:pt x="103" y="55"/>
                    </a:lnTo>
                    <a:lnTo>
                      <a:pt x="109" y="55"/>
                    </a:lnTo>
                    <a:lnTo>
                      <a:pt x="111" y="56"/>
                    </a:lnTo>
                    <a:lnTo>
                      <a:pt x="113" y="58"/>
                    </a:lnTo>
                    <a:lnTo>
                      <a:pt x="113" y="58"/>
                    </a:lnTo>
                    <a:lnTo>
                      <a:pt x="116" y="62"/>
                    </a:lnTo>
                    <a:lnTo>
                      <a:pt x="119" y="63"/>
                    </a:lnTo>
                    <a:lnTo>
                      <a:pt x="121" y="64"/>
                    </a:lnTo>
                    <a:lnTo>
                      <a:pt x="124" y="64"/>
                    </a:lnTo>
                    <a:lnTo>
                      <a:pt x="126" y="63"/>
                    </a:lnTo>
                    <a:lnTo>
                      <a:pt x="128" y="60"/>
                    </a:lnTo>
                    <a:lnTo>
                      <a:pt x="129" y="55"/>
                    </a:lnTo>
                    <a:lnTo>
                      <a:pt x="129" y="55"/>
                    </a:lnTo>
                    <a:lnTo>
                      <a:pt x="130" y="47"/>
                    </a:lnTo>
                    <a:lnTo>
                      <a:pt x="129" y="41"/>
                    </a:lnTo>
                    <a:lnTo>
                      <a:pt x="127" y="34"/>
                    </a:lnTo>
                    <a:lnTo>
                      <a:pt x="123" y="29"/>
                    </a:lnTo>
                    <a:lnTo>
                      <a:pt x="119" y="23"/>
                    </a:lnTo>
                    <a:lnTo>
                      <a:pt x="114" y="20"/>
                    </a:lnTo>
                    <a:lnTo>
                      <a:pt x="109" y="17"/>
                    </a:lnTo>
                    <a:lnTo>
                      <a:pt x="103" y="15"/>
                    </a:lnTo>
                    <a:lnTo>
                      <a:pt x="103" y="15"/>
                    </a:lnTo>
                    <a:lnTo>
                      <a:pt x="95" y="13"/>
                    </a:lnTo>
                    <a:lnTo>
                      <a:pt x="88" y="8"/>
                    </a:lnTo>
                    <a:lnTo>
                      <a:pt x="83" y="5"/>
                    </a:lnTo>
                    <a:lnTo>
                      <a:pt x="77" y="1"/>
                    </a:lnTo>
                    <a:lnTo>
                      <a:pt x="77" y="1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7" y="2"/>
                    </a:lnTo>
                    <a:lnTo>
                      <a:pt x="66" y="6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3" y="14"/>
                    </a:lnTo>
                    <a:lnTo>
                      <a:pt x="60" y="15"/>
                    </a:lnTo>
                    <a:lnTo>
                      <a:pt x="58" y="16"/>
                    </a:lnTo>
                    <a:lnTo>
                      <a:pt x="55" y="16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16" y="13"/>
                    </a:lnTo>
                    <a:lnTo>
                      <a:pt x="9" y="14"/>
                    </a:lnTo>
                    <a:lnTo>
                      <a:pt x="6" y="16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0" name="Freeform 305"/>
              <p:cNvSpPr/>
              <p:nvPr/>
            </p:nvSpPr>
            <p:spPr bwMode="auto">
              <a:xfrm>
                <a:off x="10644139" y="3937306"/>
                <a:ext cx="158749" cy="61918"/>
              </a:xfrm>
              <a:custGeom>
                <a:gdLst>
                  <a:gd fmla="*/ 23 w 100" name="T0"/>
                  <a:gd fmla="*/ 11 h 39" name="T1"/>
                  <a:gd fmla="*/ 23 w 100" name="T2"/>
                  <a:gd fmla="*/ 11 h 39" name="T3"/>
                  <a:gd fmla="*/ 11 w 100" name="T4"/>
                  <a:gd fmla="*/ 7 h 39" name="T5"/>
                  <a:gd fmla="*/ 5 w 100" name="T6"/>
                  <a:gd fmla="*/ 6 h 39" name="T7"/>
                  <a:gd fmla="*/ 2 w 100" name="T8"/>
                  <a:gd fmla="*/ 6 h 39" name="T9"/>
                  <a:gd fmla="*/ 1 w 100" name="T10"/>
                  <a:gd fmla="*/ 6 h 39" name="T11"/>
                  <a:gd fmla="*/ 0 w 100" name="T12"/>
                  <a:gd fmla="*/ 8 h 39" name="T13"/>
                  <a:gd fmla="*/ 0 w 100" name="T14"/>
                  <a:gd fmla="*/ 10 h 39" name="T15"/>
                  <a:gd fmla="*/ 0 w 100" name="T16"/>
                  <a:gd fmla="*/ 10 h 39" name="T17"/>
                  <a:gd fmla="*/ 0 w 100" name="T18"/>
                  <a:gd fmla="*/ 15 h 39" name="T19"/>
                  <a:gd fmla="*/ 1 w 100" name="T20"/>
                  <a:gd fmla="*/ 19 h 39" name="T21"/>
                  <a:gd fmla="*/ 4 w 100" name="T22"/>
                  <a:gd fmla="*/ 21 h 39" name="T23"/>
                  <a:gd fmla="*/ 7 w 100" name="T24"/>
                  <a:gd fmla="*/ 23 h 39" name="T25"/>
                  <a:gd fmla="*/ 10 w 100" name="T26"/>
                  <a:gd fmla="*/ 25 h 39" name="T27"/>
                  <a:gd fmla="*/ 15 w 100" name="T28"/>
                  <a:gd fmla="*/ 25 h 39" name="T29"/>
                  <a:gd fmla="*/ 23 w 100" name="T30"/>
                  <a:gd fmla="*/ 26 h 39" name="T31"/>
                  <a:gd fmla="*/ 23 w 100" name="T32"/>
                  <a:gd fmla="*/ 26 h 39" name="T33"/>
                  <a:gd fmla="*/ 35 w 100" name="T34"/>
                  <a:gd fmla="*/ 26 h 39" name="T35"/>
                  <a:gd fmla="*/ 44 w 100" name="T36"/>
                  <a:gd fmla="*/ 26 h 39" name="T37"/>
                  <a:gd fmla="*/ 53 w 100" name="T38"/>
                  <a:gd fmla="*/ 28 h 39" name="T39"/>
                  <a:gd fmla="*/ 66 w 100" name="T40"/>
                  <a:gd fmla="*/ 33 h 39" name="T41"/>
                  <a:gd fmla="*/ 66 w 100" name="T42"/>
                  <a:gd fmla="*/ 33 h 39" name="T43"/>
                  <a:gd fmla="*/ 80 w 100" name="T44"/>
                  <a:gd fmla="*/ 36 h 39" name="T45"/>
                  <a:gd fmla="*/ 92 w 100" name="T46"/>
                  <a:gd fmla="*/ 39 h 39" name="T47"/>
                  <a:gd fmla="*/ 96 w 100" name="T48"/>
                  <a:gd fmla="*/ 39 h 39" name="T49"/>
                  <a:gd fmla="*/ 99 w 100" name="T50"/>
                  <a:gd fmla="*/ 39 h 39" name="T51"/>
                  <a:gd fmla="*/ 100 w 100" name="T52"/>
                  <a:gd fmla="*/ 37 h 39" name="T53"/>
                  <a:gd fmla="*/ 100 w 100" name="T54"/>
                  <a:gd fmla="*/ 34 h 39" name="T55"/>
                  <a:gd fmla="*/ 100 w 100" name="T56"/>
                  <a:gd fmla="*/ 34 h 39" name="T57"/>
                  <a:gd fmla="*/ 98 w 100" name="T58"/>
                  <a:gd fmla="*/ 32 h 39" name="T59"/>
                  <a:gd fmla="*/ 96 w 100" name="T60"/>
                  <a:gd fmla="*/ 28 h 39" name="T61"/>
                  <a:gd fmla="*/ 87 w 100" name="T62"/>
                  <a:gd fmla="*/ 26 h 39" name="T63"/>
                  <a:gd fmla="*/ 78 w 100" name="T64"/>
                  <a:gd fmla="*/ 23 h 39" name="T65"/>
                  <a:gd fmla="*/ 72 w 100" name="T66"/>
                  <a:gd fmla="*/ 20 h 39" name="T67"/>
                  <a:gd fmla="*/ 67 w 100" name="T68"/>
                  <a:gd fmla="*/ 17 h 39" name="T69"/>
                  <a:gd fmla="*/ 67 w 100" name="T70"/>
                  <a:gd fmla="*/ 17 h 39" name="T71"/>
                  <a:gd fmla="*/ 63 w 100" name="T72"/>
                  <a:gd fmla="*/ 13 h 39" name="T73"/>
                  <a:gd fmla="*/ 59 w 100" name="T74"/>
                  <a:gd fmla="*/ 10 h 39" name="T75"/>
                  <a:gd fmla="*/ 54 w 100" name="T76"/>
                  <a:gd fmla="*/ 4 h 39" name="T77"/>
                  <a:gd fmla="*/ 52 w 100" name="T78"/>
                  <a:gd fmla="*/ 1 h 39" name="T79"/>
                  <a:gd fmla="*/ 50 w 100" name="T80"/>
                  <a:gd fmla="*/ 0 h 39" name="T81"/>
                  <a:gd fmla="*/ 45 w 100" name="T82"/>
                  <a:gd fmla="*/ 0 h 39" name="T83"/>
                  <a:gd fmla="*/ 41 w 100" name="T84"/>
                  <a:gd fmla="*/ 1 h 39" name="T85"/>
                  <a:gd fmla="*/ 41 w 100" name="T86"/>
                  <a:gd fmla="*/ 1 h 39" name="T87"/>
                  <a:gd fmla="*/ 31 w 100" name="T88"/>
                  <a:gd fmla="*/ 6 h 39" name="T89"/>
                  <a:gd fmla="*/ 25 w 100" name="T90"/>
                  <a:gd fmla="*/ 8 h 39" name="T91"/>
                  <a:gd fmla="*/ 23 w 100" name="T92"/>
                  <a:gd fmla="*/ 11 h 39" name="T93"/>
                  <a:gd fmla="*/ 23 w 100" name="T94"/>
                  <a:gd fmla="*/ 11 h 39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39" w="100">
                    <a:moveTo>
                      <a:pt x="23" y="11"/>
                    </a:moveTo>
                    <a:lnTo>
                      <a:pt x="23" y="11"/>
                    </a:lnTo>
                    <a:lnTo>
                      <a:pt x="11" y="7"/>
                    </a:lnTo>
                    <a:lnTo>
                      <a:pt x="5" y="6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1" y="19"/>
                    </a:lnTo>
                    <a:lnTo>
                      <a:pt x="4" y="21"/>
                    </a:lnTo>
                    <a:lnTo>
                      <a:pt x="7" y="23"/>
                    </a:lnTo>
                    <a:lnTo>
                      <a:pt x="10" y="25"/>
                    </a:lnTo>
                    <a:lnTo>
                      <a:pt x="15" y="25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35" y="26"/>
                    </a:lnTo>
                    <a:lnTo>
                      <a:pt x="44" y="26"/>
                    </a:lnTo>
                    <a:lnTo>
                      <a:pt x="53" y="28"/>
                    </a:lnTo>
                    <a:lnTo>
                      <a:pt x="66" y="33"/>
                    </a:lnTo>
                    <a:lnTo>
                      <a:pt x="66" y="33"/>
                    </a:lnTo>
                    <a:lnTo>
                      <a:pt x="80" y="36"/>
                    </a:lnTo>
                    <a:lnTo>
                      <a:pt x="92" y="39"/>
                    </a:lnTo>
                    <a:lnTo>
                      <a:pt x="96" y="39"/>
                    </a:lnTo>
                    <a:lnTo>
                      <a:pt x="99" y="39"/>
                    </a:lnTo>
                    <a:lnTo>
                      <a:pt x="100" y="37"/>
                    </a:lnTo>
                    <a:lnTo>
                      <a:pt x="100" y="34"/>
                    </a:lnTo>
                    <a:lnTo>
                      <a:pt x="100" y="34"/>
                    </a:lnTo>
                    <a:lnTo>
                      <a:pt x="98" y="32"/>
                    </a:lnTo>
                    <a:lnTo>
                      <a:pt x="96" y="28"/>
                    </a:lnTo>
                    <a:lnTo>
                      <a:pt x="87" y="26"/>
                    </a:lnTo>
                    <a:lnTo>
                      <a:pt x="78" y="23"/>
                    </a:lnTo>
                    <a:lnTo>
                      <a:pt x="72" y="2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3" y="13"/>
                    </a:lnTo>
                    <a:lnTo>
                      <a:pt x="59" y="10"/>
                    </a:lnTo>
                    <a:lnTo>
                      <a:pt x="54" y="4"/>
                    </a:lnTo>
                    <a:lnTo>
                      <a:pt x="52" y="1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31" y="6"/>
                    </a:lnTo>
                    <a:lnTo>
                      <a:pt x="25" y="8"/>
                    </a:lnTo>
                    <a:lnTo>
                      <a:pt x="23" y="11"/>
                    </a:lnTo>
                    <a:lnTo>
                      <a:pt x="23" y="1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1" name="Freeform 306"/>
              <p:cNvSpPr/>
              <p:nvPr/>
            </p:nvSpPr>
            <p:spPr bwMode="auto">
              <a:xfrm>
                <a:off x="10721927" y="4107182"/>
                <a:ext cx="233361" cy="269897"/>
              </a:xfrm>
              <a:custGeom>
                <a:gdLst>
                  <a:gd fmla="*/ 109 w 147" name="T0"/>
                  <a:gd fmla="*/ 2 h 170" name="T1"/>
                  <a:gd fmla="*/ 109 w 147" name="T2"/>
                  <a:gd fmla="*/ 15 h 170" name="T3"/>
                  <a:gd fmla="*/ 107 w 147" name="T4"/>
                  <a:gd fmla="*/ 19 h 170" name="T5"/>
                  <a:gd fmla="*/ 96 w 147" name="T6"/>
                  <a:gd fmla="*/ 22 h 170" name="T7"/>
                  <a:gd fmla="*/ 87 w 147" name="T8"/>
                  <a:gd fmla="*/ 23 h 170" name="T9"/>
                  <a:gd fmla="*/ 73 w 147" name="T10"/>
                  <a:gd fmla="*/ 28 h 170" name="T11"/>
                  <a:gd fmla="*/ 63 w 147" name="T12"/>
                  <a:gd fmla="*/ 34 h 170" name="T13"/>
                  <a:gd fmla="*/ 37 w 147" name="T14"/>
                  <a:gd fmla="*/ 56 h 170" name="T15"/>
                  <a:gd fmla="*/ 30 w 147" name="T16"/>
                  <a:gd fmla="*/ 68 h 170" name="T17"/>
                  <a:gd fmla="*/ 28 w 147" name="T18"/>
                  <a:gd fmla="*/ 79 h 170" name="T19"/>
                  <a:gd fmla="*/ 30 w 147" name="T20"/>
                  <a:gd fmla="*/ 90 h 170" name="T21"/>
                  <a:gd fmla="*/ 28 w 147" name="T22"/>
                  <a:gd fmla="*/ 104 h 170" name="T23"/>
                  <a:gd fmla="*/ 24 w 147" name="T24"/>
                  <a:gd fmla="*/ 115 h 170" name="T25"/>
                  <a:gd fmla="*/ 21 w 147" name="T26"/>
                  <a:gd fmla="*/ 128 h 170" name="T27"/>
                  <a:gd fmla="*/ 18 w 147" name="T28"/>
                  <a:gd fmla="*/ 145 h 170" name="T29"/>
                  <a:gd fmla="*/ 13 w 147" name="T30"/>
                  <a:gd fmla="*/ 154 h 170" name="T31"/>
                  <a:gd fmla="*/ 7 w 147" name="T32"/>
                  <a:gd fmla="*/ 156 h 170" name="T33"/>
                  <a:gd fmla="*/ 0 w 147" name="T34"/>
                  <a:gd fmla="*/ 160 h 170" name="T35"/>
                  <a:gd fmla="*/ 0 w 147" name="T36"/>
                  <a:gd fmla="*/ 165 h 170" name="T37"/>
                  <a:gd fmla="*/ 5 w 147" name="T38"/>
                  <a:gd fmla="*/ 170 h 170" name="T39"/>
                  <a:gd fmla="*/ 13 w 147" name="T40"/>
                  <a:gd fmla="*/ 169 h 170" name="T41"/>
                  <a:gd fmla="*/ 22 w 147" name="T42"/>
                  <a:gd fmla="*/ 165 h 170" name="T43"/>
                  <a:gd fmla="*/ 32 w 147" name="T44"/>
                  <a:gd fmla="*/ 162 h 170" name="T45"/>
                  <a:gd fmla="*/ 39 w 147" name="T46"/>
                  <a:gd fmla="*/ 155 h 170" name="T47"/>
                  <a:gd fmla="*/ 44 w 147" name="T48"/>
                  <a:gd fmla="*/ 139 h 170" name="T49"/>
                  <a:gd fmla="*/ 45 w 147" name="T50"/>
                  <a:gd fmla="*/ 122 h 170" name="T51"/>
                  <a:gd fmla="*/ 49 w 147" name="T52"/>
                  <a:gd fmla="*/ 104 h 170" name="T53"/>
                  <a:gd fmla="*/ 61 w 147" name="T54"/>
                  <a:gd fmla="*/ 85 h 170" name="T55"/>
                  <a:gd fmla="*/ 70 w 147" name="T56"/>
                  <a:gd fmla="*/ 71 h 170" name="T57"/>
                  <a:gd fmla="*/ 77 w 147" name="T58"/>
                  <a:gd fmla="*/ 60 h 170" name="T59"/>
                  <a:gd fmla="*/ 86 w 147" name="T60"/>
                  <a:gd fmla="*/ 55 h 170" name="T61"/>
                  <a:gd fmla="*/ 100 w 147" name="T62"/>
                  <a:gd fmla="*/ 53 h 170" name="T63"/>
                  <a:gd fmla="*/ 116 w 147" name="T64"/>
                  <a:gd fmla="*/ 54 h 170" name="T65"/>
                  <a:gd fmla="*/ 130 w 147" name="T66"/>
                  <a:gd fmla="*/ 51 h 170" name="T67"/>
                  <a:gd fmla="*/ 139 w 147" name="T68"/>
                  <a:gd fmla="*/ 46 h 170" name="T69"/>
                  <a:gd fmla="*/ 145 w 147" name="T70"/>
                  <a:gd fmla="*/ 34 h 170" name="T71"/>
                  <a:gd fmla="*/ 147 w 147" name="T72"/>
                  <a:gd fmla="*/ 22 h 170" name="T73"/>
                  <a:gd fmla="*/ 145 w 147" name="T74"/>
                  <a:gd fmla="*/ 15 h 170" name="T75"/>
                  <a:gd fmla="*/ 135 w 147" name="T76"/>
                  <a:gd fmla="*/ 5 h 170" name="T77"/>
                  <a:gd fmla="*/ 131 w 147" name="T78"/>
                  <a:gd fmla="*/ 2 h 170" name="T79"/>
                  <a:gd fmla="*/ 122 w 147" name="T80"/>
                  <a:gd fmla="*/ 0 h 170" name="T81"/>
                  <a:gd fmla="*/ 112 w 147" name="T82"/>
                  <a:gd fmla="*/ 1 h 170" name="T83"/>
                  <a:gd fmla="*/ 109 w 147" name="T84"/>
                  <a:gd fmla="*/ 2 h 170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170" w="147">
                    <a:moveTo>
                      <a:pt x="109" y="2"/>
                    </a:moveTo>
                    <a:lnTo>
                      <a:pt x="109" y="2"/>
                    </a:lnTo>
                    <a:lnTo>
                      <a:pt x="109" y="12"/>
                    </a:lnTo>
                    <a:lnTo>
                      <a:pt x="109" y="15"/>
                    </a:lnTo>
                    <a:lnTo>
                      <a:pt x="108" y="17"/>
                    </a:lnTo>
                    <a:lnTo>
                      <a:pt x="107" y="19"/>
                    </a:lnTo>
                    <a:lnTo>
                      <a:pt x="105" y="20"/>
                    </a:lnTo>
                    <a:lnTo>
                      <a:pt x="96" y="22"/>
                    </a:lnTo>
                    <a:lnTo>
                      <a:pt x="96" y="22"/>
                    </a:lnTo>
                    <a:lnTo>
                      <a:pt x="87" y="23"/>
                    </a:lnTo>
                    <a:lnTo>
                      <a:pt x="80" y="25"/>
                    </a:lnTo>
                    <a:lnTo>
                      <a:pt x="73" y="28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50" y="45"/>
                    </a:lnTo>
                    <a:lnTo>
                      <a:pt x="37" y="56"/>
                    </a:lnTo>
                    <a:lnTo>
                      <a:pt x="33" y="61"/>
                    </a:lnTo>
                    <a:lnTo>
                      <a:pt x="30" y="68"/>
                    </a:lnTo>
                    <a:lnTo>
                      <a:pt x="28" y="73"/>
                    </a:lnTo>
                    <a:lnTo>
                      <a:pt x="28" y="79"/>
                    </a:lnTo>
                    <a:lnTo>
                      <a:pt x="28" y="79"/>
                    </a:lnTo>
                    <a:lnTo>
                      <a:pt x="30" y="90"/>
                    </a:lnTo>
                    <a:lnTo>
                      <a:pt x="30" y="98"/>
                    </a:lnTo>
                    <a:lnTo>
                      <a:pt x="28" y="104"/>
                    </a:lnTo>
                    <a:lnTo>
                      <a:pt x="24" y="115"/>
                    </a:lnTo>
                    <a:lnTo>
                      <a:pt x="24" y="115"/>
                    </a:lnTo>
                    <a:lnTo>
                      <a:pt x="22" y="121"/>
                    </a:lnTo>
                    <a:lnTo>
                      <a:pt x="21" y="128"/>
                    </a:lnTo>
                    <a:lnTo>
                      <a:pt x="19" y="140"/>
                    </a:lnTo>
                    <a:lnTo>
                      <a:pt x="18" y="145"/>
                    </a:lnTo>
                    <a:lnTo>
                      <a:pt x="16" y="149"/>
                    </a:lnTo>
                    <a:lnTo>
                      <a:pt x="13" y="154"/>
                    </a:lnTo>
                    <a:lnTo>
                      <a:pt x="7" y="156"/>
                    </a:lnTo>
                    <a:lnTo>
                      <a:pt x="7" y="156"/>
                    </a:lnTo>
                    <a:lnTo>
                      <a:pt x="3" y="158"/>
                    </a:lnTo>
                    <a:lnTo>
                      <a:pt x="0" y="160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2" y="168"/>
                    </a:lnTo>
                    <a:lnTo>
                      <a:pt x="5" y="170"/>
                    </a:lnTo>
                    <a:lnTo>
                      <a:pt x="8" y="170"/>
                    </a:lnTo>
                    <a:lnTo>
                      <a:pt x="13" y="169"/>
                    </a:lnTo>
                    <a:lnTo>
                      <a:pt x="13" y="169"/>
                    </a:lnTo>
                    <a:lnTo>
                      <a:pt x="22" y="165"/>
                    </a:lnTo>
                    <a:lnTo>
                      <a:pt x="28" y="164"/>
                    </a:lnTo>
                    <a:lnTo>
                      <a:pt x="32" y="162"/>
                    </a:lnTo>
                    <a:lnTo>
                      <a:pt x="36" y="159"/>
                    </a:lnTo>
                    <a:lnTo>
                      <a:pt x="39" y="155"/>
                    </a:lnTo>
                    <a:lnTo>
                      <a:pt x="42" y="148"/>
                    </a:lnTo>
                    <a:lnTo>
                      <a:pt x="44" y="139"/>
                    </a:lnTo>
                    <a:lnTo>
                      <a:pt x="44" y="139"/>
                    </a:lnTo>
                    <a:lnTo>
                      <a:pt x="45" y="122"/>
                    </a:lnTo>
                    <a:lnTo>
                      <a:pt x="48" y="110"/>
                    </a:lnTo>
                    <a:lnTo>
                      <a:pt x="49" y="104"/>
                    </a:lnTo>
                    <a:lnTo>
                      <a:pt x="52" y="99"/>
                    </a:lnTo>
                    <a:lnTo>
                      <a:pt x="61" y="85"/>
                    </a:lnTo>
                    <a:lnTo>
                      <a:pt x="61" y="85"/>
                    </a:lnTo>
                    <a:lnTo>
                      <a:pt x="70" y="71"/>
                    </a:lnTo>
                    <a:lnTo>
                      <a:pt x="74" y="65"/>
                    </a:lnTo>
                    <a:lnTo>
                      <a:pt x="77" y="60"/>
                    </a:lnTo>
                    <a:lnTo>
                      <a:pt x="81" y="57"/>
                    </a:lnTo>
                    <a:lnTo>
                      <a:pt x="86" y="55"/>
                    </a:lnTo>
                    <a:lnTo>
                      <a:pt x="92" y="54"/>
                    </a:lnTo>
                    <a:lnTo>
                      <a:pt x="100" y="53"/>
                    </a:lnTo>
                    <a:lnTo>
                      <a:pt x="100" y="53"/>
                    </a:lnTo>
                    <a:lnTo>
                      <a:pt x="116" y="54"/>
                    </a:lnTo>
                    <a:lnTo>
                      <a:pt x="123" y="53"/>
                    </a:lnTo>
                    <a:lnTo>
                      <a:pt x="130" y="51"/>
                    </a:lnTo>
                    <a:lnTo>
                      <a:pt x="135" y="49"/>
                    </a:lnTo>
                    <a:lnTo>
                      <a:pt x="139" y="46"/>
                    </a:lnTo>
                    <a:lnTo>
                      <a:pt x="143" y="41"/>
                    </a:lnTo>
                    <a:lnTo>
                      <a:pt x="145" y="34"/>
                    </a:lnTo>
                    <a:lnTo>
                      <a:pt x="145" y="34"/>
                    </a:lnTo>
                    <a:lnTo>
                      <a:pt x="147" y="22"/>
                    </a:lnTo>
                    <a:lnTo>
                      <a:pt x="146" y="18"/>
                    </a:lnTo>
                    <a:lnTo>
                      <a:pt x="145" y="15"/>
                    </a:lnTo>
                    <a:lnTo>
                      <a:pt x="141" y="11"/>
                    </a:lnTo>
                    <a:lnTo>
                      <a:pt x="135" y="5"/>
                    </a:lnTo>
                    <a:lnTo>
                      <a:pt x="135" y="5"/>
                    </a:lnTo>
                    <a:lnTo>
                      <a:pt x="131" y="2"/>
                    </a:lnTo>
                    <a:lnTo>
                      <a:pt x="127" y="1"/>
                    </a:lnTo>
                    <a:lnTo>
                      <a:pt x="122" y="0"/>
                    </a:lnTo>
                    <a:lnTo>
                      <a:pt x="118" y="0"/>
                    </a:lnTo>
                    <a:lnTo>
                      <a:pt x="112" y="1"/>
                    </a:lnTo>
                    <a:lnTo>
                      <a:pt x="109" y="2"/>
                    </a:lnTo>
                    <a:lnTo>
                      <a:pt x="109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2" name="Freeform 307"/>
              <p:cNvSpPr/>
              <p:nvPr/>
            </p:nvSpPr>
            <p:spPr bwMode="auto">
              <a:xfrm>
                <a:off x="9266195" y="2830733"/>
                <a:ext cx="1009646" cy="933522"/>
              </a:xfrm>
              <a:custGeom>
                <a:gdLst>
                  <a:gd fmla="*/ 57 w 636" name="T0"/>
                  <a:gd fmla="*/ 464 h 588" name="T1"/>
                  <a:gd fmla="*/ 14 w 636" name="T2"/>
                  <a:gd fmla="*/ 519 h 588" name="T3"/>
                  <a:gd fmla="*/ 46 w 636" name="T4"/>
                  <a:gd fmla="*/ 532 h 588" name="T5"/>
                  <a:gd fmla="*/ 50 w 636" name="T6"/>
                  <a:gd fmla="*/ 582 h 588" name="T7"/>
                  <a:gd fmla="*/ 80 w 636" name="T8"/>
                  <a:gd fmla="*/ 585 h 588" name="T9"/>
                  <a:gd fmla="*/ 102 w 636" name="T10"/>
                  <a:gd fmla="*/ 557 h 588" name="T11"/>
                  <a:gd fmla="*/ 188 w 636" name="T12"/>
                  <a:gd fmla="*/ 525 h 588" name="T13"/>
                  <a:gd fmla="*/ 249 w 636" name="T14"/>
                  <a:gd fmla="*/ 519 h 588" name="T15"/>
                  <a:gd fmla="*/ 276 w 636" name="T16"/>
                  <a:gd fmla="*/ 520 h 588" name="T17"/>
                  <a:gd fmla="*/ 309 w 636" name="T18"/>
                  <a:gd fmla="*/ 526 h 588" name="T19"/>
                  <a:gd fmla="*/ 350 w 636" name="T20"/>
                  <a:gd fmla="*/ 536 h 588" name="T21"/>
                  <a:gd fmla="*/ 395 w 636" name="T22"/>
                  <a:gd fmla="*/ 514 h 588" name="T23"/>
                  <a:gd fmla="*/ 412 w 636" name="T24"/>
                  <a:gd fmla="*/ 521 h 588" name="T25"/>
                  <a:gd fmla="*/ 432 w 636" name="T26"/>
                  <a:gd fmla="*/ 529 h 588" name="T27"/>
                  <a:gd fmla="*/ 449 w 636" name="T28"/>
                  <a:gd fmla="*/ 502 h 588" name="T29"/>
                  <a:gd fmla="*/ 475 w 636" name="T30"/>
                  <a:gd fmla="*/ 522 h 588" name="T31"/>
                  <a:gd fmla="*/ 495 w 636" name="T32"/>
                  <a:gd fmla="*/ 505 h 588" name="T33"/>
                  <a:gd fmla="*/ 526 w 636" name="T34"/>
                  <a:gd fmla="*/ 492 h 588" name="T35"/>
                  <a:gd fmla="*/ 562 w 636" name="T36"/>
                  <a:gd fmla="*/ 509 h 588" name="T37"/>
                  <a:gd fmla="*/ 551 w 636" name="T38"/>
                  <a:gd fmla="*/ 480 h 588" name="T39"/>
                  <a:gd fmla="*/ 557 w 636" name="T40"/>
                  <a:gd fmla="*/ 435 h 588" name="T41"/>
                  <a:gd fmla="*/ 558 w 636" name="T42"/>
                  <a:gd fmla="*/ 423 h 588" name="T43"/>
                  <a:gd fmla="*/ 568 w 636" name="T44"/>
                  <a:gd fmla="*/ 414 h 588" name="T45"/>
                  <a:gd fmla="*/ 605 w 636" name="T46"/>
                  <a:gd fmla="*/ 394 h 588" name="T47"/>
                  <a:gd fmla="*/ 605 w 636" name="T48"/>
                  <a:gd fmla="*/ 375 h 588" name="T49"/>
                  <a:gd fmla="*/ 580 w 636" name="T50"/>
                  <a:gd fmla="*/ 320 h 588" name="T51"/>
                  <a:gd fmla="*/ 552 w 636" name="T52"/>
                  <a:gd fmla="*/ 301 h 588" name="T53"/>
                  <a:gd fmla="*/ 565 w 636" name="T54"/>
                  <a:gd fmla="*/ 272 h 588" name="T55"/>
                  <a:gd fmla="*/ 612 w 636" name="T56"/>
                  <a:gd fmla="*/ 260 h 588" name="T57"/>
                  <a:gd fmla="*/ 636 w 636" name="T58"/>
                  <a:gd fmla="*/ 232 h 588" name="T59"/>
                  <a:gd fmla="*/ 591 w 636" name="T60"/>
                  <a:gd fmla="*/ 200 h 588" name="T61"/>
                  <a:gd fmla="*/ 553 w 636" name="T62"/>
                  <a:gd fmla="*/ 183 h 588" name="T63"/>
                  <a:gd fmla="*/ 531 w 636" name="T64"/>
                  <a:gd fmla="*/ 171 h 588" name="T65"/>
                  <a:gd fmla="*/ 490 w 636" name="T66"/>
                  <a:gd fmla="*/ 137 h 588" name="T67"/>
                  <a:gd fmla="*/ 461 w 636" name="T68"/>
                  <a:gd fmla="*/ 99 h 588" name="T69"/>
                  <a:gd fmla="*/ 453 w 636" name="T70"/>
                  <a:gd fmla="*/ 57 h 588" name="T71"/>
                  <a:gd fmla="*/ 440 w 636" name="T72"/>
                  <a:gd fmla="*/ 21 h 588" name="T73"/>
                  <a:gd fmla="*/ 418 w 636" name="T74"/>
                  <a:gd fmla="*/ 7 h 588" name="T75"/>
                  <a:gd fmla="*/ 373 w 636" name="T76"/>
                  <a:gd fmla="*/ 19 h 588" name="T77"/>
                  <a:gd fmla="*/ 335 w 636" name="T78"/>
                  <a:gd fmla="*/ 28 h 588" name="T79"/>
                  <a:gd fmla="*/ 321 w 636" name="T80"/>
                  <a:gd fmla="*/ 0 h 588" name="T81"/>
                  <a:gd fmla="*/ 284 w 636" name="T82"/>
                  <a:gd fmla="*/ 13 h 588" name="T83"/>
                  <a:gd fmla="*/ 260 w 636" name="T84"/>
                  <a:gd fmla="*/ 9 h 588" name="T85"/>
                  <a:gd fmla="*/ 232 w 636" name="T86"/>
                  <a:gd fmla="*/ 25 h 588" name="T87"/>
                  <a:gd fmla="*/ 216 w 636" name="T88"/>
                  <a:gd fmla="*/ 54 h 588" name="T89"/>
                  <a:gd fmla="*/ 168 w 636" name="T90"/>
                  <a:gd fmla="*/ 81 h 588" name="T91"/>
                  <a:gd fmla="*/ 178 w 636" name="T92"/>
                  <a:gd fmla="*/ 108 h 588" name="T93"/>
                  <a:gd fmla="*/ 190 w 636" name="T94"/>
                  <a:gd fmla="*/ 121 h 588" name="T95"/>
                  <a:gd fmla="*/ 166 w 636" name="T96"/>
                  <a:gd fmla="*/ 146 h 588" name="T97"/>
                  <a:gd fmla="*/ 148 w 636" name="T98"/>
                  <a:gd fmla="*/ 171 h 588" name="T99"/>
                  <a:gd fmla="*/ 133 w 636" name="T100"/>
                  <a:gd fmla="*/ 185 h 588" name="T101"/>
                  <a:gd fmla="*/ 135 w 636" name="T102"/>
                  <a:gd fmla="*/ 219 h 588" name="T103"/>
                  <a:gd fmla="*/ 140 w 636" name="T104"/>
                  <a:gd fmla="*/ 245 h 588" name="T105"/>
                  <a:gd fmla="*/ 147 w 636" name="T106"/>
                  <a:gd fmla="*/ 276 h 588" name="T107"/>
                  <a:gd fmla="*/ 121 w 636" name="T108"/>
                  <a:gd fmla="*/ 271 h 588" name="T109"/>
                  <a:gd fmla="*/ 110 w 636" name="T110"/>
                  <a:gd fmla="*/ 268 h 588" name="T111"/>
                  <a:gd fmla="*/ 90 w 636" name="T112"/>
                  <a:gd fmla="*/ 285 h 588" name="T113"/>
                  <a:gd fmla="*/ 71 w 636" name="T114"/>
                  <a:gd fmla="*/ 308 h 588" name="T115"/>
                  <a:gd fmla="*/ 57 w 636" name="T116"/>
                  <a:gd fmla="*/ 323 h 588" name="T117"/>
                  <a:gd fmla="*/ 14 w 636" name="T118"/>
                  <a:gd fmla="*/ 325 h 588" name="T119"/>
                  <a:gd fmla="*/ 4 w 636" name="T120"/>
                  <a:gd fmla="*/ 338 h 588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588" w="636">
                    <a:moveTo>
                      <a:pt x="41" y="408"/>
                    </a:moveTo>
                    <a:lnTo>
                      <a:pt x="41" y="408"/>
                    </a:lnTo>
                    <a:lnTo>
                      <a:pt x="46" y="417"/>
                    </a:lnTo>
                    <a:lnTo>
                      <a:pt x="49" y="425"/>
                    </a:lnTo>
                    <a:lnTo>
                      <a:pt x="53" y="436"/>
                    </a:lnTo>
                    <a:lnTo>
                      <a:pt x="55" y="448"/>
                    </a:lnTo>
                    <a:lnTo>
                      <a:pt x="57" y="459"/>
                    </a:lnTo>
                    <a:lnTo>
                      <a:pt x="57" y="464"/>
                    </a:lnTo>
                    <a:lnTo>
                      <a:pt x="55" y="469"/>
                    </a:lnTo>
                    <a:lnTo>
                      <a:pt x="52" y="474"/>
                    </a:lnTo>
                    <a:lnTo>
                      <a:pt x="49" y="478"/>
                    </a:lnTo>
                    <a:lnTo>
                      <a:pt x="49" y="478"/>
                    </a:lnTo>
                    <a:lnTo>
                      <a:pt x="34" y="493"/>
                    </a:lnTo>
                    <a:lnTo>
                      <a:pt x="21" y="507"/>
                    </a:lnTo>
                    <a:lnTo>
                      <a:pt x="17" y="514"/>
                    </a:lnTo>
                    <a:lnTo>
                      <a:pt x="14" y="519"/>
                    </a:lnTo>
                    <a:lnTo>
                      <a:pt x="14" y="521"/>
                    </a:lnTo>
                    <a:lnTo>
                      <a:pt x="14" y="523"/>
                    </a:lnTo>
                    <a:lnTo>
                      <a:pt x="15" y="524"/>
                    </a:lnTo>
                    <a:lnTo>
                      <a:pt x="17" y="525"/>
                    </a:lnTo>
                    <a:lnTo>
                      <a:pt x="17" y="525"/>
                    </a:lnTo>
                    <a:lnTo>
                      <a:pt x="29" y="528"/>
                    </a:lnTo>
                    <a:lnTo>
                      <a:pt x="40" y="530"/>
                    </a:lnTo>
                    <a:lnTo>
                      <a:pt x="46" y="532"/>
                    </a:lnTo>
                    <a:lnTo>
                      <a:pt x="50" y="535"/>
                    </a:lnTo>
                    <a:lnTo>
                      <a:pt x="53" y="539"/>
                    </a:lnTo>
                    <a:lnTo>
                      <a:pt x="54" y="544"/>
                    </a:lnTo>
                    <a:lnTo>
                      <a:pt x="54" y="544"/>
                    </a:lnTo>
                    <a:lnTo>
                      <a:pt x="52" y="557"/>
                    </a:lnTo>
                    <a:lnTo>
                      <a:pt x="50" y="571"/>
                    </a:lnTo>
                    <a:lnTo>
                      <a:pt x="49" y="577"/>
                    </a:lnTo>
                    <a:lnTo>
                      <a:pt x="50" y="582"/>
                    </a:lnTo>
                    <a:lnTo>
                      <a:pt x="52" y="586"/>
                    </a:lnTo>
                    <a:lnTo>
                      <a:pt x="54" y="587"/>
                    </a:lnTo>
                    <a:lnTo>
                      <a:pt x="57" y="588"/>
                    </a:lnTo>
                    <a:lnTo>
                      <a:pt x="57" y="588"/>
                    </a:lnTo>
                    <a:lnTo>
                      <a:pt x="63" y="588"/>
                    </a:lnTo>
                    <a:lnTo>
                      <a:pt x="68" y="588"/>
                    </a:lnTo>
                    <a:lnTo>
                      <a:pt x="75" y="587"/>
                    </a:lnTo>
                    <a:lnTo>
                      <a:pt x="80" y="585"/>
                    </a:lnTo>
                    <a:lnTo>
                      <a:pt x="84" y="582"/>
                    </a:lnTo>
                    <a:lnTo>
                      <a:pt x="89" y="579"/>
                    </a:lnTo>
                    <a:lnTo>
                      <a:pt x="92" y="575"/>
                    </a:lnTo>
                    <a:lnTo>
                      <a:pt x="94" y="569"/>
                    </a:lnTo>
                    <a:lnTo>
                      <a:pt x="94" y="569"/>
                    </a:lnTo>
                    <a:lnTo>
                      <a:pt x="95" y="565"/>
                    </a:lnTo>
                    <a:lnTo>
                      <a:pt x="98" y="561"/>
                    </a:lnTo>
                    <a:lnTo>
                      <a:pt x="102" y="557"/>
                    </a:lnTo>
                    <a:lnTo>
                      <a:pt x="106" y="552"/>
                    </a:lnTo>
                    <a:lnTo>
                      <a:pt x="116" y="546"/>
                    </a:lnTo>
                    <a:lnTo>
                      <a:pt x="129" y="538"/>
                    </a:lnTo>
                    <a:lnTo>
                      <a:pt x="129" y="538"/>
                    </a:lnTo>
                    <a:lnTo>
                      <a:pt x="136" y="535"/>
                    </a:lnTo>
                    <a:lnTo>
                      <a:pt x="145" y="532"/>
                    </a:lnTo>
                    <a:lnTo>
                      <a:pt x="166" y="528"/>
                    </a:lnTo>
                    <a:lnTo>
                      <a:pt x="188" y="525"/>
                    </a:lnTo>
                    <a:lnTo>
                      <a:pt x="207" y="524"/>
                    </a:lnTo>
                    <a:lnTo>
                      <a:pt x="207" y="524"/>
                    </a:lnTo>
                    <a:lnTo>
                      <a:pt x="221" y="522"/>
                    </a:lnTo>
                    <a:lnTo>
                      <a:pt x="230" y="520"/>
                    </a:lnTo>
                    <a:lnTo>
                      <a:pt x="236" y="518"/>
                    </a:lnTo>
                    <a:lnTo>
                      <a:pt x="243" y="518"/>
                    </a:lnTo>
                    <a:lnTo>
                      <a:pt x="243" y="518"/>
                    </a:lnTo>
                    <a:lnTo>
                      <a:pt x="249" y="519"/>
                    </a:lnTo>
                    <a:lnTo>
                      <a:pt x="253" y="521"/>
                    </a:lnTo>
                    <a:lnTo>
                      <a:pt x="259" y="523"/>
                    </a:lnTo>
                    <a:lnTo>
                      <a:pt x="262" y="524"/>
                    </a:lnTo>
                    <a:lnTo>
                      <a:pt x="266" y="524"/>
                    </a:lnTo>
                    <a:lnTo>
                      <a:pt x="266" y="524"/>
                    </a:lnTo>
                    <a:lnTo>
                      <a:pt x="269" y="524"/>
                    </a:lnTo>
                    <a:lnTo>
                      <a:pt x="273" y="523"/>
                    </a:lnTo>
                    <a:lnTo>
                      <a:pt x="276" y="520"/>
                    </a:lnTo>
                    <a:lnTo>
                      <a:pt x="280" y="518"/>
                    </a:lnTo>
                    <a:lnTo>
                      <a:pt x="283" y="517"/>
                    </a:lnTo>
                    <a:lnTo>
                      <a:pt x="288" y="517"/>
                    </a:lnTo>
                    <a:lnTo>
                      <a:pt x="288" y="517"/>
                    </a:lnTo>
                    <a:lnTo>
                      <a:pt x="293" y="518"/>
                    </a:lnTo>
                    <a:lnTo>
                      <a:pt x="296" y="519"/>
                    </a:lnTo>
                    <a:lnTo>
                      <a:pt x="304" y="523"/>
                    </a:lnTo>
                    <a:lnTo>
                      <a:pt x="309" y="526"/>
                    </a:lnTo>
                    <a:lnTo>
                      <a:pt x="311" y="528"/>
                    </a:lnTo>
                    <a:lnTo>
                      <a:pt x="315" y="528"/>
                    </a:lnTo>
                    <a:lnTo>
                      <a:pt x="315" y="528"/>
                    </a:lnTo>
                    <a:lnTo>
                      <a:pt x="322" y="530"/>
                    </a:lnTo>
                    <a:lnTo>
                      <a:pt x="332" y="532"/>
                    </a:lnTo>
                    <a:lnTo>
                      <a:pt x="341" y="534"/>
                    </a:lnTo>
                    <a:lnTo>
                      <a:pt x="350" y="536"/>
                    </a:lnTo>
                    <a:lnTo>
                      <a:pt x="350" y="536"/>
                    </a:lnTo>
                    <a:lnTo>
                      <a:pt x="358" y="535"/>
                    </a:lnTo>
                    <a:lnTo>
                      <a:pt x="366" y="532"/>
                    </a:lnTo>
                    <a:lnTo>
                      <a:pt x="375" y="528"/>
                    </a:lnTo>
                    <a:lnTo>
                      <a:pt x="382" y="522"/>
                    </a:lnTo>
                    <a:lnTo>
                      <a:pt x="382" y="522"/>
                    </a:lnTo>
                    <a:lnTo>
                      <a:pt x="388" y="518"/>
                    </a:lnTo>
                    <a:lnTo>
                      <a:pt x="392" y="515"/>
                    </a:lnTo>
                    <a:lnTo>
                      <a:pt x="395" y="514"/>
                    </a:lnTo>
                    <a:lnTo>
                      <a:pt x="400" y="514"/>
                    </a:lnTo>
                    <a:lnTo>
                      <a:pt x="400" y="514"/>
                    </a:lnTo>
                    <a:lnTo>
                      <a:pt x="402" y="515"/>
                    </a:lnTo>
                    <a:lnTo>
                      <a:pt x="403" y="516"/>
                    </a:lnTo>
                    <a:lnTo>
                      <a:pt x="405" y="518"/>
                    </a:lnTo>
                    <a:lnTo>
                      <a:pt x="407" y="520"/>
                    </a:lnTo>
                    <a:lnTo>
                      <a:pt x="409" y="521"/>
                    </a:lnTo>
                    <a:lnTo>
                      <a:pt x="412" y="521"/>
                    </a:lnTo>
                    <a:lnTo>
                      <a:pt x="412" y="521"/>
                    </a:lnTo>
                    <a:lnTo>
                      <a:pt x="416" y="521"/>
                    </a:lnTo>
                    <a:lnTo>
                      <a:pt x="419" y="522"/>
                    </a:lnTo>
                    <a:lnTo>
                      <a:pt x="423" y="525"/>
                    </a:lnTo>
                    <a:lnTo>
                      <a:pt x="427" y="528"/>
                    </a:lnTo>
                    <a:lnTo>
                      <a:pt x="430" y="529"/>
                    </a:lnTo>
                    <a:lnTo>
                      <a:pt x="432" y="529"/>
                    </a:lnTo>
                    <a:lnTo>
                      <a:pt x="432" y="529"/>
                    </a:lnTo>
                    <a:lnTo>
                      <a:pt x="433" y="528"/>
                    </a:lnTo>
                    <a:lnTo>
                      <a:pt x="434" y="525"/>
                    </a:lnTo>
                    <a:lnTo>
                      <a:pt x="435" y="518"/>
                    </a:lnTo>
                    <a:lnTo>
                      <a:pt x="437" y="509"/>
                    </a:lnTo>
                    <a:lnTo>
                      <a:pt x="439" y="506"/>
                    </a:lnTo>
                    <a:lnTo>
                      <a:pt x="441" y="504"/>
                    </a:lnTo>
                    <a:lnTo>
                      <a:pt x="441" y="504"/>
                    </a:lnTo>
                    <a:lnTo>
                      <a:pt x="449" y="502"/>
                    </a:lnTo>
                    <a:lnTo>
                      <a:pt x="452" y="502"/>
                    </a:lnTo>
                    <a:lnTo>
                      <a:pt x="454" y="503"/>
                    </a:lnTo>
                    <a:lnTo>
                      <a:pt x="461" y="506"/>
                    </a:lnTo>
                    <a:lnTo>
                      <a:pt x="465" y="511"/>
                    </a:lnTo>
                    <a:lnTo>
                      <a:pt x="465" y="511"/>
                    </a:lnTo>
                    <a:lnTo>
                      <a:pt x="469" y="518"/>
                    </a:lnTo>
                    <a:lnTo>
                      <a:pt x="474" y="521"/>
                    </a:lnTo>
                    <a:lnTo>
                      <a:pt x="475" y="522"/>
                    </a:lnTo>
                    <a:lnTo>
                      <a:pt x="477" y="521"/>
                    </a:lnTo>
                    <a:lnTo>
                      <a:pt x="479" y="519"/>
                    </a:lnTo>
                    <a:lnTo>
                      <a:pt x="481" y="516"/>
                    </a:lnTo>
                    <a:lnTo>
                      <a:pt x="481" y="516"/>
                    </a:lnTo>
                    <a:lnTo>
                      <a:pt x="484" y="511"/>
                    </a:lnTo>
                    <a:lnTo>
                      <a:pt x="488" y="509"/>
                    </a:lnTo>
                    <a:lnTo>
                      <a:pt x="491" y="507"/>
                    </a:lnTo>
                    <a:lnTo>
                      <a:pt x="495" y="505"/>
                    </a:lnTo>
                    <a:lnTo>
                      <a:pt x="503" y="504"/>
                    </a:lnTo>
                    <a:lnTo>
                      <a:pt x="508" y="502"/>
                    </a:lnTo>
                    <a:lnTo>
                      <a:pt x="508" y="502"/>
                    </a:lnTo>
                    <a:lnTo>
                      <a:pt x="514" y="500"/>
                    </a:lnTo>
                    <a:lnTo>
                      <a:pt x="518" y="496"/>
                    </a:lnTo>
                    <a:lnTo>
                      <a:pt x="522" y="493"/>
                    </a:lnTo>
                    <a:lnTo>
                      <a:pt x="524" y="492"/>
                    </a:lnTo>
                    <a:lnTo>
                      <a:pt x="526" y="492"/>
                    </a:lnTo>
                    <a:lnTo>
                      <a:pt x="526" y="492"/>
                    </a:lnTo>
                    <a:lnTo>
                      <a:pt x="532" y="492"/>
                    </a:lnTo>
                    <a:lnTo>
                      <a:pt x="536" y="493"/>
                    </a:lnTo>
                    <a:lnTo>
                      <a:pt x="541" y="495"/>
                    </a:lnTo>
                    <a:lnTo>
                      <a:pt x="549" y="501"/>
                    </a:lnTo>
                    <a:lnTo>
                      <a:pt x="549" y="501"/>
                    </a:lnTo>
                    <a:lnTo>
                      <a:pt x="558" y="506"/>
                    </a:lnTo>
                    <a:lnTo>
                      <a:pt x="562" y="509"/>
                    </a:lnTo>
                    <a:lnTo>
                      <a:pt x="564" y="509"/>
                    </a:lnTo>
                    <a:lnTo>
                      <a:pt x="564" y="508"/>
                    </a:lnTo>
                    <a:lnTo>
                      <a:pt x="563" y="504"/>
                    </a:lnTo>
                    <a:lnTo>
                      <a:pt x="563" y="504"/>
                    </a:lnTo>
                    <a:lnTo>
                      <a:pt x="560" y="498"/>
                    </a:lnTo>
                    <a:lnTo>
                      <a:pt x="557" y="492"/>
                    </a:lnTo>
                    <a:lnTo>
                      <a:pt x="553" y="487"/>
                    </a:lnTo>
                    <a:lnTo>
                      <a:pt x="551" y="480"/>
                    </a:lnTo>
                    <a:lnTo>
                      <a:pt x="551" y="480"/>
                    </a:lnTo>
                    <a:lnTo>
                      <a:pt x="552" y="476"/>
                    </a:lnTo>
                    <a:lnTo>
                      <a:pt x="553" y="471"/>
                    </a:lnTo>
                    <a:lnTo>
                      <a:pt x="557" y="458"/>
                    </a:lnTo>
                    <a:lnTo>
                      <a:pt x="558" y="451"/>
                    </a:lnTo>
                    <a:lnTo>
                      <a:pt x="558" y="446"/>
                    </a:lnTo>
                    <a:lnTo>
                      <a:pt x="558" y="439"/>
                    </a:lnTo>
                    <a:lnTo>
                      <a:pt x="557" y="435"/>
                    </a:lnTo>
                    <a:lnTo>
                      <a:pt x="557" y="435"/>
                    </a:lnTo>
                    <a:lnTo>
                      <a:pt x="552" y="428"/>
                    </a:lnTo>
                    <a:lnTo>
                      <a:pt x="551" y="421"/>
                    </a:lnTo>
                    <a:lnTo>
                      <a:pt x="552" y="418"/>
                    </a:lnTo>
                    <a:lnTo>
                      <a:pt x="553" y="418"/>
                    </a:lnTo>
                    <a:lnTo>
                      <a:pt x="554" y="419"/>
                    </a:lnTo>
                    <a:lnTo>
                      <a:pt x="554" y="419"/>
                    </a:lnTo>
                    <a:lnTo>
                      <a:pt x="558" y="423"/>
                    </a:lnTo>
                    <a:lnTo>
                      <a:pt x="561" y="424"/>
                    </a:lnTo>
                    <a:lnTo>
                      <a:pt x="563" y="424"/>
                    </a:lnTo>
                    <a:lnTo>
                      <a:pt x="564" y="423"/>
                    </a:lnTo>
                    <a:lnTo>
                      <a:pt x="565" y="421"/>
                    </a:lnTo>
                    <a:lnTo>
                      <a:pt x="565" y="419"/>
                    </a:lnTo>
                    <a:lnTo>
                      <a:pt x="565" y="419"/>
                    </a:lnTo>
                    <a:lnTo>
                      <a:pt x="566" y="416"/>
                    </a:lnTo>
                    <a:lnTo>
                      <a:pt x="568" y="414"/>
                    </a:lnTo>
                    <a:lnTo>
                      <a:pt x="576" y="410"/>
                    </a:lnTo>
                    <a:lnTo>
                      <a:pt x="584" y="407"/>
                    </a:lnTo>
                    <a:lnTo>
                      <a:pt x="588" y="404"/>
                    </a:lnTo>
                    <a:lnTo>
                      <a:pt x="591" y="401"/>
                    </a:lnTo>
                    <a:lnTo>
                      <a:pt x="591" y="401"/>
                    </a:lnTo>
                    <a:lnTo>
                      <a:pt x="595" y="397"/>
                    </a:lnTo>
                    <a:lnTo>
                      <a:pt x="598" y="396"/>
                    </a:lnTo>
                    <a:lnTo>
                      <a:pt x="605" y="394"/>
                    </a:lnTo>
                    <a:lnTo>
                      <a:pt x="608" y="393"/>
                    </a:lnTo>
                    <a:lnTo>
                      <a:pt x="610" y="392"/>
                    </a:lnTo>
                    <a:lnTo>
                      <a:pt x="611" y="390"/>
                    </a:lnTo>
                    <a:lnTo>
                      <a:pt x="612" y="387"/>
                    </a:lnTo>
                    <a:lnTo>
                      <a:pt x="612" y="387"/>
                    </a:lnTo>
                    <a:lnTo>
                      <a:pt x="611" y="383"/>
                    </a:lnTo>
                    <a:lnTo>
                      <a:pt x="609" y="380"/>
                    </a:lnTo>
                    <a:lnTo>
                      <a:pt x="605" y="375"/>
                    </a:lnTo>
                    <a:lnTo>
                      <a:pt x="600" y="368"/>
                    </a:lnTo>
                    <a:lnTo>
                      <a:pt x="596" y="365"/>
                    </a:lnTo>
                    <a:lnTo>
                      <a:pt x="594" y="360"/>
                    </a:lnTo>
                    <a:lnTo>
                      <a:pt x="594" y="360"/>
                    </a:lnTo>
                    <a:lnTo>
                      <a:pt x="590" y="349"/>
                    </a:lnTo>
                    <a:lnTo>
                      <a:pt x="587" y="335"/>
                    </a:lnTo>
                    <a:lnTo>
                      <a:pt x="582" y="323"/>
                    </a:lnTo>
                    <a:lnTo>
                      <a:pt x="580" y="320"/>
                    </a:lnTo>
                    <a:lnTo>
                      <a:pt x="577" y="318"/>
                    </a:lnTo>
                    <a:lnTo>
                      <a:pt x="577" y="318"/>
                    </a:lnTo>
                    <a:lnTo>
                      <a:pt x="570" y="316"/>
                    </a:lnTo>
                    <a:lnTo>
                      <a:pt x="563" y="311"/>
                    </a:lnTo>
                    <a:lnTo>
                      <a:pt x="557" y="306"/>
                    </a:lnTo>
                    <a:lnTo>
                      <a:pt x="554" y="303"/>
                    </a:lnTo>
                    <a:lnTo>
                      <a:pt x="552" y="301"/>
                    </a:lnTo>
                    <a:lnTo>
                      <a:pt x="552" y="301"/>
                    </a:lnTo>
                    <a:lnTo>
                      <a:pt x="551" y="293"/>
                    </a:lnTo>
                    <a:lnTo>
                      <a:pt x="551" y="285"/>
                    </a:lnTo>
                    <a:lnTo>
                      <a:pt x="552" y="280"/>
                    </a:lnTo>
                    <a:lnTo>
                      <a:pt x="554" y="277"/>
                    </a:lnTo>
                    <a:lnTo>
                      <a:pt x="557" y="274"/>
                    </a:lnTo>
                    <a:lnTo>
                      <a:pt x="561" y="272"/>
                    </a:lnTo>
                    <a:lnTo>
                      <a:pt x="561" y="272"/>
                    </a:lnTo>
                    <a:lnTo>
                      <a:pt x="565" y="272"/>
                    </a:lnTo>
                    <a:lnTo>
                      <a:pt x="570" y="272"/>
                    </a:lnTo>
                    <a:lnTo>
                      <a:pt x="581" y="273"/>
                    </a:lnTo>
                    <a:lnTo>
                      <a:pt x="591" y="274"/>
                    </a:lnTo>
                    <a:lnTo>
                      <a:pt x="596" y="273"/>
                    </a:lnTo>
                    <a:lnTo>
                      <a:pt x="601" y="271"/>
                    </a:lnTo>
                    <a:lnTo>
                      <a:pt x="601" y="271"/>
                    </a:lnTo>
                    <a:lnTo>
                      <a:pt x="607" y="265"/>
                    </a:lnTo>
                    <a:lnTo>
                      <a:pt x="612" y="260"/>
                    </a:lnTo>
                    <a:lnTo>
                      <a:pt x="621" y="248"/>
                    </a:lnTo>
                    <a:lnTo>
                      <a:pt x="621" y="248"/>
                    </a:lnTo>
                    <a:lnTo>
                      <a:pt x="624" y="245"/>
                    </a:lnTo>
                    <a:lnTo>
                      <a:pt x="627" y="243"/>
                    </a:lnTo>
                    <a:lnTo>
                      <a:pt x="633" y="238"/>
                    </a:lnTo>
                    <a:lnTo>
                      <a:pt x="635" y="236"/>
                    </a:lnTo>
                    <a:lnTo>
                      <a:pt x="636" y="234"/>
                    </a:lnTo>
                    <a:lnTo>
                      <a:pt x="636" y="232"/>
                    </a:lnTo>
                    <a:lnTo>
                      <a:pt x="634" y="229"/>
                    </a:lnTo>
                    <a:lnTo>
                      <a:pt x="634" y="229"/>
                    </a:lnTo>
                    <a:lnTo>
                      <a:pt x="618" y="213"/>
                    </a:lnTo>
                    <a:lnTo>
                      <a:pt x="608" y="205"/>
                    </a:lnTo>
                    <a:lnTo>
                      <a:pt x="605" y="202"/>
                    </a:lnTo>
                    <a:lnTo>
                      <a:pt x="601" y="201"/>
                    </a:lnTo>
                    <a:lnTo>
                      <a:pt x="601" y="201"/>
                    </a:lnTo>
                    <a:lnTo>
                      <a:pt x="591" y="200"/>
                    </a:lnTo>
                    <a:lnTo>
                      <a:pt x="575" y="200"/>
                    </a:lnTo>
                    <a:lnTo>
                      <a:pt x="575" y="200"/>
                    </a:lnTo>
                    <a:lnTo>
                      <a:pt x="563" y="199"/>
                    </a:lnTo>
                    <a:lnTo>
                      <a:pt x="560" y="197"/>
                    </a:lnTo>
                    <a:lnTo>
                      <a:pt x="557" y="195"/>
                    </a:lnTo>
                    <a:lnTo>
                      <a:pt x="555" y="193"/>
                    </a:lnTo>
                    <a:lnTo>
                      <a:pt x="554" y="191"/>
                    </a:lnTo>
                    <a:lnTo>
                      <a:pt x="553" y="183"/>
                    </a:lnTo>
                    <a:lnTo>
                      <a:pt x="553" y="183"/>
                    </a:lnTo>
                    <a:lnTo>
                      <a:pt x="553" y="180"/>
                    </a:lnTo>
                    <a:lnTo>
                      <a:pt x="552" y="178"/>
                    </a:lnTo>
                    <a:lnTo>
                      <a:pt x="549" y="177"/>
                    </a:lnTo>
                    <a:lnTo>
                      <a:pt x="547" y="176"/>
                    </a:lnTo>
                    <a:lnTo>
                      <a:pt x="539" y="174"/>
                    </a:lnTo>
                    <a:lnTo>
                      <a:pt x="535" y="173"/>
                    </a:lnTo>
                    <a:lnTo>
                      <a:pt x="531" y="171"/>
                    </a:lnTo>
                    <a:lnTo>
                      <a:pt x="531" y="171"/>
                    </a:lnTo>
                    <a:lnTo>
                      <a:pt x="521" y="165"/>
                    </a:lnTo>
                    <a:lnTo>
                      <a:pt x="510" y="160"/>
                    </a:lnTo>
                    <a:lnTo>
                      <a:pt x="501" y="154"/>
                    </a:lnTo>
                    <a:lnTo>
                      <a:pt x="497" y="151"/>
                    </a:lnTo>
                    <a:lnTo>
                      <a:pt x="494" y="147"/>
                    </a:lnTo>
                    <a:lnTo>
                      <a:pt x="494" y="147"/>
                    </a:lnTo>
                    <a:lnTo>
                      <a:pt x="490" y="137"/>
                    </a:lnTo>
                    <a:lnTo>
                      <a:pt x="486" y="128"/>
                    </a:lnTo>
                    <a:lnTo>
                      <a:pt x="481" y="119"/>
                    </a:lnTo>
                    <a:lnTo>
                      <a:pt x="479" y="115"/>
                    </a:lnTo>
                    <a:lnTo>
                      <a:pt x="476" y="111"/>
                    </a:lnTo>
                    <a:lnTo>
                      <a:pt x="476" y="111"/>
                    </a:lnTo>
                    <a:lnTo>
                      <a:pt x="469" y="107"/>
                    </a:lnTo>
                    <a:lnTo>
                      <a:pt x="464" y="103"/>
                    </a:lnTo>
                    <a:lnTo>
                      <a:pt x="461" y="99"/>
                    </a:lnTo>
                    <a:lnTo>
                      <a:pt x="460" y="92"/>
                    </a:lnTo>
                    <a:lnTo>
                      <a:pt x="460" y="92"/>
                    </a:lnTo>
                    <a:lnTo>
                      <a:pt x="460" y="85"/>
                    </a:lnTo>
                    <a:lnTo>
                      <a:pt x="460" y="75"/>
                    </a:lnTo>
                    <a:lnTo>
                      <a:pt x="460" y="70"/>
                    </a:lnTo>
                    <a:lnTo>
                      <a:pt x="459" y="65"/>
                    </a:lnTo>
                    <a:lnTo>
                      <a:pt x="457" y="61"/>
                    </a:lnTo>
                    <a:lnTo>
                      <a:pt x="453" y="57"/>
                    </a:lnTo>
                    <a:lnTo>
                      <a:pt x="453" y="57"/>
                    </a:lnTo>
                    <a:lnTo>
                      <a:pt x="450" y="52"/>
                    </a:lnTo>
                    <a:lnTo>
                      <a:pt x="447" y="48"/>
                    </a:lnTo>
                    <a:lnTo>
                      <a:pt x="444" y="38"/>
                    </a:lnTo>
                    <a:lnTo>
                      <a:pt x="441" y="30"/>
                    </a:lnTo>
                    <a:lnTo>
                      <a:pt x="440" y="23"/>
                    </a:lnTo>
                    <a:lnTo>
                      <a:pt x="440" y="23"/>
                    </a:lnTo>
                    <a:lnTo>
                      <a:pt x="440" y="21"/>
                    </a:lnTo>
                    <a:lnTo>
                      <a:pt x="439" y="21"/>
                    </a:lnTo>
                    <a:lnTo>
                      <a:pt x="435" y="21"/>
                    </a:lnTo>
                    <a:lnTo>
                      <a:pt x="430" y="21"/>
                    </a:lnTo>
                    <a:lnTo>
                      <a:pt x="427" y="20"/>
                    </a:lnTo>
                    <a:lnTo>
                      <a:pt x="426" y="18"/>
                    </a:lnTo>
                    <a:lnTo>
                      <a:pt x="426" y="18"/>
                    </a:lnTo>
                    <a:lnTo>
                      <a:pt x="423" y="14"/>
                    </a:lnTo>
                    <a:lnTo>
                      <a:pt x="418" y="7"/>
                    </a:lnTo>
                    <a:lnTo>
                      <a:pt x="415" y="5"/>
                    </a:lnTo>
                    <a:lnTo>
                      <a:pt x="410" y="3"/>
                    </a:lnTo>
                    <a:lnTo>
                      <a:pt x="405" y="3"/>
                    </a:lnTo>
                    <a:lnTo>
                      <a:pt x="400" y="4"/>
                    </a:lnTo>
                    <a:lnTo>
                      <a:pt x="400" y="4"/>
                    </a:lnTo>
                    <a:lnTo>
                      <a:pt x="388" y="7"/>
                    </a:lnTo>
                    <a:lnTo>
                      <a:pt x="380" y="13"/>
                    </a:lnTo>
                    <a:lnTo>
                      <a:pt x="373" y="19"/>
                    </a:lnTo>
                    <a:lnTo>
                      <a:pt x="361" y="25"/>
                    </a:lnTo>
                    <a:lnTo>
                      <a:pt x="361" y="25"/>
                    </a:lnTo>
                    <a:lnTo>
                      <a:pt x="351" y="32"/>
                    </a:lnTo>
                    <a:lnTo>
                      <a:pt x="345" y="34"/>
                    </a:lnTo>
                    <a:lnTo>
                      <a:pt x="341" y="34"/>
                    </a:lnTo>
                    <a:lnTo>
                      <a:pt x="339" y="33"/>
                    </a:lnTo>
                    <a:lnTo>
                      <a:pt x="335" y="28"/>
                    </a:lnTo>
                    <a:lnTo>
                      <a:pt x="335" y="28"/>
                    </a:lnTo>
                    <a:lnTo>
                      <a:pt x="334" y="24"/>
                    </a:lnTo>
                    <a:lnTo>
                      <a:pt x="332" y="20"/>
                    </a:lnTo>
                    <a:lnTo>
                      <a:pt x="331" y="10"/>
                    </a:lnTo>
                    <a:lnTo>
                      <a:pt x="329" y="7"/>
                    </a:lnTo>
                    <a:lnTo>
                      <a:pt x="327" y="4"/>
                    </a:lnTo>
                    <a:lnTo>
                      <a:pt x="324" y="1"/>
                    </a:lnTo>
                    <a:lnTo>
                      <a:pt x="321" y="0"/>
                    </a:lnTo>
                    <a:lnTo>
                      <a:pt x="321" y="0"/>
                    </a:lnTo>
                    <a:lnTo>
                      <a:pt x="317" y="1"/>
                    </a:lnTo>
                    <a:lnTo>
                      <a:pt x="312" y="2"/>
                    </a:lnTo>
                    <a:lnTo>
                      <a:pt x="304" y="7"/>
                    </a:lnTo>
                    <a:lnTo>
                      <a:pt x="296" y="11"/>
                    </a:lnTo>
                    <a:lnTo>
                      <a:pt x="292" y="13"/>
                    </a:lnTo>
                    <a:lnTo>
                      <a:pt x="288" y="14"/>
                    </a:lnTo>
                    <a:lnTo>
                      <a:pt x="288" y="14"/>
                    </a:lnTo>
                    <a:lnTo>
                      <a:pt x="284" y="13"/>
                    </a:lnTo>
                    <a:lnTo>
                      <a:pt x="282" y="10"/>
                    </a:lnTo>
                    <a:lnTo>
                      <a:pt x="279" y="7"/>
                    </a:lnTo>
                    <a:lnTo>
                      <a:pt x="277" y="4"/>
                    </a:lnTo>
                    <a:lnTo>
                      <a:pt x="275" y="3"/>
                    </a:lnTo>
                    <a:lnTo>
                      <a:pt x="273" y="3"/>
                    </a:lnTo>
                    <a:lnTo>
                      <a:pt x="273" y="3"/>
                    </a:lnTo>
                    <a:lnTo>
                      <a:pt x="266" y="5"/>
                    </a:lnTo>
                    <a:lnTo>
                      <a:pt x="260" y="9"/>
                    </a:lnTo>
                    <a:lnTo>
                      <a:pt x="253" y="13"/>
                    </a:lnTo>
                    <a:lnTo>
                      <a:pt x="250" y="13"/>
                    </a:lnTo>
                    <a:lnTo>
                      <a:pt x="247" y="14"/>
                    </a:lnTo>
                    <a:lnTo>
                      <a:pt x="247" y="14"/>
                    </a:lnTo>
                    <a:lnTo>
                      <a:pt x="244" y="14"/>
                    </a:lnTo>
                    <a:lnTo>
                      <a:pt x="240" y="15"/>
                    </a:lnTo>
                    <a:lnTo>
                      <a:pt x="236" y="19"/>
                    </a:lnTo>
                    <a:lnTo>
                      <a:pt x="232" y="25"/>
                    </a:lnTo>
                    <a:lnTo>
                      <a:pt x="231" y="30"/>
                    </a:lnTo>
                    <a:lnTo>
                      <a:pt x="231" y="30"/>
                    </a:lnTo>
                    <a:lnTo>
                      <a:pt x="231" y="36"/>
                    </a:lnTo>
                    <a:lnTo>
                      <a:pt x="230" y="45"/>
                    </a:lnTo>
                    <a:lnTo>
                      <a:pt x="229" y="49"/>
                    </a:lnTo>
                    <a:lnTo>
                      <a:pt x="225" y="52"/>
                    </a:lnTo>
                    <a:lnTo>
                      <a:pt x="222" y="54"/>
                    </a:lnTo>
                    <a:lnTo>
                      <a:pt x="216" y="54"/>
                    </a:lnTo>
                    <a:lnTo>
                      <a:pt x="216" y="54"/>
                    </a:lnTo>
                    <a:lnTo>
                      <a:pt x="204" y="56"/>
                    </a:lnTo>
                    <a:lnTo>
                      <a:pt x="195" y="57"/>
                    </a:lnTo>
                    <a:lnTo>
                      <a:pt x="188" y="60"/>
                    </a:lnTo>
                    <a:lnTo>
                      <a:pt x="182" y="65"/>
                    </a:lnTo>
                    <a:lnTo>
                      <a:pt x="182" y="65"/>
                    </a:lnTo>
                    <a:lnTo>
                      <a:pt x="175" y="73"/>
                    </a:lnTo>
                    <a:lnTo>
                      <a:pt x="168" y="81"/>
                    </a:lnTo>
                    <a:lnTo>
                      <a:pt x="165" y="86"/>
                    </a:lnTo>
                    <a:lnTo>
                      <a:pt x="164" y="90"/>
                    </a:lnTo>
                    <a:lnTo>
                      <a:pt x="163" y="94"/>
                    </a:lnTo>
                    <a:lnTo>
                      <a:pt x="164" y="97"/>
                    </a:lnTo>
                    <a:lnTo>
                      <a:pt x="164" y="97"/>
                    </a:lnTo>
                    <a:lnTo>
                      <a:pt x="168" y="103"/>
                    </a:lnTo>
                    <a:lnTo>
                      <a:pt x="174" y="106"/>
                    </a:lnTo>
                    <a:lnTo>
                      <a:pt x="178" y="108"/>
                    </a:lnTo>
                    <a:lnTo>
                      <a:pt x="182" y="109"/>
                    </a:lnTo>
                    <a:lnTo>
                      <a:pt x="182" y="109"/>
                    </a:lnTo>
                    <a:lnTo>
                      <a:pt x="186" y="110"/>
                    </a:lnTo>
                    <a:lnTo>
                      <a:pt x="189" y="114"/>
                    </a:lnTo>
                    <a:lnTo>
                      <a:pt x="190" y="115"/>
                    </a:lnTo>
                    <a:lnTo>
                      <a:pt x="191" y="117"/>
                    </a:lnTo>
                    <a:lnTo>
                      <a:pt x="191" y="119"/>
                    </a:lnTo>
                    <a:lnTo>
                      <a:pt x="190" y="121"/>
                    </a:lnTo>
                    <a:lnTo>
                      <a:pt x="190" y="121"/>
                    </a:lnTo>
                    <a:lnTo>
                      <a:pt x="187" y="129"/>
                    </a:lnTo>
                    <a:lnTo>
                      <a:pt x="182" y="136"/>
                    </a:lnTo>
                    <a:lnTo>
                      <a:pt x="179" y="139"/>
                    </a:lnTo>
                    <a:lnTo>
                      <a:pt x="176" y="143"/>
                    </a:lnTo>
                    <a:lnTo>
                      <a:pt x="172" y="145"/>
                    </a:lnTo>
                    <a:lnTo>
                      <a:pt x="166" y="146"/>
                    </a:lnTo>
                    <a:lnTo>
                      <a:pt x="166" y="146"/>
                    </a:lnTo>
                    <a:lnTo>
                      <a:pt x="162" y="146"/>
                    </a:lnTo>
                    <a:lnTo>
                      <a:pt x="158" y="148"/>
                    </a:lnTo>
                    <a:lnTo>
                      <a:pt x="155" y="150"/>
                    </a:lnTo>
                    <a:lnTo>
                      <a:pt x="153" y="152"/>
                    </a:lnTo>
                    <a:lnTo>
                      <a:pt x="151" y="159"/>
                    </a:lnTo>
                    <a:lnTo>
                      <a:pt x="149" y="165"/>
                    </a:lnTo>
                    <a:lnTo>
                      <a:pt x="149" y="165"/>
                    </a:lnTo>
                    <a:lnTo>
                      <a:pt x="148" y="171"/>
                    </a:lnTo>
                    <a:lnTo>
                      <a:pt x="148" y="176"/>
                    </a:lnTo>
                    <a:lnTo>
                      <a:pt x="147" y="178"/>
                    </a:lnTo>
                    <a:lnTo>
                      <a:pt x="145" y="180"/>
                    </a:lnTo>
                    <a:lnTo>
                      <a:pt x="143" y="181"/>
                    </a:lnTo>
                    <a:lnTo>
                      <a:pt x="139" y="182"/>
                    </a:lnTo>
                    <a:lnTo>
                      <a:pt x="139" y="182"/>
                    </a:lnTo>
                    <a:lnTo>
                      <a:pt x="135" y="183"/>
                    </a:lnTo>
                    <a:lnTo>
                      <a:pt x="133" y="185"/>
                    </a:lnTo>
                    <a:lnTo>
                      <a:pt x="132" y="187"/>
                    </a:lnTo>
                    <a:lnTo>
                      <a:pt x="132" y="189"/>
                    </a:lnTo>
                    <a:lnTo>
                      <a:pt x="132" y="194"/>
                    </a:lnTo>
                    <a:lnTo>
                      <a:pt x="133" y="200"/>
                    </a:lnTo>
                    <a:lnTo>
                      <a:pt x="133" y="200"/>
                    </a:lnTo>
                    <a:lnTo>
                      <a:pt x="133" y="206"/>
                    </a:lnTo>
                    <a:lnTo>
                      <a:pt x="135" y="213"/>
                    </a:lnTo>
                    <a:lnTo>
                      <a:pt x="135" y="219"/>
                    </a:lnTo>
                    <a:lnTo>
                      <a:pt x="135" y="222"/>
                    </a:lnTo>
                    <a:lnTo>
                      <a:pt x="134" y="226"/>
                    </a:lnTo>
                    <a:lnTo>
                      <a:pt x="134" y="226"/>
                    </a:lnTo>
                    <a:lnTo>
                      <a:pt x="133" y="231"/>
                    </a:lnTo>
                    <a:lnTo>
                      <a:pt x="133" y="234"/>
                    </a:lnTo>
                    <a:lnTo>
                      <a:pt x="134" y="237"/>
                    </a:lnTo>
                    <a:lnTo>
                      <a:pt x="135" y="239"/>
                    </a:lnTo>
                    <a:lnTo>
                      <a:pt x="140" y="245"/>
                    </a:lnTo>
                    <a:lnTo>
                      <a:pt x="145" y="250"/>
                    </a:lnTo>
                    <a:lnTo>
                      <a:pt x="145" y="250"/>
                    </a:lnTo>
                    <a:lnTo>
                      <a:pt x="149" y="258"/>
                    </a:lnTo>
                    <a:lnTo>
                      <a:pt x="150" y="262"/>
                    </a:lnTo>
                    <a:lnTo>
                      <a:pt x="151" y="266"/>
                    </a:lnTo>
                    <a:lnTo>
                      <a:pt x="151" y="271"/>
                    </a:lnTo>
                    <a:lnTo>
                      <a:pt x="149" y="274"/>
                    </a:lnTo>
                    <a:lnTo>
                      <a:pt x="147" y="276"/>
                    </a:lnTo>
                    <a:lnTo>
                      <a:pt x="143" y="277"/>
                    </a:lnTo>
                    <a:lnTo>
                      <a:pt x="143" y="277"/>
                    </a:lnTo>
                    <a:lnTo>
                      <a:pt x="134" y="277"/>
                    </a:lnTo>
                    <a:lnTo>
                      <a:pt x="128" y="277"/>
                    </a:lnTo>
                    <a:lnTo>
                      <a:pt x="125" y="277"/>
                    </a:lnTo>
                    <a:lnTo>
                      <a:pt x="123" y="276"/>
                    </a:lnTo>
                    <a:lnTo>
                      <a:pt x="122" y="274"/>
                    </a:lnTo>
                    <a:lnTo>
                      <a:pt x="121" y="271"/>
                    </a:lnTo>
                    <a:lnTo>
                      <a:pt x="121" y="271"/>
                    </a:lnTo>
                    <a:lnTo>
                      <a:pt x="120" y="264"/>
                    </a:lnTo>
                    <a:lnTo>
                      <a:pt x="120" y="262"/>
                    </a:lnTo>
                    <a:lnTo>
                      <a:pt x="119" y="262"/>
                    </a:lnTo>
                    <a:lnTo>
                      <a:pt x="117" y="262"/>
                    </a:lnTo>
                    <a:lnTo>
                      <a:pt x="116" y="263"/>
                    </a:lnTo>
                    <a:lnTo>
                      <a:pt x="110" y="268"/>
                    </a:lnTo>
                    <a:lnTo>
                      <a:pt x="110" y="268"/>
                    </a:lnTo>
                    <a:lnTo>
                      <a:pt x="106" y="274"/>
                    </a:lnTo>
                    <a:lnTo>
                      <a:pt x="102" y="278"/>
                    </a:lnTo>
                    <a:lnTo>
                      <a:pt x="98" y="280"/>
                    </a:lnTo>
                    <a:lnTo>
                      <a:pt x="94" y="281"/>
                    </a:lnTo>
                    <a:lnTo>
                      <a:pt x="94" y="281"/>
                    </a:lnTo>
                    <a:lnTo>
                      <a:pt x="92" y="281"/>
                    </a:lnTo>
                    <a:lnTo>
                      <a:pt x="91" y="281"/>
                    </a:lnTo>
                    <a:lnTo>
                      <a:pt x="90" y="285"/>
                    </a:lnTo>
                    <a:lnTo>
                      <a:pt x="90" y="290"/>
                    </a:lnTo>
                    <a:lnTo>
                      <a:pt x="88" y="296"/>
                    </a:lnTo>
                    <a:lnTo>
                      <a:pt x="88" y="296"/>
                    </a:lnTo>
                    <a:lnTo>
                      <a:pt x="87" y="300"/>
                    </a:lnTo>
                    <a:lnTo>
                      <a:pt x="86" y="302"/>
                    </a:lnTo>
                    <a:lnTo>
                      <a:pt x="80" y="305"/>
                    </a:lnTo>
                    <a:lnTo>
                      <a:pt x="76" y="307"/>
                    </a:lnTo>
                    <a:lnTo>
                      <a:pt x="71" y="308"/>
                    </a:lnTo>
                    <a:lnTo>
                      <a:pt x="71" y="308"/>
                    </a:lnTo>
                    <a:lnTo>
                      <a:pt x="68" y="309"/>
                    </a:lnTo>
                    <a:lnTo>
                      <a:pt x="67" y="310"/>
                    </a:lnTo>
                    <a:lnTo>
                      <a:pt x="65" y="316"/>
                    </a:lnTo>
                    <a:lnTo>
                      <a:pt x="64" y="319"/>
                    </a:lnTo>
                    <a:lnTo>
                      <a:pt x="62" y="321"/>
                    </a:lnTo>
                    <a:lnTo>
                      <a:pt x="60" y="322"/>
                    </a:lnTo>
                    <a:lnTo>
                      <a:pt x="57" y="323"/>
                    </a:lnTo>
                    <a:lnTo>
                      <a:pt x="57" y="323"/>
                    </a:lnTo>
                    <a:lnTo>
                      <a:pt x="48" y="324"/>
                    </a:lnTo>
                    <a:lnTo>
                      <a:pt x="38" y="326"/>
                    </a:lnTo>
                    <a:lnTo>
                      <a:pt x="28" y="329"/>
                    </a:lnTo>
                    <a:lnTo>
                      <a:pt x="23" y="328"/>
                    </a:lnTo>
                    <a:lnTo>
                      <a:pt x="18" y="326"/>
                    </a:lnTo>
                    <a:lnTo>
                      <a:pt x="18" y="326"/>
                    </a:lnTo>
                    <a:lnTo>
                      <a:pt x="14" y="325"/>
                    </a:lnTo>
                    <a:lnTo>
                      <a:pt x="9" y="325"/>
                    </a:lnTo>
                    <a:lnTo>
                      <a:pt x="6" y="325"/>
                    </a:lnTo>
                    <a:lnTo>
                      <a:pt x="3" y="326"/>
                    </a:lnTo>
                    <a:lnTo>
                      <a:pt x="1" y="329"/>
                    </a:lnTo>
                    <a:lnTo>
                      <a:pt x="0" y="331"/>
                    </a:lnTo>
                    <a:lnTo>
                      <a:pt x="1" y="334"/>
                    </a:lnTo>
                    <a:lnTo>
                      <a:pt x="4" y="338"/>
                    </a:lnTo>
                    <a:lnTo>
                      <a:pt x="4" y="338"/>
                    </a:lnTo>
                    <a:lnTo>
                      <a:pt x="8" y="345"/>
                    </a:lnTo>
                    <a:lnTo>
                      <a:pt x="14" y="354"/>
                    </a:lnTo>
                    <a:lnTo>
                      <a:pt x="26" y="378"/>
                    </a:lnTo>
                    <a:lnTo>
                      <a:pt x="41" y="408"/>
                    </a:lnTo>
                    <a:lnTo>
                      <a:pt x="41" y="40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3" name="Freeform 308"/>
              <p:cNvSpPr/>
              <p:nvPr/>
            </p:nvSpPr>
            <p:spPr bwMode="auto">
              <a:xfrm>
                <a:off x="9077286" y="0"/>
                <a:ext cx="2490777" cy="4577119"/>
              </a:xfrm>
              <a:custGeom>
                <a:gdLst>
                  <a:gd fmla="*/ 885 w 1569" name="T0"/>
                  <a:gd fmla="*/ 85 h 2883" name="T1"/>
                  <a:gd fmla="*/ 812 w 1569" name="T2"/>
                  <a:gd fmla="*/ 187 h 2883" name="T3"/>
                  <a:gd fmla="*/ 802 w 1569" name="T4"/>
                  <a:gd fmla="*/ 95 h 2883" name="T5"/>
                  <a:gd fmla="*/ 689 w 1569" name="T6"/>
                  <a:gd fmla="*/ 53 h 2883" name="T7"/>
                  <a:gd fmla="*/ 726 w 1569" name="T8"/>
                  <a:gd fmla="*/ 187 h 2883" name="T9"/>
                  <a:gd fmla="*/ 813 w 1569" name="T10"/>
                  <a:gd fmla="*/ 323 h 2883" name="T11"/>
                  <a:gd fmla="*/ 762 w 1569" name="T12"/>
                  <a:gd fmla="*/ 329 h 2883" name="T13"/>
                  <a:gd fmla="*/ 654 w 1569" name="T14"/>
                  <a:gd fmla="*/ 471 h 2883" name="T15"/>
                  <a:gd fmla="*/ 738 w 1569" name="T16"/>
                  <a:gd fmla="*/ 591 h 2883" name="T17"/>
                  <a:gd fmla="*/ 619 w 1569" name="T18"/>
                  <a:gd fmla="*/ 610 h 2883" name="T19"/>
                  <a:gd fmla="*/ 528 w 1569" name="T20"/>
                  <a:gd fmla="*/ 615 h 2883" name="T21"/>
                  <a:gd fmla="*/ 610 w 1569" name="T22"/>
                  <a:gd fmla="*/ 661 h 2883" name="T23"/>
                  <a:gd fmla="*/ 570 w 1569" name="T24"/>
                  <a:gd fmla="*/ 741 h 2883" name="T25"/>
                  <a:gd fmla="*/ 439 w 1569" name="T26"/>
                  <a:gd fmla="*/ 684 h 2883" name="T27"/>
                  <a:gd fmla="*/ 323 w 1569" name="T28"/>
                  <a:gd fmla="*/ 525 h 2883" name="T29"/>
                  <a:gd fmla="*/ 253 w 1569" name="T30"/>
                  <a:gd fmla="*/ 471 h 2883" name="T31"/>
                  <a:gd fmla="*/ 269 w 1569" name="T32"/>
                  <a:gd fmla="*/ 456 h 2883" name="T33"/>
                  <a:gd fmla="*/ 416 w 1569" name="T34"/>
                  <a:gd fmla="*/ 475 h 2883" name="T35"/>
                  <a:gd fmla="*/ 626 w 1569" name="T36"/>
                  <a:gd fmla="*/ 358 h 2883" name="T37"/>
                  <a:gd fmla="*/ 535 w 1569" name="T38"/>
                  <a:gd fmla="*/ 215 h 2883" name="T39"/>
                  <a:gd fmla="*/ 234 w 1569" name="T40"/>
                  <a:gd fmla="*/ 157 h 2883" name="T41"/>
                  <a:gd fmla="*/ 155 w 1569" name="T42"/>
                  <a:gd fmla="*/ 156 h 2883" name="T43"/>
                  <a:gd fmla="*/ 131 w 1569" name="T44"/>
                  <a:gd fmla="*/ 132 h 2883" name="T45"/>
                  <a:gd fmla="*/ 102 w 1569" name="T46"/>
                  <a:gd fmla="*/ 137 h 2883" name="T47"/>
                  <a:gd fmla="*/ 49 w 1569" name="T48"/>
                  <a:gd fmla="*/ 181 h 2883" name="T49"/>
                  <a:gd fmla="*/ 4 w 1569" name="T50"/>
                  <a:gd fmla="*/ 281 h 2883" name="T51"/>
                  <a:gd fmla="*/ 90 w 1569" name="T52"/>
                  <a:gd fmla="*/ 400 h 2883" name="T53"/>
                  <a:gd fmla="*/ 94 w 1569" name="T54"/>
                  <a:gd fmla="*/ 521 h 2883" name="T55"/>
                  <a:gd fmla="*/ 168 w 1569" name="T56"/>
                  <a:gd fmla="*/ 647 h 2883" name="T57"/>
                  <a:gd fmla="*/ 190 w 1569" name="T58"/>
                  <a:gd fmla="*/ 748 h 2883" name="T59"/>
                  <a:gd fmla="*/ 252 w 1569" name="T60"/>
                  <a:gd fmla="*/ 812 h 2883" name="T61"/>
                  <a:gd fmla="*/ 324 w 1569" name="T62"/>
                  <a:gd fmla="*/ 918 h 2883" name="T63"/>
                  <a:gd fmla="*/ 290 w 1569" name="T64"/>
                  <a:gd fmla="*/ 1131 h 2883" name="T65"/>
                  <a:gd fmla="*/ 262 w 1569" name="T66"/>
                  <a:gd fmla="*/ 1246 h 2883" name="T67"/>
                  <a:gd fmla="*/ 369 w 1569" name="T68"/>
                  <a:gd fmla="*/ 1307 h 2883" name="T69"/>
                  <a:gd fmla="*/ 292 w 1569" name="T70"/>
                  <a:gd fmla="*/ 1357 h 2883" name="T71"/>
                  <a:gd fmla="*/ 265 w 1569" name="T72"/>
                  <a:gd fmla="*/ 1403 h 2883" name="T73"/>
                  <a:gd fmla="*/ 268 w 1569" name="T74"/>
                  <a:gd fmla="*/ 1556 h 2883" name="T75"/>
                  <a:gd fmla="*/ 321 w 1569" name="T76"/>
                  <a:gd fmla="*/ 1651 h 2883" name="T77"/>
                  <a:gd fmla="*/ 377 w 1569" name="T78"/>
                  <a:gd fmla="*/ 1784 h 2883" name="T79"/>
                  <a:gd fmla="*/ 466 w 1569" name="T80"/>
                  <a:gd fmla="*/ 1806 h 2883" name="T81"/>
                  <a:gd fmla="*/ 581 w 1569" name="T82"/>
                  <a:gd fmla="*/ 1837 h 2883" name="T83"/>
                  <a:gd fmla="*/ 668 w 1569" name="T84"/>
                  <a:gd fmla="*/ 1948 h 2883" name="T85"/>
                  <a:gd fmla="*/ 745 w 1569" name="T86"/>
                  <a:gd fmla="*/ 2051 h 2883" name="T87"/>
                  <a:gd fmla="*/ 708 w 1569" name="T88"/>
                  <a:gd fmla="*/ 2100 h 2883" name="T89"/>
                  <a:gd fmla="*/ 792 w 1569" name="T90"/>
                  <a:gd fmla="*/ 2130 h 2883" name="T91"/>
                  <a:gd fmla="*/ 910 w 1569" name="T92"/>
                  <a:gd fmla="*/ 2133 h 2883" name="T93"/>
                  <a:gd fmla="*/ 942 w 1569" name="T94"/>
                  <a:gd fmla="*/ 2194 h 2883" name="T95"/>
                  <a:gd fmla="*/ 1027 w 1569" name="T96"/>
                  <a:gd fmla="*/ 2205 h 2883" name="T97"/>
                  <a:gd fmla="*/ 1100 w 1569" name="T98"/>
                  <a:gd fmla="*/ 2254 h 2883" name="T99"/>
                  <a:gd fmla="*/ 1209 w 1569" name="T100"/>
                  <a:gd fmla="*/ 2215 h 2883" name="T101"/>
                  <a:gd fmla="*/ 1277 w 1569" name="T102"/>
                  <a:gd fmla="*/ 2249 h 2883" name="T103"/>
                  <a:gd fmla="*/ 1385 w 1569" name="T104"/>
                  <a:gd fmla="*/ 2227 h 2883" name="T105"/>
                  <a:gd fmla="*/ 1465 w 1569" name="T106"/>
                  <a:gd fmla="*/ 2278 h 2883" name="T107"/>
                  <a:gd fmla="*/ 1463 w 1569" name="T108"/>
                  <a:gd fmla="*/ 2354 h 2883" name="T109"/>
                  <a:gd fmla="*/ 1497 w 1569" name="T110"/>
                  <a:gd fmla="*/ 2448 h 2883" name="T111"/>
                  <a:gd fmla="*/ 1418 w 1569" name="T112"/>
                  <a:gd fmla="*/ 2548 h 2883" name="T113"/>
                  <a:gd fmla="*/ 1469 w 1569" name="T114"/>
                  <a:gd fmla="*/ 2589 h 2883" name="T115"/>
                  <a:gd fmla="*/ 1410 w 1569" name="T116"/>
                  <a:gd fmla="*/ 2646 h 2883" name="T117"/>
                  <a:gd fmla="*/ 1465 w 1569" name="T118"/>
                  <a:gd fmla="*/ 2693 h 2883" name="T119"/>
                  <a:gd fmla="*/ 1427 w 1569" name="T120"/>
                  <a:gd fmla="*/ 2813 h 2883" name="T121"/>
                  <a:gd fmla="*/ 1380 w 1569" name="T122"/>
                  <a:gd fmla="*/ 2849 h 2883" name="T123"/>
                  <a:gd fmla="*/ 1518 w 1569" name="T124"/>
                  <a:gd fmla="*/ 2867 h 2883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2883" w="1569">
                    <a:moveTo>
                      <a:pt x="936" y="0"/>
                    </a:moveTo>
                    <a:lnTo>
                      <a:pt x="936" y="0"/>
                    </a:lnTo>
                    <a:lnTo>
                      <a:pt x="930" y="14"/>
                    </a:lnTo>
                    <a:lnTo>
                      <a:pt x="925" y="26"/>
                    </a:lnTo>
                    <a:lnTo>
                      <a:pt x="922" y="30"/>
                    </a:lnTo>
                    <a:lnTo>
                      <a:pt x="919" y="34"/>
                    </a:lnTo>
                    <a:lnTo>
                      <a:pt x="919" y="34"/>
                    </a:lnTo>
                    <a:lnTo>
                      <a:pt x="912" y="39"/>
                    </a:lnTo>
                    <a:lnTo>
                      <a:pt x="909" y="43"/>
                    </a:lnTo>
                    <a:lnTo>
                      <a:pt x="909" y="45"/>
                    </a:lnTo>
                    <a:lnTo>
                      <a:pt x="910" y="46"/>
                    </a:lnTo>
                    <a:lnTo>
                      <a:pt x="912" y="48"/>
                    </a:lnTo>
                    <a:lnTo>
                      <a:pt x="914" y="49"/>
                    </a:lnTo>
                    <a:lnTo>
                      <a:pt x="914" y="49"/>
                    </a:lnTo>
                    <a:lnTo>
                      <a:pt x="917" y="51"/>
                    </a:lnTo>
                    <a:lnTo>
                      <a:pt x="920" y="52"/>
                    </a:lnTo>
                    <a:lnTo>
                      <a:pt x="921" y="54"/>
                    </a:lnTo>
                    <a:lnTo>
                      <a:pt x="921" y="55"/>
                    </a:lnTo>
                    <a:lnTo>
                      <a:pt x="921" y="57"/>
                    </a:lnTo>
                    <a:lnTo>
                      <a:pt x="919" y="58"/>
                    </a:lnTo>
                    <a:lnTo>
                      <a:pt x="916" y="59"/>
                    </a:lnTo>
                    <a:lnTo>
                      <a:pt x="914" y="60"/>
                    </a:lnTo>
                    <a:lnTo>
                      <a:pt x="914" y="60"/>
                    </a:lnTo>
                    <a:lnTo>
                      <a:pt x="910" y="61"/>
                    </a:lnTo>
                    <a:lnTo>
                      <a:pt x="905" y="65"/>
                    </a:lnTo>
                    <a:lnTo>
                      <a:pt x="898" y="69"/>
                    </a:lnTo>
                    <a:lnTo>
                      <a:pt x="893" y="73"/>
                    </a:lnTo>
                    <a:lnTo>
                      <a:pt x="888" y="80"/>
                    </a:lnTo>
                    <a:lnTo>
                      <a:pt x="885" y="85"/>
                    </a:lnTo>
                    <a:lnTo>
                      <a:pt x="884" y="87"/>
                    </a:lnTo>
                    <a:lnTo>
                      <a:pt x="884" y="90"/>
                    </a:lnTo>
                    <a:lnTo>
                      <a:pt x="885" y="92"/>
                    </a:lnTo>
                    <a:lnTo>
                      <a:pt x="887" y="95"/>
                    </a:lnTo>
                    <a:lnTo>
                      <a:pt x="887" y="95"/>
                    </a:lnTo>
                    <a:lnTo>
                      <a:pt x="893" y="100"/>
                    </a:lnTo>
                    <a:lnTo>
                      <a:pt x="898" y="109"/>
                    </a:lnTo>
                    <a:lnTo>
                      <a:pt x="903" y="119"/>
                    </a:lnTo>
                    <a:lnTo>
                      <a:pt x="909" y="131"/>
                    </a:lnTo>
                    <a:lnTo>
                      <a:pt x="912" y="143"/>
                    </a:lnTo>
                    <a:lnTo>
                      <a:pt x="914" y="155"/>
                    </a:lnTo>
                    <a:lnTo>
                      <a:pt x="914" y="160"/>
                    </a:lnTo>
                    <a:lnTo>
                      <a:pt x="913" y="164"/>
                    </a:lnTo>
                    <a:lnTo>
                      <a:pt x="912" y="168"/>
                    </a:lnTo>
                    <a:lnTo>
                      <a:pt x="910" y="171"/>
                    </a:lnTo>
                    <a:lnTo>
                      <a:pt x="910" y="171"/>
                    </a:lnTo>
                    <a:lnTo>
                      <a:pt x="903" y="176"/>
                    </a:lnTo>
                    <a:lnTo>
                      <a:pt x="894" y="184"/>
                    </a:lnTo>
                    <a:lnTo>
                      <a:pt x="871" y="200"/>
                    </a:lnTo>
                    <a:lnTo>
                      <a:pt x="849" y="214"/>
                    </a:lnTo>
                    <a:lnTo>
                      <a:pt x="840" y="218"/>
                    </a:lnTo>
                    <a:lnTo>
                      <a:pt x="836" y="219"/>
                    </a:lnTo>
                    <a:lnTo>
                      <a:pt x="836" y="219"/>
                    </a:lnTo>
                    <a:lnTo>
                      <a:pt x="832" y="218"/>
                    </a:lnTo>
                    <a:lnTo>
                      <a:pt x="829" y="214"/>
                    </a:lnTo>
                    <a:lnTo>
                      <a:pt x="823" y="203"/>
                    </a:lnTo>
                    <a:lnTo>
                      <a:pt x="820" y="197"/>
                    </a:lnTo>
                    <a:lnTo>
                      <a:pt x="816" y="191"/>
                    </a:lnTo>
                    <a:lnTo>
                      <a:pt x="812" y="187"/>
                    </a:lnTo>
                    <a:lnTo>
                      <a:pt x="808" y="184"/>
                    </a:lnTo>
                    <a:lnTo>
                      <a:pt x="808" y="184"/>
                    </a:lnTo>
                    <a:lnTo>
                      <a:pt x="802" y="183"/>
                    </a:lnTo>
                    <a:lnTo>
                      <a:pt x="796" y="183"/>
                    </a:lnTo>
                    <a:lnTo>
                      <a:pt x="781" y="184"/>
                    </a:lnTo>
                    <a:lnTo>
                      <a:pt x="774" y="183"/>
                    </a:lnTo>
                    <a:lnTo>
                      <a:pt x="768" y="182"/>
                    </a:lnTo>
                    <a:lnTo>
                      <a:pt x="765" y="180"/>
                    </a:lnTo>
                    <a:lnTo>
                      <a:pt x="764" y="178"/>
                    </a:lnTo>
                    <a:lnTo>
                      <a:pt x="763" y="176"/>
                    </a:lnTo>
                    <a:lnTo>
                      <a:pt x="763" y="176"/>
                    </a:lnTo>
                    <a:lnTo>
                      <a:pt x="763" y="172"/>
                    </a:lnTo>
                    <a:lnTo>
                      <a:pt x="764" y="168"/>
                    </a:lnTo>
                    <a:lnTo>
                      <a:pt x="767" y="160"/>
                    </a:lnTo>
                    <a:lnTo>
                      <a:pt x="770" y="153"/>
                    </a:lnTo>
                    <a:lnTo>
                      <a:pt x="772" y="148"/>
                    </a:lnTo>
                    <a:lnTo>
                      <a:pt x="772" y="143"/>
                    </a:lnTo>
                    <a:lnTo>
                      <a:pt x="772" y="143"/>
                    </a:lnTo>
                    <a:lnTo>
                      <a:pt x="772" y="138"/>
                    </a:lnTo>
                    <a:lnTo>
                      <a:pt x="771" y="133"/>
                    </a:lnTo>
                    <a:lnTo>
                      <a:pt x="769" y="128"/>
                    </a:lnTo>
                    <a:lnTo>
                      <a:pt x="769" y="125"/>
                    </a:lnTo>
                    <a:lnTo>
                      <a:pt x="770" y="123"/>
                    </a:lnTo>
                    <a:lnTo>
                      <a:pt x="773" y="119"/>
                    </a:lnTo>
                    <a:lnTo>
                      <a:pt x="779" y="115"/>
                    </a:lnTo>
                    <a:lnTo>
                      <a:pt x="779" y="115"/>
                    </a:lnTo>
                    <a:lnTo>
                      <a:pt x="791" y="106"/>
                    </a:lnTo>
                    <a:lnTo>
                      <a:pt x="799" y="99"/>
                    </a:lnTo>
                    <a:lnTo>
                      <a:pt x="802" y="95"/>
                    </a:lnTo>
                    <a:lnTo>
                      <a:pt x="805" y="91"/>
                    </a:lnTo>
                    <a:lnTo>
                      <a:pt x="806" y="88"/>
                    </a:lnTo>
                    <a:lnTo>
                      <a:pt x="806" y="85"/>
                    </a:lnTo>
                    <a:lnTo>
                      <a:pt x="806" y="85"/>
                    </a:lnTo>
                    <a:lnTo>
                      <a:pt x="802" y="76"/>
                    </a:lnTo>
                    <a:lnTo>
                      <a:pt x="797" y="67"/>
                    </a:lnTo>
                    <a:lnTo>
                      <a:pt x="793" y="62"/>
                    </a:lnTo>
                    <a:lnTo>
                      <a:pt x="788" y="59"/>
                    </a:lnTo>
                    <a:lnTo>
                      <a:pt x="784" y="57"/>
                    </a:lnTo>
                    <a:lnTo>
                      <a:pt x="779" y="56"/>
                    </a:lnTo>
                    <a:lnTo>
                      <a:pt x="779" y="56"/>
                    </a:lnTo>
                    <a:lnTo>
                      <a:pt x="769" y="55"/>
                    </a:lnTo>
                    <a:lnTo>
                      <a:pt x="764" y="53"/>
                    </a:lnTo>
                    <a:lnTo>
                      <a:pt x="758" y="48"/>
                    </a:lnTo>
                    <a:lnTo>
                      <a:pt x="754" y="45"/>
                    </a:lnTo>
                    <a:lnTo>
                      <a:pt x="754" y="45"/>
                    </a:lnTo>
                    <a:lnTo>
                      <a:pt x="752" y="43"/>
                    </a:lnTo>
                    <a:lnTo>
                      <a:pt x="749" y="43"/>
                    </a:lnTo>
                    <a:lnTo>
                      <a:pt x="743" y="44"/>
                    </a:lnTo>
                    <a:lnTo>
                      <a:pt x="737" y="46"/>
                    </a:lnTo>
                    <a:lnTo>
                      <a:pt x="729" y="47"/>
                    </a:lnTo>
                    <a:lnTo>
                      <a:pt x="729" y="47"/>
                    </a:lnTo>
                    <a:lnTo>
                      <a:pt x="720" y="46"/>
                    </a:lnTo>
                    <a:lnTo>
                      <a:pt x="709" y="45"/>
                    </a:lnTo>
                    <a:lnTo>
                      <a:pt x="703" y="45"/>
                    </a:lnTo>
                    <a:lnTo>
                      <a:pt x="698" y="46"/>
                    </a:lnTo>
                    <a:lnTo>
                      <a:pt x="694" y="48"/>
                    </a:lnTo>
                    <a:lnTo>
                      <a:pt x="689" y="53"/>
                    </a:lnTo>
                    <a:lnTo>
                      <a:pt x="689" y="53"/>
                    </a:lnTo>
                    <a:lnTo>
                      <a:pt x="686" y="57"/>
                    </a:lnTo>
                    <a:lnTo>
                      <a:pt x="681" y="61"/>
                    </a:lnTo>
                    <a:lnTo>
                      <a:pt x="676" y="65"/>
                    </a:lnTo>
                    <a:lnTo>
                      <a:pt x="670" y="67"/>
                    </a:lnTo>
                    <a:lnTo>
                      <a:pt x="659" y="70"/>
                    </a:lnTo>
                    <a:lnTo>
                      <a:pt x="655" y="71"/>
                    </a:lnTo>
                    <a:lnTo>
                      <a:pt x="651" y="71"/>
                    </a:lnTo>
                    <a:lnTo>
                      <a:pt x="651" y="71"/>
                    </a:lnTo>
                    <a:lnTo>
                      <a:pt x="644" y="71"/>
                    </a:lnTo>
                    <a:lnTo>
                      <a:pt x="642" y="72"/>
                    </a:lnTo>
                    <a:lnTo>
                      <a:pt x="642" y="73"/>
                    </a:lnTo>
                    <a:lnTo>
                      <a:pt x="642" y="74"/>
                    </a:lnTo>
                    <a:lnTo>
                      <a:pt x="643" y="75"/>
                    </a:lnTo>
                    <a:lnTo>
                      <a:pt x="651" y="78"/>
                    </a:lnTo>
                    <a:lnTo>
                      <a:pt x="651" y="78"/>
                    </a:lnTo>
                    <a:lnTo>
                      <a:pt x="664" y="81"/>
                    </a:lnTo>
                    <a:lnTo>
                      <a:pt x="679" y="85"/>
                    </a:lnTo>
                    <a:lnTo>
                      <a:pt x="685" y="87"/>
                    </a:lnTo>
                    <a:lnTo>
                      <a:pt x="692" y="90"/>
                    </a:lnTo>
                    <a:lnTo>
                      <a:pt x="698" y="96"/>
                    </a:lnTo>
                    <a:lnTo>
                      <a:pt x="702" y="102"/>
                    </a:lnTo>
                    <a:lnTo>
                      <a:pt x="702" y="102"/>
                    </a:lnTo>
                    <a:lnTo>
                      <a:pt x="709" y="118"/>
                    </a:lnTo>
                    <a:lnTo>
                      <a:pt x="717" y="138"/>
                    </a:lnTo>
                    <a:lnTo>
                      <a:pt x="724" y="158"/>
                    </a:lnTo>
                    <a:lnTo>
                      <a:pt x="726" y="169"/>
                    </a:lnTo>
                    <a:lnTo>
                      <a:pt x="727" y="178"/>
                    </a:lnTo>
                    <a:lnTo>
                      <a:pt x="727" y="178"/>
                    </a:lnTo>
                    <a:lnTo>
                      <a:pt x="726" y="187"/>
                    </a:lnTo>
                    <a:lnTo>
                      <a:pt x="726" y="195"/>
                    </a:lnTo>
                    <a:lnTo>
                      <a:pt x="725" y="201"/>
                    </a:lnTo>
                    <a:lnTo>
                      <a:pt x="725" y="206"/>
                    </a:lnTo>
                    <a:lnTo>
                      <a:pt x="726" y="211"/>
                    </a:lnTo>
                    <a:lnTo>
                      <a:pt x="728" y="215"/>
                    </a:lnTo>
                    <a:lnTo>
                      <a:pt x="734" y="217"/>
                    </a:lnTo>
                    <a:lnTo>
                      <a:pt x="741" y="218"/>
                    </a:lnTo>
                    <a:lnTo>
                      <a:pt x="741" y="218"/>
                    </a:lnTo>
                    <a:lnTo>
                      <a:pt x="755" y="219"/>
                    </a:lnTo>
                    <a:lnTo>
                      <a:pt x="765" y="219"/>
                    </a:lnTo>
                    <a:lnTo>
                      <a:pt x="768" y="219"/>
                    </a:lnTo>
                    <a:lnTo>
                      <a:pt x="770" y="220"/>
                    </a:lnTo>
                    <a:lnTo>
                      <a:pt x="772" y="223"/>
                    </a:lnTo>
                    <a:lnTo>
                      <a:pt x="776" y="227"/>
                    </a:lnTo>
                    <a:lnTo>
                      <a:pt x="776" y="227"/>
                    </a:lnTo>
                    <a:lnTo>
                      <a:pt x="781" y="235"/>
                    </a:lnTo>
                    <a:lnTo>
                      <a:pt x="787" y="246"/>
                    </a:lnTo>
                    <a:lnTo>
                      <a:pt x="793" y="258"/>
                    </a:lnTo>
                    <a:lnTo>
                      <a:pt x="794" y="263"/>
                    </a:lnTo>
                    <a:lnTo>
                      <a:pt x="795" y="269"/>
                    </a:lnTo>
                    <a:lnTo>
                      <a:pt x="795" y="269"/>
                    </a:lnTo>
                    <a:lnTo>
                      <a:pt x="795" y="278"/>
                    </a:lnTo>
                    <a:lnTo>
                      <a:pt x="795" y="285"/>
                    </a:lnTo>
                    <a:lnTo>
                      <a:pt x="798" y="292"/>
                    </a:lnTo>
                    <a:lnTo>
                      <a:pt x="803" y="301"/>
                    </a:lnTo>
                    <a:lnTo>
                      <a:pt x="803" y="301"/>
                    </a:lnTo>
                    <a:lnTo>
                      <a:pt x="807" y="306"/>
                    </a:lnTo>
                    <a:lnTo>
                      <a:pt x="810" y="314"/>
                    </a:lnTo>
                    <a:lnTo>
                      <a:pt x="813" y="323"/>
                    </a:lnTo>
                    <a:lnTo>
                      <a:pt x="815" y="331"/>
                    </a:lnTo>
                    <a:lnTo>
                      <a:pt x="817" y="340"/>
                    </a:lnTo>
                    <a:lnTo>
                      <a:pt x="817" y="346"/>
                    </a:lnTo>
                    <a:lnTo>
                      <a:pt x="817" y="352"/>
                    </a:lnTo>
                    <a:lnTo>
                      <a:pt x="816" y="353"/>
                    </a:lnTo>
                    <a:lnTo>
                      <a:pt x="815" y="354"/>
                    </a:lnTo>
                    <a:lnTo>
                      <a:pt x="815" y="354"/>
                    </a:lnTo>
                    <a:lnTo>
                      <a:pt x="812" y="354"/>
                    </a:lnTo>
                    <a:lnTo>
                      <a:pt x="809" y="353"/>
                    </a:lnTo>
                    <a:lnTo>
                      <a:pt x="802" y="351"/>
                    </a:lnTo>
                    <a:lnTo>
                      <a:pt x="799" y="349"/>
                    </a:lnTo>
                    <a:lnTo>
                      <a:pt x="796" y="349"/>
                    </a:lnTo>
                    <a:lnTo>
                      <a:pt x="793" y="351"/>
                    </a:lnTo>
                    <a:lnTo>
                      <a:pt x="789" y="354"/>
                    </a:lnTo>
                    <a:lnTo>
                      <a:pt x="789" y="354"/>
                    </a:lnTo>
                    <a:lnTo>
                      <a:pt x="783" y="361"/>
                    </a:lnTo>
                    <a:lnTo>
                      <a:pt x="780" y="364"/>
                    </a:lnTo>
                    <a:lnTo>
                      <a:pt x="778" y="366"/>
                    </a:lnTo>
                    <a:lnTo>
                      <a:pt x="776" y="367"/>
                    </a:lnTo>
                    <a:lnTo>
                      <a:pt x="773" y="366"/>
                    </a:lnTo>
                    <a:lnTo>
                      <a:pt x="772" y="362"/>
                    </a:lnTo>
                    <a:lnTo>
                      <a:pt x="771" y="357"/>
                    </a:lnTo>
                    <a:lnTo>
                      <a:pt x="771" y="357"/>
                    </a:lnTo>
                    <a:lnTo>
                      <a:pt x="771" y="345"/>
                    </a:lnTo>
                    <a:lnTo>
                      <a:pt x="771" y="341"/>
                    </a:lnTo>
                    <a:lnTo>
                      <a:pt x="770" y="337"/>
                    </a:lnTo>
                    <a:lnTo>
                      <a:pt x="768" y="332"/>
                    </a:lnTo>
                    <a:lnTo>
                      <a:pt x="766" y="330"/>
                    </a:lnTo>
                    <a:lnTo>
                      <a:pt x="762" y="329"/>
                    </a:lnTo>
                    <a:lnTo>
                      <a:pt x="756" y="329"/>
                    </a:lnTo>
                    <a:lnTo>
                      <a:pt x="756" y="329"/>
                    </a:lnTo>
                    <a:lnTo>
                      <a:pt x="752" y="330"/>
                    </a:lnTo>
                    <a:lnTo>
                      <a:pt x="748" y="331"/>
                    </a:lnTo>
                    <a:lnTo>
                      <a:pt x="741" y="334"/>
                    </a:lnTo>
                    <a:lnTo>
                      <a:pt x="735" y="337"/>
                    </a:lnTo>
                    <a:lnTo>
                      <a:pt x="731" y="338"/>
                    </a:lnTo>
                    <a:lnTo>
                      <a:pt x="727" y="337"/>
                    </a:lnTo>
                    <a:lnTo>
                      <a:pt x="727" y="337"/>
                    </a:lnTo>
                    <a:lnTo>
                      <a:pt x="719" y="337"/>
                    </a:lnTo>
                    <a:lnTo>
                      <a:pt x="716" y="338"/>
                    </a:lnTo>
                    <a:lnTo>
                      <a:pt x="714" y="340"/>
                    </a:lnTo>
                    <a:lnTo>
                      <a:pt x="713" y="342"/>
                    </a:lnTo>
                    <a:lnTo>
                      <a:pt x="712" y="344"/>
                    </a:lnTo>
                    <a:lnTo>
                      <a:pt x="712" y="351"/>
                    </a:lnTo>
                    <a:lnTo>
                      <a:pt x="712" y="351"/>
                    </a:lnTo>
                    <a:lnTo>
                      <a:pt x="710" y="357"/>
                    </a:lnTo>
                    <a:lnTo>
                      <a:pt x="708" y="364"/>
                    </a:lnTo>
                    <a:lnTo>
                      <a:pt x="699" y="385"/>
                    </a:lnTo>
                    <a:lnTo>
                      <a:pt x="688" y="405"/>
                    </a:lnTo>
                    <a:lnTo>
                      <a:pt x="683" y="413"/>
                    </a:lnTo>
                    <a:lnTo>
                      <a:pt x="678" y="419"/>
                    </a:lnTo>
                    <a:lnTo>
                      <a:pt x="678" y="419"/>
                    </a:lnTo>
                    <a:lnTo>
                      <a:pt x="671" y="428"/>
                    </a:lnTo>
                    <a:lnTo>
                      <a:pt x="666" y="437"/>
                    </a:lnTo>
                    <a:lnTo>
                      <a:pt x="662" y="446"/>
                    </a:lnTo>
                    <a:lnTo>
                      <a:pt x="658" y="457"/>
                    </a:lnTo>
                    <a:lnTo>
                      <a:pt x="658" y="457"/>
                    </a:lnTo>
                    <a:lnTo>
                      <a:pt x="654" y="471"/>
                    </a:lnTo>
                    <a:lnTo>
                      <a:pt x="650" y="486"/>
                    </a:lnTo>
                    <a:lnTo>
                      <a:pt x="648" y="495"/>
                    </a:lnTo>
                    <a:lnTo>
                      <a:pt x="648" y="501"/>
                    </a:lnTo>
                    <a:lnTo>
                      <a:pt x="649" y="507"/>
                    </a:lnTo>
                    <a:lnTo>
                      <a:pt x="651" y="511"/>
                    </a:lnTo>
                    <a:lnTo>
                      <a:pt x="653" y="513"/>
                    </a:lnTo>
                    <a:lnTo>
                      <a:pt x="653" y="513"/>
                    </a:lnTo>
                    <a:lnTo>
                      <a:pt x="676" y="534"/>
                    </a:lnTo>
                    <a:lnTo>
                      <a:pt x="681" y="540"/>
                    </a:lnTo>
                    <a:lnTo>
                      <a:pt x="687" y="545"/>
                    </a:lnTo>
                    <a:lnTo>
                      <a:pt x="694" y="548"/>
                    </a:lnTo>
                    <a:lnTo>
                      <a:pt x="700" y="550"/>
                    </a:lnTo>
                    <a:lnTo>
                      <a:pt x="700" y="550"/>
                    </a:lnTo>
                    <a:lnTo>
                      <a:pt x="706" y="552"/>
                    </a:lnTo>
                    <a:lnTo>
                      <a:pt x="710" y="554"/>
                    </a:lnTo>
                    <a:lnTo>
                      <a:pt x="712" y="556"/>
                    </a:lnTo>
                    <a:lnTo>
                      <a:pt x="714" y="558"/>
                    </a:lnTo>
                    <a:lnTo>
                      <a:pt x="716" y="561"/>
                    </a:lnTo>
                    <a:lnTo>
                      <a:pt x="716" y="564"/>
                    </a:lnTo>
                    <a:lnTo>
                      <a:pt x="717" y="572"/>
                    </a:lnTo>
                    <a:lnTo>
                      <a:pt x="717" y="572"/>
                    </a:lnTo>
                    <a:lnTo>
                      <a:pt x="717" y="578"/>
                    </a:lnTo>
                    <a:lnTo>
                      <a:pt x="719" y="582"/>
                    </a:lnTo>
                    <a:lnTo>
                      <a:pt x="720" y="584"/>
                    </a:lnTo>
                    <a:lnTo>
                      <a:pt x="722" y="585"/>
                    </a:lnTo>
                    <a:lnTo>
                      <a:pt x="729" y="587"/>
                    </a:lnTo>
                    <a:lnTo>
                      <a:pt x="729" y="587"/>
                    </a:lnTo>
                    <a:lnTo>
                      <a:pt x="737" y="589"/>
                    </a:lnTo>
                    <a:lnTo>
                      <a:pt x="738" y="591"/>
                    </a:lnTo>
                    <a:lnTo>
                      <a:pt x="738" y="592"/>
                    </a:lnTo>
                    <a:lnTo>
                      <a:pt x="737" y="593"/>
                    </a:lnTo>
                    <a:lnTo>
                      <a:pt x="734" y="595"/>
                    </a:lnTo>
                    <a:lnTo>
                      <a:pt x="726" y="596"/>
                    </a:lnTo>
                    <a:lnTo>
                      <a:pt x="726" y="596"/>
                    </a:lnTo>
                    <a:lnTo>
                      <a:pt x="706" y="596"/>
                    </a:lnTo>
                    <a:lnTo>
                      <a:pt x="697" y="598"/>
                    </a:lnTo>
                    <a:lnTo>
                      <a:pt x="694" y="599"/>
                    </a:lnTo>
                    <a:lnTo>
                      <a:pt x="691" y="602"/>
                    </a:lnTo>
                    <a:lnTo>
                      <a:pt x="691" y="602"/>
                    </a:lnTo>
                    <a:lnTo>
                      <a:pt x="685" y="607"/>
                    </a:lnTo>
                    <a:lnTo>
                      <a:pt x="680" y="611"/>
                    </a:lnTo>
                    <a:lnTo>
                      <a:pt x="674" y="613"/>
                    </a:lnTo>
                    <a:lnTo>
                      <a:pt x="670" y="613"/>
                    </a:lnTo>
                    <a:lnTo>
                      <a:pt x="670" y="613"/>
                    </a:lnTo>
                    <a:lnTo>
                      <a:pt x="664" y="613"/>
                    </a:lnTo>
                    <a:lnTo>
                      <a:pt x="656" y="614"/>
                    </a:lnTo>
                    <a:lnTo>
                      <a:pt x="650" y="613"/>
                    </a:lnTo>
                    <a:lnTo>
                      <a:pt x="648" y="613"/>
                    </a:lnTo>
                    <a:lnTo>
                      <a:pt x="645" y="611"/>
                    </a:lnTo>
                    <a:lnTo>
                      <a:pt x="645" y="611"/>
                    </a:lnTo>
                    <a:lnTo>
                      <a:pt x="644" y="610"/>
                    </a:lnTo>
                    <a:lnTo>
                      <a:pt x="641" y="607"/>
                    </a:lnTo>
                    <a:lnTo>
                      <a:pt x="634" y="605"/>
                    </a:lnTo>
                    <a:lnTo>
                      <a:pt x="629" y="605"/>
                    </a:lnTo>
                    <a:lnTo>
                      <a:pt x="626" y="606"/>
                    </a:lnTo>
                    <a:lnTo>
                      <a:pt x="622" y="607"/>
                    </a:lnTo>
                    <a:lnTo>
                      <a:pt x="619" y="610"/>
                    </a:lnTo>
                    <a:lnTo>
                      <a:pt x="619" y="610"/>
                    </a:lnTo>
                    <a:lnTo>
                      <a:pt x="614" y="616"/>
                    </a:lnTo>
                    <a:lnTo>
                      <a:pt x="609" y="620"/>
                    </a:lnTo>
                    <a:lnTo>
                      <a:pt x="606" y="621"/>
                    </a:lnTo>
                    <a:lnTo>
                      <a:pt x="603" y="623"/>
                    </a:lnTo>
                    <a:lnTo>
                      <a:pt x="601" y="621"/>
                    </a:lnTo>
                    <a:lnTo>
                      <a:pt x="598" y="619"/>
                    </a:lnTo>
                    <a:lnTo>
                      <a:pt x="598" y="619"/>
                    </a:lnTo>
                    <a:lnTo>
                      <a:pt x="593" y="610"/>
                    </a:lnTo>
                    <a:lnTo>
                      <a:pt x="588" y="606"/>
                    </a:lnTo>
                    <a:lnTo>
                      <a:pt x="586" y="605"/>
                    </a:lnTo>
                    <a:lnTo>
                      <a:pt x="583" y="605"/>
                    </a:lnTo>
                    <a:lnTo>
                      <a:pt x="583" y="605"/>
                    </a:lnTo>
                    <a:lnTo>
                      <a:pt x="576" y="604"/>
                    </a:lnTo>
                    <a:lnTo>
                      <a:pt x="568" y="603"/>
                    </a:lnTo>
                    <a:lnTo>
                      <a:pt x="562" y="600"/>
                    </a:lnTo>
                    <a:lnTo>
                      <a:pt x="556" y="596"/>
                    </a:lnTo>
                    <a:lnTo>
                      <a:pt x="556" y="596"/>
                    </a:lnTo>
                    <a:lnTo>
                      <a:pt x="551" y="591"/>
                    </a:lnTo>
                    <a:lnTo>
                      <a:pt x="543" y="587"/>
                    </a:lnTo>
                    <a:lnTo>
                      <a:pt x="537" y="586"/>
                    </a:lnTo>
                    <a:lnTo>
                      <a:pt x="534" y="586"/>
                    </a:lnTo>
                    <a:lnTo>
                      <a:pt x="531" y="587"/>
                    </a:lnTo>
                    <a:lnTo>
                      <a:pt x="531" y="587"/>
                    </a:lnTo>
                    <a:lnTo>
                      <a:pt x="530" y="589"/>
                    </a:lnTo>
                    <a:lnTo>
                      <a:pt x="529" y="592"/>
                    </a:lnTo>
                    <a:lnTo>
                      <a:pt x="529" y="600"/>
                    </a:lnTo>
                    <a:lnTo>
                      <a:pt x="530" y="609"/>
                    </a:lnTo>
                    <a:lnTo>
                      <a:pt x="529" y="612"/>
                    </a:lnTo>
                    <a:lnTo>
                      <a:pt x="528" y="615"/>
                    </a:lnTo>
                    <a:lnTo>
                      <a:pt x="528" y="615"/>
                    </a:lnTo>
                    <a:lnTo>
                      <a:pt x="524" y="619"/>
                    </a:lnTo>
                    <a:lnTo>
                      <a:pt x="520" y="623"/>
                    </a:lnTo>
                    <a:lnTo>
                      <a:pt x="519" y="625"/>
                    </a:lnTo>
                    <a:lnTo>
                      <a:pt x="517" y="626"/>
                    </a:lnTo>
                    <a:lnTo>
                      <a:pt x="519" y="628"/>
                    </a:lnTo>
                    <a:lnTo>
                      <a:pt x="520" y="630"/>
                    </a:lnTo>
                    <a:lnTo>
                      <a:pt x="520" y="630"/>
                    </a:lnTo>
                    <a:lnTo>
                      <a:pt x="527" y="635"/>
                    </a:lnTo>
                    <a:lnTo>
                      <a:pt x="537" y="643"/>
                    </a:lnTo>
                    <a:lnTo>
                      <a:pt x="545" y="650"/>
                    </a:lnTo>
                    <a:lnTo>
                      <a:pt x="550" y="654"/>
                    </a:lnTo>
                    <a:lnTo>
                      <a:pt x="552" y="657"/>
                    </a:lnTo>
                    <a:lnTo>
                      <a:pt x="552" y="657"/>
                    </a:lnTo>
                    <a:lnTo>
                      <a:pt x="555" y="662"/>
                    </a:lnTo>
                    <a:lnTo>
                      <a:pt x="557" y="666"/>
                    </a:lnTo>
                    <a:lnTo>
                      <a:pt x="559" y="668"/>
                    </a:lnTo>
                    <a:lnTo>
                      <a:pt x="562" y="669"/>
                    </a:lnTo>
                    <a:lnTo>
                      <a:pt x="565" y="669"/>
                    </a:lnTo>
                    <a:lnTo>
                      <a:pt x="569" y="668"/>
                    </a:lnTo>
                    <a:lnTo>
                      <a:pt x="574" y="667"/>
                    </a:lnTo>
                    <a:lnTo>
                      <a:pt x="574" y="667"/>
                    </a:lnTo>
                    <a:lnTo>
                      <a:pt x="584" y="661"/>
                    </a:lnTo>
                    <a:lnTo>
                      <a:pt x="594" y="658"/>
                    </a:lnTo>
                    <a:lnTo>
                      <a:pt x="597" y="657"/>
                    </a:lnTo>
                    <a:lnTo>
                      <a:pt x="601" y="657"/>
                    </a:lnTo>
                    <a:lnTo>
                      <a:pt x="606" y="658"/>
                    </a:lnTo>
                    <a:lnTo>
                      <a:pt x="610" y="661"/>
                    </a:lnTo>
                    <a:lnTo>
                      <a:pt x="610" y="661"/>
                    </a:lnTo>
                    <a:lnTo>
                      <a:pt x="613" y="664"/>
                    </a:lnTo>
                    <a:lnTo>
                      <a:pt x="616" y="669"/>
                    </a:lnTo>
                    <a:lnTo>
                      <a:pt x="621" y="680"/>
                    </a:lnTo>
                    <a:lnTo>
                      <a:pt x="624" y="688"/>
                    </a:lnTo>
                    <a:lnTo>
                      <a:pt x="625" y="692"/>
                    </a:lnTo>
                    <a:lnTo>
                      <a:pt x="628" y="695"/>
                    </a:lnTo>
                    <a:lnTo>
                      <a:pt x="628" y="695"/>
                    </a:lnTo>
                    <a:lnTo>
                      <a:pt x="633" y="698"/>
                    </a:lnTo>
                    <a:lnTo>
                      <a:pt x="636" y="703"/>
                    </a:lnTo>
                    <a:lnTo>
                      <a:pt x="637" y="705"/>
                    </a:lnTo>
                    <a:lnTo>
                      <a:pt x="637" y="707"/>
                    </a:lnTo>
                    <a:lnTo>
                      <a:pt x="636" y="710"/>
                    </a:lnTo>
                    <a:lnTo>
                      <a:pt x="634" y="711"/>
                    </a:lnTo>
                    <a:lnTo>
                      <a:pt x="634" y="711"/>
                    </a:lnTo>
                    <a:lnTo>
                      <a:pt x="628" y="714"/>
                    </a:lnTo>
                    <a:lnTo>
                      <a:pt x="622" y="719"/>
                    </a:lnTo>
                    <a:lnTo>
                      <a:pt x="617" y="725"/>
                    </a:lnTo>
                    <a:lnTo>
                      <a:pt x="615" y="727"/>
                    </a:lnTo>
                    <a:lnTo>
                      <a:pt x="615" y="730"/>
                    </a:lnTo>
                    <a:lnTo>
                      <a:pt x="615" y="730"/>
                    </a:lnTo>
                    <a:lnTo>
                      <a:pt x="614" y="735"/>
                    </a:lnTo>
                    <a:lnTo>
                      <a:pt x="613" y="738"/>
                    </a:lnTo>
                    <a:lnTo>
                      <a:pt x="612" y="740"/>
                    </a:lnTo>
                    <a:lnTo>
                      <a:pt x="609" y="742"/>
                    </a:lnTo>
                    <a:lnTo>
                      <a:pt x="606" y="743"/>
                    </a:lnTo>
                    <a:lnTo>
                      <a:pt x="601" y="743"/>
                    </a:lnTo>
                    <a:lnTo>
                      <a:pt x="596" y="743"/>
                    </a:lnTo>
                    <a:lnTo>
                      <a:pt x="596" y="743"/>
                    </a:lnTo>
                    <a:lnTo>
                      <a:pt x="570" y="741"/>
                    </a:lnTo>
                    <a:lnTo>
                      <a:pt x="558" y="739"/>
                    </a:lnTo>
                    <a:lnTo>
                      <a:pt x="553" y="738"/>
                    </a:lnTo>
                    <a:lnTo>
                      <a:pt x="549" y="735"/>
                    </a:lnTo>
                    <a:lnTo>
                      <a:pt x="549" y="735"/>
                    </a:lnTo>
                    <a:lnTo>
                      <a:pt x="539" y="731"/>
                    </a:lnTo>
                    <a:lnTo>
                      <a:pt x="531" y="729"/>
                    </a:lnTo>
                    <a:lnTo>
                      <a:pt x="525" y="727"/>
                    </a:lnTo>
                    <a:lnTo>
                      <a:pt x="523" y="725"/>
                    </a:lnTo>
                    <a:lnTo>
                      <a:pt x="521" y="723"/>
                    </a:lnTo>
                    <a:lnTo>
                      <a:pt x="521" y="723"/>
                    </a:lnTo>
                    <a:lnTo>
                      <a:pt x="517" y="716"/>
                    </a:lnTo>
                    <a:lnTo>
                      <a:pt x="516" y="714"/>
                    </a:lnTo>
                    <a:lnTo>
                      <a:pt x="514" y="712"/>
                    </a:lnTo>
                    <a:lnTo>
                      <a:pt x="511" y="711"/>
                    </a:lnTo>
                    <a:lnTo>
                      <a:pt x="508" y="710"/>
                    </a:lnTo>
                    <a:lnTo>
                      <a:pt x="505" y="711"/>
                    </a:lnTo>
                    <a:lnTo>
                      <a:pt x="500" y="712"/>
                    </a:lnTo>
                    <a:lnTo>
                      <a:pt x="500" y="712"/>
                    </a:lnTo>
                    <a:lnTo>
                      <a:pt x="490" y="716"/>
                    </a:lnTo>
                    <a:lnTo>
                      <a:pt x="479" y="719"/>
                    </a:lnTo>
                    <a:lnTo>
                      <a:pt x="473" y="720"/>
                    </a:lnTo>
                    <a:lnTo>
                      <a:pt x="468" y="719"/>
                    </a:lnTo>
                    <a:lnTo>
                      <a:pt x="463" y="718"/>
                    </a:lnTo>
                    <a:lnTo>
                      <a:pt x="458" y="716"/>
                    </a:lnTo>
                    <a:lnTo>
                      <a:pt x="458" y="716"/>
                    </a:lnTo>
                    <a:lnTo>
                      <a:pt x="455" y="712"/>
                    </a:lnTo>
                    <a:lnTo>
                      <a:pt x="451" y="707"/>
                    </a:lnTo>
                    <a:lnTo>
                      <a:pt x="444" y="696"/>
                    </a:lnTo>
                    <a:lnTo>
                      <a:pt x="439" y="684"/>
                    </a:lnTo>
                    <a:lnTo>
                      <a:pt x="434" y="671"/>
                    </a:lnTo>
                    <a:lnTo>
                      <a:pt x="434" y="671"/>
                    </a:lnTo>
                    <a:lnTo>
                      <a:pt x="428" y="660"/>
                    </a:lnTo>
                    <a:lnTo>
                      <a:pt x="423" y="652"/>
                    </a:lnTo>
                    <a:lnTo>
                      <a:pt x="407" y="633"/>
                    </a:lnTo>
                    <a:lnTo>
                      <a:pt x="407" y="633"/>
                    </a:lnTo>
                    <a:lnTo>
                      <a:pt x="399" y="624"/>
                    </a:lnTo>
                    <a:lnTo>
                      <a:pt x="395" y="614"/>
                    </a:lnTo>
                    <a:lnTo>
                      <a:pt x="393" y="604"/>
                    </a:lnTo>
                    <a:lnTo>
                      <a:pt x="392" y="596"/>
                    </a:lnTo>
                    <a:lnTo>
                      <a:pt x="392" y="596"/>
                    </a:lnTo>
                    <a:lnTo>
                      <a:pt x="394" y="584"/>
                    </a:lnTo>
                    <a:lnTo>
                      <a:pt x="395" y="575"/>
                    </a:lnTo>
                    <a:lnTo>
                      <a:pt x="396" y="567"/>
                    </a:lnTo>
                    <a:lnTo>
                      <a:pt x="395" y="558"/>
                    </a:lnTo>
                    <a:lnTo>
                      <a:pt x="393" y="549"/>
                    </a:lnTo>
                    <a:lnTo>
                      <a:pt x="391" y="545"/>
                    </a:lnTo>
                    <a:lnTo>
                      <a:pt x="388" y="542"/>
                    </a:lnTo>
                    <a:lnTo>
                      <a:pt x="385" y="539"/>
                    </a:lnTo>
                    <a:lnTo>
                      <a:pt x="381" y="535"/>
                    </a:lnTo>
                    <a:lnTo>
                      <a:pt x="381" y="535"/>
                    </a:lnTo>
                    <a:lnTo>
                      <a:pt x="372" y="532"/>
                    </a:lnTo>
                    <a:lnTo>
                      <a:pt x="365" y="529"/>
                    </a:lnTo>
                    <a:lnTo>
                      <a:pt x="359" y="528"/>
                    </a:lnTo>
                    <a:lnTo>
                      <a:pt x="354" y="527"/>
                    </a:lnTo>
                    <a:lnTo>
                      <a:pt x="345" y="527"/>
                    </a:lnTo>
                    <a:lnTo>
                      <a:pt x="335" y="526"/>
                    </a:lnTo>
                    <a:lnTo>
                      <a:pt x="335" y="526"/>
                    </a:lnTo>
                    <a:lnTo>
                      <a:pt x="323" y="525"/>
                    </a:lnTo>
                    <a:lnTo>
                      <a:pt x="312" y="521"/>
                    </a:lnTo>
                    <a:lnTo>
                      <a:pt x="308" y="519"/>
                    </a:lnTo>
                    <a:lnTo>
                      <a:pt x="305" y="517"/>
                    </a:lnTo>
                    <a:lnTo>
                      <a:pt x="302" y="514"/>
                    </a:lnTo>
                    <a:lnTo>
                      <a:pt x="301" y="511"/>
                    </a:lnTo>
                    <a:lnTo>
                      <a:pt x="301" y="511"/>
                    </a:lnTo>
                    <a:lnTo>
                      <a:pt x="301" y="503"/>
                    </a:lnTo>
                    <a:lnTo>
                      <a:pt x="300" y="499"/>
                    </a:lnTo>
                    <a:lnTo>
                      <a:pt x="298" y="497"/>
                    </a:lnTo>
                    <a:lnTo>
                      <a:pt x="296" y="497"/>
                    </a:lnTo>
                    <a:lnTo>
                      <a:pt x="290" y="496"/>
                    </a:lnTo>
                    <a:lnTo>
                      <a:pt x="290" y="496"/>
                    </a:lnTo>
                    <a:lnTo>
                      <a:pt x="286" y="495"/>
                    </a:lnTo>
                    <a:lnTo>
                      <a:pt x="284" y="493"/>
                    </a:lnTo>
                    <a:lnTo>
                      <a:pt x="284" y="491"/>
                    </a:lnTo>
                    <a:lnTo>
                      <a:pt x="284" y="490"/>
                    </a:lnTo>
                    <a:lnTo>
                      <a:pt x="284" y="486"/>
                    </a:lnTo>
                    <a:lnTo>
                      <a:pt x="283" y="485"/>
                    </a:lnTo>
                    <a:lnTo>
                      <a:pt x="281" y="484"/>
                    </a:lnTo>
                    <a:lnTo>
                      <a:pt x="281" y="484"/>
                    </a:lnTo>
                    <a:lnTo>
                      <a:pt x="273" y="485"/>
                    </a:lnTo>
                    <a:lnTo>
                      <a:pt x="265" y="485"/>
                    </a:lnTo>
                    <a:lnTo>
                      <a:pt x="262" y="485"/>
                    </a:lnTo>
                    <a:lnTo>
                      <a:pt x="258" y="484"/>
                    </a:lnTo>
                    <a:lnTo>
                      <a:pt x="256" y="482"/>
                    </a:lnTo>
                    <a:lnTo>
                      <a:pt x="255" y="480"/>
                    </a:lnTo>
                    <a:lnTo>
                      <a:pt x="255" y="480"/>
                    </a:lnTo>
                    <a:lnTo>
                      <a:pt x="254" y="473"/>
                    </a:lnTo>
                    <a:lnTo>
                      <a:pt x="253" y="471"/>
                    </a:lnTo>
                    <a:lnTo>
                      <a:pt x="250" y="469"/>
                    </a:lnTo>
                    <a:lnTo>
                      <a:pt x="241" y="467"/>
                    </a:lnTo>
                    <a:lnTo>
                      <a:pt x="241" y="467"/>
                    </a:lnTo>
                    <a:lnTo>
                      <a:pt x="236" y="466"/>
                    </a:lnTo>
                    <a:lnTo>
                      <a:pt x="233" y="464"/>
                    </a:lnTo>
                    <a:lnTo>
                      <a:pt x="231" y="463"/>
                    </a:lnTo>
                    <a:lnTo>
                      <a:pt x="231" y="461"/>
                    </a:lnTo>
                    <a:lnTo>
                      <a:pt x="230" y="457"/>
                    </a:lnTo>
                    <a:lnTo>
                      <a:pt x="229" y="455"/>
                    </a:lnTo>
                    <a:lnTo>
                      <a:pt x="227" y="453"/>
                    </a:lnTo>
                    <a:lnTo>
                      <a:pt x="227" y="453"/>
                    </a:lnTo>
                    <a:lnTo>
                      <a:pt x="220" y="448"/>
                    </a:lnTo>
                    <a:lnTo>
                      <a:pt x="213" y="444"/>
                    </a:lnTo>
                    <a:lnTo>
                      <a:pt x="211" y="441"/>
                    </a:lnTo>
                    <a:lnTo>
                      <a:pt x="210" y="439"/>
                    </a:lnTo>
                    <a:lnTo>
                      <a:pt x="211" y="437"/>
                    </a:lnTo>
                    <a:lnTo>
                      <a:pt x="214" y="434"/>
                    </a:lnTo>
                    <a:lnTo>
                      <a:pt x="214" y="434"/>
                    </a:lnTo>
                    <a:lnTo>
                      <a:pt x="222" y="430"/>
                    </a:lnTo>
                    <a:lnTo>
                      <a:pt x="230" y="426"/>
                    </a:lnTo>
                    <a:lnTo>
                      <a:pt x="236" y="425"/>
                    </a:lnTo>
                    <a:lnTo>
                      <a:pt x="240" y="425"/>
                    </a:lnTo>
                    <a:lnTo>
                      <a:pt x="244" y="426"/>
                    </a:lnTo>
                    <a:lnTo>
                      <a:pt x="249" y="429"/>
                    </a:lnTo>
                    <a:lnTo>
                      <a:pt x="249" y="429"/>
                    </a:lnTo>
                    <a:lnTo>
                      <a:pt x="253" y="433"/>
                    </a:lnTo>
                    <a:lnTo>
                      <a:pt x="257" y="440"/>
                    </a:lnTo>
                    <a:lnTo>
                      <a:pt x="265" y="450"/>
                    </a:lnTo>
                    <a:lnTo>
                      <a:pt x="269" y="456"/>
                    </a:lnTo>
                    <a:lnTo>
                      <a:pt x="273" y="459"/>
                    </a:lnTo>
                    <a:lnTo>
                      <a:pt x="280" y="461"/>
                    </a:lnTo>
                    <a:lnTo>
                      <a:pt x="283" y="461"/>
                    </a:lnTo>
                    <a:lnTo>
                      <a:pt x="286" y="460"/>
                    </a:lnTo>
                    <a:lnTo>
                      <a:pt x="286" y="460"/>
                    </a:lnTo>
                    <a:lnTo>
                      <a:pt x="298" y="456"/>
                    </a:lnTo>
                    <a:lnTo>
                      <a:pt x="306" y="452"/>
                    </a:lnTo>
                    <a:lnTo>
                      <a:pt x="309" y="450"/>
                    </a:lnTo>
                    <a:lnTo>
                      <a:pt x="312" y="450"/>
                    </a:lnTo>
                    <a:lnTo>
                      <a:pt x="315" y="452"/>
                    </a:lnTo>
                    <a:lnTo>
                      <a:pt x="320" y="454"/>
                    </a:lnTo>
                    <a:lnTo>
                      <a:pt x="320" y="454"/>
                    </a:lnTo>
                    <a:lnTo>
                      <a:pt x="336" y="462"/>
                    </a:lnTo>
                    <a:lnTo>
                      <a:pt x="342" y="464"/>
                    </a:lnTo>
                    <a:lnTo>
                      <a:pt x="344" y="464"/>
                    </a:lnTo>
                    <a:lnTo>
                      <a:pt x="345" y="463"/>
                    </a:lnTo>
                    <a:lnTo>
                      <a:pt x="345" y="463"/>
                    </a:lnTo>
                    <a:lnTo>
                      <a:pt x="349" y="461"/>
                    </a:lnTo>
                    <a:lnTo>
                      <a:pt x="354" y="459"/>
                    </a:lnTo>
                    <a:lnTo>
                      <a:pt x="359" y="459"/>
                    </a:lnTo>
                    <a:lnTo>
                      <a:pt x="367" y="459"/>
                    </a:lnTo>
                    <a:lnTo>
                      <a:pt x="367" y="459"/>
                    </a:lnTo>
                    <a:lnTo>
                      <a:pt x="371" y="460"/>
                    </a:lnTo>
                    <a:lnTo>
                      <a:pt x="377" y="462"/>
                    </a:lnTo>
                    <a:lnTo>
                      <a:pt x="391" y="469"/>
                    </a:lnTo>
                    <a:lnTo>
                      <a:pt x="405" y="474"/>
                    </a:lnTo>
                    <a:lnTo>
                      <a:pt x="411" y="475"/>
                    </a:lnTo>
                    <a:lnTo>
                      <a:pt x="416" y="475"/>
                    </a:lnTo>
                    <a:lnTo>
                      <a:pt x="416" y="475"/>
                    </a:lnTo>
                    <a:lnTo>
                      <a:pt x="443" y="471"/>
                    </a:lnTo>
                    <a:lnTo>
                      <a:pt x="458" y="468"/>
                    </a:lnTo>
                    <a:lnTo>
                      <a:pt x="471" y="463"/>
                    </a:lnTo>
                    <a:lnTo>
                      <a:pt x="471" y="463"/>
                    </a:lnTo>
                    <a:lnTo>
                      <a:pt x="481" y="460"/>
                    </a:lnTo>
                    <a:lnTo>
                      <a:pt x="492" y="458"/>
                    </a:lnTo>
                    <a:lnTo>
                      <a:pt x="501" y="458"/>
                    </a:lnTo>
                    <a:lnTo>
                      <a:pt x="505" y="459"/>
                    </a:lnTo>
                    <a:lnTo>
                      <a:pt x="508" y="461"/>
                    </a:lnTo>
                    <a:lnTo>
                      <a:pt x="508" y="461"/>
                    </a:lnTo>
                    <a:lnTo>
                      <a:pt x="511" y="463"/>
                    </a:lnTo>
                    <a:lnTo>
                      <a:pt x="514" y="464"/>
                    </a:lnTo>
                    <a:lnTo>
                      <a:pt x="522" y="463"/>
                    </a:lnTo>
                    <a:lnTo>
                      <a:pt x="530" y="461"/>
                    </a:lnTo>
                    <a:lnTo>
                      <a:pt x="542" y="458"/>
                    </a:lnTo>
                    <a:lnTo>
                      <a:pt x="542" y="458"/>
                    </a:lnTo>
                    <a:lnTo>
                      <a:pt x="555" y="453"/>
                    </a:lnTo>
                    <a:lnTo>
                      <a:pt x="566" y="447"/>
                    </a:lnTo>
                    <a:lnTo>
                      <a:pt x="577" y="440"/>
                    </a:lnTo>
                    <a:lnTo>
                      <a:pt x="584" y="431"/>
                    </a:lnTo>
                    <a:lnTo>
                      <a:pt x="584" y="431"/>
                    </a:lnTo>
                    <a:lnTo>
                      <a:pt x="595" y="418"/>
                    </a:lnTo>
                    <a:lnTo>
                      <a:pt x="607" y="400"/>
                    </a:lnTo>
                    <a:lnTo>
                      <a:pt x="617" y="381"/>
                    </a:lnTo>
                    <a:lnTo>
                      <a:pt x="622" y="373"/>
                    </a:lnTo>
                    <a:lnTo>
                      <a:pt x="623" y="367"/>
                    </a:lnTo>
                    <a:lnTo>
                      <a:pt x="623" y="367"/>
                    </a:lnTo>
                    <a:lnTo>
                      <a:pt x="624" y="361"/>
                    </a:lnTo>
                    <a:lnTo>
                      <a:pt x="626" y="358"/>
                    </a:lnTo>
                    <a:lnTo>
                      <a:pt x="629" y="351"/>
                    </a:lnTo>
                    <a:lnTo>
                      <a:pt x="634" y="344"/>
                    </a:lnTo>
                    <a:lnTo>
                      <a:pt x="635" y="340"/>
                    </a:lnTo>
                    <a:lnTo>
                      <a:pt x="636" y="334"/>
                    </a:lnTo>
                    <a:lnTo>
                      <a:pt x="636" y="334"/>
                    </a:lnTo>
                    <a:lnTo>
                      <a:pt x="637" y="324"/>
                    </a:lnTo>
                    <a:lnTo>
                      <a:pt x="638" y="313"/>
                    </a:lnTo>
                    <a:lnTo>
                      <a:pt x="636" y="304"/>
                    </a:lnTo>
                    <a:lnTo>
                      <a:pt x="634" y="296"/>
                    </a:lnTo>
                    <a:lnTo>
                      <a:pt x="634" y="296"/>
                    </a:lnTo>
                    <a:lnTo>
                      <a:pt x="625" y="282"/>
                    </a:lnTo>
                    <a:lnTo>
                      <a:pt x="612" y="263"/>
                    </a:lnTo>
                    <a:lnTo>
                      <a:pt x="612" y="263"/>
                    </a:lnTo>
                    <a:lnTo>
                      <a:pt x="602" y="251"/>
                    </a:lnTo>
                    <a:lnTo>
                      <a:pt x="592" y="239"/>
                    </a:lnTo>
                    <a:lnTo>
                      <a:pt x="582" y="229"/>
                    </a:lnTo>
                    <a:lnTo>
                      <a:pt x="578" y="226"/>
                    </a:lnTo>
                    <a:lnTo>
                      <a:pt x="574" y="225"/>
                    </a:lnTo>
                    <a:lnTo>
                      <a:pt x="574" y="225"/>
                    </a:lnTo>
                    <a:lnTo>
                      <a:pt x="571" y="225"/>
                    </a:lnTo>
                    <a:lnTo>
                      <a:pt x="569" y="227"/>
                    </a:lnTo>
                    <a:lnTo>
                      <a:pt x="565" y="230"/>
                    </a:lnTo>
                    <a:lnTo>
                      <a:pt x="563" y="231"/>
                    </a:lnTo>
                    <a:lnTo>
                      <a:pt x="560" y="231"/>
                    </a:lnTo>
                    <a:lnTo>
                      <a:pt x="557" y="230"/>
                    </a:lnTo>
                    <a:lnTo>
                      <a:pt x="553" y="228"/>
                    </a:lnTo>
                    <a:lnTo>
                      <a:pt x="553" y="228"/>
                    </a:lnTo>
                    <a:lnTo>
                      <a:pt x="543" y="220"/>
                    </a:lnTo>
                    <a:lnTo>
                      <a:pt x="535" y="215"/>
                    </a:lnTo>
                    <a:lnTo>
                      <a:pt x="526" y="210"/>
                    </a:lnTo>
                    <a:lnTo>
                      <a:pt x="522" y="209"/>
                    </a:lnTo>
                    <a:lnTo>
                      <a:pt x="517" y="209"/>
                    </a:lnTo>
                    <a:lnTo>
                      <a:pt x="517" y="209"/>
                    </a:lnTo>
                    <a:lnTo>
                      <a:pt x="496" y="211"/>
                    </a:lnTo>
                    <a:lnTo>
                      <a:pt x="484" y="211"/>
                    </a:lnTo>
                    <a:lnTo>
                      <a:pt x="479" y="210"/>
                    </a:lnTo>
                    <a:lnTo>
                      <a:pt x="473" y="209"/>
                    </a:lnTo>
                    <a:lnTo>
                      <a:pt x="473" y="209"/>
                    </a:lnTo>
                    <a:lnTo>
                      <a:pt x="468" y="206"/>
                    </a:lnTo>
                    <a:lnTo>
                      <a:pt x="464" y="203"/>
                    </a:lnTo>
                    <a:lnTo>
                      <a:pt x="453" y="195"/>
                    </a:lnTo>
                    <a:lnTo>
                      <a:pt x="445" y="189"/>
                    </a:lnTo>
                    <a:lnTo>
                      <a:pt x="437" y="185"/>
                    </a:lnTo>
                    <a:lnTo>
                      <a:pt x="426" y="182"/>
                    </a:lnTo>
                    <a:lnTo>
                      <a:pt x="411" y="178"/>
                    </a:lnTo>
                    <a:lnTo>
                      <a:pt x="411" y="178"/>
                    </a:lnTo>
                    <a:lnTo>
                      <a:pt x="397" y="175"/>
                    </a:lnTo>
                    <a:lnTo>
                      <a:pt x="383" y="171"/>
                    </a:lnTo>
                    <a:lnTo>
                      <a:pt x="358" y="163"/>
                    </a:lnTo>
                    <a:lnTo>
                      <a:pt x="336" y="157"/>
                    </a:lnTo>
                    <a:lnTo>
                      <a:pt x="325" y="154"/>
                    </a:lnTo>
                    <a:lnTo>
                      <a:pt x="312" y="153"/>
                    </a:lnTo>
                    <a:lnTo>
                      <a:pt x="312" y="153"/>
                    </a:lnTo>
                    <a:lnTo>
                      <a:pt x="292" y="152"/>
                    </a:lnTo>
                    <a:lnTo>
                      <a:pt x="279" y="152"/>
                    </a:lnTo>
                    <a:lnTo>
                      <a:pt x="251" y="155"/>
                    </a:lnTo>
                    <a:lnTo>
                      <a:pt x="251" y="155"/>
                    </a:lnTo>
                    <a:lnTo>
                      <a:pt x="234" y="157"/>
                    </a:lnTo>
                    <a:lnTo>
                      <a:pt x="220" y="159"/>
                    </a:lnTo>
                    <a:lnTo>
                      <a:pt x="213" y="161"/>
                    </a:lnTo>
                    <a:lnTo>
                      <a:pt x="209" y="164"/>
                    </a:lnTo>
                    <a:lnTo>
                      <a:pt x="206" y="169"/>
                    </a:lnTo>
                    <a:lnTo>
                      <a:pt x="203" y="174"/>
                    </a:lnTo>
                    <a:lnTo>
                      <a:pt x="203" y="174"/>
                    </a:lnTo>
                    <a:lnTo>
                      <a:pt x="201" y="188"/>
                    </a:lnTo>
                    <a:lnTo>
                      <a:pt x="199" y="201"/>
                    </a:lnTo>
                    <a:lnTo>
                      <a:pt x="197" y="205"/>
                    </a:lnTo>
                    <a:lnTo>
                      <a:pt x="196" y="206"/>
                    </a:lnTo>
                    <a:lnTo>
                      <a:pt x="195" y="206"/>
                    </a:lnTo>
                    <a:lnTo>
                      <a:pt x="194" y="205"/>
                    </a:lnTo>
                    <a:lnTo>
                      <a:pt x="192" y="201"/>
                    </a:lnTo>
                    <a:lnTo>
                      <a:pt x="192" y="201"/>
                    </a:lnTo>
                    <a:lnTo>
                      <a:pt x="184" y="172"/>
                    </a:lnTo>
                    <a:lnTo>
                      <a:pt x="182" y="167"/>
                    </a:lnTo>
                    <a:lnTo>
                      <a:pt x="180" y="162"/>
                    </a:lnTo>
                    <a:lnTo>
                      <a:pt x="177" y="160"/>
                    </a:lnTo>
                    <a:lnTo>
                      <a:pt x="176" y="160"/>
                    </a:lnTo>
                    <a:lnTo>
                      <a:pt x="174" y="160"/>
                    </a:lnTo>
                    <a:lnTo>
                      <a:pt x="174" y="160"/>
                    </a:lnTo>
                    <a:lnTo>
                      <a:pt x="164" y="166"/>
                    </a:lnTo>
                    <a:lnTo>
                      <a:pt x="160" y="167"/>
                    </a:lnTo>
                    <a:lnTo>
                      <a:pt x="159" y="167"/>
                    </a:lnTo>
                    <a:lnTo>
                      <a:pt x="158" y="166"/>
                    </a:lnTo>
                    <a:lnTo>
                      <a:pt x="158" y="166"/>
                    </a:lnTo>
                    <a:lnTo>
                      <a:pt x="157" y="162"/>
                    </a:lnTo>
                    <a:lnTo>
                      <a:pt x="156" y="158"/>
                    </a:lnTo>
                    <a:lnTo>
                      <a:pt x="155" y="156"/>
                    </a:lnTo>
                    <a:lnTo>
                      <a:pt x="154" y="155"/>
                    </a:lnTo>
                    <a:lnTo>
                      <a:pt x="152" y="156"/>
                    </a:lnTo>
                    <a:lnTo>
                      <a:pt x="149" y="158"/>
                    </a:lnTo>
                    <a:lnTo>
                      <a:pt x="149" y="158"/>
                    </a:lnTo>
                    <a:lnTo>
                      <a:pt x="145" y="161"/>
                    </a:lnTo>
                    <a:lnTo>
                      <a:pt x="141" y="163"/>
                    </a:lnTo>
                    <a:lnTo>
                      <a:pt x="138" y="164"/>
                    </a:lnTo>
                    <a:lnTo>
                      <a:pt x="135" y="164"/>
                    </a:lnTo>
                    <a:lnTo>
                      <a:pt x="131" y="164"/>
                    </a:lnTo>
                    <a:lnTo>
                      <a:pt x="128" y="163"/>
                    </a:lnTo>
                    <a:lnTo>
                      <a:pt x="127" y="161"/>
                    </a:lnTo>
                    <a:lnTo>
                      <a:pt x="126" y="159"/>
                    </a:lnTo>
                    <a:lnTo>
                      <a:pt x="126" y="159"/>
                    </a:lnTo>
                    <a:lnTo>
                      <a:pt x="126" y="156"/>
                    </a:lnTo>
                    <a:lnTo>
                      <a:pt x="124" y="154"/>
                    </a:lnTo>
                    <a:lnTo>
                      <a:pt x="120" y="149"/>
                    </a:lnTo>
                    <a:lnTo>
                      <a:pt x="114" y="145"/>
                    </a:lnTo>
                    <a:lnTo>
                      <a:pt x="113" y="143"/>
                    </a:lnTo>
                    <a:lnTo>
                      <a:pt x="112" y="141"/>
                    </a:lnTo>
                    <a:lnTo>
                      <a:pt x="112" y="141"/>
                    </a:lnTo>
                    <a:lnTo>
                      <a:pt x="112" y="134"/>
                    </a:lnTo>
                    <a:lnTo>
                      <a:pt x="113" y="127"/>
                    </a:lnTo>
                    <a:lnTo>
                      <a:pt x="114" y="125"/>
                    </a:lnTo>
                    <a:lnTo>
                      <a:pt x="116" y="124"/>
                    </a:lnTo>
                    <a:lnTo>
                      <a:pt x="119" y="124"/>
                    </a:lnTo>
                    <a:lnTo>
                      <a:pt x="123" y="127"/>
                    </a:lnTo>
                    <a:lnTo>
                      <a:pt x="123" y="127"/>
                    </a:lnTo>
                    <a:lnTo>
                      <a:pt x="127" y="130"/>
                    </a:lnTo>
                    <a:lnTo>
                      <a:pt x="131" y="132"/>
                    </a:lnTo>
                    <a:lnTo>
                      <a:pt x="137" y="133"/>
                    </a:lnTo>
                    <a:lnTo>
                      <a:pt x="141" y="133"/>
                    </a:lnTo>
                    <a:lnTo>
                      <a:pt x="145" y="133"/>
                    </a:lnTo>
                    <a:lnTo>
                      <a:pt x="149" y="131"/>
                    </a:lnTo>
                    <a:lnTo>
                      <a:pt x="151" y="130"/>
                    </a:lnTo>
                    <a:lnTo>
                      <a:pt x="152" y="128"/>
                    </a:lnTo>
                    <a:lnTo>
                      <a:pt x="152" y="128"/>
                    </a:lnTo>
                    <a:lnTo>
                      <a:pt x="151" y="126"/>
                    </a:lnTo>
                    <a:lnTo>
                      <a:pt x="150" y="125"/>
                    </a:lnTo>
                    <a:lnTo>
                      <a:pt x="145" y="125"/>
                    </a:lnTo>
                    <a:lnTo>
                      <a:pt x="138" y="125"/>
                    </a:lnTo>
                    <a:lnTo>
                      <a:pt x="135" y="124"/>
                    </a:lnTo>
                    <a:lnTo>
                      <a:pt x="130" y="123"/>
                    </a:lnTo>
                    <a:lnTo>
                      <a:pt x="130" y="123"/>
                    </a:lnTo>
                    <a:lnTo>
                      <a:pt x="124" y="119"/>
                    </a:lnTo>
                    <a:lnTo>
                      <a:pt x="117" y="118"/>
                    </a:lnTo>
                    <a:lnTo>
                      <a:pt x="114" y="117"/>
                    </a:lnTo>
                    <a:lnTo>
                      <a:pt x="113" y="118"/>
                    </a:lnTo>
                    <a:lnTo>
                      <a:pt x="112" y="119"/>
                    </a:lnTo>
                    <a:lnTo>
                      <a:pt x="112" y="119"/>
                    </a:lnTo>
                    <a:lnTo>
                      <a:pt x="113" y="120"/>
                    </a:lnTo>
                    <a:lnTo>
                      <a:pt x="113" y="123"/>
                    </a:lnTo>
                    <a:lnTo>
                      <a:pt x="112" y="125"/>
                    </a:lnTo>
                    <a:lnTo>
                      <a:pt x="109" y="127"/>
                    </a:lnTo>
                    <a:lnTo>
                      <a:pt x="109" y="127"/>
                    </a:lnTo>
                    <a:lnTo>
                      <a:pt x="106" y="127"/>
                    </a:lnTo>
                    <a:lnTo>
                      <a:pt x="104" y="128"/>
                    </a:lnTo>
                    <a:lnTo>
                      <a:pt x="102" y="131"/>
                    </a:lnTo>
                    <a:lnTo>
                      <a:pt x="102" y="137"/>
                    </a:lnTo>
                    <a:lnTo>
                      <a:pt x="102" y="137"/>
                    </a:lnTo>
                    <a:lnTo>
                      <a:pt x="100" y="143"/>
                    </a:lnTo>
                    <a:lnTo>
                      <a:pt x="97" y="149"/>
                    </a:lnTo>
                    <a:lnTo>
                      <a:pt x="95" y="152"/>
                    </a:lnTo>
                    <a:lnTo>
                      <a:pt x="93" y="153"/>
                    </a:lnTo>
                    <a:lnTo>
                      <a:pt x="91" y="154"/>
                    </a:lnTo>
                    <a:lnTo>
                      <a:pt x="88" y="154"/>
                    </a:lnTo>
                    <a:lnTo>
                      <a:pt x="88" y="154"/>
                    </a:lnTo>
                    <a:lnTo>
                      <a:pt x="85" y="153"/>
                    </a:lnTo>
                    <a:lnTo>
                      <a:pt x="82" y="151"/>
                    </a:lnTo>
                    <a:lnTo>
                      <a:pt x="78" y="147"/>
                    </a:lnTo>
                    <a:lnTo>
                      <a:pt x="76" y="146"/>
                    </a:lnTo>
                    <a:lnTo>
                      <a:pt x="73" y="145"/>
                    </a:lnTo>
                    <a:lnTo>
                      <a:pt x="72" y="146"/>
                    </a:lnTo>
                    <a:lnTo>
                      <a:pt x="71" y="148"/>
                    </a:lnTo>
                    <a:lnTo>
                      <a:pt x="71" y="148"/>
                    </a:lnTo>
                    <a:lnTo>
                      <a:pt x="70" y="153"/>
                    </a:lnTo>
                    <a:lnTo>
                      <a:pt x="71" y="157"/>
                    </a:lnTo>
                    <a:lnTo>
                      <a:pt x="73" y="169"/>
                    </a:lnTo>
                    <a:lnTo>
                      <a:pt x="74" y="173"/>
                    </a:lnTo>
                    <a:lnTo>
                      <a:pt x="74" y="177"/>
                    </a:lnTo>
                    <a:lnTo>
                      <a:pt x="73" y="181"/>
                    </a:lnTo>
                    <a:lnTo>
                      <a:pt x="72" y="182"/>
                    </a:lnTo>
                    <a:lnTo>
                      <a:pt x="71" y="182"/>
                    </a:lnTo>
                    <a:lnTo>
                      <a:pt x="71" y="182"/>
                    </a:lnTo>
                    <a:lnTo>
                      <a:pt x="64" y="181"/>
                    </a:lnTo>
                    <a:lnTo>
                      <a:pt x="55" y="180"/>
                    </a:lnTo>
                    <a:lnTo>
                      <a:pt x="52" y="180"/>
                    </a:lnTo>
                    <a:lnTo>
                      <a:pt x="49" y="181"/>
                    </a:lnTo>
                    <a:lnTo>
                      <a:pt x="47" y="182"/>
                    </a:lnTo>
                    <a:lnTo>
                      <a:pt x="45" y="186"/>
                    </a:lnTo>
                    <a:lnTo>
                      <a:pt x="45" y="186"/>
                    </a:lnTo>
                    <a:lnTo>
                      <a:pt x="43" y="189"/>
                    </a:lnTo>
                    <a:lnTo>
                      <a:pt x="41" y="195"/>
                    </a:lnTo>
                    <a:lnTo>
                      <a:pt x="34" y="203"/>
                    </a:lnTo>
                    <a:lnTo>
                      <a:pt x="27" y="213"/>
                    </a:lnTo>
                    <a:lnTo>
                      <a:pt x="25" y="217"/>
                    </a:lnTo>
                    <a:lnTo>
                      <a:pt x="24" y="221"/>
                    </a:lnTo>
                    <a:lnTo>
                      <a:pt x="24" y="221"/>
                    </a:lnTo>
                    <a:lnTo>
                      <a:pt x="24" y="229"/>
                    </a:lnTo>
                    <a:lnTo>
                      <a:pt x="23" y="235"/>
                    </a:lnTo>
                    <a:lnTo>
                      <a:pt x="21" y="241"/>
                    </a:lnTo>
                    <a:lnTo>
                      <a:pt x="16" y="247"/>
                    </a:lnTo>
                    <a:lnTo>
                      <a:pt x="16" y="247"/>
                    </a:lnTo>
                    <a:lnTo>
                      <a:pt x="15" y="251"/>
                    </a:lnTo>
                    <a:lnTo>
                      <a:pt x="14" y="254"/>
                    </a:lnTo>
                    <a:lnTo>
                      <a:pt x="14" y="260"/>
                    </a:lnTo>
                    <a:lnTo>
                      <a:pt x="13" y="266"/>
                    </a:lnTo>
                    <a:lnTo>
                      <a:pt x="12" y="267"/>
                    </a:lnTo>
                    <a:lnTo>
                      <a:pt x="9" y="269"/>
                    </a:lnTo>
                    <a:lnTo>
                      <a:pt x="9" y="269"/>
                    </a:lnTo>
                    <a:lnTo>
                      <a:pt x="5" y="271"/>
                    </a:lnTo>
                    <a:lnTo>
                      <a:pt x="0" y="274"/>
                    </a:lnTo>
                    <a:lnTo>
                      <a:pt x="0" y="276"/>
                    </a:lnTo>
                    <a:lnTo>
                      <a:pt x="0" y="278"/>
                    </a:lnTo>
                    <a:lnTo>
                      <a:pt x="1" y="280"/>
                    </a:lnTo>
                    <a:lnTo>
                      <a:pt x="4" y="281"/>
                    </a:lnTo>
                    <a:lnTo>
                      <a:pt x="4" y="281"/>
                    </a:lnTo>
                    <a:lnTo>
                      <a:pt x="8" y="284"/>
                    </a:lnTo>
                    <a:lnTo>
                      <a:pt x="10" y="288"/>
                    </a:lnTo>
                    <a:lnTo>
                      <a:pt x="11" y="294"/>
                    </a:lnTo>
                    <a:lnTo>
                      <a:pt x="9" y="299"/>
                    </a:lnTo>
                    <a:lnTo>
                      <a:pt x="9" y="299"/>
                    </a:lnTo>
                    <a:lnTo>
                      <a:pt x="8" y="307"/>
                    </a:lnTo>
                    <a:lnTo>
                      <a:pt x="7" y="321"/>
                    </a:lnTo>
                    <a:lnTo>
                      <a:pt x="7" y="329"/>
                    </a:lnTo>
                    <a:lnTo>
                      <a:pt x="9" y="335"/>
                    </a:lnTo>
                    <a:lnTo>
                      <a:pt x="10" y="342"/>
                    </a:lnTo>
                    <a:lnTo>
                      <a:pt x="13" y="346"/>
                    </a:lnTo>
                    <a:lnTo>
                      <a:pt x="13" y="346"/>
                    </a:lnTo>
                    <a:lnTo>
                      <a:pt x="20" y="353"/>
                    </a:lnTo>
                    <a:lnTo>
                      <a:pt x="26" y="358"/>
                    </a:lnTo>
                    <a:lnTo>
                      <a:pt x="34" y="361"/>
                    </a:lnTo>
                    <a:lnTo>
                      <a:pt x="43" y="363"/>
                    </a:lnTo>
                    <a:lnTo>
                      <a:pt x="43" y="363"/>
                    </a:lnTo>
                    <a:lnTo>
                      <a:pt x="52" y="364"/>
                    </a:lnTo>
                    <a:lnTo>
                      <a:pt x="58" y="367"/>
                    </a:lnTo>
                    <a:lnTo>
                      <a:pt x="64" y="372"/>
                    </a:lnTo>
                    <a:lnTo>
                      <a:pt x="70" y="377"/>
                    </a:lnTo>
                    <a:lnTo>
                      <a:pt x="70" y="377"/>
                    </a:lnTo>
                    <a:lnTo>
                      <a:pt x="77" y="383"/>
                    </a:lnTo>
                    <a:lnTo>
                      <a:pt x="81" y="385"/>
                    </a:lnTo>
                    <a:lnTo>
                      <a:pt x="84" y="388"/>
                    </a:lnTo>
                    <a:lnTo>
                      <a:pt x="86" y="392"/>
                    </a:lnTo>
                    <a:lnTo>
                      <a:pt x="86" y="392"/>
                    </a:lnTo>
                    <a:lnTo>
                      <a:pt x="87" y="397"/>
                    </a:lnTo>
                    <a:lnTo>
                      <a:pt x="90" y="400"/>
                    </a:lnTo>
                    <a:lnTo>
                      <a:pt x="93" y="401"/>
                    </a:lnTo>
                    <a:lnTo>
                      <a:pt x="98" y="401"/>
                    </a:lnTo>
                    <a:lnTo>
                      <a:pt x="98" y="401"/>
                    </a:lnTo>
                    <a:lnTo>
                      <a:pt x="104" y="401"/>
                    </a:lnTo>
                    <a:lnTo>
                      <a:pt x="107" y="401"/>
                    </a:lnTo>
                    <a:lnTo>
                      <a:pt x="108" y="402"/>
                    </a:lnTo>
                    <a:lnTo>
                      <a:pt x="109" y="403"/>
                    </a:lnTo>
                    <a:lnTo>
                      <a:pt x="109" y="409"/>
                    </a:lnTo>
                    <a:lnTo>
                      <a:pt x="109" y="409"/>
                    </a:lnTo>
                    <a:lnTo>
                      <a:pt x="109" y="416"/>
                    </a:lnTo>
                    <a:lnTo>
                      <a:pt x="107" y="425"/>
                    </a:lnTo>
                    <a:lnTo>
                      <a:pt x="105" y="434"/>
                    </a:lnTo>
                    <a:lnTo>
                      <a:pt x="100" y="444"/>
                    </a:lnTo>
                    <a:lnTo>
                      <a:pt x="100" y="444"/>
                    </a:lnTo>
                    <a:lnTo>
                      <a:pt x="96" y="453"/>
                    </a:lnTo>
                    <a:lnTo>
                      <a:pt x="93" y="458"/>
                    </a:lnTo>
                    <a:lnTo>
                      <a:pt x="92" y="463"/>
                    </a:lnTo>
                    <a:lnTo>
                      <a:pt x="91" y="471"/>
                    </a:lnTo>
                    <a:lnTo>
                      <a:pt x="91" y="471"/>
                    </a:lnTo>
                    <a:lnTo>
                      <a:pt x="93" y="485"/>
                    </a:lnTo>
                    <a:lnTo>
                      <a:pt x="92" y="490"/>
                    </a:lnTo>
                    <a:lnTo>
                      <a:pt x="91" y="496"/>
                    </a:lnTo>
                    <a:lnTo>
                      <a:pt x="91" y="496"/>
                    </a:lnTo>
                    <a:lnTo>
                      <a:pt x="88" y="499"/>
                    </a:lnTo>
                    <a:lnTo>
                      <a:pt x="88" y="503"/>
                    </a:lnTo>
                    <a:lnTo>
                      <a:pt x="88" y="507"/>
                    </a:lnTo>
                    <a:lnTo>
                      <a:pt x="90" y="513"/>
                    </a:lnTo>
                    <a:lnTo>
                      <a:pt x="92" y="517"/>
                    </a:lnTo>
                    <a:lnTo>
                      <a:pt x="94" y="521"/>
                    </a:lnTo>
                    <a:lnTo>
                      <a:pt x="97" y="526"/>
                    </a:lnTo>
                    <a:lnTo>
                      <a:pt x="100" y="529"/>
                    </a:lnTo>
                    <a:lnTo>
                      <a:pt x="100" y="529"/>
                    </a:lnTo>
                    <a:lnTo>
                      <a:pt x="107" y="534"/>
                    </a:lnTo>
                    <a:lnTo>
                      <a:pt x="111" y="537"/>
                    </a:lnTo>
                    <a:lnTo>
                      <a:pt x="112" y="541"/>
                    </a:lnTo>
                    <a:lnTo>
                      <a:pt x="115" y="546"/>
                    </a:lnTo>
                    <a:lnTo>
                      <a:pt x="115" y="546"/>
                    </a:lnTo>
                    <a:lnTo>
                      <a:pt x="121" y="557"/>
                    </a:lnTo>
                    <a:lnTo>
                      <a:pt x="131" y="572"/>
                    </a:lnTo>
                    <a:lnTo>
                      <a:pt x="143" y="586"/>
                    </a:lnTo>
                    <a:lnTo>
                      <a:pt x="153" y="596"/>
                    </a:lnTo>
                    <a:lnTo>
                      <a:pt x="153" y="596"/>
                    </a:lnTo>
                    <a:lnTo>
                      <a:pt x="159" y="602"/>
                    </a:lnTo>
                    <a:lnTo>
                      <a:pt x="163" y="606"/>
                    </a:lnTo>
                    <a:lnTo>
                      <a:pt x="165" y="611"/>
                    </a:lnTo>
                    <a:lnTo>
                      <a:pt x="165" y="614"/>
                    </a:lnTo>
                    <a:lnTo>
                      <a:pt x="165" y="614"/>
                    </a:lnTo>
                    <a:lnTo>
                      <a:pt x="165" y="616"/>
                    </a:lnTo>
                    <a:lnTo>
                      <a:pt x="167" y="617"/>
                    </a:lnTo>
                    <a:lnTo>
                      <a:pt x="170" y="620"/>
                    </a:lnTo>
                    <a:lnTo>
                      <a:pt x="173" y="624"/>
                    </a:lnTo>
                    <a:lnTo>
                      <a:pt x="174" y="626"/>
                    </a:lnTo>
                    <a:lnTo>
                      <a:pt x="174" y="628"/>
                    </a:lnTo>
                    <a:lnTo>
                      <a:pt x="174" y="628"/>
                    </a:lnTo>
                    <a:lnTo>
                      <a:pt x="172" y="639"/>
                    </a:lnTo>
                    <a:lnTo>
                      <a:pt x="171" y="643"/>
                    </a:lnTo>
                    <a:lnTo>
                      <a:pt x="168" y="647"/>
                    </a:lnTo>
                    <a:lnTo>
                      <a:pt x="168" y="647"/>
                    </a:lnTo>
                    <a:lnTo>
                      <a:pt x="165" y="652"/>
                    </a:lnTo>
                    <a:lnTo>
                      <a:pt x="164" y="657"/>
                    </a:lnTo>
                    <a:lnTo>
                      <a:pt x="165" y="662"/>
                    </a:lnTo>
                    <a:lnTo>
                      <a:pt x="166" y="669"/>
                    </a:lnTo>
                    <a:lnTo>
                      <a:pt x="166" y="669"/>
                    </a:lnTo>
                    <a:lnTo>
                      <a:pt x="169" y="682"/>
                    </a:lnTo>
                    <a:lnTo>
                      <a:pt x="170" y="686"/>
                    </a:lnTo>
                    <a:lnTo>
                      <a:pt x="169" y="690"/>
                    </a:lnTo>
                    <a:lnTo>
                      <a:pt x="169" y="690"/>
                    </a:lnTo>
                    <a:lnTo>
                      <a:pt x="167" y="693"/>
                    </a:lnTo>
                    <a:lnTo>
                      <a:pt x="167" y="696"/>
                    </a:lnTo>
                    <a:lnTo>
                      <a:pt x="168" y="698"/>
                    </a:lnTo>
                    <a:lnTo>
                      <a:pt x="172" y="699"/>
                    </a:lnTo>
                    <a:lnTo>
                      <a:pt x="172" y="699"/>
                    </a:lnTo>
                    <a:lnTo>
                      <a:pt x="174" y="701"/>
                    </a:lnTo>
                    <a:lnTo>
                      <a:pt x="176" y="703"/>
                    </a:lnTo>
                    <a:lnTo>
                      <a:pt x="178" y="710"/>
                    </a:lnTo>
                    <a:lnTo>
                      <a:pt x="179" y="715"/>
                    </a:lnTo>
                    <a:lnTo>
                      <a:pt x="178" y="719"/>
                    </a:lnTo>
                    <a:lnTo>
                      <a:pt x="178" y="719"/>
                    </a:lnTo>
                    <a:lnTo>
                      <a:pt x="176" y="725"/>
                    </a:lnTo>
                    <a:lnTo>
                      <a:pt x="174" y="732"/>
                    </a:lnTo>
                    <a:lnTo>
                      <a:pt x="174" y="736"/>
                    </a:lnTo>
                    <a:lnTo>
                      <a:pt x="176" y="740"/>
                    </a:lnTo>
                    <a:lnTo>
                      <a:pt x="177" y="743"/>
                    </a:lnTo>
                    <a:lnTo>
                      <a:pt x="179" y="744"/>
                    </a:lnTo>
                    <a:lnTo>
                      <a:pt x="179" y="744"/>
                    </a:lnTo>
                    <a:lnTo>
                      <a:pt x="184" y="746"/>
                    </a:lnTo>
                    <a:lnTo>
                      <a:pt x="190" y="748"/>
                    </a:lnTo>
                    <a:lnTo>
                      <a:pt x="194" y="748"/>
                    </a:lnTo>
                    <a:lnTo>
                      <a:pt x="195" y="748"/>
                    </a:lnTo>
                    <a:lnTo>
                      <a:pt x="196" y="746"/>
                    </a:lnTo>
                    <a:lnTo>
                      <a:pt x="196" y="746"/>
                    </a:lnTo>
                    <a:lnTo>
                      <a:pt x="197" y="743"/>
                    </a:lnTo>
                    <a:lnTo>
                      <a:pt x="198" y="741"/>
                    </a:lnTo>
                    <a:lnTo>
                      <a:pt x="199" y="741"/>
                    </a:lnTo>
                    <a:lnTo>
                      <a:pt x="200" y="742"/>
                    </a:lnTo>
                    <a:lnTo>
                      <a:pt x="203" y="745"/>
                    </a:lnTo>
                    <a:lnTo>
                      <a:pt x="203" y="745"/>
                    </a:lnTo>
                    <a:lnTo>
                      <a:pt x="208" y="752"/>
                    </a:lnTo>
                    <a:lnTo>
                      <a:pt x="212" y="757"/>
                    </a:lnTo>
                    <a:lnTo>
                      <a:pt x="214" y="761"/>
                    </a:lnTo>
                    <a:lnTo>
                      <a:pt x="215" y="764"/>
                    </a:lnTo>
                    <a:lnTo>
                      <a:pt x="215" y="768"/>
                    </a:lnTo>
                    <a:lnTo>
                      <a:pt x="214" y="772"/>
                    </a:lnTo>
                    <a:lnTo>
                      <a:pt x="214" y="772"/>
                    </a:lnTo>
                    <a:lnTo>
                      <a:pt x="211" y="778"/>
                    </a:lnTo>
                    <a:lnTo>
                      <a:pt x="210" y="783"/>
                    </a:lnTo>
                    <a:lnTo>
                      <a:pt x="210" y="785"/>
                    </a:lnTo>
                    <a:lnTo>
                      <a:pt x="211" y="786"/>
                    </a:lnTo>
                    <a:lnTo>
                      <a:pt x="214" y="789"/>
                    </a:lnTo>
                    <a:lnTo>
                      <a:pt x="214" y="789"/>
                    </a:lnTo>
                    <a:lnTo>
                      <a:pt x="223" y="792"/>
                    </a:lnTo>
                    <a:lnTo>
                      <a:pt x="235" y="798"/>
                    </a:lnTo>
                    <a:lnTo>
                      <a:pt x="241" y="800"/>
                    </a:lnTo>
                    <a:lnTo>
                      <a:pt x="247" y="803"/>
                    </a:lnTo>
                    <a:lnTo>
                      <a:pt x="251" y="807"/>
                    </a:lnTo>
                    <a:lnTo>
                      <a:pt x="252" y="812"/>
                    </a:lnTo>
                    <a:lnTo>
                      <a:pt x="252" y="812"/>
                    </a:lnTo>
                    <a:lnTo>
                      <a:pt x="253" y="824"/>
                    </a:lnTo>
                    <a:lnTo>
                      <a:pt x="253" y="836"/>
                    </a:lnTo>
                    <a:lnTo>
                      <a:pt x="251" y="848"/>
                    </a:lnTo>
                    <a:lnTo>
                      <a:pt x="250" y="854"/>
                    </a:lnTo>
                    <a:lnTo>
                      <a:pt x="249" y="857"/>
                    </a:lnTo>
                    <a:lnTo>
                      <a:pt x="249" y="857"/>
                    </a:lnTo>
                    <a:lnTo>
                      <a:pt x="244" y="863"/>
                    </a:lnTo>
                    <a:lnTo>
                      <a:pt x="242" y="870"/>
                    </a:lnTo>
                    <a:lnTo>
                      <a:pt x="242" y="872"/>
                    </a:lnTo>
                    <a:lnTo>
                      <a:pt x="242" y="874"/>
                    </a:lnTo>
                    <a:lnTo>
                      <a:pt x="244" y="875"/>
                    </a:lnTo>
                    <a:lnTo>
                      <a:pt x="247" y="876"/>
                    </a:lnTo>
                    <a:lnTo>
                      <a:pt x="247" y="876"/>
                    </a:lnTo>
                    <a:lnTo>
                      <a:pt x="255" y="877"/>
                    </a:lnTo>
                    <a:lnTo>
                      <a:pt x="264" y="881"/>
                    </a:lnTo>
                    <a:lnTo>
                      <a:pt x="272" y="884"/>
                    </a:lnTo>
                    <a:lnTo>
                      <a:pt x="276" y="887"/>
                    </a:lnTo>
                    <a:lnTo>
                      <a:pt x="278" y="890"/>
                    </a:lnTo>
                    <a:lnTo>
                      <a:pt x="278" y="890"/>
                    </a:lnTo>
                    <a:lnTo>
                      <a:pt x="283" y="896"/>
                    </a:lnTo>
                    <a:lnTo>
                      <a:pt x="290" y="899"/>
                    </a:lnTo>
                    <a:lnTo>
                      <a:pt x="296" y="901"/>
                    </a:lnTo>
                    <a:lnTo>
                      <a:pt x="302" y="902"/>
                    </a:lnTo>
                    <a:lnTo>
                      <a:pt x="302" y="902"/>
                    </a:lnTo>
                    <a:lnTo>
                      <a:pt x="306" y="903"/>
                    </a:lnTo>
                    <a:lnTo>
                      <a:pt x="310" y="904"/>
                    </a:lnTo>
                    <a:lnTo>
                      <a:pt x="317" y="911"/>
                    </a:lnTo>
                    <a:lnTo>
                      <a:pt x="324" y="918"/>
                    </a:lnTo>
                    <a:lnTo>
                      <a:pt x="326" y="921"/>
                    </a:lnTo>
                    <a:lnTo>
                      <a:pt x="327" y="924"/>
                    </a:lnTo>
                    <a:lnTo>
                      <a:pt x="327" y="924"/>
                    </a:lnTo>
                    <a:lnTo>
                      <a:pt x="328" y="927"/>
                    </a:lnTo>
                    <a:lnTo>
                      <a:pt x="330" y="928"/>
                    </a:lnTo>
                    <a:lnTo>
                      <a:pt x="335" y="932"/>
                    </a:lnTo>
                    <a:lnTo>
                      <a:pt x="340" y="938"/>
                    </a:lnTo>
                    <a:lnTo>
                      <a:pt x="341" y="941"/>
                    </a:lnTo>
                    <a:lnTo>
                      <a:pt x="343" y="944"/>
                    </a:lnTo>
                    <a:lnTo>
                      <a:pt x="343" y="944"/>
                    </a:lnTo>
                    <a:lnTo>
                      <a:pt x="345" y="954"/>
                    </a:lnTo>
                    <a:lnTo>
                      <a:pt x="347" y="965"/>
                    </a:lnTo>
                    <a:lnTo>
                      <a:pt x="347" y="978"/>
                    </a:lnTo>
                    <a:lnTo>
                      <a:pt x="345" y="984"/>
                    </a:lnTo>
                    <a:lnTo>
                      <a:pt x="344" y="990"/>
                    </a:lnTo>
                    <a:lnTo>
                      <a:pt x="344" y="990"/>
                    </a:lnTo>
                    <a:lnTo>
                      <a:pt x="342" y="996"/>
                    </a:lnTo>
                    <a:lnTo>
                      <a:pt x="341" y="1001"/>
                    </a:lnTo>
                    <a:lnTo>
                      <a:pt x="340" y="1011"/>
                    </a:lnTo>
                    <a:lnTo>
                      <a:pt x="338" y="1021"/>
                    </a:lnTo>
                    <a:lnTo>
                      <a:pt x="336" y="1028"/>
                    </a:lnTo>
                    <a:lnTo>
                      <a:pt x="333" y="1034"/>
                    </a:lnTo>
                    <a:lnTo>
                      <a:pt x="333" y="1034"/>
                    </a:lnTo>
                    <a:lnTo>
                      <a:pt x="326" y="1047"/>
                    </a:lnTo>
                    <a:lnTo>
                      <a:pt x="320" y="1062"/>
                    </a:lnTo>
                    <a:lnTo>
                      <a:pt x="314" y="1077"/>
                    </a:lnTo>
                    <a:lnTo>
                      <a:pt x="308" y="1096"/>
                    </a:lnTo>
                    <a:lnTo>
                      <a:pt x="308" y="1096"/>
                    </a:lnTo>
                    <a:lnTo>
                      <a:pt x="290" y="1131"/>
                    </a:lnTo>
                    <a:lnTo>
                      <a:pt x="282" y="1149"/>
                    </a:lnTo>
                    <a:lnTo>
                      <a:pt x="276" y="1165"/>
                    </a:lnTo>
                    <a:lnTo>
                      <a:pt x="276" y="1165"/>
                    </a:lnTo>
                    <a:lnTo>
                      <a:pt x="270" y="1181"/>
                    </a:lnTo>
                    <a:lnTo>
                      <a:pt x="263" y="1193"/>
                    </a:lnTo>
                    <a:lnTo>
                      <a:pt x="248" y="1218"/>
                    </a:lnTo>
                    <a:lnTo>
                      <a:pt x="248" y="1218"/>
                    </a:lnTo>
                    <a:lnTo>
                      <a:pt x="239" y="1232"/>
                    </a:lnTo>
                    <a:lnTo>
                      <a:pt x="233" y="1247"/>
                    </a:lnTo>
                    <a:lnTo>
                      <a:pt x="224" y="1268"/>
                    </a:lnTo>
                    <a:lnTo>
                      <a:pt x="224" y="1268"/>
                    </a:lnTo>
                    <a:lnTo>
                      <a:pt x="223" y="1270"/>
                    </a:lnTo>
                    <a:lnTo>
                      <a:pt x="223" y="1272"/>
                    </a:lnTo>
                    <a:lnTo>
                      <a:pt x="224" y="1274"/>
                    </a:lnTo>
                    <a:lnTo>
                      <a:pt x="225" y="1275"/>
                    </a:lnTo>
                    <a:lnTo>
                      <a:pt x="228" y="1275"/>
                    </a:lnTo>
                    <a:lnTo>
                      <a:pt x="233" y="1275"/>
                    </a:lnTo>
                    <a:lnTo>
                      <a:pt x="233" y="1275"/>
                    </a:lnTo>
                    <a:lnTo>
                      <a:pt x="235" y="1273"/>
                    </a:lnTo>
                    <a:lnTo>
                      <a:pt x="237" y="1270"/>
                    </a:lnTo>
                    <a:lnTo>
                      <a:pt x="240" y="1260"/>
                    </a:lnTo>
                    <a:lnTo>
                      <a:pt x="241" y="1255"/>
                    </a:lnTo>
                    <a:lnTo>
                      <a:pt x="243" y="1250"/>
                    </a:lnTo>
                    <a:lnTo>
                      <a:pt x="247" y="1247"/>
                    </a:lnTo>
                    <a:lnTo>
                      <a:pt x="251" y="1245"/>
                    </a:lnTo>
                    <a:lnTo>
                      <a:pt x="251" y="1245"/>
                    </a:lnTo>
                    <a:lnTo>
                      <a:pt x="258" y="1245"/>
                    </a:lnTo>
                    <a:lnTo>
                      <a:pt x="260" y="1245"/>
                    </a:lnTo>
                    <a:lnTo>
                      <a:pt x="262" y="1246"/>
                    </a:lnTo>
                    <a:lnTo>
                      <a:pt x="264" y="1247"/>
                    </a:lnTo>
                    <a:lnTo>
                      <a:pt x="264" y="1249"/>
                    </a:lnTo>
                    <a:lnTo>
                      <a:pt x="264" y="1256"/>
                    </a:lnTo>
                    <a:lnTo>
                      <a:pt x="264" y="1256"/>
                    </a:lnTo>
                    <a:lnTo>
                      <a:pt x="265" y="1260"/>
                    </a:lnTo>
                    <a:lnTo>
                      <a:pt x="266" y="1264"/>
                    </a:lnTo>
                    <a:lnTo>
                      <a:pt x="270" y="1275"/>
                    </a:lnTo>
                    <a:lnTo>
                      <a:pt x="274" y="1279"/>
                    </a:lnTo>
                    <a:lnTo>
                      <a:pt x="278" y="1285"/>
                    </a:lnTo>
                    <a:lnTo>
                      <a:pt x="282" y="1288"/>
                    </a:lnTo>
                    <a:lnTo>
                      <a:pt x="287" y="1291"/>
                    </a:lnTo>
                    <a:lnTo>
                      <a:pt x="287" y="1291"/>
                    </a:lnTo>
                    <a:lnTo>
                      <a:pt x="296" y="1294"/>
                    </a:lnTo>
                    <a:lnTo>
                      <a:pt x="306" y="1297"/>
                    </a:lnTo>
                    <a:lnTo>
                      <a:pt x="314" y="1296"/>
                    </a:lnTo>
                    <a:lnTo>
                      <a:pt x="325" y="1292"/>
                    </a:lnTo>
                    <a:lnTo>
                      <a:pt x="325" y="1292"/>
                    </a:lnTo>
                    <a:lnTo>
                      <a:pt x="334" y="1289"/>
                    </a:lnTo>
                    <a:lnTo>
                      <a:pt x="338" y="1289"/>
                    </a:lnTo>
                    <a:lnTo>
                      <a:pt x="342" y="1289"/>
                    </a:lnTo>
                    <a:lnTo>
                      <a:pt x="344" y="1290"/>
                    </a:lnTo>
                    <a:lnTo>
                      <a:pt x="348" y="1291"/>
                    </a:lnTo>
                    <a:lnTo>
                      <a:pt x="350" y="1293"/>
                    </a:lnTo>
                    <a:lnTo>
                      <a:pt x="351" y="1297"/>
                    </a:lnTo>
                    <a:lnTo>
                      <a:pt x="351" y="1297"/>
                    </a:lnTo>
                    <a:lnTo>
                      <a:pt x="352" y="1299"/>
                    </a:lnTo>
                    <a:lnTo>
                      <a:pt x="353" y="1301"/>
                    </a:lnTo>
                    <a:lnTo>
                      <a:pt x="357" y="1304"/>
                    </a:lnTo>
                    <a:lnTo>
                      <a:pt x="369" y="1307"/>
                    </a:lnTo>
                    <a:lnTo>
                      <a:pt x="369" y="1307"/>
                    </a:lnTo>
                    <a:lnTo>
                      <a:pt x="372" y="1308"/>
                    </a:lnTo>
                    <a:lnTo>
                      <a:pt x="376" y="1311"/>
                    </a:lnTo>
                    <a:lnTo>
                      <a:pt x="378" y="1313"/>
                    </a:lnTo>
                    <a:lnTo>
                      <a:pt x="379" y="1315"/>
                    </a:lnTo>
                    <a:lnTo>
                      <a:pt x="379" y="1318"/>
                    </a:lnTo>
                    <a:lnTo>
                      <a:pt x="378" y="1320"/>
                    </a:lnTo>
                    <a:lnTo>
                      <a:pt x="376" y="1321"/>
                    </a:lnTo>
                    <a:lnTo>
                      <a:pt x="372" y="1322"/>
                    </a:lnTo>
                    <a:lnTo>
                      <a:pt x="372" y="1322"/>
                    </a:lnTo>
                    <a:lnTo>
                      <a:pt x="353" y="1322"/>
                    </a:lnTo>
                    <a:lnTo>
                      <a:pt x="343" y="1324"/>
                    </a:lnTo>
                    <a:lnTo>
                      <a:pt x="339" y="1325"/>
                    </a:lnTo>
                    <a:lnTo>
                      <a:pt x="335" y="1328"/>
                    </a:lnTo>
                    <a:lnTo>
                      <a:pt x="335" y="1328"/>
                    </a:lnTo>
                    <a:lnTo>
                      <a:pt x="331" y="1329"/>
                    </a:lnTo>
                    <a:lnTo>
                      <a:pt x="328" y="1330"/>
                    </a:lnTo>
                    <a:lnTo>
                      <a:pt x="322" y="1330"/>
                    </a:lnTo>
                    <a:lnTo>
                      <a:pt x="315" y="1330"/>
                    </a:lnTo>
                    <a:lnTo>
                      <a:pt x="313" y="1331"/>
                    </a:lnTo>
                    <a:lnTo>
                      <a:pt x="312" y="1333"/>
                    </a:lnTo>
                    <a:lnTo>
                      <a:pt x="312" y="1333"/>
                    </a:lnTo>
                    <a:lnTo>
                      <a:pt x="306" y="1349"/>
                    </a:lnTo>
                    <a:lnTo>
                      <a:pt x="303" y="1354"/>
                    </a:lnTo>
                    <a:lnTo>
                      <a:pt x="301" y="1357"/>
                    </a:lnTo>
                    <a:lnTo>
                      <a:pt x="299" y="1358"/>
                    </a:lnTo>
                    <a:lnTo>
                      <a:pt x="295" y="1358"/>
                    </a:lnTo>
                    <a:lnTo>
                      <a:pt x="295" y="1358"/>
                    </a:lnTo>
                    <a:lnTo>
                      <a:pt x="292" y="1357"/>
                    </a:lnTo>
                    <a:lnTo>
                      <a:pt x="288" y="1355"/>
                    </a:lnTo>
                    <a:lnTo>
                      <a:pt x="284" y="1350"/>
                    </a:lnTo>
                    <a:lnTo>
                      <a:pt x="282" y="1348"/>
                    </a:lnTo>
                    <a:lnTo>
                      <a:pt x="281" y="1348"/>
                    </a:lnTo>
                    <a:lnTo>
                      <a:pt x="280" y="1349"/>
                    </a:lnTo>
                    <a:lnTo>
                      <a:pt x="279" y="1351"/>
                    </a:lnTo>
                    <a:lnTo>
                      <a:pt x="279" y="1351"/>
                    </a:lnTo>
                    <a:lnTo>
                      <a:pt x="277" y="1361"/>
                    </a:lnTo>
                    <a:lnTo>
                      <a:pt x="274" y="1371"/>
                    </a:lnTo>
                    <a:lnTo>
                      <a:pt x="272" y="1375"/>
                    </a:lnTo>
                    <a:lnTo>
                      <a:pt x="271" y="1377"/>
                    </a:lnTo>
                    <a:lnTo>
                      <a:pt x="269" y="1378"/>
                    </a:lnTo>
                    <a:lnTo>
                      <a:pt x="268" y="1377"/>
                    </a:lnTo>
                    <a:lnTo>
                      <a:pt x="268" y="1377"/>
                    </a:lnTo>
                    <a:lnTo>
                      <a:pt x="265" y="1372"/>
                    </a:lnTo>
                    <a:lnTo>
                      <a:pt x="262" y="1370"/>
                    </a:lnTo>
                    <a:lnTo>
                      <a:pt x="259" y="1370"/>
                    </a:lnTo>
                    <a:lnTo>
                      <a:pt x="259" y="1371"/>
                    </a:lnTo>
                    <a:lnTo>
                      <a:pt x="258" y="1373"/>
                    </a:lnTo>
                    <a:lnTo>
                      <a:pt x="259" y="1376"/>
                    </a:lnTo>
                    <a:lnTo>
                      <a:pt x="259" y="1376"/>
                    </a:lnTo>
                    <a:lnTo>
                      <a:pt x="262" y="1382"/>
                    </a:lnTo>
                    <a:lnTo>
                      <a:pt x="265" y="1387"/>
                    </a:lnTo>
                    <a:lnTo>
                      <a:pt x="266" y="1390"/>
                    </a:lnTo>
                    <a:lnTo>
                      <a:pt x="267" y="1392"/>
                    </a:lnTo>
                    <a:lnTo>
                      <a:pt x="267" y="1394"/>
                    </a:lnTo>
                    <a:lnTo>
                      <a:pt x="267" y="1394"/>
                    </a:lnTo>
                    <a:lnTo>
                      <a:pt x="265" y="1402"/>
                    </a:lnTo>
                    <a:lnTo>
                      <a:pt x="265" y="1403"/>
                    </a:lnTo>
                    <a:lnTo>
                      <a:pt x="265" y="1403"/>
                    </a:lnTo>
                    <a:lnTo>
                      <a:pt x="269" y="1404"/>
                    </a:lnTo>
                    <a:lnTo>
                      <a:pt x="269" y="1404"/>
                    </a:lnTo>
                    <a:lnTo>
                      <a:pt x="273" y="1406"/>
                    </a:lnTo>
                    <a:lnTo>
                      <a:pt x="276" y="1408"/>
                    </a:lnTo>
                    <a:lnTo>
                      <a:pt x="276" y="1413"/>
                    </a:lnTo>
                    <a:lnTo>
                      <a:pt x="273" y="1416"/>
                    </a:lnTo>
                    <a:lnTo>
                      <a:pt x="273" y="1416"/>
                    </a:lnTo>
                    <a:lnTo>
                      <a:pt x="269" y="1425"/>
                    </a:lnTo>
                    <a:lnTo>
                      <a:pt x="264" y="1437"/>
                    </a:lnTo>
                    <a:lnTo>
                      <a:pt x="258" y="1453"/>
                    </a:lnTo>
                    <a:lnTo>
                      <a:pt x="254" y="1469"/>
                    </a:lnTo>
                    <a:lnTo>
                      <a:pt x="254" y="1469"/>
                    </a:lnTo>
                    <a:lnTo>
                      <a:pt x="252" y="1483"/>
                    </a:lnTo>
                    <a:lnTo>
                      <a:pt x="251" y="1494"/>
                    </a:lnTo>
                    <a:lnTo>
                      <a:pt x="251" y="1500"/>
                    </a:lnTo>
                    <a:lnTo>
                      <a:pt x="253" y="1504"/>
                    </a:lnTo>
                    <a:lnTo>
                      <a:pt x="254" y="1508"/>
                    </a:lnTo>
                    <a:lnTo>
                      <a:pt x="257" y="1511"/>
                    </a:lnTo>
                    <a:lnTo>
                      <a:pt x="257" y="1511"/>
                    </a:lnTo>
                    <a:lnTo>
                      <a:pt x="263" y="1514"/>
                    </a:lnTo>
                    <a:lnTo>
                      <a:pt x="266" y="1517"/>
                    </a:lnTo>
                    <a:lnTo>
                      <a:pt x="268" y="1522"/>
                    </a:lnTo>
                    <a:lnTo>
                      <a:pt x="268" y="1530"/>
                    </a:lnTo>
                    <a:lnTo>
                      <a:pt x="268" y="1530"/>
                    </a:lnTo>
                    <a:lnTo>
                      <a:pt x="267" y="1539"/>
                    </a:lnTo>
                    <a:lnTo>
                      <a:pt x="267" y="1547"/>
                    </a:lnTo>
                    <a:lnTo>
                      <a:pt x="267" y="1551"/>
                    </a:lnTo>
                    <a:lnTo>
                      <a:pt x="268" y="1556"/>
                    </a:lnTo>
                    <a:lnTo>
                      <a:pt x="270" y="1559"/>
                    </a:lnTo>
                    <a:lnTo>
                      <a:pt x="273" y="1562"/>
                    </a:lnTo>
                    <a:lnTo>
                      <a:pt x="273" y="1562"/>
                    </a:lnTo>
                    <a:lnTo>
                      <a:pt x="281" y="1568"/>
                    </a:lnTo>
                    <a:lnTo>
                      <a:pt x="290" y="1575"/>
                    </a:lnTo>
                    <a:lnTo>
                      <a:pt x="293" y="1578"/>
                    </a:lnTo>
                    <a:lnTo>
                      <a:pt x="295" y="1583"/>
                    </a:lnTo>
                    <a:lnTo>
                      <a:pt x="297" y="1587"/>
                    </a:lnTo>
                    <a:lnTo>
                      <a:pt x="297" y="1591"/>
                    </a:lnTo>
                    <a:lnTo>
                      <a:pt x="297" y="1591"/>
                    </a:lnTo>
                    <a:lnTo>
                      <a:pt x="296" y="1596"/>
                    </a:lnTo>
                    <a:lnTo>
                      <a:pt x="294" y="1599"/>
                    </a:lnTo>
                    <a:lnTo>
                      <a:pt x="288" y="1603"/>
                    </a:lnTo>
                    <a:lnTo>
                      <a:pt x="286" y="1605"/>
                    </a:lnTo>
                    <a:lnTo>
                      <a:pt x="284" y="1608"/>
                    </a:lnTo>
                    <a:lnTo>
                      <a:pt x="282" y="1612"/>
                    </a:lnTo>
                    <a:lnTo>
                      <a:pt x="281" y="1616"/>
                    </a:lnTo>
                    <a:lnTo>
                      <a:pt x="281" y="1616"/>
                    </a:lnTo>
                    <a:lnTo>
                      <a:pt x="282" y="1626"/>
                    </a:lnTo>
                    <a:lnTo>
                      <a:pt x="283" y="1629"/>
                    </a:lnTo>
                    <a:lnTo>
                      <a:pt x="284" y="1632"/>
                    </a:lnTo>
                    <a:lnTo>
                      <a:pt x="287" y="1634"/>
                    </a:lnTo>
                    <a:lnTo>
                      <a:pt x="291" y="1637"/>
                    </a:lnTo>
                    <a:lnTo>
                      <a:pt x="300" y="1641"/>
                    </a:lnTo>
                    <a:lnTo>
                      <a:pt x="300" y="1641"/>
                    </a:lnTo>
                    <a:lnTo>
                      <a:pt x="310" y="1644"/>
                    </a:lnTo>
                    <a:lnTo>
                      <a:pt x="316" y="1647"/>
                    </a:lnTo>
                    <a:lnTo>
                      <a:pt x="319" y="1648"/>
                    </a:lnTo>
                    <a:lnTo>
                      <a:pt x="321" y="1651"/>
                    </a:lnTo>
                    <a:lnTo>
                      <a:pt x="322" y="1655"/>
                    </a:lnTo>
                    <a:lnTo>
                      <a:pt x="322" y="1659"/>
                    </a:lnTo>
                    <a:lnTo>
                      <a:pt x="322" y="1659"/>
                    </a:lnTo>
                    <a:lnTo>
                      <a:pt x="322" y="1664"/>
                    </a:lnTo>
                    <a:lnTo>
                      <a:pt x="321" y="1669"/>
                    </a:lnTo>
                    <a:lnTo>
                      <a:pt x="319" y="1676"/>
                    </a:lnTo>
                    <a:lnTo>
                      <a:pt x="317" y="1684"/>
                    </a:lnTo>
                    <a:lnTo>
                      <a:pt x="317" y="1688"/>
                    </a:lnTo>
                    <a:lnTo>
                      <a:pt x="319" y="1693"/>
                    </a:lnTo>
                    <a:lnTo>
                      <a:pt x="319" y="1693"/>
                    </a:lnTo>
                    <a:lnTo>
                      <a:pt x="321" y="1698"/>
                    </a:lnTo>
                    <a:lnTo>
                      <a:pt x="324" y="1702"/>
                    </a:lnTo>
                    <a:lnTo>
                      <a:pt x="327" y="1704"/>
                    </a:lnTo>
                    <a:lnTo>
                      <a:pt x="331" y="1707"/>
                    </a:lnTo>
                    <a:lnTo>
                      <a:pt x="341" y="1713"/>
                    </a:lnTo>
                    <a:lnTo>
                      <a:pt x="344" y="1716"/>
                    </a:lnTo>
                    <a:lnTo>
                      <a:pt x="347" y="1720"/>
                    </a:lnTo>
                    <a:lnTo>
                      <a:pt x="347" y="1720"/>
                    </a:lnTo>
                    <a:lnTo>
                      <a:pt x="358" y="1739"/>
                    </a:lnTo>
                    <a:lnTo>
                      <a:pt x="363" y="1749"/>
                    </a:lnTo>
                    <a:lnTo>
                      <a:pt x="365" y="1755"/>
                    </a:lnTo>
                    <a:lnTo>
                      <a:pt x="366" y="1759"/>
                    </a:lnTo>
                    <a:lnTo>
                      <a:pt x="366" y="1759"/>
                    </a:lnTo>
                    <a:lnTo>
                      <a:pt x="366" y="1770"/>
                    </a:lnTo>
                    <a:lnTo>
                      <a:pt x="367" y="1779"/>
                    </a:lnTo>
                    <a:lnTo>
                      <a:pt x="368" y="1783"/>
                    </a:lnTo>
                    <a:lnTo>
                      <a:pt x="370" y="1786"/>
                    </a:lnTo>
                    <a:lnTo>
                      <a:pt x="372" y="1786"/>
                    </a:lnTo>
                    <a:lnTo>
                      <a:pt x="377" y="1784"/>
                    </a:lnTo>
                    <a:lnTo>
                      <a:pt x="377" y="1784"/>
                    </a:lnTo>
                    <a:lnTo>
                      <a:pt x="384" y="1777"/>
                    </a:lnTo>
                    <a:lnTo>
                      <a:pt x="393" y="1774"/>
                    </a:lnTo>
                    <a:lnTo>
                      <a:pt x="396" y="1774"/>
                    </a:lnTo>
                    <a:lnTo>
                      <a:pt x="399" y="1774"/>
                    </a:lnTo>
                    <a:lnTo>
                      <a:pt x="401" y="1775"/>
                    </a:lnTo>
                    <a:lnTo>
                      <a:pt x="403" y="1777"/>
                    </a:lnTo>
                    <a:lnTo>
                      <a:pt x="403" y="1777"/>
                    </a:lnTo>
                    <a:lnTo>
                      <a:pt x="406" y="1783"/>
                    </a:lnTo>
                    <a:lnTo>
                      <a:pt x="409" y="1786"/>
                    </a:lnTo>
                    <a:lnTo>
                      <a:pt x="411" y="1787"/>
                    </a:lnTo>
                    <a:lnTo>
                      <a:pt x="413" y="1787"/>
                    </a:lnTo>
                    <a:lnTo>
                      <a:pt x="415" y="1786"/>
                    </a:lnTo>
                    <a:lnTo>
                      <a:pt x="419" y="1784"/>
                    </a:lnTo>
                    <a:lnTo>
                      <a:pt x="419" y="1784"/>
                    </a:lnTo>
                    <a:lnTo>
                      <a:pt x="423" y="1782"/>
                    </a:lnTo>
                    <a:lnTo>
                      <a:pt x="428" y="1778"/>
                    </a:lnTo>
                    <a:lnTo>
                      <a:pt x="434" y="1776"/>
                    </a:lnTo>
                    <a:lnTo>
                      <a:pt x="440" y="1775"/>
                    </a:lnTo>
                    <a:lnTo>
                      <a:pt x="446" y="1774"/>
                    </a:lnTo>
                    <a:lnTo>
                      <a:pt x="451" y="1775"/>
                    </a:lnTo>
                    <a:lnTo>
                      <a:pt x="455" y="1777"/>
                    </a:lnTo>
                    <a:lnTo>
                      <a:pt x="456" y="1779"/>
                    </a:lnTo>
                    <a:lnTo>
                      <a:pt x="456" y="1782"/>
                    </a:lnTo>
                    <a:lnTo>
                      <a:pt x="456" y="1782"/>
                    </a:lnTo>
                    <a:lnTo>
                      <a:pt x="458" y="1792"/>
                    </a:lnTo>
                    <a:lnTo>
                      <a:pt x="462" y="1802"/>
                    </a:lnTo>
                    <a:lnTo>
                      <a:pt x="464" y="1805"/>
                    </a:lnTo>
                    <a:lnTo>
                      <a:pt x="466" y="1806"/>
                    </a:lnTo>
                    <a:lnTo>
                      <a:pt x="468" y="1806"/>
                    </a:lnTo>
                    <a:lnTo>
                      <a:pt x="471" y="1804"/>
                    </a:lnTo>
                    <a:lnTo>
                      <a:pt x="471" y="1804"/>
                    </a:lnTo>
                    <a:lnTo>
                      <a:pt x="478" y="1796"/>
                    </a:lnTo>
                    <a:lnTo>
                      <a:pt x="485" y="1788"/>
                    </a:lnTo>
                    <a:lnTo>
                      <a:pt x="490" y="1786"/>
                    </a:lnTo>
                    <a:lnTo>
                      <a:pt x="495" y="1783"/>
                    </a:lnTo>
                    <a:lnTo>
                      <a:pt x="500" y="1782"/>
                    </a:lnTo>
                    <a:lnTo>
                      <a:pt x="507" y="1780"/>
                    </a:lnTo>
                    <a:lnTo>
                      <a:pt x="507" y="1780"/>
                    </a:lnTo>
                    <a:lnTo>
                      <a:pt x="522" y="1780"/>
                    </a:lnTo>
                    <a:lnTo>
                      <a:pt x="537" y="1782"/>
                    </a:lnTo>
                    <a:lnTo>
                      <a:pt x="544" y="1784"/>
                    </a:lnTo>
                    <a:lnTo>
                      <a:pt x="551" y="1786"/>
                    </a:lnTo>
                    <a:lnTo>
                      <a:pt x="556" y="1789"/>
                    </a:lnTo>
                    <a:lnTo>
                      <a:pt x="562" y="1792"/>
                    </a:lnTo>
                    <a:lnTo>
                      <a:pt x="562" y="1792"/>
                    </a:lnTo>
                    <a:lnTo>
                      <a:pt x="568" y="1800"/>
                    </a:lnTo>
                    <a:lnTo>
                      <a:pt x="571" y="1804"/>
                    </a:lnTo>
                    <a:lnTo>
                      <a:pt x="572" y="1807"/>
                    </a:lnTo>
                    <a:lnTo>
                      <a:pt x="572" y="1812"/>
                    </a:lnTo>
                    <a:lnTo>
                      <a:pt x="572" y="1812"/>
                    </a:lnTo>
                    <a:lnTo>
                      <a:pt x="571" y="1817"/>
                    </a:lnTo>
                    <a:lnTo>
                      <a:pt x="571" y="1823"/>
                    </a:lnTo>
                    <a:lnTo>
                      <a:pt x="572" y="1829"/>
                    </a:lnTo>
                    <a:lnTo>
                      <a:pt x="574" y="1831"/>
                    </a:lnTo>
                    <a:lnTo>
                      <a:pt x="577" y="1833"/>
                    </a:lnTo>
                    <a:lnTo>
                      <a:pt x="577" y="1833"/>
                    </a:lnTo>
                    <a:lnTo>
                      <a:pt x="581" y="1837"/>
                    </a:lnTo>
                    <a:lnTo>
                      <a:pt x="584" y="1844"/>
                    </a:lnTo>
                    <a:lnTo>
                      <a:pt x="586" y="1853"/>
                    </a:lnTo>
                    <a:lnTo>
                      <a:pt x="587" y="1863"/>
                    </a:lnTo>
                    <a:lnTo>
                      <a:pt x="587" y="1863"/>
                    </a:lnTo>
                    <a:lnTo>
                      <a:pt x="587" y="1873"/>
                    </a:lnTo>
                    <a:lnTo>
                      <a:pt x="588" y="1880"/>
                    </a:lnTo>
                    <a:lnTo>
                      <a:pt x="588" y="1883"/>
                    </a:lnTo>
                    <a:lnTo>
                      <a:pt x="591" y="1885"/>
                    </a:lnTo>
                    <a:lnTo>
                      <a:pt x="592" y="1886"/>
                    </a:lnTo>
                    <a:lnTo>
                      <a:pt x="595" y="1887"/>
                    </a:lnTo>
                    <a:lnTo>
                      <a:pt x="595" y="1887"/>
                    </a:lnTo>
                    <a:lnTo>
                      <a:pt x="602" y="1887"/>
                    </a:lnTo>
                    <a:lnTo>
                      <a:pt x="608" y="1890"/>
                    </a:lnTo>
                    <a:lnTo>
                      <a:pt x="611" y="1891"/>
                    </a:lnTo>
                    <a:lnTo>
                      <a:pt x="613" y="1893"/>
                    </a:lnTo>
                    <a:lnTo>
                      <a:pt x="614" y="1897"/>
                    </a:lnTo>
                    <a:lnTo>
                      <a:pt x="615" y="1901"/>
                    </a:lnTo>
                    <a:lnTo>
                      <a:pt x="615" y="1901"/>
                    </a:lnTo>
                    <a:lnTo>
                      <a:pt x="616" y="1908"/>
                    </a:lnTo>
                    <a:lnTo>
                      <a:pt x="619" y="1917"/>
                    </a:lnTo>
                    <a:lnTo>
                      <a:pt x="621" y="1921"/>
                    </a:lnTo>
                    <a:lnTo>
                      <a:pt x="624" y="1925"/>
                    </a:lnTo>
                    <a:lnTo>
                      <a:pt x="628" y="1928"/>
                    </a:lnTo>
                    <a:lnTo>
                      <a:pt x="633" y="1932"/>
                    </a:lnTo>
                    <a:lnTo>
                      <a:pt x="633" y="1932"/>
                    </a:lnTo>
                    <a:lnTo>
                      <a:pt x="652" y="1943"/>
                    </a:lnTo>
                    <a:lnTo>
                      <a:pt x="660" y="1946"/>
                    </a:lnTo>
                    <a:lnTo>
                      <a:pt x="668" y="1948"/>
                    </a:lnTo>
                    <a:lnTo>
                      <a:pt x="668" y="1948"/>
                    </a:lnTo>
                    <a:lnTo>
                      <a:pt x="674" y="1949"/>
                    </a:lnTo>
                    <a:lnTo>
                      <a:pt x="678" y="1950"/>
                    </a:lnTo>
                    <a:lnTo>
                      <a:pt x="679" y="1951"/>
                    </a:lnTo>
                    <a:lnTo>
                      <a:pt x="680" y="1954"/>
                    </a:lnTo>
                    <a:lnTo>
                      <a:pt x="682" y="1961"/>
                    </a:lnTo>
                    <a:lnTo>
                      <a:pt x="682" y="1961"/>
                    </a:lnTo>
                    <a:lnTo>
                      <a:pt x="682" y="1968"/>
                    </a:lnTo>
                    <a:lnTo>
                      <a:pt x="682" y="1970"/>
                    </a:lnTo>
                    <a:lnTo>
                      <a:pt x="686" y="1970"/>
                    </a:lnTo>
                    <a:lnTo>
                      <a:pt x="695" y="1970"/>
                    </a:lnTo>
                    <a:lnTo>
                      <a:pt x="695" y="1970"/>
                    </a:lnTo>
                    <a:lnTo>
                      <a:pt x="708" y="1972"/>
                    </a:lnTo>
                    <a:lnTo>
                      <a:pt x="719" y="1974"/>
                    </a:lnTo>
                    <a:lnTo>
                      <a:pt x="723" y="1975"/>
                    </a:lnTo>
                    <a:lnTo>
                      <a:pt x="727" y="1977"/>
                    </a:lnTo>
                    <a:lnTo>
                      <a:pt x="732" y="1980"/>
                    </a:lnTo>
                    <a:lnTo>
                      <a:pt x="737" y="1985"/>
                    </a:lnTo>
                    <a:lnTo>
                      <a:pt x="737" y="1985"/>
                    </a:lnTo>
                    <a:lnTo>
                      <a:pt x="748" y="1994"/>
                    </a:lnTo>
                    <a:lnTo>
                      <a:pt x="752" y="1999"/>
                    </a:lnTo>
                    <a:lnTo>
                      <a:pt x="756" y="2003"/>
                    </a:lnTo>
                    <a:lnTo>
                      <a:pt x="759" y="2008"/>
                    </a:lnTo>
                    <a:lnTo>
                      <a:pt x="760" y="2014"/>
                    </a:lnTo>
                    <a:lnTo>
                      <a:pt x="760" y="2019"/>
                    </a:lnTo>
                    <a:lnTo>
                      <a:pt x="757" y="2025"/>
                    </a:lnTo>
                    <a:lnTo>
                      <a:pt x="757" y="2025"/>
                    </a:lnTo>
                    <a:lnTo>
                      <a:pt x="752" y="2036"/>
                    </a:lnTo>
                    <a:lnTo>
                      <a:pt x="748" y="2045"/>
                    </a:lnTo>
                    <a:lnTo>
                      <a:pt x="745" y="2051"/>
                    </a:lnTo>
                    <a:lnTo>
                      <a:pt x="743" y="2054"/>
                    </a:lnTo>
                    <a:lnTo>
                      <a:pt x="741" y="2055"/>
                    </a:lnTo>
                    <a:lnTo>
                      <a:pt x="741" y="2055"/>
                    </a:lnTo>
                    <a:lnTo>
                      <a:pt x="739" y="2056"/>
                    </a:lnTo>
                    <a:lnTo>
                      <a:pt x="736" y="2057"/>
                    </a:lnTo>
                    <a:lnTo>
                      <a:pt x="730" y="2061"/>
                    </a:lnTo>
                    <a:lnTo>
                      <a:pt x="727" y="2063"/>
                    </a:lnTo>
                    <a:lnTo>
                      <a:pt x="723" y="2065"/>
                    </a:lnTo>
                    <a:lnTo>
                      <a:pt x="719" y="2065"/>
                    </a:lnTo>
                    <a:lnTo>
                      <a:pt x="714" y="2065"/>
                    </a:lnTo>
                    <a:lnTo>
                      <a:pt x="714" y="2065"/>
                    </a:lnTo>
                    <a:lnTo>
                      <a:pt x="702" y="2063"/>
                    </a:lnTo>
                    <a:lnTo>
                      <a:pt x="693" y="2061"/>
                    </a:lnTo>
                    <a:lnTo>
                      <a:pt x="688" y="2061"/>
                    </a:lnTo>
                    <a:lnTo>
                      <a:pt x="684" y="2061"/>
                    </a:lnTo>
                    <a:lnTo>
                      <a:pt x="682" y="2063"/>
                    </a:lnTo>
                    <a:lnTo>
                      <a:pt x="681" y="2065"/>
                    </a:lnTo>
                    <a:lnTo>
                      <a:pt x="681" y="2065"/>
                    </a:lnTo>
                    <a:lnTo>
                      <a:pt x="681" y="2072"/>
                    </a:lnTo>
                    <a:lnTo>
                      <a:pt x="684" y="2082"/>
                    </a:lnTo>
                    <a:lnTo>
                      <a:pt x="686" y="2086"/>
                    </a:lnTo>
                    <a:lnTo>
                      <a:pt x="688" y="2089"/>
                    </a:lnTo>
                    <a:lnTo>
                      <a:pt x="692" y="2091"/>
                    </a:lnTo>
                    <a:lnTo>
                      <a:pt x="696" y="2093"/>
                    </a:lnTo>
                    <a:lnTo>
                      <a:pt x="696" y="2093"/>
                    </a:lnTo>
                    <a:lnTo>
                      <a:pt x="700" y="2094"/>
                    </a:lnTo>
                    <a:lnTo>
                      <a:pt x="703" y="2095"/>
                    </a:lnTo>
                    <a:lnTo>
                      <a:pt x="706" y="2098"/>
                    </a:lnTo>
                    <a:lnTo>
                      <a:pt x="708" y="2100"/>
                    </a:lnTo>
                    <a:lnTo>
                      <a:pt x="710" y="2106"/>
                    </a:lnTo>
                    <a:lnTo>
                      <a:pt x="712" y="2116"/>
                    </a:lnTo>
                    <a:lnTo>
                      <a:pt x="712" y="2116"/>
                    </a:lnTo>
                    <a:lnTo>
                      <a:pt x="715" y="2127"/>
                    </a:lnTo>
                    <a:lnTo>
                      <a:pt x="720" y="2137"/>
                    </a:lnTo>
                    <a:lnTo>
                      <a:pt x="723" y="2144"/>
                    </a:lnTo>
                    <a:lnTo>
                      <a:pt x="726" y="2148"/>
                    </a:lnTo>
                    <a:lnTo>
                      <a:pt x="729" y="2154"/>
                    </a:lnTo>
                    <a:lnTo>
                      <a:pt x="735" y="2158"/>
                    </a:lnTo>
                    <a:lnTo>
                      <a:pt x="735" y="2158"/>
                    </a:lnTo>
                    <a:lnTo>
                      <a:pt x="743" y="2165"/>
                    </a:lnTo>
                    <a:lnTo>
                      <a:pt x="751" y="2172"/>
                    </a:lnTo>
                    <a:lnTo>
                      <a:pt x="754" y="2174"/>
                    </a:lnTo>
                    <a:lnTo>
                      <a:pt x="757" y="2175"/>
                    </a:lnTo>
                    <a:lnTo>
                      <a:pt x="760" y="2175"/>
                    </a:lnTo>
                    <a:lnTo>
                      <a:pt x="765" y="2173"/>
                    </a:lnTo>
                    <a:lnTo>
                      <a:pt x="765" y="2173"/>
                    </a:lnTo>
                    <a:lnTo>
                      <a:pt x="766" y="2171"/>
                    </a:lnTo>
                    <a:lnTo>
                      <a:pt x="768" y="2169"/>
                    </a:lnTo>
                    <a:lnTo>
                      <a:pt x="769" y="2162"/>
                    </a:lnTo>
                    <a:lnTo>
                      <a:pt x="770" y="2148"/>
                    </a:lnTo>
                    <a:lnTo>
                      <a:pt x="771" y="2142"/>
                    </a:lnTo>
                    <a:lnTo>
                      <a:pt x="773" y="2135"/>
                    </a:lnTo>
                    <a:lnTo>
                      <a:pt x="774" y="2133"/>
                    </a:lnTo>
                    <a:lnTo>
                      <a:pt x="777" y="2131"/>
                    </a:lnTo>
                    <a:lnTo>
                      <a:pt x="779" y="2130"/>
                    </a:lnTo>
                    <a:lnTo>
                      <a:pt x="781" y="2130"/>
                    </a:lnTo>
                    <a:lnTo>
                      <a:pt x="781" y="2130"/>
                    </a:lnTo>
                    <a:lnTo>
                      <a:pt x="792" y="2130"/>
                    </a:lnTo>
                    <a:lnTo>
                      <a:pt x="797" y="2131"/>
                    </a:lnTo>
                    <a:lnTo>
                      <a:pt x="802" y="2130"/>
                    </a:lnTo>
                    <a:lnTo>
                      <a:pt x="809" y="2127"/>
                    </a:lnTo>
                    <a:lnTo>
                      <a:pt x="809" y="2127"/>
                    </a:lnTo>
                    <a:lnTo>
                      <a:pt x="817" y="2119"/>
                    </a:lnTo>
                    <a:lnTo>
                      <a:pt x="825" y="2112"/>
                    </a:lnTo>
                    <a:lnTo>
                      <a:pt x="828" y="2108"/>
                    </a:lnTo>
                    <a:lnTo>
                      <a:pt x="831" y="2105"/>
                    </a:lnTo>
                    <a:lnTo>
                      <a:pt x="836" y="2104"/>
                    </a:lnTo>
                    <a:lnTo>
                      <a:pt x="840" y="2104"/>
                    </a:lnTo>
                    <a:lnTo>
                      <a:pt x="840" y="2104"/>
                    </a:lnTo>
                    <a:lnTo>
                      <a:pt x="846" y="2106"/>
                    </a:lnTo>
                    <a:lnTo>
                      <a:pt x="850" y="2108"/>
                    </a:lnTo>
                    <a:lnTo>
                      <a:pt x="853" y="2108"/>
                    </a:lnTo>
                    <a:lnTo>
                      <a:pt x="858" y="2107"/>
                    </a:lnTo>
                    <a:lnTo>
                      <a:pt x="858" y="2107"/>
                    </a:lnTo>
                    <a:lnTo>
                      <a:pt x="864" y="2103"/>
                    </a:lnTo>
                    <a:lnTo>
                      <a:pt x="870" y="2100"/>
                    </a:lnTo>
                    <a:lnTo>
                      <a:pt x="872" y="2099"/>
                    </a:lnTo>
                    <a:lnTo>
                      <a:pt x="875" y="2099"/>
                    </a:lnTo>
                    <a:lnTo>
                      <a:pt x="879" y="2099"/>
                    </a:lnTo>
                    <a:lnTo>
                      <a:pt x="882" y="2101"/>
                    </a:lnTo>
                    <a:lnTo>
                      <a:pt x="882" y="2101"/>
                    </a:lnTo>
                    <a:lnTo>
                      <a:pt x="891" y="2107"/>
                    </a:lnTo>
                    <a:lnTo>
                      <a:pt x="897" y="2115"/>
                    </a:lnTo>
                    <a:lnTo>
                      <a:pt x="903" y="2122"/>
                    </a:lnTo>
                    <a:lnTo>
                      <a:pt x="907" y="2128"/>
                    </a:lnTo>
                    <a:lnTo>
                      <a:pt x="907" y="2128"/>
                    </a:lnTo>
                    <a:lnTo>
                      <a:pt x="910" y="2133"/>
                    </a:lnTo>
                    <a:lnTo>
                      <a:pt x="914" y="2137"/>
                    </a:lnTo>
                    <a:lnTo>
                      <a:pt x="916" y="2140"/>
                    </a:lnTo>
                    <a:lnTo>
                      <a:pt x="920" y="2142"/>
                    </a:lnTo>
                    <a:lnTo>
                      <a:pt x="924" y="2143"/>
                    </a:lnTo>
                    <a:lnTo>
                      <a:pt x="928" y="2144"/>
                    </a:lnTo>
                    <a:lnTo>
                      <a:pt x="928" y="2144"/>
                    </a:lnTo>
                    <a:lnTo>
                      <a:pt x="936" y="2144"/>
                    </a:lnTo>
                    <a:lnTo>
                      <a:pt x="941" y="2146"/>
                    </a:lnTo>
                    <a:lnTo>
                      <a:pt x="944" y="2148"/>
                    </a:lnTo>
                    <a:lnTo>
                      <a:pt x="945" y="2154"/>
                    </a:lnTo>
                    <a:lnTo>
                      <a:pt x="945" y="2154"/>
                    </a:lnTo>
                    <a:lnTo>
                      <a:pt x="944" y="2158"/>
                    </a:lnTo>
                    <a:lnTo>
                      <a:pt x="942" y="2162"/>
                    </a:lnTo>
                    <a:lnTo>
                      <a:pt x="939" y="2164"/>
                    </a:lnTo>
                    <a:lnTo>
                      <a:pt x="934" y="2165"/>
                    </a:lnTo>
                    <a:lnTo>
                      <a:pt x="934" y="2165"/>
                    </a:lnTo>
                    <a:lnTo>
                      <a:pt x="929" y="2168"/>
                    </a:lnTo>
                    <a:lnTo>
                      <a:pt x="928" y="2169"/>
                    </a:lnTo>
                    <a:lnTo>
                      <a:pt x="928" y="2170"/>
                    </a:lnTo>
                    <a:lnTo>
                      <a:pt x="930" y="2172"/>
                    </a:lnTo>
                    <a:lnTo>
                      <a:pt x="934" y="2175"/>
                    </a:lnTo>
                    <a:lnTo>
                      <a:pt x="934" y="2175"/>
                    </a:lnTo>
                    <a:lnTo>
                      <a:pt x="937" y="2177"/>
                    </a:lnTo>
                    <a:lnTo>
                      <a:pt x="939" y="2180"/>
                    </a:lnTo>
                    <a:lnTo>
                      <a:pt x="940" y="2184"/>
                    </a:lnTo>
                    <a:lnTo>
                      <a:pt x="940" y="2188"/>
                    </a:lnTo>
                    <a:lnTo>
                      <a:pt x="940" y="2188"/>
                    </a:lnTo>
                    <a:lnTo>
                      <a:pt x="941" y="2191"/>
                    </a:lnTo>
                    <a:lnTo>
                      <a:pt x="942" y="2194"/>
                    </a:lnTo>
                    <a:lnTo>
                      <a:pt x="945" y="2200"/>
                    </a:lnTo>
                    <a:lnTo>
                      <a:pt x="949" y="2204"/>
                    </a:lnTo>
                    <a:lnTo>
                      <a:pt x="949" y="2206"/>
                    </a:lnTo>
                    <a:lnTo>
                      <a:pt x="950" y="2209"/>
                    </a:lnTo>
                    <a:lnTo>
                      <a:pt x="950" y="2209"/>
                    </a:lnTo>
                    <a:lnTo>
                      <a:pt x="950" y="2214"/>
                    </a:lnTo>
                    <a:lnTo>
                      <a:pt x="951" y="2216"/>
                    </a:lnTo>
                    <a:lnTo>
                      <a:pt x="952" y="2217"/>
                    </a:lnTo>
                    <a:lnTo>
                      <a:pt x="955" y="2216"/>
                    </a:lnTo>
                    <a:lnTo>
                      <a:pt x="955" y="2216"/>
                    </a:lnTo>
                    <a:lnTo>
                      <a:pt x="958" y="2215"/>
                    </a:lnTo>
                    <a:lnTo>
                      <a:pt x="962" y="2215"/>
                    </a:lnTo>
                    <a:lnTo>
                      <a:pt x="969" y="2215"/>
                    </a:lnTo>
                    <a:lnTo>
                      <a:pt x="977" y="2214"/>
                    </a:lnTo>
                    <a:lnTo>
                      <a:pt x="980" y="2213"/>
                    </a:lnTo>
                    <a:lnTo>
                      <a:pt x="983" y="2211"/>
                    </a:lnTo>
                    <a:lnTo>
                      <a:pt x="983" y="2211"/>
                    </a:lnTo>
                    <a:lnTo>
                      <a:pt x="987" y="2206"/>
                    </a:lnTo>
                    <a:lnTo>
                      <a:pt x="992" y="2201"/>
                    </a:lnTo>
                    <a:lnTo>
                      <a:pt x="997" y="2198"/>
                    </a:lnTo>
                    <a:lnTo>
                      <a:pt x="1000" y="2198"/>
                    </a:lnTo>
                    <a:lnTo>
                      <a:pt x="1003" y="2198"/>
                    </a:lnTo>
                    <a:lnTo>
                      <a:pt x="1003" y="2198"/>
                    </a:lnTo>
                    <a:lnTo>
                      <a:pt x="1008" y="2198"/>
                    </a:lnTo>
                    <a:lnTo>
                      <a:pt x="1010" y="2199"/>
                    </a:lnTo>
                    <a:lnTo>
                      <a:pt x="1016" y="2202"/>
                    </a:lnTo>
                    <a:lnTo>
                      <a:pt x="1022" y="2205"/>
                    </a:lnTo>
                    <a:lnTo>
                      <a:pt x="1024" y="2205"/>
                    </a:lnTo>
                    <a:lnTo>
                      <a:pt x="1027" y="2205"/>
                    </a:lnTo>
                    <a:lnTo>
                      <a:pt x="1027" y="2205"/>
                    </a:lnTo>
                    <a:lnTo>
                      <a:pt x="1032" y="2205"/>
                    </a:lnTo>
                    <a:lnTo>
                      <a:pt x="1037" y="2205"/>
                    </a:lnTo>
                    <a:lnTo>
                      <a:pt x="1038" y="2207"/>
                    </a:lnTo>
                    <a:lnTo>
                      <a:pt x="1039" y="2209"/>
                    </a:lnTo>
                    <a:lnTo>
                      <a:pt x="1039" y="2209"/>
                    </a:lnTo>
                    <a:lnTo>
                      <a:pt x="1039" y="2213"/>
                    </a:lnTo>
                    <a:lnTo>
                      <a:pt x="1041" y="2218"/>
                    </a:lnTo>
                    <a:lnTo>
                      <a:pt x="1044" y="2222"/>
                    </a:lnTo>
                    <a:lnTo>
                      <a:pt x="1050" y="2227"/>
                    </a:lnTo>
                    <a:lnTo>
                      <a:pt x="1050" y="2227"/>
                    </a:lnTo>
                    <a:lnTo>
                      <a:pt x="1054" y="2229"/>
                    </a:lnTo>
                    <a:lnTo>
                      <a:pt x="1056" y="2231"/>
                    </a:lnTo>
                    <a:lnTo>
                      <a:pt x="1055" y="2241"/>
                    </a:lnTo>
                    <a:lnTo>
                      <a:pt x="1055" y="2241"/>
                    </a:lnTo>
                    <a:lnTo>
                      <a:pt x="1055" y="2249"/>
                    </a:lnTo>
                    <a:lnTo>
                      <a:pt x="1056" y="2258"/>
                    </a:lnTo>
                    <a:lnTo>
                      <a:pt x="1057" y="2261"/>
                    </a:lnTo>
                    <a:lnTo>
                      <a:pt x="1060" y="2264"/>
                    </a:lnTo>
                    <a:lnTo>
                      <a:pt x="1064" y="2265"/>
                    </a:lnTo>
                    <a:lnTo>
                      <a:pt x="1068" y="2266"/>
                    </a:lnTo>
                    <a:lnTo>
                      <a:pt x="1068" y="2266"/>
                    </a:lnTo>
                    <a:lnTo>
                      <a:pt x="1078" y="2266"/>
                    </a:lnTo>
                    <a:lnTo>
                      <a:pt x="1083" y="2265"/>
                    </a:lnTo>
                    <a:lnTo>
                      <a:pt x="1088" y="2262"/>
                    </a:lnTo>
                    <a:lnTo>
                      <a:pt x="1093" y="2258"/>
                    </a:lnTo>
                    <a:lnTo>
                      <a:pt x="1093" y="2258"/>
                    </a:lnTo>
                    <a:lnTo>
                      <a:pt x="1096" y="2256"/>
                    </a:lnTo>
                    <a:lnTo>
                      <a:pt x="1100" y="2254"/>
                    </a:lnTo>
                    <a:lnTo>
                      <a:pt x="1105" y="2252"/>
                    </a:lnTo>
                    <a:lnTo>
                      <a:pt x="1109" y="2251"/>
                    </a:lnTo>
                    <a:lnTo>
                      <a:pt x="1120" y="2251"/>
                    </a:lnTo>
                    <a:lnTo>
                      <a:pt x="1128" y="2252"/>
                    </a:lnTo>
                    <a:lnTo>
                      <a:pt x="1128" y="2252"/>
                    </a:lnTo>
                    <a:lnTo>
                      <a:pt x="1131" y="2254"/>
                    </a:lnTo>
                    <a:lnTo>
                      <a:pt x="1134" y="2255"/>
                    </a:lnTo>
                    <a:lnTo>
                      <a:pt x="1136" y="2257"/>
                    </a:lnTo>
                    <a:lnTo>
                      <a:pt x="1137" y="2258"/>
                    </a:lnTo>
                    <a:lnTo>
                      <a:pt x="1138" y="2259"/>
                    </a:lnTo>
                    <a:lnTo>
                      <a:pt x="1146" y="2260"/>
                    </a:lnTo>
                    <a:lnTo>
                      <a:pt x="1146" y="2260"/>
                    </a:lnTo>
                    <a:lnTo>
                      <a:pt x="1151" y="2260"/>
                    </a:lnTo>
                    <a:lnTo>
                      <a:pt x="1154" y="2259"/>
                    </a:lnTo>
                    <a:lnTo>
                      <a:pt x="1156" y="2258"/>
                    </a:lnTo>
                    <a:lnTo>
                      <a:pt x="1157" y="2257"/>
                    </a:lnTo>
                    <a:lnTo>
                      <a:pt x="1159" y="2252"/>
                    </a:lnTo>
                    <a:lnTo>
                      <a:pt x="1162" y="2248"/>
                    </a:lnTo>
                    <a:lnTo>
                      <a:pt x="1162" y="2248"/>
                    </a:lnTo>
                    <a:lnTo>
                      <a:pt x="1165" y="2246"/>
                    </a:lnTo>
                    <a:lnTo>
                      <a:pt x="1168" y="2244"/>
                    </a:lnTo>
                    <a:lnTo>
                      <a:pt x="1178" y="2238"/>
                    </a:lnTo>
                    <a:lnTo>
                      <a:pt x="1187" y="2233"/>
                    </a:lnTo>
                    <a:lnTo>
                      <a:pt x="1191" y="2230"/>
                    </a:lnTo>
                    <a:lnTo>
                      <a:pt x="1193" y="2228"/>
                    </a:lnTo>
                    <a:lnTo>
                      <a:pt x="1193" y="2228"/>
                    </a:lnTo>
                    <a:lnTo>
                      <a:pt x="1198" y="2221"/>
                    </a:lnTo>
                    <a:lnTo>
                      <a:pt x="1202" y="2217"/>
                    </a:lnTo>
                    <a:lnTo>
                      <a:pt x="1209" y="2215"/>
                    </a:lnTo>
                    <a:lnTo>
                      <a:pt x="1213" y="2214"/>
                    </a:lnTo>
                    <a:lnTo>
                      <a:pt x="1213" y="2214"/>
                    </a:lnTo>
                    <a:lnTo>
                      <a:pt x="1215" y="2214"/>
                    </a:lnTo>
                    <a:lnTo>
                      <a:pt x="1217" y="2215"/>
                    </a:lnTo>
                    <a:lnTo>
                      <a:pt x="1222" y="2218"/>
                    </a:lnTo>
                    <a:lnTo>
                      <a:pt x="1225" y="2221"/>
                    </a:lnTo>
                    <a:lnTo>
                      <a:pt x="1227" y="2222"/>
                    </a:lnTo>
                    <a:lnTo>
                      <a:pt x="1229" y="2222"/>
                    </a:lnTo>
                    <a:lnTo>
                      <a:pt x="1229" y="2222"/>
                    </a:lnTo>
                    <a:lnTo>
                      <a:pt x="1232" y="2223"/>
                    </a:lnTo>
                    <a:lnTo>
                      <a:pt x="1235" y="2226"/>
                    </a:lnTo>
                    <a:lnTo>
                      <a:pt x="1236" y="2229"/>
                    </a:lnTo>
                    <a:lnTo>
                      <a:pt x="1235" y="2232"/>
                    </a:lnTo>
                    <a:lnTo>
                      <a:pt x="1235" y="2232"/>
                    </a:lnTo>
                    <a:lnTo>
                      <a:pt x="1236" y="2236"/>
                    </a:lnTo>
                    <a:lnTo>
                      <a:pt x="1238" y="2240"/>
                    </a:lnTo>
                    <a:lnTo>
                      <a:pt x="1241" y="2242"/>
                    </a:lnTo>
                    <a:lnTo>
                      <a:pt x="1245" y="2243"/>
                    </a:lnTo>
                    <a:lnTo>
                      <a:pt x="1245" y="2243"/>
                    </a:lnTo>
                    <a:lnTo>
                      <a:pt x="1252" y="2244"/>
                    </a:lnTo>
                    <a:lnTo>
                      <a:pt x="1257" y="2246"/>
                    </a:lnTo>
                    <a:lnTo>
                      <a:pt x="1263" y="2248"/>
                    </a:lnTo>
                    <a:lnTo>
                      <a:pt x="1267" y="2251"/>
                    </a:lnTo>
                    <a:lnTo>
                      <a:pt x="1267" y="2251"/>
                    </a:lnTo>
                    <a:lnTo>
                      <a:pt x="1268" y="2252"/>
                    </a:lnTo>
                    <a:lnTo>
                      <a:pt x="1269" y="2254"/>
                    </a:lnTo>
                    <a:lnTo>
                      <a:pt x="1273" y="2252"/>
                    </a:lnTo>
                    <a:lnTo>
                      <a:pt x="1275" y="2251"/>
                    </a:lnTo>
                    <a:lnTo>
                      <a:pt x="1277" y="2249"/>
                    </a:lnTo>
                    <a:lnTo>
                      <a:pt x="1278" y="2247"/>
                    </a:lnTo>
                    <a:lnTo>
                      <a:pt x="1279" y="2244"/>
                    </a:lnTo>
                    <a:lnTo>
                      <a:pt x="1279" y="2244"/>
                    </a:lnTo>
                    <a:lnTo>
                      <a:pt x="1279" y="2237"/>
                    </a:lnTo>
                    <a:lnTo>
                      <a:pt x="1279" y="2233"/>
                    </a:lnTo>
                    <a:lnTo>
                      <a:pt x="1280" y="2232"/>
                    </a:lnTo>
                    <a:lnTo>
                      <a:pt x="1281" y="2231"/>
                    </a:lnTo>
                    <a:lnTo>
                      <a:pt x="1285" y="2231"/>
                    </a:lnTo>
                    <a:lnTo>
                      <a:pt x="1285" y="2231"/>
                    </a:lnTo>
                    <a:lnTo>
                      <a:pt x="1294" y="2231"/>
                    </a:lnTo>
                    <a:lnTo>
                      <a:pt x="1307" y="2230"/>
                    </a:lnTo>
                    <a:lnTo>
                      <a:pt x="1320" y="2230"/>
                    </a:lnTo>
                    <a:lnTo>
                      <a:pt x="1324" y="2231"/>
                    </a:lnTo>
                    <a:lnTo>
                      <a:pt x="1328" y="2232"/>
                    </a:lnTo>
                    <a:lnTo>
                      <a:pt x="1328" y="2232"/>
                    </a:lnTo>
                    <a:lnTo>
                      <a:pt x="1332" y="2236"/>
                    </a:lnTo>
                    <a:lnTo>
                      <a:pt x="1338" y="2240"/>
                    </a:lnTo>
                    <a:lnTo>
                      <a:pt x="1340" y="2240"/>
                    </a:lnTo>
                    <a:lnTo>
                      <a:pt x="1343" y="2240"/>
                    </a:lnTo>
                    <a:lnTo>
                      <a:pt x="1345" y="2238"/>
                    </a:lnTo>
                    <a:lnTo>
                      <a:pt x="1349" y="2236"/>
                    </a:lnTo>
                    <a:lnTo>
                      <a:pt x="1349" y="2236"/>
                    </a:lnTo>
                    <a:lnTo>
                      <a:pt x="1353" y="2231"/>
                    </a:lnTo>
                    <a:lnTo>
                      <a:pt x="1358" y="2227"/>
                    </a:lnTo>
                    <a:lnTo>
                      <a:pt x="1364" y="2225"/>
                    </a:lnTo>
                    <a:lnTo>
                      <a:pt x="1369" y="2223"/>
                    </a:lnTo>
                    <a:lnTo>
                      <a:pt x="1369" y="2223"/>
                    </a:lnTo>
                    <a:lnTo>
                      <a:pt x="1377" y="2225"/>
                    </a:lnTo>
                    <a:lnTo>
                      <a:pt x="1385" y="2227"/>
                    </a:lnTo>
                    <a:lnTo>
                      <a:pt x="1403" y="2233"/>
                    </a:lnTo>
                    <a:lnTo>
                      <a:pt x="1403" y="2233"/>
                    </a:lnTo>
                    <a:lnTo>
                      <a:pt x="1410" y="2236"/>
                    </a:lnTo>
                    <a:lnTo>
                      <a:pt x="1415" y="2238"/>
                    </a:lnTo>
                    <a:lnTo>
                      <a:pt x="1417" y="2238"/>
                    </a:lnTo>
                    <a:lnTo>
                      <a:pt x="1420" y="2238"/>
                    </a:lnTo>
                    <a:lnTo>
                      <a:pt x="1423" y="2237"/>
                    </a:lnTo>
                    <a:lnTo>
                      <a:pt x="1426" y="2235"/>
                    </a:lnTo>
                    <a:lnTo>
                      <a:pt x="1426" y="2235"/>
                    </a:lnTo>
                    <a:lnTo>
                      <a:pt x="1434" y="2230"/>
                    </a:lnTo>
                    <a:lnTo>
                      <a:pt x="1440" y="2225"/>
                    </a:lnTo>
                    <a:lnTo>
                      <a:pt x="1443" y="2223"/>
                    </a:lnTo>
                    <a:lnTo>
                      <a:pt x="1446" y="2222"/>
                    </a:lnTo>
                    <a:lnTo>
                      <a:pt x="1449" y="2223"/>
                    </a:lnTo>
                    <a:lnTo>
                      <a:pt x="1451" y="2226"/>
                    </a:lnTo>
                    <a:lnTo>
                      <a:pt x="1451" y="2226"/>
                    </a:lnTo>
                    <a:lnTo>
                      <a:pt x="1453" y="2228"/>
                    </a:lnTo>
                    <a:lnTo>
                      <a:pt x="1453" y="2231"/>
                    </a:lnTo>
                    <a:lnTo>
                      <a:pt x="1453" y="2236"/>
                    </a:lnTo>
                    <a:lnTo>
                      <a:pt x="1452" y="2242"/>
                    </a:lnTo>
                    <a:lnTo>
                      <a:pt x="1453" y="2243"/>
                    </a:lnTo>
                    <a:lnTo>
                      <a:pt x="1455" y="2244"/>
                    </a:lnTo>
                    <a:lnTo>
                      <a:pt x="1455" y="2244"/>
                    </a:lnTo>
                    <a:lnTo>
                      <a:pt x="1457" y="2245"/>
                    </a:lnTo>
                    <a:lnTo>
                      <a:pt x="1459" y="2248"/>
                    </a:lnTo>
                    <a:lnTo>
                      <a:pt x="1463" y="2258"/>
                    </a:lnTo>
                    <a:lnTo>
                      <a:pt x="1465" y="2269"/>
                    </a:lnTo>
                    <a:lnTo>
                      <a:pt x="1465" y="2278"/>
                    </a:lnTo>
                    <a:lnTo>
                      <a:pt x="1465" y="2278"/>
                    </a:lnTo>
                    <a:lnTo>
                      <a:pt x="1464" y="2285"/>
                    </a:lnTo>
                    <a:lnTo>
                      <a:pt x="1460" y="2290"/>
                    </a:lnTo>
                    <a:lnTo>
                      <a:pt x="1454" y="2300"/>
                    </a:lnTo>
                    <a:lnTo>
                      <a:pt x="1454" y="2300"/>
                    </a:lnTo>
                    <a:lnTo>
                      <a:pt x="1451" y="2304"/>
                    </a:lnTo>
                    <a:lnTo>
                      <a:pt x="1451" y="2306"/>
                    </a:lnTo>
                    <a:lnTo>
                      <a:pt x="1451" y="2307"/>
                    </a:lnTo>
                    <a:lnTo>
                      <a:pt x="1451" y="2308"/>
                    </a:lnTo>
                    <a:lnTo>
                      <a:pt x="1453" y="2309"/>
                    </a:lnTo>
                    <a:lnTo>
                      <a:pt x="1459" y="2309"/>
                    </a:lnTo>
                    <a:lnTo>
                      <a:pt x="1459" y="2309"/>
                    </a:lnTo>
                    <a:lnTo>
                      <a:pt x="1464" y="2311"/>
                    </a:lnTo>
                    <a:lnTo>
                      <a:pt x="1467" y="2312"/>
                    </a:lnTo>
                    <a:lnTo>
                      <a:pt x="1470" y="2314"/>
                    </a:lnTo>
                    <a:lnTo>
                      <a:pt x="1472" y="2317"/>
                    </a:lnTo>
                    <a:lnTo>
                      <a:pt x="1473" y="2320"/>
                    </a:lnTo>
                    <a:lnTo>
                      <a:pt x="1473" y="2322"/>
                    </a:lnTo>
                    <a:lnTo>
                      <a:pt x="1472" y="2326"/>
                    </a:lnTo>
                    <a:lnTo>
                      <a:pt x="1469" y="2327"/>
                    </a:lnTo>
                    <a:lnTo>
                      <a:pt x="1469" y="2327"/>
                    </a:lnTo>
                    <a:lnTo>
                      <a:pt x="1466" y="2329"/>
                    </a:lnTo>
                    <a:lnTo>
                      <a:pt x="1464" y="2332"/>
                    </a:lnTo>
                    <a:lnTo>
                      <a:pt x="1460" y="2336"/>
                    </a:lnTo>
                    <a:lnTo>
                      <a:pt x="1459" y="2341"/>
                    </a:lnTo>
                    <a:lnTo>
                      <a:pt x="1458" y="2344"/>
                    </a:lnTo>
                    <a:lnTo>
                      <a:pt x="1458" y="2348"/>
                    </a:lnTo>
                    <a:lnTo>
                      <a:pt x="1460" y="2351"/>
                    </a:lnTo>
                    <a:lnTo>
                      <a:pt x="1463" y="2354"/>
                    </a:lnTo>
                    <a:lnTo>
                      <a:pt x="1463" y="2354"/>
                    </a:lnTo>
                    <a:lnTo>
                      <a:pt x="1470" y="2356"/>
                    </a:lnTo>
                    <a:lnTo>
                      <a:pt x="1479" y="2359"/>
                    </a:lnTo>
                    <a:lnTo>
                      <a:pt x="1482" y="2361"/>
                    </a:lnTo>
                    <a:lnTo>
                      <a:pt x="1485" y="2363"/>
                    </a:lnTo>
                    <a:lnTo>
                      <a:pt x="1487" y="2366"/>
                    </a:lnTo>
                    <a:lnTo>
                      <a:pt x="1488" y="2370"/>
                    </a:lnTo>
                    <a:lnTo>
                      <a:pt x="1488" y="2370"/>
                    </a:lnTo>
                    <a:lnTo>
                      <a:pt x="1489" y="2376"/>
                    </a:lnTo>
                    <a:lnTo>
                      <a:pt x="1493" y="2379"/>
                    </a:lnTo>
                    <a:lnTo>
                      <a:pt x="1496" y="2381"/>
                    </a:lnTo>
                    <a:lnTo>
                      <a:pt x="1501" y="2381"/>
                    </a:lnTo>
                    <a:lnTo>
                      <a:pt x="1501" y="2381"/>
                    </a:lnTo>
                    <a:lnTo>
                      <a:pt x="1504" y="2383"/>
                    </a:lnTo>
                    <a:lnTo>
                      <a:pt x="1507" y="2384"/>
                    </a:lnTo>
                    <a:lnTo>
                      <a:pt x="1508" y="2385"/>
                    </a:lnTo>
                    <a:lnTo>
                      <a:pt x="1508" y="2387"/>
                    </a:lnTo>
                    <a:lnTo>
                      <a:pt x="1507" y="2390"/>
                    </a:lnTo>
                    <a:lnTo>
                      <a:pt x="1504" y="2392"/>
                    </a:lnTo>
                    <a:lnTo>
                      <a:pt x="1504" y="2392"/>
                    </a:lnTo>
                    <a:lnTo>
                      <a:pt x="1503" y="2393"/>
                    </a:lnTo>
                    <a:lnTo>
                      <a:pt x="1503" y="2397"/>
                    </a:lnTo>
                    <a:lnTo>
                      <a:pt x="1502" y="2406"/>
                    </a:lnTo>
                    <a:lnTo>
                      <a:pt x="1502" y="2429"/>
                    </a:lnTo>
                    <a:lnTo>
                      <a:pt x="1502" y="2429"/>
                    </a:lnTo>
                    <a:lnTo>
                      <a:pt x="1503" y="2437"/>
                    </a:lnTo>
                    <a:lnTo>
                      <a:pt x="1502" y="2444"/>
                    </a:lnTo>
                    <a:lnTo>
                      <a:pt x="1501" y="2445"/>
                    </a:lnTo>
                    <a:lnTo>
                      <a:pt x="1499" y="2447"/>
                    </a:lnTo>
                    <a:lnTo>
                      <a:pt x="1497" y="2448"/>
                    </a:lnTo>
                    <a:lnTo>
                      <a:pt x="1493" y="2448"/>
                    </a:lnTo>
                    <a:lnTo>
                      <a:pt x="1493" y="2448"/>
                    </a:lnTo>
                    <a:lnTo>
                      <a:pt x="1485" y="2449"/>
                    </a:lnTo>
                    <a:lnTo>
                      <a:pt x="1478" y="2450"/>
                    </a:lnTo>
                    <a:lnTo>
                      <a:pt x="1472" y="2454"/>
                    </a:lnTo>
                    <a:lnTo>
                      <a:pt x="1468" y="2458"/>
                    </a:lnTo>
                    <a:lnTo>
                      <a:pt x="1468" y="2458"/>
                    </a:lnTo>
                    <a:lnTo>
                      <a:pt x="1465" y="2461"/>
                    </a:lnTo>
                    <a:lnTo>
                      <a:pt x="1461" y="2462"/>
                    </a:lnTo>
                    <a:lnTo>
                      <a:pt x="1450" y="2464"/>
                    </a:lnTo>
                    <a:lnTo>
                      <a:pt x="1450" y="2464"/>
                    </a:lnTo>
                    <a:lnTo>
                      <a:pt x="1442" y="2466"/>
                    </a:lnTo>
                    <a:lnTo>
                      <a:pt x="1439" y="2469"/>
                    </a:lnTo>
                    <a:lnTo>
                      <a:pt x="1439" y="2472"/>
                    </a:lnTo>
                    <a:lnTo>
                      <a:pt x="1438" y="2478"/>
                    </a:lnTo>
                    <a:lnTo>
                      <a:pt x="1438" y="2478"/>
                    </a:lnTo>
                    <a:lnTo>
                      <a:pt x="1438" y="2481"/>
                    </a:lnTo>
                    <a:lnTo>
                      <a:pt x="1436" y="2486"/>
                    </a:lnTo>
                    <a:lnTo>
                      <a:pt x="1430" y="2494"/>
                    </a:lnTo>
                    <a:lnTo>
                      <a:pt x="1415" y="2512"/>
                    </a:lnTo>
                    <a:lnTo>
                      <a:pt x="1415" y="2512"/>
                    </a:lnTo>
                    <a:lnTo>
                      <a:pt x="1412" y="2516"/>
                    </a:lnTo>
                    <a:lnTo>
                      <a:pt x="1410" y="2521"/>
                    </a:lnTo>
                    <a:lnTo>
                      <a:pt x="1410" y="2528"/>
                    </a:lnTo>
                    <a:lnTo>
                      <a:pt x="1410" y="2533"/>
                    </a:lnTo>
                    <a:lnTo>
                      <a:pt x="1411" y="2538"/>
                    </a:lnTo>
                    <a:lnTo>
                      <a:pt x="1413" y="2543"/>
                    </a:lnTo>
                    <a:lnTo>
                      <a:pt x="1415" y="2546"/>
                    </a:lnTo>
                    <a:lnTo>
                      <a:pt x="1418" y="2548"/>
                    </a:lnTo>
                    <a:lnTo>
                      <a:pt x="1418" y="2548"/>
                    </a:lnTo>
                    <a:lnTo>
                      <a:pt x="1427" y="2549"/>
                    </a:lnTo>
                    <a:lnTo>
                      <a:pt x="1438" y="2550"/>
                    </a:lnTo>
                    <a:lnTo>
                      <a:pt x="1444" y="2550"/>
                    </a:lnTo>
                    <a:lnTo>
                      <a:pt x="1450" y="2549"/>
                    </a:lnTo>
                    <a:lnTo>
                      <a:pt x="1454" y="2547"/>
                    </a:lnTo>
                    <a:lnTo>
                      <a:pt x="1457" y="2544"/>
                    </a:lnTo>
                    <a:lnTo>
                      <a:pt x="1457" y="2544"/>
                    </a:lnTo>
                    <a:lnTo>
                      <a:pt x="1467" y="2529"/>
                    </a:lnTo>
                    <a:lnTo>
                      <a:pt x="1469" y="2526"/>
                    </a:lnTo>
                    <a:lnTo>
                      <a:pt x="1472" y="2523"/>
                    </a:lnTo>
                    <a:lnTo>
                      <a:pt x="1474" y="2522"/>
                    </a:lnTo>
                    <a:lnTo>
                      <a:pt x="1479" y="2521"/>
                    </a:lnTo>
                    <a:lnTo>
                      <a:pt x="1479" y="2521"/>
                    </a:lnTo>
                    <a:lnTo>
                      <a:pt x="1483" y="2522"/>
                    </a:lnTo>
                    <a:lnTo>
                      <a:pt x="1487" y="2524"/>
                    </a:lnTo>
                    <a:lnTo>
                      <a:pt x="1494" y="2528"/>
                    </a:lnTo>
                    <a:lnTo>
                      <a:pt x="1498" y="2531"/>
                    </a:lnTo>
                    <a:lnTo>
                      <a:pt x="1502" y="2535"/>
                    </a:lnTo>
                    <a:lnTo>
                      <a:pt x="1506" y="2540"/>
                    </a:lnTo>
                    <a:lnTo>
                      <a:pt x="1507" y="2544"/>
                    </a:lnTo>
                    <a:lnTo>
                      <a:pt x="1507" y="2546"/>
                    </a:lnTo>
                    <a:lnTo>
                      <a:pt x="1506" y="2548"/>
                    </a:lnTo>
                    <a:lnTo>
                      <a:pt x="1506" y="2548"/>
                    </a:lnTo>
                    <a:lnTo>
                      <a:pt x="1488" y="2570"/>
                    </a:lnTo>
                    <a:lnTo>
                      <a:pt x="1479" y="2581"/>
                    </a:lnTo>
                    <a:lnTo>
                      <a:pt x="1473" y="2586"/>
                    </a:lnTo>
                    <a:lnTo>
                      <a:pt x="1469" y="2589"/>
                    </a:lnTo>
                    <a:lnTo>
                      <a:pt x="1469" y="2589"/>
                    </a:lnTo>
                    <a:lnTo>
                      <a:pt x="1453" y="2597"/>
                    </a:lnTo>
                    <a:lnTo>
                      <a:pt x="1451" y="2598"/>
                    </a:lnTo>
                    <a:lnTo>
                      <a:pt x="1450" y="2600"/>
                    </a:lnTo>
                    <a:lnTo>
                      <a:pt x="1451" y="2601"/>
                    </a:lnTo>
                    <a:lnTo>
                      <a:pt x="1454" y="2601"/>
                    </a:lnTo>
                    <a:lnTo>
                      <a:pt x="1454" y="2601"/>
                    </a:lnTo>
                    <a:lnTo>
                      <a:pt x="1463" y="2601"/>
                    </a:lnTo>
                    <a:lnTo>
                      <a:pt x="1467" y="2602"/>
                    </a:lnTo>
                    <a:lnTo>
                      <a:pt x="1468" y="2602"/>
                    </a:lnTo>
                    <a:lnTo>
                      <a:pt x="1469" y="2604"/>
                    </a:lnTo>
                    <a:lnTo>
                      <a:pt x="1469" y="2608"/>
                    </a:lnTo>
                    <a:lnTo>
                      <a:pt x="1469" y="2608"/>
                    </a:lnTo>
                    <a:lnTo>
                      <a:pt x="1469" y="2614"/>
                    </a:lnTo>
                    <a:lnTo>
                      <a:pt x="1468" y="2616"/>
                    </a:lnTo>
                    <a:lnTo>
                      <a:pt x="1467" y="2617"/>
                    </a:lnTo>
                    <a:lnTo>
                      <a:pt x="1463" y="2619"/>
                    </a:lnTo>
                    <a:lnTo>
                      <a:pt x="1454" y="2620"/>
                    </a:lnTo>
                    <a:lnTo>
                      <a:pt x="1454" y="2620"/>
                    </a:lnTo>
                    <a:lnTo>
                      <a:pt x="1450" y="2620"/>
                    </a:lnTo>
                    <a:lnTo>
                      <a:pt x="1446" y="2621"/>
                    </a:lnTo>
                    <a:lnTo>
                      <a:pt x="1439" y="2626"/>
                    </a:lnTo>
                    <a:lnTo>
                      <a:pt x="1432" y="2630"/>
                    </a:lnTo>
                    <a:lnTo>
                      <a:pt x="1426" y="2634"/>
                    </a:lnTo>
                    <a:lnTo>
                      <a:pt x="1426" y="2634"/>
                    </a:lnTo>
                    <a:lnTo>
                      <a:pt x="1418" y="2637"/>
                    </a:lnTo>
                    <a:lnTo>
                      <a:pt x="1412" y="2640"/>
                    </a:lnTo>
                    <a:lnTo>
                      <a:pt x="1410" y="2641"/>
                    </a:lnTo>
                    <a:lnTo>
                      <a:pt x="1409" y="2643"/>
                    </a:lnTo>
                    <a:lnTo>
                      <a:pt x="1410" y="2646"/>
                    </a:lnTo>
                    <a:lnTo>
                      <a:pt x="1413" y="2649"/>
                    </a:lnTo>
                    <a:lnTo>
                      <a:pt x="1413" y="2649"/>
                    </a:lnTo>
                    <a:lnTo>
                      <a:pt x="1417" y="2655"/>
                    </a:lnTo>
                    <a:lnTo>
                      <a:pt x="1423" y="2658"/>
                    </a:lnTo>
                    <a:lnTo>
                      <a:pt x="1428" y="2661"/>
                    </a:lnTo>
                    <a:lnTo>
                      <a:pt x="1435" y="2663"/>
                    </a:lnTo>
                    <a:lnTo>
                      <a:pt x="1448" y="2666"/>
                    </a:lnTo>
                    <a:lnTo>
                      <a:pt x="1460" y="2666"/>
                    </a:lnTo>
                    <a:lnTo>
                      <a:pt x="1460" y="2666"/>
                    </a:lnTo>
                    <a:lnTo>
                      <a:pt x="1467" y="2667"/>
                    </a:lnTo>
                    <a:lnTo>
                      <a:pt x="1473" y="2669"/>
                    </a:lnTo>
                    <a:lnTo>
                      <a:pt x="1480" y="2671"/>
                    </a:lnTo>
                    <a:lnTo>
                      <a:pt x="1485" y="2673"/>
                    </a:lnTo>
                    <a:lnTo>
                      <a:pt x="1489" y="2675"/>
                    </a:lnTo>
                    <a:lnTo>
                      <a:pt x="1493" y="2678"/>
                    </a:lnTo>
                    <a:lnTo>
                      <a:pt x="1495" y="2681"/>
                    </a:lnTo>
                    <a:lnTo>
                      <a:pt x="1494" y="2685"/>
                    </a:lnTo>
                    <a:lnTo>
                      <a:pt x="1494" y="2685"/>
                    </a:lnTo>
                    <a:lnTo>
                      <a:pt x="1492" y="2689"/>
                    </a:lnTo>
                    <a:lnTo>
                      <a:pt x="1488" y="2692"/>
                    </a:lnTo>
                    <a:lnTo>
                      <a:pt x="1484" y="2691"/>
                    </a:lnTo>
                    <a:lnTo>
                      <a:pt x="1478" y="2689"/>
                    </a:lnTo>
                    <a:lnTo>
                      <a:pt x="1478" y="2689"/>
                    </a:lnTo>
                    <a:lnTo>
                      <a:pt x="1471" y="2687"/>
                    </a:lnTo>
                    <a:lnTo>
                      <a:pt x="1469" y="2687"/>
                    </a:lnTo>
                    <a:lnTo>
                      <a:pt x="1467" y="2687"/>
                    </a:lnTo>
                    <a:lnTo>
                      <a:pt x="1466" y="2689"/>
                    </a:lnTo>
                    <a:lnTo>
                      <a:pt x="1465" y="2691"/>
                    </a:lnTo>
                    <a:lnTo>
                      <a:pt x="1465" y="2693"/>
                    </a:lnTo>
                    <a:lnTo>
                      <a:pt x="1465" y="2697"/>
                    </a:lnTo>
                    <a:lnTo>
                      <a:pt x="1465" y="2697"/>
                    </a:lnTo>
                    <a:lnTo>
                      <a:pt x="1466" y="2705"/>
                    </a:lnTo>
                    <a:lnTo>
                      <a:pt x="1465" y="2714"/>
                    </a:lnTo>
                    <a:lnTo>
                      <a:pt x="1461" y="2721"/>
                    </a:lnTo>
                    <a:lnTo>
                      <a:pt x="1460" y="2723"/>
                    </a:lnTo>
                    <a:lnTo>
                      <a:pt x="1458" y="2724"/>
                    </a:lnTo>
                    <a:lnTo>
                      <a:pt x="1458" y="2724"/>
                    </a:lnTo>
                    <a:lnTo>
                      <a:pt x="1455" y="2728"/>
                    </a:lnTo>
                    <a:lnTo>
                      <a:pt x="1452" y="2732"/>
                    </a:lnTo>
                    <a:lnTo>
                      <a:pt x="1448" y="2744"/>
                    </a:lnTo>
                    <a:lnTo>
                      <a:pt x="1448" y="2744"/>
                    </a:lnTo>
                    <a:lnTo>
                      <a:pt x="1444" y="2750"/>
                    </a:lnTo>
                    <a:lnTo>
                      <a:pt x="1440" y="2758"/>
                    </a:lnTo>
                    <a:lnTo>
                      <a:pt x="1439" y="2761"/>
                    </a:lnTo>
                    <a:lnTo>
                      <a:pt x="1439" y="2764"/>
                    </a:lnTo>
                    <a:lnTo>
                      <a:pt x="1440" y="2767"/>
                    </a:lnTo>
                    <a:lnTo>
                      <a:pt x="1442" y="2771"/>
                    </a:lnTo>
                    <a:lnTo>
                      <a:pt x="1442" y="2771"/>
                    </a:lnTo>
                    <a:lnTo>
                      <a:pt x="1450" y="2777"/>
                    </a:lnTo>
                    <a:lnTo>
                      <a:pt x="1455" y="2784"/>
                    </a:lnTo>
                    <a:lnTo>
                      <a:pt x="1457" y="2787"/>
                    </a:lnTo>
                    <a:lnTo>
                      <a:pt x="1457" y="2789"/>
                    </a:lnTo>
                    <a:lnTo>
                      <a:pt x="1457" y="2792"/>
                    </a:lnTo>
                    <a:lnTo>
                      <a:pt x="1454" y="2794"/>
                    </a:lnTo>
                    <a:lnTo>
                      <a:pt x="1454" y="2794"/>
                    </a:lnTo>
                    <a:lnTo>
                      <a:pt x="1441" y="2803"/>
                    </a:lnTo>
                    <a:lnTo>
                      <a:pt x="1427" y="2813"/>
                    </a:lnTo>
                    <a:lnTo>
                      <a:pt x="1427" y="2813"/>
                    </a:lnTo>
                    <a:lnTo>
                      <a:pt x="1420" y="2818"/>
                    </a:lnTo>
                    <a:lnTo>
                      <a:pt x="1413" y="2821"/>
                    </a:lnTo>
                    <a:lnTo>
                      <a:pt x="1408" y="2823"/>
                    </a:lnTo>
                    <a:lnTo>
                      <a:pt x="1406" y="2823"/>
                    </a:lnTo>
                    <a:lnTo>
                      <a:pt x="1404" y="2822"/>
                    </a:lnTo>
                    <a:lnTo>
                      <a:pt x="1404" y="2822"/>
                    </a:lnTo>
                    <a:lnTo>
                      <a:pt x="1403" y="2820"/>
                    </a:lnTo>
                    <a:lnTo>
                      <a:pt x="1402" y="2819"/>
                    </a:lnTo>
                    <a:lnTo>
                      <a:pt x="1397" y="2816"/>
                    </a:lnTo>
                    <a:lnTo>
                      <a:pt x="1391" y="2815"/>
                    </a:lnTo>
                    <a:lnTo>
                      <a:pt x="1384" y="2814"/>
                    </a:lnTo>
                    <a:lnTo>
                      <a:pt x="1384" y="2814"/>
                    </a:lnTo>
                    <a:lnTo>
                      <a:pt x="1379" y="2814"/>
                    </a:lnTo>
                    <a:lnTo>
                      <a:pt x="1374" y="2816"/>
                    </a:lnTo>
                    <a:lnTo>
                      <a:pt x="1374" y="2817"/>
                    </a:lnTo>
                    <a:lnTo>
                      <a:pt x="1375" y="2818"/>
                    </a:lnTo>
                    <a:lnTo>
                      <a:pt x="1378" y="2819"/>
                    </a:lnTo>
                    <a:lnTo>
                      <a:pt x="1383" y="2820"/>
                    </a:lnTo>
                    <a:lnTo>
                      <a:pt x="1383" y="2820"/>
                    </a:lnTo>
                    <a:lnTo>
                      <a:pt x="1392" y="2821"/>
                    </a:lnTo>
                    <a:lnTo>
                      <a:pt x="1395" y="2822"/>
                    </a:lnTo>
                    <a:lnTo>
                      <a:pt x="1395" y="2823"/>
                    </a:lnTo>
                    <a:lnTo>
                      <a:pt x="1395" y="2824"/>
                    </a:lnTo>
                    <a:lnTo>
                      <a:pt x="1393" y="2829"/>
                    </a:lnTo>
                    <a:lnTo>
                      <a:pt x="1393" y="2829"/>
                    </a:lnTo>
                    <a:lnTo>
                      <a:pt x="1387" y="2835"/>
                    </a:lnTo>
                    <a:lnTo>
                      <a:pt x="1382" y="2843"/>
                    </a:lnTo>
                    <a:lnTo>
                      <a:pt x="1380" y="2846"/>
                    </a:lnTo>
                    <a:lnTo>
                      <a:pt x="1380" y="2849"/>
                    </a:lnTo>
                    <a:lnTo>
                      <a:pt x="1381" y="2850"/>
                    </a:lnTo>
                    <a:lnTo>
                      <a:pt x="1385" y="2850"/>
                    </a:lnTo>
                    <a:lnTo>
                      <a:pt x="1385" y="2850"/>
                    </a:lnTo>
                    <a:lnTo>
                      <a:pt x="1396" y="2849"/>
                    </a:lnTo>
                    <a:lnTo>
                      <a:pt x="1409" y="2849"/>
                    </a:lnTo>
                    <a:lnTo>
                      <a:pt x="1421" y="2850"/>
                    </a:lnTo>
                    <a:lnTo>
                      <a:pt x="1431" y="2852"/>
                    </a:lnTo>
                    <a:lnTo>
                      <a:pt x="1431" y="2852"/>
                    </a:lnTo>
                    <a:lnTo>
                      <a:pt x="1436" y="2855"/>
                    </a:lnTo>
                    <a:lnTo>
                      <a:pt x="1439" y="2858"/>
                    </a:lnTo>
                    <a:lnTo>
                      <a:pt x="1446" y="2864"/>
                    </a:lnTo>
                    <a:lnTo>
                      <a:pt x="1451" y="2867"/>
                    </a:lnTo>
                    <a:lnTo>
                      <a:pt x="1455" y="2870"/>
                    </a:lnTo>
                    <a:lnTo>
                      <a:pt x="1459" y="2872"/>
                    </a:lnTo>
                    <a:lnTo>
                      <a:pt x="1465" y="2872"/>
                    </a:lnTo>
                    <a:lnTo>
                      <a:pt x="1465" y="2872"/>
                    </a:lnTo>
                    <a:lnTo>
                      <a:pt x="1475" y="2872"/>
                    </a:lnTo>
                    <a:lnTo>
                      <a:pt x="1483" y="2870"/>
                    </a:lnTo>
                    <a:lnTo>
                      <a:pt x="1489" y="2865"/>
                    </a:lnTo>
                    <a:lnTo>
                      <a:pt x="1497" y="2861"/>
                    </a:lnTo>
                    <a:lnTo>
                      <a:pt x="1497" y="2861"/>
                    </a:lnTo>
                    <a:lnTo>
                      <a:pt x="1501" y="2859"/>
                    </a:lnTo>
                    <a:lnTo>
                      <a:pt x="1504" y="2858"/>
                    </a:lnTo>
                    <a:lnTo>
                      <a:pt x="1508" y="2858"/>
                    </a:lnTo>
                    <a:lnTo>
                      <a:pt x="1510" y="2858"/>
                    </a:lnTo>
                    <a:lnTo>
                      <a:pt x="1512" y="2860"/>
                    </a:lnTo>
                    <a:lnTo>
                      <a:pt x="1514" y="2862"/>
                    </a:lnTo>
                    <a:lnTo>
                      <a:pt x="1518" y="2867"/>
                    </a:lnTo>
                    <a:lnTo>
                      <a:pt x="1518" y="2867"/>
                    </a:lnTo>
                    <a:lnTo>
                      <a:pt x="1522" y="2874"/>
                    </a:lnTo>
                    <a:lnTo>
                      <a:pt x="1526" y="2878"/>
                    </a:lnTo>
                    <a:lnTo>
                      <a:pt x="1531" y="2881"/>
                    </a:lnTo>
                    <a:lnTo>
                      <a:pt x="1539" y="2883"/>
                    </a:lnTo>
                    <a:lnTo>
                      <a:pt x="1539" y="2883"/>
                    </a:lnTo>
                    <a:lnTo>
                      <a:pt x="1545" y="2881"/>
                    </a:lnTo>
                    <a:lnTo>
                      <a:pt x="1549" y="2880"/>
                    </a:lnTo>
                    <a:lnTo>
                      <a:pt x="1553" y="2878"/>
                    </a:lnTo>
                    <a:lnTo>
                      <a:pt x="1558" y="2878"/>
                    </a:lnTo>
                    <a:lnTo>
                      <a:pt x="1558" y="2878"/>
                    </a:lnTo>
                    <a:lnTo>
                      <a:pt x="1567" y="2879"/>
                    </a:lnTo>
                    <a:lnTo>
                      <a:pt x="1569" y="2879"/>
                    </a:lnTo>
                    <a:lnTo>
                      <a:pt x="1569" y="1"/>
                    </a:lnTo>
                    <a:lnTo>
                      <a:pt x="93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4" name="Freeform 309"/>
              <p:cNvSpPr/>
              <p:nvPr/>
            </p:nvSpPr>
            <p:spPr bwMode="auto">
              <a:xfrm>
                <a:off x="9566233" y="1740036"/>
                <a:ext cx="309562" cy="327051"/>
              </a:xfrm>
              <a:custGeom>
                <a:gdLst>
                  <a:gd fmla="*/ 32 w 195" name="T0"/>
                  <a:gd fmla="*/ 0 h 206" name="T1"/>
                  <a:gd fmla="*/ 30 w 195" name="T2"/>
                  <a:gd fmla="*/ 9 h 206" name="T3"/>
                  <a:gd fmla="*/ 25 w 195" name="T4"/>
                  <a:gd fmla="*/ 20 h 206" name="T5"/>
                  <a:gd fmla="*/ 21 w 195" name="T6"/>
                  <a:gd fmla="*/ 23 h 206" name="T7"/>
                  <a:gd fmla="*/ 14 w 195" name="T8"/>
                  <a:gd fmla="*/ 31 h 206" name="T9"/>
                  <a:gd fmla="*/ 12 w 195" name="T10"/>
                  <a:gd fmla="*/ 44 h 206" name="T11"/>
                  <a:gd fmla="*/ 11 w 195" name="T12"/>
                  <a:gd fmla="*/ 51 h 206" name="T13"/>
                  <a:gd fmla="*/ 4 w 195" name="T14"/>
                  <a:gd fmla="*/ 59 h 206" name="T15"/>
                  <a:gd fmla="*/ 1 w 195" name="T16"/>
                  <a:gd fmla="*/ 59 h 206" name="T17"/>
                  <a:gd fmla="*/ 0 w 195" name="T18"/>
                  <a:gd fmla="*/ 61 h 206" name="T19"/>
                  <a:gd fmla="*/ 4 w 195" name="T20"/>
                  <a:gd fmla="*/ 73 h 206" name="T21"/>
                  <a:gd fmla="*/ 9 w 195" name="T22"/>
                  <a:gd fmla="*/ 79 h 206" name="T23"/>
                  <a:gd fmla="*/ 28 w 195" name="T24"/>
                  <a:gd fmla="*/ 93 h 206" name="T25"/>
                  <a:gd fmla="*/ 55 w 195" name="T26"/>
                  <a:gd fmla="*/ 117 h 206" name="T27"/>
                  <a:gd fmla="*/ 61 w 195" name="T28"/>
                  <a:gd fmla="*/ 124 h 206" name="T29"/>
                  <a:gd fmla="*/ 74 w 195" name="T30"/>
                  <a:gd fmla="*/ 146 h 206" name="T31"/>
                  <a:gd fmla="*/ 87 w 195" name="T32"/>
                  <a:gd fmla="*/ 166 h 206" name="T33"/>
                  <a:gd fmla="*/ 93 w 195" name="T34"/>
                  <a:gd fmla="*/ 174 h 206" name="T35"/>
                  <a:gd fmla="*/ 104 w 195" name="T36"/>
                  <a:gd fmla="*/ 189 h 206" name="T37"/>
                  <a:gd fmla="*/ 113 w 195" name="T38"/>
                  <a:gd fmla="*/ 204 h 206" name="T39"/>
                  <a:gd fmla="*/ 120 w 195" name="T40"/>
                  <a:gd fmla="*/ 206 h 206" name="T41"/>
                  <a:gd fmla="*/ 127 w 195" name="T42"/>
                  <a:gd fmla="*/ 204 h 206" name="T43"/>
                  <a:gd fmla="*/ 136 w 195" name="T44"/>
                  <a:gd fmla="*/ 200 h 206" name="T45"/>
                  <a:gd fmla="*/ 141 w 195" name="T46"/>
                  <a:gd fmla="*/ 197 h 206" name="T47"/>
                  <a:gd fmla="*/ 141 w 195" name="T48"/>
                  <a:gd fmla="*/ 193 h 206" name="T49"/>
                  <a:gd fmla="*/ 140 w 195" name="T50"/>
                  <a:gd fmla="*/ 180 h 206" name="T51"/>
                  <a:gd fmla="*/ 141 w 195" name="T52"/>
                  <a:gd fmla="*/ 161 h 206" name="T53"/>
                  <a:gd fmla="*/ 145 w 195" name="T54"/>
                  <a:gd fmla="*/ 157 h 206" name="T55"/>
                  <a:gd fmla="*/ 157 w 195" name="T56"/>
                  <a:gd fmla="*/ 155 h 206" name="T57"/>
                  <a:gd fmla="*/ 159 w 195" name="T58"/>
                  <a:gd fmla="*/ 157 h 206" name="T59"/>
                  <a:gd fmla="*/ 163 w 195" name="T60"/>
                  <a:gd fmla="*/ 160 h 206" name="T61"/>
                  <a:gd fmla="*/ 170 w 195" name="T62"/>
                  <a:gd fmla="*/ 169 h 206" name="T63"/>
                  <a:gd fmla="*/ 173 w 195" name="T64"/>
                  <a:gd fmla="*/ 168 h 206" name="T65"/>
                  <a:gd fmla="*/ 183 w 195" name="T66"/>
                  <a:gd fmla="*/ 158 h 206" name="T67"/>
                  <a:gd fmla="*/ 185 w 195" name="T68"/>
                  <a:gd fmla="*/ 152 h 206" name="T69"/>
                  <a:gd fmla="*/ 188 w 195" name="T70"/>
                  <a:gd fmla="*/ 144 h 206" name="T71"/>
                  <a:gd fmla="*/ 187 w 195" name="T72"/>
                  <a:gd fmla="*/ 133 h 206" name="T73"/>
                  <a:gd fmla="*/ 182 w 195" name="T74"/>
                  <a:gd fmla="*/ 123 h 206" name="T75"/>
                  <a:gd fmla="*/ 179 w 195" name="T76"/>
                  <a:gd fmla="*/ 116 h 206" name="T77"/>
                  <a:gd fmla="*/ 182 w 195" name="T78"/>
                  <a:gd fmla="*/ 112 h 206" name="T79"/>
                  <a:gd fmla="*/ 184 w 195" name="T80"/>
                  <a:gd fmla="*/ 110 h 206" name="T81"/>
                  <a:gd fmla="*/ 192 w 195" name="T82"/>
                  <a:gd fmla="*/ 102 h 206" name="T83"/>
                  <a:gd fmla="*/ 195 w 195" name="T84"/>
                  <a:gd fmla="*/ 94 h 206" name="T85"/>
                  <a:gd fmla="*/ 193 w 195" name="T86"/>
                  <a:gd fmla="*/ 87 h 206" name="T87"/>
                  <a:gd fmla="*/ 184 w 195" name="T88"/>
                  <a:gd fmla="*/ 76 h 206" name="T89"/>
                  <a:gd fmla="*/ 178 w 195" name="T90"/>
                  <a:gd fmla="*/ 71 h 206" name="T91"/>
                  <a:gd fmla="*/ 163 w 195" name="T92"/>
                  <a:gd fmla="*/ 50 h 206" name="T93"/>
                  <a:gd fmla="*/ 152 w 195" name="T94"/>
                  <a:gd fmla="*/ 39 h 206" name="T95"/>
                  <a:gd fmla="*/ 141 w 195" name="T96"/>
                  <a:gd fmla="*/ 33 h 206" name="T97"/>
                  <a:gd fmla="*/ 129 w 195" name="T98"/>
                  <a:gd fmla="*/ 32 h 206" name="T99"/>
                  <a:gd fmla="*/ 109 w 195" name="T100"/>
                  <a:gd fmla="*/ 28 h 206" name="T101"/>
                  <a:gd fmla="*/ 100 w 195" name="T102"/>
                  <a:gd fmla="*/ 22 h 206" name="T103"/>
                  <a:gd fmla="*/ 95 w 195" name="T104"/>
                  <a:gd fmla="*/ 18 h 206" name="T105"/>
                  <a:gd fmla="*/ 87 w 195" name="T106"/>
                  <a:gd fmla="*/ 6 h 206" name="T107"/>
                  <a:gd fmla="*/ 83 w 195" name="T108"/>
                  <a:gd fmla="*/ 3 h 206" name="T109"/>
                  <a:gd fmla="*/ 75 w 195" name="T110"/>
                  <a:gd fmla="*/ 2 h 206" name="T111"/>
                  <a:gd fmla="*/ 58 w 195" name="T112"/>
                  <a:gd fmla="*/ 4 h 206" name="T113"/>
                  <a:gd fmla="*/ 50 w 195" name="T114"/>
                  <a:gd fmla="*/ 4 h 206" name="T115"/>
                  <a:gd fmla="*/ 49 w 195" name="T116"/>
                  <a:gd fmla="*/ 3 h 206" name="T117"/>
                  <a:gd fmla="*/ 45 w 195" name="T118"/>
                  <a:gd fmla="*/ 0 h 206" name="T119"/>
                  <a:gd fmla="*/ 32 w 195" name="T120"/>
                  <a:gd fmla="*/ 0 h 206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206" w="195">
                    <a:moveTo>
                      <a:pt x="32" y="0"/>
                    </a:moveTo>
                    <a:lnTo>
                      <a:pt x="32" y="0"/>
                    </a:lnTo>
                    <a:lnTo>
                      <a:pt x="31" y="3"/>
                    </a:lnTo>
                    <a:lnTo>
                      <a:pt x="30" y="9"/>
                    </a:lnTo>
                    <a:lnTo>
                      <a:pt x="27" y="17"/>
                    </a:lnTo>
                    <a:lnTo>
                      <a:pt x="25" y="20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6" y="26"/>
                    </a:lnTo>
                    <a:lnTo>
                      <a:pt x="14" y="31"/>
                    </a:lnTo>
                    <a:lnTo>
                      <a:pt x="13" y="36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1" y="51"/>
                    </a:lnTo>
                    <a:lnTo>
                      <a:pt x="7" y="55"/>
                    </a:lnTo>
                    <a:lnTo>
                      <a:pt x="4" y="59"/>
                    </a:lnTo>
                    <a:lnTo>
                      <a:pt x="1" y="59"/>
                    </a:lnTo>
                    <a:lnTo>
                      <a:pt x="1" y="59"/>
                    </a:lnTo>
                    <a:lnTo>
                      <a:pt x="0" y="60"/>
                    </a:lnTo>
                    <a:lnTo>
                      <a:pt x="0" y="61"/>
                    </a:lnTo>
                    <a:lnTo>
                      <a:pt x="1" y="66"/>
                    </a:lnTo>
                    <a:lnTo>
                      <a:pt x="4" y="73"/>
                    </a:lnTo>
                    <a:lnTo>
                      <a:pt x="9" y="79"/>
                    </a:lnTo>
                    <a:lnTo>
                      <a:pt x="9" y="79"/>
                    </a:lnTo>
                    <a:lnTo>
                      <a:pt x="18" y="85"/>
                    </a:lnTo>
                    <a:lnTo>
                      <a:pt x="28" y="93"/>
                    </a:lnTo>
                    <a:lnTo>
                      <a:pt x="41" y="103"/>
                    </a:lnTo>
                    <a:lnTo>
                      <a:pt x="55" y="117"/>
                    </a:lnTo>
                    <a:lnTo>
                      <a:pt x="55" y="117"/>
                    </a:lnTo>
                    <a:lnTo>
                      <a:pt x="61" y="124"/>
                    </a:lnTo>
                    <a:lnTo>
                      <a:pt x="66" y="131"/>
                    </a:lnTo>
                    <a:lnTo>
                      <a:pt x="74" y="146"/>
                    </a:lnTo>
                    <a:lnTo>
                      <a:pt x="83" y="160"/>
                    </a:lnTo>
                    <a:lnTo>
                      <a:pt x="87" y="166"/>
                    </a:lnTo>
                    <a:lnTo>
                      <a:pt x="93" y="174"/>
                    </a:lnTo>
                    <a:lnTo>
                      <a:pt x="93" y="174"/>
                    </a:lnTo>
                    <a:lnTo>
                      <a:pt x="100" y="181"/>
                    </a:lnTo>
                    <a:lnTo>
                      <a:pt x="104" y="189"/>
                    </a:lnTo>
                    <a:lnTo>
                      <a:pt x="109" y="200"/>
                    </a:lnTo>
                    <a:lnTo>
                      <a:pt x="113" y="204"/>
                    </a:lnTo>
                    <a:lnTo>
                      <a:pt x="116" y="206"/>
                    </a:lnTo>
                    <a:lnTo>
                      <a:pt x="120" y="206"/>
                    </a:lnTo>
                    <a:lnTo>
                      <a:pt x="127" y="204"/>
                    </a:lnTo>
                    <a:lnTo>
                      <a:pt x="127" y="204"/>
                    </a:lnTo>
                    <a:lnTo>
                      <a:pt x="132" y="201"/>
                    </a:lnTo>
                    <a:lnTo>
                      <a:pt x="136" y="200"/>
                    </a:lnTo>
                    <a:lnTo>
                      <a:pt x="140" y="198"/>
                    </a:lnTo>
                    <a:lnTo>
                      <a:pt x="141" y="197"/>
                    </a:lnTo>
                    <a:lnTo>
                      <a:pt x="141" y="196"/>
                    </a:lnTo>
                    <a:lnTo>
                      <a:pt x="141" y="193"/>
                    </a:lnTo>
                    <a:lnTo>
                      <a:pt x="140" y="180"/>
                    </a:lnTo>
                    <a:lnTo>
                      <a:pt x="140" y="180"/>
                    </a:lnTo>
                    <a:lnTo>
                      <a:pt x="140" y="165"/>
                    </a:lnTo>
                    <a:lnTo>
                      <a:pt x="141" y="161"/>
                    </a:lnTo>
                    <a:lnTo>
                      <a:pt x="143" y="158"/>
                    </a:lnTo>
                    <a:lnTo>
                      <a:pt x="145" y="157"/>
                    </a:lnTo>
                    <a:lnTo>
                      <a:pt x="148" y="155"/>
                    </a:lnTo>
                    <a:lnTo>
                      <a:pt x="157" y="155"/>
                    </a:lnTo>
                    <a:lnTo>
                      <a:pt x="157" y="155"/>
                    </a:lnTo>
                    <a:lnTo>
                      <a:pt x="159" y="157"/>
                    </a:lnTo>
                    <a:lnTo>
                      <a:pt x="161" y="157"/>
                    </a:lnTo>
                    <a:lnTo>
                      <a:pt x="163" y="160"/>
                    </a:lnTo>
                    <a:lnTo>
                      <a:pt x="168" y="167"/>
                    </a:lnTo>
                    <a:lnTo>
                      <a:pt x="170" y="169"/>
                    </a:lnTo>
                    <a:lnTo>
                      <a:pt x="171" y="169"/>
                    </a:lnTo>
                    <a:lnTo>
                      <a:pt x="173" y="168"/>
                    </a:lnTo>
                    <a:lnTo>
                      <a:pt x="177" y="165"/>
                    </a:lnTo>
                    <a:lnTo>
                      <a:pt x="183" y="158"/>
                    </a:lnTo>
                    <a:lnTo>
                      <a:pt x="183" y="158"/>
                    </a:lnTo>
                    <a:lnTo>
                      <a:pt x="185" y="152"/>
                    </a:lnTo>
                    <a:lnTo>
                      <a:pt x="187" y="148"/>
                    </a:lnTo>
                    <a:lnTo>
                      <a:pt x="188" y="144"/>
                    </a:lnTo>
                    <a:lnTo>
                      <a:pt x="188" y="140"/>
                    </a:lnTo>
                    <a:lnTo>
                      <a:pt x="187" y="133"/>
                    </a:lnTo>
                    <a:lnTo>
                      <a:pt x="184" y="128"/>
                    </a:lnTo>
                    <a:lnTo>
                      <a:pt x="182" y="123"/>
                    </a:lnTo>
                    <a:lnTo>
                      <a:pt x="179" y="118"/>
                    </a:lnTo>
                    <a:lnTo>
                      <a:pt x="179" y="116"/>
                    </a:lnTo>
                    <a:lnTo>
                      <a:pt x="180" y="115"/>
                    </a:lnTo>
                    <a:lnTo>
                      <a:pt x="182" y="11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9" y="106"/>
                    </a:lnTo>
                    <a:lnTo>
                      <a:pt x="192" y="102"/>
                    </a:lnTo>
                    <a:lnTo>
                      <a:pt x="195" y="99"/>
                    </a:lnTo>
                    <a:lnTo>
                      <a:pt x="195" y="94"/>
                    </a:lnTo>
                    <a:lnTo>
                      <a:pt x="195" y="91"/>
                    </a:lnTo>
                    <a:lnTo>
                      <a:pt x="193" y="87"/>
                    </a:lnTo>
                    <a:lnTo>
                      <a:pt x="189" y="81"/>
                    </a:lnTo>
                    <a:lnTo>
                      <a:pt x="184" y="76"/>
                    </a:lnTo>
                    <a:lnTo>
                      <a:pt x="184" y="76"/>
                    </a:lnTo>
                    <a:lnTo>
                      <a:pt x="178" y="71"/>
                    </a:lnTo>
                    <a:lnTo>
                      <a:pt x="173" y="63"/>
                    </a:lnTo>
                    <a:lnTo>
                      <a:pt x="163" y="50"/>
                    </a:lnTo>
                    <a:lnTo>
                      <a:pt x="158" y="44"/>
                    </a:lnTo>
                    <a:lnTo>
                      <a:pt x="152" y="39"/>
                    </a:lnTo>
                    <a:lnTo>
                      <a:pt x="147" y="35"/>
                    </a:lnTo>
                    <a:lnTo>
                      <a:pt x="141" y="33"/>
                    </a:lnTo>
                    <a:lnTo>
                      <a:pt x="141" y="33"/>
                    </a:lnTo>
                    <a:lnTo>
                      <a:pt x="129" y="32"/>
                    </a:lnTo>
                    <a:lnTo>
                      <a:pt x="116" y="30"/>
                    </a:lnTo>
                    <a:lnTo>
                      <a:pt x="109" y="28"/>
                    </a:lnTo>
                    <a:lnTo>
                      <a:pt x="104" y="25"/>
                    </a:lnTo>
                    <a:lnTo>
                      <a:pt x="100" y="22"/>
                    </a:lnTo>
                    <a:lnTo>
                      <a:pt x="95" y="18"/>
                    </a:lnTo>
                    <a:lnTo>
                      <a:pt x="95" y="18"/>
                    </a:lnTo>
                    <a:lnTo>
                      <a:pt x="90" y="10"/>
                    </a:lnTo>
                    <a:lnTo>
                      <a:pt x="87" y="6"/>
                    </a:lnTo>
                    <a:lnTo>
                      <a:pt x="86" y="4"/>
                    </a:lnTo>
                    <a:lnTo>
                      <a:pt x="83" y="3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65" y="3"/>
                    </a:lnTo>
                    <a:lnTo>
                      <a:pt x="58" y="4"/>
                    </a:lnTo>
                    <a:lnTo>
                      <a:pt x="52" y="5"/>
                    </a:lnTo>
                    <a:lnTo>
                      <a:pt x="50" y="4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8" y="1"/>
                    </a:lnTo>
                    <a:lnTo>
                      <a:pt x="45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5" name="Freeform 310"/>
              <p:cNvSpPr/>
              <p:nvPr/>
            </p:nvSpPr>
            <p:spPr bwMode="auto">
              <a:xfrm>
                <a:off x="9856745" y="1409809"/>
                <a:ext cx="288924" cy="349278"/>
              </a:xfrm>
              <a:custGeom>
                <a:gdLst>
                  <a:gd fmla="*/ 0 w 182" name="T0"/>
                  <a:gd fmla="*/ 61 h 220" name="T1"/>
                  <a:gd fmla="*/ 8 w 182" name="T2"/>
                  <a:gd fmla="*/ 76 h 220" name="T3"/>
                  <a:gd fmla="*/ 25 w 182" name="T4"/>
                  <a:gd fmla="*/ 91 h 220" name="T5"/>
                  <a:gd fmla="*/ 43 w 182" name="T6"/>
                  <a:gd fmla="*/ 112 h 220" name="T7"/>
                  <a:gd fmla="*/ 46 w 182" name="T8"/>
                  <a:gd fmla="*/ 122 h 220" name="T9"/>
                  <a:gd fmla="*/ 46 w 182" name="T10"/>
                  <a:gd fmla="*/ 138 h 220" name="T11"/>
                  <a:gd fmla="*/ 55 w 182" name="T12"/>
                  <a:gd fmla="*/ 147 h 220" name="T13"/>
                  <a:gd fmla="*/ 65 w 182" name="T14"/>
                  <a:gd fmla="*/ 153 h 220" name="T15"/>
                  <a:gd fmla="*/ 89 w 182" name="T16"/>
                  <a:gd fmla="*/ 157 h 220" name="T17"/>
                  <a:gd fmla="*/ 107 w 182" name="T18"/>
                  <a:gd fmla="*/ 166 h 220" name="T19"/>
                  <a:gd fmla="*/ 126 w 182" name="T20"/>
                  <a:gd fmla="*/ 179 h 220" name="T21"/>
                  <a:gd fmla="*/ 135 w 182" name="T22"/>
                  <a:gd fmla="*/ 197 h 220" name="T23"/>
                  <a:gd fmla="*/ 138 w 182" name="T24"/>
                  <a:gd fmla="*/ 210 h 220" name="T25"/>
                  <a:gd fmla="*/ 147 w 182" name="T26"/>
                  <a:gd fmla="*/ 219 h 220" name="T27"/>
                  <a:gd fmla="*/ 158 w 182" name="T28"/>
                  <a:gd fmla="*/ 218 h 220" name="T29"/>
                  <a:gd fmla="*/ 165 w 182" name="T30"/>
                  <a:gd fmla="*/ 210 h 220" name="T31"/>
                  <a:gd fmla="*/ 181 w 182" name="T32"/>
                  <a:gd fmla="*/ 174 h 220" name="T33"/>
                  <a:gd fmla="*/ 182 w 182" name="T34"/>
                  <a:gd fmla="*/ 164 h 220" name="T35"/>
                  <a:gd fmla="*/ 175 w 182" name="T36"/>
                  <a:gd fmla="*/ 142 h 220" name="T37"/>
                  <a:gd fmla="*/ 162 w 182" name="T38"/>
                  <a:gd fmla="*/ 126 h 220" name="T39"/>
                  <a:gd fmla="*/ 131 w 182" name="T40"/>
                  <a:gd fmla="*/ 97 h 220" name="T41"/>
                  <a:gd fmla="*/ 107 w 182" name="T42"/>
                  <a:gd fmla="*/ 69 h 220" name="T43"/>
                  <a:gd fmla="*/ 105 w 182" name="T44"/>
                  <a:gd fmla="*/ 62 h 220" name="T45"/>
                  <a:gd fmla="*/ 103 w 182" name="T46"/>
                  <a:gd fmla="*/ 39 h 220" name="T47"/>
                  <a:gd fmla="*/ 93 w 182" name="T48"/>
                  <a:gd fmla="*/ 31 h 220" name="T49"/>
                  <a:gd fmla="*/ 74 w 182" name="T50"/>
                  <a:gd fmla="*/ 23 h 220" name="T51"/>
                  <a:gd fmla="*/ 50 w 182" name="T52"/>
                  <a:gd fmla="*/ 13 h 220" name="T53"/>
                  <a:gd fmla="*/ 23 w 182" name="T54"/>
                  <a:gd fmla="*/ 2 h 220" name="T55"/>
                  <a:gd fmla="*/ 11 w 182" name="T56"/>
                  <a:gd fmla="*/ 1 h 220" name="T57"/>
                  <a:gd fmla="*/ 8 w 182" name="T58"/>
                  <a:gd fmla="*/ 10 h 220" name="T59"/>
                  <a:gd fmla="*/ 12 w 182" name="T60"/>
                  <a:gd fmla="*/ 26 h 220" name="T61"/>
                  <a:gd fmla="*/ 25 w 182" name="T62"/>
                  <a:gd fmla="*/ 36 h 220" name="T63"/>
                  <a:gd fmla="*/ 38 w 182" name="T64"/>
                  <a:gd fmla="*/ 36 h 220" name="T65"/>
                  <a:gd fmla="*/ 58 w 182" name="T66"/>
                  <a:gd fmla="*/ 37 h 220" name="T67"/>
                  <a:gd fmla="*/ 68 w 182" name="T68"/>
                  <a:gd fmla="*/ 42 h 220" name="T69"/>
                  <a:gd fmla="*/ 85 w 182" name="T70"/>
                  <a:gd fmla="*/ 57 h 220" name="T71"/>
                  <a:gd fmla="*/ 79 w 182" name="T72"/>
                  <a:gd fmla="*/ 67 h 220" name="T73"/>
                  <a:gd fmla="*/ 64 w 182" name="T74"/>
                  <a:gd fmla="*/ 81 h 220" name="T75"/>
                  <a:gd fmla="*/ 57 w 182" name="T76"/>
                  <a:gd fmla="*/ 79 h 220" name="T77"/>
                  <a:gd fmla="*/ 52 w 182" name="T78"/>
                  <a:gd fmla="*/ 65 h 220" name="T79"/>
                  <a:gd fmla="*/ 46 w 182" name="T80"/>
                  <a:gd fmla="*/ 54 h 220" name="T81"/>
                  <a:gd fmla="*/ 42 w 182" name="T82"/>
                  <a:gd fmla="*/ 56 h 220" name="T83"/>
                  <a:gd fmla="*/ 36 w 182" name="T84"/>
                  <a:gd fmla="*/ 65 h 220" name="T85"/>
                  <a:gd fmla="*/ 43 w 182" name="T86"/>
                  <a:gd fmla="*/ 81 h 220" name="T87"/>
                  <a:gd fmla="*/ 47 w 182" name="T88"/>
                  <a:gd fmla="*/ 100 h 220" name="T89"/>
                  <a:gd fmla="*/ 44 w 182" name="T90"/>
                  <a:gd fmla="*/ 99 h 220" name="T91"/>
                  <a:gd fmla="*/ 32 w 182" name="T92"/>
                  <a:gd fmla="*/ 84 h 220" name="T93"/>
                  <a:gd fmla="*/ 23 w 182" name="T94"/>
                  <a:gd fmla="*/ 70 h 220" name="T95"/>
                  <a:gd fmla="*/ 10 w 182" name="T96"/>
                  <a:gd fmla="*/ 61 h 220" name="T97"/>
                  <a:gd fmla="*/ 0 w 182" name="T98"/>
                  <a:gd fmla="*/ 59 h 220" name="T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b="b" l="0" r="r" t="0"/>
                <a:pathLst>
                  <a:path h="220" w="182">
                    <a:moveTo>
                      <a:pt x="0" y="59"/>
                    </a:moveTo>
                    <a:lnTo>
                      <a:pt x="0" y="59"/>
                    </a:lnTo>
                    <a:lnTo>
                      <a:pt x="0" y="61"/>
                    </a:lnTo>
                    <a:lnTo>
                      <a:pt x="1" y="66"/>
                    </a:lnTo>
                    <a:lnTo>
                      <a:pt x="5" y="72"/>
                    </a:lnTo>
                    <a:lnTo>
                      <a:pt x="8" y="76"/>
                    </a:lnTo>
                    <a:lnTo>
                      <a:pt x="14" y="82"/>
                    </a:lnTo>
                    <a:lnTo>
                      <a:pt x="14" y="82"/>
                    </a:lnTo>
                    <a:lnTo>
                      <a:pt x="25" y="91"/>
                    </a:lnTo>
                    <a:lnTo>
                      <a:pt x="36" y="102"/>
                    </a:lnTo>
                    <a:lnTo>
                      <a:pt x="39" y="107"/>
                    </a:lnTo>
                    <a:lnTo>
                      <a:pt x="43" y="112"/>
                    </a:lnTo>
                    <a:lnTo>
                      <a:pt x="45" y="116"/>
                    </a:lnTo>
                    <a:lnTo>
                      <a:pt x="46" y="122"/>
                    </a:lnTo>
                    <a:lnTo>
                      <a:pt x="46" y="122"/>
                    </a:lnTo>
                    <a:lnTo>
                      <a:pt x="45" y="129"/>
                    </a:lnTo>
                    <a:lnTo>
                      <a:pt x="45" y="136"/>
                    </a:lnTo>
                    <a:lnTo>
                      <a:pt x="46" y="138"/>
                    </a:lnTo>
                    <a:lnTo>
                      <a:pt x="48" y="141"/>
                    </a:lnTo>
                    <a:lnTo>
                      <a:pt x="51" y="144"/>
                    </a:lnTo>
                    <a:lnTo>
                      <a:pt x="55" y="147"/>
                    </a:lnTo>
                    <a:lnTo>
                      <a:pt x="55" y="147"/>
                    </a:lnTo>
                    <a:lnTo>
                      <a:pt x="60" y="151"/>
                    </a:lnTo>
                    <a:lnTo>
                      <a:pt x="65" y="153"/>
                    </a:lnTo>
                    <a:lnTo>
                      <a:pt x="74" y="155"/>
                    </a:lnTo>
                    <a:lnTo>
                      <a:pt x="83" y="156"/>
                    </a:lnTo>
                    <a:lnTo>
                      <a:pt x="89" y="157"/>
                    </a:lnTo>
                    <a:lnTo>
                      <a:pt x="94" y="159"/>
                    </a:lnTo>
                    <a:lnTo>
                      <a:pt x="94" y="159"/>
                    </a:lnTo>
                    <a:lnTo>
                      <a:pt x="107" y="166"/>
                    </a:lnTo>
                    <a:lnTo>
                      <a:pt x="114" y="170"/>
                    </a:lnTo>
                    <a:lnTo>
                      <a:pt x="120" y="174"/>
                    </a:lnTo>
                    <a:lnTo>
                      <a:pt x="126" y="179"/>
                    </a:lnTo>
                    <a:lnTo>
                      <a:pt x="131" y="184"/>
                    </a:lnTo>
                    <a:lnTo>
                      <a:pt x="134" y="190"/>
                    </a:lnTo>
                    <a:lnTo>
                      <a:pt x="135" y="197"/>
                    </a:lnTo>
                    <a:lnTo>
                      <a:pt x="135" y="197"/>
                    </a:lnTo>
                    <a:lnTo>
                      <a:pt x="136" y="203"/>
                    </a:lnTo>
                    <a:lnTo>
                      <a:pt x="138" y="210"/>
                    </a:lnTo>
                    <a:lnTo>
                      <a:pt x="140" y="214"/>
                    </a:lnTo>
                    <a:lnTo>
                      <a:pt x="144" y="217"/>
                    </a:lnTo>
                    <a:lnTo>
                      <a:pt x="147" y="219"/>
                    </a:lnTo>
                    <a:lnTo>
                      <a:pt x="150" y="220"/>
                    </a:lnTo>
                    <a:lnTo>
                      <a:pt x="154" y="220"/>
                    </a:lnTo>
                    <a:lnTo>
                      <a:pt x="158" y="218"/>
                    </a:lnTo>
                    <a:lnTo>
                      <a:pt x="158" y="218"/>
                    </a:lnTo>
                    <a:lnTo>
                      <a:pt x="162" y="215"/>
                    </a:lnTo>
                    <a:lnTo>
                      <a:pt x="165" y="210"/>
                    </a:lnTo>
                    <a:lnTo>
                      <a:pt x="171" y="197"/>
                    </a:lnTo>
                    <a:lnTo>
                      <a:pt x="176" y="184"/>
                    </a:lnTo>
                    <a:lnTo>
                      <a:pt x="181" y="174"/>
                    </a:lnTo>
                    <a:lnTo>
                      <a:pt x="181" y="174"/>
                    </a:lnTo>
                    <a:lnTo>
                      <a:pt x="182" y="170"/>
                    </a:lnTo>
                    <a:lnTo>
                      <a:pt x="182" y="164"/>
                    </a:lnTo>
                    <a:lnTo>
                      <a:pt x="180" y="157"/>
                    </a:lnTo>
                    <a:lnTo>
                      <a:pt x="178" y="150"/>
                    </a:lnTo>
                    <a:lnTo>
                      <a:pt x="175" y="142"/>
                    </a:lnTo>
                    <a:lnTo>
                      <a:pt x="171" y="134"/>
                    </a:lnTo>
                    <a:lnTo>
                      <a:pt x="166" y="129"/>
                    </a:lnTo>
                    <a:lnTo>
                      <a:pt x="162" y="126"/>
                    </a:lnTo>
                    <a:lnTo>
                      <a:pt x="162" y="126"/>
                    </a:lnTo>
                    <a:lnTo>
                      <a:pt x="149" y="115"/>
                    </a:lnTo>
                    <a:lnTo>
                      <a:pt x="131" y="97"/>
                    </a:lnTo>
                    <a:lnTo>
                      <a:pt x="121" y="87"/>
                    </a:lnTo>
                    <a:lnTo>
                      <a:pt x="114" y="77"/>
                    </a:lnTo>
                    <a:lnTo>
                      <a:pt x="107" y="69"/>
                    </a:lnTo>
                    <a:lnTo>
                      <a:pt x="105" y="66"/>
                    </a:lnTo>
                    <a:lnTo>
                      <a:pt x="105" y="62"/>
                    </a:lnTo>
                    <a:lnTo>
                      <a:pt x="105" y="62"/>
                    </a:lnTo>
                    <a:lnTo>
                      <a:pt x="104" y="51"/>
                    </a:lnTo>
                    <a:lnTo>
                      <a:pt x="104" y="42"/>
                    </a:lnTo>
                    <a:lnTo>
                      <a:pt x="103" y="39"/>
                    </a:lnTo>
                    <a:lnTo>
                      <a:pt x="102" y="37"/>
                    </a:lnTo>
                    <a:lnTo>
                      <a:pt x="97" y="33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82" y="27"/>
                    </a:lnTo>
                    <a:lnTo>
                      <a:pt x="74" y="23"/>
                    </a:lnTo>
                    <a:lnTo>
                      <a:pt x="64" y="17"/>
                    </a:lnTo>
                    <a:lnTo>
                      <a:pt x="50" y="13"/>
                    </a:lnTo>
                    <a:lnTo>
                      <a:pt x="50" y="13"/>
                    </a:lnTo>
                    <a:lnTo>
                      <a:pt x="43" y="11"/>
                    </a:lnTo>
                    <a:lnTo>
                      <a:pt x="35" y="8"/>
                    </a:lnTo>
                    <a:lnTo>
                      <a:pt x="23" y="2"/>
                    </a:lnTo>
                    <a:lnTo>
                      <a:pt x="18" y="1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10"/>
                    </a:lnTo>
                    <a:lnTo>
                      <a:pt x="8" y="15"/>
                    </a:lnTo>
                    <a:lnTo>
                      <a:pt x="10" y="21"/>
                    </a:lnTo>
                    <a:lnTo>
                      <a:pt x="12" y="26"/>
                    </a:lnTo>
                    <a:lnTo>
                      <a:pt x="17" y="30"/>
                    </a:lnTo>
                    <a:lnTo>
                      <a:pt x="21" y="33"/>
                    </a:lnTo>
                    <a:lnTo>
                      <a:pt x="25" y="36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8" y="36"/>
                    </a:lnTo>
                    <a:lnTo>
                      <a:pt x="48" y="36"/>
                    </a:lnTo>
                    <a:lnTo>
                      <a:pt x="53" y="36"/>
                    </a:lnTo>
                    <a:lnTo>
                      <a:pt x="58" y="37"/>
                    </a:lnTo>
                    <a:lnTo>
                      <a:pt x="63" y="39"/>
                    </a:lnTo>
                    <a:lnTo>
                      <a:pt x="68" y="42"/>
                    </a:lnTo>
                    <a:lnTo>
                      <a:pt x="68" y="42"/>
                    </a:lnTo>
                    <a:lnTo>
                      <a:pt x="77" y="50"/>
                    </a:lnTo>
                    <a:lnTo>
                      <a:pt x="83" y="55"/>
                    </a:lnTo>
                    <a:lnTo>
                      <a:pt x="85" y="57"/>
                    </a:lnTo>
                    <a:lnTo>
                      <a:pt x="85" y="60"/>
                    </a:lnTo>
                    <a:lnTo>
                      <a:pt x="82" y="64"/>
                    </a:lnTo>
                    <a:lnTo>
                      <a:pt x="79" y="67"/>
                    </a:lnTo>
                    <a:lnTo>
                      <a:pt x="79" y="67"/>
                    </a:lnTo>
                    <a:lnTo>
                      <a:pt x="71" y="75"/>
                    </a:lnTo>
                    <a:lnTo>
                      <a:pt x="64" y="81"/>
                    </a:lnTo>
                    <a:lnTo>
                      <a:pt x="62" y="82"/>
                    </a:lnTo>
                    <a:lnTo>
                      <a:pt x="59" y="81"/>
                    </a:lnTo>
                    <a:lnTo>
                      <a:pt x="57" y="79"/>
                    </a:lnTo>
                    <a:lnTo>
                      <a:pt x="55" y="74"/>
                    </a:lnTo>
                    <a:lnTo>
                      <a:pt x="55" y="74"/>
                    </a:lnTo>
                    <a:lnTo>
                      <a:pt x="52" y="65"/>
                    </a:lnTo>
                    <a:lnTo>
                      <a:pt x="50" y="58"/>
                    </a:lnTo>
                    <a:lnTo>
                      <a:pt x="48" y="55"/>
                    </a:lnTo>
                    <a:lnTo>
                      <a:pt x="46" y="54"/>
                    </a:lnTo>
                    <a:lnTo>
                      <a:pt x="44" y="54"/>
                    </a:lnTo>
                    <a:lnTo>
                      <a:pt x="42" y="56"/>
                    </a:lnTo>
                    <a:lnTo>
                      <a:pt x="42" y="56"/>
                    </a:lnTo>
                    <a:lnTo>
                      <a:pt x="37" y="60"/>
                    </a:lnTo>
                    <a:lnTo>
                      <a:pt x="36" y="62"/>
                    </a:lnTo>
                    <a:lnTo>
                      <a:pt x="36" y="65"/>
                    </a:lnTo>
                    <a:lnTo>
                      <a:pt x="38" y="71"/>
                    </a:lnTo>
                    <a:lnTo>
                      <a:pt x="43" y="81"/>
                    </a:lnTo>
                    <a:lnTo>
                      <a:pt x="43" y="81"/>
                    </a:lnTo>
                    <a:lnTo>
                      <a:pt x="46" y="91"/>
                    </a:lnTo>
                    <a:lnTo>
                      <a:pt x="47" y="99"/>
                    </a:lnTo>
                    <a:lnTo>
                      <a:pt x="47" y="100"/>
                    </a:lnTo>
                    <a:lnTo>
                      <a:pt x="46" y="101"/>
                    </a:lnTo>
                    <a:lnTo>
                      <a:pt x="45" y="101"/>
                    </a:lnTo>
                    <a:lnTo>
                      <a:pt x="44" y="99"/>
                    </a:lnTo>
                    <a:lnTo>
                      <a:pt x="44" y="99"/>
                    </a:lnTo>
                    <a:lnTo>
                      <a:pt x="36" y="90"/>
                    </a:lnTo>
                    <a:lnTo>
                      <a:pt x="32" y="84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23" y="70"/>
                    </a:lnTo>
                    <a:lnTo>
                      <a:pt x="19" y="66"/>
                    </a:lnTo>
                    <a:lnTo>
                      <a:pt x="15" y="64"/>
                    </a:lnTo>
                    <a:lnTo>
                      <a:pt x="10" y="61"/>
                    </a:lnTo>
                    <a:lnTo>
                      <a:pt x="3" y="60"/>
                    </a:lnTo>
                    <a:lnTo>
                      <a:pt x="0" y="59"/>
                    </a:lnTo>
                    <a:lnTo>
                      <a:pt x="0" y="59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6" name="Freeform 311"/>
              <p:cNvSpPr/>
              <p:nvPr/>
            </p:nvSpPr>
            <p:spPr bwMode="auto">
              <a:xfrm>
                <a:off x="10286956" y="1773376"/>
                <a:ext cx="77788" cy="73031"/>
              </a:xfrm>
              <a:custGeom>
                <a:gdLst>
                  <a:gd fmla="*/ 0 w 49" name="T0"/>
                  <a:gd fmla="*/ 14 h 46" name="T1"/>
                  <a:gd fmla="*/ 0 w 49" name="T2"/>
                  <a:gd fmla="*/ 14 h 46" name="T3"/>
                  <a:gd fmla="*/ 0 w 49" name="T4"/>
                  <a:gd fmla="*/ 18 h 46" name="T5"/>
                  <a:gd fmla="*/ 0 w 49" name="T6"/>
                  <a:gd fmla="*/ 27 h 46" name="T7"/>
                  <a:gd fmla="*/ 1 w 49" name="T8"/>
                  <a:gd fmla="*/ 31 h 46" name="T9"/>
                  <a:gd fmla="*/ 3 w 49" name="T10"/>
                  <a:gd fmla="*/ 37 h 46" name="T11"/>
                  <a:gd fmla="*/ 5 w 49" name="T12"/>
                  <a:gd fmla="*/ 40 h 46" name="T13"/>
                  <a:gd fmla="*/ 7 w 49" name="T14"/>
                  <a:gd fmla="*/ 42 h 46" name="T15"/>
                  <a:gd fmla="*/ 7 w 49" name="T16"/>
                  <a:gd fmla="*/ 42 h 46" name="T17"/>
                  <a:gd fmla="*/ 16 w 49" name="T18"/>
                  <a:gd fmla="*/ 44 h 46" name="T19"/>
                  <a:gd fmla="*/ 26 w 49" name="T20"/>
                  <a:gd fmla="*/ 46 h 46" name="T21"/>
                  <a:gd fmla="*/ 32 w 49" name="T22"/>
                  <a:gd fmla="*/ 46 h 46" name="T23"/>
                  <a:gd fmla="*/ 36 w 49" name="T24"/>
                  <a:gd fmla="*/ 46 h 46" name="T25"/>
                  <a:gd fmla="*/ 40 w 49" name="T26"/>
                  <a:gd fmla="*/ 44 h 46" name="T27"/>
                  <a:gd fmla="*/ 45 w 49" name="T28"/>
                  <a:gd fmla="*/ 42 h 46" name="T29"/>
                  <a:gd fmla="*/ 45 w 49" name="T30"/>
                  <a:gd fmla="*/ 42 h 46" name="T31"/>
                  <a:gd fmla="*/ 47 w 49" name="T32"/>
                  <a:gd fmla="*/ 38 h 46" name="T33"/>
                  <a:gd fmla="*/ 48 w 49" name="T34"/>
                  <a:gd fmla="*/ 33 h 46" name="T35"/>
                  <a:gd fmla="*/ 49 w 49" name="T36"/>
                  <a:gd fmla="*/ 29 h 46" name="T37"/>
                  <a:gd fmla="*/ 48 w 49" name="T38"/>
                  <a:gd fmla="*/ 25 h 46" name="T39"/>
                  <a:gd fmla="*/ 47 w 49" name="T40"/>
                  <a:gd fmla="*/ 19 h 46" name="T41"/>
                  <a:gd fmla="*/ 45 w 49" name="T42"/>
                  <a:gd fmla="*/ 15 h 46" name="T43"/>
                  <a:gd fmla="*/ 43 w 49" name="T44"/>
                  <a:gd fmla="*/ 12 h 46" name="T45"/>
                  <a:gd fmla="*/ 39 w 49" name="T46"/>
                  <a:gd fmla="*/ 9 h 46" name="T47"/>
                  <a:gd fmla="*/ 39 w 49" name="T48"/>
                  <a:gd fmla="*/ 9 h 46" name="T49"/>
                  <a:gd fmla="*/ 32 w 49" name="T50"/>
                  <a:gd fmla="*/ 4 h 46" name="T51"/>
                  <a:gd fmla="*/ 24 w 49" name="T52"/>
                  <a:gd fmla="*/ 1 h 46" name="T53"/>
                  <a:gd fmla="*/ 17 w 49" name="T54"/>
                  <a:gd fmla="*/ 0 h 46" name="T55"/>
                  <a:gd fmla="*/ 14 w 49" name="T56"/>
                  <a:gd fmla="*/ 0 h 46" name="T57"/>
                  <a:gd fmla="*/ 11 w 49" name="T58"/>
                  <a:gd fmla="*/ 1 h 46" name="T59"/>
                  <a:gd fmla="*/ 11 w 49" name="T60"/>
                  <a:gd fmla="*/ 1 h 46" name="T61"/>
                  <a:gd fmla="*/ 6 w 49" name="T62"/>
                  <a:gd fmla="*/ 4 h 46" name="T63"/>
                  <a:gd fmla="*/ 3 w 49" name="T64"/>
                  <a:gd fmla="*/ 9 h 46" name="T65"/>
                  <a:gd fmla="*/ 0 w 49" name="T66"/>
                  <a:gd fmla="*/ 14 h 46" name="T67"/>
                  <a:gd fmla="*/ 0 w 49" name="T68"/>
                  <a:gd fmla="*/ 14 h 46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46" w="49">
                    <a:moveTo>
                      <a:pt x="0" y="14"/>
                    </a:moveTo>
                    <a:lnTo>
                      <a:pt x="0" y="14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1" y="31"/>
                    </a:lnTo>
                    <a:lnTo>
                      <a:pt x="3" y="37"/>
                    </a:lnTo>
                    <a:lnTo>
                      <a:pt x="5" y="40"/>
                    </a:lnTo>
                    <a:lnTo>
                      <a:pt x="7" y="42"/>
                    </a:lnTo>
                    <a:lnTo>
                      <a:pt x="7" y="42"/>
                    </a:lnTo>
                    <a:lnTo>
                      <a:pt x="16" y="44"/>
                    </a:lnTo>
                    <a:lnTo>
                      <a:pt x="26" y="46"/>
                    </a:lnTo>
                    <a:lnTo>
                      <a:pt x="32" y="46"/>
                    </a:lnTo>
                    <a:lnTo>
                      <a:pt x="36" y="46"/>
                    </a:lnTo>
                    <a:lnTo>
                      <a:pt x="40" y="44"/>
                    </a:lnTo>
                    <a:lnTo>
                      <a:pt x="45" y="42"/>
                    </a:lnTo>
                    <a:lnTo>
                      <a:pt x="45" y="42"/>
                    </a:lnTo>
                    <a:lnTo>
                      <a:pt x="47" y="38"/>
                    </a:lnTo>
                    <a:lnTo>
                      <a:pt x="48" y="33"/>
                    </a:lnTo>
                    <a:lnTo>
                      <a:pt x="49" y="29"/>
                    </a:lnTo>
                    <a:lnTo>
                      <a:pt x="48" y="25"/>
                    </a:lnTo>
                    <a:lnTo>
                      <a:pt x="47" y="19"/>
                    </a:lnTo>
                    <a:lnTo>
                      <a:pt x="45" y="15"/>
                    </a:lnTo>
                    <a:lnTo>
                      <a:pt x="43" y="12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32" y="4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6" y="4"/>
                    </a:lnTo>
                    <a:lnTo>
                      <a:pt x="3" y="9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7" name="Freeform 312"/>
              <p:cNvSpPr/>
              <p:nvPr/>
            </p:nvSpPr>
            <p:spPr bwMode="auto">
              <a:xfrm>
                <a:off x="10390143" y="1976592"/>
                <a:ext cx="206373" cy="174638"/>
              </a:xfrm>
              <a:custGeom>
                <a:gdLst>
                  <a:gd fmla="*/ 3 w 130" name="T0"/>
                  <a:gd fmla="*/ 3 h 110" name="T1"/>
                  <a:gd fmla="*/ 7 w 130" name="T2"/>
                  <a:gd fmla="*/ 10 h 110" name="T3"/>
                  <a:gd fmla="*/ 7 w 130" name="T4"/>
                  <a:gd fmla="*/ 19 h 110" name="T5"/>
                  <a:gd fmla="*/ 5 w 130" name="T6"/>
                  <a:gd fmla="*/ 24 h 110" name="T7"/>
                  <a:gd fmla="*/ 2 w 130" name="T8"/>
                  <a:gd fmla="*/ 33 h 110" name="T9"/>
                  <a:gd fmla="*/ 3 w 130" name="T10"/>
                  <a:gd fmla="*/ 38 h 110" name="T11"/>
                  <a:gd fmla="*/ 8 w 130" name="T12"/>
                  <a:gd fmla="*/ 40 h 110" name="T13"/>
                  <a:gd fmla="*/ 11 w 130" name="T14"/>
                  <a:gd fmla="*/ 39 h 110" name="T15"/>
                  <a:gd fmla="*/ 24 w 130" name="T16"/>
                  <a:gd fmla="*/ 36 h 110" name="T17"/>
                  <a:gd fmla="*/ 31 w 130" name="T18"/>
                  <a:gd fmla="*/ 36 h 110" name="T19"/>
                  <a:gd fmla="*/ 38 w 130" name="T20"/>
                  <a:gd fmla="*/ 40 h 110" name="T21"/>
                  <a:gd fmla="*/ 40 w 130" name="T22"/>
                  <a:gd fmla="*/ 44 h 110" name="T23"/>
                  <a:gd fmla="*/ 43 w 130" name="T24"/>
                  <a:gd fmla="*/ 54 h 110" name="T25"/>
                  <a:gd fmla="*/ 42 w 130" name="T26"/>
                  <a:gd fmla="*/ 60 h 110" name="T27"/>
                  <a:gd fmla="*/ 39 w 130" name="T28"/>
                  <a:gd fmla="*/ 65 h 110" name="T29"/>
                  <a:gd fmla="*/ 32 w 130" name="T30"/>
                  <a:gd fmla="*/ 67 h 110" name="T31"/>
                  <a:gd fmla="*/ 28 w 130" name="T32"/>
                  <a:gd fmla="*/ 66 h 110" name="T33"/>
                  <a:gd fmla="*/ 15 w 130" name="T34"/>
                  <a:gd fmla="*/ 60 h 110" name="T35"/>
                  <a:gd fmla="*/ 8 w 130" name="T36"/>
                  <a:gd fmla="*/ 58 h 110" name="T37"/>
                  <a:gd fmla="*/ 2 w 130" name="T38"/>
                  <a:gd fmla="*/ 60 h 110" name="T39"/>
                  <a:gd fmla="*/ 0 w 130" name="T40"/>
                  <a:gd fmla="*/ 63 h 110" name="T41"/>
                  <a:gd fmla="*/ 1 w 130" name="T42"/>
                  <a:gd fmla="*/ 68 h 110" name="T43"/>
                  <a:gd fmla="*/ 10 w 130" name="T44"/>
                  <a:gd fmla="*/ 74 h 110" name="T45"/>
                  <a:gd fmla="*/ 18 w 130" name="T46"/>
                  <a:gd fmla="*/ 80 h 110" name="T47"/>
                  <a:gd fmla="*/ 54 w 130" name="T48"/>
                  <a:gd fmla="*/ 99 h 110" name="T49"/>
                  <a:gd fmla="*/ 78 w 130" name="T50"/>
                  <a:gd fmla="*/ 108 h 110" name="T51"/>
                  <a:gd fmla="*/ 95 w 130" name="T52"/>
                  <a:gd fmla="*/ 110 h 110" name="T53"/>
                  <a:gd fmla="*/ 99 w 130" name="T54"/>
                  <a:gd fmla="*/ 109 h 110" name="T55"/>
                  <a:gd fmla="*/ 127 w 130" name="T56"/>
                  <a:gd fmla="*/ 100 h 110" name="T57"/>
                  <a:gd fmla="*/ 130 w 130" name="T58"/>
                  <a:gd fmla="*/ 97 h 110" name="T59"/>
                  <a:gd fmla="*/ 125 w 130" name="T60"/>
                  <a:gd fmla="*/ 95 h 110" name="T61"/>
                  <a:gd fmla="*/ 121 w 130" name="T62"/>
                  <a:gd fmla="*/ 95 h 110" name="T63"/>
                  <a:gd fmla="*/ 114 w 130" name="T64"/>
                  <a:gd fmla="*/ 90 h 110" name="T65"/>
                  <a:gd fmla="*/ 111 w 130" name="T66"/>
                  <a:gd fmla="*/ 84 h 110" name="T67"/>
                  <a:gd fmla="*/ 111 w 130" name="T68"/>
                  <a:gd fmla="*/ 79 h 110" name="T69"/>
                  <a:gd fmla="*/ 112 w 130" name="T70"/>
                  <a:gd fmla="*/ 75 h 110" name="T71"/>
                  <a:gd fmla="*/ 119 w 130" name="T72"/>
                  <a:gd fmla="*/ 66 h 110" name="T73"/>
                  <a:gd fmla="*/ 121 w 130" name="T74"/>
                  <a:gd fmla="*/ 60 h 110" name="T75"/>
                  <a:gd fmla="*/ 117 w 130" name="T76"/>
                  <a:gd fmla="*/ 55 h 110" name="T77"/>
                  <a:gd fmla="*/ 114 w 130" name="T78"/>
                  <a:gd fmla="*/ 52 h 110" name="T79"/>
                  <a:gd fmla="*/ 98 w 130" name="T80"/>
                  <a:gd fmla="*/ 49 h 110" name="T81"/>
                  <a:gd fmla="*/ 87 w 130" name="T82"/>
                  <a:gd fmla="*/ 47 h 110" name="T83"/>
                  <a:gd fmla="*/ 79 w 130" name="T84"/>
                  <a:gd fmla="*/ 42 h 110" name="T85"/>
                  <a:gd fmla="*/ 74 w 130" name="T86"/>
                  <a:gd fmla="*/ 34 h 110" name="T87"/>
                  <a:gd fmla="*/ 64 w 130" name="T88"/>
                  <a:gd fmla="*/ 26 h 110" name="T89"/>
                  <a:gd fmla="*/ 55 w 130" name="T90"/>
                  <a:gd fmla="*/ 24 h 110" name="T91"/>
                  <a:gd fmla="*/ 37 w 130" name="T92"/>
                  <a:gd fmla="*/ 20 h 110" name="T93"/>
                  <a:gd fmla="*/ 31 w 130" name="T94"/>
                  <a:gd fmla="*/ 16 h 110" name="T95"/>
                  <a:gd fmla="*/ 31 w 130" name="T96"/>
                  <a:gd fmla="*/ 14 h 110" name="T97"/>
                  <a:gd fmla="*/ 35 w 130" name="T98"/>
                  <a:gd fmla="*/ 12 h 110" name="T99"/>
                  <a:gd fmla="*/ 44 w 130" name="T100"/>
                  <a:gd fmla="*/ 11 h 110" name="T101"/>
                  <a:gd fmla="*/ 46 w 130" name="T102"/>
                  <a:gd fmla="*/ 8 h 110" name="T103"/>
                  <a:gd fmla="*/ 46 w 130" name="T104"/>
                  <a:gd fmla="*/ 5 h 110" name="T105"/>
                  <a:gd fmla="*/ 41 w 130" name="T106"/>
                  <a:gd fmla="*/ 1 h 110" name="T107"/>
                  <a:gd fmla="*/ 28 w 130" name="T108"/>
                  <a:gd fmla="*/ 0 h 110" name="T109"/>
                  <a:gd fmla="*/ 19 w 130" name="T110"/>
                  <a:gd fmla="*/ 1 h 110" name="T111"/>
                  <a:gd fmla="*/ 3 w 130" name="T112"/>
                  <a:gd fmla="*/ 3 h 110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110" w="130">
                    <a:moveTo>
                      <a:pt x="3" y="3"/>
                    </a:moveTo>
                    <a:lnTo>
                      <a:pt x="3" y="3"/>
                    </a:lnTo>
                    <a:lnTo>
                      <a:pt x="4" y="5"/>
                    </a:lnTo>
                    <a:lnTo>
                      <a:pt x="7" y="10"/>
                    </a:lnTo>
                    <a:lnTo>
                      <a:pt x="7" y="16"/>
                    </a:lnTo>
                    <a:lnTo>
                      <a:pt x="7" y="19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2" y="30"/>
                    </a:lnTo>
                    <a:lnTo>
                      <a:pt x="2" y="33"/>
                    </a:lnTo>
                    <a:lnTo>
                      <a:pt x="2" y="36"/>
                    </a:lnTo>
                    <a:lnTo>
                      <a:pt x="3" y="38"/>
                    </a:lnTo>
                    <a:lnTo>
                      <a:pt x="4" y="39"/>
                    </a:lnTo>
                    <a:lnTo>
                      <a:pt x="8" y="40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19" y="36"/>
                    </a:lnTo>
                    <a:lnTo>
                      <a:pt x="24" y="36"/>
                    </a:lnTo>
                    <a:lnTo>
                      <a:pt x="28" y="36"/>
                    </a:lnTo>
                    <a:lnTo>
                      <a:pt x="31" y="36"/>
                    </a:lnTo>
                    <a:lnTo>
                      <a:pt x="35" y="38"/>
                    </a:lnTo>
                    <a:lnTo>
                      <a:pt x="38" y="40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2" y="49"/>
                    </a:lnTo>
                    <a:lnTo>
                      <a:pt x="43" y="54"/>
                    </a:lnTo>
                    <a:lnTo>
                      <a:pt x="43" y="57"/>
                    </a:lnTo>
                    <a:lnTo>
                      <a:pt x="42" y="60"/>
                    </a:lnTo>
                    <a:lnTo>
                      <a:pt x="41" y="63"/>
                    </a:lnTo>
                    <a:lnTo>
                      <a:pt x="39" y="65"/>
                    </a:lnTo>
                    <a:lnTo>
                      <a:pt x="36" y="66"/>
                    </a:lnTo>
                    <a:lnTo>
                      <a:pt x="32" y="67"/>
                    </a:lnTo>
                    <a:lnTo>
                      <a:pt x="32" y="67"/>
                    </a:lnTo>
                    <a:lnTo>
                      <a:pt x="28" y="66"/>
                    </a:lnTo>
                    <a:lnTo>
                      <a:pt x="24" y="63"/>
                    </a:lnTo>
                    <a:lnTo>
                      <a:pt x="15" y="60"/>
                    </a:lnTo>
                    <a:lnTo>
                      <a:pt x="11" y="58"/>
                    </a:lnTo>
                    <a:lnTo>
                      <a:pt x="8" y="58"/>
                    </a:lnTo>
                    <a:lnTo>
                      <a:pt x="4" y="58"/>
                    </a:lnTo>
                    <a:lnTo>
                      <a:pt x="2" y="60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6"/>
                    </a:lnTo>
                    <a:lnTo>
                      <a:pt x="1" y="68"/>
                    </a:lnTo>
                    <a:lnTo>
                      <a:pt x="3" y="70"/>
                    </a:lnTo>
                    <a:lnTo>
                      <a:pt x="10" y="74"/>
                    </a:lnTo>
                    <a:lnTo>
                      <a:pt x="18" y="80"/>
                    </a:lnTo>
                    <a:lnTo>
                      <a:pt x="18" y="80"/>
                    </a:lnTo>
                    <a:lnTo>
                      <a:pt x="33" y="88"/>
                    </a:lnTo>
                    <a:lnTo>
                      <a:pt x="54" y="99"/>
                    </a:lnTo>
                    <a:lnTo>
                      <a:pt x="66" y="104"/>
                    </a:lnTo>
                    <a:lnTo>
                      <a:pt x="78" y="108"/>
                    </a:lnTo>
                    <a:lnTo>
                      <a:pt x="89" y="110"/>
                    </a:lnTo>
                    <a:lnTo>
                      <a:pt x="95" y="110"/>
                    </a:lnTo>
                    <a:lnTo>
                      <a:pt x="99" y="109"/>
                    </a:lnTo>
                    <a:lnTo>
                      <a:pt x="99" y="109"/>
                    </a:lnTo>
                    <a:lnTo>
                      <a:pt x="116" y="104"/>
                    </a:lnTo>
                    <a:lnTo>
                      <a:pt x="127" y="100"/>
                    </a:lnTo>
                    <a:lnTo>
                      <a:pt x="129" y="98"/>
                    </a:lnTo>
                    <a:lnTo>
                      <a:pt x="130" y="97"/>
                    </a:lnTo>
                    <a:lnTo>
                      <a:pt x="129" y="96"/>
                    </a:lnTo>
                    <a:lnTo>
                      <a:pt x="125" y="95"/>
                    </a:lnTo>
                    <a:lnTo>
                      <a:pt x="125" y="95"/>
                    </a:lnTo>
                    <a:lnTo>
                      <a:pt x="121" y="95"/>
                    </a:lnTo>
                    <a:lnTo>
                      <a:pt x="117" y="93"/>
                    </a:lnTo>
                    <a:lnTo>
                      <a:pt x="114" y="90"/>
                    </a:lnTo>
                    <a:lnTo>
                      <a:pt x="112" y="87"/>
                    </a:lnTo>
                    <a:lnTo>
                      <a:pt x="111" y="84"/>
                    </a:lnTo>
                    <a:lnTo>
                      <a:pt x="111" y="81"/>
                    </a:lnTo>
                    <a:lnTo>
                      <a:pt x="111" y="79"/>
                    </a:lnTo>
                    <a:lnTo>
                      <a:pt x="112" y="75"/>
                    </a:lnTo>
                    <a:lnTo>
                      <a:pt x="112" y="75"/>
                    </a:lnTo>
                    <a:lnTo>
                      <a:pt x="116" y="71"/>
                    </a:lnTo>
                    <a:lnTo>
                      <a:pt x="119" y="66"/>
                    </a:lnTo>
                    <a:lnTo>
                      <a:pt x="121" y="63"/>
                    </a:lnTo>
                    <a:lnTo>
                      <a:pt x="121" y="60"/>
                    </a:lnTo>
                    <a:lnTo>
                      <a:pt x="121" y="57"/>
                    </a:lnTo>
                    <a:lnTo>
                      <a:pt x="117" y="55"/>
                    </a:lnTo>
                    <a:lnTo>
                      <a:pt x="117" y="55"/>
                    </a:lnTo>
                    <a:lnTo>
                      <a:pt x="114" y="52"/>
                    </a:lnTo>
                    <a:lnTo>
                      <a:pt x="109" y="51"/>
                    </a:lnTo>
                    <a:lnTo>
                      <a:pt x="98" y="49"/>
                    </a:lnTo>
                    <a:lnTo>
                      <a:pt x="93" y="48"/>
                    </a:lnTo>
                    <a:lnTo>
                      <a:pt x="87" y="47"/>
                    </a:lnTo>
                    <a:lnTo>
                      <a:pt x="82" y="45"/>
                    </a:lnTo>
                    <a:lnTo>
                      <a:pt x="79" y="42"/>
                    </a:lnTo>
                    <a:lnTo>
                      <a:pt x="79" y="42"/>
                    </a:lnTo>
                    <a:lnTo>
                      <a:pt x="74" y="34"/>
                    </a:lnTo>
                    <a:lnTo>
                      <a:pt x="70" y="29"/>
                    </a:lnTo>
                    <a:lnTo>
                      <a:pt x="64" y="26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45" y="22"/>
                    </a:lnTo>
                    <a:lnTo>
                      <a:pt x="37" y="20"/>
                    </a:lnTo>
                    <a:lnTo>
                      <a:pt x="32" y="17"/>
                    </a:lnTo>
                    <a:lnTo>
                      <a:pt x="31" y="16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32" y="13"/>
                    </a:lnTo>
                    <a:lnTo>
                      <a:pt x="35" y="12"/>
                    </a:lnTo>
                    <a:lnTo>
                      <a:pt x="40" y="12"/>
                    </a:lnTo>
                    <a:lnTo>
                      <a:pt x="44" y="11"/>
                    </a:lnTo>
                    <a:lnTo>
                      <a:pt x="46" y="10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5"/>
                    </a:lnTo>
                    <a:lnTo>
                      <a:pt x="45" y="4"/>
                    </a:lnTo>
                    <a:lnTo>
                      <a:pt x="41" y="1"/>
                    </a:lnTo>
                    <a:lnTo>
                      <a:pt x="35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19" y="1"/>
                    </a:lnTo>
                    <a:lnTo>
                      <a:pt x="12" y="2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8" name="Freeform 313"/>
              <p:cNvSpPr/>
              <p:nvPr/>
            </p:nvSpPr>
            <p:spPr bwMode="auto">
              <a:xfrm>
                <a:off x="10433006" y="1803541"/>
                <a:ext cx="7937" cy="7938"/>
              </a:xfrm>
              <a:custGeom>
                <a:gdLst>
                  <a:gd fmla="*/ 1 w 5" name="T0"/>
                  <a:gd fmla="*/ 2 h 5" name="T1"/>
                  <a:gd fmla="*/ 1 w 5" name="T2"/>
                  <a:gd fmla="*/ 2 h 5" name="T3"/>
                  <a:gd fmla="*/ 0 w 5" name="T4"/>
                  <a:gd fmla="*/ 4 h 5" name="T5"/>
                  <a:gd fmla="*/ 0 w 5" name="T6"/>
                  <a:gd fmla="*/ 5 h 5" name="T7"/>
                  <a:gd fmla="*/ 2 w 5" name="T8"/>
                  <a:gd fmla="*/ 5 h 5" name="T9"/>
                  <a:gd fmla="*/ 2 w 5" name="T10"/>
                  <a:gd fmla="*/ 5 h 5" name="T11"/>
                  <a:gd fmla="*/ 4 w 5" name="T12"/>
                  <a:gd fmla="*/ 4 h 5" name="T13"/>
                  <a:gd fmla="*/ 5 w 5" name="T14"/>
                  <a:gd fmla="*/ 3 h 5" name="T15"/>
                  <a:gd fmla="*/ 5 w 5" name="T16"/>
                  <a:gd fmla="*/ 2 h 5" name="T17"/>
                  <a:gd fmla="*/ 5 w 5" name="T18"/>
                  <a:gd fmla="*/ 0 h 5" name="T19"/>
                  <a:gd fmla="*/ 5 w 5" name="T20"/>
                  <a:gd fmla="*/ 0 h 5" name="T21"/>
                  <a:gd fmla="*/ 4 w 5" name="T22"/>
                  <a:gd fmla="*/ 0 h 5" name="T23"/>
                  <a:gd fmla="*/ 3 w 5" name="T24"/>
                  <a:gd fmla="*/ 0 h 5" name="T25"/>
                  <a:gd fmla="*/ 1 w 5" name="T26"/>
                  <a:gd fmla="*/ 2 h 5" name="T27"/>
                  <a:gd fmla="*/ 1 w 5" name="T28"/>
                  <a:gd fmla="*/ 2 h 5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5" w="5">
                    <a:moveTo>
                      <a:pt x="1" y="2"/>
                    </a:move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9" name="Freeform 314"/>
              <p:cNvSpPr/>
              <p:nvPr/>
            </p:nvSpPr>
            <p:spPr bwMode="auto">
              <a:xfrm>
                <a:off x="10367917" y="1821005"/>
                <a:ext cx="14289" cy="14290"/>
              </a:xfrm>
              <a:custGeom>
                <a:gdLst>
                  <a:gd fmla="*/ 0 w 9" name="T0"/>
                  <a:gd fmla="*/ 1 h 9" name="T1"/>
                  <a:gd fmla="*/ 0 w 9" name="T2"/>
                  <a:gd fmla="*/ 1 h 9" name="T3"/>
                  <a:gd fmla="*/ 0 w 9" name="T4"/>
                  <a:gd fmla="*/ 7 h 9" name="T5"/>
                  <a:gd fmla="*/ 0 w 9" name="T6"/>
                  <a:gd fmla="*/ 9 h 9" name="T7"/>
                  <a:gd fmla="*/ 1 w 9" name="T8"/>
                  <a:gd fmla="*/ 9 h 9" name="T9"/>
                  <a:gd fmla="*/ 2 w 9" name="T10"/>
                  <a:gd fmla="*/ 9 h 9" name="T11"/>
                  <a:gd fmla="*/ 2 w 9" name="T12"/>
                  <a:gd fmla="*/ 9 h 9" name="T13"/>
                  <a:gd fmla="*/ 2 w 9" name="T14"/>
                  <a:gd fmla="*/ 7 h 9" name="T15"/>
                  <a:gd fmla="*/ 2 w 9" name="T16"/>
                  <a:gd fmla="*/ 6 h 9" name="T17"/>
                  <a:gd fmla="*/ 1 w 9" name="T18"/>
                  <a:gd fmla="*/ 4 h 9" name="T19"/>
                  <a:gd fmla="*/ 3 w 9" name="T20"/>
                  <a:gd fmla="*/ 3 h 9" name="T21"/>
                  <a:gd fmla="*/ 3 w 9" name="T22"/>
                  <a:gd fmla="*/ 3 h 9" name="T23"/>
                  <a:gd fmla="*/ 7 w 9" name="T24"/>
                  <a:gd fmla="*/ 3 h 9" name="T25"/>
                  <a:gd fmla="*/ 8 w 9" name="T26"/>
                  <a:gd fmla="*/ 2 h 9" name="T27"/>
                  <a:gd fmla="*/ 9 w 9" name="T28"/>
                  <a:gd fmla="*/ 1 h 9" name="T29"/>
                  <a:gd fmla="*/ 8 w 9" name="T30"/>
                  <a:gd fmla="*/ 0 h 9" name="T31"/>
                  <a:gd fmla="*/ 8 w 9" name="T32"/>
                  <a:gd fmla="*/ 0 h 9" name="T33"/>
                  <a:gd fmla="*/ 6 w 9" name="T34"/>
                  <a:gd fmla="*/ 0 h 9" name="T35"/>
                  <a:gd fmla="*/ 3 w 9" name="T36"/>
                  <a:gd fmla="*/ 0 h 9" name="T37"/>
                  <a:gd fmla="*/ 0 w 9" name="T38"/>
                  <a:gd fmla="*/ 1 h 9" name="T39"/>
                  <a:gd fmla="*/ 0 w 9" name="T40"/>
                  <a:gd fmla="*/ 1 h 9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9" w="9">
                    <a:moveTo>
                      <a:pt x="0" y="1"/>
                    </a:moveTo>
                    <a:lnTo>
                      <a:pt x="0" y="1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0" name="Freeform 315"/>
              <p:cNvSpPr/>
              <p:nvPr/>
            </p:nvSpPr>
            <p:spPr bwMode="auto">
              <a:xfrm>
                <a:off x="11458525" y="4558067"/>
                <a:ext cx="6350" cy="6350"/>
              </a:xfrm>
              <a:custGeom>
                <a:gdLst>
                  <a:gd fmla="*/ 3 w 4" name="T0"/>
                  <a:gd fmla="*/ 4 h 4" name="T1"/>
                  <a:gd fmla="*/ 3 w 4" name="T2"/>
                  <a:gd fmla="*/ 4 h 4" name="T3"/>
                  <a:gd fmla="*/ 1 w 4" name="T4"/>
                  <a:gd fmla="*/ 3 h 4" name="T5"/>
                  <a:gd fmla="*/ 0 w 4" name="T6"/>
                  <a:gd fmla="*/ 2 h 4" name="T7"/>
                  <a:gd fmla="*/ 1 w 4" name="T8"/>
                  <a:gd fmla="*/ 1 h 4" name="T9"/>
                  <a:gd fmla="*/ 3 w 4" name="T10"/>
                  <a:gd fmla="*/ 0 h 4" name="T11"/>
                  <a:gd fmla="*/ 3 w 4" name="T12"/>
                  <a:gd fmla="*/ 0 h 4" name="T13"/>
                  <a:gd fmla="*/ 4 w 4" name="T14"/>
                  <a:gd fmla="*/ 1 h 4" name="T15"/>
                  <a:gd fmla="*/ 4 w 4" name="T16"/>
                  <a:gd fmla="*/ 2 h 4" name="T17"/>
                  <a:gd fmla="*/ 3 w 4" name="T18"/>
                  <a:gd fmla="*/ 4 h 4" name="T19"/>
                  <a:gd fmla="*/ 3 w 4" name="T20"/>
                  <a:gd fmla="*/ 4 h 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" w="4">
                    <a:moveTo>
                      <a:pt x="3" y="4"/>
                    </a:moveTo>
                    <a:lnTo>
                      <a:pt x="3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1" name="Freeform 316"/>
              <p:cNvSpPr/>
              <p:nvPr/>
            </p:nvSpPr>
            <p:spPr bwMode="auto">
              <a:xfrm>
                <a:off x="11342638" y="4542191"/>
                <a:ext cx="20638" cy="17464"/>
              </a:xfrm>
              <a:custGeom>
                <a:gdLst>
                  <a:gd fmla="*/ 13 w 13" name="T0"/>
                  <a:gd fmla="*/ 11 h 11" name="T1"/>
                  <a:gd fmla="*/ 13 w 13" name="T2"/>
                  <a:gd fmla="*/ 11 h 11" name="T3"/>
                  <a:gd fmla="*/ 9 w 13" name="T4"/>
                  <a:gd fmla="*/ 11 h 11" name="T5"/>
                  <a:gd fmla="*/ 7 w 13" name="T6"/>
                  <a:gd fmla="*/ 10 h 11" name="T7"/>
                  <a:gd fmla="*/ 3 w 13" name="T8"/>
                  <a:gd fmla="*/ 8 h 11" name="T9"/>
                  <a:gd fmla="*/ 3 w 13" name="T10"/>
                  <a:gd fmla="*/ 8 h 11" name="T11"/>
                  <a:gd fmla="*/ 1 w 13" name="T12"/>
                  <a:gd fmla="*/ 4 h 11" name="T13"/>
                  <a:gd fmla="*/ 0 w 13" name="T14"/>
                  <a:gd fmla="*/ 1 h 11" name="T15"/>
                  <a:gd fmla="*/ 1 w 13" name="T16"/>
                  <a:gd fmla="*/ 0 h 11" name="T17"/>
                  <a:gd fmla="*/ 2 w 13" name="T18"/>
                  <a:gd fmla="*/ 0 h 11" name="T19"/>
                  <a:gd fmla="*/ 2 w 13" name="T20"/>
                  <a:gd fmla="*/ 0 h 11" name="T21"/>
                  <a:gd fmla="*/ 7 w 13" name="T22"/>
                  <a:gd fmla="*/ 3 h 11" name="T23"/>
                  <a:gd fmla="*/ 9 w 13" name="T24"/>
                  <a:gd fmla="*/ 5 h 11" name="T25"/>
                  <a:gd fmla="*/ 11 w 13" name="T26"/>
                  <a:gd fmla="*/ 5 h 11" name="T27"/>
                  <a:gd fmla="*/ 11 w 13" name="T28"/>
                  <a:gd fmla="*/ 5 h 11" name="T29"/>
                  <a:gd fmla="*/ 12 w 13" name="T30"/>
                  <a:gd fmla="*/ 6 h 11" name="T31"/>
                  <a:gd fmla="*/ 13 w 13" name="T32"/>
                  <a:gd fmla="*/ 9 h 11" name="T33"/>
                  <a:gd fmla="*/ 13 w 13" name="T34"/>
                  <a:gd fmla="*/ 11 h 11" name="T35"/>
                  <a:gd fmla="*/ 13 w 13" name="T36"/>
                  <a:gd fmla="*/ 11 h 11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11" w="13">
                    <a:moveTo>
                      <a:pt x="13" y="11"/>
                    </a:moveTo>
                    <a:lnTo>
                      <a:pt x="13" y="11"/>
                    </a:lnTo>
                    <a:lnTo>
                      <a:pt x="9" y="11"/>
                    </a:lnTo>
                    <a:lnTo>
                      <a:pt x="7" y="10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" y="3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6"/>
                    </a:lnTo>
                    <a:lnTo>
                      <a:pt x="13" y="9"/>
                    </a:lnTo>
                    <a:lnTo>
                      <a:pt x="13" y="11"/>
                    </a:lnTo>
                    <a:lnTo>
                      <a:pt x="13" y="1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2" name="Freeform 317"/>
              <p:cNvSpPr/>
              <p:nvPr/>
            </p:nvSpPr>
            <p:spPr bwMode="auto">
              <a:xfrm>
                <a:off x="11252152" y="4489798"/>
                <a:ext cx="19051" cy="11114"/>
              </a:xfrm>
              <a:custGeom>
                <a:gdLst>
                  <a:gd fmla="*/ 0 w 12" name="T0"/>
                  <a:gd fmla="*/ 1 h 7" name="T1"/>
                  <a:gd fmla="*/ 0 w 12" name="T2"/>
                  <a:gd fmla="*/ 1 h 7" name="T3"/>
                  <a:gd fmla="*/ 0 w 12" name="T4"/>
                  <a:gd fmla="*/ 2 h 7" name="T5"/>
                  <a:gd fmla="*/ 1 w 12" name="T6"/>
                  <a:gd fmla="*/ 2 h 7" name="T7"/>
                  <a:gd fmla="*/ 2 w 12" name="T8"/>
                  <a:gd fmla="*/ 3 h 7" name="T9"/>
                  <a:gd fmla="*/ 3 w 12" name="T10"/>
                  <a:gd fmla="*/ 4 h 7" name="T11"/>
                  <a:gd fmla="*/ 3 w 12" name="T12"/>
                  <a:gd fmla="*/ 4 h 7" name="T13"/>
                  <a:gd fmla="*/ 4 w 12" name="T14"/>
                  <a:gd fmla="*/ 6 h 7" name="T15"/>
                  <a:gd fmla="*/ 7 w 12" name="T16"/>
                  <a:gd fmla="*/ 7 h 7" name="T17"/>
                  <a:gd fmla="*/ 9 w 12" name="T18"/>
                  <a:gd fmla="*/ 7 h 7" name="T19"/>
                  <a:gd fmla="*/ 10 w 12" name="T20"/>
                  <a:gd fmla="*/ 6 h 7" name="T21"/>
                  <a:gd fmla="*/ 10 w 12" name="T22"/>
                  <a:gd fmla="*/ 6 h 7" name="T23"/>
                  <a:gd fmla="*/ 11 w 12" name="T24"/>
                  <a:gd fmla="*/ 3 h 7" name="T25"/>
                  <a:gd fmla="*/ 12 w 12" name="T26"/>
                  <a:gd fmla="*/ 1 h 7" name="T27"/>
                  <a:gd fmla="*/ 10 w 12" name="T28"/>
                  <a:gd fmla="*/ 0 h 7" name="T29"/>
                  <a:gd fmla="*/ 10 w 12" name="T30"/>
                  <a:gd fmla="*/ 0 h 7" name="T31"/>
                  <a:gd fmla="*/ 7 w 12" name="T32"/>
                  <a:gd fmla="*/ 0 h 7" name="T33"/>
                  <a:gd fmla="*/ 3 w 12" name="T34"/>
                  <a:gd fmla="*/ 0 h 7" name="T35"/>
                  <a:gd fmla="*/ 0 w 12" name="T36"/>
                  <a:gd fmla="*/ 1 h 7" name="T37"/>
                  <a:gd fmla="*/ 0 w 12" name="T38"/>
                  <a:gd fmla="*/ 1 h 7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7" w="12">
                    <a:moveTo>
                      <a:pt x="0" y="1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1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3" name="Freeform 318"/>
              <p:cNvSpPr/>
              <p:nvPr/>
            </p:nvSpPr>
            <p:spPr bwMode="auto">
              <a:xfrm>
                <a:off x="11360102" y="4335800"/>
                <a:ext cx="7937" cy="4764"/>
              </a:xfrm>
              <a:custGeom>
                <a:gdLst>
                  <a:gd fmla="*/ 5 w 5" name="T0"/>
                  <a:gd fmla="*/ 0 h 3" name="T1"/>
                  <a:gd fmla="*/ 5 w 5" name="T2"/>
                  <a:gd fmla="*/ 0 h 3" name="T3"/>
                  <a:gd fmla="*/ 4 w 5" name="T4"/>
                  <a:gd fmla="*/ 2 h 3" name="T5"/>
                  <a:gd fmla="*/ 1 w 5" name="T6"/>
                  <a:gd fmla="*/ 3 h 3" name="T7"/>
                  <a:gd fmla="*/ 0 w 5" name="T8"/>
                  <a:gd fmla="*/ 2 h 3" name="T9"/>
                  <a:gd fmla="*/ 0 w 5" name="T10"/>
                  <a:gd fmla="*/ 2 h 3" name="T11"/>
                  <a:gd fmla="*/ 0 w 5" name="T12"/>
                  <a:gd fmla="*/ 1 h 3" name="T13"/>
                  <a:gd fmla="*/ 0 w 5" name="T14"/>
                  <a:gd fmla="*/ 1 h 3" name="T15"/>
                  <a:gd fmla="*/ 2 w 5" name="T16"/>
                  <a:gd fmla="*/ 0 h 3" name="T17"/>
                  <a:gd fmla="*/ 4 w 5" name="T18"/>
                  <a:gd fmla="*/ 0 h 3" name="T19"/>
                  <a:gd fmla="*/ 5 w 5" name="T20"/>
                  <a:gd fmla="*/ 0 h 3" name="T21"/>
                  <a:gd fmla="*/ 5 w 5" name="T22"/>
                  <a:gd fmla="*/ 0 h 3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3" w="5">
                    <a:moveTo>
                      <a:pt x="5" y="0"/>
                    </a:moveTo>
                    <a:lnTo>
                      <a:pt x="5" y="0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4" name="Freeform 319"/>
              <p:cNvSpPr/>
              <p:nvPr/>
            </p:nvSpPr>
            <p:spPr bwMode="auto">
              <a:xfrm>
                <a:off x="11368036" y="4292934"/>
                <a:ext cx="15875" cy="30166"/>
              </a:xfrm>
              <a:custGeom>
                <a:gdLst>
                  <a:gd fmla="*/ 5 w 10" name="T0"/>
                  <a:gd fmla="*/ 1 h 19" name="T1"/>
                  <a:gd fmla="*/ 5 w 10" name="T2"/>
                  <a:gd fmla="*/ 1 h 19" name="T3"/>
                  <a:gd fmla="*/ 6 w 10" name="T4"/>
                  <a:gd fmla="*/ 4 h 19" name="T5"/>
                  <a:gd fmla="*/ 5 w 10" name="T6"/>
                  <a:gd fmla="*/ 6 h 19" name="T7"/>
                  <a:gd fmla="*/ 2 w 10" name="T8"/>
                  <a:gd fmla="*/ 8 h 19" name="T9"/>
                  <a:gd fmla="*/ 2 w 10" name="T10"/>
                  <a:gd fmla="*/ 8 h 19" name="T11"/>
                  <a:gd fmla="*/ 0 w 10" name="T12"/>
                  <a:gd fmla="*/ 9 h 19" name="T13"/>
                  <a:gd fmla="*/ 0 w 10" name="T14"/>
                  <a:gd fmla="*/ 10 h 19" name="T15"/>
                  <a:gd fmla="*/ 0 w 10" name="T16"/>
                  <a:gd fmla="*/ 12 h 19" name="T17"/>
                  <a:gd fmla="*/ 2 w 10" name="T18"/>
                  <a:gd fmla="*/ 13 h 19" name="T19"/>
                  <a:gd fmla="*/ 2 w 10" name="T20"/>
                  <a:gd fmla="*/ 13 h 19" name="T21"/>
                  <a:gd fmla="*/ 5 w 10" name="T22"/>
                  <a:gd fmla="*/ 14 h 19" name="T23"/>
                  <a:gd fmla="*/ 5 w 10" name="T24"/>
                  <a:gd fmla="*/ 16 h 19" name="T25"/>
                  <a:gd fmla="*/ 6 w 10" name="T26"/>
                  <a:gd fmla="*/ 17 h 19" name="T27"/>
                  <a:gd fmla="*/ 6 w 10" name="T28"/>
                  <a:gd fmla="*/ 19 h 19" name="T29"/>
                  <a:gd fmla="*/ 6 w 10" name="T30"/>
                  <a:gd fmla="*/ 19 h 19" name="T31"/>
                  <a:gd fmla="*/ 7 w 10" name="T32"/>
                  <a:gd fmla="*/ 19 h 19" name="T33"/>
                  <a:gd fmla="*/ 8 w 10" name="T34"/>
                  <a:gd fmla="*/ 17 h 19" name="T35"/>
                  <a:gd fmla="*/ 9 w 10" name="T36"/>
                  <a:gd fmla="*/ 13 h 19" name="T37"/>
                  <a:gd fmla="*/ 9 w 10" name="T38"/>
                  <a:gd fmla="*/ 13 h 19" name="T39"/>
                  <a:gd fmla="*/ 10 w 10" name="T40"/>
                  <a:gd fmla="*/ 5 h 19" name="T41"/>
                  <a:gd fmla="*/ 9 w 10" name="T42"/>
                  <a:gd fmla="*/ 2 h 19" name="T43"/>
                  <a:gd fmla="*/ 9 w 10" name="T44"/>
                  <a:gd fmla="*/ 0 h 19" name="T45"/>
                  <a:gd fmla="*/ 8 w 10" name="T46"/>
                  <a:gd fmla="*/ 0 h 19" name="T47"/>
                  <a:gd fmla="*/ 8 w 10" name="T48"/>
                  <a:gd fmla="*/ 0 h 19" name="T49"/>
                  <a:gd fmla="*/ 6 w 10" name="T50"/>
                  <a:gd fmla="*/ 0 h 19" name="T51"/>
                  <a:gd fmla="*/ 5 w 10" name="T52"/>
                  <a:gd fmla="*/ 0 h 19" name="T53"/>
                  <a:gd fmla="*/ 5 w 10" name="T54"/>
                  <a:gd fmla="*/ 1 h 19" name="T55"/>
                  <a:gd fmla="*/ 5 w 10" name="T56"/>
                  <a:gd fmla="*/ 1 h 19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19" w="10">
                    <a:moveTo>
                      <a:pt x="5" y="1"/>
                    </a:moveTo>
                    <a:lnTo>
                      <a:pt x="5" y="1"/>
                    </a:lnTo>
                    <a:lnTo>
                      <a:pt x="6" y="4"/>
                    </a:lnTo>
                    <a:lnTo>
                      <a:pt x="5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8" y="17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5" name="Freeform 320"/>
              <p:cNvSpPr/>
              <p:nvPr/>
            </p:nvSpPr>
            <p:spPr bwMode="auto">
              <a:xfrm>
                <a:off x="10726691" y="4473922"/>
                <a:ext cx="504822" cy="309587"/>
              </a:xfrm>
              <a:custGeom>
                <a:gdLst>
                  <a:gd fmla="*/ 298 w 318" name="T0"/>
                  <a:gd fmla="*/ 54 h 195" name="T1"/>
                  <a:gd fmla="*/ 291 w 318" name="T2"/>
                  <a:gd fmla="*/ 59 h 195" name="T3"/>
                  <a:gd fmla="*/ 278 w 318" name="T4"/>
                  <a:gd fmla="*/ 63 h 195" name="T5"/>
                  <a:gd fmla="*/ 268 w 318" name="T6"/>
                  <a:gd fmla="*/ 59 h 195" name="T7"/>
                  <a:gd fmla="*/ 242 w 318" name="T8"/>
                  <a:gd fmla="*/ 77 h 195" name="T9"/>
                  <a:gd fmla="*/ 233 w 318" name="T10"/>
                  <a:gd fmla="*/ 91 h 195" name="T11"/>
                  <a:gd fmla="*/ 227 w 318" name="T12"/>
                  <a:gd fmla="*/ 105 h 195" name="T13"/>
                  <a:gd fmla="*/ 227 w 318" name="T14"/>
                  <a:gd fmla="*/ 111 h 195" name="T15"/>
                  <a:gd fmla="*/ 218 w 318" name="T16"/>
                  <a:gd fmla="*/ 115 h 195" name="T17"/>
                  <a:gd fmla="*/ 192 w 318" name="T18"/>
                  <a:gd fmla="*/ 121 h 195" name="T19"/>
                  <a:gd fmla="*/ 175 w 318" name="T20"/>
                  <a:gd fmla="*/ 135 h 195" name="T21"/>
                  <a:gd fmla="*/ 174 w 318" name="T22"/>
                  <a:gd fmla="*/ 157 h 195" name="T23"/>
                  <a:gd fmla="*/ 166 w 318" name="T24"/>
                  <a:gd fmla="*/ 177 h 195" name="T25"/>
                  <a:gd fmla="*/ 147 w 318" name="T26"/>
                  <a:gd fmla="*/ 190 h 195" name="T27"/>
                  <a:gd fmla="*/ 126 w 318" name="T28"/>
                  <a:gd fmla="*/ 195 h 195" name="T29"/>
                  <a:gd fmla="*/ 109 w 318" name="T30"/>
                  <a:gd fmla="*/ 187 h 195" name="T31"/>
                  <a:gd fmla="*/ 110 w 318" name="T32"/>
                  <a:gd fmla="*/ 176 h 195" name="T33"/>
                  <a:gd fmla="*/ 106 w 318" name="T34"/>
                  <a:gd fmla="*/ 157 h 195" name="T35"/>
                  <a:gd fmla="*/ 110 w 318" name="T36"/>
                  <a:gd fmla="*/ 149 h 195" name="T37"/>
                  <a:gd fmla="*/ 109 w 318" name="T38"/>
                  <a:gd fmla="*/ 139 h 195" name="T39"/>
                  <a:gd fmla="*/ 97 w 318" name="T40"/>
                  <a:gd fmla="*/ 125 h 195" name="T41"/>
                  <a:gd fmla="*/ 77 w 318" name="T42"/>
                  <a:gd fmla="*/ 116 h 195" name="T43"/>
                  <a:gd fmla="*/ 67 w 318" name="T44"/>
                  <a:gd fmla="*/ 117 h 195" name="T45"/>
                  <a:gd fmla="*/ 55 w 318" name="T46"/>
                  <a:gd fmla="*/ 117 h 195" name="T47"/>
                  <a:gd fmla="*/ 42 w 318" name="T48"/>
                  <a:gd fmla="*/ 113 h 195" name="T49"/>
                  <a:gd fmla="*/ 12 w 318" name="T50"/>
                  <a:gd fmla="*/ 115 h 195" name="T51"/>
                  <a:gd fmla="*/ 0 w 318" name="T52"/>
                  <a:gd fmla="*/ 113 h 195" name="T53"/>
                  <a:gd fmla="*/ 7 w 318" name="T54"/>
                  <a:gd fmla="*/ 103 h 195" name="T55"/>
                  <a:gd fmla="*/ 16 w 318" name="T56"/>
                  <a:gd fmla="*/ 90 h 195" name="T57"/>
                  <a:gd fmla="*/ 33 w 318" name="T58"/>
                  <a:gd fmla="*/ 67 h 195" name="T59"/>
                  <a:gd fmla="*/ 45 w 318" name="T60"/>
                  <a:gd fmla="*/ 55 h 195" name="T61"/>
                  <a:gd fmla="*/ 49 w 318" name="T62"/>
                  <a:gd fmla="*/ 44 h 195" name="T63"/>
                  <a:gd fmla="*/ 68 w 318" name="T64"/>
                  <a:gd fmla="*/ 37 h 195" name="T65"/>
                  <a:gd fmla="*/ 73 w 318" name="T66"/>
                  <a:gd fmla="*/ 29 h 195" name="T67"/>
                  <a:gd fmla="*/ 69 w 318" name="T68"/>
                  <a:gd fmla="*/ 17 h 195" name="T69"/>
                  <a:gd fmla="*/ 60 w 318" name="T70"/>
                  <a:gd fmla="*/ 6 h 195" name="T71"/>
                  <a:gd fmla="*/ 64 w 318" name="T72"/>
                  <a:gd fmla="*/ 0 h 195" name="T73"/>
                  <a:gd fmla="*/ 72 w 318" name="T74"/>
                  <a:gd fmla="*/ 3 h 195" name="T75"/>
                  <a:gd fmla="*/ 81 w 318" name="T76"/>
                  <a:gd fmla="*/ 9 h 195" name="T77"/>
                  <a:gd fmla="*/ 84 w 318" name="T78"/>
                  <a:gd fmla="*/ 3 h 195" name="T79"/>
                  <a:gd fmla="*/ 95 w 318" name="T80"/>
                  <a:gd fmla="*/ 6 h 195" name="T81"/>
                  <a:gd fmla="*/ 101 w 318" name="T82"/>
                  <a:gd fmla="*/ 11 h 195" name="T83"/>
                  <a:gd fmla="*/ 109 w 318" name="T84"/>
                  <a:gd fmla="*/ 10 h 195" name="T85"/>
                  <a:gd fmla="*/ 115 w 318" name="T86"/>
                  <a:gd fmla="*/ 1 h 195" name="T87"/>
                  <a:gd fmla="*/ 127 w 318" name="T88"/>
                  <a:gd fmla="*/ 8 h 195" name="T89"/>
                  <a:gd fmla="*/ 135 w 318" name="T90"/>
                  <a:gd fmla="*/ 3 h 195" name="T91"/>
                  <a:gd fmla="*/ 139 w 318" name="T92"/>
                  <a:gd fmla="*/ 12 h 195" name="T93"/>
                  <a:gd fmla="*/ 144 w 318" name="T94"/>
                  <a:gd fmla="*/ 20 h 195" name="T95"/>
                  <a:gd fmla="*/ 152 w 318" name="T96"/>
                  <a:gd fmla="*/ 15 h 195" name="T97"/>
                  <a:gd fmla="*/ 158 w 318" name="T98"/>
                  <a:gd fmla="*/ 20 h 195" name="T99"/>
                  <a:gd fmla="*/ 174 w 318" name="T100"/>
                  <a:gd fmla="*/ 25 h 195" name="T101"/>
                  <a:gd fmla="*/ 193 w 318" name="T102"/>
                  <a:gd fmla="*/ 33 h 195" name="T103"/>
                  <a:gd fmla="*/ 196 w 318" name="T104"/>
                  <a:gd fmla="*/ 45 h 195" name="T105"/>
                  <a:gd fmla="*/ 203 w 318" name="T106"/>
                  <a:gd fmla="*/ 56 h 195" name="T107"/>
                  <a:gd fmla="*/ 230 w 318" name="T108"/>
                  <a:gd fmla="*/ 55 h 195" name="T109"/>
                  <a:gd fmla="*/ 248 w 318" name="T110"/>
                  <a:gd fmla="*/ 45 h 195" name="T111"/>
                  <a:gd fmla="*/ 268 w 318" name="T112"/>
                  <a:gd fmla="*/ 25 h 195" name="T113"/>
                  <a:gd fmla="*/ 283 w 318" name="T114"/>
                  <a:gd fmla="*/ 20 h 195" name="T115"/>
                  <a:gd fmla="*/ 289 w 318" name="T116"/>
                  <a:gd fmla="*/ 14 h 195" name="T117"/>
                  <a:gd fmla="*/ 307 w 318" name="T118"/>
                  <a:gd fmla="*/ 10 h 195" name="T119"/>
                  <a:gd fmla="*/ 317 w 318" name="T120"/>
                  <a:gd fmla="*/ 15 h 195" name="T121"/>
                  <a:gd fmla="*/ 318 w 318" name="T122"/>
                  <a:gd fmla="*/ 42 h 195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195" w="318">
                    <a:moveTo>
                      <a:pt x="316" y="53"/>
                    </a:moveTo>
                    <a:lnTo>
                      <a:pt x="316" y="53"/>
                    </a:lnTo>
                    <a:lnTo>
                      <a:pt x="305" y="53"/>
                    </a:lnTo>
                    <a:lnTo>
                      <a:pt x="298" y="54"/>
                    </a:lnTo>
                    <a:lnTo>
                      <a:pt x="295" y="55"/>
                    </a:lnTo>
                    <a:lnTo>
                      <a:pt x="293" y="56"/>
                    </a:lnTo>
                    <a:lnTo>
                      <a:pt x="293" y="56"/>
                    </a:lnTo>
                    <a:lnTo>
                      <a:pt x="291" y="59"/>
                    </a:lnTo>
                    <a:lnTo>
                      <a:pt x="287" y="62"/>
                    </a:lnTo>
                    <a:lnTo>
                      <a:pt x="282" y="65"/>
                    </a:lnTo>
                    <a:lnTo>
                      <a:pt x="281" y="65"/>
                    </a:lnTo>
                    <a:lnTo>
                      <a:pt x="278" y="63"/>
                    </a:lnTo>
                    <a:lnTo>
                      <a:pt x="278" y="63"/>
                    </a:lnTo>
                    <a:lnTo>
                      <a:pt x="276" y="61"/>
                    </a:lnTo>
                    <a:lnTo>
                      <a:pt x="272" y="60"/>
                    </a:lnTo>
                    <a:lnTo>
                      <a:pt x="268" y="59"/>
                    </a:lnTo>
                    <a:lnTo>
                      <a:pt x="264" y="61"/>
                    </a:lnTo>
                    <a:lnTo>
                      <a:pt x="264" y="61"/>
                    </a:lnTo>
                    <a:lnTo>
                      <a:pt x="247" y="73"/>
                    </a:lnTo>
                    <a:lnTo>
                      <a:pt x="242" y="77"/>
                    </a:lnTo>
                    <a:lnTo>
                      <a:pt x="238" y="83"/>
                    </a:lnTo>
                    <a:lnTo>
                      <a:pt x="234" y="87"/>
                    </a:lnTo>
                    <a:lnTo>
                      <a:pt x="233" y="91"/>
                    </a:lnTo>
                    <a:lnTo>
                      <a:pt x="233" y="91"/>
                    </a:lnTo>
                    <a:lnTo>
                      <a:pt x="233" y="96"/>
                    </a:lnTo>
                    <a:lnTo>
                      <a:pt x="232" y="99"/>
                    </a:lnTo>
                    <a:lnTo>
                      <a:pt x="229" y="102"/>
                    </a:lnTo>
                    <a:lnTo>
                      <a:pt x="227" y="105"/>
                    </a:lnTo>
                    <a:lnTo>
                      <a:pt x="226" y="106"/>
                    </a:lnTo>
                    <a:lnTo>
                      <a:pt x="227" y="108"/>
                    </a:lnTo>
                    <a:lnTo>
                      <a:pt x="227" y="108"/>
                    </a:lnTo>
                    <a:lnTo>
                      <a:pt x="227" y="111"/>
                    </a:lnTo>
                    <a:lnTo>
                      <a:pt x="226" y="113"/>
                    </a:lnTo>
                    <a:lnTo>
                      <a:pt x="224" y="115"/>
                    </a:lnTo>
                    <a:lnTo>
                      <a:pt x="218" y="115"/>
                    </a:lnTo>
                    <a:lnTo>
                      <a:pt x="218" y="115"/>
                    </a:lnTo>
                    <a:lnTo>
                      <a:pt x="207" y="116"/>
                    </a:lnTo>
                    <a:lnTo>
                      <a:pt x="201" y="118"/>
                    </a:lnTo>
                    <a:lnTo>
                      <a:pt x="192" y="121"/>
                    </a:lnTo>
                    <a:lnTo>
                      <a:pt x="192" y="121"/>
                    </a:lnTo>
                    <a:lnTo>
                      <a:pt x="185" y="126"/>
                    </a:lnTo>
                    <a:lnTo>
                      <a:pt x="179" y="130"/>
                    </a:lnTo>
                    <a:lnTo>
                      <a:pt x="177" y="132"/>
                    </a:lnTo>
                    <a:lnTo>
                      <a:pt x="175" y="135"/>
                    </a:lnTo>
                    <a:lnTo>
                      <a:pt x="174" y="140"/>
                    </a:lnTo>
                    <a:lnTo>
                      <a:pt x="174" y="145"/>
                    </a:lnTo>
                    <a:lnTo>
                      <a:pt x="174" y="145"/>
                    </a:lnTo>
                    <a:lnTo>
                      <a:pt x="174" y="157"/>
                    </a:lnTo>
                    <a:lnTo>
                      <a:pt x="173" y="162"/>
                    </a:lnTo>
                    <a:lnTo>
                      <a:pt x="171" y="168"/>
                    </a:lnTo>
                    <a:lnTo>
                      <a:pt x="169" y="173"/>
                    </a:lnTo>
                    <a:lnTo>
                      <a:pt x="166" y="177"/>
                    </a:lnTo>
                    <a:lnTo>
                      <a:pt x="162" y="182"/>
                    </a:lnTo>
                    <a:lnTo>
                      <a:pt x="157" y="185"/>
                    </a:lnTo>
                    <a:lnTo>
                      <a:pt x="157" y="185"/>
                    </a:lnTo>
                    <a:lnTo>
                      <a:pt x="147" y="190"/>
                    </a:lnTo>
                    <a:lnTo>
                      <a:pt x="139" y="194"/>
                    </a:lnTo>
                    <a:lnTo>
                      <a:pt x="134" y="195"/>
                    </a:lnTo>
                    <a:lnTo>
                      <a:pt x="130" y="195"/>
                    </a:lnTo>
                    <a:lnTo>
                      <a:pt x="126" y="195"/>
                    </a:lnTo>
                    <a:lnTo>
                      <a:pt x="119" y="192"/>
                    </a:lnTo>
                    <a:lnTo>
                      <a:pt x="119" y="192"/>
                    </a:lnTo>
                    <a:lnTo>
                      <a:pt x="111" y="188"/>
                    </a:lnTo>
                    <a:lnTo>
                      <a:pt x="109" y="187"/>
                    </a:lnTo>
                    <a:lnTo>
                      <a:pt x="109" y="185"/>
                    </a:lnTo>
                    <a:lnTo>
                      <a:pt x="109" y="181"/>
                    </a:lnTo>
                    <a:lnTo>
                      <a:pt x="110" y="176"/>
                    </a:lnTo>
                    <a:lnTo>
                      <a:pt x="110" y="176"/>
                    </a:lnTo>
                    <a:lnTo>
                      <a:pt x="110" y="169"/>
                    </a:lnTo>
                    <a:lnTo>
                      <a:pt x="107" y="160"/>
                    </a:lnTo>
                    <a:lnTo>
                      <a:pt x="107" y="160"/>
                    </a:lnTo>
                    <a:lnTo>
                      <a:pt x="106" y="157"/>
                    </a:lnTo>
                    <a:lnTo>
                      <a:pt x="105" y="154"/>
                    </a:lnTo>
                    <a:lnTo>
                      <a:pt x="106" y="152"/>
                    </a:lnTo>
                    <a:lnTo>
                      <a:pt x="110" y="149"/>
                    </a:lnTo>
                    <a:lnTo>
                      <a:pt x="110" y="149"/>
                    </a:lnTo>
                    <a:lnTo>
                      <a:pt x="112" y="146"/>
                    </a:lnTo>
                    <a:lnTo>
                      <a:pt x="113" y="144"/>
                    </a:lnTo>
                    <a:lnTo>
                      <a:pt x="112" y="141"/>
                    </a:lnTo>
                    <a:lnTo>
                      <a:pt x="109" y="139"/>
                    </a:lnTo>
                    <a:lnTo>
                      <a:pt x="109" y="139"/>
                    </a:lnTo>
                    <a:lnTo>
                      <a:pt x="105" y="134"/>
                    </a:lnTo>
                    <a:lnTo>
                      <a:pt x="102" y="129"/>
                    </a:lnTo>
                    <a:lnTo>
                      <a:pt x="97" y="125"/>
                    </a:lnTo>
                    <a:lnTo>
                      <a:pt x="95" y="123"/>
                    </a:lnTo>
                    <a:lnTo>
                      <a:pt x="91" y="121"/>
                    </a:lnTo>
                    <a:lnTo>
                      <a:pt x="91" y="121"/>
                    </a:lnTo>
                    <a:lnTo>
                      <a:pt x="77" y="116"/>
                    </a:lnTo>
                    <a:lnTo>
                      <a:pt x="71" y="115"/>
                    </a:lnTo>
                    <a:lnTo>
                      <a:pt x="69" y="116"/>
                    </a:lnTo>
                    <a:lnTo>
                      <a:pt x="67" y="117"/>
                    </a:lnTo>
                    <a:lnTo>
                      <a:pt x="67" y="117"/>
                    </a:lnTo>
                    <a:lnTo>
                      <a:pt x="64" y="119"/>
                    </a:lnTo>
                    <a:lnTo>
                      <a:pt x="61" y="120"/>
                    </a:lnTo>
                    <a:lnTo>
                      <a:pt x="58" y="119"/>
                    </a:lnTo>
                    <a:lnTo>
                      <a:pt x="55" y="117"/>
                    </a:lnTo>
                    <a:lnTo>
                      <a:pt x="55" y="117"/>
                    </a:lnTo>
                    <a:lnTo>
                      <a:pt x="54" y="115"/>
                    </a:lnTo>
                    <a:lnTo>
                      <a:pt x="50" y="114"/>
                    </a:lnTo>
                    <a:lnTo>
                      <a:pt x="42" y="113"/>
                    </a:lnTo>
                    <a:lnTo>
                      <a:pt x="32" y="113"/>
                    </a:lnTo>
                    <a:lnTo>
                      <a:pt x="21" y="113"/>
                    </a:lnTo>
                    <a:lnTo>
                      <a:pt x="21" y="113"/>
                    </a:lnTo>
                    <a:lnTo>
                      <a:pt x="12" y="115"/>
                    </a:lnTo>
                    <a:lnTo>
                      <a:pt x="5" y="116"/>
                    </a:lnTo>
                    <a:lnTo>
                      <a:pt x="1" y="116"/>
                    </a:lnTo>
                    <a:lnTo>
                      <a:pt x="0" y="115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1" y="111"/>
                    </a:lnTo>
                    <a:lnTo>
                      <a:pt x="2" y="108"/>
                    </a:lnTo>
                    <a:lnTo>
                      <a:pt x="7" y="103"/>
                    </a:lnTo>
                    <a:lnTo>
                      <a:pt x="13" y="98"/>
                    </a:lnTo>
                    <a:lnTo>
                      <a:pt x="15" y="94"/>
                    </a:lnTo>
                    <a:lnTo>
                      <a:pt x="16" y="90"/>
                    </a:lnTo>
                    <a:lnTo>
                      <a:pt x="16" y="90"/>
                    </a:lnTo>
                    <a:lnTo>
                      <a:pt x="17" y="86"/>
                    </a:lnTo>
                    <a:lnTo>
                      <a:pt x="19" y="82"/>
                    </a:lnTo>
                    <a:lnTo>
                      <a:pt x="26" y="74"/>
                    </a:lnTo>
                    <a:lnTo>
                      <a:pt x="33" y="67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4" y="57"/>
                    </a:lnTo>
                    <a:lnTo>
                      <a:pt x="45" y="55"/>
                    </a:lnTo>
                    <a:lnTo>
                      <a:pt x="46" y="49"/>
                    </a:lnTo>
                    <a:lnTo>
                      <a:pt x="46" y="47"/>
                    </a:lnTo>
                    <a:lnTo>
                      <a:pt x="47" y="46"/>
                    </a:lnTo>
                    <a:lnTo>
                      <a:pt x="49" y="44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61" y="39"/>
                    </a:lnTo>
                    <a:lnTo>
                      <a:pt x="68" y="37"/>
                    </a:lnTo>
                    <a:lnTo>
                      <a:pt x="71" y="33"/>
                    </a:lnTo>
                    <a:lnTo>
                      <a:pt x="72" y="31"/>
                    </a:lnTo>
                    <a:lnTo>
                      <a:pt x="73" y="29"/>
                    </a:lnTo>
                    <a:lnTo>
                      <a:pt x="73" y="29"/>
                    </a:lnTo>
                    <a:lnTo>
                      <a:pt x="73" y="22"/>
                    </a:lnTo>
                    <a:lnTo>
                      <a:pt x="72" y="19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7" y="17"/>
                    </a:lnTo>
                    <a:lnTo>
                      <a:pt x="64" y="15"/>
                    </a:lnTo>
                    <a:lnTo>
                      <a:pt x="61" y="12"/>
                    </a:lnTo>
                    <a:lnTo>
                      <a:pt x="60" y="6"/>
                    </a:lnTo>
                    <a:lnTo>
                      <a:pt x="60" y="4"/>
                    </a:lnTo>
                    <a:lnTo>
                      <a:pt x="61" y="2"/>
                    </a:lnTo>
                    <a:lnTo>
                      <a:pt x="61" y="2"/>
                    </a:lnTo>
                    <a:lnTo>
                      <a:pt x="64" y="0"/>
                    </a:lnTo>
                    <a:lnTo>
                      <a:pt x="67" y="0"/>
                    </a:lnTo>
                    <a:lnTo>
                      <a:pt x="69" y="1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5" y="6"/>
                    </a:lnTo>
                    <a:lnTo>
                      <a:pt x="78" y="9"/>
                    </a:lnTo>
                    <a:lnTo>
                      <a:pt x="79" y="9"/>
                    </a:lnTo>
                    <a:lnTo>
                      <a:pt x="81" y="9"/>
                    </a:lnTo>
                    <a:lnTo>
                      <a:pt x="82" y="8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4" y="3"/>
                    </a:lnTo>
                    <a:lnTo>
                      <a:pt x="86" y="2"/>
                    </a:lnTo>
                    <a:lnTo>
                      <a:pt x="89" y="2"/>
                    </a:lnTo>
                    <a:lnTo>
                      <a:pt x="92" y="3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8"/>
                    </a:lnTo>
                    <a:lnTo>
                      <a:pt x="97" y="9"/>
                    </a:lnTo>
                    <a:lnTo>
                      <a:pt x="101" y="11"/>
                    </a:lnTo>
                    <a:lnTo>
                      <a:pt x="105" y="11"/>
                    </a:lnTo>
                    <a:lnTo>
                      <a:pt x="107" y="11"/>
                    </a:lnTo>
                    <a:lnTo>
                      <a:pt x="109" y="10"/>
                    </a:lnTo>
                    <a:lnTo>
                      <a:pt x="109" y="10"/>
                    </a:lnTo>
                    <a:lnTo>
                      <a:pt x="111" y="2"/>
                    </a:lnTo>
                    <a:lnTo>
                      <a:pt x="112" y="0"/>
                    </a:lnTo>
                    <a:lnTo>
                      <a:pt x="113" y="0"/>
                    </a:lnTo>
                    <a:lnTo>
                      <a:pt x="115" y="1"/>
                    </a:lnTo>
                    <a:lnTo>
                      <a:pt x="115" y="1"/>
                    </a:lnTo>
                    <a:lnTo>
                      <a:pt x="118" y="4"/>
                    </a:lnTo>
                    <a:lnTo>
                      <a:pt x="123" y="6"/>
                    </a:lnTo>
                    <a:lnTo>
                      <a:pt x="127" y="8"/>
                    </a:lnTo>
                    <a:lnTo>
                      <a:pt x="130" y="6"/>
                    </a:lnTo>
                    <a:lnTo>
                      <a:pt x="130" y="6"/>
                    </a:lnTo>
                    <a:lnTo>
                      <a:pt x="133" y="4"/>
                    </a:lnTo>
                    <a:lnTo>
                      <a:pt x="135" y="3"/>
                    </a:lnTo>
                    <a:lnTo>
                      <a:pt x="136" y="4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9" y="12"/>
                    </a:lnTo>
                    <a:lnTo>
                      <a:pt x="140" y="17"/>
                    </a:lnTo>
                    <a:lnTo>
                      <a:pt x="141" y="19"/>
                    </a:lnTo>
                    <a:lnTo>
                      <a:pt x="142" y="20"/>
                    </a:lnTo>
                    <a:lnTo>
                      <a:pt x="144" y="20"/>
                    </a:lnTo>
                    <a:lnTo>
                      <a:pt x="145" y="19"/>
                    </a:lnTo>
                    <a:lnTo>
                      <a:pt x="145" y="19"/>
                    </a:lnTo>
                    <a:lnTo>
                      <a:pt x="148" y="16"/>
                    </a:lnTo>
                    <a:lnTo>
                      <a:pt x="152" y="15"/>
                    </a:lnTo>
                    <a:lnTo>
                      <a:pt x="155" y="15"/>
                    </a:lnTo>
                    <a:lnTo>
                      <a:pt x="156" y="17"/>
                    </a:lnTo>
                    <a:lnTo>
                      <a:pt x="156" y="17"/>
                    </a:lnTo>
                    <a:lnTo>
                      <a:pt x="158" y="20"/>
                    </a:lnTo>
                    <a:lnTo>
                      <a:pt x="161" y="23"/>
                    </a:lnTo>
                    <a:lnTo>
                      <a:pt x="167" y="24"/>
                    </a:lnTo>
                    <a:lnTo>
                      <a:pt x="174" y="25"/>
                    </a:lnTo>
                    <a:lnTo>
                      <a:pt x="174" y="25"/>
                    </a:lnTo>
                    <a:lnTo>
                      <a:pt x="183" y="27"/>
                    </a:lnTo>
                    <a:lnTo>
                      <a:pt x="189" y="29"/>
                    </a:lnTo>
                    <a:lnTo>
                      <a:pt x="191" y="31"/>
                    </a:lnTo>
                    <a:lnTo>
                      <a:pt x="193" y="33"/>
                    </a:lnTo>
                    <a:lnTo>
                      <a:pt x="195" y="37"/>
                    </a:lnTo>
                    <a:lnTo>
                      <a:pt x="195" y="39"/>
                    </a:lnTo>
                    <a:lnTo>
                      <a:pt x="195" y="39"/>
                    </a:lnTo>
                    <a:lnTo>
                      <a:pt x="196" y="45"/>
                    </a:lnTo>
                    <a:lnTo>
                      <a:pt x="197" y="49"/>
                    </a:lnTo>
                    <a:lnTo>
                      <a:pt x="199" y="54"/>
                    </a:lnTo>
                    <a:lnTo>
                      <a:pt x="201" y="55"/>
                    </a:lnTo>
                    <a:lnTo>
                      <a:pt x="203" y="56"/>
                    </a:lnTo>
                    <a:lnTo>
                      <a:pt x="203" y="56"/>
                    </a:lnTo>
                    <a:lnTo>
                      <a:pt x="212" y="57"/>
                    </a:lnTo>
                    <a:lnTo>
                      <a:pt x="224" y="56"/>
                    </a:lnTo>
                    <a:lnTo>
                      <a:pt x="230" y="55"/>
                    </a:lnTo>
                    <a:lnTo>
                      <a:pt x="236" y="53"/>
                    </a:lnTo>
                    <a:lnTo>
                      <a:pt x="243" y="49"/>
                    </a:lnTo>
                    <a:lnTo>
                      <a:pt x="248" y="45"/>
                    </a:lnTo>
                    <a:lnTo>
                      <a:pt x="248" y="45"/>
                    </a:lnTo>
                    <a:lnTo>
                      <a:pt x="257" y="37"/>
                    </a:lnTo>
                    <a:lnTo>
                      <a:pt x="261" y="30"/>
                    </a:lnTo>
                    <a:lnTo>
                      <a:pt x="266" y="26"/>
                    </a:lnTo>
                    <a:lnTo>
                      <a:pt x="268" y="25"/>
                    </a:lnTo>
                    <a:lnTo>
                      <a:pt x="272" y="24"/>
                    </a:lnTo>
                    <a:lnTo>
                      <a:pt x="272" y="24"/>
                    </a:lnTo>
                    <a:lnTo>
                      <a:pt x="278" y="22"/>
                    </a:lnTo>
                    <a:lnTo>
                      <a:pt x="283" y="20"/>
                    </a:lnTo>
                    <a:lnTo>
                      <a:pt x="286" y="18"/>
                    </a:lnTo>
                    <a:lnTo>
                      <a:pt x="288" y="15"/>
                    </a:lnTo>
                    <a:lnTo>
                      <a:pt x="288" y="15"/>
                    </a:lnTo>
                    <a:lnTo>
                      <a:pt x="289" y="14"/>
                    </a:lnTo>
                    <a:lnTo>
                      <a:pt x="290" y="12"/>
                    </a:lnTo>
                    <a:lnTo>
                      <a:pt x="296" y="11"/>
                    </a:lnTo>
                    <a:lnTo>
                      <a:pt x="302" y="10"/>
                    </a:lnTo>
                    <a:lnTo>
                      <a:pt x="307" y="10"/>
                    </a:lnTo>
                    <a:lnTo>
                      <a:pt x="307" y="10"/>
                    </a:lnTo>
                    <a:lnTo>
                      <a:pt x="312" y="11"/>
                    </a:lnTo>
                    <a:lnTo>
                      <a:pt x="315" y="12"/>
                    </a:lnTo>
                    <a:lnTo>
                      <a:pt x="317" y="15"/>
                    </a:lnTo>
                    <a:lnTo>
                      <a:pt x="318" y="23"/>
                    </a:lnTo>
                    <a:lnTo>
                      <a:pt x="318" y="23"/>
                    </a:lnTo>
                    <a:lnTo>
                      <a:pt x="318" y="32"/>
                    </a:lnTo>
                    <a:lnTo>
                      <a:pt x="318" y="42"/>
                    </a:lnTo>
                    <a:lnTo>
                      <a:pt x="316" y="53"/>
                    </a:lnTo>
                    <a:lnTo>
                      <a:pt x="316" y="5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6" name="Freeform 321"/>
              <p:cNvSpPr/>
              <p:nvPr/>
            </p:nvSpPr>
            <p:spPr bwMode="auto">
              <a:xfrm>
                <a:off x="9477334" y="2203621"/>
                <a:ext cx="9525" cy="9526"/>
              </a:xfrm>
              <a:custGeom>
                <a:gdLst>
                  <a:gd fmla="*/ 0 w 6" name="T0"/>
                  <a:gd fmla="*/ 0 h 6" name="T1"/>
                  <a:gd fmla="*/ 0 w 6" name="T2"/>
                  <a:gd fmla="*/ 0 h 6" name="T3"/>
                  <a:gd fmla="*/ 1 w 6" name="T4"/>
                  <a:gd fmla="*/ 3 h 6" name="T5"/>
                  <a:gd fmla="*/ 3 w 6" name="T6"/>
                  <a:gd fmla="*/ 5 h 6" name="T7"/>
                  <a:gd fmla="*/ 5 w 6" name="T8"/>
                  <a:gd fmla="*/ 6 h 6" name="T9"/>
                  <a:gd fmla="*/ 6 w 6" name="T10"/>
                  <a:gd fmla="*/ 5 h 6" name="T11"/>
                  <a:gd fmla="*/ 6 w 6" name="T12"/>
                  <a:gd fmla="*/ 5 h 6" name="T13"/>
                  <a:gd fmla="*/ 6 w 6" name="T14"/>
                  <a:gd fmla="*/ 5 h 6" name="T15"/>
                  <a:gd fmla="*/ 5 w 6" name="T16"/>
                  <a:gd fmla="*/ 3 h 6" name="T17"/>
                  <a:gd fmla="*/ 3 w 6" name="T18"/>
                  <a:gd fmla="*/ 1 h 6" name="T19"/>
                  <a:gd fmla="*/ 0 w 6" name="T20"/>
                  <a:gd fmla="*/ 0 h 6" name="T21"/>
                  <a:gd fmla="*/ 0 w 6" name="T22"/>
                  <a:gd fmla="*/ 0 h 6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6" w="6">
                    <a:moveTo>
                      <a:pt x="0" y="0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3" y="5"/>
                    </a:lnTo>
                    <a:lnTo>
                      <a:pt x="5" y="6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7" name="Freeform 322"/>
              <p:cNvSpPr/>
              <p:nvPr/>
            </p:nvSpPr>
            <p:spPr bwMode="auto">
              <a:xfrm>
                <a:off x="9531310" y="2133766"/>
                <a:ext cx="12699" cy="4764"/>
              </a:xfrm>
              <a:custGeom>
                <a:gdLst>
                  <a:gd fmla="*/ 0 w 8" name="T0"/>
                  <a:gd fmla="*/ 1 h 3" name="T1"/>
                  <a:gd fmla="*/ 0 w 8" name="T2"/>
                  <a:gd fmla="*/ 1 h 3" name="T3"/>
                  <a:gd fmla="*/ 2 w 8" name="T4"/>
                  <a:gd fmla="*/ 2 h 3" name="T5"/>
                  <a:gd fmla="*/ 5 w 8" name="T6"/>
                  <a:gd fmla="*/ 3 h 3" name="T7"/>
                  <a:gd fmla="*/ 7 w 8" name="T8"/>
                  <a:gd fmla="*/ 2 h 3" name="T9"/>
                  <a:gd fmla="*/ 8 w 8" name="T10"/>
                  <a:gd fmla="*/ 1 h 3" name="T11"/>
                  <a:gd fmla="*/ 8 w 8" name="T12"/>
                  <a:gd fmla="*/ 1 h 3" name="T13"/>
                  <a:gd fmla="*/ 8 w 8" name="T14"/>
                  <a:gd fmla="*/ 0 h 3" name="T15"/>
                  <a:gd fmla="*/ 7 w 8" name="T16"/>
                  <a:gd fmla="*/ 0 h 3" name="T17"/>
                  <a:gd fmla="*/ 5 w 8" name="T18"/>
                  <a:gd fmla="*/ 0 h 3" name="T19"/>
                  <a:gd fmla="*/ 0 w 8" name="T20"/>
                  <a:gd fmla="*/ 1 h 3" name="T21"/>
                  <a:gd fmla="*/ 0 w 8" name="T22"/>
                  <a:gd fmla="*/ 1 h 3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3" w="8">
                    <a:moveTo>
                      <a:pt x="0" y="1"/>
                    </a:moveTo>
                    <a:lnTo>
                      <a:pt x="0" y="1"/>
                    </a:lnTo>
                    <a:lnTo>
                      <a:pt x="2" y="2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8" name="Freeform 323"/>
              <p:cNvSpPr/>
              <p:nvPr/>
            </p:nvSpPr>
            <p:spPr bwMode="auto">
              <a:xfrm>
                <a:off x="9628145" y="2082962"/>
                <a:ext cx="38099" cy="11114"/>
              </a:xfrm>
              <a:custGeom>
                <a:gdLst>
                  <a:gd fmla="*/ 1 w 24" name="T0"/>
                  <a:gd fmla="*/ 6 h 7" name="T1"/>
                  <a:gd fmla="*/ 1 w 24" name="T2"/>
                  <a:gd fmla="*/ 6 h 7" name="T3"/>
                  <a:gd fmla="*/ 13 w 24" name="T4"/>
                  <a:gd fmla="*/ 7 h 7" name="T5"/>
                  <a:gd fmla="*/ 21 w 24" name="T6"/>
                  <a:gd fmla="*/ 6 h 7" name="T7"/>
                  <a:gd fmla="*/ 23 w 24" name="T8"/>
                  <a:gd fmla="*/ 6 h 7" name="T9"/>
                  <a:gd fmla="*/ 24 w 24" name="T10"/>
                  <a:gd fmla="*/ 4 h 7" name="T11"/>
                  <a:gd fmla="*/ 24 w 24" name="T12"/>
                  <a:gd fmla="*/ 4 h 7" name="T13"/>
                  <a:gd fmla="*/ 23 w 24" name="T14"/>
                  <a:gd fmla="*/ 2 h 7" name="T15"/>
                  <a:gd fmla="*/ 20 w 24" name="T16"/>
                  <a:gd fmla="*/ 1 h 7" name="T17"/>
                  <a:gd fmla="*/ 11 w 24" name="T18"/>
                  <a:gd fmla="*/ 0 h 7" name="T19"/>
                  <a:gd fmla="*/ 3 w 24" name="T20"/>
                  <a:gd fmla="*/ 0 h 7" name="T21"/>
                  <a:gd fmla="*/ 1 w 24" name="T22"/>
                  <a:gd fmla="*/ 1 h 7" name="T23"/>
                  <a:gd fmla="*/ 0 w 24" name="T24"/>
                  <a:gd fmla="*/ 2 h 7" name="T25"/>
                  <a:gd fmla="*/ 0 w 24" name="T26"/>
                  <a:gd fmla="*/ 2 h 7" name="T27"/>
                  <a:gd fmla="*/ 0 w 24" name="T28"/>
                  <a:gd fmla="*/ 4 h 7" name="T29"/>
                  <a:gd fmla="*/ 0 w 24" name="T30"/>
                  <a:gd fmla="*/ 5 h 7" name="T31"/>
                  <a:gd fmla="*/ 1 w 24" name="T32"/>
                  <a:gd fmla="*/ 6 h 7" name="T33"/>
                  <a:gd fmla="*/ 1 w 24" name="T34"/>
                  <a:gd fmla="*/ 6 h 7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7" w="24">
                    <a:moveTo>
                      <a:pt x="1" y="6"/>
                    </a:moveTo>
                    <a:lnTo>
                      <a:pt x="1" y="6"/>
                    </a:lnTo>
                    <a:lnTo>
                      <a:pt x="13" y="7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3" y="2"/>
                    </a:lnTo>
                    <a:lnTo>
                      <a:pt x="20" y="1"/>
                    </a:lnTo>
                    <a:lnTo>
                      <a:pt x="11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9" name="Freeform 324"/>
              <p:cNvSpPr/>
              <p:nvPr/>
            </p:nvSpPr>
            <p:spPr bwMode="auto">
              <a:xfrm>
                <a:off x="9601159" y="2052798"/>
                <a:ext cx="19051" cy="20640"/>
              </a:xfrm>
              <a:custGeom>
                <a:gdLst>
                  <a:gd fmla="*/ 10 w 12" name="T0"/>
                  <a:gd fmla="*/ 13 h 13" name="T1"/>
                  <a:gd fmla="*/ 10 w 12" name="T2"/>
                  <a:gd fmla="*/ 13 h 13" name="T3"/>
                  <a:gd fmla="*/ 7 w 12" name="T4"/>
                  <a:gd fmla="*/ 9 h 13" name="T5"/>
                  <a:gd fmla="*/ 6 w 12" name="T6"/>
                  <a:gd fmla="*/ 8 h 13" name="T7"/>
                  <a:gd fmla="*/ 4 w 12" name="T8"/>
                  <a:gd fmla="*/ 7 h 13" name="T9"/>
                  <a:gd fmla="*/ 4 w 12" name="T10"/>
                  <a:gd fmla="*/ 7 h 13" name="T11"/>
                  <a:gd fmla="*/ 1 w 12" name="T12"/>
                  <a:gd fmla="*/ 6 h 13" name="T13"/>
                  <a:gd fmla="*/ 0 w 12" name="T14"/>
                  <a:gd fmla="*/ 4 h 13" name="T15"/>
                  <a:gd fmla="*/ 0 w 12" name="T16"/>
                  <a:gd fmla="*/ 1 h 13" name="T17"/>
                  <a:gd fmla="*/ 1 w 12" name="T18"/>
                  <a:gd fmla="*/ 0 h 13" name="T19"/>
                  <a:gd fmla="*/ 4 w 12" name="T20"/>
                  <a:gd fmla="*/ 0 h 13" name="T21"/>
                  <a:gd fmla="*/ 4 w 12" name="T22"/>
                  <a:gd fmla="*/ 0 h 13" name="T23"/>
                  <a:gd fmla="*/ 5 w 12" name="T24"/>
                  <a:gd fmla="*/ 0 h 13" name="T25"/>
                  <a:gd fmla="*/ 5 w 12" name="T26"/>
                  <a:gd fmla="*/ 1 h 13" name="T27"/>
                  <a:gd fmla="*/ 8 w 12" name="T28"/>
                  <a:gd fmla="*/ 4 h 13" name="T29"/>
                  <a:gd fmla="*/ 8 w 12" name="T30"/>
                  <a:gd fmla="*/ 4 h 13" name="T31"/>
                  <a:gd fmla="*/ 10 w 12" name="T32"/>
                  <a:gd fmla="*/ 6 h 13" name="T33"/>
                  <a:gd fmla="*/ 11 w 12" name="T34"/>
                  <a:gd fmla="*/ 7 h 13" name="T35"/>
                  <a:gd fmla="*/ 12 w 12" name="T36"/>
                  <a:gd fmla="*/ 9 h 13" name="T37"/>
                  <a:gd fmla="*/ 11 w 12" name="T38"/>
                  <a:gd fmla="*/ 10 h 13" name="T39"/>
                  <a:gd fmla="*/ 10 w 12" name="T40"/>
                  <a:gd fmla="*/ 12 h 13" name="T41"/>
                  <a:gd fmla="*/ 10 w 12" name="T42"/>
                  <a:gd fmla="*/ 13 h 13" name="T43"/>
                  <a:gd fmla="*/ 10 w 12" name="T44"/>
                  <a:gd fmla="*/ 13 h 13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3" w="12">
                    <a:moveTo>
                      <a:pt x="10" y="13"/>
                    </a:moveTo>
                    <a:lnTo>
                      <a:pt x="10" y="13"/>
                    </a:lnTo>
                    <a:lnTo>
                      <a:pt x="7" y="9"/>
                    </a:lnTo>
                    <a:lnTo>
                      <a:pt x="6" y="8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11" y="7"/>
                    </a:lnTo>
                    <a:lnTo>
                      <a:pt x="12" y="9"/>
                    </a:lnTo>
                    <a:lnTo>
                      <a:pt x="11" y="10"/>
                    </a:lnTo>
                    <a:lnTo>
                      <a:pt x="10" y="12"/>
                    </a:lnTo>
                    <a:lnTo>
                      <a:pt x="10" y="13"/>
                    </a:lnTo>
                    <a:lnTo>
                      <a:pt x="10" y="1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0" name="Freeform 325"/>
              <p:cNvSpPr/>
              <p:nvPr/>
            </p:nvSpPr>
            <p:spPr bwMode="auto">
              <a:xfrm>
                <a:off x="9751970" y="2027396"/>
                <a:ext cx="3176" cy="9526"/>
              </a:xfrm>
              <a:custGeom>
                <a:gdLst>
                  <a:gd fmla="*/ 1 w 2" name="T0"/>
                  <a:gd fmla="*/ 0 h 6" name="T1"/>
                  <a:gd fmla="*/ 1 w 2" name="T2"/>
                  <a:gd fmla="*/ 0 h 6" name="T3"/>
                  <a:gd fmla="*/ 0 w 2" name="T4"/>
                  <a:gd fmla="*/ 2 h 6" name="T5"/>
                  <a:gd fmla="*/ 0 w 2" name="T6"/>
                  <a:gd fmla="*/ 5 h 6" name="T7"/>
                  <a:gd fmla="*/ 1 w 2" name="T8"/>
                  <a:gd fmla="*/ 6 h 6" name="T9"/>
                  <a:gd fmla="*/ 1 w 2" name="T10"/>
                  <a:gd fmla="*/ 5 h 6" name="T11"/>
                  <a:gd fmla="*/ 1 w 2" name="T12"/>
                  <a:gd fmla="*/ 5 h 6" name="T13"/>
                  <a:gd fmla="*/ 2 w 2" name="T14"/>
                  <a:gd fmla="*/ 1 h 6" name="T15"/>
                  <a:gd fmla="*/ 1 w 2" name="T16"/>
                  <a:gd fmla="*/ 0 h 6" name="T17"/>
                  <a:gd fmla="*/ 1 w 2" name="T18"/>
                  <a:gd fmla="*/ 0 h 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" w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1" name="Freeform 326"/>
              <p:cNvSpPr/>
              <p:nvPr/>
            </p:nvSpPr>
            <p:spPr bwMode="auto">
              <a:xfrm>
                <a:off x="9764669" y="2005170"/>
                <a:ext cx="14289" cy="36516"/>
              </a:xfrm>
              <a:custGeom>
                <a:gdLst>
                  <a:gd fmla="*/ 5 w 9" name="T0"/>
                  <a:gd fmla="*/ 5 h 23" name="T1"/>
                  <a:gd fmla="*/ 5 w 9" name="T2"/>
                  <a:gd fmla="*/ 5 h 23" name="T3"/>
                  <a:gd fmla="*/ 6 w 9" name="T4"/>
                  <a:gd fmla="*/ 10 h 23" name="T5"/>
                  <a:gd fmla="*/ 6 w 9" name="T6"/>
                  <a:gd fmla="*/ 12 h 23" name="T7"/>
                  <a:gd fmla="*/ 3 w 9" name="T8"/>
                  <a:gd fmla="*/ 14 h 23" name="T9"/>
                  <a:gd fmla="*/ 3 w 9" name="T10"/>
                  <a:gd fmla="*/ 14 h 23" name="T11"/>
                  <a:gd fmla="*/ 0 w 9" name="T12"/>
                  <a:gd fmla="*/ 18 h 23" name="T13"/>
                  <a:gd fmla="*/ 0 w 9" name="T14"/>
                  <a:gd fmla="*/ 21 h 23" name="T15"/>
                  <a:gd fmla="*/ 1 w 9" name="T16"/>
                  <a:gd fmla="*/ 23 h 23" name="T17"/>
                  <a:gd fmla="*/ 2 w 9" name="T18"/>
                  <a:gd fmla="*/ 23 h 23" name="T19"/>
                  <a:gd fmla="*/ 3 w 9" name="T20"/>
                  <a:gd fmla="*/ 22 h 23" name="T21"/>
                  <a:gd fmla="*/ 3 w 9" name="T22"/>
                  <a:gd fmla="*/ 22 h 23" name="T23"/>
                  <a:gd fmla="*/ 6 w 9" name="T24"/>
                  <a:gd fmla="*/ 20 h 23" name="T25"/>
                  <a:gd fmla="*/ 8 w 9" name="T26"/>
                  <a:gd fmla="*/ 16 h 23" name="T27"/>
                  <a:gd fmla="*/ 9 w 9" name="T28"/>
                  <a:gd fmla="*/ 14 h 23" name="T29"/>
                  <a:gd fmla="*/ 9 w 9" name="T30"/>
                  <a:gd fmla="*/ 12 h 23" name="T31"/>
                  <a:gd fmla="*/ 9 w 9" name="T32"/>
                  <a:gd fmla="*/ 12 h 23" name="T33"/>
                  <a:gd fmla="*/ 8 w 9" name="T34"/>
                  <a:gd fmla="*/ 9 h 23" name="T35"/>
                  <a:gd fmla="*/ 8 w 9" name="T36"/>
                  <a:gd fmla="*/ 6 h 23" name="T37"/>
                  <a:gd fmla="*/ 8 w 9" name="T38"/>
                  <a:gd fmla="*/ 2 h 23" name="T39"/>
                  <a:gd fmla="*/ 7 w 9" name="T40"/>
                  <a:gd fmla="*/ 0 h 23" name="T41"/>
                  <a:gd fmla="*/ 7 w 9" name="T42"/>
                  <a:gd fmla="*/ 0 h 23" name="T43"/>
                  <a:gd fmla="*/ 5 w 9" name="T44"/>
                  <a:gd fmla="*/ 0 h 23" name="T45"/>
                  <a:gd fmla="*/ 5 w 9" name="T46"/>
                  <a:gd fmla="*/ 2 h 23" name="T47"/>
                  <a:gd fmla="*/ 5 w 9" name="T48"/>
                  <a:gd fmla="*/ 5 h 23" name="T49"/>
                  <a:gd fmla="*/ 5 w 9" name="T50"/>
                  <a:gd fmla="*/ 5 h 23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23" w="9">
                    <a:moveTo>
                      <a:pt x="5" y="5"/>
                    </a:moveTo>
                    <a:lnTo>
                      <a:pt x="5" y="5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1" y="23"/>
                    </a:lnTo>
                    <a:lnTo>
                      <a:pt x="2" y="23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6" y="20"/>
                    </a:lnTo>
                    <a:lnTo>
                      <a:pt x="8" y="16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8" y="9"/>
                    </a:lnTo>
                    <a:lnTo>
                      <a:pt x="8" y="6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2" name="Freeform 327"/>
              <p:cNvSpPr/>
              <p:nvPr/>
            </p:nvSpPr>
            <p:spPr bwMode="auto">
              <a:xfrm>
                <a:off x="9628145" y="1749562"/>
                <a:ext cx="4764" cy="7938"/>
              </a:xfrm>
              <a:custGeom>
                <a:gdLst>
                  <a:gd fmla="*/ 1 w 3" name="T0"/>
                  <a:gd fmla="*/ 0 h 5" name="T1"/>
                  <a:gd fmla="*/ 1 w 3" name="T2"/>
                  <a:gd fmla="*/ 0 h 5" name="T3"/>
                  <a:gd fmla="*/ 0 w 3" name="T4"/>
                  <a:gd fmla="*/ 3 h 5" name="T5"/>
                  <a:gd fmla="*/ 0 w 3" name="T6"/>
                  <a:gd fmla="*/ 5 h 5" name="T7"/>
                  <a:gd fmla="*/ 1 w 3" name="T8"/>
                  <a:gd fmla="*/ 5 h 5" name="T9"/>
                  <a:gd fmla="*/ 3 w 3" name="T10"/>
                  <a:gd fmla="*/ 3 h 5" name="T11"/>
                  <a:gd fmla="*/ 3 w 3" name="T12"/>
                  <a:gd fmla="*/ 3 h 5" name="T13"/>
                  <a:gd fmla="*/ 3 w 3" name="T14"/>
                  <a:gd fmla="*/ 2 h 5" name="T15"/>
                  <a:gd fmla="*/ 3 w 3" name="T16"/>
                  <a:gd fmla="*/ 1 h 5" name="T17"/>
                  <a:gd fmla="*/ 1 w 3" name="T18"/>
                  <a:gd fmla="*/ 0 h 5" name="T19"/>
                  <a:gd fmla="*/ 1 w 3" name="T20"/>
                  <a:gd fmla="*/ 0 h 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5" w="3">
                    <a:moveTo>
                      <a:pt x="1" y="0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3" name="Freeform 328"/>
              <p:cNvSpPr/>
              <p:nvPr/>
            </p:nvSpPr>
            <p:spPr bwMode="auto">
              <a:xfrm>
                <a:off x="10037718" y="1659068"/>
                <a:ext cx="3176" cy="4764"/>
              </a:xfrm>
              <a:custGeom>
                <a:gdLst>
                  <a:gd fmla="*/ 1 w 2" name="T0"/>
                  <a:gd fmla="*/ 0 h 3" name="T1"/>
                  <a:gd fmla="*/ 1 w 2" name="T2"/>
                  <a:gd fmla="*/ 0 h 3" name="T3"/>
                  <a:gd fmla="*/ 0 w 2" name="T4"/>
                  <a:gd fmla="*/ 1 h 3" name="T5"/>
                  <a:gd fmla="*/ 1 w 2" name="T6"/>
                  <a:gd fmla="*/ 3 h 3" name="T7"/>
                  <a:gd fmla="*/ 2 w 2" name="T8"/>
                  <a:gd fmla="*/ 3 h 3" name="T9"/>
                  <a:gd fmla="*/ 2 w 2" name="T10"/>
                  <a:gd fmla="*/ 2 h 3" name="T11"/>
                  <a:gd fmla="*/ 2 w 2" name="T12"/>
                  <a:gd fmla="*/ 2 h 3" name="T13"/>
                  <a:gd fmla="*/ 1 w 2" name="T14"/>
                  <a:gd fmla="*/ 0 h 3" name="T15"/>
                  <a:gd fmla="*/ 1 w 2" name="T16"/>
                  <a:gd fmla="*/ 0 h 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" w="2">
                    <a:moveTo>
                      <a:pt x="1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4" name="Freeform 329"/>
              <p:cNvSpPr/>
              <p:nvPr/>
            </p:nvSpPr>
            <p:spPr bwMode="auto">
              <a:xfrm>
                <a:off x="10048831" y="1663831"/>
                <a:ext cx="4764" cy="7938"/>
              </a:xfrm>
              <a:custGeom>
                <a:gdLst>
                  <a:gd fmla="*/ 1 w 3" name="T0"/>
                  <a:gd fmla="*/ 0 h 5" name="T1"/>
                  <a:gd fmla="*/ 1 w 3" name="T2"/>
                  <a:gd fmla="*/ 0 h 5" name="T3"/>
                  <a:gd fmla="*/ 0 w 3" name="T4"/>
                  <a:gd fmla="*/ 2 h 5" name="T5"/>
                  <a:gd fmla="*/ 1 w 3" name="T6"/>
                  <a:gd fmla="*/ 5 h 5" name="T7"/>
                  <a:gd fmla="*/ 2 w 3" name="T8"/>
                  <a:gd fmla="*/ 5 h 5" name="T9"/>
                  <a:gd fmla="*/ 3 w 3" name="T10"/>
                  <a:gd fmla="*/ 5 h 5" name="T11"/>
                  <a:gd fmla="*/ 3 w 3" name="T12"/>
                  <a:gd fmla="*/ 5 h 5" name="T13"/>
                  <a:gd fmla="*/ 2 w 3" name="T14"/>
                  <a:gd fmla="*/ 1 h 5" name="T15"/>
                  <a:gd fmla="*/ 1 w 3" name="T16"/>
                  <a:gd fmla="*/ 0 h 5" name="T17"/>
                  <a:gd fmla="*/ 1 w 3" name="T18"/>
                  <a:gd fmla="*/ 0 h 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" w="3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5" name="Freeform 330"/>
              <p:cNvSpPr/>
              <p:nvPr/>
            </p:nvSpPr>
            <p:spPr bwMode="auto">
              <a:xfrm>
                <a:off x="10032956" y="1560635"/>
                <a:ext cx="7937" cy="6350"/>
              </a:xfrm>
              <a:custGeom>
                <a:gdLst>
                  <a:gd fmla="*/ 1 w 5" name="T0"/>
                  <a:gd fmla="*/ 0 h 4" name="T1"/>
                  <a:gd fmla="*/ 1 w 5" name="T2"/>
                  <a:gd fmla="*/ 0 h 4" name="T3"/>
                  <a:gd fmla="*/ 0 w 5" name="T4"/>
                  <a:gd fmla="*/ 2 h 4" name="T5"/>
                  <a:gd fmla="*/ 1 w 5" name="T6"/>
                  <a:gd fmla="*/ 4 h 4" name="T7"/>
                  <a:gd fmla="*/ 4 w 5" name="T8"/>
                  <a:gd fmla="*/ 4 h 4" name="T9"/>
                  <a:gd fmla="*/ 5 w 5" name="T10"/>
                  <a:gd fmla="*/ 3 h 4" name="T11"/>
                  <a:gd fmla="*/ 5 w 5" name="T12"/>
                  <a:gd fmla="*/ 3 h 4" name="T13"/>
                  <a:gd fmla="*/ 4 w 5" name="T14"/>
                  <a:gd fmla="*/ 2 h 4" name="T15"/>
                  <a:gd fmla="*/ 3 w 5" name="T16"/>
                  <a:gd fmla="*/ 1 h 4" name="T17"/>
                  <a:gd fmla="*/ 1 w 5" name="T18"/>
                  <a:gd fmla="*/ 0 h 4" name="T19"/>
                  <a:gd fmla="*/ 1 w 5" name="T20"/>
                  <a:gd fmla="*/ 0 h 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" w="5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6" name="Freeform 331"/>
              <p:cNvSpPr/>
              <p:nvPr/>
            </p:nvSpPr>
            <p:spPr bwMode="auto">
              <a:xfrm>
                <a:off x="9978982" y="1530471"/>
                <a:ext cx="4764" cy="6350"/>
              </a:xfrm>
              <a:custGeom>
                <a:gdLst>
                  <a:gd fmla="*/ 0 w 3" name="T0"/>
                  <a:gd fmla="*/ 0 h 4" name="T1"/>
                  <a:gd fmla="*/ 0 w 3" name="T2"/>
                  <a:gd fmla="*/ 0 h 4" name="T3"/>
                  <a:gd fmla="*/ 1 w 3" name="T4"/>
                  <a:gd fmla="*/ 3 h 4" name="T5"/>
                  <a:gd fmla="*/ 2 w 3" name="T6"/>
                  <a:gd fmla="*/ 4 h 4" name="T7"/>
                  <a:gd fmla="*/ 3 w 3" name="T8"/>
                  <a:gd fmla="*/ 4 h 4" name="T9"/>
                  <a:gd fmla="*/ 3 w 3" name="T10"/>
                  <a:gd fmla="*/ 4 h 4" name="T11"/>
                  <a:gd fmla="*/ 3 w 3" name="T12"/>
                  <a:gd fmla="*/ 3 h 4" name="T13"/>
                  <a:gd fmla="*/ 2 w 3" name="T14"/>
                  <a:gd fmla="*/ 1 h 4" name="T15"/>
                  <a:gd fmla="*/ 0 w 3" name="T16"/>
                  <a:gd fmla="*/ 0 h 4" name="T17"/>
                  <a:gd fmla="*/ 0 w 3" name="T18"/>
                  <a:gd fmla="*/ 0 h 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" w="3">
                    <a:moveTo>
                      <a:pt x="0" y="0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7" name="Freeform 332"/>
              <p:cNvSpPr/>
              <p:nvPr/>
            </p:nvSpPr>
            <p:spPr bwMode="auto">
              <a:xfrm>
                <a:off x="9963107" y="1543171"/>
                <a:ext cx="6350" cy="6350"/>
              </a:xfrm>
              <a:custGeom>
                <a:gdLst>
                  <a:gd fmla="*/ 1 w 4" name="T0"/>
                  <a:gd fmla="*/ 0 h 4" name="T1"/>
                  <a:gd fmla="*/ 1 w 4" name="T2"/>
                  <a:gd fmla="*/ 0 h 4" name="T3"/>
                  <a:gd fmla="*/ 0 w 4" name="T4"/>
                  <a:gd fmla="*/ 2 h 4" name="T5"/>
                  <a:gd fmla="*/ 1 w 4" name="T6"/>
                  <a:gd fmla="*/ 3 h 4" name="T7"/>
                  <a:gd fmla="*/ 2 w 4" name="T8"/>
                  <a:gd fmla="*/ 4 h 4" name="T9"/>
                  <a:gd fmla="*/ 4 w 4" name="T10"/>
                  <a:gd fmla="*/ 3 h 4" name="T11"/>
                  <a:gd fmla="*/ 4 w 4" name="T12"/>
                  <a:gd fmla="*/ 3 h 4" name="T13"/>
                  <a:gd fmla="*/ 4 w 4" name="T14"/>
                  <a:gd fmla="*/ 2 h 4" name="T15"/>
                  <a:gd fmla="*/ 2 w 4" name="T16"/>
                  <a:gd fmla="*/ 1 h 4" name="T17"/>
                  <a:gd fmla="*/ 1 w 4" name="T18"/>
                  <a:gd fmla="*/ 0 h 4" name="T19"/>
                  <a:gd fmla="*/ 1 w 4" name="T20"/>
                  <a:gd fmla="*/ 0 h 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" w="4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8" name="Freeform 333"/>
              <p:cNvSpPr/>
              <p:nvPr/>
            </p:nvSpPr>
            <p:spPr bwMode="auto">
              <a:xfrm>
                <a:off x="10423480" y="1979768"/>
                <a:ext cx="9525" cy="11114"/>
              </a:xfrm>
              <a:custGeom>
                <a:gdLst>
                  <a:gd fmla="*/ 0 w 6" name="T0"/>
                  <a:gd fmla="*/ 0 h 7" name="T1"/>
                  <a:gd fmla="*/ 0 w 6" name="T2"/>
                  <a:gd fmla="*/ 0 h 7" name="T3"/>
                  <a:gd fmla="*/ 0 w 6" name="T4"/>
                  <a:gd fmla="*/ 1 h 7" name="T5"/>
                  <a:gd fmla="*/ 0 w 6" name="T6"/>
                  <a:gd fmla="*/ 2 h 7" name="T7"/>
                  <a:gd fmla="*/ 2 w 6" name="T8"/>
                  <a:gd fmla="*/ 3 h 7" name="T9"/>
                  <a:gd fmla="*/ 2 w 6" name="T10"/>
                  <a:gd fmla="*/ 3 h 7" name="T11"/>
                  <a:gd fmla="*/ 3 w 6" name="T12"/>
                  <a:gd fmla="*/ 4 h 7" name="T13"/>
                  <a:gd fmla="*/ 3 w 6" name="T14"/>
                  <a:gd fmla="*/ 6 h 7" name="T15"/>
                  <a:gd fmla="*/ 4 w 6" name="T16"/>
                  <a:gd fmla="*/ 7 h 7" name="T17"/>
                  <a:gd fmla="*/ 5 w 6" name="T18"/>
                  <a:gd fmla="*/ 7 h 7" name="T19"/>
                  <a:gd fmla="*/ 5 w 6" name="T20"/>
                  <a:gd fmla="*/ 7 h 7" name="T21"/>
                  <a:gd fmla="*/ 6 w 6" name="T22"/>
                  <a:gd fmla="*/ 4 h 7" name="T23"/>
                  <a:gd fmla="*/ 6 w 6" name="T24"/>
                  <a:gd fmla="*/ 3 h 7" name="T25"/>
                  <a:gd fmla="*/ 4 w 6" name="T26"/>
                  <a:gd fmla="*/ 1 h 7" name="T27"/>
                  <a:gd fmla="*/ 4 w 6" name="T28"/>
                  <a:gd fmla="*/ 1 h 7" name="T29"/>
                  <a:gd fmla="*/ 2 w 6" name="T30"/>
                  <a:gd fmla="*/ 0 h 7" name="T31"/>
                  <a:gd fmla="*/ 0 w 6" name="T32"/>
                  <a:gd fmla="*/ 0 h 7" name="T33"/>
                  <a:gd fmla="*/ 0 w 6" name="T34"/>
                  <a:gd fmla="*/ 0 h 7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7"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9" name="Freeform 334"/>
              <p:cNvSpPr/>
              <p:nvPr/>
            </p:nvSpPr>
            <p:spPr bwMode="auto">
              <a:xfrm>
                <a:off x="10344106" y="1817830"/>
                <a:ext cx="4764" cy="3176"/>
              </a:xfrm>
              <a:custGeom>
                <a:gdLst>
                  <a:gd fmla="*/ 1 w 3" name="T0"/>
                  <a:gd fmla="*/ 0 h 2" name="T1"/>
                  <a:gd fmla="*/ 1 w 3" name="T2"/>
                  <a:gd fmla="*/ 0 h 2" name="T3"/>
                  <a:gd fmla="*/ 0 w 3" name="T4"/>
                  <a:gd fmla="*/ 1 h 2" name="T5"/>
                  <a:gd fmla="*/ 1 w 3" name="T6"/>
                  <a:gd fmla="*/ 2 h 2" name="T7"/>
                  <a:gd fmla="*/ 1 w 3" name="T8"/>
                  <a:gd fmla="*/ 2 h 2" name="T9"/>
                  <a:gd fmla="*/ 3 w 3" name="T10"/>
                  <a:gd fmla="*/ 2 h 2" name="T11"/>
                  <a:gd fmla="*/ 3 w 3" name="T12"/>
                  <a:gd fmla="*/ 2 h 2" name="T13"/>
                  <a:gd fmla="*/ 3 w 3" name="T14"/>
                  <a:gd fmla="*/ 1 h 2" name="T15"/>
                  <a:gd fmla="*/ 2 w 3" name="T16"/>
                  <a:gd fmla="*/ 0 h 2" name="T17"/>
                  <a:gd fmla="*/ 1 w 3" name="T18"/>
                  <a:gd fmla="*/ 0 h 2" name="T19"/>
                  <a:gd fmla="*/ 1 w 3" name="T20"/>
                  <a:gd fmla="*/ 0 h 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" w="3">
                    <a:moveTo>
                      <a:pt x="1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0" name="Freeform 335"/>
              <p:cNvSpPr/>
              <p:nvPr/>
            </p:nvSpPr>
            <p:spPr bwMode="auto">
              <a:xfrm>
                <a:off x="10328231" y="1794016"/>
                <a:ext cx="14289" cy="4764"/>
              </a:xfrm>
              <a:custGeom>
                <a:gdLst>
                  <a:gd fmla="*/ 1 w 9" name="T0"/>
                  <a:gd fmla="*/ 1 h 3" name="T1"/>
                  <a:gd fmla="*/ 1 w 9" name="T2"/>
                  <a:gd fmla="*/ 1 h 3" name="T3"/>
                  <a:gd fmla="*/ 0 w 9" name="T4"/>
                  <a:gd fmla="*/ 2 h 3" name="T5"/>
                  <a:gd fmla="*/ 0 w 9" name="T6"/>
                  <a:gd fmla="*/ 3 h 3" name="T7"/>
                  <a:gd fmla="*/ 0 w 9" name="T8"/>
                  <a:gd fmla="*/ 3 h 3" name="T9"/>
                  <a:gd fmla="*/ 3 w 9" name="T10"/>
                  <a:gd fmla="*/ 3 h 3" name="T11"/>
                  <a:gd fmla="*/ 3 w 9" name="T12"/>
                  <a:gd fmla="*/ 3 h 3" name="T13"/>
                  <a:gd fmla="*/ 8 w 9" name="T14"/>
                  <a:gd fmla="*/ 2 h 3" name="T15"/>
                  <a:gd fmla="*/ 9 w 9" name="T16"/>
                  <a:gd fmla="*/ 1 h 3" name="T17"/>
                  <a:gd fmla="*/ 8 w 9" name="T18"/>
                  <a:gd fmla="*/ 0 h 3" name="T19"/>
                  <a:gd fmla="*/ 8 w 9" name="T20"/>
                  <a:gd fmla="*/ 0 h 3" name="T21"/>
                  <a:gd fmla="*/ 6 w 9" name="T22"/>
                  <a:gd fmla="*/ 0 h 3" name="T23"/>
                  <a:gd fmla="*/ 4 w 9" name="T24"/>
                  <a:gd fmla="*/ 0 h 3" name="T25"/>
                  <a:gd fmla="*/ 1 w 9" name="T26"/>
                  <a:gd fmla="*/ 1 h 3" name="T27"/>
                  <a:gd fmla="*/ 1 w 9" name="T28"/>
                  <a:gd fmla="*/ 1 h 3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3" w="9">
                    <a:moveTo>
                      <a:pt x="1" y="1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1" name="Freeform 336"/>
              <p:cNvSpPr/>
              <p:nvPr/>
            </p:nvSpPr>
            <p:spPr bwMode="auto">
              <a:xfrm>
                <a:off x="10310768" y="1789254"/>
                <a:ext cx="12699" cy="3176"/>
              </a:xfrm>
              <a:custGeom>
                <a:gdLst>
                  <a:gd fmla="*/ 1 w 8" name="T0"/>
                  <a:gd fmla="*/ 0 h 2" name="T1"/>
                  <a:gd fmla="*/ 1 w 8" name="T2"/>
                  <a:gd fmla="*/ 0 h 2" name="T3"/>
                  <a:gd fmla="*/ 0 w 8" name="T4"/>
                  <a:gd fmla="*/ 1 h 2" name="T5"/>
                  <a:gd fmla="*/ 0 w 8" name="T6"/>
                  <a:gd fmla="*/ 2 h 2" name="T7"/>
                  <a:gd fmla="*/ 1 w 8" name="T8"/>
                  <a:gd fmla="*/ 2 h 2" name="T9"/>
                  <a:gd fmla="*/ 1 w 8" name="T10"/>
                  <a:gd fmla="*/ 2 h 2" name="T11"/>
                  <a:gd fmla="*/ 6 w 8" name="T12"/>
                  <a:gd fmla="*/ 2 h 2" name="T13"/>
                  <a:gd fmla="*/ 8 w 8" name="T14"/>
                  <a:gd fmla="*/ 2 h 2" name="T15"/>
                  <a:gd fmla="*/ 8 w 8" name="T16"/>
                  <a:gd fmla="*/ 1 h 2" name="T17"/>
                  <a:gd fmla="*/ 8 w 8" name="T18"/>
                  <a:gd fmla="*/ 1 h 2" name="T19"/>
                  <a:gd fmla="*/ 6 w 8" name="T20"/>
                  <a:gd fmla="*/ 0 h 2" name="T21"/>
                  <a:gd fmla="*/ 4 w 8" name="T22"/>
                  <a:gd fmla="*/ 0 h 2" name="T23"/>
                  <a:gd fmla="*/ 1 w 8" name="T24"/>
                  <a:gd fmla="*/ 0 h 2" name="T25"/>
                  <a:gd fmla="*/ 1 w 8" name="T26"/>
                  <a:gd fmla="*/ 0 h 2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2" w="8">
                    <a:moveTo>
                      <a:pt x="1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2" name="Freeform 337"/>
              <p:cNvSpPr/>
              <p:nvPr/>
            </p:nvSpPr>
            <p:spPr bwMode="auto">
              <a:xfrm>
                <a:off x="10032956" y="1149441"/>
                <a:ext cx="12699" cy="11114"/>
              </a:xfrm>
              <a:custGeom>
                <a:gdLst>
                  <a:gd fmla="*/ 4 w 8" name="T0"/>
                  <a:gd fmla="*/ 0 h 7" name="T1"/>
                  <a:gd fmla="*/ 4 w 8" name="T2"/>
                  <a:gd fmla="*/ 0 h 7" name="T3"/>
                  <a:gd fmla="*/ 0 w 8" name="T4"/>
                  <a:gd fmla="*/ 2 h 7" name="T5"/>
                  <a:gd fmla="*/ 0 w 8" name="T6"/>
                  <a:gd fmla="*/ 5 h 7" name="T7"/>
                  <a:gd fmla="*/ 0 w 8" name="T8"/>
                  <a:gd fmla="*/ 7 h 7" name="T9"/>
                  <a:gd fmla="*/ 0 w 8" name="T10"/>
                  <a:gd fmla="*/ 7 h 7" name="T11"/>
                  <a:gd fmla="*/ 1 w 8" name="T12"/>
                  <a:gd fmla="*/ 6 h 7" name="T13"/>
                  <a:gd fmla="*/ 1 w 8" name="T14"/>
                  <a:gd fmla="*/ 6 h 7" name="T15"/>
                  <a:gd fmla="*/ 5 w 8" name="T16"/>
                  <a:gd fmla="*/ 3 h 7" name="T17"/>
                  <a:gd fmla="*/ 7 w 8" name="T18"/>
                  <a:gd fmla="*/ 2 h 7" name="T19"/>
                  <a:gd fmla="*/ 7 w 8" name="T20"/>
                  <a:gd fmla="*/ 2 h 7" name="T21"/>
                  <a:gd fmla="*/ 8 w 8" name="T22"/>
                  <a:gd fmla="*/ 1 h 7" name="T23"/>
                  <a:gd fmla="*/ 6 w 8" name="T24"/>
                  <a:gd fmla="*/ 1 h 7" name="T25"/>
                  <a:gd fmla="*/ 4 w 8" name="T26"/>
                  <a:gd fmla="*/ 0 h 7" name="T27"/>
                  <a:gd fmla="*/ 4 w 8" name="T28"/>
                  <a:gd fmla="*/ 0 h 7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7" w="8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3" name="Freeform 338"/>
              <p:cNvSpPr/>
              <p:nvPr/>
            </p:nvSpPr>
            <p:spPr bwMode="auto">
              <a:xfrm>
                <a:off x="9815470" y="979565"/>
                <a:ext cx="14289" cy="19052"/>
              </a:xfrm>
              <a:custGeom>
                <a:gdLst>
                  <a:gd fmla="*/ 0 w 9" name="T0"/>
                  <a:gd fmla="*/ 0 h 12" name="T1"/>
                  <a:gd fmla="*/ 0 w 9" name="T2"/>
                  <a:gd fmla="*/ 0 h 12" name="T3"/>
                  <a:gd fmla="*/ 0 w 9" name="T4"/>
                  <a:gd fmla="*/ 2 h 12" name="T5"/>
                  <a:gd fmla="*/ 2 w 9" name="T6"/>
                  <a:gd fmla="*/ 3 h 12" name="T7"/>
                  <a:gd fmla="*/ 3 w 9" name="T8"/>
                  <a:gd fmla="*/ 6 h 12" name="T9"/>
                  <a:gd fmla="*/ 2 w 9" name="T10"/>
                  <a:gd fmla="*/ 8 h 12" name="T11"/>
                  <a:gd fmla="*/ 2 w 9" name="T12"/>
                  <a:gd fmla="*/ 8 h 12" name="T13"/>
                  <a:gd fmla="*/ 2 w 9" name="T14"/>
                  <a:gd fmla="*/ 11 h 12" name="T15"/>
                  <a:gd fmla="*/ 3 w 9" name="T16"/>
                  <a:gd fmla="*/ 12 h 12" name="T17"/>
                  <a:gd fmla="*/ 6 w 9" name="T18"/>
                  <a:gd fmla="*/ 12 h 12" name="T19"/>
                  <a:gd fmla="*/ 8 w 9" name="T20"/>
                  <a:gd fmla="*/ 10 h 12" name="T21"/>
                  <a:gd fmla="*/ 8 w 9" name="T22"/>
                  <a:gd fmla="*/ 10 h 12" name="T23"/>
                  <a:gd fmla="*/ 9 w 9" name="T24"/>
                  <a:gd fmla="*/ 8 h 12" name="T25"/>
                  <a:gd fmla="*/ 9 w 9" name="T26"/>
                  <a:gd fmla="*/ 6 h 12" name="T27"/>
                  <a:gd fmla="*/ 7 w 9" name="T28"/>
                  <a:gd fmla="*/ 3 h 12" name="T29"/>
                  <a:gd fmla="*/ 5 w 9" name="T30"/>
                  <a:gd fmla="*/ 2 h 12" name="T31"/>
                  <a:gd fmla="*/ 5 w 9" name="T32"/>
                  <a:gd fmla="*/ 2 h 12" name="T33"/>
                  <a:gd fmla="*/ 0 w 9" name="T34"/>
                  <a:gd fmla="*/ 0 h 12" name="T35"/>
                  <a:gd fmla="*/ 0 w 9" name="T36"/>
                  <a:gd fmla="*/ 0 h 12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12"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7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4" name="Freeform 339"/>
              <p:cNvSpPr/>
              <p:nvPr/>
            </p:nvSpPr>
            <p:spPr bwMode="auto">
              <a:xfrm>
                <a:off x="9896432" y="963689"/>
                <a:ext cx="7937" cy="7938"/>
              </a:xfrm>
              <a:custGeom>
                <a:gdLst>
                  <a:gd fmla="*/ 0 w 5" name="T0"/>
                  <a:gd fmla="*/ 0 h 5" name="T1"/>
                  <a:gd fmla="*/ 0 w 5" name="T2"/>
                  <a:gd fmla="*/ 0 h 5" name="T3"/>
                  <a:gd fmla="*/ 3 w 5" name="T4"/>
                  <a:gd fmla="*/ 4 h 5" name="T5"/>
                  <a:gd fmla="*/ 4 w 5" name="T6"/>
                  <a:gd fmla="*/ 5 h 5" name="T7"/>
                  <a:gd fmla="*/ 5 w 5" name="T8"/>
                  <a:gd fmla="*/ 5 h 5" name="T9"/>
                  <a:gd fmla="*/ 5 w 5" name="T10"/>
                  <a:gd fmla="*/ 4 h 5" name="T11"/>
                  <a:gd fmla="*/ 5 w 5" name="T12"/>
                  <a:gd fmla="*/ 4 h 5" name="T13"/>
                  <a:gd fmla="*/ 5 w 5" name="T14"/>
                  <a:gd fmla="*/ 2 h 5" name="T15"/>
                  <a:gd fmla="*/ 3 w 5" name="T16"/>
                  <a:gd fmla="*/ 2 h 5" name="T17"/>
                  <a:gd fmla="*/ 0 w 5" name="T18"/>
                  <a:gd fmla="*/ 0 h 5" name="T19"/>
                  <a:gd fmla="*/ 0 w 5" name="T20"/>
                  <a:gd fmla="*/ 0 h 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5" w="5">
                    <a:moveTo>
                      <a:pt x="0" y="0"/>
                    </a:moveTo>
                    <a:lnTo>
                      <a:pt x="0" y="0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5" name="Freeform 340"/>
              <p:cNvSpPr/>
              <p:nvPr/>
            </p:nvSpPr>
            <p:spPr bwMode="auto">
              <a:xfrm>
                <a:off x="9939295" y="917646"/>
                <a:ext cx="4764" cy="7938"/>
              </a:xfrm>
              <a:custGeom>
                <a:gdLst>
                  <a:gd fmla="*/ 2 w 3" name="T0"/>
                  <a:gd fmla="*/ 0 h 5" name="T1"/>
                  <a:gd fmla="*/ 2 w 3" name="T2"/>
                  <a:gd fmla="*/ 0 h 5" name="T3"/>
                  <a:gd fmla="*/ 0 w 3" name="T4"/>
                  <a:gd fmla="*/ 4 h 5" name="T5"/>
                  <a:gd fmla="*/ 0 w 3" name="T6"/>
                  <a:gd fmla="*/ 5 h 5" name="T7"/>
                  <a:gd fmla="*/ 2 w 3" name="T8"/>
                  <a:gd fmla="*/ 5 h 5" name="T9"/>
                  <a:gd fmla="*/ 2 w 3" name="T10"/>
                  <a:gd fmla="*/ 5 h 5" name="T11"/>
                  <a:gd fmla="*/ 3 w 3" name="T12"/>
                  <a:gd fmla="*/ 3 h 5" name="T13"/>
                  <a:gd fmla="*/ 3 w 3" name="T14"/>
                  <a:gd fmla="*/ 2 h 5" name="T15"/>
                  <a:gd fmla="*/ 2 w 3" name="T16"/>
                  <a:gd fmla="*/ 0 h 5" name="T17"/>
                  <a:gd fmla="*/ 2 w 3" name="T18"/>
                  <a:gd fmla="*/ 0 h 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" w="3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6" name="Freeform 341"/>
              <p:cNvSpPr/>
              <p:nvPr/>
            </p:nvSpPr>
            <p:spPr bwMode="auto">
              <a:xfrm>
                <a:off x="9991681" y="938286"/>
                <a:ext cx="23812" cy="7938"/>
              </a:xfrm>
              <a:custGeom>
                <a:gdLst>
                  <a:gd fmla="*/ 6 w 15" name="T0"/>
                  <a:gd fmla="*/ 1 h 5" name="T1"/>
                  <a:gd fmla="*/ 6 w 15" name="T2"/>
                  <a:gd fmla="*/ 1 h 5" name="T3"/>
                  <a:gd fmla="*/ 2 w 15" name="T4"/>
                  <a:gd fmla="*/ 2 h 5" name="T5"/>
                  <a:gd fmla="*/ 0 w 15" name="T6"/>
                  <a:gd fmla="*/ 5 h 5" name="T7"/>
                  <a:gd fmla="*/ 0 w 15" name="T8"/>
                  <a:gd fmla="*/ 5 h 5" name="T9"/>
                  <a:gd fmla="*/ 1 w 15" name="T10"/>
                  <a:gd fmla="*/ 5 h 5" name="T11"/>
                  <a:gd fmla="*/ 4 w 15" name="T12"/>
                  <a:gd fmla="*/ 5 h 5" name="T13"/>
                  <a:gd fmla="*/ 4 w 15" name="T14"/>
                  <a:gd fmla="*/ 5 h 5" name="T15"/>
                  <a:gd fmla="*/ 13 w 15" name="T16"/>
                  <a:gd fmla="*/ 2 h 5" name="T17"/>
                  <a:gd fmla="*/ 15 w 15" name="T18"/>
                  <a:gd fmla="*/ 1 h 5" name="T19"/>
                  <a:gd fmla="*/ 12 w 15" name="T20"/>
                  <a:gd fmla="*/ 0 h 5" name="T21"/>
                  <a:gd fmla="*/ 12 w 15" name="T22"/>
                  <a:gd fmla="*/ 0 h 5" name="T23"/>
                  <a:gd fmla="*/ 9 w 15" name="T24"/>
                  <a:gd fmla="*/ 0 h 5" name="T25"/>
                  <a:gd fmla="*/ 7 w 15" name="T26"/>
                  <a:gd fmla="*/ 0 h 5" name="T27"/>
                  <a:gd fmla="*/ 6 w 15" name="T28"/>
                  <a:gd fmla="*/ 1 h 5" name="T29"/>
                  <a:gd fmla="*/ 6 w 15" name="T30"/>
                  <a:gd fmla="*/ 1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15">
                    <a:moveTo>
                      <a:pt x="6" y="1"/>
                    </a:moveTo>
                    <a:lnTo>
                      <a:pt x="6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13" y="2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7" name="Freeform 342"/>
              <p:cNvSpPr/>
              <p:nvPr/>
            </p:nvSpPr>
            <p:spPr bwMode="auto">
              <a:xfrm>
                <a:off x="10028195" y="968451"/>
                <a:ext cx="4764" cy="6350"/>
              </a:xfrm>
              <a:custGeom>
                <a:gdLst>
                  <a:gd fmla="*/ 0 w 3" name="T0"/>
                  <a:gd fmla="*/ 0 h 4" name="T1"/>
                  <a:gd fmla="*/ 0 w 3" name="T2"/>
                  <a:gd fmla="*/ 0 h 4" name="T3"/>
                  <a:gd fmla="*/ 0 w 3" name="T4"/>
                  <a:gd fmla="*/ 2 h 4" name="T5"/>
                  <a:gd fmla="*/ 0 w 3" name="T6"/>
                  <a:gd fmla="*/ 3 h 4" name="T7"/>
                  <a:gd fmla="*/ 1 w 3" name="T8"/>
                  <a:gd fmla="*/ 4 h 4" name="T9"/>
                  <a:gd fmla="*/ 2 w 3" name="T10"/>
                  <a:gd fmla="*/ 3 h 4" name="T11"/>
                  <a:gd fmla="*/ 2 w 3" name="T12"/>
                  <a:gd fmla="*/ 3 h 4" name="T13"/>
                  <a:gd fmla="*/ 3 w 3" name="T14"/>
                  <a:gd fmla="*/ 2 h 4" name="T15"/>
                  <a:gd fmla="*/ 2 w 3" name="T16"/>
                  <a:gd fmla="*/ 1 h 4" name="T17"/>
                  <a:gd fmla="*/ 0 w 3" name="T18"/>
                  <a:gd fmla="*/ 0 h 4" name="T19"/>
                  <a:gd fmla="*/ 0 w 3" name="T20"/>
                  <a:gd fmla="*/ 0 h 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"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8" name="Freeform 343"/>
              <p:cNvSpPr/>
              <p:nvPr/>
            </p:nvSpPr>
            <p:spPr bwMode="auto">
              <a:xfrm>
                <a:off x="10196469" y="931936"/>
                <a:ext cx="6350" cy="4764"/>
              </a:xfrm>
              <a:custGeom>
                <a:gdLst>
                  <a:gd fmla="*/ 1 w 4" name="T0"/>
                  <a:gd fmla="*/ 0 h 3" name="T1"/>
                  <a:gd fmla="*/ 1 w 4" name="T2"/>
                  <a:gd fmla="*/ 0 h 3" name="T3"/>
                  <a:gd fmla="*/ 0 w 4" name="T4"/>
                  <a:gd fmla="*/ 2 h 3" name="T5"/>
                  <a:gd fmla="*/ 1 w 4" name="T6"/>
                  <a:gd fmla="*/ 3 h 3" name="T7"/>
                  <a:gd fmla="*/ 3 w 4" name="T8"/>
                  <a:gd fmla="*/ 3 h 3" name="T9"/>
                  <a:gd fmla="*/ 4 w 4" name="T10"/>
                  <a:gd fmla="*/ 2 h 3" name="T11"/>
                  <a:gd fmla="*/ 4 w 4" name="T12"/>
                  <a:gd fmla="*/ 2 h 3" name="T13"/>
                  <a:gd fmla="*/ 4 w 4" name="T14"/>
                  <a:gd fmla="*/ 1 h 3" name="T15"/>
                  <a:gd fmla="*/ 3 w 4" name="T16"/>
                  <a:gd fmla="*/ 1 h 3" name="T17"/>
                  <a:gd fmla="*/ 1 w 4" name="T18"/>
                  <a:gd fmla="*/ 0 h 3" name="T19"/>
                  <a:gd fmla="*/ 1 w 4" name="T20"/>
                  <a:gd fmla="*/ 0 h 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" w="4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9" name="Freeform 344"/>
              <p:cNvSpPr/>
              <p:nvPr/>
            </p:nvSpPr>
            <p:spPr bwMode="auto">
              <a:xfrm>
                <a:off x="10086932" y="781111"/>
                <a:ext cx="6350" cy="7938"/>
              </a:xfrm>
              <a:custGeom>
                <a:gdLst>
                  <a:gd fmla="*/ 0 w 4" name="T0"/>
                  <a:gd fmla="*/ 0 h 5" name="T1"/>
                  <a:gd fmla="*/ 0 w 4" name="T2"/>
                  <a:gd fmla="*/ 0 h 5" name="T3"/>
                  <a:gd fmla="*/ 0 w 4" name="T4"/>
                  <a:gd fmla="*/ 3 h 5" name="T5"/>
                  <a:gd fmla="*/ 1 w 4" name="T6"/>
                  <a:gd fmla="*/ 4 h 5" name="T7"/>
                  <a:gd fmla="*/ 4 w 4" name="T8"/>
                  <a:gd fmla="*/ 5 h 5" name="T9"/>
                  <a:gd fmla="*/ 0 w 4" name="T10"/>
                  <a:gd fmla="*/ 0 h 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"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0" name="Freeform 345"/>
              <p:cNvSpPr/>
              <p:nvPr/>
            </p:nvSpPr>
            <p:spPr bwMode="auto">
              <a:xfrm>
                <a:off x="10091694" y="757298"/>
                <a:ext cx="6350" cy="9526"/>
              </a:xfrm>
              <a:custGeom>
                <a:gdLst>
                  <a:gd fmla="*/ 1 w 4" name="T0"/>
                  <a:gd fmla="*/ 0 h 6" name="T1"/>
                  <a:gd fmla="*/ 1 w 4" name="T2"/>
                  <a:gd fmla="*/ 0 h 6" name="T3"/>
                  <a:gd fmla="*/ 0 w 4" name="T4"/>
                  <a:gd fmla="*/ 3 h 6" name="T5"/>
                  <a:gd fmla="*/ 0 w 4" name="T6"/>
                  <a:gd fmla="*/ 4 h 6" name="T7"/>
                  <a:gd fmla="*/ 2 w 4" name="T8"/>
                  <a:gd fmla="*/ 5 h 6" name="T9"/>
                  <a:gd fmla="*/ 3 w 4" name="T10"/>
                  <a:gd fmla="*/ 6 h 6" name="T11"/>
                  <a:gd fmla="*/ 4 w 4" name="T12"/>
                  <a:gd fmla="*/ 5 h 6" name="T13"/>
                  <a:gd fmla="*/ 4 w 4" name="T14"/>
                  <a:gd fmla="*/ 5 h 6" name="T15"/>
                  <a:gd fmla="*/ 3 w 4" name="T16"/>
                  <a:gd fmla="*/ 1 h 6" name="T17"/>
                  <a:gd fmla="*/ 1 w 4" name="T18"/>
                  <a:gd fmla="*/ 0 h 6" name="T19"/>
                  <a:gd fmla="*/ 1 w 4" name="T20"/>
                  <a:gd fmla="*/ 0 h 6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" w="4">
                    <a:moveTo>
                      <a:pt x="1" y="0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1" name="Freeform 346"/>
              <p:cNvSpPr/>
              <p:nvPr/>
            </p:nvSpPr>
            <p:spPr bwMode="auto">
              <a:xfrm>
                <a:off x="9909133" y="739832"/>
                <a:ext cx="30164" cy="9526"/>
              </a:xfrm>
              <a:custGeom>
                <a:gdLst>
                  <a:gd fmla="*/ 10 w 19" name="T0"/>
                  <a:gd fmla="*/ 2 h 6" name="T1"/>
                  <a:gd fmla="*/ 10 w 19" name="T2"/>
                  <a:gd fmla="*/ 2 h 6" name="T3"/>
                  <a:gd fmla="*/ 2 w 19" name="T4"/>
                  <a:gd fmla="*/ 4 h 6" name="T5"/>
                  <a:gd fmla="*/ 0 w 19" name="T6"/>
                  <a:gd fmla="*/ 5 h 6" name="T7"/>
                  <a:gd fmla="*/ 0 w 19" name="T8"/>
                  <a:gd fmla="*/ 5 h 6" name="T9"/>
                  <a:gd fmla="*/ 1 w 19" name="T10"/>
                  <a:gd fmla="*/ 6 h 6" name="T11"/>
                  <a:gd fmla="*/ 1 w 19" name="T12"/>
                  <a:gd fmla="*/ 6 h 6" name="T13"/>
                  <a:gd fmla="*/ 4 w 19" name="T14"/>
                  <a:gd fmla="*/ 6 h 6" name="T15"/>
                  <a:gd fmla="*/ 6 w 19" name="T16"/>
                  <a:gd fmla="*/ 6 h 6" name="T17"/>
                  <a:gd fmla="*/ 9 w 19" name="T18"/>
                  <a:gd fmla="*/ 5 h 6" name="T19"/>
                  <a:gd fmla="*/ 12 w 19" name="T20"/>
                  <a:gd fmla="*/ 4 h 6" name="T21"/>
                  <a:gd fmla="*/ 12 w 19" name="T22"/>
                  <a:gd fmla="*/ 4 h 6" name="T23"/>
                  <a:gd fmla="*/ 18 w 19" name="T24"/>
                  <a:gd fmla="*/ 2 h 6" name="T25"/>
                  <a:gd fmla="*/ 19 w 19" name="T26"/>
                  <a:gd fmla="*/ 1 h 6" name="T27"/>
                  <a:gd fmla="*/ 17 w 19" name="T28"/>
                  <a:gd fmla="*/ 0 h 6" name="T29"/>
                  <a:gd fmla="*/ 17 w 19" name="T30"/>
                  <a:gd fmla="*/ 0 h 6" name="T31"/>
                  <a:gd fmla="*/ 14 w 19" name="T32"/>
                  <a:gd fmla="*/ 0 h 6" name="T33"/>
                  <a:gd fmla="*/ 12 w 19" name="T34"/>
                  <a:gd fmla="*/ 1 h 6" name="T35"/>
                  <a:gd fmla="*/ 10 w 19" name="T36"/>
                  <a:gd fmla="*/ 2 h 6" name="T37"/>
                  <a:gd fmla="*/ 10 w 19" name="T38"/>
                  <a:gd fmla="*/ 2 h 6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6" w="19">
                    <a:moveTo>
                      <a:pt x="10" y="2"/>
                    </a:moveTo>
                    <a:lnTo>
                      <a:pt x="10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9" y="5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8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0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charset="-122" panose="00000500000000000000" pitchFamily="2" typeface="印品黑体"/>
                  <a:cs typeface="+mn-cs"/>
                </a:endParaRPr>
              </a:p>
            </p:txBody>
          </p:sp>
          <p:sp>
            <p:nvSpPr>
              <p:cNvPr id="152" name="Freeform 347"/>
              <p:cNvSpPr/>
              <p:nvPr/>
            </p:nvSpPr>
            <p:spPr bwMode="auto">
              <a:xfrm>
                <a:off x="9848807" y="741422"/>
                <a:ext cx="30164" cy="11114"/>
              </a:xfrm>
              <a:custGeom>
                <a:gdLst>
                  <a:gd fmla="*/ 4 w 19" name="T0"/>
                  <a:gd fmla="*/ 0 h 7" name="T1"/>
                  <a:gd fmla="*/ 4 w 19" name="T2"/>
                  <a:gd fmla="*/ 0 h 7" name="T3"/>
                  <a:gd fmla="*/ 0 w 19" name="T4"/>
                  <a:gd fmla="*/ 1 h 7" name="T5"/>
                  <a:gd fmla="*/ 0 w 19" name="T6"/>
                  <a:gd fmla="*/ 2 h 7" name="T7"/>
                  <a:gd fmla="*/ 2 w 19" name="T8"/>
                  <a:gd fmla="*/ 3 h 7" name="T9"/>
                  <a:gd fmla="*/ 6 w 19" name="T10"/>
                  <a:gd fmla="*/ 3 h 7" name="T11"/>
                  <a:gd fmla="*/ 6 w 19" name="T12"/>
                  <a:gd fmla="*/ 3 h 7" name="T13"/>
                  <a:gd fmla="*/ 8 w 19" name="T14"/>
                  <a:gd fmla="*/ 3 h 7" name="T15"/>
                  <a:gd fmla="*/ 8 w 19" name="T16"/>
                  <a:gd fmla="*/ 4 h 7" name="T17"/>
                  <a:gd fmla="*/ 9 w 19" name="T18"/>
                  <a:gd fmla="*/ 5 h 7" name="T19"/>
                  <a:gd fmla="*/ 9 w 19" name="T20"/>
                  <a:gd fmla="*/ 7 h 7" name="T21"/>
                  <a:gd fmla="*/ 11 w 19" name="T22"/>
                  <a:gd fmla="*/ 7 h 7" name="T23"/>
                  <a:gd fmla="*/ 11 w 19" name="T24"/>
                  <a:gd fmla="*/ 7 h 7" name="T25"/>
                  <a:gd fmla="*/ 15 w 19" name="T26"/>
                  <a:gd fmla="*/ 7 h 7" name="T27"/>
                  <a:gd fmla="*/ 17 w 19" name="T28"/>
                  <a:gd fmla="*/ 5 h 7" name="T29"/>
                  <a:gd fmla="*/ 19 w 19" name="T30"/>
                  <a:gd fmla="*/ 4 h 7" name="T31"/>
                  <a:gd fmla="*/ 17 w 19" name="T32"/>
                  <a:gd fmla="*/ 3 h 7" name="T33"/>
                  <a:gd fmla="*/ 17 w 19" name="T34"/>
                  <a:gd fmla="*/ 3 h 7" name="T35"/>
                  <a:gd fmla="*/ 10 w 19" name="T36"/>
                  <a:gd fmla="*/ 1 h 7" name="T37"/>
                  <a:gd fmla="*/ 4 w 19" name="T38"/>
                  <a:gd fmla="*/ 0 h 7" name="T39"/>
                  <a:gd fmla="*/ 4 w 19" name="T40"/>
                  <a:gd fmla="*/ 0 h 7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7" w="19">
                    <a:moveTo>
                      <a:pt x="4" y="0"/>
                    </a:moveTo>
                    <a:lnTo>
                      <a:pt x="4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7" y="5"/>
                    </a:lnTo>
                    <a:lnTo>
                      <a:pt x="19" y="4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3" name="Freeform 348"/>
              <p:cNvSpPr/>
              <p:nvPr/>
            </p:nvSpPr>
            <p:spPr bwMode="auto">
              <a:xfrm>
                <a:off x="9607508" y="819215"/>
                <a:ext cx="11113" cy="6350"/>
              </a:xfrm>
              <a:custGeom>
                <a:gdLst>
                  <a:gd fmla="*/ 7 w 7" name="T0"/>
                  <a:gd fmla="*/ 4 h 4" name="T1"/>
                  <a:gd fmla="*/ 7 w 7" name="T2"/>
                  <a:gd fmla="*/ 4 h 4" name="T3"/>
                  <a:gd fmla="*/ 2 w 7" name="T4"/>
                  <a:gd fmla="*/ 3 h 4" name="T5"/>
                  <a:gd fmla="*/ 0 w 7" name="T6"/>
                  <a:gd fmla="*/ 2 h 4" name="T7"/>
                  <a:gd fmla="*/ 0 w 7" name="T8"/>
                  <a:gd fmla="*/ 2 h 4" name="T9"/>
                  <a:gd fmla="*/ 1 w 7" name="T10"/>
                  <a:gd fmla="*/ 1 h 4" name="T11"/>
                  <a:gd fmla="*/ 1 w 7" name="T12"/>
                  <a:gd fmla="*/ 1 h 4" name="T13"/>
                  <a:gd fmla="*/ 3 w 7" name="T14"/>
                  <a:gd fmla="*/ 0 h 4" name="T15"/>
                  <a:gd fmla="*/ 4 w 7" name="T16"/>
                  <a:gd fmla="*/ 0 h 4" name="T17"/>
                  <a:gd fmla="*/ 6 w 7" name="T18"/>
                  <a:gd fmla="*/ 1 h 4" name="T19"/>
                  <a:gd fmla="*/ 7 w 7" name="T20"/>
                  <a:gd fmla="*/ 4 h 4" name="T21"/>
                  <a:gd fmla="*/ 7 w 7" name="T22"/>
                  <a:gd fmla="*/ 4 h 4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4" w="7">
                    <a:moveTo>
                      <a:pt x="7" y="4"/>
                    </a:moveTo>
                    <a:lnTo>
                      <a:pt x="7" y="4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7" y="4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4" name="Freeform 349"/>
              <p:cNvSpPr/>
              <p:nvPr/>
            </p:nvSpPr>
            <p:spPr bwMode="auto">
              <a:xfrm>
                <a:off x="9593221" y="741422"/>
                <a:ext cx="14289" cy="9526"/>
              </a:xfrm>
              <a:custGeom>
                <a:gdLst>
                  <a:gd fmla="*/ 0 w 9" name="T0"/>
                  <a:gd fmla="*/ 0 h 6" name="T1"/>
                  <a:gd fmla="*/ 0 w 9" name="T2"/>
                  <a:gd fmla="*/ 0 h 6" name="T3"/>
                  <a:gd fmla="*/ 0 w 9" name="T4"/>
                  <a:gd fmla="*/ 2 h 6" name="T5"/>
                  <a:gd fmla="*/ 1 w 9" name="T6"/>
                  <a:gd fmla="*/ 3 h 6" name="T7"/>
                  <a:gd fmla="*/ 1 w 9" name="T8"/>
                  <a:gd fmla="*/ 4 h 6" name="T9"/>
                  <a:gd fmla="*/ 2 w 9" name="T10"/>
                  <a:gd fmla="*/ 5 h 6" name="T11"/>
                  <a:gd fmla="*/ 2 w 9" name="T12"/>
                  <a:gd fmla="*/ 5 h 6" name="T13"/>
                  <a:gd fmla="*/ 3 w 9" name="T14"/>
                  <a:gd fmla="*/ 6 h 6" name="T15"/>
                  <a:gd fmla="*/ 5 w 9" name="T16"/>
                  <a:gd fmla="*/ 6 h 6" name="T17"/>
                  <a:gd fmla="*/ 8 w 9" name="T18"/>
                  <a:gd fmla="*/ 6 h 6" name="T19"/>
                  <a:gd fmla="*/ 9 w 9" name="T20"/>
                  <a:gd fmla="*/ 5 h 6" name="T21"/>
                  <a:gd fmla="*/ 9 w 9" name="T22"/>
                  <a:gd fmla="*/ 5 h 6" name="T23"/>
                  <a:gd fmla="*/ 8 w 9" name="T24"/>
                  <a:gd fmla="*/ 4 h 6" name="T25"/>
                  <a:gd fmla="*/ 6 w 9" name="T26"/>
                  <a:gd fmla="*/ 3 h 6" name="T27"/>
                  <a:gd fmla="*/ 4 w 9" name="T28"/>
                  <a:gd fmla="*/ 2 h 6" name="T29"/>
                  <a:gd fmla="*/ 4 w 9" name="T30"/>
                  <a:gd fmla="*/ 2 h 6" name="T31"/>
                  <a:gd fmla="*/ 3 w 9" name="T32"/>
                  <a:gd fmla="*/ 1 h 6" name="T33"/>
                  <a:gd fmla="*/ 2 w 9" name="T34"/>
                  <a:gd fmla="*/ 1 h 6" name="T35"/>
                  <a:gd fmla="*/ 0 w 9" name="T36"/>
                  <a:gd fmla="*/ 0 h 6" name="T37"/>
                  <a:gd fmla="*/ 0 w 9" name="T38"/>
                  <a:gd fmla="*/ 0 h 6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6"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6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5" name="Freeform 350"/>
              <p:cNvSpPr/>
              <p:nvPr/>
            </p:nvSpPr>
            <p:spPr bwMode="auto">
              <a:xfrm>
                <a:off x="9296360" y="180990"/>
                <a:ext cx="4764" cy="4764"/>
              </a:xfrm>
              <a:custGeom>
                <a:gdLst>
                  <a:gd fmla="*/ 1 w 3" name="T0"/>
                  <a:gd fmla="*/ 0 h 3" name="T1"/>
                  <a:gd fmla="*/ 1 w 3" name="T2"/>
                  <a:gd fmla="*/ 0 h 3" name="T3"/>
                  <a:gd fmla="*/ 0 w 3" name="T4"/>
                  <a:gd fmla="*/ 1 h 3" name="T5"/>
                  <a:gd fmla="*/ 1 w 3" name="T6"/>
                  <a:gd fmla="*/ 2 h 3" name="T7"/>
                  <a:gd fmla="*/ 2 w 3" name="T8"/>
                  <a:gd fmla="*/ 3 h 3" name="T9"/>
                  <a:gd fmla="*/ 3 w 3" name="T10"/>
                  <a:gd fmla="*/ 2 h 3" name="T11"/>
                  <a:gd fmla="*/ 3 w 3" name="T12"/>
                  <a:gd fmla="*/ 2 h 3" name="T13"/>
                  <a:gd fmla="*/ 3 w 3" name="T14"/>
                  <a:gd fmla="*/ 2 h 3" name="T15"/>
                  <a:gd fmla="*/ 2 w 3" name="T16"/>
                  <a:gd fmla="*/ 1 h 3" name="T17"/>
                  <a:gd fmla="*/ 1 w 3" name="T18"/>
                  <a:gd fmla="*/ 0 h 3" name="T19"/>
                  <a:gd fmla="*/ 1 w 3" name="T20"/>
                  <a:gd fmla="*/ 0 h 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" w="3">
                    <a:moveTo>
                      <a:pt x="1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6" name="Freeform 351"/>
              <p:cNvSpPr/>
              <p:nvPr/>
            </p:nvSpPr>
            <p:spPr bwMode="auto">
              <a:xfrm>
                <a:off x="9301122" y="223857"/>
                <a:ext cx="6350" cy="4764"/>
              </a:xfrm>
              <a:custGeom>
                <a:gdLst>
                  <a:gd fmla="*/ 1 w 4" name="T0"/>
                  <a:gd fmla="*/ 0 h 3" name="T1"/>
                  <a:gd fmla="*/ 1 w 4" name="T2"/>
                  <a:gd fmla="*/ 0 h 3" name="T3"/>
                  <a:gd fmla="*/ 0 w 4" name="T4"/>
                  <a:gd fmla="*/ 2 h 3" name="T5"/>
                  <a:gd fmla="*/ 1 w 4" name="T6"/>
                  <a:gd fmla="*/ 3 h 3" name="T7"/>
                  <a:gd fmla="*/ 3 w 4" name="T8"/>
                  <a:gd fmla="*/ 3 h 3" name="T9"/>
                  <a:gd fmla="*/ 4 w 4" name="T10"/>
                  <a:gd fmla="*/ 3 h 3" name="T11"/>
                  <a:gd fmla="*/ 4 w 4" name="T12"/>
                  <a:gd fmla="*/ 3 h 3" name="T13"/>
                  <a:gd fmla="*/ 4 w 4" name="T14"/>
                  <a:gd fmla="*/ 2 h 3" name="T15"/>
                  <a:gd fmla="*/ 3 w 4" name="T16"/>
                  <a:gd fmla="*/ 1 h 3" name="T17"/>
                  <a:gd fmla="*/ 1 w 4" name="T18"/>
                  <a:gd fmla="*/ 0 h 3" name="T19"/>
                  <a:gd fmla="*/ 1 w 4" name="T20"/>
                  <a:gd fmla="*/ 0 h 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" w="4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7" name="Freeform 352"/>
              <p:cNvSpPr/>
              <p:nvPr/>
            </p:nvSpPr>
            <p:spPr bwMode="auto">
              <a:xfrm>
                <a:off x="9297947" y="241319"/>
                <a:ext cx="3176" cy="4764"/>
              </a:xfrm>
              <a:custGeom>
                <a:gdLst>
                  <a:gd fmla="*/ 1 w 2" name="T0"/>
                  <a:gd fmla="*/ 0 h 3" name="T1"/>
                  <a:gd fmla="*/ 1 w 2" name="T2"/>
                  <a:gd fmla="*/ 0 h 3" name="T3"/>
                  <a:gd fmla="*/ 0 w 2" name="T4"/>
                  <a:gd fmla="*/ 3 h 3" name="T5"/>
                  <a:gd fmla="*/ 0 w 2" name="T6"/>
                  <a:gd fmla="*/ 3 h 3" name="T7"/>
                  <a:gd fmla="*/ 2 w 2" name="T8"/>
                  <a:gd fmla="*/ 3 h 3" name="T9"/>
                  <a:gd fmla="*/ 2 w 2" name="T10"/>
                  <a:gd fmla="*/ 3 h 3" name="T11"/>
                  <a:gd fmla="*/ 2 w 2" name="T12"/>
                  <a:gd fmla="*/ 1 h 3" name="T13"/>
                  <a:gd fmla="*/ 2 w 2" name="T14"/>
                  <a:gd fmla="*/ 0 h 3" name="T15"/>
                  <a:gd fmla="*/ 1 w 2" name="T16"/>
                  <a:gd fmla="*/ 0 h 3" name="T17"/>
                  <a:gd fmla="*/ 1 w 2" name="T18"/>
                  <a:gd fmla="*/ 0 h 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" w="2">
                    <a:moveTo>
                      <a:pt x="1" y="0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8" name="Freeform 353"/>
              <p:cNvSpPr/>
              <p:nvPr/>
            </p:nvSpPr>
            <p:spPr bwMode="auto">
              <a:xfrm>
                <a:off x="9266195" y="219093"/>
                <a:ext cx="14289" cy="11114"/>
              </a:xfrm>
              <a:custGeom>
                <a:gdLst>
                  <a:gd fmla="*/ 7 w 9" name="T0"/>
                  <a:gd fmla="*/ 3 h 7" name="T1"/>
                  <a:gd fmla="*/ 7 w 9" name="T2"/>
                  <a:gd fmla="*/ 3 h 7" name="T3"/>
                  <a:gd fmla="*/ 9 w 9" name="T4"/>
                  <a:gd fmla="*/ 4 h 7" name="T5"/>
                  <a:gd fmla="*/ 9 w 9" name="T6"/>
                  <a:gd fmla="*/ 5 h 7" name="T7"/>
                  <a:gd fmla="*/ 9 w 9" name="T8"/>
                  <a:gd fmla="*/ 6 h 7" name="T9"/>
                  <a:gd fmla="*/ 7 w 9" name="T10"/>
                  <a:gd fmla="*/ 7 h 7" name="T11"/>
                  <a:gd fmla="*/ 7 w 9" name="T12"/>
                  <a:gd fmla="*/ 7 h 7" name="T13"/>
                  <a:gd fmla="*/ 5 w 9" name="T14"/>
                  <a:gd fmla="*/ 6 h 7" name="T15"/>
                  <a:gd fmla="*/ 5 w 9" name="T16"/>
                  <a:gd fmla="*/ 5 h 7" name="T17"/>
                  <a:gd fmla="*/ 5 w 9" name="T18"/>
                  <a:gd fmla="*/ 5 h 7" name="T19"/>
                  <a:gd fmla="*/ 4 w 9" name="T20"/>
                  <a:gd fmla="*/ 4 h 7" name="T21"/>
                  <a:gd fmla="*/ 2 w 9" name="T22"/>
                  <a:gd fmla="*/ 4 h 7" name="T23"/>
                  <a:gd fmla="*/ 1 w 9" name="T24"/>
                  <a:gd fmla="*/ 4 h 7" name="T25"/>
                  <a:gd fmla="*/ 0 w 9" name="T26"/>
                  <a:gd fmla="*/ 2 h 7" name="T27"/>
                  <a:gd fmla="*/ 0 w 9" name="T28"/>
                  <a:gd fmla="*/ 2 h 7" name="T29"/>
                  <a:gd fmla="*/ 1 w 9" name="T30"/>
                  <a:gd fmla="*/ 1 h 7" name="T31"/>
                  <a:gd fmla="*/ 2 w 9" name="T32"/>
                  <a:gd fmla="*/ 0 h 7" name="T33"/>
                  <a:gd fmla="*/ 4 w 9" name="T34"/>
                  <a:gd fmla="*/ 0 h 7" name="T35"/>
                  <a:gd fmla="*/ 4 w 9" name="T36"/>
                  <a:gd fmla="*/ 1 h 7" name="T37"/>
                  <a:gd fmla="*/ 4 w 9" name="T38"/>
                  <a:gd fmla="*/ 1 h 7" name="T39"/>
                  <a:gd fmla="*/ 5 w 9" name="T40"/>
                  <a:gd fmla="*/ 2 h 7" name="T41"/>
                  <a:gd fmla="*/ 6 w 9" name="T42"/>
                  <a:gd fmla="*/ 2 h 7" name="T43"/>
                  <a:gd fmla="*/ 7 w 9" name="T44"/>
                  <a:gd fmla="*/ 3 h 7" name="T45"/>
                  <a:gd fmla="*/ 7 w 9" name="T46"/>
                  <a:gd fmla="*/ 3 h 7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7" w="9">
                    <a:moveTo>
                      <a:pt x="7" y="3"/>
                    </a:moveTo>
                    <a:lnTo>
                      <a:pt x="7" y="3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9" name="Freeform 354"/>
              <p:cNvSpPr/>
              <p:nvPr/>
            </p:nvSpPr>
            <p:spPr bwMode="auto">
              <a:xfrm>
                <a:off x="9380495" y="263545"/>
                <a:ext cx="4764" cy="6350"/>
              </a:xfrm>
              <a:custGeom>
                <a:gdLst>
                  <a:gd fmla="*/ 1 w 3" name="T0"/>
                  <a:gd fmla="*/ 0 h 4" name="T1"/>
                  <a:gd fmla="*/ 1 w 3" name="T2"/>
                  <a:gd fmla="*/ 0 h 4" name="T3"/>
                  <a:gd fmla="*/ 0 w 3" name="T4"/>
                  <a:gd fmla="*/ 2 h 4" name="T5"/>
                  <a:gd fmla="*/ 1 w 3" name="T6"/>
                  <a:gd fmla="*/ 3 h 4" name="T7"/>
                  <a:gd fmla="*/ 2 w 3" name="T8"/>
                  <a:gd fmla="*/ 4 h 4" name="T9"/>
                  <a:gd fmla="*/ 3 w 3" name="T10"/>
                  <a:gd fmla="*/ 3 h 4" name="T11"/>
                  <a:gd fmla="*/ 3 w 3" name="T12"/>
                  <a:gd fmla="*/ 3 h 4" name="T13"/>
                  <a:gd fmla="*/ 3 w 3" name="T14"/>
                  <a:gd fmla="*/ 2 h 4" name="T15"/>
                  <a:gd fmla="*/ 2 w 3" name="T16"/>
                  <a:gd fmla="*/ 1 h 4" name="T17"/>
                  <a:gd fmla="*/ 1 w 3" name="T18"/>
                  <a:gd fmla="*/ 0 h 4" name="T19"/>
                  <a:gd fmla="*/ 1 w 3" name="T20"/>
                  <a:gd fmla="*/ 0 h 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" w="3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0" name="Freeform 355"/>
              <p:cNvSpPr/>
              <p:nvPr/>
            </p:nvSpPr>
            <p:spPr bwMode="auto">
              <a:xfrm>
                <a:off x="9951987" y="334990"/>
                <a:ext cx="33338" cy="6350"/>
              </a:xfrm>
              <a:custGeom>
                <a:gdLst>
                  <a:gd fmla="*/ 1 w 21" name="T0"/>
                  <a:gd fmla="*/ 1 h 4" name="T1"/>
                  <a:gd fmla="*/ 1 w 21" name="T2"/>
                  <a:gd fmla="*/ 1 h 4" name="T3"/>
                  <a:gd fmla="*/ 0 w 21" name="T4"/>
                  <a:gd fmla="*/ 3 h 4" name="T5"/>
                  <a:gd fmla="*/ 0 w 21" name="T6"/>
                  <a:gd fmla="*/ 4 h 4" name="T7"/>
                  <a:gd fmla="*/ 3 w 21" name="T8"/>
                  <a:gd fmla="*/ 3 h 4" name="T9"/>
                  <a:gd fmla="*/ 9 w 21" name="T10"/>
                  <a:gd fmla="*/ 3 h 4" name="T11"/>
                  <a:gd fmla="*/ 9 w 21" name="T12"/>
                  <a:gd fmla="*/ 3 h 4" name="T13"/>
                  <a:gd fmla="*/ 17 w 21" name="T14"/>
                  <a:gd fmla="*/ 2 h 4" name="T15"/>
                  <a:gd fmla="*/ 21 w 21" name="T16"/>
                  <a:gd fmla="*/ 2 h 4" name="T17"/>
                  <a:gd fmla="*/ 21 w 21" name="T18"/>
                  <a:gd fmla="*/ 1 h 4" name="T19"/>
                  <a:gd fmla="*/ 21 w 21" name="T20"/>
                  <a:gd fmla="*/ 1 h 4" name="T21"/>
                  <a:gd fmla="*/ 16 w 21" name="T22"/>
                  <a:gd fmla="*/ 0 h 4" name="T23"/>
                  <a:gd fmla="*/ 16 w 21" name="T24"/>
                  <a:gd fmla="*/ 0 h 4" name="T25"/>
                  <a:gd fmla="*/ 4 w 21" name="T26"/>
                  <a:gd fmla="*/ 0 h 4" name="T27"/>
                  <a:gd fmla="*/ 1 w 21" name="T28"/>
                  <a:gd fmla="*/ 1 h 4" name="T29"/>
                  <a:gd fmla="*/ 1 w 21" name="T30"/>
                  <a:gd fmla="*/ 1 h 4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4" w="21">
                    <a:moveTo>
                      <a:pt x="1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7" y="2"/>
                    </a:lnTo>
                    <a:lnTo>
                      <a:pt x="21" y="2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1" name="Freeform 356"/>
              <p:cNvSpPr/>
              <p:nvPr/>
            </p:nvSpPr>
            <p:spPr bwMode="auto">
              <a:xfrm>
                <a:off x="10118677" y="95257"/>
                <a:ext cx="15875" cy="3176"/>
              </a:xfrm>
              <a:custGeom>
                <a:gdLst>
                  <a:gd fmla="*/ 0 w 10" name="T0"/>
                  <a:gd fmla="*/ 2 h 2" name="T1"/>
                  <a:gd fmla="*/ 0 w 10" name="T2"/>
                  <a:gd fmla="*/ 2 h 2" name="T3"/>
                  <a:gd fmla="*/ 8 w 10" name="T4"/>
                  <a:gd fmla="*/ 2 h 2" name="T5"/>
                  <a:gd fmla="*/ 10 w 10" name="T6"/>
                  <a:gd fmla="*/ 1 h 2" name="T7"/>
                  <a:gd fmla="*/ 9 w 10" name="T8"/>
                  <a:gd fmla="*/ 0 h 2" name="T9"/>
                  <a:gd fmla="*/ 9 w 10" name="T10"/>
                  <a:gd fmla="*/ 0 h 2" name="T11"/>
                  <a:gd fmla="*/ 6 w 10" name="T12"/>
                  <a:gd fmla="*/ 0 h 2" name="T13"/>
                  <a:gd fmla="*/ 2 w 10" name="T14"/>
                  <a:gd fmla="*/ 1 h 2" name="T15"/>
                  <a:gd fmla="*/ 0 w 10" name="T16"/>
                  <a:gd fmla="*/ 2 h 2" name="T17"/>
                  <a:gd fmla="*/ 0 w 10" name="T18"/>
                  <a:gd fmla="*/ 2 h 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" w="10">
                    <a:moveTo>
                      <a:pt x="0" y="2"/>
                    </a:moveTo>
                    <a:lnTo>
                      <a:pt x="0" y="2"/>
                    </a:lnTo>
                    <a:lnTo>
                      <a:pt x="8" y="2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2" name="Freeform 357"/>
              <p:cNvSpPr/>
              <p:nvPr/>
            </p:nvSpPr>
            <p:spPr bwMode="auto">
              <a:xfrm>
                <a:off x="10137715" y="85731"/>
                <a:ext cx="4764" cy="4764"/>
              </a:xfrm>
              <a:custGeom>
                <a:gdLst>
                  <a:gd fmla="*/ 0 w 3" name="T0"/>
                  <a:gd fmla="*/ 3 h 3" name="T1"/>
                  <a:gd fmla="*/ 0 w 3" name="T2"/>
                  <a:gd fmla="*/ 3 h 3" name="T3"/>
                  <a:gd fmla="*/ 3 w 3" name="T4"/>
                  <a:gd fmla="*/ 2 h 3" name="T5"/>
                  <a:gd fmla="*/ 3 w 3" name="T6"/>
                  <a:gd fmla="*/ 1 h 3" name="T7"/>
                  <a:gd fmla="*/ 2 w 3" name="T8"/>
                  <a:gd fmla="*/ 0 h 3" name="T9"/>
                  <a:gd fmla="*/ 2 w 3" name="T10"/>
                  <a:gd fmla="*/ 0 h 3" name="T11"/>
                  <a:gd fmla="*/ 1 w 3" name="T12"/>
                  <a:gd fmla="*/ 1 h 3" name="T13"/>
                  <a:gd fmla="*/ 0 w 3" name="T14"/>
                  <a:gd fmla="*/ 2 h 3" name="T15"/>
                  <a:gd fmla="*/ 0 w 3" name="T16"/>
                  <a:gd fmla="*/ 3 h 3" name="T17"/>
                  <a:gd fmla="*/ 0 w 3" name="T18"/>
                  <a:gd fmla="*/ 3 h 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" w="3">
                    <a:moveTo>
                      <a:pt x="0" y="3"/>
                    </a:moveTo>
                    <a:lnTo>
                      <a:pt x="0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3" name="Freeform 358"/>
              <p:cNvSpPr/>
              <p:nvPr/>
            </p:nvSpPr>
            <p:spPr bwMode="auto">
              <a:xfrm>
                <a:off x="10180580" y="180990"/>
                <a:ext cx="6350" cy="3176"/>
              </a:xfrm>
              <a:custGeom>
                <a:gdLst>
                  <a:gd fmla="*/ 0 w 4" name="T0"/>
                  <a:gd fmla="*/ 2 h 2" name="T1"/>
                  <a:gd fmla="*/ 0 w 4" name="T2"/>
                  <a:gd fmla="*/ 2 h 2" name="T3"/>
                  <a:gd fmla="*/ 3 w 4" name="T4"/>
                  <a:gd fmla="*/ 2 h 2" name="T5"/>
                  <a:gd fmla="*/ 4 w 4" name="T6"/>
                  <a:gd fmla="*/ 1 h 2" name="T7"/>
                  <a:gd fmla="*/ 4 w 4" name="T8"/>
                  <a:gd fmla="*/ 0 h 2" name="T9"/>
                  <a:gd fmla="*/ 4 w 4" name="T10"/>
                  <a:gd fmla="*/ 0 h 2" name="T11"/>
                  <a:gd fmla="*/ 3 w 4" name="T12"/>
                  <a:gd fmla="*/ 0 h 2" name="T13"/>
                  <a:gd fmla="*/ 2 w 4" name="T14"/>
                  <a:gd fmla="*/ 1 h 2" name="T15"/>
                  <a:gd fmla="*/ 0 w 4" name="T16"/>
                  <a:gd fmla="*/ 2 h 2" name="T17"/>
                  <a:gd fmla="*/ 0 w 4" name="T18"/>
                  <a:gd fmla="*/ 2 h 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" w="4">
                    <a:moveTo>
                      <a:pt x="0" y="2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4" name="Freeform 359"/>
              <p:cNvSpPr/>
              <p:nvPr/>
            </p:nvSpPr>
            <p:spPr bwMode="auto">
              <a:xfrm>
                <a:off x="10299620" y="269897"/>
                <a:ext cx="23812" cy="11114"/>
              </a:xfrm>
              <a:custGeom>
                <a:gdLst>
                  <a:gd fmla="*/ 0 w 15" name="T0"/>
                  <a:gd fmla="*/ 1 h 7" name="T1"/>
                  <a:gd fmla="*/ 0 w 15" name="T2"/>
                  <a:gd fmla="*/ 1 h 7" name="T3"/>
                  <a:gd fmla="*/ 0 w 15" name="T4"/>
                  <a:gd fmla="*/ 3 h 7" name="T5"/>
                  <a:gd fmla="*/ 0 w 15" name="T6"/>
                  <a:gd fmla="*/ 5 h 7" name="T7"/>
                  <a:gd fmla="*/ 2 w 15" name="T8"/>
                  <a:gd fmla="*/ 6 h 7" name="T9"/>
                  <a:gd fmla="*/ 4 w 15" name="T10"/>
                  <a:gd fmla="*/ 7 h 7" name="T11"/>
                  <a:gd fmla="*/ 4 w 15" name="T12"/>
                  <a:gd fmla="*/ 7 h 7" name="T13"/>
                  <a:gd fmla="*/ 12 w 15" name="T14"/>
                  <a:gd fmla="*/ 7 h 7" name="T15"/>
                  <a:gd fmla="*/ 15 w 15" name="T16"/>
                  <a:gd fmla="*/ 7 h 7" name="T17"/>
                  <a:gd fmla="*/ 15 w 15" name="T18"/>
                  <a:gd fmla="*/ 6 h 7" name="T19"/>
                  <a:gd fmla="*/ 15 w 15" name="T20"/>
                  <a:gd fmla="*/ 5 h 7" name="T21"/>
                  <a:gd fmla="*/ 15 w 15" name="T22"/>
                  <a:gd fmla="*/ 5 h 7" name="T23"/>
                  <a:gd fmla="*/ 12 w 15" name="T24"/>
                  <a:gd fmla="*/ 4 h 7" name="T25"/>
                  <a:gd fmla="*/ 9 w 15" name="T26"/>
                  <a:gd fmla="*/ 4 h 7" name="T27"/>
                  <a:gd fmla="*/ 7 w 15" name="T28"/>
                  <a:gd fmla="*/ 4 h 7" name="T29"/>
                  <a:gd fmla="*/ 6 w 15" name="T30"/>
                  <a:gd fmla="*/ 3 h 7" name="T31"/>
                  <a:gd fmla="*/ 6 w 15" name="T32"/>
                  <a:gd fmla="*/ 2 h 7" name="T33"/>
                  <a:gd fmla="*/ 6 w 15" name="T34"/>
                  <a:gd fmla="*/ 2 h 7" name="T35"/>
                  <a:gd fmla="*/ 4 w 15" name="T36"/>
                  <a:gd fmla="*/ 1 h 7" name="T37"/>
                  <a:gd fmla="*/ 2 w 15" name="T38"/>
                  <a:gd fmla="*/ 0 h 7" name="T39"/>
                  <a:gd fmla="*/ 0 w 15" name="T40"/>
                  <a:gd fmla="*/ 1 h 7" name="T41"/>
                  <a:gd fmla="*/ 0 w 15" name="T42"/>
                  <a:gd fmla="*/ 1 h 7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7" w="15">
                    <a:moveTo>
                      <a:pt x="0" y="1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12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2" y="4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5" name="Freeform 360"/>
              <p:cNvSpPr/>
              <p:nvPr/>
            </p:nvSpPr>
            <p:spPr bwMode="auto">
              <a:xfrm>
                <a:off x="10320257" y="192104"/>
                <a:ext cx="6350" cy="20640"/>
              </a:xfrm>
              <a:custGeom>
                <a:gdLst>
                  <a:gd fmla="*/ 0 w 4" name="T0"/>
                  <a:gd fmla="*/ 0 h 13" name="T1"/>
                  <a:gd fmla="*/ 0 w 4" name="T2"/>
                  <a:gd fmla="*/ 0 h 13" name="T3"/>
                  <a:gd fmla="*/ 0 w 4" name="T4"/>
                  <a:gd fmla="*/ 5 h 13" name="T5"/>
                  <a:gd fmla="*/ 0 w 4" name="T6"/>
                  <a:gd fmla="*/ 10 h 13" name="T7"/>
                  <a:gd fmla="*/ 1 w 4" name="T8"/>
                  <a:gd fmla="*/ 13 h 13" name="T9"/>
                  <a:gd fmla="*/ 1 w 4" name="T10"/>
                  <a:gd fmla="*/ 13 h 13" name="T11"/>
                  <a:gd fmla="*/ 3 w 4" name="T12"/>
                  <a:gd fmla="*/ 12 h 13" name="T13"/>
                  <a:gd fmla="*/ 3 w 4" name="T14"/>
                  <a:gd fmla="*/ 12 h 13" name="T15"/>
                  <a:gd fmla="*/ 3 w 4" name="T16"/>
                  <a:gd fmla="*/ 11 h 13" name="T17"/>
                  <a:gd fmla="*/ 4 w 4" name="T18"/>
                  <a:gd fmla="*/ 9 h 13" name="T19"/>
                  <a:gd fmla="*/ 3 w 4" name="T20"/>
                  <a:gd fmla="*/ 5 h 13" name="T21"/>
                  <a:gd fmla="*/ 0 w 4" name="T22"/>
                  <a:gd fmla="*/ 0 h 13" name="T23"/>
                  <a:gd fmla="*/ 0 w 4" name="T24"/>
                  <a:gd fmla="*/ 0 h 13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3"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4" y="9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6" name="Freeform 361"/>
              <p:cNvSpPr/>
              <p:nvPr/>
            </p:nvSpPr>
            <p:spPr bwMode="auto">
              <a:xfrm>
                <a:off x="10405954" y="331814"/>
                <a:ext cx="6350" cy="6350"/>
              </a:xfrm>
              <a:custGeom>
                <a:gdLst>
                  <a:gd fmla="*/ 2 w 4" name="T0"/>
                  <a:gd fmla="*/ 4 h 4" name="T1"/>
                  <a:gd fmla="*/ 2 w 4" name="T2"/>
                  <a:gd fmla="*/ 4 h 4" name="T3"/>
                  <a:gd fmla="*/ 4 w 4" name="T4"/>
                  <a:gd fmla="*/ 3 h 4" name="T5"/>
                  <a:gd fmla="*/ 4 w 4" name="T6"/>
                  <a:gd fmla="*/ 1 h 4" name="T7"/>
                  <a:gd fmla="*/ 3 w 4" name="T8"/>
                  <a:gd fmla="*/ 0 h 4" name="T9"/>
                  <a:gd fmla="*/ 1 w 4" name="T10"/>
                  <a:gd fmla="*/ 0 h 4" name="T11"/>
                  <a:gd fmla="*/ 1 w 4" name="T12"/>
                  <a:gd fmla="*/ 0 h 4" name="T13"/>
                  <a:gd fmla="*/ 0 w 4" name="T14"/>
                  <a:gd fmla="*/ 1 h 4" name="T15"/>
                  <a:gd fmla="*/ 0 w 4" name="T16"/>
                  <a:gd fmla="*/ 2 h 4" name="T17"/>
                  <a:gd fmla="*/ 2 w 4" name="T18"/>
                  <a:gd fmla="*/ 4 h 4" name="T19"/>
                  <a:gd fmla="*/ 2 w 4" name="T20"/>
                  <a:gd fmla="*/ 4 h 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" w="4">
                    <a:moveTo>
                      <a:pt x="2" y="4"/>
                    </a:moveTo>
                    <a:lnTo>
                      <a:pt x="2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7" name="Freeform 362"/>
              <p:cNvSpPr/>
              <p:nvPr/>
            </p:nvSpPr>
            <p:spPr bwMode="auto">
              <a:xfrm>
                <a:off x="10420211" y="317526"/>
                <a:ext cx="7937" cy="7938"/>
              </a:xfrm>
              <a:custGeom>
                <a:gdLst>
                  <a:gd fmla="*/ 0 w 5" name="T0"/>
                  <a:gd fmla="*/ 0 h 5" name="T1"/>
                  <a:gd fmla="*/ 0 w 5" name="T2"/>
                  <a:gd fmla="*/ 0 h 5" name="T3"/>
                  <a:gd fmla="*/ 2 w 5" name="T4"/>
                  <a:gd fmla="*/ 4 h 5" name="T5"/>
                  <a:gd fmla="*/ 3 w 5" name="T6"/>
                  <a:gd fmla="*/ 5 h 5" name="T7"/>
                  <a:gd fmla="*/ 5 w 5" name="T8"/>
                  <a:gd fmla="*/ 4 h 5" name="T9"/>
                  <a:gd fmla="*/ 5 w 5" name="T10"/>
                  <a:gd fmla="*/ 4 h 5" name="T11"/>
                  <a:gd fmla="*/ 5 w 5" name="T12"/>
                  <a:gd fmla="*/ 3 h 5" name="T13"/>
                  <a:gd fmla="*/ 5 w 5" name="T14"/>
                  <a:gd fmla="*/ 2 h 5" name="T15"/>
                  <a:gd fmla="*/ 4 w 5" name="T16"/>
                  <a:gd fmla="*/ 1 h 5" name="T17"/>
                  <a:gd fmla="*/ 0 w 5" name="T18"/>
                  <a:gd fmla="*/ 0 h 5" name="T19"/>
                  <a:gd fmla="*/ 0 w 5" name="T20"/>
                  <a:gd fmla="*/ 0 h 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5" w="5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8" name="Freeform 363"/>
              <p:cNvSpPr/>
              <p:nvPr/>
            </p:nvSpPr>
            <p:spPr bwMode="auto">
              <a:xfrm>
                <a:off x="10505936" y="250845"/>
                <a:ext cx="4763" cy="14290"/>
              </a:xfrm>
              <a:custGeom>
                <a:gdLst>
                  <a:gd fmla="*/ 0 w 3" name="T0"/>
                  <a:gd fmla="*/ 1 h 9" name="T1"/>
                  <a:gd fmla="*/ 0 w 3" name="T2"/>
                  <a:gd fmla="*/ 1 h 9" name="T3"/>
                  <a:gd fmla="*/ 0 w 3" name="T4"/>
                  <a:gd fmla="*/ 6 h 9" name="T5"/>
                  <a:gd fmla="*/ 0 w 3" name="T6"/>
                  <a:gd fmla="*/ 8 h 9" name="T7"/>
                  <a:gd fmla="*/ 1 w 3" name="T8"/>
                  <a:gd fmla="*/ 9 h 9" name="T9"/>
                  <a:gd fmla="*/ 2 w 3" name="T10"/>
                  <a:gd fmla="*/ 8 h 9" name="T11"/>
                  <a:gd fmla="*/ 2 w 3" name="T12"/>
                  <a:gd fmla="*/ 8 h 9" name="T13"/>
                  <a:gd fmla="*/ 3 w 3" name="T14"/>
                  <a:gd fmla="*/ 4 h 9" name="T15"/>
                  <a:gd fmla="*/ 2 w 3" name="T16"/>
                  <a:gd fmla="*/ 1 h 9" name="T17"/>
                  <a:gd fmla="*/ 2 w 3" name="T18"/>
                  <a:gd fmla="*/ 1 h 9" name="T19"/>
                  <a:gd fmla="*/ 2 w 3" name="T20"/>
                  <a:gd fmla="*/ 0 h 9" name="T21"/>
                  <a:gd fmla="*/ 1 w 3" name="T22"/>
                  <a:gd fmla="*/ 0 h 9" name="T23"/>
                  <a:gd fmla="*/ 0 w 3" name="T24"/>
                  <a:gd fmla="*/ 1 h 9" name="T25"/>
                  <a:gd fmla="*/ 0 w 3" name="T26"/>
                  <a:gd fmla="*/ 1 h 9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9" w="3">
                    <a:moveTo>
                      <a:pt x="0" y="1"/>
                    </a:moveTo>
                    <a:lnTo>
                      <a:pt x="0" y="1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3" y="4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9" name="Freeform 364"/>
              <p:cNvSpPr/>
              <p:nvPr/>
            </p:nvSpPr>
            <p:spPr bwMode="auto">
              <a:xfrm>
                <a:off x="10477423" y="163526"/>
                <a:ext cx="20638" cy="25402"/>
              </a:xfrm>
              <a:custGeom>
                <a:gdLst>
                  <a:gd fmla="*/ 4 w 13" name="T0"/>
                  <a:gd fmla="*/ 0 h 16" name="T1"/>
                  <a:gd fmla="*/ 4 w 13" name="T2"/>
                  <a:gd fmla="*/ 0 h 16" name="T3"/>
                  <a:gd fmla="*/ 3 w 13" name="T4"/>
                  <a:gd fmla="*/ 3 h 16" name="T5"/>
                  <a:gd fmla="*/ 4 w 13" name="T6"/>
                  <a:gd fmla="*/ 5 h 16" name="T7"/>
                  <a:gd fmla="*/ 5 w 13" name="T8"/>
                  <a:gd fmla="*/ 5 h 16" name="T9"/>
                  <a:gd fmla="*/ 5 w 13" name="T10"/>
                  <a:gd fmla="*/ 5 h 16" name="T11"/>
                  <a:gd fmla="*/ 7 w 13" name="T12"/>
                  <a:gd fmla="*/ 6 h 16" name="T13"/>
                  <a:gd fmla="*/ 9 w 13" name="T14"/>
                  <a:gd fmla="*/ 6 h 16" name="T15"/>
                  <a:gd fmla="*/ 9 w 13" name="T16"/>
                  <a:gd fmla="*/ 8 h 16" name="T17"/>
                  <a:gd fmla="*/ 9 w 13" name="T18"/>
                  <a:gd fmla="*/ 8 h 16" name="T19"/>
                  <a:gd fmla="*/ 9 w 13" name="T20"/>
                  <a:gd fmla="*/ 9 h 16" name="T21"/>
                  <a:gd fmla="*/ 10 w 13" name="T22"/>
                  <a:gd fmla="*/ 9 h 16" name="T23"/>
                  <a:gd fmla="*/ 11 w 13" name="T24"/>
                  <a:gd fmla="*/ 9 h 16" name="T25"/>
                  <a:gd fmla="*/ 12 w 13" name="T26"/>
                  <a:gd fmla="*/ 11 h 16" name="T27"/>
                  <a:gd fmla="*/ 12 w 13" name="T28"/>
                  <a:gd fmla="*/ 11 h 16" name="T29"/>
                  <a:gd fmla="*/ 13 w 13" name="T30"/>
                  <a:gd fmla="*/ 13 h 16" name="T31"/>
                  <a:gd fmla="*/ 13 w 13" name="T32"/>
                  <a:gd fmla="*/ 15 h 16" name="T33"/>
                  <a:gd fmla="*/ 11 w 13" name="T34"/>
                  <a:gd fmla="*/ 16 h 16" name="T35"/>
                  <a:gd fmla="*/ 10 w 13" name="T36"/>
                  <a:gd fmla="*/ 15 h 16" name="T37"/>
                  <a:gd fmla="*/ 10 w 13" name="T38"/>
                  <a:gd fmla="*/ 15 h 16" name="T39"/>
                  <a:gd fmla="*/ 7 w 13" name="T40"/>
                  <a:gd fmla="*/ 13 h 16" name="T41"/>
                  <a:gd fmla="*/ 6 w 13" name="T42"/>
                  <a:gd fmla="*/ 11 h 16" name="T43"/>
                  <a:gd fmla="*/ 4 w 13" name="T44"/>
                  <a:gd fmla="*/ 10 h 16" name="T45"/>
                  <a:gd fmla="*/ 2 w 13" name="T46"/>
                  <a:gd fmla="*/ 9 h 16" name="T47"/>
                  <a:gd fmla="*/ 2 w 13" name="T48"/>
                  <a:gd fmla="*/ 9 h 16" name="T49"/>
                  <a:gd fmla="*/ 0 w 13" name="T50"/>
                  <a:gd fmla="*/ 8 h 16" name="T51"/>
                  <a:gd fmla="*/ 0 w 13" name="T52"/>
                  <a:gd fmla="*/ 6 h 16" name="T53"/>
                  <a:gd fmla="*/ 0 w 13" name="T54"/>
                  <a:gd fmla="*/ 1 h 16" name="T55"/>
                  <a:gd fmla="*/ 0 w 13" name="T56"/>
                  <a:gd fmla="*/ 1 h 16" name="T57"/>
                  <a:gd fmla="*/ 1 w 13" name="T58"/>
                  <a:gd fmla="*/ 0 h 16" name="T59"/>
                  <a:gd fmla="*/ 2 w 13" name="T60"/>
                  <a:gd fmla="*/ 0 h 16" name="T61"/>
                  <a:gd fmla="*/ 4 w 13" name="T62"/>
                  <a:gd fmla="*/ 0 h 16" name="T63"/>
                  <a:gd fmla="*/ 4 w 13" name="T64"/>
                  <a:gd fmla="*/ 0 h 16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16" w="13">
                    <a:moveTo>
                      <a:pt x="4" y="0"/>
                    </a:moveTo>
                    <a:lnTo>
                      <a:pt x="4" y="0"/>
                    </a:lnTo>
                    <a:lnTo>
                      <a:pt x="3" y="3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3" y="13"/>
                    </a:lnTo>
                    <a:lnTo>
                      <a:pt x="13" y="15"/>
                    </a:lnTo>
                    <a:lnTo>
                      <a:pt x="11" y="16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7" y="13"/>
                    </a:lnTo>
                    <a:lnTo>
                      <a:pt x="6" y="11"/>
                    </a:lnTo>
                    <a:lnTo>
                      <a:pt x="4" y="10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0" name="Freeform 365"/>
              <p:cNvSpPr/>
              <p:nvPr/>
            </p:nvSpPr>
            <p:spPr bwMode="auto">
              <a:xfrm>
                <a:off x="10501146" y="76207"/>
                <a:ext cx="14289" cy="6350"/>
              </a:xfrm>
              <a:custGeom>
                <a:gdLst>
                  <a:gd fmla="*/ 0 w 9" name="T0"/>
                  <a:gd fmla="*/ 4 h 4" name="T1"/>
                  <a:gd fmla="*/ 0 w 9" name="T2"/>
                  <a:gd fmla="*/ 4 h 4" name="T3"/>
                  <a:gd fmla="*/ 4 w 9" name="T4"/>
                  <a:gd fmla="*/ 4 h 4" name="T5"/>
                  <a:gd fmla="*/ 8 w 9" name="T6"/>
                  <a:gd fmla="*/ 3 h 4" name="T7"/>
                  <a:gd fmla="*/ 9 w 9" name="T8"/>
                  <a:gd fmla="*/ 1 h 4" name="T9"/>
                  <a:gd fmla="*/ 9 w 9" name="T10"/>
                  <a:gd fmla="*/ 0 h 4" name="T11"/>
                  <a:gd fmla="*/ 8 w 9" name="T12"/>
                  <a:gd fmla="*/ 0 h 4" name="T13"/>
                  <a:gd fmla="*/ 8 w 9" name="T14"/>
                  <a:gd fmla="*/ 0 h 4" name="T15"/>
                  <a:gd fmla="*/ 4 w 9" name="T16"/>
                  <a:gd fmla="*/ 1 h 4" name="T17"/>
                  <a:gd fmla="*/ 2 w 9" name="T18"/>
                  <a:gd fmla="*/ 1 h 4" name="T19"/>
                  <a:gd fmla="*/ 0 w 9" name="T20"/>
                  <a:gd fmla="*/ 4 h 4" name="T21"/>
                  <a:gd fmla="*/ 0 w 9" name="T22"/>
                  <a:gd fmla="*/ 4 h 4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4" w="9">
                    <a:moveTo>
                      <a:pt x="0" y="4"/>
                    </a:moveTo>
                    <a:lnTo>
                      <a:pt x="0" y="4"/>
                    </a:lnTo>
                    <a:lnTo>
                      <a:pt x="4" y="4"/>
                    </a:lnTo>
                    <a:lnTo>
                      <a:pt x="8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1" name="Freeform 366"/>
              <p:cNvSpPr/>
              <p:nvPr/>
            </p:nvSpPr>
            <p:spPr bwMode="auto">
              <a:xfrm>
                <a:off x="10507663" y="42863"/>
                <a:ext cx="11113" cy="4764"/>
              </a:xfrm>
              <a:custGeom>
                <a:gdLst>
                  <a:gd fmla="*/ 0 w 7" name="T0"/>
                  <a:gd fmla="*/ 3 h 3" name="T1"/>
                  <a:gd fmla="*/ 0 w 7" name="T2"/>
                  <a:gd fmla="*/ 3 h 3" name="T3"/>
                  <a:gd fmla="*/ 2 w 7" name="T4"/>
                  <a:gd fmla="*/ 3 h 3" name="T5"/>
                  <a:gd fmla="*/ 6 w 7" name="T6"/>
                  <a:gd fmla="*/ 2 h 3" name="T7"/>
                  <a:gd fmla="*/ 7 w 7" name="T8"/>
                  <a:gd fmla="*/ 0 h 3" name="T9"/>
                  <a:gd fmla="*/ 6 w 7" name="T10"/>
                  <a:gd fmla="*/ 0 h 3" name="T11"/>
                  <a:gd fmla="*/ 6 w 7" name="T12"/>
                  <a:gd fmla="*/ 0 h 3" name="T13"/>
                  <a:gd fmla="*/ 4 w 7" name="T14"/>
                  <a:gd fmla="*/ 0 h 3" name="T15"/>
                  <a:gd fmla="*/ 1 w 7" name="T16"/>
                  <a:gd fmla="*/ 1 h 3" name="T17"/>
                  <a:gd fmla="*/ 0 w 7" name="T18"/>
                  <a:gd fmla="*/ 3 h 3" name="T19"/>
                  <a:gd fmla="*/ 0 w 7" name="T20"/>
                  <a:gd fmla="*/ 3 h 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" w="7">
                    <a:moveTo>
                      <a:pt x="0" y="3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606" name="Group 393"/>
          <p:cNvGrpSpPr/>
          <p:nvPr/>
        </p:nvGrpSpPr>
        <p:grpSpPr>
          <a:xfrm>
            <a:off x="5476875" y="3763963"/>
            <a:ext cx="5337175" cy="2362200"/>
            <a:chOff x="5476498" y="4144985"/>
            <a:chExt cx="4596931" cy="2034775"/>
          </a:xfrm>
        </p:grpSpPr>
        <p:sp>
          <p:nvSpPr>
            <p:cNvPr id="374" name="타원 8"/>
            <p:cNvSpPr/>
            <p:nvPr/>
          </p:nvSpPr>
          <p:spPr>
            <a:xfrm>
              <a:off x="5599557" y="4144985"/>
              <a:ext cx="1252465" cy="1253957"/>
            </a:xfrm>
            <a:prstGeom prst="ellips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 sz="2000"/>
            </a:p>
          </p:txBody>
        </p:sp>
        <p:graphicFrame>
          <p:nvGraphicFramePr>
            <p:cNvPr id="25610" name="차트 9"/>
            <p:cNvGraphicFramePr>
              <a:graphicFrameLocks noChangeAspect="1"/>
            </p:cNvGraphicFramePr>
            <p:nvPr/>
          </p:nvGraphicFramePr>
          <p:xfrm>
            <a:off x="5574444" y="4128957"/>
            <a:ext cx="1302568" cy="1285598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imgH="1493649" imgW="1511939" progId="Excel.Chart.8" r:id="rId2" spid="_x0000_s1044">
                    <p:embed/>
                  </p:oleObj>
                </mc:Choice>
                <mc:Fallback>
                  <p:oleObj imgH="1493649" imgW="1511939" progId="Excel.Chart.8" r:id="rId2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5574444" y="4128957"/>
                          <a:ext cx="1302568" cy="128559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6" name="Rectangle 3"/>
            <p:cNvSpPr txBox="1">
              <a:spLocks noChangeArrowheads="1"/>
            </p:cNvSpPr>
            <p:nvPr/>
          </p:nvSpPr>
          <p:spPr>
            <a:xfrm>
              <a:off x="5866503" y="4461189"/>
              <a:ext cx="895819" cy="311672"/>
            </a:xfrm>
            <a:prstGeom prst="rect">
              <a:avLst/>
            </a:prstGeom>
            <a:noFill/>
            <a:effectLst/>
          </p:spPr>
          <p:txBody>
            <a:bodyPr anchor="ctr" bIns="46800" lIns="90000" rIns="90000" tIns="46800">
              <a:spAutoFit/>
              <a:scene3d>
                <a:camera prst="orthographicFront">
                  <a:rot lat="0" lon="0" rev="0"/>
                </a:camera>
                <a:lightRig dir="t" rig="glow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2pPr fontAlgn="auto" lvl="1" marL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b="1" kumimoji="0" sz="1600">
                  <a:ln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charset="0" pitchFamily="34" typeface="Microsoft Sans Serif"/>
                  <a:ea charset="-127" pitchFamily="18" typeface="Yoon 윤고딕 550_TT"/>
                  <a:cs charset="0" pitchFamily="34" typeface="Microsoft Sans Serif"/>
                </a:defRPr>
              </a:lvl2pPr>
            </a:lstStyle>
            <a:p>
              <a:pPr algn="r" latinLnBrk="1" lvl="1">
                <a:defRPr/>
              </a:pPr>
              <a:r>
                <a:rPr altLang="ko-KR" lang="en-US">
                  <a:solidFill>
                    <a:schemeClr val="bg1"/>
                  </a:solidFill>
                  <a:latin typeface="+mn-lt"/>
                  <a:ea charset="0" pitchFamily="34" typeface="Tahoma"/>
                  <a:cs charset="0" pitchFamily="34" typeface="Tahoma"/>
                </a:rPr>
                <a:t>30%</a:t>
              </a:r>
            </a:p>
          </p:txBody>
        </p:sp>
        <p:sp>
          <p:nvSpPr>
            <p:cNvPr id="377" name="타원 10"/>
            <p:cNvSpPr/>
            <p:nvPr/>
          </p:nvSpPr>
          <p:spPr>
            <a:xfrm>
              <a:off x="7150098" y="4144985"/>
              <a:ext cx="1252465" cy="1252590"/>
            </a:xfrm>
            <a:prstGeom prst="ellipse">
              <a:avLst/>
            </a:prstGeom>
            <a:noFill/>
            <a:ln w="12700">
              <a:solidFill>
                <a:srgbClr val="91BA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 sz="2000"/>
            </a:p>
          </p:txBody>
        </p:sp>
        <p:graphicFrame>
          <p:nvGraphicFramePr>
            <p:cNvPr id="25613" name="차트 11"/>
            <p:cNvGraphicFramePr>
              <a:graphicFrameLocks noChangeAspect="1"/>
            </p:cNvGraphicFramePr>
            <p:nvPr/>
          </p:nvGraphicFramePr>
          <p:xfrm>
            <a:off x="7125471" y="4128678"/>
            <a:ext cx="1302568" cy="1285598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imgH="1493649" imgW="1518036" progId="Excel.Chart.8" r:id="rId4" spid="_x0000_s1045">
                    <p:embed/>
                  </p:oleObj>
                </mc:Choice>
                <mc:Fallback>
                  <p:oleObj imgH="1493649" imgW="1518036" progId="Excel.Chart.8" r:id="rId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7125471" y="4128678"/>
                          <a:ext cx="1302568" cy="128559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" name="Rectangle 3"/>
            <p:cNvSpPr txBox="1">
              <a:spLocks noChangeArrowheads="1"/>
            </p:cNvSpPr>
            <p:nvPr/>
          </p:nvSpPr>
          <p:spPr>
            <a:xfrm>
              <a:off x="7438117" y="4658176"/>
              <a:ext cx="895819" cy="311672"/>
            </a:xfrm>
            <a:prstGeom prst="rect">
              <a:avLst/>
            </a:prstGeom>
            <a:noFill/>
            <a:effectLst/>
          </p:spPr>
          <p:txBody>
            <a:bodyPr anchor="ctr" bIns="46800" lIns="90000" rIns="90000" tIns="46800">
              <a:spAutoFit/>
              <a:scene3d>
                <a:camera prst="orthographicFront">
                  <a:rot lat="0" lon="0" rev="0"/>
                </a:camera>
                <a:lightRig dir="t" rig="glow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2pPr fontAlgn="auto" lvl="1" marL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b="1" kumimoji="0" sz="1600">
                  <a:ln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charset="0" pitchFamily="34" typeface="Microsoft Sans Serif"/>
                  <a:ea charset="-127" pitchFamily="18" typeface="Yoon 윤고딕 550_TT"/>
                  <a:cs charset="0" pitchFamily="34" typeface="Microsoft Sans Serif"/>
                </a:defRPr>
              </a:lvl2pPr>
            </a:lstStyle>
            <a:p>
              <a:pPr algn="r" latinLnBrk="1" lvl="1">
                <a:defRPr/>
              </a:pPr>
              <a:r>
                <a:rPr altLang="ko-KR" lang="en-US">
                  <a:solidFill>
                    <a:schemeClr val="bg1"/>
                  </a:solidFill>
                  <a:latin typeface="+mn-lt"/>
                  <a:ea charset="0" pitchFamily="34" typeface="Tahoma"/>
                  <a:cs charset="0" pitchFamily="34" typeface="Tahoma"/>
                </a:rPr>
                <a:t>60%</a:t>
              </a:r>
            </a:p>
          </p:txBody>
        </p:sp>
        <p:sp>
          <p:nvSpPr>
            <p:cNvPr id="380" name="타원 12"/>
            <p:cNvSpPr/>
            <p:nvPr/>
          </p:nvSpPr>
          <p:spPr>
            <a:xfrm>
              <a:off x="8700639" y="4144985"/>
              <a:ext cx="1252465" cy="1252590"/>
            </a:xfrm>
            <a:prstGeom prst="ellipse">
              <a:avLst/>
            </a:prstGeom>
            <a:noFill/>
            <a:ln w="12700">
              <a:solidFill>
                <a:srgbClr val="4154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 sz="2000"/>
            </a:p>
          </p:txBody>
        </p:sp>
        <p:graphicFrame>
          <p:nvGraphicFramePr>
            <p:cNvPr id="25616" name="차트 13"/>
            <p:cNvGraphicFramePr>
              <a:graphicFrameLocks noChangeAspect="1"/>
            </p:cNvGraphicFramePr>
            <p:nvPr/>
          </p:nvGraphicFramePr>
          <p:xfrm>
            <a:off x="8675940" y="4128957"/>
            <a:ext cx="1302568" cy="1285598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imgH="1493649" imgW="1511939" progId="Excel.Chart.8" r:id="rId6" spid="_x0000_s1046">
                    <p:embed/>
                  </p:oleObj>
                </mc:Choice>
                <mc:Fallback>
                  <p:oleObj imgH="1493649" imgW="1511939" progId="Excel.Chart.8" r:id="rId6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8675940" y="4128957"/>
                          <a:ext cx="1302568" cy="128559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2" name="Rectangle 3"/>
            <p:cNvSpPr txBox="1">
              <a:spLocks noChangeArrowheads="1"/>
            </p:cNvSpPr>
            <p:nvPr/>
          </p:nvSpPr>
          <p:spPr>
            <a:xfrm>
              <a:off x="8786564" y="4849838"/>
              <a:ext cx="895819" cy="311672"/>
            </a:xfrm>
            <a:prstGeom prst="rect">
              <a:avLst/>
            </a:prstGeom>
            <a:noFill/>
            <a:effectLst/>
          </p:spPr>
          <p:txBody>
            <a:bodyPr anchor="ctr" bIns="46800" lIns="90000" rIns="90000" tIns="46800">
              <a:spAutoFit/>
              <a:scene3d>
                <a:camera prst="orthographicFront">
                  <a:rot lat="0" lon="0" rev="0"/>
                </a:camera>
                <a:lightRig dir="t" rig="glow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2pPr fontAlgn="auto" lvl="1" marL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b="1" kumimoji="0" sz="1600">
                  <a:ln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charset="0" pitchFamily="34" typeface="Microsoft Sans Serif"/>
                  <a:ea charset="-127" pitchFamily="18" typeface="Yoon 윤고딕 550_TT"/>
                  <a:cs charset="0" pitchFamily="34" typeface="Microsoft Sans Serif"/>
                </a:defRPr>
              </a:lvl2pPr>
            </a:lstStyle>
            <a:p>
              <a:pPr algn="r" latinLnBrk="1" lvl="1">
                <a:defRPr/>
              </a:pPr>
              <a:r>
                <a:rPr altLang="ko-KR" lang="en-US">
                  <a:solidFill>
                    <a:schemeClr val="bg1"/>
                  </a:solidFill>
                  <a:latin typeface="+mn-lt"/>
                  <a:ea charset="0" pitchFamily="34" typeface="Tahoma"/>
                  <a:cs charset="0" pitchFamily="34" typeface="Tahoma"/>
                </a:rPr>
                <a:t>80%</a:t>
              </a:r>
            </a:p>
          </p:txBody>
        </p:sp>
        <p:grpSp>
          <p:nvGrpSpPr>
            <p:cNvPr id="25618" name="Group 382"/>
            <p:cNvGrpSpPr/>
            <p:nvPr/>
          </p:nvGrpSpPr>
          <p:grpSpPr>
            <a:xfrm>
              <a:off x="5476498" y="5502276"/>
              <a:ext cx="1492410" cy="677484"/>
              <a:chOff x="5086666" y="5161653"/>
              <a:chExt cx="1492410" cy="677484"/>
            </a:xfrm>
          </p:grpSpPr>
          <p:sp>
            <p:nvSpPr>
              <p:cNvPr id="384" name="speed"/>
              <p:cNvSpPr txBox="1">
                <a:spLocks noChangeArrowheads="1"/>
              </p:cNvSpPr>
              <p:nvPr/>
            </p:nvSpPr>
            <p:spPr bwMode="auto">
              <a:xfrm>
                <a:off x="5086666" y="5161653"/>
                <a:ext cx="1492410" cy="269663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dir="t" rig="threePt"/>
              </a:scene3d>
              <a:sp3d prstMaterial="matte">
                <a:bevelT h="1270" w="1270"/>
              </a:sp3d>
            </p:spPr>
            <p:txBody>
              <a:bodyPr bIns="46800" lIns="90000" rIns="90000" tIns="46800">
                <a:spAutoFit/>
                <a:sp3d/>
              </a:bodyPr>
              <a:lstStyle>
                <a:defPPr>
                  <a:defRPr lang="ko-KR"/>
                </a:defPPr>
                <a:lvl1pPr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prstClr val="white"/>
                  </a:buClr>
                  <a:defRPr b="1" kumimoji="1" sz="14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charset="0" pitchFamily="34" typeface="Tahoma"/>
                    <a:ea charset="0" pitchFamily="34" typeface="Tahoma"/>
                    <a:cs charset="0" pitchFamily="34" typeface="Tahoma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latin charset="-127" pitchFamily="50" typeface="굴림"/>
                    <a:ea charset="-127" pitchFamily="50" typeface="굴림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latin charset="-127" pitchFamily="50" typeface="굴림"/>
                    <a:ea charset="-127" pitchFamily="50" typeface="굴림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latin charset="-127" pitchFamily="50" typeface="굴림"/>
                    <a:ea charset="-127" pitchFamily="50" typeface="굴림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latin charset="-127" pitchFamily="50" typeface="굴림"/>
                    <a:ea charset="-127" pitchFamily="50" typeface="굴림"/>
                  </a:defRPr>
                </a:lvl5pPr>
                <a:lvl6pPr>
                  <a:defRPr kumimoji="1">
                    <a:latin charset="-127" pitchFamily="50" typeface="굴림"/>
                    <a:ea charset="-127" pitchFamily="50" typeface="굴림"/>
                  </a:defRPr>
                </a:lvl6pPr>
                <a:lvl7pPr>
                  <a:defRPr kumimoji="1">
                    <a:latin charset="-127" pitchFamily="50" typeface="굴림"/>
                    <a:ea charset="-127" pitchFamily="50" typeface="굴림"/>
                  </a:defRPr>
                </a:lvl7pPr>
                <a:lvl8pPr>
                  <a:defRPr kumimoji="1">
                    <a:latin charset="-127" pitchFamily="50" typeface="굴림"/>
                    <a:ea charset="-127" pitchFamily="50" typeface="굴림"/>
                  </a:defRPr>
                </a:lvl8pPr>
                <a:lvl9pPr>
                  <a:defRPr kumimoji="1">
                    <a:latin charset="-127" pitchFamily="50" typeface="굴림"/>
                    <a:ea charset="-127" pitchFamily="50" typeface="굴림"/>
                  </a:defRPr>
                </a:lvl9pPr>
              </a:lstStyle>
              <a:p>
                <a:pPr algn="ctr" latinLnBrk="1">
                  <a:defRPr/>
                </a:pPr>
                <a:r>
                  <a:rPr altLang="ko-KR" 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itchFamily="34" typeface="Calibri"/>
                  </a:rPr>
                  <a:t>Value 01</a:t>
                </a:r>
              </a:p>
            </p:txBody>
          </p:sp>
          <p:sp>
            <p:nvSpPr>
              <p:cNvPr id="385" name="Rectangle 3"/>
              <p:cNvSpPr txBox="1">
                <a:spLocks noChangeArrowheads="1"/>
              </p:cNvSpPr>
              <p:nvPr/>
            </p:nvSpPr>
            <p:spPr bwMode="auto">
              <a:xfrm>
                <a:off x="5156400" y="5407021"/>
                <a:ext cx="1352279" cy="395688"/>
              </a:xfrm>
              <a:prstGeom prst="rect">
                <a:avLst/>
              </a:prstGeom>
            </p:spPr>
            <p:txBody>
              <a:bodyPr bIns="46800" lIns="90000" rIns="90000" tIns="46800">
                <a:spAutoFit/>
              </a:bodyPr>
              <a:lstStyle>
                <a:lvl1pPr eaLnBrk="0" hangingPunct="0" indent="-342900" marL="342900">
                  <a:spcBef>
                    <a:spcPct val="20000"/>
                  </a:spcBef>
                  <a:buFont typeface="Arial"/>
                  <a:buNone/>
                  <a:defRPr altLang="ko-KR" lang="en-US" smtClean="0" sz="2000">
                    <a:latin charset="0" pitchFamily="34" typeface="Microsoft Sans Serif"/>
                    <a:ea typeface="+mj-ea"/>
                    <a:cs charset="0" pitchFamily="34" typeface="Microsoft Sans Serif"/>
                  </a:defRPr>
                </a:lvl1pPr>
                <a:lvl2pPr eaLnBrk="0" hangingPunct="0" indent="-285750" marL="742950">
                  <a:spcBef>
                    <a:spcPct val="20000"/>
                  </a:spcBef>
                  <a:buFont typeface="Arial"/>
                  <a:buChar char="–"/>
                  <a:defRPr sz="2800">
                    <a:latin typeface="+mn-lt"/>
                    <a:ea typeface="+mn-ea"/>
                  </a:defRPr>
                </a:lvl2pPr>
                <a:lvl3pPr eaLnBrk="0" hangingPunct="0" indent="-228600" marL="1143000">
                  <a:spcBef>
                    <a:spcPct val="20000"/>
                  </a:spcBef>
                  <a:buFont typeface="Arial"/>
                  <a:buChar char="•"/>
                  <a:defRPr sz="2400">
                    <a:latin typeface="+mn-lt"/>
                    <a:ea typeface="+mn-ea"/>
                  </a:defRPr>
                </a:lvl3pPr>
                <a:lvl4pPr eaLnBrk="0" hangingPunct="0" indent="-228600" marL="1600200">
                  <a:spcBef>
                    <a:spcPct val="20000"/>
                  </a:spcBef>
                  <a:buFont typeface="Arial"/>
                  <a:buChar char="–"/>
                  <a:defRPr sz="2000">
                    <a:latin typeface="+mn-lt"/>
                    <a:ea typeface="+mn-ea"/>
                  </a:defRPr>
                </a:lvl4pPr>
                <a:lvl5pPr eaLnBrk="0" hangingPunct="0" indent="-228600" marL="2057400">
                  <a:spcBef>
                    <a:spcPct val="20000"/>
                  </a:spcBef>
                  <a:buFont typeface="Arial"/>
                  <a:buChar char="»"/>
                  <a:defRPr sz="2000">
                    <a:latin typeface="+mn-lt"/>
                    <a:ea typeface="+mn-ea"/>
                  </a:defRPr>
                </a:lvl5pPr>
                <a:lvl6pPr indent="-228600" marL="25146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000">
                    <a:latin typeface="+mn-lt"/>
                    <a:ea typeface="+mn-ea"/>
                  </a:defRPr>
                </a:lvl6pPr>
                <a:lvl7pPr indent="-228600" marL="29718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000">
                    <a:latin typeface="+mn-lt"/>
                    <a:ea typeface="+mn-ea"/>
                  </a:defRPr>
                </a:lvl7pPr>
                <a:lvl8pPr indent="-228600" marL="3429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000">
                    <a:latin typeface="+mn-lt"/>
                    <a:ea typeface="+mn-ea"/>
                  </a:defRPr>
                </a:lvl8pPr>
                <a:lvl9pPr indent="-228600" marL="38862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algn="ctr" fontAlgn="auto" indent="0" latinLnBrk="1" marL="0">
                  <a:spcAft>
                    <a:spcPct val="0"/>
                  </a:spcAft>
                  <a:defRPr/>
                </a:pPr>
                <a:r>
                  <a: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itchFamily="34" typeface="Calibri"/>
                    <a:ea charset="0" pitchFamily="34" typeface="Tahoma"/>
                    <a:cs charset="0" panose="020b0604020202020204" pitchFamily="34" typeface="Arial"/>
                  </a:rPr>
                  <a:t>Design inspiration For presentation</a:t>
                </a:r>
              </a:p>
            </p:txBody>
          </p:sp>
        </p:grpSp>
        <p:grpSp>
          <p:nvGrpSpPr>
            <p:cNvPr id="25619" name="Group 385"/>
            <p:cNvGrpSpPr/>
            <p:nvPr/>
          </p:nvGrpSpPr>
          <p:grpSpPr>
            <a:xfrm>
              <a:off x="7038570" y="5502276"/>
              <a:ext cx="1492410" cy="677484"/>
              <a:chOff x="5086666" y="5161653"/>
              <a:chExt cx="1492410" cy="677484"/>
            </a:xfrm>
          </p:grpSpPr>
          <p:sp>
            <p:nvSpPr>
              <p:cNvPr id="387" name="speed"/>
              <p:cNvSpPr txBox="1">
                <a:spLocks noChangeArrowheads="1"/>
              </p:cNvSpPr>
              <p:nvPr/>
            </p:nvSpPr>
            <p:spPr bwMode="auto">
              <a:xfrm>
                <a:off x="5086666" y="5161653"/>
                <a:ext cx="1492410" cy="269663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dir="t" rig="threePt"/>
              </a:scene3d>
              <a:sp3d prstMaterial="matte">
                <a:bevelT h="1270" w="1270"/>
              </a:sp3d>
            </p:spPr>
            <p:txBody>
              <a:bodyPr bIns="46800" lIns="90000" rIns="90000" tIns="46800">
                <a:spAutoFit/>
                <a:sp3d/>
              </a:bodyPr>
              <a:lstStyle>
                <a:defPPr>
                  <a:defRPr lang="ko-KR"/>
                </a:defPPr>
                <a:lvl1pPr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prstClr val="white"/>
                  </a:buClr>
                  <a:defRPr b="1" kumimoji="1" sz="14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charset="0" pitchFamily="34" typeface="Tahoma"/>
                    <a:ea charset="0" pitchFamily="34" typeface="Tahoma"/>
                    <a:cs charset="0" pitchFamily="34" typeface="Tahoma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latin charset="-127" pitchFamily="50" typeface="굴림"/>
                    <a:ea charset="-127" pitchFamily="50" typeface="굴림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latin charset="-127" pitchFamily="50" typeface="굴림"/>
                    <a:ea charset="-127" pitchFamily="50" typeface="굴림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latin charset="-127" pitchFamily="50" typeface="굴림"/>
                    <a:ea charset="-127" pitchFamily="50" typeface="굴림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latin charset="-127" pitchFamily="50" typeface="굴림"/>
                    <a:ea charset="-127" pitchFamily="50" typeface="굴림"/>
                  </a:defRPr>
                </a:lvl5pPr>
                <a:lvl6pPr>
                  <a:defRPr kumimoji="1">
                    <a:latin charset="-127" pitchFamily="50" typeface="굴림"/>
                    <a:ea charset="-127" pitchFamily="50" typeface="굴림"/>
                  </a:defRPr>
                </a:lvl6pPr>
                <a:lvl7pPr>
                  <a:defRPr kumimoji="1">
                    <a:latin charset="-127" pitchFamily="50" typeface="굴림"/>
                    <a:ea charset="-127" pitchFamily="50" typeface="굴림"/>
                  </a:defRPr>
                </a:lvl7pPr>
                <a:lvl8pPr>
                  <a:defRPr kumimoji="1">
                    <a:latin charset="-127" pitchFamily="50" typeface="굴림"/>
                    <a:ea charset="-127" pitchFamily="50" typeface="굴림"/>
                  </a:defRPr>
                </a:lvl8pPr>
                <a:lvl9pPr>
                  <a:defRPr kumimoji="1">
                    <a:latin charset="-127" pitchFamily="50" typeface="굴림"/>
                    <a:ea charset="-127" pitchFamily="50" typeface="굴림"/>
                  </a:defRPr>
                </a:lvl9pPr>
              </a:lstStyle>
              <a:p>
                <a:pPr algn="ctr" latinLnBrk="1">
                  <a:defRPr/>
                </a:pPr>
                <a:r>
                  <a:rPr altLang="ko-KR" 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itchFamily="34" typeface="Calibri"/>
                  </a:rPr>
                  <a:t>Value 02</a:t>
                </a:r>
              </a:p>
            </p:txBody>
          </p:sp>
          <p:sp>
            <p:nvSpPr>
              <p:cNvPr id="388" name="Rectangle 3"/>
              <p:cNvSpPr txBox="1">
                <a:spLocks noChangeArrowheads="1"/>
              </p:cNvSpPr>
              <p:nvPr/>
            </p:nvSpPr>
            <p:spPr bwMode="auto">
              <a:xfrm>
                <a:off x="5155807" y="5407021"/>
                <a:ext cx="1353647" cy="395688"/>
              </a:xfrm>
              <a:prstGeom prst="rect">
                <a:avLst/>
              </a:prstGeom>
            </p:spPr>
            <p:txBody>
              <a:bodyPr bIns="46800" lIns="90000" rIns="90000" tIns="46800">
                <a:spAutoFit/>
              </a:bodyPr>
              <a:lstStyle>
                <a:lvl1pPr eaLnBrk="0" hangingPunct="0" indent="-342900" marL="342900">
                  <a:spcBef>
                    <a:spcPct val="20000"/>
                  </a:spcBef>
                  <a:buFont typeface="Arial"/>
                  <a:buNone/>
                  <a:defRPr altLang="ko-KR" lang="en-US" smtClean="0" sz="2000">
                    <a:latin charset="0" pitchFamily="34" typeface="Microsoft Sans Serif"/>
                    <a:ea typeface="+mj-ea"/>
                    <a:cs charset="0" pitchFamily="34" typeface="Microsoft Sans Serif"/>
                  </a:defRPr>
                </a:lvl1pPr>
                <a:lvl2pPr eaLnBrk="0" hangingPunct="0" indent="-285750" marL="742950">
                  <a:spcBef>
                    <a:spcPct val="20000"/>
                  </a:spcBef>
                  <a:buFont typeface="Arial"/>
                  <a:buChar char="–"/>
                  <a:defRPr sz="2800">
                    <a:latin typeface="+mn-lt"/>
                    <a:ea typeface="+mn-ea"/>
                  </a:defRPr>
                </a:lvl2pPr>
                <a:lvl3pPr eaLnBrk="0" hangingPunct="0" indent="-228600" marL="1143000">
                  <a:spcBef>
                    <a:spcPct val="20000"/>
                  </a:spcBef>
                  <a:buFont typeface="Arial"/>
                  <a:buChar char="•"/>
                  <a:defRPr sz="2400">
                    <a:latin typeface="+mn-lt"/>
                    <a:ea typeface="+mn-ea"/>
                  </a:defRPr>
                </a:lvl3pPr>
                <a:lvl4pPr eaLnBrk="0" hangingPunct="0" indent="-228600" marL="1600200">
                  <a:spcBef>
                    <a:spcPct val="20000"/>
                  </a:spcBef>
                  <a:buFont typeface="Arial"/>
                  <a:buChar char="–"/>
                  <a:defRPr sz="2000">
                    <a:latin typeface="+mn-lt"/>
                    <a:ea typeface="+mn-ea"/>
                  </a:defRPr>
                </a:lvl4pPr>
                <a:lvl5pPr eaLnBrk="0" hangingPunct="0" indent="-228600" marL="2057400">
                  <a:spcBef>
                    <a:spcPct val="20000"/>
                  </a:spcBef>
                  <a:buFont typeface="Arial"/>
                  <a:buChar char="»"/>
                  <a:defRPr sz="2000">
                    <a:latin typeface="+mn-lt"/>
                    <a:ea typeface="+mn-ea"/>
                  </a:defRPr>
                </a:lvl5pPr>
                <a:lvl6pPr indent="-228600" marL="25146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000">
                    <a:latin typeface="+mn-lt"/>
                    <a:ea typeface="+mn-ea"/>
                  </a:defRPr>
                </a:lvl6pPr>
                <a:lvl7pPr indent="-228600" marL="29718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000">
                    <a:latin typeface="+mn-lt"/>
                    <a:ea typeface="+mn-ea"/>
                  </a:defRPr>
                </a:lvl7pPr>
                <a:lvl8pPr indent="-228600" marL="3429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000">
                    <a:latin typeface="+mn-lt"/>
                    <a:ea typeface="+mn-ea"/>
                  </a:defRPr>
                </a:lvl8pPr>
                <a:lvl9pPr indent="-228600" marL="38862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algn="ctr" fontAlgn="auto" indent="0" latinLnBrk="1" marL="0">
                  <a:spcAft>
                    <a:spcPct val="0"/>
                  </a:spcAft>
                  <a:defRPr/>
                </a:pPr>
                <a:r>
                  <a: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itchFamily="34" typeface="Calibri"/>
                    <a:ea charset="0" pitchFamily="34" typeface="Tahoma"/>
                    <a:cs charset="0" panose="020b0604020202020204" pitchFamily="34" typeface="Arial"/>
                  </a:rPr>
                  <a:t>Design inspiration For presentation</a:t>
                </a:r>
              </a:p>
            </p:txBody>
          </p:sp>
        </p:grpSp>
        <p:grpSp>
          <p:nvGrpSpPr>
            <p:cNvPr id="25620" name="Group 388"/>
            <p:cNvGrpSpPr/>
            <p:nvPr/>
          </p:nvGrpSpPr>
          <p:grpSpPr>
            <a:xfrm>
              <a:off x="8581019" y="5502276"/>
              <a:ext cx="1492410" cy="677484"/>
              <a:chOff x="5086666" y="5161653"/>
              <a:chExt cx="1492410" cy="677484"/>
            </a:xfrm>
          </p:grpSpPr>
          <p:sp>
            <p:nvSpPr>
              <p:cNvPr id="390" name="speed"/>
              <p:cNvSpPr txBox="1">
                <a:spLocks noChangeArrowheads="1"/>
              </p:cNvSpPr>
              <p:nvPr/>
            </p:nvSpPr>
            <p:spPr bwMode="auto">
              <a:xfrm>
                <a:off x="5086666" y="5161653"/>
                <a:ext cx="1492410" cy="269663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dir="t" rig="threePt"/>
              </a:scene3d>
              <a:sp3d prstMaterial="matte">
                <a:bevelT h="1270" w="1270"/>
              </a:sp3d>
            </p:spPr>
            <p:txBody>
              <a:bodyPr bIns="46800" lIns="90000" rIns="90000" tIns="46800">
                <a:spAutoFit/>
                <a:sp3d/>
              </a:bodyPr>
              <a:lstStyle>
                <a:defPPr>
                  <a:defRPr lang="ko-KR"/>
                </a:defPPr>
                <a:lvl1pPr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prstClr val="white"/>
                  </a:buClr>
                  <a:defRPr b="1" kumimoji="1" sz="14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charset="0" pitchFamily="34" typeface="Tahoma"/>
                    <a:ea charset="0" pitchFamily="34" typeface="Tahoma"/>
                    <a:cs charset="0" pitchFamily="34" typeface="Tahoma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latin charset="-127" pitchFamily="50" typeface="굴림"/>
                    <a:ea charset="-127" pitchFamily="50" typeface="굴림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latin charset="-127" pitchFamily="50" typeface="굴림"/>
                    <a:ea charset="-127" pitchFamily="50" typeface="굴림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latin charset="-127" pitchFamily="50" typeface="굴림"/>
                    <a:ea charset="-127" pitchFamily="50" typeface="굴림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latin charset="-127" pitchFamily="50" typeface="굴림"/>
                    <a:ea charset="-127" pitchFamily="50" typeface="굴림"/>
                  </a:defRPr>
                </a:lvl5pPr>
                <a:lvl6pPr>
                  <a:defRPr kumimoji="1">
                    <a:latin charset="-127" pitchFamily="50" typeface="굴림"/>
                    <a:ea charset="-127" pitchFamily="50" typeface="굴림"/>
                  </a:defRPr>
                </a:lvl6pPr>
                <a:lvl7pPr>
                  <a:defRPr kumimoji="1">
                    <a:latin charset="-127" pitchFamily="50" typeface="굴림"/>
                    <a:ea charset="-127" pitchFamily="50" typeface="굴림"/>
                  </a:defRPr>
                </a:lvl7pPr>
                <a:lvl8pPr>
                  <a:defRPr kumimoji="1">
                    <a:latin charset="-127" pitchFamily="50" typeface="굴림"/>
                    <a:ea charset="-127" pitchFamily="50" typeface="굴림"/>
                  </a:defRPr>
                </a:lvl8pPr>
                <a:lvl9pPr>
                  <a:defRPr kumimoji="1">
                    <a:latin charset="-127" pitchFamily="50" typeface="굴림"/>
                    <a:ea charset="-127" pitchFamily="50" typeface="굴림"/>
                  </a:defRPr>
                </a:lvl9pPr>
              </a:lstStyle>
              <a:p>
                <a:pPr algn="ctr" latinLnBrk="1">
                  <a:defRPr/>
                </a:pPr>
                <a:r>
                  <a:rPr altLang="ko-KR" 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itchFamily="34" typeface="Calibri"/>
                  </a:rPr>
                  <a:t>Value 03</a:t>
                </a:r>
              </a:p>
            </p:txBody>
          </p:sp>
          <p:sp>
            <p:nvSpPr>
              <p:cNvPr id="391" name="Rectangle 3"/>
              <p:cNvSpPr txBox="1">
                <a:spLocks noChangeArrowheads="1"/>
              </p:cNvSpPr>
              <p:nvPr/>
            </p:nvSpPr>
            <p:spPr bwMode="auto">
              <a:xfrm>
                <a:off x="5157062" y="5407021"/>
                <a:ext cx="1352280" cy="395688"/>
              </a:xfrm>
              <a:prstGeom prst="rect">
                <a:avLst/>
              </a:prstGeom>
            </p:spPr>
            <p:txBody>
              <a:bodyPr bIns="46800" lIns="90000" rIns="90000" tIns="46800">
                <a:spAutoFit/>
              </a:bodyPr>
              <a:lstStyle>
                <a:lvl1pPr eaLnBrk="0" hangingPunct="0" indent="-342900" marL="342900">
                  <a:spcBef>
                    <a:spcPct val="20000"/>
                  </a:spcBef>
                  <a:buFont typeface="Arial"/>
                  <a:buNone/>
                  <a:defRPr altLang="ko-KR" lang="en-US" smtClean="0" sz="2000">
                    <a:latin charset="0" pitchFamily="34" typeface="Microsoft Sans Serif"/>
                    <a:ea typeface="+mj-ea"/>
                    <a:cs charset="0" pitchFamily="34" typeface="Microsoft Sans Serif"/>
                  </a:defRPr>
                </a:lvl1pPr>
                <a:lvl2pPr eaLnBrk="0" hangingPunct="0" indent="-285750" marL="742950">
                  <a:spcBef>
                    <a:spcPct val="20000"/>
                  </a:spcBef>
                  <a:buFont typeface="Arial"/>
                  <a:buChar char="–"/>
                  <a:defRPr sz="2800">
                    <a:latin typeface="+mn-lt"/>
                    <a:ea typeface="+mn-ea"/>
                  </a:defRPr>
                </a:lvl2pPr>
                <a:lvl3pPr eaLnBrk="0" hangingPunct="0" indent="-228600" marL="1143000">
                  <a:spcBef>
                    <a:spcPct val="20000"/>
                  </a:spcBef>
                  <a:buFont typeface="Arial"/>
                  <a:buChar char="•"/>
                  <a:defRPr sz="2400">
                    <a:latin typeface="+mn-lt"/>
                    <a:ea typeface="+mn-ea"/>
                  </a:defRPr>
                </a:lvl3pPr>
                <a:lvl4pPr eaLnBrk="0" hangingPunct="0" indent="-228600" marL="1600200">
                  <a:spcBef>
                    <a:spcPct val="20000"/>
                  </a:spcBef>
                  <a:buFont typeface="Arial"/>
                  <a:buChar char="–"/>
                  <a:defRPr sz="2000">
                    <a:latin typeface="+mn-lt"/>
                    <a:ea typeface="+mn-ea"/>
                  </a:defRPr>
                </a:lvl4pPr>
                <a:lvl5pPr eaLnBrk="0" hangingPunct="0" indent="-228600" marL="2057400">
                  <a:spcBef>
                    <a:spcPct val="20000"/>
                  </a:spcBef>
                  <a:buFont typeface="Arial"/>
                  <a:buChar char="»"/>
                  <a:defRPr sz="2000">
                    <a:latin typeface="+mn-lt"/>
                    <a:ea typeface="+mn-ea"/>
                  </a:defRPr>
                </a:lvl5pPr>
                <a:lvl6pPr indent="-228600" marL="25146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000">
                    <a:latin typeface="+mn-lt"/>
                    <a:ea typeface="+mn-ea"/>
                  </a:defRPr>
                </a:lvl6pPr>
                <a:lvl7pPr indent="-228600" marL="29718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000">
                    <a:latin typeface="+mn-lt"/>
                    <a:ea typeface="+mn-ea"/>
                  </a:defRPr>
                </a:lvl7pPr>
                <a:lvl8pPr indent="-228600" marL="3429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000">
                    <a:latin typeface="+mn-lt"/>
                    <a:ea typeface="+mn-ea"/>
                  </a:defRPr>
                </a:lvl8pPr>
                <a:lvl9pPr indent="-228600" marL="38862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algn="ctr" fontAlgn="auto" indent="0" latinLnBrk="1" marL="0">
                  <a:spcAft>
                    <a:spcPct val="0"/>
                  </a:spcAft>
                  <a:defRPr/>
                </a:pPr>
                <a:r>
                  <a: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itchFamily="34" typeface="Calibri"/>
                    <a:ea charset="0" pitchFamily="34" typeface="Tahoma"/>
                    <a:cs charset="0" panose="020b0604020202020204" pitchFamily="34" typeface="Arial"/>
                  </a:rPr>
                  <a:t>Design inspiration For presentation</a:t>
                </a:r>
              </a:p>
            </p:txBody>
          </p:sp>
        </p:grpSp>
      </p:grpSp>
      <p:sp>
        <p:nvSpPr>
          <p:cNvPr id="25607" name="TextBox 391"/>
          <p:cNvSpPr txBox="1">
            <a:spLocks noChangeArrowheads="1"/>
          </p:cNvSpPr>
          <p:nvPr/>
        </p:nvSpPr>
        <p:spPr bwMode="auto">
          <a:xfrm>
            <a:off x="5514975" y="2355850"/>
            <a:ext cx="4754831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latinLnBrk="1">
              <a:buClr>
                <a:srgbClr val="F9BD45"/>
              </a:buClr>
              <a:buSzPct val="150000"/>
            </a:pPr>
            <a:r>
              <a:rPr altLang="ko-KR" b="1" lang="en-US" sz="2800">
                <a:solidFill>
                  <a:srgbClr val="FF8A00"/>
                </a:solidFill>
                <a:latin charset="0" pitchFamily="34" typeface="Calibri"/>
                <a:ea typeface="맑은 고딕"/>
              </a:rPr>
              <a:t>More choices and visual trends</a:t>
            </a:r>
          </a:p>
        </p:txBody>
      </p:sp>
      <p:sp>
        <p:nvSpPr>
          <p:cNvPr id="25608" name="Rectangle 3"/>
          <p:cNvSpPr txBox="1">
            <a:spLocks noChangeArrowheads="1"/>
          </p:cNvSpPr>
          <p:nvPr/>
        </p:nvSpPr>
        <p:spPr bwMode="auto">
          <a:xfrm>
            <a:off x="5514975" y="2847975"/>
            <a:ext cx="5362575" cy="489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46800" lIns="90000" rIns="90000" tIns="46800">
            <a:spAutoFit/>
          </a:bodyPr>
          <a:lstStyle/>
          <a:p>
            <a:r>
              <a:rPr altLang="ko-KR" lang="en-US" sz="1300">
                <a:latin charset="0" pitchFamily="34" typeface="Calibri"/>
                <a:ea typeface="맑은 고딕"/>
                <a:cs charset="0" pitchFamily="34" typeface="Tahoma"/>
              </a:rPr>
              <a:t>Powerpoint offers word processing, outlining, drawing, graphing, and presentation management tools- all designed to be easy to use and learn</a:t>
            </a: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algn="tl" blurRad="25400" dir="2700000" dist="127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altLang="en-US" lang="ko-KR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36448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>
              <a:lnSpc>
                <a:spcPct val="80000"/>
              </a:lnSpc>
              <a:spcAft>
                <a:spcPct val="0"/>
              </a:spcAft>
              <a:defRPr/>
            </a:pPr>
            <a:r>
              <a:rPr altLang="ko-KR" 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Slide main title</a:t>
            </a:r>
          </a:p>
        </p:txBody>
      </p:sp>
      <p:sp>
        <p:nvSpPr>
          <p:cNvPr id="26627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4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 lIns="0" rIns="0" tIns="0">
            <a:spAutoFit/>
          </a:bodyPr>
          <a:lstStyle/>
          <a:p>
            <a:r>
              <a:rPr altLang="ko-KR" b="1" lang="en-US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Design inspiration For presentation</a:t>
            </a:r>
          </a:p>
        </p:txBody>
      </p:sp>
      <p:graphicFrame>
        <p:nvGraphicFramePr>
          <p:cNvPr id="26628" name="차트 8"/>
          <p:cNvGraphicFramePr>
            <a:graphicFrameLocks noChangeAspect="1"/>
          </p:cNvGraphicFramePr>
          <p:nvPr/>
        </p:nvGraphicFramePr>
        <p:xfrm>
          <a:off x="6692900" y="2006600"/>
          <a:ext cx="4430713" cy="4305300"/>
        </p:xfrm>
        <a:graphic>
          <a:graphicData uri="http://schemas.openxmlformats.org/presentationml/2006/ole">
            <mc:AlternateContent>
              <mc:Choice xmlns:v="urn:schemas-microsoft-com:vml" Requires="v">
                <p:oleObj imgH="4304149" imgW="4432176" progId="Excel.Chart.8" r:id="rId2" spid="_x0000_s1047">
                  <p:embed/>
                </p:oleObj>
              </mc:Choice>
              <mc:Fallback>
                <p:oleObj imgH="4304149" imgW="4432176" progId="Excel.Chart.8" r:id="rId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692900" y="2006600"/>
                        <a:ext cx="4430713" cy="4305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629" name="Group 20"/>
          <p:cNvGrpSpPr/>
          <p:nvPr/>
        </p:nvGrpSpPr>
        <p:grpSpPr>
          <a:xfrm>
            <a:off x="2159000" y="2414588"/>
            <a:ext cx="4048125" cy="757237"/>
            <a:chOff x="6727250" y="2562110"/>
            <a:chExt cx="3652592" cy="757720"/>
          </a:xfrm>
        </p:grpSpPr>
        <p:sp>
          <p:nvSpPr>
            <p:cNvPr id="22" name="Rectangle 3"/>
            <p:cNvSpPr txBox="1">
              <a:spLocks noChangeArrowheads="1"/>
            </p:cNvSpPr>
            <p:nvPr/>
          </p:nvSpPr>
          <p:spPr bwMode="auto">
            <a:xfrm>
              <a:off x="6727250" y="2879813"/>
              <a:ext cx="3617924" cy="436142"/>
            </a:xfrm>
            <a:prstGeom prst="rect">
              <a:avLst/>
            </a:prstGeom>
          </p:spPr>
          <p:txBody>
            <a:bodyPr bIns="0" lIns="0" rIns="0" tIns="0" wrap="none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fontAlgn="auto" indent="-88900" marL="88900">
                <a:spcAft>
                  <a:spcPct val="0"/>
                </a:spcAft>
                <a:buFont charset="0" panose="020b0604020202020204" pitchFamily="34" typeface="Arial"/>
                <a:buChar char="•"/>
                <a:defRPr/>
              </a:pPr>
              <a:r>
                <a:rPr sz="13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rPr>
                <a:t>Design inspiration For presentation</a:t>
              </a:r>
            </a:p>
            <a:p>
              <a:pPr fontAlgn="auto" indent="-88900" marL="88900">
                <a:spcAft>
                  <a:spcPct val="0"/>
                </a:spcAft>
                <a:buFont charset="0" panose="020b0604020202020204" pitchFamily="34" typeface="Arial"/>
                <a:buChar char="•"/>
                <a:defRPr/>
              </a:pPr>
              <a:r>
                <a:rPr sz="13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rPr>
                <a:t>Catch the feel of design in contemporary colors and styles.</a:t>
              </a:r>
            </a:p>
          </p:txBody>
        </p:sp>
        <p:sp>
          <p:nvSpPr>
            <p:cNvPr id="23" name="speed"/>
            <p:cNvSpPr txBox="1">
              <a:spLocks noChangeArrowheads="1"/>
            </p:cNvSpPr>
            <p:nvPr/>
          </p:nvSpPr>
          <p:spPr bwMode="auto">
            <a:xfrm>
              <a:off x="6727249" y="2562110"/>
              <a:ext cx="2017945" cy="27449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 wrap="none">
              <a:spAutoFit/>
              <a:sp3d/>
            </a:bodyPr>
            <a:lstStyle>
              <a:defPPr>
                <a:defRPr lang="ko-KR"/>
              </a:defPPr>
              <a:lvl1pPr algn="l" fontAlgn="base" latinLnBrk="1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1pPr>
              <a:lvl2pPr algn="l" fontAlgn="base" latinLnBrk="1" marL="4572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2pPr>
              <a:lvl3pPr algn="l" fontAlgn="base" latinLnBrk="1" marL="9144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3pPr>
              <a:lvl4pPr algn="l" fontAlgn="base" latinLnBrk="1" marL="13716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4pPr>
              <a:lvl5pPr algn="l" fontAlgn="base" latinLnBrk="1" marL="18288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5pPr>
              <a:lvl6pPr algn="l" defTabSz="914400" eaLnBrk="1" hangingPunct="1" latinLnBrk="1" marL="22860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6pPr>
              <a:lvl7pPr algn="l" defTabSz="914400" eaLnBrk="1" hangingPunct="1" latinLnBrk="1" marL="27432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7pPr>
              <a:lvl8pPr algn="l" defTabSz="914400" eaLnBrk="1" hangingPunct="1" latinLnBrk="1" marL="32004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8pPr>
              <a:lvl9pPr algn="l" defTabSz="914400" eaLnBrk="1" hangingPunct="1" latinLnBrk="1" marL="36576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altLang="ko-KR" b="1" lang="en-US" sz="2000">
                  <a:solidFill>
                    <a:srgbClr val="91BA5B"/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Contemporary Colors</a:t>
              </a:r>
            </a:p>
          </p:txBody>
        </p:sp>
      </p:grpSp>
      <p:grpSp>
        <p:nvGrpSpPr>
          <p:cNvPr id="26630" name="Group 23"/>
          <p:cNvGrpSpPr/>
          <p:nvPr/>
        </p:nvGrpSpPr>
        <p:grpSpPr>
          <a:xfrm>
            <a:off x="2159000" y="3636963"/>
            <a:ext cx="4048125" cy="757237"/>
            <a:chOff x="6727250" y="2562110"/>
            <a:chExt cx="3652592" cy="757720"/>
          </a:xfrm>
        </p:grpSpPr>
        <p:sp>
          <p:nvSpPr>
            <p:cNvPr id="25" name="Rectangle 3"/>
            <p:cNvSpPr txBox="1">
              <a:spLocks noChangeArrowheads="1"/>
            </p:cNvSpPr>
            <p:nvPr/>
          </p:nvSpPr>
          <p:spPr bwMode="auto">
            <a:xfrm>
              <a:off x="6727250" y="2879813"/>
              <a:ext cx="3617924" cy="436142"/>
            </a:xfrm>
            <a:prstGeom prst="rect">
              <a:avLst/>
            </a:prstGeom>
          </p:spPr>
          <p:txBody>
            <a:bodyPr bIns="0" lIns="0" rIns="0" tIns="0" wrap="none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fontAlgn="auto" indent="-88900" marL="88900">
                <a:spcAft>
                  <a:spcPct val="0"/>
                </a:spcAft>
                <a:buFont charset="0" panose="020b0604020202020204" pitchFamily="34" typeface="Arial"/>
                <a:buChar char="•"/>
                <a:defRPr/>
              </a:pPr>
              <a:r>
                <a:rPr sz="13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rPr>
                <a:t>Design inspiration For presentation</a:t>
              </a:r>
            </a:p>
            <a:p>
              <a:pPr fontAlgn="auto" indent="-88900" marL="88900">
                <a:spcAft>
                  <a:spcPct val="0"/>
                </a:spcAft>
                <a:buFont charset="0" panose="020b0604020202020204" pitchFamily="34" typeface="Arial"/>
                <a:buChar char="•"/>
                <a:defRPr/>
              </a:pPr>
              <a:r>
                <a:rPr sz="13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rPr>
                <a:t>Catch the feel of design in contemporary colors and styles.</a:t>
              </a:r>
            </a:p>
          </p:txBody>
        </p:sp>
        <p:sp>
          <p:nvSpPr>
            <p:cNvPr id="26" name="speed"/>
            <p:cNvSpPr txBox="1">
              <a:spLocks noChangeArrowheads="1"/>
            </p:cNvSpPr>
            <p:nvPr/>
          </p:nvSpPr>
          <p:spPr bwMode="auto">
            <a:xfrm>
              <a:off x="6727250" y="2562110"/>
              <a:ext cx="2114900" cy="27449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 wrap="none">
              <a:spAutoFit/>
              <a:sp3d/>
            </a:bodyPr>
            <a:lstStyle>
              <a:defPPr>
                <a:defRPr lang="ko-KR"/>
              </a:defPPr>
              <a:lvl1pPr algn="l" fontAlgn="base" latinLnBrk="1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1pPr>
              <a:lvl2pPr algn="l" fontAlgn="base" latinLnBrk="1" marL="4572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2pPr>
              <a:lvl3pPr algn="l" fontAlgn="base" latinLnBrk="1" marL="9144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3pPr>
              <a:lvl4pPr algn="l" fontAlgn="base" latinLnBrk="1" marL="13716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4pPr>
              <a:lvl5pPr algn="l" fontAlgn="base" latinLnBrk="1" marL="18288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5pPr>
              <a:lvl6pPr algn="l" defTabSz="914400" eaLnBrk="1" hangingPunct="1" latinLnBrk="1" marL="22860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6pPr>
              <a:lvl7pPr algn="l" defTabSz="914400" eaLnBrk="1" hangingPunct="1" latinLnBrk="1" marL="27432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7pPr>
              <a:lvl8pPr algn="l" defTabSz="914400" eaLnBrk="1" hangingPunct="1" latinLnBrk="1" marL="32004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8pPr>
              <a:lvl9pPr algn="l" defTabSz="914400" eaLnBrk="1" hangingPunct="1" latinLnBrk="1" marL="36576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altLang="ko-KR" b="1" lang="en-US" sz="2000">
                  <a:solidFill>
                    <a:srgbClr val="FF8A00"/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Sleek Diagram &amp; chart</a:t>
              </a:r>
            </a:p>
          </p:txBody>
        </p:sp>
      </p:grpSp>
      <p:grpSp>
        <p:nvGrpSpPr>
          <p:cNvPr id="26631" name="Group 26"/>
          <p:cNvGrpSpPr/>
          <p:nvPr/>
        </p:nvGrpSpPr>
        <p:grpSpPr>
          <a:xfrm>
            <a:off x="2159000" y="4860925"/>
            <a:ext cx="4048125" cy="757238"/>
            <a:chOff x="6727250" y="2562110"/>
            <a:chExt cx="3652592" cy="757720"/>
          </a:xfrm>
        </p:grpSpPr>
        <p:sp>
          <p:nvSpPr>
            <p:cNvPr id="28" name="Rectangle 3"/>
            <p:cNvSpPr txBox="1">
              <a:spLocks noChangeArrowheads="1"/>
            </p:cNvSpPr>
            <p:nvPr/>
          </p:nvSpPr>
          <p:spPr bwMode="auto">
            <a:xfrm>
              <a:off x="6727250" y="2879812"/>
              <a:ext cx="3617924" cy="436141"/>
            </a:xfrm>
            <a:prstGeom prst="rect">
              <a:avLst/>
            </a:prstGeom>
          </p:spPr>
          <p:txBody>
            <a:bodyPr bIns="0" lIns="0" rIns="0" tIns="0" wrap="none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fontAlgn="auto" indent="-88900" marL="88900">
                <a:spcAft>
                  <a:spcPct val="0"/>
                </a:spcAft>
                <a:buFont charset="0" panose="020b0604020202020204" pitchFamily="34" typeface="Arial"/>
                <a:buChar char="•"/>
                <a:defRPr/>
              </a:pPr>
              <a:r>
                <a:rPr sz="13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rPr>
                <a:t>Catch the feel of design in contemporary colors and styles.</a:t>
              </a:r>
            </a:p>
            <a:p>
              <a:pPr fontAlgn="auto" indent="-88900" marL="88900">
                <a:spcAft>
                  <a:spcPct val="0"/>
                </a:spcAft>
                <a:buFont charset="0" panose="020b0604020202020204" pitchFamily="34" typeface="Arial"/>
                <a:buChar char="•"/>
                <a:defRPr/>
              </a:pPr>
              <a:r>
                <a:rPr sz="13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rPr>
                <a:t>Design inspiration For presentation</a:t>
              </a:r>
            </a:p>
          </p:txBody>
        </p:sp>
        <p:sp>
          <p:nvSpPr>
            <p:cNvPr id="29" name="speed"/>
            <p:cNvSpPr txBox="1">
              <a:spLocks noChangeArrowheads="1"/>
            </p:cNvSpPr>
            <p:nvPr/>
          </p:nvSpPr>
          <p:spPr bwMode="auto">
            <a:xfrm>
              <a:off x="6727250" y="2562110"/>
              <a:ext cx="1786950" cy="27449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 wrap="none">
              <a:spAutoFit/>
              <a:sp3d/>
            </a:bodyPr>
            <a:lstStyle>
              <a:defPPr>
                <a:defRPr lang="ko-KR"/>
              </a:defPPr>
              <a:lvl1pPr algn="l" fontAlgn="base" latinLnBrk="1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1pPr>
              <a:lvl2pPr algn="l" fontAlgn="base" latinLnBrk="1" marL="4572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2pPr>
              <a:lvl3pPr algn="l" fontAlgn="base" latinLnBrk="1" marL="9144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3pPr>
              <a:lvl4pPr algn="l" fontAlgn="base" latinLnBrk="1" marL="13716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4pPr>
              <a:lvl5pPr algn="l" fontAlgn="base" latinLnBrk="1" marL="18288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5pPr>
              <a:lvl6pPr algn="l" defTabSz="914400" eaLnBrk="1" hangingPunct="1" latinLnBrk="1" marL="22860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6pPr>
              <a:lvl7pPr algn="l" defTabSz="914400" eaLnBrk="1" hangingPunct="1" latinLnBrk="1" marL="27432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7pPr>
              <a:lvl8pPr algn="l" defTabSz="914400" eaLnBrk="1" hangingPunct="1" latinLnBrk="1" marL="32004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8pPr>
              <a:lvl9pPr algn="l" defTabSz="914400" eaLnBrk="1" hangingPunct="1" latinLnBrk="1" marL="36576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altLang="ko-KR" b="1" lang="en-US" sz="2000">
                  <a:solidFill>
                    <a:srgbClr val="5F5E6C"/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Eye-catching visual</a:t>
              </a:r>
            </a:p>
          </p:txBody>
        </p:sp>
      </p:grpSp>
      <p:grpSp>
        <p:nvGrpSpPr>
          <p:cNvPr id="26632" name="Group 54"/>
          <p:cNvGrpSpPr/>
          <p:nvPr/>
        </p:nvGrpSpPr>
        <p:grpSpPr>
          <a:xfrm>
            <a:off x="984250" y="2284413"/>
            <a:ext cx="1016000" cy="1017587"/>
            <a:chOff x="1016000" y="2380970"/>
            <a:chExt cx="952500" cy="952500"/>
          </a:xfrm>
        </p:grpSpPr>
        <p:sp>
          <p:nvSpPr>
            <p:cNvPr id="31" name="Oval 30"/>
            <p:cNvSpPr/>
            <p:nvPr/>
          </p:nvSpPr>
          <p:spPr>
            <a:xfrm>
              <a:off x="1016000" y="2380970"/>
              <a:ext cx="952500" cy="952500"/>
            </a:xfrm>
            <a:prstGeom prst="ellipse">
              <a:avLst/>
            </a:prstGeom>
            <a:solidFill>
              <a:srgbClr val="91B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232554" y="2561215"/>
              <a:ext cx="519393" cy="592010"/>
              <a:chOff x="4021138" y="1814513"/>
              <a:chExt cx="669925" cy="763588"/>
            </a:xfrm>
            <a:solidFill>
              <a:schemeClr val="bg1"/>
            </a:solidFill>
          </p:grpSpPr>
          <p:sp>
            <p:nvSpPr>
              <p:cNvPr id="35" name="Freeform 6"/>
              <p:cNvSpPr>
                <a:spLocks noEditPoints="1"/>
              </p:cNvSpPr>
              <p:nvPr/>
            </p:nvSpPr>
            <p:spPr bwMode="auto">
              <a:xfrm>
                <a:off x="4140200" y="1938338"/>
                <a:ext cx="431800" cy="639763"/>
              </a:xfrm>
              <a:custGeom>
                <a:gdLst>
                  <a:gd fmla="*/ 96 w 272" name="T0"/>
                  <a:gd fmla="*/ 7 h 403" name="T1"/>
                  <a:gd fmla="*/ 40 w 272" name="T2"/>
                  <a:gd fmla="*/ 40 h 403" name="T3"/>
                  <a:gd fmla="*/ 5 w 272" name="T4"/>
                  <a:gd fmla="*/ 97 h 403" name="T5"/>
                  <a:gd fmla="*/ 1 w 272" name="T6"/>
                  <a:gd fmla="*/ 148 h 403" name="T7"/>
                  <a:gd fmla="*/ 29 w 272" name="T8"/>
                  <a:gd fmla="*/ 232 h 403" name="T9"/>
                  <a:gd fmla="*/ 55 w 272" name="T10"/>
                  <a:gd fmla="*/ 273 h 403" name="T11"/>
                  <a:gd fmla="*/ 63 w 272" name="T12"/>
                  <a:gd fmla="*/ 314 h 403" name="T13"/>
                  <a:gd fmla="*/ 55 w 272" name="T14"/>
                  <a:gd fmla="*/ 329 h 403" name="T15"/>
                  <a:gd fmla="*/ 55 w 272" name="T16"/>
                  <a:gd fmla="*/ 349 h 403" name="T17"/>
                  <a:gd fmla="*/ 55 w 272" name="T18"/>
                  <a:gd fmla="*/ 364 h 403" name="T19"/>
                  <a:gd fmla="*/ 61 w 272" name="T20"/>
                  <a:gd fmla="*/ 384 h 403" name="T21"/>
                  <a:gd fmla="*/ 80 w 272" name="T22"/>
                  <a:gd fmla="*/ 402 h 403" name="T23"/>
                  <a:gd fmla="*/ 189 w 272" name="T24"/>
                  <a:gd fmla="*/ 403 h 403" name="T25"/>
                  <a:gd fmla="*/ 206 w 272" name="T26"/>
                  <a:gd fmla="*/ 387 h 403" name="T27"/>
                  <a:gd fmla="*/ 217 w 272" name="T28"/>
                  <a:gd fmla="*/ 370 h 403" name="T29"/>
                  <a:gd fmla="*/ 217 w 272" name="T30"/>
                  <a:gd fmla="*/ 349 h 403" name="T31"/>
                  <a:gd fmla="*/ 217 w 272" name="T32"/>
                  <a:gd fmla="*/ 334 h 403" name="T33"/>
                  <a:gd fmla="*/ 212 w 272" name="T34"/>
                  <a:gd fmla="*/ 316 h 403" name="T35"/>
                  <a:gd fmla="*/ 214 w 272" name="T36"/>
                  <a:gd fmla="*/ 278 h 403" name="T37"/>
                  <a:gd fmla="*/ 236 w 272" name="T38"/>
                  <a:gd fmla="*/ 243 h 403" name="T39"/>
                  <a:gd fmla="*/ 269 w 272" name="T40"/>
                  <a:gd fmla="*/ 161 h 403" name="T41"/>
                  <a:gd fmla="*/ 270 w 272" name="T42"/>
                  <a:gd fmla="*/ 110 h 403" name="T43"/>
                  <a:gd fmla="*/ 241 w 272" name="T44"/>
                  <a:gd fmla="*/ 50 h 403" name="T45"/>
                  <a:gd fmla="*/ 189 w 272" name="T46"/>
                  <a:gd fmla="*/ 11 h 403" name="T47"/>
                  <a:gd fmla="*/ 136 w 272" name="T48"/>
                  <a:gd fmla="*/ 0 h 403" name="T49"/>
                  <a:gd fmla="*/ 201 w 272" name="T50"/>
                  <a:gd fmla="*/ 367 h 403" name="T51"/>
                  <a:gd fmla="*/ 202 w 272" name="T52"/>
                  <a:gd fmla="*/ 373 h 403" name="T53"/>
                  <a:gd fmla="*/ 192 w 272" name="T54"/>
                  <a:gd fmla="*/ 385 h 403" name="T55"/>
                  <a:gd fmla="*/ 87 w 272" name="T56"/>
                  <a:gd fmla="*/ 389 h 403" name="T57"/>
                  <a:gd fmla="*/ 79 w 272" name="T58"/>
                  <a:gd fmla="*/ 381 h 403" name="T59"/>
                  <a:gd fmla="*/ 69 w 272" name="T60"/>
                  <a:gd fmla="*/ 370 h 403" name="T61"/>
                  <a:gd fmla="*/ 71 w 272" name="T62"/>
                  <a:gd fmla="*/ 353 h 403" name="T63"/>
                  <a:gd fmla="*/ 70 w 272" name="T64"/>
                  <a:gd fmla="*/ 347 h 403" name="T65"/>
                  <a:gd fmla="*/ 70 w 272" name="T66"/>
                  <a:gd fmla="*/ 332 h 403" name="T67"/>
                  <a:gd fmla="*/ 72 w 272" name="T68"/>
                  <a:gd fmla="*/ 324 h 403" name="T69"/>
                  <a:gd fmla="*/ 203 w 272" name="T70"/>
                  <a:gd fmla="*/ 329 h 403" name="T71"/>
                  <a:gd fmla="*/ 203 w 272" name="T72"/>
                  <a:gd fmla="*/ 347 h 403" name="T73"/>
                  <a:gd fmla="*/ 92 w 272" name="T74"/>
                  <a:gd fmla="*/ 196 h 403" name="T75"/>
                  <a:gd fmla="*/ 148 w 272" name="T76"/>
                  <a:gd fmla="*/ 186 h 403" name="T77"/>
                  <a:gd fmla="*/ 109 w 272" name="T78"/>
                  <a:gd fmla="*/ 310 h 403" name="T79"/>
                  <a:gd fmla="*/ 197 w 272" name="T80"/>
                  <a:gd fmla="*/ 285 h 403" name="T81"/>
                  <a:gd fmla="*/ 185 w 272" name="T82"/>
                  <a:gd fmla="*/ 170 h 403" name="T83"/>
                  <a:gd fmla="*/ 148 w 272" name="T84"/>
                  <a:gd fmla="*/ 168 h 403" name="T85"/>
                  <a:gd fmla="*/ 92 w 272" name="T86"/>
                  <a:gd fmla="*/ 178 h 403" name="T87"/>
                  <a:gd fmla="*/ 77 w 272" name="T88"/>
                  <a:gd fmla="*/ 310 h 403" name="T89"/>
                  <a:gd fmla="*/ 68 w 272" name="T90"/>
                  <a:gd fmla="*/ 265 h 403" name="T91"/>
                  <a:gd fmla="*/ 41 w 272" name="T92"/>
                  <a:gd fmla="*/ 225 h 403" name="T93"/>
                  <a:gd fmla="*/ 15 w 272" name="T94"/>
                  <a:gd fmla="*/ 147 h 403" name="T95"/>
                  <a:gd fmla="*/ 19 w 272" name="T96"/>
                  <a:gd fmla="*/ 101 h 403" name="T97"/>
                  <a:gd fmla="*/ 49 w 272" name="T98"/>
                  <a:gd fmla="*/ 51 h 403" name="T99"/>
                  <a:gd fmla="*/ 99 w 272" name="T100"/>
                  <a:gd fmla="*/ 21 h 403" name="T101"/>
                  <a:gd fmla="*/ 149 w 272" name="T102"/>
                  <a:gd fmla="*/ 16 h 403" name="T103"/>
                  <a:gd fmla="*/ 204 w 272" name="T104"/>
                  <a:gd fmla="*/ 36 h 403" name="T105"/>
                  <a:gd fmla="*/ 244 w 272" name="T106"/>
                  <a:gd fmla="*/ 79 h 403" name="T107"/>
                  <a:gd fmla="*/ 258 w 272" name="T108"/>
                  <a:gd fmla="*/ 138 h 403" name="T109"/>
                  <a:gd fmla="*/ 245 w 272" name="T110"/>
                  <a:gd fmla="*/ 194 h 403" name="T111"/>
                  <a:gd fmla="*/ 208 w 272" name="T112"/>
                  <a:gd fmla="*/ 260 h 403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402" w="272">
                    <a:moveTo>
                      <a:pt x="136" y="0"/>
                    </a:moveTo>
                    <a:lnTo>
                      <a:pt x="136" y="0"/>
                    </a:lnTo>
                    <a:lnTo>
                      <a:pt x="122" y="2"/>
                    </a:lnTo>
                    <a:lnTo>
                      <a:pt x="109" y="4"/>
                    </a:lnTo>
                    <a:lnTo>
                      <a:pt x="96" y="7"/>
                    </a:lnTo>
                    <a:lnTo>
                      <a:pt x="83" y="11"/>
                    </a:lnTo>
                    <a:lnTo>
                      <a:pt x="71" y="18"/>
                    </a:lnTo>
                    <a:lnTo>
                      <a:pt x="59" y="24"/>
                    </a:lnTo>
                    <a:lnTo>
                      <a:pt x="49" y="32"/>
                    </a:lnTo>
                    <a:lnTo>
                      <a:pt x="40" y="40"/>
                    </a:lnTo>
                    <a:lnTo>
                      <a:pt x="31" y="50"/>
                    </a:lnTo>
                    <a:lnTo>
                      <a:pt x="22" y="61"/>
                    </a:lnTo>
                    <a:lnTo>
                      <a:pt x="16" y="73"/>
                    </a:lnTo>
                    <a:lnTo>
                      <a:pt x="11" y="85"/>
                    </a:lnTo>
                    <a:lnTo>
                      <a:pt x="5" y="97"/>
                    </a:lnTo>
                    <a:lnTo>
                      <a:pt x="2" y="110"/>
                    </a:lnTo>
                    <a:lnTo>
                      <a:pt x="0" y="124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1" y="148"/>
                    </a:lnTo>
                    <a:lnTo>
                      <a:pt x="3" y="161"/>
                    </a:lnTo>
                    <a:lnTo>
                      <a:pt x="6" y="178"/>
                    </a:lnTo>
                    <a:lnTo>
                      <a:pt x="13" y="198"/>
                    </a:lnTo>
                    <a:lnTo>
                      <a:pt x="22" y="220"/>
                    </a:lnTo>
                    <a:lnTo>
                      <a:pt x="29" y="232"/>
                    </a:lnTo>
                    <a:lnTo>
                      <a:pt x="35" y="243"/>
                    </a:lnTo>
                    <a:lnTo>
                      <a:pt x="44" y="255"/>
                    </a:lnTo>
                    <a:lnTo>
                      <a:pt x="53" y="268"/>
                    </a:lnTo>
                    <a:lnTo>
                      <a:pt x="53" y="268"/>
                    </a:lnTo>
                    <a:lnTo>
                      <a:pt x="55" y="273"/>
                    </a:lnTo>
                    <a:lnTo>
                      <a:pt x="58" y="277"/>
                    </a:lnTo>
                    <a:lnTo>
                      <a:pt x="60" y="289"/>
                    </a:lnTo>
                    <a:lnTo>
                      <a:pt x="62" y="301"/>
                    </a:lnTo>
                    <a:lnTo>
                      <a:pt x="63" y="314"/>
                    </a:lnTo>
                    <a:lnTo>
                      <a:pt x="63" y="314"/>
                    </a:lnTo>
                    <a:lnTo>
                      <a:pt x="59" y="316"/>
                    </a:lnTo>
                    <a:lnTo>
                      <a:pt x="57" y="319"/>
                    </a:lnTo>
                    <a:lnTo>
                      <a:pt x="55" y="323"/>
                    </a:lnTo>
                    <a:lnTo>
                      <a:pt x="55" y="329"/>
                    </a:lnTo>
                    <a:lnTo>
                      <a:pt x="55" y="329"/>
                    </a:lnTo>
                    <a:lnTo>
                      <a:pt x="55" y="334"/>
                    </a:lnTo>
                    <a:lnTo>
                      <a:pt x="58" y="339"/>
                    </a:lnTo>
                    <a:lnTo>
                      <a:pt x="58" y="339"/>
                    </a:lnTo>
                    <a:lnTo>
                      <a:pt x="55" y="344"/>
                    </a:lnTo>
                    <a:lnTo>
                      <a:pt x="55" y="349"/>
                    </a:lnTo>
                    <a:lnTo>
                      <a:pt x="55" y="349"/>
                    </a:lnTo>
                    <a:lnTo>
                      <a:pt x="55" y="355"/>
                    </a:lnTo>
                    <a:lnTo>
                      <a:pt x="58" y="360"/>
                    </a:lnTo>
                    <a:lnTo>
                      <a:pt x="58" y="360"/>
                    </a:lnTo>
                    <a:lnTo>
                      <a:pt x="55" y="364"/>
                    </a:lnTo>
                    <a:lnTo>
                      <a:pt x="55" y="370"/>
                    </a:lnTo>
                    <a:lnTo>
                      <a:pt x="55" y="370"/>
                    </a:lnTo>
                    <a:lnTo>
                      <a:pt x="55" y="375"/>
                    </a:lnTo>
                    <a:lnTo>
                      <a:pt x="57" y="381"/>
                    </a:lnTo>
                    <a:lnTo>
                      <a:pt x="61" y="384"/>
                    </a:lnTo>
                    <a:lnTo>
                      <a:pt x="66" y="387"/>
                    </a:lnTo>
                    <a:lnTo>
                      <a:pt x="66" y="387"/>
                    </a:lnTo>
                    <a:lnTo>
                      <a:pt x="68" y="394"/>
                    </a:lnTo>
                    <a:lnTo>
                      <a:pt x="73" y="399"/>
                    </a:lnTo>
                    <a:lnTo>
                      <a:pt x="80" y="402"/>
                    </a:lnTo>
                    <a:lnTo>
                      <a:pt x="83" y="403"/>
                    </a:lnTo>
                    <a:lnTo>
                      <a:pt x="87" y="403"/>
                    </a:lnTo>
                    <a:lnTo>
                      <a:pt x="185" y="403"/>
                    </a:lnTo>
                    <a:lnTo>
                      <a:pt x="185" y="403"/>
                    </a:lnTo>
                    <a:lnTo>
                      <a:pt x="189" y="403"/>
                    </a:lnTo>
                    <a:lnTo>
                      <a:pt x="192" y="402"/>
                    </a:lnTo>
                    <a:lnTo>
                      <a:pt x="198" y="399"/>
                    </a:lnTo>
                    <a:lnTo>
                      <a:pt x="204" y="394"/>
                    </a:lnTo>
                    <a:lnTo>
                      <a:pt x="206" y="387"/>
                    </a:lnTo>
                    <a:lnTo>
                      <a:pt x="206" y="387"/>
                    </a:lnTo>
                    <a:lnTo>
                      <a:pt x="210" y="384"/>
                    </a:lnTo>
                    <a:lnTo>
                      <a:pt x="215" y="381"/>
                    </a:lnTo>
                    <a:lnTo>
                      <a:pt x="217" y="375"/>
                    </a:lnTo>
                    <a:lnTo>
                      <a:pt x="217" y="370"/>
                    </a:lnTo>
                    <a:lnTo>
                      <a:pt x="217" y="370"/>
                    </a:lnTo>
                    <a:lnTo>
                      <a:pt x="217" y="364"/>
                    </a:lnTo>
                    <a:lnTo>
                      <a:pt x="214" y="360"/>
                    </a:lnTo>
                    <a:lnTo>
                      <a:pt x="214" y="360"/>
                    </a:lnTo>
                    <a:lnTo>
                      <a:pt x="217" y="355"/>
                    </a:lnTo>
                    <a:lnTo>
                      <a:pt x="217" y="349"/>
                    </a:lnTo>
                    <a:lnTo>
                      <a:pt x="217" y="349"/>
                    </a:lnTo>
                    <a:lnTo>
                      <a:pt x="217" y="344"/>
                    </a:lnTo>
                    <a:lnTo>
                      <a:pt x="214" y="339"/>
                    </a:lnTo>
                    <a:lnTo>
                      <a:pt x="214" y="339"/>
                    </a:lnTo>
                    <a:lnTo>
                      <a:pt x="217" y="334"/>
                    </a:lnTo>
                    <a:lnTo>
                      <a:pt x="217" y="329"/>
                    </a:lnTo>
                    <a:lnTo>
                      <a:pt x="217" y="329"/>
                    </a:lnTo>
                    <a:lnTo>
                      <a:pt x="217" y="323"/>
                    </a:lnTo>
                    <a:lnTo>
                      <a:pt x="215" y="319"/>
                    </a:lnTo>
                    <a:lnTo>
                      <a:pt x="212" y="316"/>
                    </a:lnTo>
                    <a:lnTo>
                      <a:pt x="208" y="313"/>
                    </a:lnTo>
                    <a:lnTo>
                      <a:pt x="208" y="313"/>
                    </a:lnTo>
                    <a:lnTo>
                      <a:pt x="209" y="303"/>
                    </a:lnTo>
                    <a:lnTo>
                      <a:pt x="210" y="290"/>
                    </a:lnTo>
                    <a:lnTo>
                      <a:pt x="214" y="278"/>
                    </a:lnTo>
                    <a:lnTo>
                      <a:pt x="216" y="273"/>
                    </a:lnTo>
                    <a:lnTo>
                      <a:pt x="219" y="268"/>
                    </a:lnTo>
                    <a:lnTo>
                      <a:pt x="219" y="268"/>
                    </a:lnTo>
                    <a:lnTo>
                      <a:pt x="228" y="255"/>
                    </a:lnTo>
                    <a:lnTo>
                      <a:pt x="236" y="243"/>
                    </a:lnTo>
                    <a:lnTo>
                      <a:pt x="243" y="232"/>
                    </a:lnTo>
                    <a:lnTo>
                      <a:pt x="249" y="220"/>
                    </a:lnTo>
                    <a:lnTo>
                      <a:pt x="259" y="198"/>
                    </a:lnTo>
                    <a:lnTo>
                      <a:pt x="265" y="178"/>
                    </a:lnTo>
                    <a:lnTo>
                      <a:pt x="269" y="161"/>
                    </a:lnTo>
                    <a:lnTo>
                      <a:pt x="271" y="148"/>
                    </a:lnTo>
                    <a:lnTo>
                      <a:pt x="272" y="138"/>
                    </a:lnTo>
                    <a:lnTo>
                      <a:pt x="272" y="138"/>
                    </a:lnTo>
                    <a:lnTo>
                      <a:pt x="272" y="124"/>
                    </a:lnTo>
                    <a:lnTo>
                      <a:pt x="270" y="110"/>
                    </a:lnTo>
                    <a:lnTo>
                      <a:pt x="266" y="97"/>
                    </a:lnTo>
                    <a:lnTo>
                      <a:pt x="261" y="85"/>
                    </a:lnTo>
                    <a:lnTo>
                      <a:pt x="256" y="73"/>
                    </a:lnTo>
                    <a:lnTo>
                      <a:pt x="249" y="61"/>
                    </a:lnTo>
                    <a:lnTo>
                      <a:pt x="241" y="50"/>
                    </a:lnTo>
                    <a:lnTo>
                      <a:pt x="232" y="40"/>
                    </a:lnTo>
                    <a:lnTo>
                      <a:pt x="222" y="32"/>
                    </a:lnTo>
                    <a:lnTo>
                      <a:pt x="212" y="24"/>
                    </a:lnTo>
                    <a:lnTo>
                      <a:pt x="201" y="18"/>
                    </a:lnTo>
                    <a:lnTo>
                      <a:pt x="189" y="11"/>
                    </a:lnTo>
                    <a:lnTo>
                      <a:pt x="177" y="7"/>
                    </a:lnTo>
                    <a:lnTo>
                      <a:pt x="163" y="4"/>
                    </a:lnTo>
                    <a:lnTo>
                      <a:pt x="150" y="2"/>
                    </a:lnTo>
                    <a:lnTo>
                      <a:pt x="136" y="0"/>
                    </a:lnTo>
                    <a:lnTo>
                      <a:pt x="136" y="0"/>
                    </a:lnTo>
                    <a:close/>
                    <a:moveTo>
                      <a:pt x="203" y="349"/>
                    </a:moveTo>
                    <a:lnTo>
                      <a:pt x="203" y="349"/>
                    </a:lnTo>
                    <a:lnTo>
                      <a:pt x="203" y="351"/>
                    </a:lnTo>
                    <a:lnTo>
                      <a:pt x="201" y="353"/>
                    </a:lnTo>
                    <a:lnTo>
                      <a:pt x="201" y="367"/>
                    </a:lnTo>
                    <a:lnTo>
                      <a:pt x="201" y="367"/>
                    </a:lnTo>
                    <a:lnTo>
                      <a:pt x="203" y="368"/>
                    </a:lnTo>
                    <a:lnTo>
                      <a:pt x="203" y="370"/>
                    </a:lnTo>
                    <a:lnTo>
                      <a:pt x="203" y="370"/>
                    </a:lnTo>
                    <a:lnTo>
                      <a:pt x="202" y="373"/>
                    </a:lnTo>
                    <a:lnTo>
                      <a:pt x="200" y="374"/>
                    </a:lnTo>
                    <a:lnTo>
                      <a:pt x="193" y="381"/>
                    </a:lnTo>
                    <a:lnTo>
                      <a:pt x="193" y="382"/>
                    </a:lnTo>
                    <a:lnTo>
                      <a:pt x="193" y="382"/>
                    </a:lnTo>
                    <a:lnTo>
                      <a:pt x="192" y="385"/>
                    </a:lnTo>
                    <a:lnTo>
                      <a:pt x="191" y="387"/>
                    </a:lnTo>
                    <a:lnTo>
                      <a:pt x="188" y="389"/>
                    </a:lnTo>
                    <a:lnTo>
                      <a:pt x="185" y="389"/>
                    </a:lnTo>
                    <a:lnTo>
                      <a:pt x="87" y="389"/>
                    </a:lnTo>
                    <a:lnTo>
                      <a:pt x="87" y="389"/>
                    </a:lnTo>
                    <a:lnTo>
                      <a:pt x="84" y="389"/>
                    </a:lnTo>
                    <a:lnTo>
                      <a:pt x="82" y="387"/>
                    </a:lnTo>
                    <a:lnTo>
                      <a:pt x="80" y="385"/>
                    </a:lnTo>
                    <a:lnTo>
                      <a:pt x="79" y="382"/>
                    </a:lnTo>
                    <a:lnTo>
                      <a:pt x="79" y="381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70" y="373"/>
                    </a:lnTo>
                    <a:lnTo>
                      <a:pt x="69" y="370"/>
                    </a:lnTo>
                    <a:lnTo>
                      <a:pt x="69" y="370"/>
                    </a:lnTo>
                    <a:lnTo>
                      <a:pt x="69" y="369"/>
                    </a:lnTo>
                    <a:lnTo>
                      <a:pt x="71" y="367"/>
                    </a:lnTo>
                    <a:lnTo>
                      <a:pt x="176" y="367"/>
                    </a:lnTo>
                    <a:lnTo>
                      <a:pt x="176" y="353"/>
                    </a:lnTo>
                    <a:lnTo>
                      <a:pt x="71" y="353"/>
                    </a:lnTo>
                    <a:lnTo>
                      <a:pt x="71" y="353"/>
                    </a:lnTo>
                    <a:lnTo>
                      <a:pt x="69" y="351"/>
                    </a:lnTo>
                    <a:lnTo>
                      <a:pt x="69" y="349"/>
                    </a:lnTo>
                    <a:lnTo>
                      <a:pt x="69" y="349"/>
                    </a:lnTo>
                    <a:lnTo>
                      <a:pt x="70" y="347"/>
                    </a:lnTo>
                    <a:lnTo>
                      <a:pt x="71" y="346"/>
                    </a:lnTo>
                    <a:lnTo>
                      <a:pt x="176" y="346"/>
                    </a:lnTo>
                    <a:lnTo>
                      <a:pt x="176" y="332"/>
                    </a:lnTo>
                    <a:lnTo>
                      <a:pt x="70" y="332"/>
                    </a:lnTo>
                    <a:lnTo>
                      <a:pt x="70" y="332"/>
                    </a:lnTo>
                    <a:lnTo>
                      <a:pt x="69" y="330"/>
                    </a:lnTo>
                    <a:lnTo>
                      <a:pt x="69" y="329"/>
                    </a:lnTo>
                    <a:lnTo>
                      <a:pt x="69" y="329"/>
                    </a:lnTo>
                    <a:lnTo>
                      <a:pt x="70" y="326"/>
                    </a:lnTo>
                    <a:lnTo>
                      <a:pt x="72" y="324"/>
                    </a:lnTo>
                    <a:lnTo>
                      <a:pt x="200" y="324"/>
                    </a:lnTo>
                    <a:lnTo>
                      <a:pt x="200" y="324"/>
                    </a:lnTo>
                    <a:lnTo>
                      <a:pt x="202" y="326"/>
                    </a:lnTo>
                    <a:lnTo>
                      <a:pt x="203" y="329"/>
                    </a:lnTo>
                    <a:lnTo>
                      <a:pt x="203" y="329"/>
                    </a:lnTo>
                    <a:lnTo>
                      <a:pt x="203" y="331"/>
                    </a:lnTo>
                    <a:lnTo>
                      <a:pt x="201" y="332"/>
                    </a:lnTo>
                    <a:lnTo>
                      <a:pt x="201" y="346"/>
                    </a:lnTo>
                    <a:lnTo>
                      <a:pt x="201" y="346"/>
                    </a:lnTo>
                    <a:lnTo>
                      <a:pt x="203" y="347"/>
                    </a:lnTo>
                    <a:lnTo>
                      <a:pt x="203" y="349"/>
                    </a:lnTo>
                    <a:lnTo>
                      <a:pt x="203" y="349"/>
                    </a:lnTo>
                    <a:close/>
                    <a:moveTo>
                      <a:pt x="109" y="310"/>
                    </a:moveTo>
                    <a:lnTo>
                      <a:pt x="90" y="195"/>
                    </a:lnTo>
                    <a:lnTo>
                      <a:pt x="92" y="196"/>
                    </a:lnTo>
                    <a:lnTo>
                      <a:pt x="103" y="186"/>
                    </a:lnTo>
                    <a:lnTo>
                      <a:pt x="114" y="196"/>
                    </a:lnTo>
                    <a:lnTo>
                      <a:pt x="125" y="186"/>
                    </a:lnTo>
                    <a:lnTo>
                      <a:pt x="137" y="196"/>
                    </a:lnTo>
                    <a:lnTo>
                      <a:pt x="148" y="186"/>
                    </a:lnTo>
                    <a:lnTo>
                      <a:pt x="158" y="196"/>
                    </a:lnTo>
                    <a:lnTo>
                      <a:pt x="170" y="186"/>
                    </a:lnTo>
                    <a:lnTo>
                      <a:pt x="181" y="196"/>
                    </a:lnTo>
                    <a:lnTo>
                      <a:pt x="163" y="310"/>
                    </a:lnTo>
                    <a:lnTo>
                      <a:pt x="109" y="310"/>
                    </a:lnTo>
                    <a:close/>
                    <a:moveTo>
                      <a:pt x="208" y="260"/>
                    </a:moveTo>
                    <a:lnTo>
                      <a:pt x="208" y="260"/>
                    </a:lnTo>
                    <a:lnTo>
                      <a:pt x="204" y="265"/>
                    </a:lnTo>
                    <a:lnTo>
                      <a:pt x="202" y="272"/>
                    </a:lnTo>
                    <a:lnTo>
                      <a:pt x="197" y="285"/>
                    </a:lnTo>
                    <a:lnTo>
                      <a:pt x="195" y="299"/>
                    </a:lnTo>
                    <a:lnTo>
                      <a:pt x="194" y="310"/>
                    </a:lnTo>
                    <a:lnTo>
                      <a:pt x="177" y="310"/>
                    </a:lnTo>
                    <a:lnTo>
                      <a:pt x="200" y="172"/>
                    </a:lnTo>
                    <a:lnTo>
                      <a:pt x="185" y="170"/>
                    </a:lnTo>
                    <a:lnTo>
                      <a:pt x="184" y="174"/>
                    </a:lnTo>
                    <a:lnTo>
                      <a:pt x="181" y="178"/>
                    </a:lnTo>
                    <a:lnTo>
                      <a:pt x="170" y="168"/>
                    </a:lnTo>
                    <a:lnTo>
                      <a:pt x="158" y="178"/>
                    </a:lnTo>
                    <a:lnTo>
                      <a:pt x="148" y="168"/>
                    </a:lnTo>
                    <a:lnTo>
                      <a:pt x="137" y="178"/>
                    </a:lnTo>
                    <a:lnTo>
                      <a:pt x="125" y="168"/>
                    </a:lnTo>
                    <a:lnTo>
                      <a:pt x="114" y="178"/>
                    </a:lnTo>
                    <a:lnTo>
                      <a:pt x="103" y="168"/>
                    </a:lnTo>
                    <a:lnTo>
                      <a:pt x="92" y="178"/>
                    </a:lnTo>
                    <a:lnTo>
                      <a:pt x="86" y="173"/>
                    </a:lnTo>
                    <a:lnTo>
                      <a:pt x="86" y="170"/>
                    </a:lnTo>
                    <a:lnTo>
                      <a:pt x="72" y="172"/>
                    </a:lnTo>
                    <a:lnTo>
                      <a:pt x="95" y="310"/>
                    </a:lnTo>
                    <a:lnTo>
                      <a:pt x="77" y="310"/>
                    </a:lnTo>
                    <a:lnTo>
                      <a:pt x="77" y="310"/>
                    </a:lnTo>
                    <a:lnTo>
                      <a:pt x="76" y="299"/>
                    </a:lnTo>
                    <a:lnTo>
                      <a:pt x="74" y="285"/>
                    </a:lnTo>
                    <a:lnTo>
                      <a:pt x="71" y="272"/>
                    </a:lnTo>
                    <a:lnTo>
                      <a:pt x="68" y="265"/>
                    </a:lnTo>
                    <a:lnTo>
                      <a:pt x="63" y="260"/>
                    </a:lnTo>
                    <a:lnTo>
                      <a:pt x="63" y="260"/>
                    </a:lnTo>
                    <a:lnTo>
                      <a:pt x="55" y="248"/>
                    </a:lnTo>
                    <a:lnTo>
                      <a:pt x="47" y="236"/>
                    </a:lnTo>
                    <a:lnTo>
                      <a:pt x="41" y="225"/>
                    </a:lnTo>
                    <a:lnTo>
                      <a:pt x="35" y="214"/>
                    </a:lnTo>
                    <a:lnTo>
                      <a:pt x="27" y="194"/>
                    </a:lnTo>
                    <a:lnTo>
                      <a:pt x="20" y="175"/>
                    </a:lnTo>
                    <a:lnTo>
                      <a:pt x="17" y="159"/>
                    </a:lnTo>
                    <a:lnTo>
                      <a:pt x="15" y="147"/>
                    </a:lnTo>
                    <a:lnTo>
                      <a:pt x="14" y="138"/>
                    </a:lnTo>
                    <a:lnTo>
                      <a:pt x="14" y="138"/>
                    </a:lnTo>
                    <a:lnTo>
                      <a:pt x="14" y="125"/>
                    </a:lnTo>
                    <a:lnTo>
                      <a:pt x="16" y="113"/>
                    </a:lnTo>
                    <a:lnTo>
                      <a:pt x="19" y="101"/>
                    </a:lnTo>
                    <a:lnTo>
                      <a:pt x="23" y="90"/>
                    </a:lnTo>
                    <a:lnTo>
                      <a:pt x="29" y="79"/>
                    </a:lnTo>
                    <a:lnTo>
                      <a:pt x="34" y="69"/>
                    </a:lnTo>
                    <a:lnTo>
                      <a:pt x="42" y="60"/>
                    </a:lnTo>
                    <a:lnTo>
                      <a:pt x="49" y="51"/>
                    </a:lnTo>
                    <a:lnTo>
                      <a:pt x="58" y="43"/>
                    </a:lnTo>
                    <a:lnTo>
                      <a:pt x="68" y="36"/>
                    </a:lnTo>
                    <a:lnTo>
                      <a:pt x="77" y="30"/>
                    </a:lnTo>
                    <a:lnTo>
                      <a:pt x="88" y="24"/>
                    </a:lnTo>
                    <a:lnTo>
                      <a:pt x="99" y="21"/>
                    </a:lnTo>
                    <a:lnTo>
                      <a:pt x="111" y="18"/>
                    </a:lnTo>
                    <a:lnTo>
                      <a:pt x="123" y="16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49" y="16"/>
                    </a:lnTo>
                    <a:lnTo>
                      <a:pt x="161" y="18"/>
                    </a:lnTo>
                    <a:lnTo>
                      <a:pt x="173" y="21"/>
                    </a:lnTo>
                    <a:lnTo>
                      <a:pt x="183" y="24"/>
                    </a:lnTo>
                    <a:lnTo>
                      <a:pt x="194" y="30"/>
                    </a:lnTo>
                    <a:lnTo>
                      <a:pt x="204" y="36"/>
                    </a:lnTo>
                    <a:lnTo>
                      <a:pt x="214" y="43"/>
                    </a:lnTo>
                    <a:lnTo>
                      <a:pt x="222" y="51"/>
                    </a:lnTo>
                    <a:lnTo>
                      <a:pt x="230" y="60"/>
                    </a:lnTo>
                    <a:lnTo>
                      <a:pt x="237" y="69"/>
                    </a:lnTo>
                    <a:lnTo>
                      <a:pt x="244" y="79"/>
                    </a:lnTo>
                    <a:lnTo>
                      <a:pt x="248" y="90"/>
                    </a:lnTo>
                    <a:lnTo>
                      <a:pt x="252" y="101"/>
                    </a:lnTo>
                    <a:lnTo>
                      <a:pt x="256" y="113"/>
                    </a:lnTo>
                    <a:lnTo>
                      <a:pt x="258" y="125"/>
                    </a:lnTo>
                    <a:lnTo>
                      <a:pt x="258" y="138"/>
                    </a:lnTo>
                    <a:lnTo>
                      <a:pt x="258" y="138"/>
                    </a:lnTo>
                    <a:lnTo>
                      <a:pt x="257" y="147"/>
                    </a:lnTo>
                    <a:lnTo>
                      <a:pt x="255" y="159"/>
                    </a:lnTo>
                    <a:lnTo>
                      <a:pt x="251" y="175"/>
                    </a:lnTo>
                    <a:lnTo>
                      <a:pt x="245" y="194"/>
                    </a:lnTo>
                    <a:lnTo>
                      <a:pt x="236" y="214"/>
                    </a:lnTo>
                    <a:lnTo>
                      <a:pt x="231" y="225"/>
                    </a:lnTo>
                    <a:lnTo>
                      <a:pt x="224" y="236"/>
                    </a:lnTo>
                    <a:lnTo>
                      <a:pt x="217" y="248"/>
                    </a:lnTo>
                    <a:lnTo>
                      <a:pt x="208" y="260"/>
                    </a:lnTo>
                    <a:lnTo>
                      <a:pt x="208" y="26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Rectangle 7"/>
              <p:cNvSpPr>
                <a:spLocks noChangeArrowheads="1"/>
              </p:cNvSpPr>
              <p:nvPr/>
            </p:nvSpPr>
            <p:spPr bwMode="auto">
              <a:xfrm>
                <a:off x="4338638" y="1814513"/>
                <a:ext cx="23813" cy="68263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8"/>
              <p:cNvSpPr/>
              <p:nvPr/>
            </p:nvSpPr>
            <p:spPr bwMode="auto">
              <a:xfrm>
                <a:off x="4173538" y="1855788"/>
                <a:ext cx="55563" cy="71438"/>
              </a:xfrm>
              <a:custGeom>
                <a:gdLst>
                  <a:gd fmla="*/ 35 w 35" name="T0"/>
                  <a:gd fmla="*/ 37 h 45" name="T1"/>
                  <a:gd fmla="*/ 12 w 35" name="T2"/>
                  <a:gd fmla="*/ 0 h 45" name="T3"/>
                  <a:gd fmla="*/ 0 w 35" name="T4"/>
                  <a:gd fmla="*/ 7 h 45" name="T5"/>
                  <a:gd fmla="*/ 22 w 35" name="T6"/>
                  <a:gd fmla="*/ 45 h 45" name="T7"/>
                  <a:gd fmla="*/ 35 w 35" name="T8"/>
                  <a:gd fmla="*/ 37 h 4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5" w="35">
                    <a:moveTo>
                      <a:pt x="35" y="37"/>
                    </a:moveTo>
                    <a:lnTo>
                      <a:pt x="12" y="0"/>
                    </a:lnTo>
                    <a:lnTo>
                      <a:pt x="0" y="7"/>
                    </a:lnTo>
                    <a:lnTo>
                      <a:pt x="22" y="45"/>
                    </a:lnTo>
                    <a:lnTo>
                      <a:pt x="35" y="3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9"/>
              <p:cNvSpPr/>
              <p:nvPr/>
            </p:nvSpPr>
            <p:spPr bwMode="auto">
              <a:xfrm>
                <a:off x="4057650" y="1976438"/>
                <a:ext cx="69850" cy="53975"/>
              </a:xfrm>
              <a:custGeom>
                <a:gdLst>
                  <a:gd fmla="*/ 44 w 44" name="T0"/>
                  <a:gd fmla="*/ 22 h 34" name="T1"/>
                  <a:gd fmla="*/ 7 w 44" name="T2"/>
                  <a:gd fmla="*/ 0 h 34" name="T3"/>
                  <a:gd fmla="*/ 0 w 44" name="T4"/>
                  <a:gd fmla="*/ 12 h 34" name="T5"/>
                  <a:gd fmla="*/ 38 w 44" name="T6"/>
                  <a:gd fmla="*/ 34 h 34" name="T7"/>
                  <a:gd fmla="*/ 44 w 44" name="T8"/>
                  <a:gd fmla="*/ 22 h 3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4" w="44">
                    <a:moveTo>
                      <a:pt x="44" y="22"/>
                    </a:moveTo>
                    <a:lnTo>
                      <a:pt x="7" y="0"/>
                    </a:lnTo>
                    <a:lnTo>
                      <a:pt x="0" y="12"/>
                    </a:lnTo>
                    <a:lnTo>
                      <a:pt x="38" y="34"/>
                    </a:lnTo>
                    <a:lnTo>
                      <a:pt x="44" y="2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Rectangle 10"/>
              <p:cNvSpPr>
                <a:spLocks noChangeArrowheads="1"/>
              </p:cNvSpPr>
              <p:nvPr/>
            </p:nvSpPr>
            <p:spPr bwMode="auto">
              <a:xfrm>
                <a:off x="4021138" y="2143125"/>
                <a:ext cx="68263" cy="22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" name="Rectangle 11"/>
              <p:cNvSpPr>
                <a:spLocks noChangeArrowheads="1"/>
              </p:cNvSpPr>
              <p:nvPr/>
            </p:nvSpPr>
            <p:spPr bwMode="auto">
              <a:xfrm>
                <a:off x="4621213" y="2133600"/>
                <a:ext cx="69850" cy="22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Freeform 12"/>
              <p:cNvSpPr/>
              <p:nvPr/>
            </p:nvSpPr>
            <p:spPr bwMode="auto">
              <a:xfrm>
                <a:off x="4578350" y="1966913"/>
                <a:ext cx="69850" cy="53975"/>
              </a:xfrm>
              <a:custGeom>
                <a:gdLst>
                  <a:gd fmla="*/ 44 w 44" name="T0"/>
                  <a:gd fmla="*/ 13 h 34" name="T1"/>
                  <a:gd fmla="*/ 38 w 44" name="T2"/>
                  <a:gd fmla="*/ 0 h 34" name="T3"/>
                  <a:gd fmla="*/ 0 w 44" name="T4"/>
                  <a:gd fmla="*/ 22 h 34" name="T5"/>
                  <a:gd fmla="*/ 7 w 44" name="T6"/>
                  <a:gd fmla="*/ 34 h 34" name="T7"/>
                  <a:gd fmla="*/ 44 w 44" name="T8"/>
                  <a:gd fmla="*/ 13 h 3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4" w="44">
                    <a:moveTo>
                      <a:pt x="44" y="13"/>
                    </a:moveTo>
                    <a:lnTo>
                      <a:pt x="38" y="0"/>
                    </a:lnTo>
                    <a:lnTo>
                      <a:pt x="0" y="22"/>
                    </a:lnTo>
                    <a:lnTo>
                      <a:pt x="7" y="34"/>
                    </a:lnTo>
                    <a:lnTo>
                      <a:pt x="44" y="1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Freeform 13"/>
              <p:cNvSpPr/>
              <p:nvPr/>
            </p:nvSpPr>
            <p:spPr bwMode="auto">
              <a:xfrm>
                <a:off x="4473575" y="1849438"/>
                <a:ext cx="55563" cy="73025"/>
              </a:xfrm>
              <a:custGeom>
                <a:gdLst>
                  <a:gd fmla="*/ 35 w 35" name="T0"/>
                  <a:gd fmla="*/ 8 h 46" name="T1"/>
                  <a:gd fmla="*/ 23 w 35" name="T2"/>
                  <a:gd fmla="*/ 0 h 46" name="T3"/>
                  <a:gd fmla="*/ 0 w 35" name="T4"/>
                  <a:gd fmla="*/ 38 h 46" name="T5"/>
                  <a:gd fmla="*/ 13 w 35" name="T6"/>
                  <a:gd fmla="*/ 46 h 46" name="T7"/>
                  <a:gd fmla="*/ 35 w 35" name="T8"/>
                  <a:gd fmla="*/ 8 h 4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6" w="35">
                    <a:moveTo>
                      <a:pt x="35" y="8"/>
                    </a:moveTo>
                    <a:lnTo>
                      <a:pt x="23" y="0"/>
                    </a:lnTo>
                    <a:lnTo>
                      <a:pt x="0" y="38"/>
                    </a:lnTo>
                    <a:lnTo>
                      <a:pt x="13" y="46"/>
                    </a:lnTo>
                    <a:lnTo>
                      <a:pt x="35" y="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Freeform 14"/>
              <p:cNvSpPr/>
              <p:nvPr/>
            </p:nvSpPr>
            <p:spPr bwMode="auto">
              <a:xfrm>
                <a:off x="4579938" y="2271713"/>
                <a:ext cx="73025" cy="52388"/>
              </a:xfrm>
              <a:custGeom>
                <a:gdLst>
                  <a:gd fmla="*/ 0 w 46" name="T0"/>
                  <a:gd fmla="*/ 12 h 33" name="T1"/>
                  <a:gd fmla="*/ 38 w 46" name="T2"/>
                  <a:gd fmla="*/ 33 h 33" name="T3"/>
                  <a:gd fmla="*/ 46 w 46" name="T4"/>
                  <a:gd fmla="*/ 22 h 33" name="T5"/>
                  <a:gd fmla="*/ 8 w 46" name="T6"/>
                  <a:gd fmla="*/ 0 h 33" name="T7"/>
                  <a:gd fmla="*/ 0 w 46" name="T8"/>
                  <a:gd fmla="*/ 12 h 3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3" w="46">
                    <a:moveTo>
                      <a:pt x="0" y="12"/>
                    </a:moveTo>
                    <a:lnTo>
                      <a:pt x="38" y="33"/>
                    </a:lnTo>
                    <a:lnTo>
                      <a:pt x="46" y="22"/>
                    </a:lnTo>
                    <a:lnTo>
                      <a:pt x="8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Freeform 15"/>
              <p:cNvSpPr/>
              <p:nvPr/>
            </p:nvSpPr>
            <p:spPr bwMode="auto">
              <a:xfrm>
                <a:off x="4059238" y="2279650"/>
                <a:ext cx="71438" cy="53975"/>
              </a:xfrm>
              <a:custGeom>
                <a:gdLst>
                  <a:gd fmla="*/ 0 w 45" name="T0"/>
                  <a:gd fmla="*/ 22 h 34" name="T1"/>
                  <a:gd fmla="*/ 8 w 45" name="T2"/>
                  <a:gd fmla="*/ 34 h 34" name="T3"/>
                  <a:gd fmla="*/ 45 w 45" name="T4"/>
                  <a:gd fmla="*/ 12 h 34" name="T5"/>
                  <a:gd fmla="*/ 38 w 45" name="T6"/>
                  <a:gd fmla="*/ 0 h 34" name="T7"/>
                  <a:gd fmla="*/ 0 w 45" name="T8"/>
                  <a:gd fmla="*/ 22 h 3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4" w="45">
                    <a:moveTo>
                      <a:pt x="0" y="22"/>
                    </a:moveTo>
                    <a:lnTo>
                      <a:pt x="8" y="34"/>
                    </a:lnTo>
                    <a:lnTo>
                      <a:pt x="45" y="12"/>
                    </a:lnTo>
                    <a:lnTo>
                      <a:pt x="38" y="0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633" name="Group 56"/>
          <p:cNvGrpSpPr/>
          <p:nvPr/>
        </p:nvGrpSpPr>
        <p:grpSpPr>
          <a:xfrm>
            <a:off x="984250" y="4730750"/>
            <a:ext cx="1016000" cy="1017588"/>
            <a:chOff x="1016000" y="4828059"/>
            <a:chExt cx="952500" cy="952500"/>
          </a:xfrm>
        </p:grpSpPr>
        <p:sp>
          <p:nvSpPr>
            <p:cNvPr id="33" name="Oval 32"/>
            <p:cNvSpPr/>
            <p:nvPr/>
          </p:nvSpPr>
          <p:spPr>
            <a:xfrm>
              <a:off x="1016000" y="4828059"/>
              <a:ext cx="952500" cy="952500"/>
            </a:xfrm>
            <a:prstGeom prst="ellipse">
              <a:avLst/>
            </a:prstGeom>
            <a:solidFill>
              <a:srgbClr val="4154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206707" y="5072921"/>
              <a:ext cx="571087" cy="462777"/>
              <a:chOff x="5145088" y="3205163"/>
              <a:chExt cx="736600" cy="596900"/>
            </a:xfrm>
            <a:solidFill>
              <a:schemeClr val="bg1"/>
            </a:solidFill>
          </p:grpSpPr>
          <p:sp>
            <p:nvSpPr>
              <p:cNvPr id="46" name="Freeform 26"/>
              <p:cNvSpPr>
                <a:spLocks noEditPoints="1"/>
              </p:cNvSpPr>
              <p:nvPr/>
            </p:nvSpPr>
            <p:spPr bwMode="auto">
              <a:xfrm>
                <a:off x="5145088" y="3205163"/>
                <a:ext cx="736600" cy="596900"/>
              </a:xfrm>
              <a:custGeom>
                <a:gdLst>
                  <a:gd fmla="*/ 464 w 464" name="T0"/>
                  <a:gd fmla="*/ 52 h 376" name="T1"/>
                  <a:gd fmla="*/ 464 w 464" name="T2"/>
                  <a:gd fmla="*/ 0 h 376" name="T3"/>
                  <a:gd fmla="*/ 0 w 464" name="T4"/>
                  <a:gd fmla="*/ 0 h 376" name="T5"/>
                  <a:gd fmla="*/ 0 w 464" name="T6"/>
                  <a:gd fmla="*/ 52 h 376" name="T7"/>
                  <a:gd fmla="*/ 10 w 464" name="T8"/>
                  <a:gd fmla="*/ 52 h 376" name="T9"/>
                  <a:gd fmla="*/ 10 w 464" name="T10"/>
                  <a:gd fmla="*/ 281 h 376" name="T11"/>
                  <a:gd fmla="*/ 0 w 464" name="T12"/>
                  <a:gd fmla="*/ 281 h 376" name="T13"/>
                  <a:gd fmla="*/ 0 w 464" name="T14"/>
                  <a:gd fmla="*/ 320 h 376" name="T15"/>
                  <a:gd fmla="*/ 153 w 464" name="T16"/>
                  <a:gd fmla="*/ 320 h 376" name="T17"/>
                  <a:gd fmla="*/ 115 w 464" name="T18"/>
                  <a:gd fmla="*/ 368 h 376" name="T19"/>
                  <a:gd fmla="*/ 126 w 464" name="T20"/>
                  <a:gd fmla="*/ 376 h 376" name="T21"/>
                  <a:gd fmla="*/ 171 w 464" name="T22"/>
                  <a:gd fmla="*/ 320 h 376" name="T23"/>
                  <a:gd fmla="*/ 224 w 464" name="T24"/>
                  <a:gd fmla="*/ 320 h 376" name="T25"/>
                  <a:gd fmla="*/ 224 w 464" name="T26"/>
                  <a:gd fmla="*/ 372 h 376" name="T27"/>
                  <a:gd fmla="*/ 238 w 464" name="T28"/>
                  <a:gd fmla="*/ 372 h 376" name="T29"/>
                  <a:gd fmla="*/ 238 w 464" name="T30"/>
                  <a:gd fmla="*/ 320 h 376" name="T31"/>
                  <a:gd fmla="*/ 292 w 464" name="T32"/>
                  <a:gd fmla="*/ 320 h 376" name="T33"/>
                  <a:gd fmla="*/ 337 w 464" name="T34"/>
                  <a:gd fmla="*/ 376 h 376" name="T35"/>
                  <a:gd fmla="*/ 348 w 464" name="T36"/>
                  <a:gd fmla="*/ 368 h 376" name="T37"/>
                  <a:gd fmla="*/ 310 w 464" name="T38"/>
                  <a:gd fmla="*/ 320 h 376" name="T39"/>
                  <a:gd fmla="*/ 464 w 464" name="T40"/>
                  <a:gd fmla="*/ 320 h 376" name="T41"/>
                  <a:gd fmla="*/ 464 w 464" name="T42"/>
                  <a:gd fmla="*/ 281 h 376" name="T43"/>
                  <a:gd fmla="*/ 452 w 464" name="T44"/>
                  <a:gd fmla="*/ 281 h 376" name="T45"/>
                  <a:gd fmla="*/ 452 w 464" name="T46"/>
                  <a:gd fmla="*/ 52 h 376" name="T47"/>
                  <a:gd fmla="*/ 464 w 464" name="T48"/>
                  <a:gd fmla="*/ 52 h 376" name="T49"/>
                  <a:gd fmla="*/ 449 w 464" name="T50"/>
                  <a:gd fmla="*/ 306 h 376" name="T51"/>
                  <a:gd fmla="*/ 14 w 464" name="T52"/>
                  <a:gd fmla="*/ 306 h 376" name="T53"/>
                  <a:gd fmla="*/ 14 w 464" name="T54"/>
                  <a:gd fmla="*/ 295 h 376" name="T55"/>
                  <a:gd fmla="*/ 449 w 464" name="T56"/>
                  <a:gd fmla="*/ 295 h 376" name="T57"/>
                  <a:gd fmla="*/ 449 w 464" name="T58"/>
                  <a:gd fmla="*/ 306 h 376" name="T59"/>
                  <a:gd fmla="*/ 14 w 464" name="T60"/>
                  <a:gd fmla="*/ 14 h 376" name="T61"/>
                  <a:gd fmla="*/ 449 w 464" name="T62"/>
                  <a:gd fmla="*/ 14 h 376" name="T63"/>
                  <a:gd fmla="*/ 449 w 464" name="T64"/>
                  <a:gd fmla="*/ 38 h 376" name="T65"/>
                  <a:gd fmla="*/ 14 w 464" name="T66"/>
                  <a:gd fmla="*/ 38 h 376" name="T67"/>
                  <a:gd fmla="*/ 14 w 464" name="T68"/>
                  <a:gd fmla="*/ 14 h 376" name="T69"/>
                  <a:gd fmla="*/ 438 w 464" name="T70"/>
                  <a:gd fmla="*/ 280 h 376" name="T71"/>
                  <a:gd fmla="*/ 26 w 464" name="T72"/>
                  <a:gd fmla="*/ 280 h 376" name="T73"/>
                  <a:gd fmla="*/ 26 w 464" name="T74"/>
                  <a:gd fmla="*/ 52 h 376" name="T75"/>
                  <a:gd fmla="*/ 438 w 464" name="T76"/>
                  <a:gd fmla="*/ 52 h 376" name="T77"/>
                  <a:gd fmla="*/ 438 w 464" name="T78"/>
                  <a:gd fmla="*/ 280 h 376" name="T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b="b" l="0" r="r" t="0"/>
                <a:pathLst>
                  <a:path h="376" w="462">
                    <a:moveTo>
                      <a:pt x="464" y="52"/>
                    </a:moveTo>
                    <a:lnTo>
                      <a:pt x="464" y="0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10" y="52"/>
                    </a:lnTo>
                    <a:lnTo>
                      <a:pt x="10" y="281"/>
                    </a:lnTo>
                    <a:lnTo>
                      <a:pt x="0" y="281"/>
                    </a:lnTo>
                    <a:lnTo>
                      <a:pt x="0" y="320"/>
                    </a:lnTo>
                    <a:lnTo>
                      <a:pt x="153" y="320"/>
                    </a:lnTo>
                    <a:lnTo>
                      <a:pt x="115" y="368"/>
                    </a:lnTo>
                    <a:lnTo>
                      <a:pt x="126" y="376"/>
                    </a:lnTo>
                    <a:lnTo>
                      <a:pt x="171" y="320"/>
                    </a:lnTo>
                    <a:lnTo>
                      <a:pt x="224" y="320"/>
                    </a:lnTo>
                    <a:lnTo>
                      <a:pt x="224" y="372"/>
                    </a:lnTo>
                    <a:lnTo>
                      <a:pt x="238" y="372"/>
                    </a:lnTo>
                    <a:lnTo>
                      <a:pt x="238" y="320"/>
                    </a:lnTo>
                    <a:lnTo>
                      <a:pt x="292" y="320"/>
                    </a:lnTo>
                    <a:lnTo>
                      <a:pt x="337" y="376"/>
                    </a:lnTo>
                    <a:lnTo>
                      <a:pt x="348" y="368"/>
                    </a:lnTo>
                    <a:lnTo>
                      <a:pt x="310" y="320"/>
                    </a:lnTo>
                    <a:lnTo>
                      <a:pt x="464" y="320"/>
                    </a:lnTo>
                    <a:lnTo>
                      <a:pt x="464" y="281"/>
                    </a:lnTo>
                    <a:lnTo>
                      <a:pt x="452" y="281"/>
                    </a:lnTo>
                    <a:lnTo>
                      <a:pt x="452" y="52"/>
                    </a:lnTo>
                    <a:lnTo>
                      <a:pt x="464" y="52"/>
                    </a:lnTo>
                    <a:close/>
                    <a:moveTo>
                      <a:pt x="449" y="306"/>
                    </a:moveTo>
                    <a:lnTo>
                      <a:pt x="14" y="306"/>
                    </a:lnTo>
                    <a:lnTo>
                      <a:pt x="14" y="295"/>
                    </a:lnTo>
                    <a:lnTo>
                      <a:pt x="449" y="295"/>
                    </a:lnTo>
                    <a:lnTo>
                      <a:pt x="449" y="306"/>
                    </a:lnTo>
                    <a:close/>
                    <a:moveTo>
                      <a:pt x="14" y="14"/>
                    </a:moveTo>
                    <a:lnTo>
                      <a:pt x="449" y="14"/>
                    </a:lnTo>
                    <a:lnTo>
                      <a:pt x="449" y="38"/>
                    </a:lnTo>
                    <a:lnTo>
                      <a:pt x="14" y="38"/>
                    </a:lnTo>
                    <a:lnTo>
                      <a:pt x="14" y="14"/>
                    </a:lnTo>
                    <a:close/>
                    <a:moveTo>
                      <a:pt x="438" y="280"/>
                    </a:moveTo>
                    <a:lnTo>
                      <a:pt x="26" y="280"/>
                    </a:lnTo>
                    <a:lnTo>
                      <a:pt x="26" y="52"/>
                    </a:lnTo>
                    <a:lnTo>
                      <a:pt x="438" y="52"/>
                    </a:lnTo>
                    <a:lnTo>
                      <a:pt x="438" y="28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7" name="Freeform 27"/>
              <p:cNvSpPr>
                <a:spLocks noEditPoints="1"/>
              </p:cNvSpPr>
              <p:nvPr/>
            </p:nvSpPr>
            <p:spPr bwMode="auto">
              <a:xfrm>
                <a:off x="5221288" y="3425825"/>
                <a:ext cx="174625" cy="188913"/>
              </a:xfrm>
              <a:custGeom>
                <a:gdLst>
                  <a:gd fmla="*/ 46 w 110" name="T0"/>
                  <a:gd fmla="*/ 119 h 119" name="T1"/>
                  <a:gd fmla="*/ 65 w 110" name="T2"/>
                  <a:gd fmla="*/ 119 h 119" name="T3"/>
                  <a:gd fmla="*/ 78 w 110" name="T4"/>
                  <a:gd fmla="*/ 119 h 119" name="T5"/>
                  <a:gd fmla="*/ 110 w 110" name="T6"/>
                  <a:gd fmla="*/ 119 h 119" name="T7"/>
                  <a:gd fmla="*/ 110 w 110" name="T8"/>
                  <a:gd fmla="*/ 29 h 119" name="T9"/>
                  <a:gd fmla="*/ 78 w 110" name="T10"/>
                  <a:gd fmla="*/ 29 h 119" name="T11"/>
                  <a:gd fmla="*/ 78 w 110" name="T12"/>
                  <a:gd fmla="*/ 0 h 119" name="T13"/>
                  <a:gd fmla="*/ 33 w 110" name="T14"/>
                  <a:gd fmla="*/ 0 h 119" name="T15"/>
                  <a:gd fmla="*/ 33 w 110" name="T16"/>
                  <a:gd fmla="*/ 53 h 119" name="T17"/>
                  <a:gd fmla="*/ 0 w 110" name="T18"/>
                  <a:gd fmla="*/ 53 h 119" name="T19"/>
                  <a:gd fmla="*/ 0 w 110" name="T20"/>
                  <a:gd fmla="*/ 119 h 119" name="T21"/>
                  <a:gd fmla="*/ 33 w 110" name="T22"/>
                  <a:gd fmla="*/ 119 h 119" name="T23"/>
                  <a:gd fmla="*/ 46 w 110" name="T24"/>
                  <a:gd fmla="*/ 119 h 119" name="T25"/>
                  <a:gd fmla="*/ 80 w 110" name="T26"/>
                  <a:gd fmla="*/ 43 h 119" name="T27"/>
                  <a:gd fmla="*/ 96 w 110" name="T28"/>
                  <a:gd fmla="*/ 43 h 119" name="T29"/>
                  <a:gd fmla="*/ 96 w 110" name="T30"/>
                  <a:gd fmla="*/ 105 h 119" name="T31"/>
                  <a:gd fmla="*/ 80 w 110" name="T32"/>
                  <a:gd fmla="*/ 105 h 119" name="T33"/>
                  <a:gd fmla="*/ 80 w 110" name="T34"/>
                  <a:gd fmla="*/ 43 h 119" name="T35"/>
                  <a:gd fmla="*/ 47 w 110" name="T36"/>
                  <a:gd fmla="*/ 14 h 119" name="T37"/>
                  <a:gd fmla="*/ 64 w 110" name="T38"/>
                  <a:gd fmla="*/ 14 h 119" name="T39"/>
                  <a:gd fmla="*/ 64 w 110" name="T40"/>
                  <a:gd fmla="*/ 105 h 119" name="T41"/>
                  <a:gd fmla="*/ 47 w 110" name="T42"/>
                  <a:gd fmla="*/ 105 h 119" name="T43"/>
                  <a:gd fmla="*/ 47 w 110" name="T44"/>
                  <a:gd fmla="*/ 14 h 119" name="T45"/>
                  <a:gd fmla="*/ 32 w 110" name="T46"/>
                  <a:gd fmla="*/ 105 h 119" name="T47"/>
                  <a:gd fmla="*/ 14 w 110" name="T48"/>
                  <a:gd fmla="*/ 105 h 119" name="T49"/>
                  <a:gd fmla="*/ 14 w 110" name="T50"/>
                  <a:gd fmla="*/ 67 h 119" name="T51"/>
                  <a:gd fmla="*/ 32 w 110" name="T52"/>
                  <a:gd fmla="*/ 67 h 119" name="T53"/>
                  <a:gd fmla="*/ 32 w 110" name="T54"/>
                  <a:gd fmla="*/ 105 h 119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19" w="110">
                    <a:moveTo>
                      <a:pt x="46" y="119"/>
                    </a:moveTo>
                    <a:lnTo>
                      <a:pt x="65" y="119"/>
                    </a:lnTo>
                    <a:lnTo>
                      <a:pt x="78" y="119"/>
                    </a:lnTo>
                    <a:lnTo>
                      <a:pt x="110" y="119"/>
                    </a:lnTo>
                    <a:lnTo>
                      <a:pt x="110" y="29"/>
                    </a:lnTo>
                    <a:lnTo>
                      <a:pt x="78" y="29"/>
                    </a:lnTo>
                    <a:lnTo>
                      <a:pt x="78" y="0"/>
                    </a:lnTo>
                    <a:lnTo>
                      <a:pt x="33" y="0"/>
                    </a:lnTo>
                    <a:lnTo>
                      <a:pt x="33" y="53"/>
                    </a:lnTo>
                    <a:lnTo>
                      <a:pt x="0" y="53"/>
                    </a:lnTo>
                    <a:lnTo>
                      <a:pt x="0" y="119"/>
                    </a:lnTo>
                    <a:lnTo>
                      <a:pt x="33" y="119"/>
                    </a:lnTo>
                    <a:lnTo>
                      <a:pt x="46" y="119"/>
                    </a:lnTo>
                    <a:close/>
                    <a:moveTo>
                      <a:pt x="80" y="43"/>
                    </a:moveTo>
                    <a:lnTo>
                      <a:pt x="96" y="43"/>
                    </a:lnTo>
                    <a:lnTo>
                      <a:pt x="96" y="105"/>
                    </a:lnTo>
                    <a:lnTo>
                      <a:pt x="80" y="105"/>
                    </a:lnTo>
                    <a:lnTo>
                      <a:pt x="80" y="43"/>
                    </a:lnTo>
                    <a:close/>
                    <a:moveTo>
                      <a:pt x="47" y="14"/>
                    </a:moveTo>
                    <a:lnTo>
                      <a:pt x="64" y="14"/>
                    </a:lnTo>
                    <a:lnTo>
                      <a:pt x="64" y="105"/>
                    </a:lnTo>
                    <a:lnTo>
                      <a:pt x="47" y="105"/>
                    </a:lnTo>
                    <a:lnTo>
                      <a:pt x="47" y="14"/>
                    </a:lnTo>
                    <a:close/>
                    <a:moveTo>
                      <a:pt x="32" y="105"/>
                    </a:moveTo>
                    <a:lnTo>
                      <a:pt x="14" y="105"/>
                    </a:lnTo>
                    <a:lnTo>
                      <a:pt x="14" y="67"/>
                    </a:lnTo>
                    <a:lnTo>
                      <a:pt x="32" y="67"/>
                    </a:lnTo>
                    <a:lnTo>
                      <a:pt x="32" y="10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8" name="Freeform 28"/>
              <p:cNvSpPr>
                <a:spLocks noEditPoints="1"/>
              </p:cNvSpPr>
              <p:nvPr/>
            </p:nvSpPr>
            <p:spPr bwMode="auto">
              <a:xfrm>
                <a:off x="5424488" y="3427413"/>
                <a:ext cx="174625" cy="187325"/>
              </a:xfrm>
              <a:custGeom>
                <a:gdLst>
                  <a:gd fmla="*/ 45 w 110" name="T0"/>
                  <a:gd fmla="*/ 118 h 118" name="T1"/>
                  <a:gd fmla="*/ 77 w 110" name="T2"/>
                  <a:gd fmla="*/ 118 h 118" name="T3"/>
                  <a:gd fmla="*/ 77 w 110" name="T4"/>
                  <a:gd fmla="*/ 118 h 118" name="T5"/>
                  <a:gd fmla="*/ 110 w 110" name="T6"/>
                  <a:gd fmla="*/ 118 h 118" name="T7"/>
                  <a:gd fmla="*/ 110 w 110" name="T8"/>
                  <a:gd fmla="*/ 0 h 118" name="T9"/>
                  <a:gd fmla="*/ 64 w 110" name="T10"/>
                  <a:gd fmla="*/ 0 h 118" name="T11"/>
                  <a:gd fmla="*/ 64 w 110" name="T12"/>
                  <a:gd fmla="*/ 39 h 118" name="T13"/>
                  <a:gd fmla="*/ 32 w 110" name="T14"/>
                  <a:gd fmla="*/ 39 h 118" name="T15"/>
                  <a:gd fmla="*/ 32 w 110" name="T16"/>
                  <a:gd fmla="*/ 73 h 118" name="T17"/>
                  <a:gd fmla="*/ 0 w 110" name="T18"/>
                  <a:gd fmla="*/ 73 h 118" name="T19"/>
                  <a:gd fmla="*/ 0 w 110" name="T20"/>
                  <a:gd fmla="*/ 118 h 118" name="T21"/>
                  <a:gd fmla="*/ 32 w 110" name="T22"/>
                  <a:gd fmla="*/ 118 h 118" name="T23"/>
                  <a:gd fmla="*/ 45 w 110" name="T24"/>
                  <a:gd fmla="*/ 118 h 118" name="T25"/>
                  <a:gd fmla="*/ 80 w 110" name="T26"/>
                  <a:gd fmla="*/ 14 h 118" name="T27"/>
                  <a:gd fmla="*/ 96 w 110" name="T28"/>
                  <a:gd fmla="*/ 14 h 118" name="T29"/>
                  <a:gd fmla="*/ 96 w 110" name="T30"/>
                  <a:gd fmla="*/ 104 h 118" name="T31"/>
                  <a:gd fmla="*/ 80 w 110" name="T32"/>
                  <a:gd fmla="*/ 104 h 118" name="T33"/>
                  <a:gd fmla="*/ 80 w 110" name="T34"/>
                  <a:gd fmla="*/ 14 h 118" name="T35"/>
                  <a:gd fmla="*/ 46 w 110" name="T36"/>
                  <a:gd fmla="*/ 53 h 118" name="T37"/>
                  <a:gd fmla="*/ 63 w 110" name="T38"/>
                  <a:gd fmla="*/ 53 h 118" name="T39"/>
                  <a:gd fmla="*/ 63 w 110" name="T40"/>
                  <a:gd fmla="*/ 104 h 118" name="T41"/>
                  <a:gd fmla="*/ 46 w 110" name="T42"/>
                  <a:gd fmla="*/ 104 h 118" name="T43"/>
                  <a:gd fmla="*/ 46 w 110" name="T44"/>
                  <a:gd fmla="*/ 53 h 118" name="T45"/>
                  <a:gd fmla="*/ 31 w 110" name="T46"/>
                  <a:gd fmla="*/ 104 h 118" name="T47"/>
                  <a:gd fmla="*/ 14 w 110" name="T48"/>
                  <a:gd fmla="*/ 104 h 118" name="T49"/>
                  <a:gd fmla="*/ 14 w 110" name="T50"/>
                  <a:gd fmla="*/ 87 h 118" name="T51"/>
                  <a:gd fmla="*/ 31 w 110" name="T52"/>
                  <a:gd fmla="*/ 87 h 118" name="T53"/>
                  <a:gd fmla="*/ 31 w 110" name="T54"/>
                  <a:gd fmla="*/ 104 h 118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18" w="110">
                    <a:moveTo>
                      <a:pt x="45" y="118"/>
                    </a:moveTo>
                    <a:lnTo>
                      <a:pt x="77" y="118"/>
                    </a:lnTo>
                    <a:lnTo>
                      <a:pt x="77" y="118"/>
                    </a:lnTo>
                    <a:lnTo>
                      <a:pt x="110" y="118"/>
                    </a:lnTo>
                    <a:lnTo>
                      <a:pt x="110" y="0"/>
                    </a:lnTo>
                    <a:lnTo>
                      <a:pt x="64" y="0"/>
                    </a:lnTo>
                    <a:lnTo>
                      <a:pt x="64" y="39"/>
                    </a:lnTo>
                    <a:lnTo>
                      <a:pt x="32" y="39"/>
                    </a:lnTo>
                    <a:lnTo>
                      <a:pt x="32" y="73"/>
                    </a:lnTo>
                    <a:lnTo>
                      <a:pt x="0" y="73"/>
                    </a:lnTo>
                    <a:lnTo>
                      <a:pt x="0" y="118"/>
                    </a:lnTo>
                    <a:lnTo>
                      <a:pt x="32" y="118"/>
                    </a:lnTo>
                    <a:lnTo>
                      <a:pt x="45" y="118"/>
                    </a:lnTo>
                    <a:close/>
                    <a:moveTo>
                      <a:pt x="80" y="14"/>
                    </a:moveTo>
                    <a:lnTo>
                      <a:pt x="96" y="14"/>
                    </a:lnTo>
                    <a:lnTo>
                      <a:pt x="96" y="104"/>
                    </a:lnTo>
                    <a:lnTo>
                      <a:pt x="80" y="104"/>
                    </a:lnTo>
                    <a:lnTo>
                      <a:pt x="80" y="14"/>
                    </a:lnTo>
                    <a:close/>
                    <a:moveTo>
                      <a:pt x="46" y="53"/>
                    </a:moveTo>
                    <a:lnTo>
                      <a:pt x="63" y="53"/>
                    </a:lnTo>
                    <a:lnTo>
                      <a:pt x="63" y="104"/>
                    </a:lnTo>
                    <a:lnTo>
                      <a:pt x="46" y="104"/>
                    </a:lnTo>
                    <a:lnTo>
                      <a:pt x="46" y="53"/>
                    </a:lnTo>
                    <a:close/>
                    <a:moveTo>
                      <a:pt x="31" y="104"/>
                    </a:moveTo>
                    <a:lnTo>
                      <a:pt x="14" y="104"/>
                    </a:lnTo>
                    <a:lnTo>
                      <a:pt x="14" y="87"/>
                    </a:lnTo>
                    <a:lnTo>
                      <a:pt x="31" y="87"/>
                    </a:lnTo>
                    <a:lnTo>
                      <a:pt x="31" y="10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9" name="Freeform 29"/>
              <p:cNvSpPr>
                <a:spLocks noEditPoints="1"/>
              </p:cNvSpPr>
              <p:nvPr/>
            </p:nvSpPr>
            <p:spPr bwMode="auto">
              <a:xfrm>
                <a:off x="5626100" y="3409950"/>
                <a:ext cx="174625" cy="204788"/>
              </a:xfrm>
              <a:custGeom>
                <a:gdLst>
                  <a:gd fmla="*/ 45 w 110" name="T0"/>
                  <a:gd fmla="*/ 129 h 129" name="T1"/>
                  <a:gd fmla="*/ 65 w 110" name="T2"/>
                  <a:gd fmla="*/ 129 h 129" name="T3"/>
                  <a:gd fmla="*/ 78 w 110" name="T4"/>
                  <a:gd fmla="*/ 129 h 129" name="T5"/>
                  <a:gd fmla="*/ 110 w 110" name="T6"/>
                  <a:gd fmla="*/ 129 h 129" name="T7"/>
                  <a:gd fmla="*/ 110 w 110" name="T8"/>
                  <a:gd fmla="*/ 0 h 129" name="T9"/>
                  <a:gd fmla="*/ 65 w 110" name="T10"/>
                  <a:gd fmla="*/ 0 h 129" name="T11"/>
                  <a:gd fmla="*/ 65 w 110" name="T12"/>
                  <a:gd fmla="*/ 80 h 129" name="T13"/>
                  <a:gd fmla="*/ 45 w 110" name="T14"/>
                  <a:gd fmla="*/ 80 h 129" name="T15"/>
                  <a:gd fmla="*/ 45 w 110" name="T16"/>
                  <a:gd fmla="*/ 47 h 129" name="T17"/>
                  <a:gd fmla="*/ 0 w 110" name="T18"/>
                  <a:gd fmla="*/ 47 h 129" name="T19"/>
                  <a:gd fmla="*/ 0 w 110" name="T20"/>
                  <a:gd fmla="*/ 129 h 129" name="T21"/>
                  <a:gd fmla="*/ 32 w 110" name="T22"/>
                  <a:gd fmla="*/ 129 h 129" name="T23"/>
                  <a:gd fmla="*/ 45 w 110" name="T24"/>
                  <a:gd fmla="*/ 129 h 129" name="T25"/>
                  <a:gd fmla="*/ 80 w 110" name="T26"/>
                  <a:gd fmla="*/ 14 h 129" name="T27"/>
                  <a:gd fmla="*/ 96 w 110" name="T28"/>
                  <a:gd fmla="*/ 14 h 129" name="T29"/>
                  <a:gd fmla="*/ 96 w 110" name="T30"/>
                  <a:gd fmla="*/ 115 h 129" name="T31"/>
                  <a:gd fmla="*/ 80 w 110" name="T32"/>
                  <a:gd fmla="*/ 115 h 129" name="T33"/>
                  <a:gd fmla="*/ 80 w 110" name="T34"/>
                  <a:gd fmla="*/ 14 h 129" name="T35"/>
                  <a:gd fmla="*/ 47 w 110" name="T36"/>
                  <a:gd fmla="*/ 94 h 129" name="T37"/>
                  <a:gd fmla="*/ 64 w 110" name="T38"/>
                  <a:gd fmla="*/ 94 h 129" name="T39"/>
                  <a:gd fmla="*/ 64 w 110" name="T40"/>
                  <a:gd fmla="*/ 115 h 129" name="T41"/>
                  <a:gd fmla="*/ 47 w 110" name="T42"/>
                  <a:gd fmla="*/ 115 h 129" name="T43"/>
                  <a:gd fmla="*/ 47 w 110" name="T44"/>
                  <a:gd fmla="*/ 94 h 129" name="T45"/>
                  <a:gd fmla="*/ 31 w 110" name="T46"/>
                  <a:gd fmla="*/ 115 h 129" name="T47"/>
                  <a:gd fmla="*/ 14 w 110" name="T48"/>
                  <a:gd fmla="*/ 115 h 129" name="T49"/>
                  <a:gd fmla="*/ 14 w 110" name="T50"/>
                  <a:gd fmla="*/ 61 h 129" name="T51"/>
                  <a:gd fmla="*/ 31 w 110" name="T52"/>
                  <a:gd fmla="*/ 61 h 129" name="T53"/>
                  <a:gd fmla="*/ 31 w 110" name="T54"/>
                  <a:gd fmla="*/ 115 h 129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29" w="110">
                    <a:moveTo>
                      <a:pt x="45" y="129"/>
                    </a:moveTo>
                    <a:lnTo>
                      <a:pt x="65" y="129"/>
                    </a:lnTo>
                    <a:lnTo>
                      <a:pt x="78" y="129"/>
                    </a:lnTo>
                    <a:lnTo>
                      <a:pt x="110" y="129"/>
                    </a:lnTo>
                    <a:lnTo>
                      <a:pt x="110" y="0"/>
                    </a:lnTo>
                    <a:lnTo>
                      <a:pt x="65" y="0"/>
                    </a:lnTo>
                    <a:lnTo>
                      <a:pt x="65" y="80"/>
                    </a:lnTo>
                    <a:lnTo>
                      <a:pt x="45" y="80"/>
                    </a:lnTo>
                    <a:lnTo>
                      <a:pt x="45" y="47"/>
                    </a:lnTo>
                    <a:lnTo>
                      <a:pt x="0" y="47"/>
                    </a:lnTo>
                    <a:lnTo>
                      <a:pt x="0" y="129"/>
                    </a:lnTo>
                    <a:lnTo>
                      <a:pt x="32" y="129"/>
                    </a:lnTo>
                    <a:lnTo>
                      <a:pt x="45" y="129"/>
                    </a:lnTo>
                    <a:close/>
                    <a:moveTo>
                      <a:pt x="80" y="14"/>
                    </a:moveTo>
                    <a:lnTo>
                      <a:pt x="96" y="14"/>
                    </a:lnTo>
                    <a:lnTo>
                      <a:pt x="96" y="115"/>
                    </a:lnTo>
                    <a:lnTo>
                      <a:pt x="80" y="115"/>
                    </a:lnTo>
                    <a:lnTo>
                      <a:pt x="80" y="14"/>
                    </a:lnTo>
                    <a:close/>
                    <a:moveTo>
                      <a:pt x="47" y="94"/>
                    </a:moveTo>
                    <a:lnTo>
                      <a:pt x="64" y="94"/>
                    </a:lnTo>
                    <a:lnTo>
                      <a:pt x="64" y="115"/>
                    </a:lnTo>
                    <a:lnTo>
                      <a:pt x="47" y="115"/>
                    </a:lnTo>
                    <a:lnTo>
                      <a:pt x="47" y="94"/>
                    </a:lnTo>
                    <a:close/>
                    <a:moveTo>
                      <a:pt x="31" y="115"/>
                    </a:moveTo>
                    <a:lnTo>
                      <a:pt x="14" y="115"/>
                    </a:lnTo>
                    <a:lnTo>
                      <a:pt x="14" y="61"/>
                    </a:lnTo>
                    <a:lnTo>
                      <a:pt x="31" y="61"/>
                    </a:lnTo>
                    <a:lnTo>
                      <a:pt x="31" y="11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0" name="Rectangle 30"/>
              <p:cNvSpPr>
                <a:spLocks noChangeArrowheads="1"/>
              </p:cNvSpPr>
              <p:nvPr/>
            </p:nvSpPr>
            <p:spPr bwMode="auto">
              <a:xfrm>
                <a:off x="5226050" y="3333750"/>
                <a:ext cx="176213" cy="22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1" name="Rectangle 31"/>
              <p:cNvSpPr>
                <a:spLocks noChangeArrowheads="1"/>
              </p:cNvSpPr>
              <p:nvPr/>
            </p:nvSpPr>
            <p:spPr bwMode="auto">
              <a:xfrm>
                <a:off x="5226050" y="3373438"/>
                <a:ext cx="71438" cy="25400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634" name="Group 55"/>
          <p:cNvGrpSpPr/>
          <p:nvPr/>
        </p:nvGrpSpPr>
        <p:grpSpPr>
          <a:xfrm>
            <a:off x="984250" y="3506788"/>
            <a:ext cx="1016000" cy="1017587"/>
            <a:chOff x="1016000" y="3604360"/>
            <a:chExt cx="952500" cy="952500"/>
          </a:xfrm>
        </p:grpSpPr>
        <p:sp>
          <p:nvSpPr>
            <p:cNvPr id="32" name="Oval 31"/>
            <p:cNvSpPr/>
            <p:nvPr/>
          </p:nvSpPr>
          <p:spPr>
            <a:xfrm>
              <a:off x="1016000" y="3604360"/>
              <a:ext cx="952500" cy="952500"/>
            </a:xfrm>
            <a:prstGeom prst="ellipse">
              <a:avLst/>
            </a:prstGeom>
            <a:solidFill>
              <a:srgbClr val="FF8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1203630" y="3817837"/>
              <a:ext cx="577240" cy="525547"/>
              <a:chOff x="2846388" y="1879600"/>
              <a:chExt cx="744538" cy="677863"/>
            </a:xfrm>
            <a:solidFill>
              <a:schemeClr val="bg1"/>
            </a:solidFill>
          </p:grpSpPr>
          <p:sp>
            <p:nvSpPr>
              <p:cNvPr id="53" name="Freeform 116"/>
              <p:cNvSpPr>
                <a:spLocks noEditPoints="1"/>
              </p:cNvSpPr>
              <p:nvPr/>
            </p:nvSpPr>
            <p:spPr bwMode="auto">
              <a:xfrm>
                <a:off x="2846388" y="1879600"/>
                <a:ext cx="744538" cy="677863"/>
              </a:xfrm>
              <a:custGeom>
                <a:gdLst>
                  <a:gd fmla="*/ 427 w 469" name="T0"/>
                  <a:gd fmla="*/ 0 h 427" name="T1"/>
                  <a:gd fmla="*/ 427 w 469" name="T2"/>
                  <a:gd fmla="*/ 7 h 427" name="T3"/>
                  <a:gd fmla="*/ 199 w 469" name="T4"/>
                  <a:gd fmla="*/ 106 h 427" name="T5"/>
                  <a:gd fmla="*/ 28 w 469" name="T6"/>
                  <a:gd fmla="*/ 106 h 427" name="T7"/>
                  <a:gd fmla="*/ 28 w 469" name="T8"/>
                  <a:gd fmla="*/ 116 h 427" name="T9"/>
                  <a:gd fmla="*/ 0 w 469" name="T10"/>
                  <a:gd fmla="*/ 116 h 427" name="T11"/>
                  <a:gd fmla="*/ 0 w 469" name="T12"/>
                  <a:gd fmla="*/ 263 h 427" name="T13"/>
                  <a:gd fmla="*/ 28 w 469" name="T14"/>
                  <a:gd fmla="*/ 263 h 427" name="T15"/>
                  <a:gd fmla="*/ 28 w 469" name="T16"/>
                  <a:gd fmla="*/ 274 h 427" name="T17"/>
                  <a:gd fmla="*/ 51 w 469" name="T18"/>
                  <a:gd fmla="*/ 274 h 427" name="T19"/>
                  <a:gd fmla="*/ 62 w 469" name="T20"/>
                  <a:gd fmla="*/ 307 h 427" name="T21"/>
                  <a:gd fmla="*/ 70 w 469" name="T22"/>
                  <a:gd fmla="*/ 305 h 427" name="T23"/>
                  <a:gd fmla="*/ 107 w 469" name="T24"/>
                  <a:gd fmla="*/ 427 h 427" name="T25"/>
                  <a:gd fmla="*/ 215 w 469" name="T26"/>
                  <a:gd fmla="*/ 427 h 427" name="T27"/>
                  <a:gd fmla="*/ 185 w 469" name="T28"/>
                  <a:gd fmla="*/ 330 h 427" name="T29"/>
                  <a:gd fmla="*/ 210 w 469" name="T30"/>
                  <a:gd fmla="*/ 330 h 427" name="T31"/>
                  <a:gd fmla="*/ 193 w 469" name="T32"/>
                  <a:gd fmla="*/ 275 h 427" name="T33"/>
                  <a:gd fmla="*/ 197 w 469" name="T34"/>
                  <a:gd fmla="*/ 274 h 427" name="T35"/>
                  <a:gd fmla="*/ 199 w 469" name="T36"/>
                  <a:gd fmla="*/ 274 h 427" name="T37"/>
                  <a:gd fmla="*/ 427 w 469" name="T38"/>
                  <a:gd fmla="*/ 372 h 427" name="T39"/>
                  <a:gd fmla="*/ 427 w 469" name="T40"/>
                  <a:gd fmla="*/ 380 h 427" name="T41"/>
                  <a:gd fmla="*/ 469 w 469" name="T42"/>
                  <a:gd fmla="*/ 380 h 427" name="T43"/>
                  <a:gd fmla="*/ 469 w 469" name="T44"/>
                  <a:gd fmla="*/ 0 h 427" name="T45"/>
                  <a:gd fmla="*/ 427 w 469" name="T46"/>
                  <a:gd fmla="*/ 0 h 427" name="T47"/>
                  <a:gd fmla="*/ 75 w 469" name="T48"/>
                  <a:gd fmla="*/ 274 h 427" name="T49"/>
                  <a:gd fmla="*/ 139 w 469" name="T50"/>
                  <a:gd fmla="*/ 274 h 427" name="T51"/>
                  <a:gd fmla="*/ 79 w 469" name="T52"/>
                  <a:gd fmla="*/ 288 h 427" name="T53"/>
                  <a:gd fmla="*/ 75 w 469" name="T54"/>
                  <a:gd fmla="*/ 274 h 427" name="T55"/>
                  <a:gd fmla="*/ 14 w 469" name="T56"/>
                  <a:gd fmla="*/ 249 h 427" name="T57"/>
                  <a:gd fmla="*/ 14 w 469" name="T58"/>
                  <a:gd fmla="*/ 130 h 427" name="T59"/>
                  <a:gd fmla="*/ 28 w 469" name="T60"/>
                  <a:gd fmla="*/ 130 h 427" name="T61"/>
                  <a:gd fmla="*/ 28 w 469" name="T62"/>
                  <a:gd fmla="*/ 249 h 427" name="T63"/>
                  <a:gd fmla="*/ 14 w 469" name="T64"/>
                  <a:gd fmla="*/ 249 h 427" name="T65"/>
                  <a:gd fmla="*/ 43 w 469" name="T66"/>
                  <a:gd fmla="*/ 120 h 427" name="T67"/>
                  <a:gd fmla="*/ 196 w 469" name="T68"/>
                  <a:gd fmla="*/ 120 h 427" name="T69"/>
                  <a:gd fmla="*/ 196 w 469" name="T70"/>
                  <a:gd fmla="*/ 260 h 427" name="T71"/>
                  <a:gd fmla="*/ 43 w 469" name="T72"/>
                  <a:gd fmla="*/ 260 h 427" name="T73"/>
                  <a:gd fmla="*/ 43 w 469" name="T74"/>
                  <a:gd fmla="*/ 120 h 427" name="T75"/>
                  <a:gd fmla="*/ 118 w 469" name="T76"/>
                  <a:gd fmla="*/ 412 h 427" name="T77"/>
                  <a:gd fmla="*/ 84 w 469" name="T78"/>
                  <a:gd fmla="*/ 302 h 427" name="T79"/>
                  <a:gd fmla="*/ 156 w 469" name="T80"/>
                  <a:gd fmla="*/ 284 h 427" name="T81"/>
                  <a:gd fmla="*/ 196 w 469" name="T82"/>
                  <a:gd fmla="*/ 412 h 427" name="T83"/>
                  <a:gd fmla="*/ 118 w 469" name="T84"/>
                  <a:gd fmla="*/ 412 h 427" name="T85"/>
                  <a:gd fmla="*/ 190 w 469" name="T86"/>
                  <a:gd fmla="*/ 316 h 427" name="T87"/>
                  <a:gd fmla="*/ 181 w 469" name="T88"/>
                  <a:gd fmla="*/ 316 h 427" name="T89"/>
                  <a:gd fmla="*/ 170 w 469" name="T90"/>
                  <a:gd fmla="*/ 280 h 427" name="T91"/>
                  <a:gd fmla="*/ 179 w 469" name="T92"/>
                  <a:gd fmla="*/ 278 h 427" name="T93"/>
                  <a:gd fmla="*/ 190 w 469" name="T94"/>
                  <a:gd fmla="*/ 316 h 427" name="T95"/>
                  <a:gd fmla="*/ 427 w 469" name="T96"/>
                  <a:gd fmla="*/ 357 h 427" name="T97"/>
                  <a:gd fmla="*/ 211 w 469" name="T98"/>
                  <a:gd fmla="*/ 264 h 427" name="T99"/>
                  <a:gd fmla="*/ 211 w 469" name="T100"/>
                  <a:gd fmla="*/ 116 h 427" name="T101"/>
                  <a:gd fmla="*/ 427 w 469" name="T102"/>
                  <a:gd fmla="*/ 23 h 427" name="T103"/>
                  <a:gd fmla="*/ 427 w 469" name="T104"/>
                  <a:gd fmla="*/ 357 h 427" name="T105"/>
                  <a:gd fmla="*/ 455 w 469" name="T106"/>
                  <a:gd fmla="*/ 366 h 427" name="T107"/>
                  <a:gd fmla="*/ 441 w 469" name="T108"/>
                  <a:gd fmla="*/ 366 h 427" name="T109"/>
                  <a:gd fmla="*/ 441 w 469" name="T110"/>
                  <a:gd fmla="*/ 14 h 427" name="T111"/>
                  <a:gd fmla="*/ 455 w 469" name="T112"/>
                  <a:gd fmla="*/ 14 h 427" name="T113"/>
                  <a:gd fmla="*/ 455 w 469" name="T114"/>
                  <a:gd fmla="*/ 366 h 427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427" w="469">
                    <a:moveTo>
                      <a:pt x="427" y="0"/>
                    </a:moveTo>
                    <a:lnTo>
                      <a:pt x="427" y="7"/>
                    </a:lnTo>
                    <a:lnTo>
                      <a:pt x="199" y="106"/>
                    </a:lnTo>
                    <a:lnTo>
                      <a:pt x="28" y="106"/>
                    </a:lnTo>
                    <a:lnTo>
                      <a:pt x="28" y="116"/>
                    </a:lnTo>
                    <a:lnTo>
                      <a:pt x="0" y="116"/>
                    </a:lnTo>
                    <a:lnTo>
                      <a:pt x="0" y="263"/>
                    </a:lnTo>
                    <a:lnTo>
                      <a:pt x="28" y="263"/>
                    </a:lnTo>
                    <a:lnTo>
                      <a:pt x="28" y="274"/>
                    </a:lnTo>
                    <a:lnTo>
                      <a:pt x="51" y="274"/>
                    </a:lnTo>
                    <a:lnTo>
                      <a:pt x="62" y="307"/>
                    </a:lnTo>
                    <a:lnTo>
                      <a:pt x="70" y="305"/>
                    </a:lnTo>
                    <a:lnTo>
                      <a:pt x="107" y="427"/>
                    </a:lnTo>
                    <a:lnTo>
                      <a:pt x="215" y="427"/>
                    </a:lnTo>
                    <a:lnTo>
                      <a:pt x="185" y="330"/>
                    </a:lnTo>
                    <a:lnTo>
                      <a:pt x="210" y="330"/>
                    </a:lnTo>
                    <a:lnTo>
                      <a:pt x="193" y="275"/>
                    </a:lnTo>
                    <a:lnTo>
                      <a:pt x="197" y="274"/>
                    </a:lnTo>
                    <a:lnTo>
                      <a:pt x="199" y="274"/>
                    </a:lnTo>
                    <a:lnTo>
                      <a:pt x="427" y="372"/>
                    </a:lnTo>
                    <a:lnTo>
                      <a:pt x="427" y="380"/>
                    </a:lnTo>
                    <a:lnTo>
                      <a:pt x="469" y="380"/>
                    </a:lnTo>
                    <a:lnTo>
                      <a:pt x="469" y="0"/>
                    </a:lnTo>
                    <a:lnTo>
                      <a:pt x="427" y="0"/>
                    </a:lnTo>
                    <a:close/>
                    <a:moveTo>
                      <a:pt x="75" y="274"/>
                    </a:moveTo>
                    <a:lnTo>
                      <a:pt x="139" y="274"/>
                    </a:lnTo>
                    <a:lnTo>
                      <a:pt x="79" y="288"/>
                    </a:lnTo>
                    <a:lnTo>
                      <a:pt x="75" y="274"/>
                    </a:lnTo>
                    <a:close/>
                    <a:moveTo>
                      <a:pt x="14" y="249"/>
                    </a:moveTo>
                    <a:lnTo>
                      <a:pt x="14" y="130"/>
                    </a:lnTo>
                    <a:lnTo>
                      <a:pt x="28" y="130"/>
                    </a:lnTo>
                    <a:lnTo>
                      <a:pt x="28" y="249"/>
                    </a:lnTo>
                    <a:lnTo>
                      <a:pt x="14" y="249"/>
                    </a:lnTo>
                    <a:close/>
                    <a:moveTo>
                      <a:pt x="43" y="120"/>
                    </a:moveTo>
                    <a:lnTo>
                      <a:pt x="196" y="120"/>
                    </a:lnTo>
                    <a:lnTo>
                      <a:pt x="196" y="260"/>
                    </a:lnTo>
                    <a:lnTo>
                      <a:pt x="43" y="260"/>
                    </a:lnTo>
                    <a:lnTo>
                      <a:pt x="43" y="120"/>
                    </a:lnTo>
                    <a:close/>
                    <a:moveTo>
                      <a:pt x="118" y="412"/>
                    </a:moveTo>
                    <a:lnTo>
                      <a:pt x="84" y="302"/>
                    </a:lnTo>
                    <a:lnTo>
                      <a:pt x="156" y="284"/>
                    </a:lnTo>
                    <a:lnTo>
                      <a:pt x="196" y="412"/>
                    </a:lnTo>
                    <a:lnTo>
                      <a:pt x="118" y="412"/>
                    </a:lnTo>
                    <a:close/>
                    <a:moveTo>
                      <a:pt x="190" y="316"/>
                    </a:moveTo>
                    <a:lnTo>
                      <a:pt x="181" y="316"/>
                    </a:lnTo>
                    <a:lnTo>
                      <a:pt x="170" y="280"/>
                    </a:lnTo>
                    <a:lnTo>
                      <a:pt x="179" y="278"/>
                    </a:lnTo>
                    <a:lnTo>
                      <a:pt x="190" y="316"/>
                    </a:lnTo>
                    <a:close/>
                    <a:moveTo>
                      <a:pt x="427" y="357"/>
                    </a:moveTo>
                    <a:lnTo>
                      <a:pt x="211" y="264"/>
                    </a:lnTo>
                    <a:lnTo>
                      <a:pt x="211" y="116"/>
                    </a:lnTo>
                    <a:lnTo>
                      <a:pt x="427" y="23"/>
                    </a:lnTo>
                    <a:lnTo>
                      <a:pt x="427" y="357"/>
                    </a:lnTo>
                    <a:close/>
                    <a:moveTo>
                      <a:pt x="455" y="366"/>
                    </a:moveTo>
                    <a:lnTo>
                      <a:pt x="441" y="366"/>
                    </a:lnTo>
                    <a:lnTo>
                      <a:pt x="441" y="14"/>
                    </a:lnTo>
                    <a:lnTo>
                      <a:pt x="455" y="14"/>
                    </a:lnTo>
                    <a:lnTo>
                      <a:pt x="455" y="36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" name="Rectangle 117"/>
              <p:cNvSpPr>
                <a:spLocks noChangeArrowheads="1"/>
              </p:cNvSpPr>
              <p:nvPr/>
            </p:nvSpPr>
            <p:spPr bwMode="auto">
              <a:xfrm>
                <a:off x="2932113" y="2097088"/>
                <a:ext cx="171450" cy="22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3360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 indent="-180975" marL="180975">
              <a:spcAft>
                <a:spcPct val="0"/>
              </a:spcAft>
              <a:buClr>
                <a:srgbClr val="FF8A00"/>
              </a:buClr>
              <a:buFont charset="0" panose="020b0604020202020204" pitchFamily="34" typeface="Arial"/>
              <a:buChar char="•"/>
              <a:defRPr/>
            </a:pPr>
            <a:r>
              <a:rPr altLang="ko-KR" b="0" lang="en-US" sz="1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Our user-friendly and functional search engine helps you locate the right templates, effectively saving your time.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11"/>
          <p:cNvSpPr/>
          <p:nvPr/>
        </p:nvSpPr>
        <p:spPr>
          <a:xfrm>
            <a:off x="6572250" y="1724025"/>
            <a:ext cx="4370388" cy="420688"/>
          </a:xfrm>
          <a:prstGeom prst="rect">
            <a:avLst/>
          </a:prstGeom>
          <a:solidFill>
            <a:srgbClr val="FF8A00"/>
          </a:solidFill>
          <a:ln>
            <a:noFill/>
          </a:ln>
          <a:effectLst>
            <a:outerShdw algn="tl" blurRad="25400" dir="2700000" dist="127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altLang="en-US" lang="ko-KR" sz="1200"/>
          </a:p>
        </p:txBody>
      </p:sp>
      <p:sp>
        <p:nvSpPr>
          <p:cNvPr id="9218" name="Rectangle 3"/>
          <p:cNvSpPr txBox="1">
            <a:spLocks noChangeArrowheads="1"/>
          </p:cNvSpPr>
          <p:nvPr/>
        </p:nvSpPr>
        <p:spPr bwMode="auto">
          <a:xfrm>
            <a:off x="6545263" y="1147763"/>
            <a:ext cx="4540250" cy="5364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 lIns="0" rIns="0" tIns="0">
            <a:spAutoFit/>
          </a:bodyPr>
          <a:lstStyle/>
          <a:p>
            <a:pPr>
              <a:lnSpc>
                <a:spcPct val="80000"/>
              </a:lnSpc>
            </a:pPr>
            <a:r>
              <a:rPr altLang="ko-KR" b="1" lang="en-US" sz="4400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Contents title</a:t>
            </a:r>
          </a:p>
        </p:txBody>
      </p:sp>
      <p:sp>
        <p:nvSpPr>
          <p:cNvPr id="9219" name="Rectangle 3"/>
          <p:cNvSpPr txBox="1">
            <a:spLocks noChangeArrowheads="1"/>
          </p:cNvSpPr>
          <p:nvPr/>
        </p:nvSpPr>
        <p:spPr bwMode="auto">
          <a:xfrm>
            <a:off x="6675438" y="1774825"/>
            <a:ext cx="42291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 lIns="0" rIns="0" tIns="0">
            <a:spAutoFit/>
          </a:bodyPr>
          <a:lstStyle/>
          <a:p>
            <a:r>
              <a:rPr altLang="ko-KR" lang="en-US" sz="1000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Powerpoint is a complete presentation graphic package it gives you everything you need to produce a professional-looking presentation</a:t>
            </a:r>
          </a:p>
        </p:txBody>
      </p:sp>
      <p:sp>
        <p:nvSpPr>
          <p:cNvPr id="9220" name="Rectangle 3"/>
          <p:cNvSpPr txBox="1">
            <a:spLocks noChangeArrowheads="1"/>
          </p:cNvSpPr>
          <p:nvPr/>
        </p:nvSpPr>
        <p:spPr bwMode="auto">
          <a:xfrm>
            <a:off x="6545262" y="2541588"/>
            <a:ext cx="4203700" cy="489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46800" lIns="90000" rIns="90000" tIns="46800">
            <a:spAutoFit/>
          </a:bodyPr>
          <a:lstStyle/>
          <a:p>
            <a:r>
              <a:rPr altLang="ko-KR" b="1" lang="en-US" sz="2600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01. Presentation sub title</a:t>
            </a:r>
          </a:p>
        </p:txBody>
      </p:sp>
      <p:sp>
        <p:nvSpPr>
          <p:cNvPr id="9221" name="Rectangle 3"/>
          <p:cNvSpPr txBox="1">
            <a:spLocks noChangeArrowheads="1"/>
          </p:cNvSpPr>
          <p:nvPr/>
        </p:nvSpPr>
        <p:spPr bwMode="auto">
          <a:xfrm>
            <a:off x="7067551" y="2935288"/>
            <a:ext cx="3752850" cy="703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46800" lIns="90000" rIns="90000" tIns="46800">
            <a:spAutoFit/>
          </a:bodyPr>
          <a:lstStyle/>
          <a:p>
            <a:r>
              <a:rPr altLang="ko-KR" lang="en-US" sz="2000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01-1. Presentation title</a:t>
            </a:r>
          </a:p>
          <a:p>
            <a:r>
              <a:rPr altLang="ko-KR" lang="en-US" sz="2000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01-2. Presentation title</a:t>
            </a:r>
          </a:p>
        </p:txBody>
      </p:sp>
      <p:sp>
        <p:nvSpPr>
          <p:cNvPr id="9222" name="Rectangle 3"/>
          <p:cNvSpPr txBox="1">
            <a:spLocks noChangeArrowheads="1"/>
          </p:cNvSpPr>
          <p:nvPr/>
        </p:nvSpPr>
        <p:spPr bwMode="auto">
          <a:xfrm>
            <a:off x="6545262" y="3741738"/>
            <a:ext cx="4203700" cy="489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46800" lIns="90000" rIns="90000" tIns="46800">
            <a:spAutoFit/>
          </a:bodyPr>
          <a:lstStyle/>
          <a:p>
            <a:r>
              <a:rPr altLang="ko-KR" b="1" lang="en-US" sz="2600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02. Presentation sub title</a:t>
            </a:r>
          </a:p>
        </p:txBody>
      </p:sp>
      <p:sp>
        <p:nvSpPr>
          <p:cNvPr id="9223" name="Rectangle 3"/>
          <p:cNvSpPr txBox="1">
            <a:spLocks noChangeArrowheads="1"/>
          </p:cNvSpPr>
          <p:nvPr/>
        </p:nvSpPr>
        <p:spPr bwMode="auto">
          <a:xfrm>
            <a:off x="6545262" y="4940300"/>
            <a:ext cx="4203700" cy="489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46800" lIns="90000" rIns="90000" tIns="46800">
            <a:spAutoFit/>
          </a:bodyPr>
          <a:lstStyle/>
          <a:p>
            <a:r>
              <a:rPr altLang="ko-KR" b="1" lang="en-US" sz="2600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03. Presentation sub title</a:t>
            </a:r>
          </a:p>
        </p:txBody>
      </p:sp>
      <p:sp>
        <p:nvSpPr>
          <p:cNvPr id="9224" name="Rectangle 3"/>
          <p:cNvSpPr txBox="1">
            <a:spLocks noChangeArrowheads="1"/>
          </p:cNvSpPr>
          <p:nvPr/>
        </p:nvSpPr>
        <p:spPr bwMode="auto">
          <a:xfrm>
            <a:off x="7067551" y="4173538"/>
            <a:ext cx="3752850" cy="703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46800" lIns="90000" rIns="90000" tIns="46800">
            <a:spAutoFit/>
          </a:bodyPr>
          <a:lstStyle/>
          <a:p>
            <a:r>
              <a:rPr altLang="ko-KR" lang="en-US" sz="2000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02-1. Presentation title</a:t>
            </a:r>
          </a:p>
          <a:p>
            <a:r>
              <a:rPr altLang="ko-KR" lang="en-US" sz="2000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02-2. Presentation title</a:t>
            </a:r>
          </a:p>
        </p:txBody>
      </p:sp>
      <p:sp>
        <p:nvSpPr>
          <p:cNvPr id="9225" name="Rectangle 3"/>
          <p:cNvSpPr txBox="1">
            <a:spLocks noChangeArrowheads="1"/>
          </p:cNvSpPr>
          <p:nvPr/>
        </p:nvSpPr>
        <p:spPr bwMode="auto">
          <a:xfrm>
            <a:off x="7067551" y="5367338"/>
            <a:ext cx="3752850" cy="703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46800" lIns="90000" rIns="90000" tIns="46800">
            <a:spAutoFit/>
          </a:bodyPr>
          <a:lstStyle/>
          <a:p>
            <a:r>
              <a:rPr altLang="ko-KR" lang="en-US" sz="2000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03-1. Presentation title</a:t>
            </a:r>
          </a:p>
          <a:p>
            <a:r>
              <a:rPr altLang="ko-KR" lang="en-US" sz="2000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03-2. Presentation title</a:t>
            </a: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9" name="Rectangle 88"/>
          <p:cNvSpPr/>
          <p:nvPr/>
        </p:nvSpPr>
        <p:spPr>
          <a:xfrm>
            <a:off x="6096000" y="2066925"/>
            <a:ext cx="4638675" cy="408781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altLang="en-US" lang="ko-KR"/>
          </a:p>
        </p:txBody>
      </p:sp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algn="tl" blurRad="25400" dir="2700000" dist="127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altLang="en-US" lang="ko-KR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36448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>
              <a:lnSpc>
                <a:spcPct val="80000"/>
              </a:lnSpc>
              <a:spcAft>
                <a:spcPct val="0"/>
              </a:spcAft>
              <a:defRPr/>
            </a:pPr>
            <a:r>
              <a:rPr altLang="ko-KR" 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Slide main title</a:t>
            </a:r>
          </a:p>
        </p:txBody>
      </p:sp>
      <p:sp>
        <p:nvSpPr>
          <p:cNvPr id="27652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4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 lIns="0" rIns="0" tIns="0">
            <a:spAutoFit/>
          </a:bodyPr>
          <a:lstStyle/>
          <a:p>
            <a:r>
              <a:rPr altLang="ko-KR" b="1" lang="en-US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Design inspiration For presentation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3360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 indent="-180975" marL="180975">
              <a:spcAft>
                <a:spcPct val="0"/>
              </a:spcAft>
              <a:buClr>
                <a:srgbClr val="FF8A00"/>
              </a:buClr>
              <a:buFont charset="0" panose="020b0604020202020204" pitchFamily="34" typeface="Arial"/>
              <a:buChar char="•"/>
              <a:defRPr/>
            </a:pPr>
            <a:r>
              <a:rPr altLang="ko-KR" b="0" lang="en-US" sz="1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Our user-friendly and functional search engine helps you locate the right templates, effectively saving your time.</a:t>
            </a:r>
          </a:p>
        </p:txBody>
      </p:sp>
      <p:grpSp>
        <p:nvGrpSpPr>
          <p:cNvPr id="27654" name="Group 91"/>
          <p:cNvGrpSpPr/>
          <p:nvPr/>
        </p:nvGrpSpPr>
        <p:grpSpPr>
          <a:xfrm>
            <a:off x="6683375" y="4889500"/>
            <a:ext cx="3463925" cy="1025525"/>
            <a:chOff x="6843534" y="5023856"/>
            <a:chExt cx="3464454" cy="858846"/>
          </a:xfrm>
        </p:grpSpPr>
        <p:sp>
          <p:nvSpPr>
            <p:cNvPr id="27706" name="Freeform 5"/>
            <p:cNvSpPr/>
            <p:nvPr/>
          </p:nvSpPr>
          <p:spPr bwMode="auto">
            <a:xfrm>
              <a:off x="6843534" y="5023856"/>
              <a:ext cx="133523" cy="858846"/>
            </a:xfrm>
            <a:custGeom>
              <a:gdLst>
                <a:gd fmla="*/ 0 w 186" name="T0"/>
                <a:gd fmla="*/ 0 h 953" name="T1"/>
                <a:gd fmla="*/ 179 w 186" name="T2"/>
                <a:gd fmla="*/ 0 h 953" name="T3"/>
                <a:gd fmla="*/ 185 w 186" name="T4"/>
                <a:gd fmla="*/ 2 h 953" name="T5"/>
                <a:gd fmla="*/ 186 w 186" name="T6"/>
                <a:gd fmla="*/ 7 h 953" name="T7"/>
                <a:gd fmla="*/ 185 w 186" name="T8"/>
                <a:gd fmla="*/ 13 h 953" name="T9"/>
                <a:gd fmla="*/ 179 w 186" name="T10"/>
                <a:gd fmla="*/ 15 h 953" name="T11"/>
                <a:gd fmla="*/ 114 w 186" name="T12"/>
                <a:gd fmla="*/ 15 h 953" name="T13"/>
                <a:gd fmla="*/ 114 w 186" name="T14"/>
                <a:gd fmla="*/ 935 h 953" name="T15"/>
                <a:gd fmla="*/ 179 w 186" name="T16"/>
                <a:gd fmla="*/ 935 h 953" name="T17"/>
                <a:gd fmla="*/ 183 w 186" name="T18"/>
                <a:gd fmla="*/ 936 h 953" name="T19"/>
                <a:gd fmla="*/ 185 w 186" name="T20"/>
                <a:gd fmla="*/ 943 h 953" name="T21"/>
                <a:gd fmla="*/ 179 w 186" name="T22"/>
                <a:gd fmla="*/ 953 h 953" name="T23"/>
                <a:gd fmla="*/ 0 w 186" name="T24"/>
                <a:gd fmla="*/ 953 h 953" name="T25"/>
                <a:gd fmla="*/ 0 w 186" name="T26"/>
                <a:gd fmla="*/ 0 h 953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186" name="T42"/>
                <a:gd fmla="*/ 0 h 953" name="T43"/>
                <a:gd fmla="*/ 186 w 186" name="T44"/>
                <a:gd fmla="*/ 953 h 953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953" w="186">
                  <a:moveTo>
                    <a:pt x="0" y="0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82" y="0"/>
                    <a:pt x="183" y="1"/>
                    <a:pt x="185" y="2"/>
                  </a:cubicBezTo>
                  <a:cubicBezTo>
                    <a:pt x="186" y="3"/>
                    <a:pt x="186" y="5"/>
                    <a:pt x="186" y="7"/>
                  </a:cubicBezTo>
                  <a:cubicBezTo>
                    <a:pt x="186" y="10"/>
                    <a:pt x="186" y="12"/>
                    <a:pt x="185" y="13"/>
                  </a:cubicBezTo>
                  <a:cubicBezTo>
                    <a:pt x="183" y="15"/>
                    <a:pt x="182" y="15"/>
                    <a:pt x="179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935"/>
                    <a:pt x="114" y="935"/>
                    <a:pt x="114" y="935"/>
                  </a:cubicBezTo>
                  <a:cubicBezTo>
                    <a:pt x="179" y="935"/>
                    <a:pt x="179" y="935"/>
                    <a:pt x="179" y="935"/>
                  </a:cubicBezTo>
                  <a:cubicBezTo>
                    <a:pt x="183" y="936"/>
                    <a:pt x="183" y="936"/>
                    <a:pt x="183" y="936"/>
                  </a:cubicBezTo>
                  <a:cubicBezTo>
                    <a:pt x="184" y="938"/>
                    <a:pt x="185" y="940"/>
                    <a:pt x="185" y="943"/>
                  </a:cubicBezTo>
                  <a:cubicBezTo>
                    <a:pt x="185" y="947"/>
                    <a:pt x="183" y="950"/>
                    <a:pt x="179" y="953"/>
                  </a:cubicBezTo>
                  <a:cubicBezTo>
                    <a:pt x="0" y="953"/>
                    <a:pt x="0" y="953"/>
                    <a:pt x="0" y="9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1BA5B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7707" name="Freeform 8"/>
            <p:cNvSpPr/>
            <p:nvPr/>
          </p:nvSpPr>
          <p:spPr bwMode="auto">
            <a:xfrm>
              <a:off x="10171665" y="5023856"/>
              <a:ext cx="136323" cy="858846"/>
            </a:xfrm>
            <a:custGeom>
              <a:gdLst>
                <a:gd fmla="*/ 77 w 190" name="T0"/>
                <a:gd fmla="*/ 15 h 953" name="T1"/>
                <a:gd fmla="*/ 8 w 190" name="T2"/>
                <a:gd fmla="*/ 15 h 953" name="T3"/>
                <a:gd fmla="*/ 4 w 190" name="T4"/>
                <a:gd fmla="*/ 8 h 953" name="T5"/>
                <a:gd fmla="*/ 8 w 190" name="T6"/>
                <a:gd fmla="*/ 0 h 953" name="T7"/>
                <a:gd fmla="*/ 190 w 190" name="T8"/>
                <a:gd fmla="*/ 0 h 953" name="T9"/>
                <a:gd fmla="*/ 190 w 190" name="T10"/>
                <a:gd fmla="*/ 953 h 953" name="T11"/>
                <a:gd fmla="*/ 8 w 190" name="T12"/>
                <a:gd fmla="*/ 953 h 953" name="T13"/>
                <a:gd fmla="*/ 2 w 190" name="T14"/>
                <a:gd fmla="*/ 950 h 953" name="T15"/>
                <a:gd fmla="*/ 0 w 190" name="T16"/>
                <a:gd fmla="*/ 944 h 953" name="T17"/>
                <a:gd fmla="*/ 2 w 190" name="T18"/>
                <a:gd fmla="*/ 937 h 953" name="T19"/>
                <a:gd fmla="*/ 8 w 190" name="T20"/>
                <a:gd fmla="*/ 935 h 953" name="T21"/>
                <a:gd fmla="*/ 77 w 190" name="T22"/>
                <a:gd fmla="*/ 935 h 953" name="T23"/>
                <a:gd fmla="*/ 77 w 190" name="T24"/>
                <a:gd fmla="*/ 15 h 953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90" name="T39"/>
                <a:gd fmla="*/ 0 h 953" name="T40"/>
                <a:gd fmla="*/ 190 w 190" name="T41"/>
                <a:gd fmla="*/ 953 h 953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953" w="190">
                  <a:moveTo>
                    <a:pt x="77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6" y="13"/>
                    <a:pt x="4" y="10"/>
                    <a:pt x="4" y="8"/>
                  </a:cubicBezTo>
                  <a:cubicBezTo>
                    <a:pt x="4" y="5"/>
                    <a:pt x="6" y="2"/>
                    <a:pt x="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953"/>
                    <a:pt x="190" y="953"/>
                    <a:pt x="190" y="953"/>
                  </a:cubicBezTo>
                  <a:cubicBezTo>
                    <a:pt x="8" y="953"/>
                    <a:pt x="8" y="953"/>
                    <a:pt x="8" y="953"/>
                  </a:cubicBezTo>
                  <a:cubicBezTo>
                    <a:pt x="6" y="953"/>
                    <a:pt x="4" y="952"/>
                    <a:pt x="2" y="950"/>
                  </a:cubicBezTo>
                  <a:cubicBezTo>
                    <a:pt x="1" y="949"/>
                    <a:pt x="0" y="947"/>
                    <a:pt x="0" y="944"/>
                  </a:cubicBezTo>
                  <a:cubicBezTo>
                    <a:pt x="0" y="941"/>
                    <a:pt x="1" y="939"/>
                    <a:pt x="2" y="937"/>
                  </a:cubicBezTo>
                  <a:cubicBezTo>
                    <a:pt x="4" y="935"/>
                    <a:pt x="6" y="935"/>
                    <a:pt x="8" y="935"/>
                  </a:cubicBezTo>
                  <a:cubicBezTo>
                    <a:pt x="77" y="935"/>
                    <a:pt x="77" y="935"/>
                    <a:pt x="77" y="935"/>
                  </a:cubicBezTo>
                  <a:lnTo>
                    <a:pt x="77" y="15"/>
                  </a:lnTo>
                  <a:close/>
                </a:path>
              </a:pathLst>
            </a:custGeom>
            <a:solidFill>
              <a:srgbClr val="91BA5B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" name="Rectangle 3"/>
            <p:cNvSpPr txBox="1">
              <a:spLocks noChangeArrowheads="1"/>
            </p:cNvSpPr>
            <p:nvPr/>
          </p:nvSpPr>
          <p:spPr bwMode="auto">
            <a:xfrm>
              <a:off x="7064232" y="5386805"/>
              <a:ext cx="2994482" cy="410226"/>
            </a:xfrm>
            <a:prstGeom prst="rect">
              <a:avLst/>
            </a:prstGeom>
            <a:noFill/>
            <a:extLst/>
          </p:spPr>
          <p:txBody>
            <a:bodyPr bIns="46800" lIns="90000" rIns="90000" tIns="46800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fontAlgn="auto">
                <a:spcAft>
                  <a:spcPct val="0"/>
                </a:spcAft>
                <a:defRPr/>
              </a:pPr>
              <a:r>
                <a:rPr altLang="ko-KR" b="0" lang="en-US" sz="13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0" pitchFamily="34" typeface="Calibri"/>
                </a:rPr>
                <a:t>Lorem Ipsum is simply dummy text of the printing and typesetting industry. 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846987" y="5120909"/>
              <a:ext cx="1428968" cy="219364"/>
            </a:xfrm>
            <a:prstGeom prst="rect">
              <a:avLst/>
            </a:prstGeom>
            <a:solidFill>
              <a:srgbClr val="91B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 sz="3200"/>
            </a:p>
          </p:txBody>
        </p:sp>
        <p:sp>
          <p:nvSpPr>
            <p:cNvPr id="27710" name="Rectangle 3"/>
            <p:cNvSpPr txBox="1">
              <a:spLocks noChangeArrowheads="1"/>
            </p:cNvSpPr>
            <p:nvPr/>
          </p:nvSpPr>
          <p:spPr bwMode="auto">
            <a:xfrm>
              <a:off x="8016391" y="5067170"/>
              <a:ext cx="1090170" cy="3081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46800" lIns="90000" rIns="90000" tIns="46800">
              <a:spAutoFit/>
            </a:bodyPr>
            <a:lstStyle/>
            <a:p>
              <a:pPr algn="ctr"/>
              <a:r>
                <a:rPr altLang="ko-KR" b="1" lang="en-US">
                  <a:solidFill>
                    <a:schemeClr val="bg1"/>
                  </a:solidFill>
                  <a:latin charset="0" pitchFamily="34" typeface="Calibri"/>
                  <a:ea typeface="맑은 고딕"/>
                  <a:cs charset="0" pitchFamily="34" typeface="Tahoma"/>
                </a:rPr>
                <a:t>Value 03</a:t>
              </a:r>
            </a:p>
          </p:txBody>
        </p:sp>
      </p:grpSp>
      <p:grpSp>
        <p:nvGrpSpPr>
          <p:cNvPr id="27655" name="Group 92"/>
          <p:cNvGrpSpPr/>
          <p:nvPr/>
        </p:nvGrpSpPr>
        <p:grpSpPr>
          <a:xfrm>
            <a:off x="6669088" y="3543300"/>
            <a:ext cx="3492500" cy="1027113"/>
            <a:chOff x="6814959" y="3831209"/>
            <a:chExt cx="3493029" cy="858846"/>
          </a:xfrm>
        </p:grpSpPr>
        <p:sp>
          <p:nvSpPr>
            <p:cNvPr id="27701" name="Freeform 5"/>
            <p:cNvSpPr/>
            <p:nvPr/>
          </p:nvSpPr>
          <p:spPr bwMode="auto">
            <a:xfrm>
              <a:off x="6814959" y="3831209"/>
              <a:ext cx="133523" cy="858846"/>
            </a:xfrm>
            <a:custGeom>
              <a:gdLst>
                <a:gd fmla="*/ 0 w 186" name="T0"/>
                <a:gd fmla="*/ 0 h 953" name="T1"/>
                <a:gd fmla="*/ 179 w 186" name="T2"/>
                <a:gd fmla="*/ 0 h 953" name="T3"/>
                <a:gd fmla="*/ 185 w 186" name="T4"/>
                <a:gd fmla="*/ 2 h 953" name="T5"/>
                <a:gd fmla="*/ 186 w 186" name="T6"/>
                <a:gd fmla="*/ 7 h 953" name="T7"/>
                <a:gd fmla="*/ 185 w 186" name="T8"/>
                <a:gd fmla="*/ 13 h 953" name="T9"/>
                <a:gd fmla="*/ 179 w 186" name="T10"/>
                <a:gd fmla="*/ 15 h 953" name="T11"/>
                <a:gd fmla="*/ 114 w 186" name="T12"/>
                <a:gd fmla="*/ 15 h 953" name="T13"/>
                <a:gd fmla="*/ 114 w 186" name="T14"/>
                <a:gd fmla="*/ 935 h 953" name="T15"/>
                <a:gd fmla="*/ 179 w 186" name="T16"/>
                <a:gd fmla="*/ 935 h 953" name="T17"/>
                <a:gd fmla="*/ 183 w 186" name="T18"/>
                <a:gd fmla="*/ 936 h 953" name="T19"/>
                <a:gd fmla="*/ 185 w 186" name="T20"/>
                <a:gd fmla="*/ 943 h 953" name="T21"/>
                <a:gd fmla="*/ 179 w 186" name="T22"/>
                <a:gd fmla="*/ 953 h 953" name="T23"/>
                <a:gd fmla="*/ 0 w 186" name="T24"/>
                <a:gd fmla="*/ 953 h 953" name="T25"/>
                <a:gd fmla="*/ 0 w 186" name="T26"/>
                <a:gd fmla="*/ 0 h 953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186" name="T42"/>
                <a:gd fmla="*/ 0 h 953" name="T43"/>
                <a:gd fmla="*/ 186 w 186" name="T44"/>
                <a:gd fmla="*/ 953 h 953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953" w="186">
                  <a:moveTo>
                    <a:pt x="0" y="0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82" y="0"/>
                    <a:pt x="183" y="1"/>
                    <a:pt x="185" y="2"/>
                  </a:cubicBezTo>
                  <a:cubicBezTo>
                    <a:pt x="186" y="3"/>
                    <a:pt x="186" y="5"/>
                    <a:pt x="186" y="7"/>
                  </a:cubicBezTo>
                  <a:cubicBezTo>
                    <a:pt x="186" y="10"/>
                    <a:pt x="186" y="12"/>
                    <a:pt x="185" y="13"/>
                  </a:cubicBezTo>
                  <a:cubicBezTo>
                    <a:pt x="183" y="15"/>
                    <a:pt x="182" y="15"/>
                    <a:pt x="179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935"/>
                    <a:pt x="114" y="935"/>
                    <a:pt x="114" y="935"/>
                  </a:cubicBezTo>
                  <a:cubicBezTo>
                    <a:pt x="179" y="935"/>
                    <a:pt x="179" y="935"/>
                    <a:pt x="179" y="935"/>
                  </a:cubicBezTo>
                  <a:cubicBezTo>
                    <a:pt x="183" y="936"/>
                    <a:pt x="183" y="936"/>
                    <a:pt x="183" y="936"/>
                  </a:cubicBezTo>
                  <a:cubicBezTo>
                    <a:pt x="184" y="938"/>
                    <a:pt x="185" y="940"/>
                    <a:pt x="185" y="943"/>
                  </a:cubicBezTo>
                  <a:cubicBezTo>
                    <a:pt x="185" y="947"/>
                    <a:pt x="183" y="950"/>
                    <a:pt x="179" y="953"/>
                  </a:cubicBezTo>
                  <a:cubicBezTo>
                    <a:pt x="0" y="953"/>
                    <a:pt x="0" y="953"/>
                    <a:pt x="0" y="9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15463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7702" name="Freeform 8"/>
            <p:cNvSpPr/>
            <p:nvPr/>
          </p:nvSpPr>
          <p:spPr bwMode="auto">
            <a:xfrm>
              <a:off x="10171665" y="3831209"/>
              <a:ext cx="136323" cy="858846"/>
            </a:xfrm>
            <a:custGeom>
              <a:gdLst>
                <a:gd fmla="*/ 77 w 190" name="T0"/>
                <a:gd fmla="*/ 15 h 953" name="T1"/>
                <a:gd fmla="*/ 8 w 190" name="T2"/>
                <a:gd fmla="*/ 15 h 953" name="T3"/>
                <a:gd fmla="*/ 4 w 190" name="T4"/>
                <a:gd fmla="*/ 8 h 953" name="T5"/>
                <a:gd fmla="*/ 8 w 190" name="T6"/>
                <a:gd fmla="*/ 0 h 953" name="T7"/>
                <a:gd fmla="*/ 190 w 190" name="T8"/>
                <a:gd fmla="*/ 0 h 953" name="T9"/>
                <a:gd fmla="*/ 190 w 190" name="T10"/>
                <a:gd fmla="*/ 953 h 953" name="T11"/>
                <a:gd fmla="*/ 8 w 190" name="T12"/>
                <a:gd fmla="*/ 953 h 953" name="T13"/>
                <a:gd fmla="*/ 2 w 190" name="T14"/>
                <a:gd fmla="*/ 950 h 953" name="T15"/>
                <a:gd fmla="*/ 0 w 190" name="T16"/>
                <a:gd fmla="*/ 944 h 953" name="T17"/>
                <a:gd fmla="*/ 2 w 190" name="T18"/>
                <a:gd fmla="*/ 937 h 953" name="T19"/>
                <a:gd fmla="*/ 8 w 190" name="T20"/>
                <a:gd fmla="*/ 935 h 953" name="T21"/>
                <a:gd fmla="*/ 77 w 190" name="T22"/>
                <a:gd fmla="*/ 935 h 953" name="T23"/>
                <a:gd fmla="*/ 77 w 190" name="T24"/>
                <a:gd fmla="*/ 15 h 953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90" name="T39"/>
                <a:gd fmla="*/ 0 h 953" name="T40"/>
                <a:gd fmla="*/ 190 w 190" name="T41"/>
                <a:gd fmla="*/ 953 h 953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953" w="190">
                  <a:moveTo>
                    <a:pt x="77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6" y="13"/>
                    <a:pt x="4" y="10"/>
                    <a:pt x="4" y="8"/>
                  </a:cubicBezTo>
                  <a:cubicBezTo>
                    <a:pt x="4" y="5"/>
                    <a:pt x="6" y="2"/>
                    <a:pt x="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953"/>
                    <a:pt x="190" y="953"/>
                    <a:pt x="190" y="953"/>
                  </a:cubicBezTo>
                  <a:cubicBezTo>
                    <a:pt x="8" y="953"/>
                    <a:pt x="8" y="953"/>
                    <a:pt x="8" y="953"/>
                  </a:cubicBezTo>
                  <a:cubicBezTo>
                    <a:pt x="6" y="953"/>
                    <a:pt x="4" y="952"/>
                    <a:pt x="2" y="950"/>
                  </a:cubicBezTo>
                  <a:cubicBezTo>
                    <a:pt x="1" y="949"/>
                    <a:pt x="0" y="947"/>
                    <a:pt x="0" y="944"/>
                  </a:cubicBezTo>
                  <a:cubicBezTo>
                    <a:pt x="0" y="941"/>
                    <a:pt x="1" y="939"/>
                    <a:pt x="2" y="937"/>
                  </a:cubicBezTo>
                  <a:cubicBezTo>
                    <a:pt x="4" y="935"/>
                    <a:pt x="6" y="935"/>
                    <a:pt x="8" y="935"/>
                  </a:cubicBezTo>
                  <a:cubicBezTo>
                    <a:pt x="77" y="935"/>
                    <a:pt x="77" y="935"/>
                    <a:pt x="77" y="935"/>
                  </a:cubicBezTo>
                  <a:lnTo>
                    <a:pt x="77" y="15"/>
                  </a:lnTo>
                  <a:close/>
                </a:path>
              </a:pathLst>
            </a:custGeom>
            <a:solidFill>
              <a:srgbClr val="415463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0" name="Rectangle 3"/>
            <p:cNvSpPr txBox="1">
              <a:spLocks noChangeArrowheads="1"/>
            </p:cNvSpPr>
            <p:nvPr/>
          </p:nvSpPr>
          <p:spPr bwMode="auto">
            <a:xfrm>
              <a:off x="7064232" y="4193597"/>
              <a:ext cx="2994478" cy="409592"/>
            </a:xfrm>
            <a:prstGeom prst="rect">
              <a:avLst/>
            </a:prstGeom>
            <a:noFill/>
            <a:extLst/>
          </p:spPr>
          <p:txBody>
            <a:bodyPr bIns="46800" lIns="90000" rIns="90000" tIns="46800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fontAlgn="auto">
                <a:spcAft>
                  <a:spcPct val="0"/>
                </a:spcAft>
                <a:defRPr/>
              </a:pPr>
              <a:r>
                <a:rPr altLang="ko-KR" b="0" lang="en-US" sz="13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0" pitchFamily="34" typeface="Calibri"/>
                </a:rPr>
                <a:t>Lorem Ipsum is simply dummy text of the printing and typesetting industry. 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46990" y="3928112"/>
              <a:ext cx="1428966" cy="219025"/>
            </a:xfrm>
            <a:prstGeom prst="rect">
              <a:avLst/>
            </a:prstGeom>
            <a:solidFill>
              <a:srgbClr val="4154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 sz="3200"/>
            </a:p>
          </p:txBody>
        </p:sp>
        <p:sp>
          <p:nvSpPr>
            <p:cNvPr id="27705" name="Rectangle 3"/>
            <p:cNvSpPr txBox="1">
              <a:spLocks noChangeArrowheads="1"/>
            </p:cNvSpPr>
            <p:nvPr/>
          </p:nvSpPr>
          <p:spPr bwMode="auto">
            <a:xfrm>
              <a:off x="8016389" y="3874523"/>
              <a:ext cx="1090170" cy="3076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46800" lIns="90000" rIns="90000" tIns="46800">
              <a:spAutoFit/>
            </a:bodyPr>
            <a:lstStyle/>
            <a:p>
              <a:pPr algn="ctr"/>
              <a:r>
                <a:rPr altLang="ko-KR" b="1" lang="en-US">
                  <a:solidFill>
                    <a:schemeClr val="bg1"/>
                  </a:solidFill>
                  <a:latin charset="0" pitchFamily="34" typeface="Calibri"/>
                  <a:ea typeface="맑은 고딕"/>
                  <a:cs charset="0" pitchFamily="34" typeface="Tahoma"/>
                </a:rPr>
                <a:t>Value 02</a:t>
              </a:r>
            </a:p>
          </p:txBody>
        </p:sp>
      </p:grpSp>
      <p:grpSp>
        <p:nvGrpSpPr>
          <p:cNvPr id="27656" name="Group 93"/>
          <p:cNvGrpSpPr/>
          <p:nvPr/>
        </p:nvGrpSpPr>
        <p:grpSpPr>
          <a:xfrm>
            <a:off x="6669088" y="2201863"/>
            <a:ext cx="3492500" cy="1027112"/>
            <a:chOff x="6814959" y="2645834"/>
            <a:chExt cx="3493029" cy="858846"/>
          </a:xfrm>
        </p:grpSpPr>
        <p:sp>
          <p:nvSpPr>
            <p:cNvPr id="27696" name="Freeform 5"/>
            <p:cNvSpPr/>
            <p:nvPr/>
          </p:nvSpPr>
          <p:spPr bwMode="auto">
            <a:xfrm>
              <a:off x="6814959" y="2645834"/>
              <a:ext cx="133523" cy="858846"/>
            </a:xfrm>
            <a:custGeom>
              <a:gdLst>
                <a:gd fmla="*/ 0 w 186" name="T0"/>
                <a:gd fmla="*/ 0 h 953" name="T1"/>
                <a:gd fmla="*/ 179 w 186" name="T2"/>
                <a:gd fmla="*/ 0 h 953" name="T3"/>
                <a:gd fmla="*/ 185 w 186" name="T4"/>
                <a:gd fmla="*/ 2 h 953" name="T5"/>
                <a:gd fmla="*/ 186 w 186" name="T6"/>
                <a:gd fmla="*/ 7 h 953" name="T7"/>
                <a:gd fmla="*/ 185 w 186" name="T8"/>
                <a:gd fmla="*/ 13 h 953" name="T9"/>
                <a:gd fmla="*/ 179 w 186" name="T10"/>
                <a:gd fmla="*/ 15 h 953" name="T11"/>
                <a:gd fmla="*/ 114 w 186" name="T12"/>
                <a:gd fmla="*/ 15 h 953" name="T13"/>
                <a:gd fmla="*/ 114 w 186" name="T14"/>
                <a:gd fmla="*/ 935 h 953" name="T15"/>
                <a:gd fmla="*/ 179 w 186" name="T16"/>
                <a:gd fmla="*/ 935 h 953" name="T17"/>
                <a:gd fmla="*/ 183 w 186" name="T18"/>
                <a:gd fmla="*/ 936 h 953" name="T19"/>
                <a:gd fmla="*/ 185 w 186" name="T20"/>
                <a:gd fmla="*/ 943 h 953" name="T21"/>
                <a:gd fmla="*/ 179 w 186" name="T22"/>
                <a:gd fmla="*/ 953 h 953" name="T23"/>
                <a:gd fmla="*/ 0 w 186" name="T24"/>
                <a:gd fmla="*/ 953 h 953" name="T25"/>
                <a:gd fmla="*/ 0 w 186" name="T26"/>
                <a:gd fmla="*/ 0 h 953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186" name="T42"/>
                <a:gd fmla="*/ 0 h 953" name="T43"/>
                <a:gd fmla="*/ 186 w 186" name="T44"/>
                <a:gd fmla="*/ 953 h 953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953" w="186">
                  <a:moveTo>
                    <a:pt x="0" y="0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82" y="0"/>
                    <a:pt x="183" y="1"/>
                    <a:pt x="185" y="2"/>
                  </a:cubicBezTo>
                  <a:cubicBezTo>
                    <a:pt x="186" y="3"/>
                    <a:pt x="186" y="5"/>
                    <a:pt x="186" y="7"/>
                  </a:cubicBezTo>
                  <a:cubicBezTo>
                    <a:pt x="186" y="10"/>
                    <a:pt x="186" y="12"/>
                    <a:pt x="185" y="13"/>
                  </a:cubicBezTo>
                  <a:cubicBezTo>
                    <a:pt x="183" y="15"/>
                    <a:pt x="182" y="15"/>
                    <a:pt x="179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935"/>
                    <a:pt x="114" y="935"/>
                    <a:pt x="114" y="935"/>
                  </a:cubicBezTo>
                  <a:cubicBezTo>
                    <a:pt x="179" y="935"/>
                    <a:pt x="179" y="935"/>
                    <a:pt x="179" y="935"/>
                  </a:cubicBezTo>
                  <a:cubicBezTo>
                    <a:pt x="183" y="936"/>
                    <a:pt x="183" y="936"/>
                    <a:pt x="183" y="936"/>
                  </a:cubicBezTo>
                  <a:cubicBezTo>
                    <a:pt x="184" y="938"/>
                    <a:pt x="185" y="940"/>
                    <a:pt x="185" y="943"/>
                  </a:cubicBezTo>
                  <a:cubicBezTo>
                    <a:pt x="185" y="947"/>
                    <a:pt x="183" y="950"/>
                    <a:pt x="179" y="953"/>
                  </a:cubicBezTo>
                  <a:cubicBezTo>
                    <a:pt x="0" y="953"/>
                    <a:pt x="0" y="953"/>
                    <a:pt x="0" y="9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8A00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7697" name="Freeform 8"/>
            <p:cNvSpPr/>
            <p:nvPr/>
          </p:nvSpPr>
          <p:spPr bwMode="auto">
            <a:xfrm>
              <a:off x="10171665" y="2645834"/>
              <a:ext cx="136323" cy="858846"/>
            </a:xfrm>
            <a:custGeom>
              <a:gdLst>
                <a:gd fmla="*/ 77 w 190" name="T0"/>
                <a:gd fmla="*/ 15 h 953" name="T1"/>
                <a:gd fmla="*/ 8 w 190" name="T2"/>
                <a:gd fmla="*/ 15 h 953" name="T3"/>
                <a:gd fmla="*/ 4 w 190" name="T4"/>
                <a:gd fmla="*/ 8 h 953" name="T5"/>
                <a:gd fmla="*/ 8 w 190" name="T6"/>
                <a:gd fmla="*/ 0 h 953" name="T7"/>
                <a:gd fmla="*/ 190 w 190" name="T8"/>
                <a:gd fmla="*/ 0 h 953" name="T9"/>
                <a:gd fmla="*/ 190 w 190" name="T10"/>
                <a:gd fmla="*/ 953 h 953" name="T11"/>
                <a:gd fmla="*/ 8 w 190" name="T12"/>
                <a:gd fmla="*/ 953 h 953" name="T13"/>
                <a:gd fmla="*/ 2 w 190" name="T14"/>
                <a:gd fmla="*/ 950 h 953" name="T15"/>
                <a:gd fmla="*/ 0 w 190" name="T16"/>
                <a:gd fmla="*/ 944 h 953" name="T17"/>
                <a:gd fmla="*/ 2 w 190" name="T18"/>
                <a:gd fmla="*/ 937 h 953" name="T19"/>
                <a:gd fmla="*/ 8 w 190" name="T20"/>
                <a:gd fmla="*/ 935 h 953" name="T21"/>
                <a:gd fmla="*/ 77 w 190" name="T22"/>
                <a:gd fmla="*/ 935 h 953" name="T23"/>
                <a:gd fmla="*/ 77 w 190" name="T24"/>
                <a:gd fmla="*/ 15 h 953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90" name="T39"/>
                <a:gd fmla="*/ 0 h 953" name="T40"/>
                <a:gd fmla="*/ 190 w 190" name="T41"/>
                <a:gd fmla="*/ 953 h 953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953" w="190">
                  <a:moveTo>
                    <a:pt x="77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6" y="13"/>
                    <a:pt x="4" y="10"/>
                    <a:pt x="4" y="8"/>
                  </a:cubicBezTo>
                  <a:cubicBezTo>
                    <a:pt x="4" y="5"/>
                    <a:pt x="6" y="2"/>
                    <a:pt x="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953"/>
                    <a:pt x="190" y="953"/>
                    <a:pt x="190" y="953"/>
                  </a:cubicBezTo>
                  <a:cubicBezTo>
                    <a:pt x="8" y="953"/>
                    <a:pt x="8" y="953"/>
                    <a:pt x="8" y="953"/>
                  </a:cubicBezTo>
                  <a:cubicBezTo>
                    <a:pt x="6" y="953"/>
                    <a:pt x="4" y="952"/>
                    <a:pt x="2" y="950"/>
                  </a:cubicBezTo>
                  <a:cubicBezTo>
                    <a:pt x="1" y="949"/>
                    <a:pt x="0" y="947"/>
                    <a:pt x="0" y="944"/>
                  </a:cubicBezTo>
                  <a:cubicBezTo>
                    <a:pt x="0" y="941"/>
                    <a:pt x="1" y="939"/>
                    <a:pt x="2" y="937"/>
                  </a:cubicBezTo>
                  <a:cubicBezTo>
                    <a:pt x="4" y="935"/>
                    <a:pt x="6" y="935"/>
                    <a:pt x="8" y="935"/>
                  </a:cubicBezTo>
                  <a:cubicBezTo>
                    <a:pt x="77" y="935"/>
                    <a:pt x="77" y="935"/>
                    <a:pt x="77" y="935"/>
                  </a:cubicBezTo>
                  <a:lnTo>
                    <a:pt x="77" y="15"/>
                  </a:lnTo>
                  <a:close/>
                </a:path>
              </a:pathLst>
            </a:custGeom>
            <a:solidFill>
              <a:srgbClr val="FF8A00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4" name="Rectangle 3"/>
            <p:cNvSpPr txBox="1">
              <a:spLocks noChangeArrowheads="1"/>
            </p:cNvSpPr>
            <p:nvPr/>
          </p:nvSpPr>
          <p:spPr bwMode="auto">
            <a:xfrm>
              <a:off x="7064232" y="3008222"/>
              <a:ext cx="2994478" cy="409592"/>
            </a:xfrm>
            <a:prstGeom prst="rect">
              <a:avLst/>
            </a:prstGeom>
            <a:noFill/>
            <a:extLst/>
          </p:spPr>
          <p:txBody>
            <a:bodyPr bIns="46800" lIns="90000" rIns="90000" tIns="46800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fontAlgn="auto">
                <a:spcAft>
                  <a:spcPct val="0"/>
                </a:spcAft>
                <a:defRPr/>
              </a:pPr>
              <a:r>
                <a:rPr altLang="ko-KR" b="0" lang="en-US" sz="13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0" pitchFamily="34" typeface="Calibri"/>
                </a:rPr>
                <a:t>Lorem Ipsum is simply dummy text of the printing and typesetting industry. 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846990" y="2742736"/>
              <a:ext cx="1428966" cy="219026"/>
            </a:xfrm>
            <a:prstGeom prst="rect">
              <a:avLst/>
            </a:prstGeom>
            <a:solidFill>
              <a:srgbClr val="FF8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 sz="3200"/>
            </a:p>
          </p:txBody>
        </p:sp>
        <p:sp>
          <p:nvSpPr>
            <p:cNvPr id="27700" name="Rectangle 3"/>
            <p:cNvSpPr txBox="1">
              <a:spLocks noChangeArrowheads="1"/>
            </p:cNvSpPr>
            <p:nvPr/>
          </p:nvSpPr>
          <p:spPr bwMode="auto">
            <a:xfrm>
              <a:off x="8016389" y="2689148"/>
              <a:ext cx="1090170" cy="3076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46800" lIns="90000" rIns="90000" tIns="46800">
              <a:spAutoFit/>
            </a:bodyPr>
            <a:lstStyle/>
            <a:p>
              <a:pPr algn="ctr"/>
              <a:r>
                <a:rPr altLang="ko-KR" b="1" lang="en-US">
                  <a:solidFill>
                    <a:schemeClr val="bg1"/>
                  </a:solidFill>
                  <a:latin charset="0" pitchFamily="34" typeface="Calibri"/>
                  <a:ea typeface="맑은 고딕"/>
                  <a:cs charset="0" pitchFamily="34" typeface="Tahoma"/>
                </a:rPr>
                <a:t>Value 01</a:t>
              </a:r>
            </a:p>
          </p:txBody>
        </p:sp>
      </p:grpSp>
      <p:grpSp>
        <p:nvGrpSpPr>
          <p:cNvPr id="27657" name="Group 97"/>
          <p:cNvGrpSpPr/>
          <p:nvPr/>
        </p:nvGrpSpPr>
        <p:grpSpPr>
          <a:xfrm>
            <a:off x="1255713" y="4767263"/>
            <a:ext cx="4259262" cy="1217612"/>
            <a:chOff x="1256192" y="4788180"/>
            <a:chExt cx="4258784" cy="1217605"/>
          </a:xfrm>
        </p:grpSpPr>
        <p:grpSp>
          <p:nvGrpSpPr>
            <p:cNvPr id="27684" name="Group 19"/>
            <p:cNvGrpSpPr/>
            <p:nvPr/>
          </p:nvGrpSpPr>
          <p:grpSpPr>
            <a:xfrm>
              <a:off x="2703185" y="5462736"/>
              <a:ext cx="2602460" cy="471897"/>
              <a:chOff x="1438266" y="2391414"/>
              <a:chExt cx="2272426" cy="412051"/>
            </a:xfrm>
          </p:grpSpPr>
          <p:sp>
            <p:nvSpPr>
              <p:cNvPr id="21" name="Rectangle 3"/>
              <p:cNvSpPr txBox="1">
                <a:spLocks noChangeArrowheads="1"/>
              </p:cNvSpPr>
              <p:nvPr/>
            </p:nvSpPr>
            <p:spPr bwMode="auto">
              <a:xfrm flipH="1">
                <a:off x="1438829" y="2391525"/>
                <a:ext cx="2188531" cy="241417"/>
              </a:xfrm>
              <a:prstGeom prst="rect">
                <a:avLst/>
              </a:prstGeom>
              <a:noFill/>
              <a:extLst/>
            </p:spPr>
            <p:txBody>
              <a:bodyPr bIns="46800" lIns="90000" rIns="90000" t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altLang="en-US" b="1" baseline="0" lang="ko-KR" sz="4400">
                    <a:solidFill>
                      <a:schemeClr val="bg1"/>
                    </a:solidFill>
                    <a:effectLst>
                      <a:outerShdw algn="t" blurRad="12700" dir="5400000" dist="25400" rotWithShape="0">
                        <a:prstClr val="black">
                          <a:alpha val="50000"/>
                        </a:prstClr>
                      </a:outerShdw>
                    </a:effectLst>
                    <a:latin charset="0" pitchFamily="34" typeface="Tahoma"/>
                    <a:ea charset="0" pitchFamily="34" typeface="Tahoma"/>
                    <a:cs charset="0" pitchFamily="34" typeface="Tahoma"/>
                  </a:defRPr>
                </a:lvl1pPr>
              </a:lstStyle>
              <a:p>
                <a:pPr algn="l" fontAlgn="auto" indent="-88900" marL="88900">
                  <a:spcAft>
                    <a:spcPct val="0"/>
                  </a:spcAft>
                  <a:buFont charset="0" panose="020b0604020202020204" pitchFamily="34" typeface="Arial"/>
                  <a:buChar char="•"/>
                  <a:defRPr/>
                </a:pPr>
                <a:r>
                  <a:rPr altLang="ko-KR" b="0" 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charset="0" pitchFamily="34" typeface="Calibri"/>
                  </a:rPr>
                  <a:t>Design inspiration For presentation</a:t>
                </a:r>
              </a:p>
            </p:txBody>
          </p:sp>
          <p:sp>
            <p:nvSpPr>
              <p:cNvPr id="22" name="Rectangle 3"/>
              <p:cNvSpPr txBox="1">
                <a:spLocks noChangeArrowheads="1"/>
              </p:cNvSpPr>
              <p:nvPr/>
            </p:nvSpPr>
            <p:spPr bwMode="auto">
              <a:xfrm flipH="1">
                <a:off x="1438829" y="2559251"/>
                <a:ext cx="2271693" cy="241417"/>
              </a:xfrm>
              <a:prstGeom prst="rect">
                <a:avLst/>
              </a:prstGeom>
              <a:noFill/>
              <a:extLst/>
            </p:spPr>
            <p:txBody>
              <a:bodyPr bIns="46800" lIns="90000" rIns="90000" t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altLang="en-US" b="1" baseline="0" lang="ko-KR" sz="4400">
                    <a:solidFill>
                      <a:schemeClr val="bg1"/>
                    </a:solidFill>
                    <a:effectLst>
                      <a:outerShdw algn="t" blurRad="12700" dir="5400000" dist="25400" rotWithShape="0">
                        <a:prstClr val="black">
                          <a:alpha val="50000"/>
                        </a:prstClr>
                      </a:outerShdw>
                    </a:effectLst>
                    <a:latin charset="0" pitchFamily="34" typeface="Tahoma"/>
                    <a:ea charset="0" pitchFamily="34" typeface="Tahoma"/>
                    <a:cs charset="0" pitchFamily="34" typeface="Tahoma"/>
                  </a:defRPr>
                </a:lvl1pPr>
              </a:lstStyle>
              <a:p>
                <a:pPr algn="l" fontAlgn="auto" indent="-88900" marL="88900">
                  <a:spcAft>
                    <a:spcPct val="0"/>
                  </a:spcAft>
                  <a:buFont charset="0" panose="020b0604020202020204" pitchFamily="34" typeface="Arial"/>
                  <a:buChar char="•"/>
                  <a:defRPr/>
                </a:pPr>
                <a:r>
                  <a:rPr altLang="ko-KR" b="0" 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charset="0" pitchFamily="34" typeface="Calibri"/>
                  </a:rPr>
                  <a:t>Design inspiration For presentation</a:t>
                </a:r>
              </a:p>
            </p:txBody>
          </p:sp>
        </p:grpSp>
        <p:grpSp>
          <p:nvGrpSpPr>
            <p:cNvPr id="27685" name="Group 23"/>
            <p:cNvGrpSpPr/>
            <p:nvPr/>
          </p:nvGrpSpPr>
          <p:grpSpPr>
            <a:xfrm>
              <a:off x="2062115" y="5439984"/>
              <a:ext cx="565805" cy="565801"/>
              <a:chOff x="697569" y="3931575"/>
              <a:chExt cx="643552" cy="643548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98066" y="3932319"/>
                <a:ext cx="642734" cy="642804"/>
              </a:xfrm>
              <a:prstGeom prst="ellipse">
                <a:avLst/>
              </a:prstGeom>
              <a:solidFill>
                <a:srgbClr val="91BA5B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852827" y="4063550"/>
                <a:ext cx="333036" cy="379598"/>
                <a:chOff x="4021138" y="1814513"/>
                <a:chExt cx="669925" cy="763588"/>
              </a:xfrm>
              <a:solidFill>
                <a:schemeClr val="bg1"/>
              </a:solidFill>
            </p:grpSpPr>
            <p:sp>
              <p:nvSpPr>
                <p:cNvPr id="27" name="Freeform 26"/>
                <p:cNvSpPr>
                  <a:spLocks noEditPoints="1"/>
                </p:cNvSpPr>
                <p:nvPr/>
              </p:nvSpPr>
              <p:spPr bwMode="auto">
                <a:xfrm>
                  <a:off x="4140200" y="1938338"/>
                  <a:ext cx="431800" cy="639763"/>
                </a:xfrm>
                <a:custGeom>
                  <a:gdLst>
                    <a:gd fmla="*/ 96 w 272" name="T0"/>
                    <a:gd fmla="*/ 7 h 403" name="T1"/>
                    <a:gd fmla="*/ 40 w 272" name="T2"/>
                    <a:gd fmla="*/ 40 h 403" name="T3"/>
                    <a:gd fmla="*/ 5 w 272" name="T4"/>
                    <a:gd fmla="*/ 97 h 403" name="T5"/>
                    <a:gd fmla="*/ 1 w 272" name="T6"/>
                    <a:gd fmla="*/ 148 h 403" name="T7"/>
                    <a:gd fmla="*/ 29 w 272" name="T8"/>
                    <a:gd fmla="*/ 232 h 403" name="T9"/>
                    <a:gd fmla="*/ 55 w 272" name="T10"/>
                    <a:gd fmla="*/ 273 h 403" name="T11"/>
                    <a:gd fmla="*/ 63 w 272" name="T12"/>
                    <a:gd fmla="*/ 314 h 403" name="T13"/>
                    <a:gd fmla="*/ 55 w 272" name="T14"/>
                    <a:gd fmla="*/ 329 h 403" name="T15"/>
                    <a:gd fmla="*/ 55 w 272" name="T16"/>
                    <a:gd fmla="*/ 349 h 403" name="T17"/>
                    <a:gd fmla="*/ 55 w 272" name="T18"/>
                    <a:gd fmla="*/ 364 h 403" name="T19"/>
                    <a:gd fmla="*/ 61 w 272" name="T20"/>
                    <a:gd fmla="*/ 384 h 403" name="T21"/>
                    <a:gd fmla="*/ 80 w 272" name="T22"/>
                    <a:gd fmla="*/ 402 h 403" name="T23"/>
                    <a:gd fmla="*/ 189 w 272" name="T24"/>
                    <a:gd fmla="*/ 403 h 403" name="T25"/>
                    <a:gd fmla="*/ 206 w 272" name="T26"/>
                    <a:gd fmla="*/ 387 h 403" name="T27"/>
                    <a:gd fmla="*/ 217 w 272" name="T28"/>
                    <a:gd fmla="*/ 370 h 403" name="T29"/>
                    <a:gd fmla="*/ 217 w 272" name="T30"/>
                    <a:gd fmla="*/ 349 h 403" name="T31"/>
                    <a:gd fmla="*/ 217 w 272" name="T32"/>
                    <a:gd fmla="*/ 334 h 403" name="T33"/>
                    <a:gd fmla="*/ 212 w 272" name="T34"/>
                    <a:gd fmla="*/ 316 h 403" name="T35"/>
                    <a:gd fmla="*/ 214 w 272" name="T36"/>
                    <a:gd fmla="*/ 278 h 403" name="T37"/>
                    <a:gd fmla="*/ 236 w 272" name="T38"/>
                    <a:gd fmla="*/ 243 h 403" name="T39"/>
                    <a:gd fmla="*/ 269 w 272" name="T40"/>
                    <a:gd fmla="*/ 161 h 403" name="T41"/>
                    <a:gd fmla="*/ 270 w 272" name="T42"/>
                    <a:gd fmla="*/ 110 h 403" name="T43"/>
                    <a:gd fmla="*/ 241 w 272" name="T44"/>
                    <a:gd fmla="*/ 50 h 403" name="T45"/>
                    <a:gd fmla="*/ 189 w 272" name="T46"/>
                    <a:gd fmla="*/ 11 h 403" name="T47"/>
                    <a:gd fmla="*/ 136 w 272" name="T48"/>
                    <a:gd fmla="*/ 0 h 403" name="T49"/>
                    <a:gd fmla="*/ 201 w 272" name="T50"/>
                    <a:gd fmla="*/ 367 h 403" name="T51"/>
                    <a:gd fmla="*/ 202 w 272" name="T52"/>
                    <a:gd fmla="*/ 373 h 403" name="T53"/>
                    <a:gd fmla="*/ 192 w 272" name="T54"/>
                    <a:gd fmla="*/ 385 h 403" name="T55"/>
                    <a:gd fmla="*/ 87 w 272" name="T56"/>
                    <a:gd fmla="*/ 389 h 403" name="T57"/>
                    <a:gd fmla="*/ 79 w 272" name="T58"/>
                    <a:gd fmla="*/ 381 h 403" name="T59"/>
                    <a:gd fmla="*/ 69 w 272" name="T60"/>
                    <a:gd fmla="*/ 370 h 403" name="T61"/>
                    <a:gd fmla="*/ 71 w 272" name="T62"/>
                    <a:gd fmla="*/ 353 h 403" name="T63"/>
                    <a:gd fmla="*/ 70 w 272" name="T64"/>
                    <a:gd fmla="*/ 347 h 403" name="T65"/>
                    <a:gd fmla="*/ 70 w 272" name="T66"/>
                    <a:gd fmla="*/ 332 h 403" name="T67"/>
                    <a:gd fmla="*/ 72 w 272" name="T68"/>
                    <a:gd fmla="*/ 324 h 403" name="T69"/>
                    <a:gd fmla="*/ 203 w 272" name="T70"/>
                    <a:gd fmla="*/ 329 h 403" name="T71"/>
                    <a:gd fmla="*/ 203 w 272" name="T72"/>
                    <a:gd fmla="*/ 347 h 403" name="T73"/>
                    <a:gd fmla="*/ 92 w 272" name="T74"/>
                    <a:gd fmla="*/ 196 h 403" name="T75"/>
                    <a:gd fmla="*/ 148 w 272" name="T76"/>
                    <a:gd fmla="*/ 186 h 403" name="T77"/>
                    <a:gd fmla="*/ 109 w 272" name="T78"/>
                    <a:gd fmla="*/ 310 h 403" name="T79"/>
                    <a:gd fmla="*/ 197 w 272" name="T80"/>
                    <a:gd fmla="*/ 285 h 403" name="T81"/>
                    <a:gd fmla="*/ 185 w 272" name="T82"/>
                    <a:gd fmla="*/ 170 h 403" name="T83"/>
                    <a:gd fmla="*/ 148 w 272" name="T84"/>
                    <a:gd fmla="*/ 168 h 403" name="T85"/>
                    <a:gd fmla="*/ 92 w 272" name="T86"/>
                    <a:gd fmla="*/ 178 h 403" name="T87"/>
                    <a:gd fmla="*/ 77 w 272" name="T88"/>
                    <a:gd fmla="*/ 310 h 403" name="T89"/>
                    <a:gd fmla="*/ 68 w 272" name="T90"/>
                    <a:gd fmla="*/ 265 h 403" name="T91"/>
                    <a:gd fmla="*/ 41 w 272" name="T92"/>
                    <a:gd fmla="*/ 225 h 403" name="T93"/>
                    <a:gd fmla="*/ 15 w 272" name="T94"/>
                    <a:gd fmla="*/ 147 h 403" name="T95"/>
                    <a:gd fmla="*/ 19 w 272" name="T96"/>
                    <a:gd fmla="*/ 101 h 403" name="T97"/>
                    <a:gd fmla="*/ 49 w 272" name="T98"/>
                    <a:gd fmla="*/ 51 h 403" name="T99"/>
                    <a:gd fmla="*/ 99 w 272" name="T100"/>
                    <a:gd fmla="*/ 21 h 403" name="T101"/>
                    <a:gd fmla="*/ 149 w 272" name="T102"/>
                    <a:gd fmla="*/ 16 h 403" name="T103"/>
                    <a:gd fmla="*/ 204 w 272" name="T104"/>
                    <a:gd fmla="*/ 36 h 403" name="T105"/>
                    <a:gd fmla="*/ 244 w 272" name="T106"/>
                    <a:gd fmla="*/ 79 h 403" name="T107"/>
                    <a:gd fmla="*/ 258 w 272" name="T108"/>
                    <a:gd fmla="*/ 138 h 403" name="T109"/>
                    <a:gd fmla="*/ 245 w 272" name="T110"/>
                    <a:gd fmla="*/ 194 h 403" name="T111"/>
                    <a:gd fmla="*/ 208 w 272" name="T112"/>
                    <a:gd fmla="*/ 260 h 403" name="T1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b="b" l="0" r="r" t="0"/>
                  <a:pathLst>
                    <a:path h="402" w="272">
                      <a:moveTo>
                        <a:pt x="136" y="0"/>
                      </a:moveTo>
                      <a:lnTo>
                        <a:pt x="136" y="0"/>
                      </a:lnTo>
                      <a:lnTo>
                        <a:pt x="122" y="2"/>
                      </a:lnTo>
                      <a:lnTo>
                        <a:pt x="109" y="4"/>
                      </a:lnTo>
                      <a:lnTo>
                        <a:pt x="96" y="7"/>
                      </a:lnTo>
                      <a:lnTo>
                        <a:pt x="83" y="11"/>
                      </a:lnTo>
                      <a:lnTo>
                        <a:pt x="71" y="18"/>
                      </a:lnTo>
                      <a:lnTo>
                        <a:pt x="59" y="24"/>
                      </a:lnTo>
                      <a:lnTo>
                        <a:pt x="49" y="32"/>
                      </a:lnTo>
                      <a:lnTo>
                        <a:pt x="40" y="40"/>
                      </a:lnTo>
                      <a:lnTo>
                        <a:pt x="31" y="50"/>
                      </a:lnTo>
                      <a:lnTo>
                        <a:pt x="22" y="61"/>
                      </a:lnTo>
                      <a:lnTo>
                        <a:pt x="16" y="73"/>
                      </a:lnTo>
                      <a:lnTo>
                        <a:pt x="11" y="85"/>
                      </a:lnTo>
                      <a:lnTo>
                        <a:pt x="5" y="97"/>
                      </a:lnTo>
                      <a:lnTo>
                        <a:pt x="2" y="110"/>
                      </a:lnTo>
                      <a:lnTo>
                        <a:pt x="0" y="124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1" y="148"/>
                      </a:lnTo>
                      <a:lnTo>
                        <a:pt x="3" y="161"/>
                      </a:lnTo>
                      <a:lnTo>
                        <a:pt x="6" y="178"/>
                      </a:lnTo>
                      <a:lnTo>
                        <a:pt x="13" y="198"/>
                      </a:lnTo>
                      <a:lnTo>
                        <a:pt x="22" y="220"/>
                      </a:lnTo>
                      <a:lnTo>
                        <a:pt x="29" y="232"/>
                      </a:lnTo>
                      <a:lnTo>
                        <a:pt x="35" y="243"/>
                      </a:lnTo>
                      <a:lnTo>
                        <a:pt x="44" y="255"/>
                      </a:lnTo>
                      <a:lnTo>
                        <a:pt x="53" y="268"/>
                      </a:lnTo>
                      <a:lnTo>
                        <a:pt x="53" y="268"/>
                      </a:lnTo>
                      <a:lnTo>
                        <a:pt x="55" y="273"/>
                      </a:lnTo>
                      <a:lnTo>
                        <a:pt x="58" y="277"/>
                      </a:lnTo>
                      <a:lnTo>
                        <a:pt x="60" y="289"/>
                      </a:lnTo>
                      <a:lnTo>
                        <a:pt x="62" y="301"/>
                      </a:lnTo>
                      <a:lnTo>
                        <a:pt x="63" y="314"/>
                      </a:lnTo>
                      <a:lnTo>
                        <a:pt x="63" y="314"/>
                      </a:lnTo>
                      <a:lnTo>
                        <a:pt x="59" y="316"/>
                      </a:lnTo>
                      <a:lnTo>
                        <a:pt x="57" y="319"/>
                      </a:lnTo>
                      <a:lnTo>
                        <a:pt x="55" y="323"/>
                      </a:lnTo>
                      <a:lnTo>
                        <a:pt x="55" y="329"/>
                      </a:lnTo>
                      <a:lnTo>
                        <a:pt x="55" y="329"/>
                      </a:lnTo>
                      <a:lnTo>
                        <a:pt x="55" y="334"/>
                      </a:lnTo>
                      <a:lnTo>
                        <a:pt x="58" y="339"/>
                      </a:lnTo>
                      <a:lnTo>
                        <a:pt x="58" y="339"/>
                      </a:lnTo>
                      <a:lnTo>
                        <a:pt x="55" y="344"/>
                      </a:lnTo>
                      <a:lnTo>
                        <a:pt x="55" y="349"/>
                      </a:lnTo>
                      <a:lnTo>
                        <a:pt x="55" y="349"/>
                      </a:lnTo>
                      <a:lnTo>
                        <a:pt x="55" y="355"/>
                      </a:lnTo>
                      <a:lnTo>
                        <a:pt x="58" y="360"/>
                      </a:lnTo>
                      <a:lnTo>
                        <a:pt x="58" y="360"/>
                      </a:lnTo>
                      <a:lnTo>
                        <a:pt x="55" y="364"/>
                      </a:lnTo>
                      <a:lnTo>
                        <a:pt x="55" y="370"/>
                      </a:lnTo>
                      <a:lnTo>
                        <a:pt x="55" y="370"/>
                      </a:lnTo>
                      <a:lnTo>
                        <a:pt x="55" y="375"/>
                      </a:lnTo>
                      <a:lnTo>
                        <a:pt x="57" y="381"/>
                      </a:lnTo>
                      <a:lnTo>
                        <a:pt x="61" y="384"/>
                      </a:lnTo>
                      <a:lnTo>
                        <a:pt x="66" y="387"/>
                      </a:lnTo>
                      <a:lnTo>
                        <a:pt x="66" y="387"/>
                      </a:lnTo>
                      <a:lnTo>
                        <a:pt x="68" y="394"/>
                      </a:lnTo>
                      <a:lnTo>
                        <a:pt x="73" y="399"/>
                      </a:lnTo>
                      <a:lnTo>
                        <a:pt x="80" y="402"/>
                      </a:lnTo>
                      <a:lnTo>
                        <a:pt x="83" y="403"/>
                      </a:lnTo>
                      <a:lnTo>
                        <a:pt x="87" y="403"/>
                      </a:lnTo>
                      <a:lnTo>
                        <a:pt x="185" y="403"/>
                      </a:lnTo>
                      <a:lnTo>
                        <a:pt x="185" y="403"/>
                      </a:lnTo>
                      <a:lnTo>
                        <a:pt x="189" y="403"/>
                      </a:lnTo>
                      <a:lnTo>
                        <a:pt x="192" y="402"/>
                      </a:lnTo>
                      <a:lnTo>
                        <a:pt x="198" y="399"/>
                      </a:lnTo>
                      <a:lnTo>
                        <a:pt x="204" y="394"/>
                      </a:lnTo>
                      <a:lnTo>
                        <a:pt x="206" y="387"/>
                      </a:lnTo>
                      <a:lnTo>
                        <a:pt x="206" y="387"/>
                      </a:lnTo>
                      <a:lnTo>
                        <a:pt x="210" y="384"/>
                      </a:lnTo>
                      <a:lnTo>
                        <a:pt x="215" y="381"/>
                      </a:lnTo>
                      <a:lnTo>
                        <a:pt x="217" y="375"/>
                      </a:lnTo>
                      <a:lnTo>
                        <a:pt x="217" y="370"/>
                      </a:lnTo>
                      <a:lnTo>
                        <a:pt x="217" y="370"/>
                      </a:lnTo>
                      <a:lnTo>
                        <a:pt x="217" y="364"/>
                      </a:lnTo>
                      <a:lnTo>
                        <a:pt x="214" y="360"/>
                      </a:lnTo>
                      <a:lnTo>
                        <a:pt x="214" y="360"/>
                      </a:lnTo>
                      <a:lnTo>
                        <a:pt x="217" y="355"/>
                      </a:lnTo>
                      <a:lnTo>
                        <a:pt x="217" y="349"/>
                      </a:lnTo>
                      <a:lnTo>
                        <a:pt x="217" y="349"/>
                      </a:lnTo>
                      <a:lnTo>
                        <a:pt x="217" y="344"/>
                      </a:lnTo>
                      <a:lnTo>
                        <a:pt x="214" y="339"/>
                      </a:lnTo>
                      <a:lnTo>
                        <a:pt x="214" y="339"/>
                      </a:lnTo>
                      <a:lnTo>
                        <a:pt x="217" y="334"/>
                      </a:lnTo>
                      <a:lnTo>
                        <a:pt x="217" y="329"/>
                      </a:lnTo>
                      <a:lnTo>
                        <a:pt x="217" y="329"/>
                      </a:lnTo>
                      <a:lnTo>
                        <a:pt x="217" y="323"/>
                      </a:lnTo>
                      <a:lnTo>
                        <a:pt x="215" y="319"/>
                      </a:lnTo>
                      <a:lnTo>
                        <a:pt x="212" y="316"/>
                      </a:lnTo>
                      <a:lnTo>
                        <a:pt x="208" y="313"/>
                      </a:lnTo>
                      <a:lnTo>
                        <a:pt x="208" y="313"/>
                      </a:lnTo>
                      <a:lnTo>
                        <a:pt x="209" y="303"/>
                      </a:lnTo>
                      <a:lnTo>
                        <a:pt x="210" y="290"/>
                      </a:lnTo>
                      <a:lnTo>
                        <a:pt x="214" y="278"/>
                      </a:lnTo>
                      <a:lnTo>
                        <a:pt x="216" y="273"/>
                      </a:lnTo>
                      <a:lnTo>
                        <a:pt x="219" y="268"/>
                      </a:lnTo>
                      <a:lnTo>
                        <a:pt x="219" y="268"/>
                      </a:lnTo>
                      <a:lnTo>
                        <a:pt x="228" y="255"/>
                      </a:lnTo>
                      <a:lnTo>
                        <a:pt x="236" y="243"/>
                      </a:lnTo>
                      <a:lnTo>
                        <a:pt x="243" y="232"/>
                      </a:lnTo>
                      <a:lnTo>
                        <a:pt x="249" y="220"/>
                      </a:lnTo>
                      <a:lnTo>
                        <a:pt x="259" y="198"/>
                      </a:lnTo>
                      <a:lnTo>
                        <a:pt x="265" y="178"/>
                      </a:lnTo>
                      <a:lnTo>
                        <a:pt x="269" y="161"/>
                      </a:lnTo>
                      <a:lnTo>
                        <a:pt x="271" y="148"/>
                      </a:lnTo>
                      <a:lnTo>
                        <a:pt x="272" y="138"/>
                      </a:lnTo>
                      <a:lnTo>
                        <a:pt x="272" y="138"/>
                      </a:lnTo>
                      <a:lnTo>
                        <a:pt x="272" y="124"/>
                      </a:lnTo>
                      <a:lnTo>
                        <a:pt x="270" y="110"/>
                      </a:lnTo>
                      <a:lnTo>
                        <a:pt x="266" y="97"/>
                      </a:lnTo>
                      <a:lnTo>
                        <a:pt x="261" y="85"/>
                      </a:lnTo>
                      <a:lnTo>
                        <a:pt x="256" y="73"/>
                      </a:lnTo>
                      <a:lnTo>
                        <a:pt x="249" y="61"/>
                      </a:lnTo>
                      <a:lnTo>
                        <a:pt x="241" y="50"/>
                      </a:lnTo>
                      <a:lnTo>
                        <a:pt x="232" y="40"/>
                      </a:lnTo>
                      <a:lnTo>
                        <a:pt x="222" y="32"/>
                      </a:lnTo>
                      <a:lnTo>
                        <a:pt x="212" y="24"/>
                      </a:lnTo>
                      <a:lnTo>
                        <a:pt x="201" y="18"/>
                      </a:lnTo>
                      <a:lnTo>
                        <a:pt x="189" y="11"/>
                      </a:lnTo>
                      <a:lnTo>
                        <a:pt x="177" y="7"/>
                      </a:lnTo>
                      <a:lnTo>
                        <a:pt x="163" y="4"/>
                      </a:lnTo>
                      <a:lnTo>
                        <a:pt x="150" y="2"/>
                      </a:lnTo>
                      <a:lnTo>
                        <a:pt x="136" y="0"/>
                      </a:lnTo>
                      <a:lnTo>
                        <a:pt x="136" y="0"/>
                      </a:lnTo>
                      <a:close/>
                      <a:moveTo>
                        <a:pt x="203" y="349"/>
                      </a:moveTo>
                      <a:lnTo>
                        <a:pt x="203" y="349"/>
                      </a:lnTo>
                      <a:lnTo>
                        <a:pt x="203" y="351"/>
                      </a:lnTo>
                      <a:lnTo>
                        <a:pt x="201" y="353"/>
                      </a:lnTo>
                      <a:lnTo>
                        <a:pt x="201" y="367"/>
                      </a:lnTo>
                      <a:lnTo>
                        <a:pt x="201" y="367"/>
                      </a:lnTo>
                      <a:lnTo>
                        <a:pt x="203" y="368"/>
                      </a:lnTo>
                      <a:lnTo>
                        <a:pt x="203" y="370"/>
                      </a:lnTo>
                      <a:lnTo>
                        <a:pt x="203" y="370"/>
                      </a:lnTo>
                      <a:lnTo>
                        <a:pt x="202" y="373"/>
                      </a:lnTo>
                      <a:lnTo>
                        <a:pt x="200" y="374"/>
                      </a:lnTo>
                      <a:lnTo>
                        <a:pt x="193" y="381"/>
                      </a:lnTo>
                      <a:lnTo>
                        <a:pt x="193" y="382"/>
                      </a:lnTo>
                      <a:lnTo>
                        <a:pt x="193" y="382"/>
                      </a:lnTo>
                      <a:lnTo>
                        <a:pt x="192" y="385"/>
                      </a:lnTo>
                      <a:lnTo>
                        <a:pt x="191" y="387"/>
                      </a:lnTo>
                      <a:lnTo>
                        <a:pt x="188" y="389"/>
                      </a:lnTo>
                      <a:lnTo>
                        <a:pt x="185" y="389"/>
                      </a:lnTo>
                      <a:lnTo>
                        <a:pt x="87" y="389"/>
                      </a:lnTo>
                      <a:lnTo>
                        <a:pt x="87" y="389"/>
                      </a:lnTo>
                      <a:lnTo>
                        <a:pt x="84" y="389"/>
                      </a:lnTo>
                      <a:lnTo>
                        <a:pt x="82" y="387"/>
                      </a:lnTo>
                      <a:lnTo>
                        <a:pt x="80" y="385"/>
                      </a:lnTo>
                      <a:lnTo>
                        <a:pt x="79" y="382"/>
                      </a:lnTo>
                      <a:lnTo>
                        <a:pt x="79" y="381"/>
                      </a:lnTo>
                      <a:lnTo>
                        <a:pt x="72" y="374"/>
                      </a:lnTo>
                      <a:lnTo>
                        <a:pt x="72" y="374"/>
                      </a:lnTo>
                      <a:lnTo>
                        <a:pt x="70" y="373"/>
                      </a:lnTo>
                      <a:lnTo>
                        <a:pt x="69" y="370"/>
                      </a:lnTo>
                      <a:lnTo>
                        <a:pt x="69" y="370"/>
                      </a:lnTo>
                      <a:lnTo>
                        <a:pt x="69" y="369"/>
                      </a:lnTo>
                      <a:lnTo>
                        <a:pt x="71" y="367"/>
                      </a:lnTo>
                      <a:lnTo>
                        <a:pt x="176" y="367"/>
                      </a:lnTo>
                      <a:lnTo>
                        <a:pt x="176" y="353"/>
                      </a:lnTo>
                      <a:lnTo>
                        <a:pt x="71" y="353"/>
                      </a:lnTo>
                      <a:lnTo>
                        <a:pt x="71" y="353"/>
                      </a:lnTo>
                      <a:lnTo>
                        <a:pt x="69" y="351"/>
                      </a:lnTo>
                      <a:lnTo>
                        <a:pt x="69" y="349"/>
                      </a:lnTo>
                      <a:lnTo>
                        <a:pt x="69" y="349"/>
                      </a:lnTo>
                      <a:lnTo>
                        <a:pt x="70" y="347"/>
                      </a:lnTo>
                      <a:lnTo>
                        <a:pt x="71" y="346"/>
                      </a:lnTo>
                      <a:lnTo>
                        <a:pt x="176" y="346"/>
                      </a:lnTo>
                      <a:lnTo>
                        <a:pt x="176" y="332"/>
                      </a:lnTo>
                      <a:lnTo>
                        <a:pt x="70" y="332"/>
                      </a:lnTo>
                      <a:lnTo>
                        <a:pt x="70" y="332"/>
                      </a:lnTo>
                      <a:lnTo>
                        <a:pt x="69" y="330"/>
                      </a:lnTo>
                      <a:lnTo>
                        <a:pt x="69" y="329"/>
                      </a:lnTo>
                      <a:lnTo>
                        <a:pt x="69" y="329"/>
                      </a:lnTo>
                      <a:lnTo>
                        <a:pt x="70" y="326"/>
                      </a:lnTo>
                      <a:lnTo>
                        <a:pt x="72" y="324"/>
                      </a:lnTo>
                      <a:lnTo>
                        <a:pt x="200" y="324"/>
                      </a:lnTo>
                      <a:lnTo>
                        <a:pt x="200" y="324"/>
                      </a:lnTo>
                      <a:lnTo>
                        <a:pt x="202" y="326"/>
                      </a:lnTo>
                      <a:lnTo>
                        <a:pt x="203" y="329"/>
                      </a:lnTo>
                      <a:lnTo>
                        <a:pt x="203" y="329"/>
                      </a:lnTo>
                      <a:lnTo>
                        <a:pt x="203" y="331"/>
                      </a:lnTo>
                      <a:lnTo>
                        <a:pt x="201" y="332"/>
                      </a:lnTo>
                      <a:lnTo>
                        <a:pt x="201" y="346"/>
                      </a:lnTo>
                      <a:lnTo>
                        <a:pt x="201" y="346"/>
                      </a:lnTo>
                      <a:lnTo>
                        <a:pt x="203" y="347"/>
                      </a:lnTo>
                      <a:lnTo>
                        <a:pt x="203" y="349"/>
                      </a:lnTo>
                      <a:lnTo>
                        <a:pt x="203" y="349"/>
                      </a:lnTo>
                      <a:close/>
                      <a:moveTo>
                        <a:pt x="109" y="310"/>
                      </a:moveTo>
                      <a:lnTo>
                        <a:pt x="90" y="195"/>
                      </a:lnTo>
                      <a:lnTo>
                        <a:pt x="92" y="196"/>
                      </a:lnTo>
                      <a:lnTo>
                        <a:pt x="103" y="186"/>
                      </a:lnTo>
                      <a:lnTo>
                        <a:pt x="114" y="196"/>
                      </a:lnTo>
                      <a:lnTo>
                        <a:pt x="125" y="186"/>
                      </a:lnTo>
                      <a:lnTo>
                        <a:pt x="137" y="196"/>
                      </a:lnTo>
                      <a:lnTo>
                        <a:pt x="148" y="186"/>
                      </a:lnTo>
                      <a:lnTo>
                        <a:pt x="158" y="196"/>
                      </a:lnTo>
                      <a:lnTo>
                        <a:pt x="170" y="186"/>
                      </a:lnTo>
                      <a:lnTo>
                        <a:pt x="181" y="196"/>
                      </a:lnTo>
                      <a:lnTo>
                        <a:pt x="163" y="310"/>
                      </a:lnTo>
                      <a:lnTo>
                        <a:pt x="109" y="310"/>
                      </a:lnTo>
                      <a:close/>
                      <a:moveTo>
                        <a:pt x="208" y="260"/>
                      </a:moveTo>
                      <a:lnTo>
                        <a:pt x="208" y="260"/>
                      </a:lnTo>
                      <a:lnTo>
                        <a:pt x="204" y="265"/>
                      </a:lnTo>
                      <a:lnTo>
                        <a:pt x="202" y="272"/>
                      </a:lnTo>
                      <a:lnTo>
                        <a:pt x="197" y="285"/>
                      </a:lnTo>
                      <a:lnTo>
                        <a:pt x="195" y="299"/>
                      </a:lnTo>
                      <a:lnTo>
                        <a:pt x="194" y="310"/>
                      </a:lnTo>
                      <a:lnTo>
                        <a:pt x="177" y="310"/>
                      </a:lnTo>
                      <a:lnTo>
                        <a:pt x="200" y="172"/>
                      </a:lnTo>
                      <a:lnTo>
                        <a:pt x="185" y="170"/>
                      </a:lnTo>
                      <a:lnTo>
                        <a:pt x="184" y="174"/>
                      </a:lnTo>
                      <a:lnTo>
                        <a:pt x="181" y="178"/>
                      </a:lnTo>
                      <a:lnTo>
                        <a:pt x="170" y="168"/>
                      </a:lnTo>
                      <a:lnTo>
                        <a:pt x="158" y="178"/>
                      </a:lnTo>
                      <a:lnTo>
                        <a:pt x="148" y="168"/>
                      </a:lnTo>
                      <a:lnTo>
                        <a:pt x="137" y="178"/>
                      </a:lnTo>
                      <a:lnTo>
                        <a:pt x="125" y="168"/>
                      </a:lnTo>
                      <a:lnTo>
                        <a:pt x="114" y="178"/>
                      </a:lnTo>
                      <a:lnTo>
                        <a:pt x="103" y="168"/>
                      </a:lnTo>
                      <a:lnTo>
                        <a:pt x="92" y="178"/>
                      </a:lnTo>
                      <a:lnTo>
                        <a:pt x="86" y="173"/>
                      </a:lnTo>
                      <a:lnTo>
                        <a:pt x="86" y="170"/>
                      </a:lnTo>
                      <a:lnTo>
                        <a:pt x="72" y="172"/>
                      </a:lnTo>
                      <a:lnTo>
                        <a:pt x="95" y="310"/>
                      </a:lnTo>
                      <a:lnTo>
                        <a:pt x="77" y="310"/>
                      </a:lnTo>
                      <a:lnTo>
                        <a:pt x="77" y="310"/>
                      </a:lnTo>
                      <a:lnTo>
                        <a:pt x="76" y="299"/>
                      </a:lnTo>
                      <a:lnTo>
                        <a:pt x="74" y="285"/>
                      </a:lnTo>
                      <a:lnTo>
                        <a:pt x="71" y="272"/>
                      </a:lnTo>
                      <a:lnTo>
                        <a:pt x="68" y="265"/>
                      </a:lnTo>
                      <a:lnTo>
                        <a:pt x="63" y="260"/>
                      </a:lnTo>
                      <a:lnTo>
                        <a:pt x="63" y="260"/>
                      </a:lnTo>
                      <a:lnTo>
                        <a:pt x="55" y="248"/>
                      </a:lnTo>
                      <a:lnTo>
                        <a:pt x="47" y="236"/>
                      </a:lnTo>
                      <a:lnTo>
                        <a:pt x="41" y="225"/>
                      </a:lnTo>
                      <a:lnTo>
                        <a:pt x="35" y="214"/>
                      </a:lnTo>
                      <a:lnTo>
                        <a:pt x="27" y="194"/>
                      </a:lnTo>
                      <a:lnTo>
                        <a:pt x="20" y="175"/>
                      </a:lnTo>
                      <a:lnTo>
                        <a:pt x="17" y="159"/>
                      </a:lnTo>
                      <a:lnTo>
                        <a:pt x="15" y="147"/>
                      </a:lnTo>
                      <a:lnTo>
                        <a:pt x="14" y="138"/>
                      </a:lnTo>
                      <a:lnTo>
                        <a:pt x="14" y="138"/>
                      </a:lnTo>
                      <a:lnTo>
                        <a:pt x="14" y="125"/>
                      </a:lnTo>
                      <a:lnTo>
                        <a:pt x="16" y="113"/>
                      </a:lnTo>
                      <a:lnTo>
                        <a:pt x="19" y="101"/>
                      </a:lnTo>
                      <a:lnTo>
                        <a:pt x="23" y="90"/>
                      </a:lnTo>
                      <a:lnTo>
                        <a:pt x="29" y="79"/>
                      </a:lnTo>
                      <a:lnTo>
                        <a:pt x="34" y="69"/>
                      </a:lnTo>
                      <a:lnTo>
                        <a:pt x="42" y="60"/>
                      </a:lnTo>
                      <a:lnTo>
                        <a:pt x="49" y="51"/>
                      </a:lnTo>
                      <a:lnTo>
                        <a:pt x="58" y="43"/>
                      </a:lnTo>
                      <a:lnTo>
                        <a:pt x="68" y="36"/>
                      </a:lnTo>
                      <a:lnTo>
                        <a:pt x="77" y="30"/>
                      </a:lnTo>
                      <a:lnTo>
                        <a:pt x="88" y="24"/>
                      </a:lnTo>
                      <a:lnTo>
                        <a:pt x="99" y="21"/>
                      </a:lnTo>
                      <a:lnTo>
                        <a:pt x="111" y="18"/>
                      </a:lnTo>
                      <a:lnTo>
                        <a:pt x="123" y="16"/>
                      </a:lnTo>
                      <a:lnTo>
                        <a:pt x="136" y="16"/>
                      </a:lnTo>
                      <a:lnTo>
                        <a:pt x="136" y="16"/>
                      </a:lnTo>
                      <a:lnTo>
                        <a:pt x="149" y="16"/>
                      </a:lnTo>
                      <a:lnTo>
                        <a:pt x="161" y="18"/>
                      </a:lnTo>
                      <a:lnTo>
                        <a:pt x="173" y="21"/>
                      </a:lnTo>
                      <a:lnTo>
                        <a:pt x="183" y="24"/>
                      </a:lnTo>
                      <a:lnTo>
                        <a:pt x="194" y="30"/>
                      </a:lnTo>
                      <a:lnTo>
                        <a:pt x="204" y="36"/>
                      </a:lnTo>
                      <a:lnTo>
                        <a:pt x="214" y="43"/>
                      </a:lnTo>
                      <a:lnTo>
                        <a:pt x="222" y="51"/>
                      </a:lnTo>
                      <a:lnTo>
                        <a:pt x="230" y="60"/>
                      </a:lnTo>
                      <a:lnTo>
                        <a:pt x="237" y="69"/>
                      </a:lnTo>
                      <a:lnTo>
                        <a:pt x="244" y="79"/>
                      </a:lnTo>
                      <a:lnTo>
                        <a:pt x="248" y="90"/>
                      </a:lnTo>
                      <a:lnTo>
                        <a:pt x="252" y="101"/>
                      </a:lnTo>
                      <a:lnTo>
                        <a:pt x="256" y="113"/>
                      </a:lnTo>
                      <a:lnTo>
                        <a:pt x="258" y="125"/>
                      </a:lnTo>
                      <a:lnTo>
                        <a:pt x="258" y="138"/>
                      </a:lnTo>
                      <a:lnTo>
                        <a:pt x="258" y="138"/>
                      </a:lnTo>
                      <a:lnTo>
                        <a:pt x="257" y="147"/>
                      </a:lnTo>
                      <a:lnTo>
                        <a:pt x="255" y="159"/>
                      </a:lnTo>
                      <a:lnTo>
                        <a:pt x="251" y="175"/>
                      </a:lnTo>
                      <a:lnTo>
                        <a:pt x="245" y="194"/>
                      </a:lnTo>
                      <a:lnTo>
                        <a:pt x="236" y="214"/>
                      </a:lnTo>
                      <a:lnTo>
                        <a:pt x="231" y="225"/>
                      </a:lnTo>
                      <a:lnTo>
                        <a:pt x="224" y="236"/>
                      </a:lnTo>
                      <a:lnTo>
                        <a:pt x="217" y="248"/>
                      </a:lnTo>
                      <a:lnTo>
                        <a:pt x="208" y="260"/>
                      </a:lnTo>
                      <a:lnTo>
                        <a:pt x="208" y="2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 sz="320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 27"/>
                <p:cNvSpPr>
                  <a:spLocks noChangeArrowheads="1"/>
                </p:cNvSpPr>
                <p:nvPr/>
              </p:nvSpPr>
              <p:spPr bwMode="auto">
                <a:xfrm>
                  <a:off x="4338638" y="1814513"/>
                  <a:ext cx="23813" cy="682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 sz="320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reeform 28"/>
                <p:cNvSpPr/>
                <p:nvPr/>
              </p:nvSpPr>
              <p:spPr bwMode="auto">
                <a:xfrm>
                  <a:off x="4173538" y="1855788"/>
                  <a:ext cx="55563" cy="71438"/>
                </a:xfrm>
                <a:custGeom>
                  <a:gdLst>
                    <a:gd fmla="*/ 35 w 35" name="T0"/>
                    <a:gd fmla="*/ 37 h 45" name="T1"/>
                    <a:gd fmla="*/ 12 w 35" name="T2"/>
                    <a:gd fmla="*/ 0 h 45" name="T3"/>
                    <a:gd fmla="*/ 0 w 35" name="T4"/>
                    <a:gd fmla="*/ 7 h 45" name="T5"/>
                    <a:gd fmla="*/ 22 w 35" name="T6"/>
                    <a:gd fmla="*/ 45 h 45" name="T7"/>
                    <a:gd fmla="*/ 35 w 35" name="T8"/>
                    <a:gd fmla="*/ 37 h 4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5" w="35">
                      <a:moveTo>
                        <a:pt x="35" y="37"/>
                      </a:moveTo>
                      <a:lnTo>
                        <a:pt x="12" y="0"/>
                      </a:lnTo>
                      <a:lnTo>
                        <a:pt x="0" y="7"/>
                      </a:lnTo>
                      <a:lnTo>
                        <a:pt x="22" y="45"/>
                      </a:lnTo>
                      <a:lnTo>
                        <a:pt x="35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 sz="320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29"/>
                <p:cNvSpPr/>
                <p:nvPr/>
              </p:nvSpPr>
              <p:spPr bwMode="auto">
                <a:xfrm>
                  <a:off x="4057650" y="1976438"/>
                  <a:ext cx="69850" cy="53975"/>
                </a:xfrm>
                <a:custGeom>
                  <a:gdLst>
                    <a:gd fmla="*/ 44 w 44" name="T0"/>
                    <a:gd fmla="*/ 22 h 34" name="T1"/>
                    <a:gd fmla="*/ 7 w 44" name="T2"/>
                    <a:gd fmla="*/ 0 h 34" name="T3"/>
                    <a:gd fmla="*/ 0 w 44" name="T4"/>
                    <a:gd fmla="*/ 12 h 34" name="T5"/>
                    <a:gd fmla="*/ 38 w 44" name="T6"/>
                    <a:gd fmla="*/ 34 h 34" name="T7"/>
                    <a:gd fmla="*/ 44 w 44" name="T8"/>
                    <a:gd fmla="*/ 22 h 3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4" w="44">
                      <a:moveTo>
                        <a:pt x="44" y="22"/>
                      </a:moveTo>
                      <a:lnTo>
                        <a:pt x="7" y="0"/>
                      </a:lnTo>
                      <a:lnTo>
                        <a:pt x="0" y="12"/>
                      </a:lnTo>
                      <a:lnTo>
                        <a:pt x="38" y="34"/>
                      </a:lnTo>
                      <a:lnTo>
                        <a:pt x="44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 sz="320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 30"/>
                <p:cNvSpPr>
                  <a:spLocks noChangeArrowheads="1"/>
                </p:cNvSpPr>
                <p:nvPr/>
              </p:nvSpPr>
              <p:spPr bwMode="auto">
                <a:xfrm>
                  <a:off x="4021138" y="2143125"/>
                  <a:ext cx="68263" cy="222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 sz="320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4621213" y="2133600"/>
                  <a:ext cx="69850" cy="222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 sz="320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32"/>
                <p:cNvSpPr/>
                <p:nvPr/>
              </p:nvSpPr>
              <p:spPr bwMode="auto">
                <a:xfrm>
                  <a:off x="4578350" y="1966913"/>
                  <a:ext cx="69850" cy="53975"/>
                </a:xfrm>
                <a:custGeom>
                  <a:gdLst>
                    <a:gd fmla="*/ 44 w 44" name="T0"/>
                    <a:gd fmla="*/ 13 h 34" name="T1"/>
                    <a:gd fmla="*/ 38 w 44" name="T2"/>
                    <a:gd fmla="*/ 0 h 34" name="T3"/>
                    <a:gd fmla="*/ 0 w 44" name="T4"/>
                    <a:gd fmla="*/ 22 h 34" name="T5"/>
                    <a:gd fmla="*/ 7 w 44" name="T6"/>
                    <a:gd fmla="*/ 34 h 34" name="T7"/>
                    <a:gd fmla="*/ 44 w 44" name="T8"/>
                    <a:gd fmla="*/ 13 h 3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4" w="44">
                      <a:moveTo>
                        <a:pt x="44" y="13"/>
                      </a:moveTo>
                      <a:lnTo>
                        <a:pt x="38" y="0"/>
                      </a:lnTo>
                      <a:lnTo>
                        <a:pt x="0" y="22"/>
                      </a:lnTo>
                      <a:lnTo>
                        <a:pt x="7" y="34"/>
                      </a:lnTo>
                      <a:lnTo>
                        <a:pt x="44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 sz="320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 33"/>
                <p:cNvSpPr/>
                <p:nvPr/>
              </p:nvSpPr>
              <p:spPr bwMode="auto">
                <a:xfrm>
                  <a:off x="4473575" y="1849438"/>
                  <a:ext cx="55563" cy="73025"/>
                </a:xfrm>
                <a:custGeom>
                  <a:gdLst>
                    <a:gd fmla="*/ 35 w 35" name="T0"/>
                    <a:gd fmla="*/ 8 h 46" name="T1"/>
                    <a:gd fmla="*/ 23 w 35" name="T2"/>
                    <a:gd fmla="*/ 0 h 46" name="T3"/>
                    <a:gd fmla="*/ 0 w 35" name="T4"/>
                    <a:gd fmla="*/ 38 h 46" name="T5"/>
                    <a:gd fmla="*/ 13 w 35" name="T6"/>
                    <a:gd fmla="*/ 46 h 46" name="T7"/>
                    <a:gd fmla="*/ 35 w 35" name="T8"/>
                    <a:gd fmla="*/ 8 h 4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6" w="35">
                      <a:moveTo>
                        <a:pt x="35" y="8"/>
                      </a:moveTo>
                      <a:lnTo>
                        <a:pt x="23" y="0"/>
                      </a:lnTo>
                      <a:lnTo>
                        <a:pt x="0" y="38"/>
                      </a:lnTo>
                      <a:lnTo>
                        <a:pt x="13" y="46"/>
                      </a:lnTo>
                      <a:lnTo>
                        <a:pt x="35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 sz="320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reeform 34"/>
                <p:cNvSpPr/>
                <p:nvPr/>
              </p:nvSpPr>
              <p:spPr bwMode="auto">
                <a:xfrm>
                  <a:off x="4579938" y="2271713"/>
                  <a:ext cx="73025" cy="52388"/>
                </a:xfrm>
                <a:custGeom>
                  <a:gdLst>
                    <a:gd fmla="*/ 0 w 46" name="T0"/>
                    <a:gd fmla="*/ 12 h 33" name="T1"/>
                    <a:gd fmla="*/ 38 w 46" name="T2"/>
                    <a:gd fmla="*/ 33 h 33" name="T3"/>
                    <a:gd fmla="*/ 46 w 46" name="T4"/>
                    <a:gd fmla="*/ 22 h 33" name="T5"/>
                    <a:gd fmla="*/ 8 w 46" name="T6"/>
                    <a:gd fmla="*/ 0 h 33" name="T7"/>
                    <a:gd fmla="*/ 0 w 46" name="T8"/>
                    <a:gd fmla="*/ 12 h 3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3" w="46">
                      <a:moveTo>
                        <a:pt x="0" y="12"/>
                      </a:moveTo>
                      <a:lnTo>
                        <a:pt x="38" y="33"/>
                      </a:lnTo>
                      <a:lnTo>
                        <a:pt x="46" y="22"/>
                      </a:lnTo>
                      <a:lnTo>
                        <a:pt x="8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 sz="320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reeform 35"/>
                <p:cNvSpPr/>
                <p:nvPr/>
              </p:nvSpPr>
              <p:spPr bwMode="auto">
                <a:xfrm>
                  <a:off x="4059238" y="2279650"/>
                  <a:ext cx="71438" cy="53975"/>
                </a:xfrm>
                <a:custGeom>
                  <a:gdLst>
                    <a:gd fmla="*/ 0 w 45" name="T0"/>
                    <a:gd fmla="*/ 22 h 34" name="T1"/>
                    <a:gd fmla="*/ 8 w 45" name="T2"/>
                    <a:gd fmla="*/ 34 h 34" name="T3"/>
                    <a:gd fmla="*/ 45 w 45" name="T4"/>
                    <a:gd fmla="*/ 12 h 34" name="T5"/>
                    <a:gd fmla="*/ 38 w 45" name="T6"/>
                    <a:gd fmla="*/ 0 h 34" name="T7"/>
                    <a:gd fmla="*/ 0 w 45" name="T8"/>
                    <a:gd fmla="*/ 22 h 3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4" w="45">
                      <a:moveTo>
                        <a:pt x="0" y="22"/>
                      </a:moveTo>
                      <a:lnTo>
                        <a:pt x="8" y="34"/>
                      </a:lnTo>
                      <a:lnTo>
                        <a:pt x="45" y="12"/>
                      </a:lnTo>
                      <a:lnTo>
                        <a:pt x="38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 sz="3200"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7686" name="Group 73"/>
            <p:cNvGrpSpPr/>
            <p:nvPr/>
          </p:nvGrpSpPr>
          <p:grpSpPr>
            <a:xfrm>
              <a:off x="1256192" y="4788180"/>
              <a:ext cx="4258784" cy="740845"/>
              <a:chOff x="158589" y="1134711"/>
              <a:chExt cx="3718700" cy="646894"/>
            </a:xfrm>
          </p:grpSpPr>
          <p:grpSp>
            <p:nvGrpSpPr>
              <p:cNvPr id="27687" name="Group 74"/>
              <p:cNvGrpSpPr/>
              <p:nvPr/>
            </p:nvGrpSpPr>
            <p:grpSpPr>
              <a:xfrm>
                <a:off x="797682" y="1216636"/>
                <a:ext cx="3079607" cy="479464"/>
                <a:chOff x="797682" y="1239392"/>
                <a:chExt cx="3079607" cy="479464"/>
              </a:xfrm>
            </p:grpSpPr>
            <p:sp>
              <p:nvSpPr>
                <p:cNvPr id="78" name="Rectangle 3"/>
                <p:cNvSpPr txBox="1">
                  <a:spLocks noChangeArrowheads="1"/>
                </p:cNvSpPr>
                <p:nvPr/>
              </p:nvSpPr>
              <p:spPr bwMode="auto">
                <a:xfrm flipH="1">
                  <a:off x="797544" y="1474900"/>
                  <a:ext cx="3068656" cy="241418"/>
                </a:xfrm>
                <a:prstGeom prst="rect">
                  <a:avLst/>
                </a:prstGeom>
                <a:noFill/>
                <a:extLst/>
              </p:spPr>
              <p:txBody>
                <a:bodyPr bIns="46800" lIns="90000" rIns="90000" tIns="46800">
                  <a:spAutoFit/>
                </a:bodyPr>
                <a:lstStyle>
                  <a:lvl1pPr algn="ctr">
                    <a:spcBef>
                      <a:spcPct val="0"/>
                    </a:spcBef>
                    <a:buNone/>
                    <a:defRPr altLang="en-US" b="1" baseline="0" lang="ko-KR" sz="4400">
                      <a:solidFill>
                        <a:schemeClr val="bg1"/>
                      </a:solidFill>
                      <a:effectLst>
                        <a:outerShdw algn="t" blurRad="12700" dir="5400000" dist="25400" rotWithShape="0">
                          <a:prstClr val="black">
                            <a:alpha val="50000"/>
                          </a:prstClr>
                        </a:outerShdw>
                      </a:effectLst>
                      <a:latin charset="0" pitchFamily="34" typeface="Tahoma"/>
                      <a:ea charset="0" pitchFamily="34" typeface="Tahoma"/>
                      <a:cs charset="0" pitchFamily="34" typeface="Tahoma"/>
                    </a:defRPr>
                  </a:lvl1pPr>
                </a:lstStyle>
                <a:p>
                  <a:pPr algn="l" fontAlgn="auto">
                    <a:spcAft>
                      <a:spcPct val="0"/>
                    </a:spcAft>
                    <a:defRPr/>
                  </a:pPr>
                  <a:r>
                    <a:rPr altLang="ko-KR" b="0" lang="en-US" sz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charset="0" pitchFamily="34" typeface="Calibri"/>
                    </a:rPr>
                    <a:t>More choices and visual trends</a:t>
                  </a:r>
                </a:p>
              </p:txBody>
            </p:sp>
            <p:sp>
              <p:nvSpPr>
                <p:cNvPr id="27691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797682" y="1239392"/>
                  <a:ext cx="3079607" cy="3212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bIns="46800" lIns="90000" rIns="90000" tIns="46800">
                  <a:spAutoFit/>
                </a:bodyPr>
                <a:lstStyle/>
                <a:p>
                  <a:r>
                    <a:rPr altLang="ko-KR" b="1" lang="en-US">
                      <a:solidFill>
                        <a:srgbClr val="91BA5B"/>
                      </a:solidFill>
                      <a:latin charset="0" pitchFamily="34" typeface="Calibri"/>
                      <a:ea typeface="맑은 고딕"/>
                      <a:cs charset="0" pitchFamily="34" typeface="Tahoma"/>
                    </a:rPr>
                    <a:t>Design inspiration For presentation</a:t>
                  </a:r>
                </a:p>
              </p:txBody>
            </p:sp>
          </p:grpSp>
          <p:sp>
            <p:nvSpPr>
              <p:cNvPr id="27688" name="Rectangle 3"/>
              <p:cNvSpPr txBox="1">
                <a:spLocks noChangeArrowheads="1"/>
              </p:cNvSpPr>
              <p:nvPr/>
            </p:nvSpPr>
            <p:spPr bwMode="auto">
              <a:xfrm>
                <a:off x="158589" y="1134711"/>
                <a:ext cx="651593" cy="6406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bIns="46800" lIns="90000" rIns="90000" tIns="46800">
                <a:spAutoFit/>
              </a:bodyPr>
              <a:lstStyle/>
              <a:p>
                <a:r>
                  <a:rPr altLang="ko-KR" b="1" lang="en-US" sz="4200">
                    <a:solidFill>
                      <a:srgbClr val="91BA5B"/>
                    </a:solidFill>
                    <a:latin charset="0" pitchFamily="34" typeface="Calibri"/>
                    <a:ea typeface="맑은 고딕"/>
                    <a:cs charset="0" pitchFamily="34" typeface="Tahoma"/>
                  </a:rPr>
                  <a:t>03</a:t>
                </a:r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 flipH="1">
                <a:off x="776755" y="1301052"/>
                <a:ext cx="0" cy="328522"/>
              </a:xfrm>
              <a:prstGeom prst="line">
                <a:avLst/>
              </a:prstGeom>
              <a:ln>
                <a:solidFill>
                  <a:srgbClr val="1C2B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658" name="Group 96"/>
          <p:cNvGrpSpPr/>
          <p:nvPr/>
        </p:nvGrpSpPr>
        <p:grpSpPr>
          <a:xfrm>
            <a:off x="1255713" y="3419475"/>
            <a:ext cx="4259262" cy="1220788"/>
            <a:chOff x="1256192" y="3461367"/>
            <a:chExt cx="4258784" cy="1220642"/>
          </a:xfrm>
        </p:grpSpPr>
        <p:grpSp>
          <p:nvGrpSpPr>
            <p:cNvPr id="27672" name="Group 16"/>
            <p:cNvGrpSpPr/>
            <p:nvPr/>
          </p:nvGrpSpPr>
          <p:grpSpPr>
            <a:xfrm>
              <a:off x="2062115" y="4116208"/>
              <a:ext cx="565805" cy="565801"/>
              <a:chOff x="5639395" y="1816197"/>
              <a:chExt cx="1137126" cy="1137122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5640273" y="1817642"/>
                <a:ext cx="1135681" cy="1135677"/>
              </a:xfrm>
              <a:prstGeom prst="ellipse">
                <a:avLst/>
              </a:prstGeom>
              <a:solidFill>
                <a:srgbClr val="41546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 sz="3200"/>
              </a:p>
            </p:txBody>
          </p:sp>
          <p:sp>
            <p:nvSpPr>
              <p:cNvPr id="27683" name="Freeform 18"/>
              <p:cNvSpPr>
                <a:spLocks noEditPoints="1"/>
              </p:cNvSpPr>
              <p:nvPr/>
            </p:nvSpPr>
            <p:spPr bwMode="auto">
              <a:xfrm>
                <a:off x="5916652" y="2078947"/>
                <a:ext cx="582612" cy="611622"/>
              </a:xfrm>
              <a:custGeom>
                <a:gdLst>
                  <a:gd fmla="*/ 542724 w 482" name="T0"/>
                  <a:gd fmla="*/ 39888 h 506" name="T1"/>
                  <a:gd fmla="*/ 426685 w 482" name="T2"/>
                  <a:gd fmla="*/ 145049 h 506" name="T3"/>
                  <a:gd fmla="*/ 238122 w 482" name="T4"/>
                  <a:gd fmla="*/ 97908 h 506" name="T5"/>
                  <a:gd fmla="*/ 70107 w 482" name="T6"/>
                  <a:gd fmla="*/ 166806 h 506" name="T7"/>
                  <a:gd fmla="*/ 4835 w 482" name="T8"/>
                  <a:gd fmla="*/ 380753 h 506" name="T9"/>
                  <a:gd fmla="*/ 65272 w 482" name="T10"/>
                  <a:gd fmla="*/ 611622 h 506" name="T11"/>
                  <a:gd fmla="*/ 238122 w 482" name="T12"/>
                  <a:gd fmla="*/ 574151 h 506" name="T13"/>
                  <a:gd fmla="*/ 406136 w 482" name="T14"/>
                  <a:gd fmla="*/ 505253 h 506" name="T15"/>
                  <a:gd fmla="*/ 477452 w 482" name="T16"/>
                  <a:gd fmla="*/ 337238 h 506" name="T17"/>
                  <a:gd fmla="*/ 488330 w 482" name="T18"/>
                  <a:gd fmla="*/ 164389 h 506" name="T19"/>
                  <a:gd fmla="*/ 481078 w 482" name="T20"/>
                  <a:gd fmla="*/ 89447 h 506" name="T21"/>
                  <a:gd fmla="*/ 349326 w 482" name="T22"/>
                  <a:gd fmla="*/ 594700 h 506" name="T23"/>
                  <a:gd fmla="*/ 450860 w 482" name="T24"/>
                  <a:gd fmla="*/ 400093 h 506" name="T25"/>
                  <a:gd fmla="*/ 322733 w 482" name="T26"/>
                  <a:gd fmla="*/ 540306 h 506" name="T27"/>
                  <a:gd fmla="*/ 174058 w 482" name="T28"/>
                  <a:gd fmla="*/ 548768 h 506" name="T29"/>
                  <a:gd fmla="*/ 32636 w 482" name="T30"/>
                  <a:gd fmla="*/ 419433 h 506" name="T31"/>
                  <a:gd fmla="*/ 54393 w 482" name="T32"/>
                  <a:gd fmla="*/ 213947 h 506" name="T33"/>
                  <a:gd fmla="*/ 216364 w 482" name="T34"/>
                  <a:gd fmla="*/ 116039 h 506" name="T35"/>
                  <a:gd fmla="*/ 392840 w 482" name="T36"/>
                  <a:gd fmla="*/ 178893 h 506" name="T37"/>
                  <a:gd fmla="*/ 238122 w 482" name="T38"/>
                  <a:gd fmla="*/ 157136 h 506" name="T39"/>
                  <a:gd fmla="*/ 111204 w 482" name="T40"/>
                  <a:gd fmla="*/ 209112 h 506" name="T41"/>
                  <a:gd fmla="*/ 61646 w 482" name="T42"/>
                  <a:gd fmla="*/ 371083 h 506" name="T43"/>
                  <a:gd fmla="*/ 153510 w 482" name="T44"/>
                  <a:gd fmla="*/ 494374 h 506" name="T45"/>
                  <a:gd fmla="*/ 307020 w 482" name="T46"/>
                  <a:gd fmla="*/ 502836 h 506" name="T47"/>
                  <a:gd fmla="*/ 409762 w 482" name="T48"/>
                  <a:gd fmla="*/ 389214 h 506" name="T49"/>
                  <a:gd fmla="*/ 392840 w 482" name="T50"/>
                  <a:gd fmla="*/ 245374 h 506" name="T51"/>
                  <a:gd fmla="*/ 455694 w 482" name="T52"/>
                  <a:gd fmla="*/ 296141 h 506" name="T53"/>
                  <a:gd fmla="*/ 268340 w 482" name="T54"/>
                  <a:gd fmla="*/ 366248 h 506" name="T55"/>
                  <a:gd fmla="*/ 207903 w 482" name="T56"/>
                  <a:gd fmla="*/ 366248 h 506" name="T57"/>
                  <a:gd fmla="*/ 213947 w 482" name="T58"/>
                  <a:gd fmla="*/ 299767 h 506" name="T59"/>
                  <a:gd fmla="*/ 255044 w 482" name="T60"/>
                  <a:gd fmla="*/ 316690 h 506" name="T61"/>
                  <a:gd fmla="*/ 267131 w 482" name="T62"/>
                  <a:gd fmla="*/ 328777 h 506" name="T63"/>
                  <a:gd fmla="*/ 250209 w 482" name="T64"/>
                  <a:gd fmla="*/ 278010 h 506" name="T65"/>
                  <a:gd fmla="*/ 178893 w 482" name="T66"/>
                  <a:gd fmla="*/ 325151 h 506" name="T67"/>
                  <a:gd fmla="*/ 238122 w 482" name="T68"/>
                  <a:gd fmla="*/ 395258 h 506" name="T69"/>
                  <a:gd fmla="*/ 298558 w 482" name="T70"/>
                  <a:gd fmla="*/ 337238 h 506" name="T71"/>
                  <a:gd fmla="*/ 344491 w 482" name="T72"/>
                  <a:gd fmla="*/ 317898 h 506" name="T73"/>
                  <a:gd fmla="*/ 315481 w 482" name="T74"/>
                  <a:gd fmla="*/ 412180 h 506" name="T75"/>
                  <a:gd fmla="*/ 238122 w 482" name="T76"/>
                  <a:gd fmla="*/ 444816 h 506" name="T77"/>
                  <a:gd fmla="*/ 160762 w 482" name="T78"/>
                  <a:gd fmla="*/ 412180 h 506" name="T79"/>
                  <a:gd fmla="*/ 129335 w 482" name="T80"/>
                  <a:gd fmla="*/ 326360 h 506" name="T81"/>
                  <a:gd fmla="*/ 177685 w 482" name="T82"/>
                  <a:gd fmla="*/ 245374 h 506" name="T83"/>
                  <a:gd fmla="*/ 269549 w 482" name="T84"/>
                  <a:gd fmla="*/ 232078 h 506" name="T85"/>
                  <a:gd fmla="*/ 307020 w 482" name="T86"/>
                  <a:gd fmla="*/ 230869 h 506" name="T87"/>
                  <a:gd fmla="*/ 201859 w 482" name="T88"/>
                  <a:gd fmla="*/ 215156 h 506" name="T89"/>
                  <a:gd fmla="*/ 122083 w 482" name="T90"/>
                  <a:gd fmla="*/ 288889 h 506" name="T91"/>
                  <a:gd fmla="*/ 132961 w 482" name="T92"/>
                  <a:gd fmla="*/ 406136 h 506" name="T93"/>
                  <a:gd fmla="*/ 226034 w 482" name="T94"/>
                  <a:gd fmla="*/ 460530 h 506" name="T95"/>
                  <a:gd fmla="*/ 308228 w 482" name="T96"/>
                  <a:gd fmla="*/ 441190 h 506" name="T97"/>
                  <a:gd fmla="*/ 363830 w 482" name="T98"/>
                  <a:gd fmla="*/ 348117 h 506" name="T99"/>
                  <a:gd fmla="*/ 337238 w 482" name="T100"/>
                  <a:gd fmla="*/ 258670 h 506" name="T101"/>
                  <a:gd fmla="*/ 401301 w 482" name="T102"/>
                  <a:gd fmla="*/ 337238 h 506" name="T103"/>
                  <a:gd fmla="*/ 352952 w 482" name="T104"/>
                  <a:gd fmla="*/ 452068 h 506" name="T105"/>
                  <a:gd fmla="*/ 222408 w 482" name="T106"/>
                  <a:gd fmla="*/ 498001 h 506" name="T107"/>
                  <a:gd fmla="*/ 102743 w 482" name="T108"/>
                  <a:gd fmla="*/ 425476 h 506" name="T109"/>
                  <a:gd fmla="*/ 88238 w 482" name="T110"/>
                  <a:gd fmla="*/ 275593 h 506" name="T111"/>
                  <a:gd fmla="*/ 190981 w 482" name="T112"/>
                  <a:gd fmla="*/ 180102 h 506" name="T113"/>
                  <a:gd fmla="*/ 326359 w 482" name="T114"/>
                  <a:gd fmla="*/ 199442 h 50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60000 65536" name="T165"/>
                  <a:gd fmla="*/ 0 60000 65536" name="T166"/>
                  <a:gd fmla="*/ 0 60000 65536" name="T167"/>
                  <a:gd fmla="*/ 0 60000 65536" name="T168"/>
                  <a:gd fmla="*/ 0 60000 65536" name="T169"/>
                  <a:gd fmla="*/ 0 60000 65536" name="T170"/>
                  <a:gd fmla="*/ 0 60000 65536" name="T171"/>
                  <a:gd fmla="*/ 0 60000 65536" name="T172"/>
                  <a:gd fmla="*/ 0 60000 65536" name="T173"/>
                  <a:gd fmla="*/ 0 w 482" name="T174"/>
                  <a:gd fmla="*/ 0 h 506" name="T175"/>
                  <a:gd fmla="*/ 482 w 482" name="T176"/>
                  <a:gd fmla="*/ 506 h 506" name="T177"/>
                </a:gdLst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b="T177" l="T174" r="T176" t="T175"/>
                <a:pathLst>
                  <a:path h="506" w="482">
                    <a:moveTo>
                      <a:pt x="404" y="136"/>
                    </a:moveTo>
                    <a:lnTo>
                      <a:pt x="482" y="57"/>
                    </a:lnTo>
                    <a:lnTo>
                      <a:pt x="447" y="45"/>
                    </a:lnTo>
                    <a:lnTo>
                      <a:pt x="449" y="44"/>
                    </a:lnTo>
                    <a:lnTo>
                      <a:pt x="451" y="42"/>
                    </a:lnTo>
                    <a:lnTo>
                      <a:pt x="451" y="39"/>
                    </a:lnTo>
                    <a:lnTo>
                      <a:pt x="451" y="37"/>
                    </a:lnTo>
                    <a:lnTo>
                      <a:pt x="449" y="33"/>
                    </a:lnTo>
                    <a:lnTo>
                      <a:pt x="446" y="32"/>
                    </a:lnTo>
                    <a:lnTo>
                      <a:pt x="444" y="32"/>
                    </a:lnTo>
                    <a:lnTo>
                      <a:pt x="441" y="32"/>
                    </a:lnTo>
                    <a:lnTo>
                      <a:pt x="439" y="33"/>
                    </a:lnTo>
                    <a:lnTo>
                      <a:pt x="437" y="36"/>
                    </a:lnTo>
                    <a:lnTo>
                      <a:pt x="425" y="0"/>
                    </a:lnTo>
                    <a:lnTo>
                      <a:pt x="346" y="79"/>
                    </a:lnTo>
                    <a:lnTo>
                      <a:pt x="358" y="114"/>
                    </a:lnTo>
                    <a:lnTo>
                      <a:pt x="353" y="119"/>
                    </a:lnTo>
                    <a:lnTo>
                      <a:pt x="353" y="120"/>
                    </a:lnTo>
                    <a:lnTo>
                      <a:pt x="335" y="137"/>
                    </a:lnTo>
                    <a:lnTo>
                      <a:pt x="321" y="124"/>
                    </a:lnTo>
                    <a:lnTo>
                      <a:pt x="305" y="113"/>
                    </a:lnTo>
                    <a:lnTo>
                      <a:pt x="289" y="104"/>
                    </a:lnTo>
                    <a:lnTo>
                      <a:pt x="271" y="95"/>
                    </a:lnTo>
                    <a:lnTo>
                      <a:pt x="254" y="90"/>
                    </a:lnTo>
                    <a:lnTo>
                      <a:pt x="236" y="84"/>
                    </a:lnTo>
                    <a:lnTo>
                      <a:pt x="216" y="82"/>
                    </a:lnTo>
                    <a:lnTo>
                      <a:pt x="197" y="81"/>
                    </a:lnTo>
                    <a:lnTo>
                      <a:pt x="177" y="82"/>
                    </a:lnTo>
                    <a:lnTo>
                      <a:pt x="158" y="84"/>
                    </a:lnTo>
                    <a:lnTo>
                      <a:pt x="140" y="90"/>
                    </a:lnTo>
                    <a:lnTo>
                      <a:pt x="121" y="96"/>
                    </a:lnTo>
                    <a:lnTo>
                      <a:pt x="104" y="104"/>
                    </a:lnTo>
                    <a:lnTo>
                      <a:pt x="88" y="114"/>
                    </a:lnTo>
                    <a:lnTo>
                      <a:pt x="72" y="125"/>
                    </a:lnTo>
                    <a:lnTo>
                      <a:pt x="58" y="138"/>
                    </a:lnTo>
                    <a:lnTo>
                      <a:pt x="44" y="153"/>
                    </a:lnTo>
                    <a:lnTo>
                      <a:pt x="33" y="169"/>
                    </a:lnTo>
                    <a:lnTo>
                      <a:pt x="22" y="187"/>
                    </a:lnTo>
                    <a:lnTo>
                      <a:pt x="14" y="204"/>
                    </a:lnTo>
                    <a:lnTo>
                      <a:pt x="8" y="221"/>
                    </a:lnTo>
                    <a:lnTo>
                      <a:pt x="4" y="241"/>
                    </a:lnTo>
                    <a:lnTo>
                      <a:pt x="0" y="259"/>
                    </a:lnTo>
                    <a:lnTo>
                      <a:pt x="0" y="279"/>
                    </a:lnTo>
                    <a:lnTo>
                      <a:pt x="0" y="297"/>
                    </a:lnTo>
                    <a:lnTo>
                      <a:pt x="4" y="315"/>
                    </a:lnTo>
                    <a:lnTo>
                      <a:pt x="8" y="335"/>
                    </a:lnTo>
                    <a:lnTo>
                      <a:pt x="14" y="352"/>
                    </a:lnTo>
                    <a:lnTo>
                      <a:pt x="22" y="369"/>
                    </a:lnTo>
                    <a:lnTo>
                      <a:pt x="33" y="387"/>
                    </a:lnTo>
                    <a:lnTo>
                      <a:pt x="44" y="403"/>
                    </a:lnTo>
                    <a:lnTo>
                      <a:pt x="58" y="418"/>
                    </a:lnTo>
                    <a:lnTo>
                      <a:pt x="66" y="425"/>
                    </a:lnTo>
                    <a:lnTo>
                      <a:pt x="76" y="433"/>
                    </a:lnTo>
                    <a:lnTo>
                      <a:pt x="54" y="506"/>
                    </a:lnTo>
                    <a:lnTo>
                      <a:pt x="115" y="506"/>
                    </a:lnTo>
                    <a:lnTo>
                      <a:pt x="128" y="462"/>
                    </a:lnTo>
                    <a:lnTo>
                      <a:pt x="144" y="469"/>
                    </a:lnTo>
                    <a:lnTo>
                      <a:pt x="161" y="472"/>
                    </a:lnTo>
                    <a:lnTo>
                      <a:pt x="180" y="474"/>
                    </a:lnTo>
                    <a:lnTo>
                      <a:pt x="197" y="475"/>
                    </a:lnTo>
                    <a:lnTo>
                      <a:pt x="215" y="474"/>
                    </a:lnTo>
                    <a:lnTo>
                      <a:pt x="233" y="472"/>
                    </a:lnTo>
                    <a:lnTo>
                      <a:pt x="249" y="469"/>
                    </a:lnTo>
                    <a:lnTo>
                      <a:pt x="266" y="463"/>
                    </a:lnTo>
                    <a:lnTo>
                      <a:pt x="278" y="506"/>
                    </a:lnTo>
                    <a:lnTo>
                      <a:pt x="338" y="506"/>
                    </a:lnTo>
                    <a:lnTo>
                      <a:pt x="318" y="434"/>
                    </a:lnTo>
                    <a:lnTo>
                      <a:pt x="328" y="427"/>
                    </a:lnTo>
                    <a:lnTo>
                      <a:pt x="336" y="418"/>
                    </a:lnTo>
                    <a:lnTo>
                      <a:pt x="350" y="403"/>
                    </a:lnTo>
                    <a:lnTo>
                      <a:pt x="361" y="388"/>
                    </a:lnTo>
                    <a:lnTo>
                      <a:pt x="371" y="371"/>
                    </a:lnTo>
                    <a:lnTo>
                      <a:pt x="379" y="354"/>
                    </a:lnTo>
                    <a:lnTo>
                      <a:pt x="386" y="336"/>
                    </a:lnTo>
                    <a:lnTo>
                      <a:pt x="390" y="316"/>
                    </a:lnTo>
                    <a:lnTo>
                      <a:pt x="393" y="298"/>
                    </a:lnTo>
                    <a:lnTo>
                      <a:pt x="395" y="279"/>
                    </a:lnTo>
                    <a:lnTo>
                      <a:pt x="393" y="260"/>
                    </a:lnTo>
                    <a:lnTo>
                      <a:pt x="391" y="242"/>
                    </a:lnTo>
                    <a:lnTo>
                      <a:pt x="387" y="225"/>
                    </a:lnTo>
                    <a:lnTo>
                      <a:pt x="382" y="208"/>
                    </a:lnTo>
                    <a:lnTo>
                      <a:pt x="375" y="192"/>
                    </a:lnTo>
                    <a:lnTo>
                      <a:pt x="366" y="176"/>
                    </a:lnTo>
                    <a:lnTo>
                      <a:pt x="357" y="162"/>
                    </a:lnTo>
                    <a:lnTo>
                      <a:pt x="345" y="148"/>
                    </a:lnTo>
                    <a:lnTo>
                      <a:pt x="369" y="124"/>
                    </a:lnTo>
                    <a:lnTo>
                      <a:pt x="404" y="136"/>
                    </a:lnTo>
                    <a:close/>
                    <a:moveTo>
                      <a:pt x="456" y="64"/>
                    </a:moveTo>
                    <a:lnTo>
                      <a:pt x="400" y="120"/>
                    </a:lnTo>
                    <a:lnTo>
                      <a:pt x="379" y="113"/>
                    </a:lnTo>
                    <a:lnTo>
                      <a:pt x="436" y="57"/>
                    </a:lnTo>
                    <a:lnTo>
                      <a:pt x="456" y="64"/>
                    </a:lnTo>
                    <a:close/>
                    <a:moveTo>
                      <a:pt x="370" y="103"/>
                    </a:moveTo>
                    <a:lnTo>
                      <a:pt x="362" y="82"/>
                    </a:lnTo>
                    <a:lnTo>
                      <a:pt x="418" y="26"/>
                    </a:lnTo>
                    <a:lnTo>
                      <a:pt x="426" y="46"/>
                    </a:lnTo>
                    <a:lnTo>
                      <a:pt x="398" y="74"/>
                    </a:lnTo>
                    <a:lnTo>
                      <a:pt x="370" y="103"/>
                    </a:lnTo>
                    <a:close/>
                    <a:moveTo>
                      <a:pt x="104" y="492"/>
                    </a:moveTo>
                    <a:lnTo>
                      <a:pt x="74" y="492"/>
                    </a:lnTo>
                    <a:lnTo>
                      <a:pt x="88" y="443"/>
                    </a:lnTo>
                    <a:lnTo>
                      <a:pt x="101" y="450"/>
                    </a:lnTo>
                    <a:lnTo>
                      <a:pt x="114" y="457"/>
                    </a:lnTo>
                    <a:lnTo>
                      <a:pt x="104" y="492"/>
                    </a:lnTo>
                    <a:close/>
                    <a:moveTo>
                      <a:pt x="319" y="492"/>
                    </a:moveTo>
                    <a:lnTo>
                      <a:pt x="289" y="492"/>
                    </a:lnTo>
                    <a:lnTo>
                      <a:pt x="279" y="458"/>
                    </a:lnTo>
                    <a:lnTo>
                      <a:pt x="292" y="451"/>
                    </a:lnTo>
                    <a:lnTo>
                      <a:pt x="305" y="443"/>
                    </a:lnTo>
                    <a:lnTo>
                      <a:pt x="319" y="492"/>
                    </a:lnTo>
                    <a:close/>
                    <a:moveTo>
                      <a:pt x="380" y="279"/>
                    </a:moveTo>
                    <a:lnTo>
                      <a:pt x="380" y="279"/>
                    </a:lnTo>
                    <a:lnTo>
                      <a:pt x="379" y="296"/>
                    </a:lnTo>
                    <a:lnTo>
                      <a:pt x="377" y="314"/>
                    </a:lnTo>
                    <a:lnTo>
                      <a:pt x="373" y="331"/>
                    </a:lnTo>
                    <a:lnTo>
                      <a:pt x="366" y="348"/>
                    </a:lnTo>
                    <a:lnTo>
                      <a:pt x="359" y="364"/>
                    </a:lnTo>
                    <a:lnTo>
                      <a:pt x="349" y="380"/>
                    </a:lnTo>
                    <a:lnTo>
                      <a:pt x="338" y="394"/>
                    </a:lnTo>
                    <a:lnTo>
                      <a:pt x="326" y="407"/>
                    </a:lnTo>
                    <a:lnTo>
                      <a:pt x="314" y="420"/>
                    </a:lnTo>
                    <a:lnTo>
                      <a:pt x="298" y="431"/>
                    </a:lnTo>
                    <a:lnTo>
                      <a:pt x="283" y="439"/>
                    </a:lnTo>
                    <a:lnTo>
                      <a:pt x="267" y="447"/>
                    </a:lnTo>
                    <a:lnTo>
                      <a:pt x="251" y="454"/>
                    </a:lnTo>
                    <a:lnTo>
                      <a:pt x="234" y="458"/>
                    </a:lnTo>
                    <a:lnTo>
                      <a:pt x="215" y="460"/>
                    </a:lnTo>
                    <a:lnTo>
                      <a:pt x="197" y="461"/>
                    </a:lnTo>
                    <a:lnTo>
                      <a:pt x="179" y="460"/>
                    </a:lnTo>
                    <a:lnTo>
                      <a:pt x="161" y="458"/>
                    </a:lnTo>
                    <a:lnTo>
                      <a:pt x="144" y="454"/>
                    </a:lnTo>
                    <a:lnTo>
                      <a:pt x="127" y="447"/>
                    </a:lnTo>
                    <a:lnTo>
                      <a:pt x="110" y="439"/>
                    </a:lnTo>
                    <a:lnTo>
                      <a:pt x="95" y="431"/>
                    </a:lnTo>
                    <a:lnTo>
                      <a:pt x="81" y="420"/>
                    </a:lnTo>
                    <a:lnTo>
                      <a:pt x="67" y="407"/>
                    </a:lnTo>
                    <a:lnTo>
                      <a:pt x="55" y="394"/>
                    </a:lnTo>
                    <a:lnTo>
                      <a:pt x="45" y="379"/>
                    </a:lnTo>
                    <a:lnTo>
                      <a:pt x="35" y="363"/>
                    </a:lnTo>
                    <a:lnTo>
                      <a:pt x="27" y="347"/>
                    </a:lnTo>
                    <a:lnTo>
                      <a:pt x="22" y="330"/>
                    </a:lnTo>
                    <a:lnTo>
                      <a:pt x="18" y="313"/>
                    </a:lnTo>
                    <a:lnTo>
                      <a:pt x="14" y="296"/>
                    </a:lnTo>
                    <a:lnTo>
                      <a:pt x="14" y="279"/>
                    </a:lnTo>
                    <a:lnTo>
                      <a:pt x="14" y="260"/>
                    </a:lnTo>
                    <a:lnTo>
                      <a:pt x="18" y="243"/>
                    </a:lnTo>
                    <a:lnTo>
                      <a:pt x="22" y="226"/>
                    </a:lnTo>
                    <a:lnTo>
                      <a:pt x="27" y="209"/>
                    </a:lnTo>
                    <a:lnTo>
                      <a:pt x="35" y="193"/>
                    </a:lnTo>
                    <a:lnTo>
                      <a:pt x="45" y="177"/>
                    </a:lnTo>
                    <a:lnTo>
                      <a:pt x="55" y="163"/>
                    </a:lnTo>
                    <a:lnTo>
                      <a:pt x="67" y="149"/>
                    </a:lnTo>
                    <a:lnTo>
                      <a:pt x="81" y="136"/>
                    </a:lnTo>
                    <a:lnTo>
                      <a:pt x="95" y="125"/>
                    </a:lnTo>
                    <a:lnTo>
                      <a:pt x="110" y="117"/>
                    </a:lnTo>
                    <a:lnTo>
                      <a:pt x="127" y="109"/>
                    </a:lnTo>
                    <a:lnTo>
                      <a:pt x="144" y="103"/>
                    </a:lnTo>
                    <a:lnTo>
                      <a:pt x="161" y="98"/>
                    </a:lnTo>
                    <a:lnTo>
                      <a:pt x="179" y="96"/>
                    </a:lnTo>
                    <a:lnTo>
                      <a:pt x="197" y="95"/>
                    </a:lnTo>
                    <a:lnTo>
                      <a:pt x="215" y="96"/>
                    </a:lnTo>
                    <a:lnTo>
                      <a:pt x="233" y="98"/>
                    </a:lnTo>
                    <a:lnTo>
                      <a:pt x="250" y="103"/>
                    </a:lnTo>
                    <a:lnTo>
                      <a:pt x="266" y="109"/>
                    </a:lnTo>
                    <a:lnTo>
                      <a:pt x="282" y="115"/>
                    </a:lnTo>
                    <a:lnTo>
                      <a:pt x="297" y="125"/>
                    </a:lnTo>
                    <a:lnTo>
                      <a:pt x="311" y="135"/>
                    </a:lnTo>
                    <a:lnTo>
                      <a:pt x="325" y="148"/>
                    </a:lnTo>
                    <a:lnTo>
                      <a:pt x="301" y="172"/>
                    </a:lnTo>
                    <a:lnTo>
                      <a:pt x="290" y="162"/>
                    </a:lnTo>
                    <a:lnTo>
                      <a:pt x="279" y="153"/>
                    </a:lnTo>
                    <a:lnTo>
                      <a:pt x="266" y="147"/>
                    </a:lnTo>
                    <a:lnTo>
                      <a:pt x="253" y="140"/>
                    </a:lnTo>
                    <a:lnTo>
                      <a:pt x="240" y="136"/>
                    </a:lnTo>
                    <a:lnTo>
                      <a:pt x="226" y="132"/>
                    </a:lnTo>
                    <a:lnTo>
                      <a:pt x="212" y="131"/>
                    </a:lnTo>
                    <a:lnTo>
                      <a:pt x="197" y="130"/>
                    </a:lnTo>
                    <a:lnTo>
                      <a:pt x="183" y="131"/>
                    </a:lnTo>
                    <a:lnTo>
                      <a:pt x="168" y="133"/>
                    </a:lnTo>
                    <a:lnTo>
                      <a:pt x="154" y="136"/>
                    </a:lnTo>
                    <a:lnTo>
                      <a:pt x="140" y="140"/>
                    </a:lnTo>
                    <a:lnTo>
                      <a:pt x="127" y="147"/>
                    </a:lnTo>
                    <a:lnTo>
                      <a:pt x="115" y="154"/>
                    </a:lnTo>
                    <a:lnTo>
                      <a:pt x="103" y="163"/>
                    </a:lnTo>
                    <a:lnTo>
                      <a:pt x="92" y="173"/>
                    </a:lnTo>
                    <a:lnTo>
                      <a:pt x="81" y="185"/>
                    </a:lnTo>
                    <a:lnTo>
                      <a:pt x="73" y="196"/>
                    </a:lnTo>
                    <a:lnTo>
                      <a:pt x="65" y="208"/>
                    </a:lnTo>
                    <a:lnTo>
                      <a:pt x="60" y="222"/>
                    </a:lnTo>
                    <a:lnTo>
                      <a:pt x="54" y="235"/>
                    </a:lnTo>
                    <a:lnTo>
                      <a:pt x="51" y="249"/>
                    </a:lnTo>
                    <a:lnTo>
                      <a:pt x="49" y="263"/>
                    </a:lnTo>
                    <a:lnTo>
                      <a:pt x="49" y="279"/>
                    </a:lnTo>
                    <a:lnTo>
                      <a:pt x="49" y="293"/>
                    </a:lnTo>
                    <a:lnTo>
                      <a:pt x="51" y="307"/>
                    </a:lnTo>
                    <a:lnTo>
                      <a:pt x="54" y="321"/>
                    </a:lnTo>
                    <a:lnTo>
                      <a:pt x="60" y="334"/>
                    </a:lnTo>
                    <a:lnTo>
                      <a:pt x="65" y="348"/>
                    </a:lnTo>
                    <a:lnTo>
                      <a:pt x="73" y="360"/>
                    </a:lnTo>
                    <a:lnTo>
                      <a:pt x="81" y="371"/>
                    </a:lnTo>
                    <a:lnTo>
                      <a:pt x="92" y="383"/>
                    </a:lnTo>
                    <a:lnTo>
                      <a:pt x="103" y="393"/>
                    </a:lnTo>
                    <a:lnTo>
                      <a:pt x="115" y="402"/>
                    </a:lnTo>
                    <a:lnTo>
                      <a:pt x="127" y="409"/>
                    </a:lnTo>
                    <a:lnTo>
                      <a:pt x="140" y="416"/>
                    </a:lnTo>
                    <a:lnTo>
                      <a:pt x="154" y="420"/>
                    </a:lnTo>
                    <a:lnTo>
                      <a:pt x="168" y="424"/>
                    </a:lnTo>
                    <a:lnTo>
                      <a:pt x="183" y="427"/>
                    </a:lnTo>
                    <a:lnTo>
                      <a:pt x="197" y="427"/>
                    </a:lnTo>
                    <a:lnTo>
                      <a:pt x="212" y="427"/>
                    </a:lnTo>
                    <a:lnTo>
                      <a:pt x="226" y="424"/>
                    </a:lnTo>
                    <a:lnTo>
                      <a:pt x="240" y="420"/>
                    </a:lnTo>
                    <a:lnTo>
                      <a:pt x="254" y="416"/>
                    </a:lnTo>
                    <a:lnTo>
                      <a:pt x="267" y="409"/>
                    </a:lnTo>
                    <a:lnTo>
                      <a:pt x="280" y="402"/>
                    </a:lnTo>
                    <a:lnTo>
                      <a:pt x="291" y="393"/>
                    </a:lnTo>
                    <a:lnTo>
                      <a:pt x="303" y="383"/>
                    </a:lnTo>
                    <a:lnTo>
                      <a:pt x="312" y="373"/>
                    </a:lnTo>
                    <a:lnTo>
                      <a:pt x="321" y="361"/>
                    </a:lnTo>
                    <a:lnTo>
                      <a:pt x="329" y="348"/>
                    </a:lnTo>
                    <a:lnTo>
                      <a:pt x="335" y="335"/>
                    </a:lnTo>
                    <a:lnTo>
                      <a:pt x="339" y="322"/>
                    </a:lnTo>
                    <a:lnTo>
                      <a:pt x="343" y="308"/>
                    </a:lnTo>
                    <a:lnTo>
                      <a:pt x="345" y="293"/>
                    </a:lnTo>
                    <a:lnTo>
                      <a:pt x="346" y="279"/>
                    </a:lnTo>
                    <a:lnTo>
                      <a:pt x="345" y="265"/>
                    </a:lnTo>
                    <a:lnTo>
                      <a:pt x="344" y="252"/>
                    </a:lnTo>
                    <a:lnTo>
                      <a:pt x="341" y="240"/>
                    </a:lnTo>
                    <a:lnTo>
                      <a:pt x="337" y="227"/>
                    </a:lnTo>
                    <a:lnTo>
                      <a:pt x="332" y="215"/>
                    </a:lnTo>
                    <a:lnTo>
                      <a:pt x="325" y="203"/>
                    </a:lnTo>
                    <a:lnTo>
                      <a:pt x="319" y="192"/>
                    </a:lnTo>
                    <a:lnTo>
                      <a:pt x="310" y="182"/>
                    </a:lnTo>
                    <a:lnTo>
                      <a:pt x="335" y="158"/>
                    </a:lnTo>
                    <a:lnTo>
                      <a:pt x="345" y="171"/>
                    </a:lnTo>
                    <a:lnTo>
                      <a:pt x="355" y="185"/>
                    </a:lnTo>
                    <a:lnTo>
                      <a:pt x="362" y="199"/>
                    </a:lnTo>
                    <a:lnTo>
                      <a:pt x="369" y="214"/>
                    </a:lnTo>
                    <a:lnTo>
                      <a:pt x="374" y="229"/>
                    </a:lnTo>
                    <a:lnTo>
                      <a:pt x="377" y="245"/>
                    </a:lnTo>
                    <a:lnTo>
                      <a:pt x="379" y="261"/>
                    </a:lnTo>
                    <a:lnTo>
                      <a:pt x="380" y="279"/>
                    </a:lnTo>
                    <a:close/>
                    <a:moveTo>
                      <a:pt x="233" y="279"/>
                    </a:moveTo>
                    <a:lnTo>
                      <a:pt x="233" y="279"/>
                    </a:lnTo>
                    <a:lnTo>
                      <a:pt x="231" y="285"/>
                    </a:lnTo>
                    <a:lnTo>
                      <a:pt x="230" y="292"/>
                    </a:lnTo>
                    <a:lnTo>
                      <a:pt x="226" y="298"/>
                    </a:lnTo>
                    <a:lnTo>
                      <a:pt x="222" y="303"/>
                    </a:lnTo>
                    <a:lnTo>
                      <a:pt x="216" y="308"/>
                    </a:lnTo>
                    <a:lnTo>
                      <a:pt x="211" y="311"/>
                    </a:lnTo>
                    <a:lnTo>
                      <a:pt x="204" y="313"/>
                    </a:lnTo>
                    <a:lnTo>
                      <a:pt x="197" y="313"/>
                    </a:lnTo>
                    <a:lnTo>
                      <a:pt x="190" y="313"/>
                    </a:lnTo>
                    <a:lnTo>
                      <a:pt x="184" y="311"/>
                    </a:lnTo>
                    <a:lnTo>
                      <a:pt x="177" y="308"/>
                    </a:lnTo>
                    <a:lnTo>
                      <a:pt x="172" y="303"/>
                    </a:lnTo>
                    <a:lnTo>
                      <a:pt x="168" y="298"/>
                    </a:lnTo>
                    <a:lnTo>
                      <a:pt x="164" y="292"/>
                    </a:lnTo>
                    <a:lnTo>
                      <a:pt x="162" y="285"/>
                    </a:lnTo>
                    <a:lnTo>
                      <a:pt x="161" y="279"/>
                    </a:lnTo>
                    <a:lnTo>
                      <a:pt x="162" y="271"/>
                    </a:lnTo>
                    <a:lnTo>
                      <a:pt x="164" y="265"/>
                    </a:lnTo>
                    <a:lnTo>
                      <a:pt x="168" y="259"/>
                    </a:lnTo>
                    <a:lnTo>
                      <a:pt x="172" y="253"/>
                    </a:lnTo>
                    <a:lnTo>
                      <a:pt x="177" y="248"/>
                    </a:lnTo>
                    <a:lnTo>
                      <a:pt x="184" y="245"/>
                    </a:lnTo>
                    <a:lnTo>
                      <a:pt x="190" y="243"/>
                    </a:lnTo>
                    <a:lnTo>
                      <a:pt x="197" y="243"/>
                    </a:lnTo>
                    <a:lnTo>
                      <a:pt x="203" y="243"/>
                    </a:lnTo>
                    <a:lnTo>
                      <a:pt x="210" y="245"/>
                    </a:lnTo>
                    <a:lnTo>
                      <a:pt x="215" y="248"/>
                    </a:lnTo>
                    <a:lnTo>
                      <a:pt x="221" y="252"/>
                    </a:lnTo>
                    <a:lnTo>
                      <a:pt x="211" y="262"/>
                    </a:lnTo>
                    <a:lnTo>
                      <a:pt x="209" y="265"/>
                    </a:lnTo>
                    <a:lnTo>
                      <a:pt x="209" y="267"/>
                    </a:lnTo>
                    <a:lnTo>
                      <a:pt x="209" y="270"/>
                    </a:lnTo>
                    <a:lnTo>
                      <a:pt x="211" y="272"/>
                    </a:lnTo>
                    <a:lnTo>
                      <a:pt x="213" y="273"/>
                    </a:lnTo>
                    <a:lnTo>
                      <a:pt x="215" y="274"/>
                    </a:lnTo>
                    <a:lnTo>
                      <a:pt x="218" y="273"/>
                    </a:lnTo>
                    <a:lnTo>
                      <a:pt x="221" y="272"/>
                    </a:lnTo>
                    <a:lnTo>
                      <a:pt x="229" y="263"/>
                    </a:lnTo>
                    <a:lnTo>
                      <a:pt x="231" y="271"/>
                    </a:lnTo>
                    <a:lnTo>
                      <a:pt x="233" y="279"/>
                    </a:lnTo>
                    <a:close/>
                    <a:moveTo>
                      <a:pt x="230" y="242"/>
                    </a:moveTo>
                    <a:lnTo>
                      <a:pt x="230" y="242"/>
                    </a:lnTo>
                    <a:lnTo>
                      <a:pt x="224" y="236"/>
                    </a:lnTo>
                    <a:lnTo>
                      <a:pt x="215" y="232"/>
                    </a:lnTo>
                    <a:lnTo>
                      <a:pt x="207" y="230"/>
                    </a:lnTo>
                    <a:lnTo>
                      <a:pt x="197" y="229"/>
                    </a:lnTo>
                    <a:lnTo>
                      <a:pt x="187" y="230"/>
                    </a:lnTo>
                    <a:lnTo>
                      <a:pt x="179" y="232"/>
                    </a:lnTo>
                    <a:lnTo>
                      <a:pt x="170" y="236"/>
                    </a:lnTo>
                    <a:lnTo>
                      <a:pt x="162" y="243"/>
                    </a:lnTo>
                    <a:lnTo>
                      <a:pt x="156" y="250"/>
                    </a:lnTo>
                    <a:lnTo>
                      <a:pt x="152" y="259"/>
                    </a:lnTo>
                    <a:lnTo>
                      <a:pt x="148" y="269"/>
                    </a:lnTo>
                    <a:lnTo>
                      <a:pt x="147" y="279"/>
                    </a:lnTo>
                    <a:lnTo>
                      <a:pt x="148" y="287"/>
                    </a:lnTo>
                    <a:lnTo>
                      <a:pt x="152" y="297"/>
                    </a:lnTo>
                    <a:lnTo>
                      <a:pt x="156" y="306"/>
                    </a:lnTo>
                    <a:lnTo>
                      <a:pt x="162" y="313"/>
                    </a:lnTo>
                    <a:lnTo>
                      <a:pt x="170" y="320"/>
                    </a:lnTo>
                    <a:lnTo>
                      <a:pt x="179" y="324"/>
                    </a:lnTo>
                    <a:lnTo>
                      <a:pt x="187" y="327"/>
                    </a:lnTo>
                    <a:lnTo>
                      <a:pt x="197" y="327"/>
                    </a:lnTo>
                    <a:lnTo>
                      <a:pt x="207" y="327"/>
                    </a:lnTo>
                    <a:lnTo>
                      <a:pt x="216" y="324"/>
                    </a:lnTo>
                    <a:lnTo>
                      <a:pt x="225" y="320"/>
                    </a:lnTo>
                    <a:lnTo>
                      <a:pt x="233" y="313"/>
                    </a:lnTo>
                    <a:lnTo>
                      <a:pt x="238" y="306"/>
                    </a:lnTo>
                    <a:lnTo>
                      <a:pt x="243" y="297"/>
                    </a:lnTo>
                    <a:lnTo>
                      <a:pt x="245" y="288"/>
                    </a:lnTo>
                    <a:lnTo>
                      <a:pt x="247" y="279"/>
                    </a:lnTo>
                    <a:lnTo>
                      <a:pt x="247" y="271"/>
                    </a:lnTo>
                    <a:lnTo>
                      <a:pt x="244" y="265"/>
                    </a:lnTo>
                    <a:lnTo>
                      <a:pt x="242" y="259"/>
                    </a:lnTo>
                    <a:lnTo>
                      <a:pt x="240" y="253"/>
                    </a:lnTo>
                    <a:lnTo>
                      <a:pt x="268" y="223"/>
                    </a:lnTo>
                    <a:lnTo>
                      <a:pt x="277" y="236"/>
                    </a:lnTo>
                    <a:lnTo>
                      <a:pt x="282" y="249"/>
                    </a:lnTo>
                    <a:lnTo>
                      <a:pt x="285" y="263"/>
                    </a:lnTo>
                    <a:lnTo>
                      <a:pt x="287" y="279"/>
                    </a:lnTo>
                    <a:lnTo>
                      <a:pt x="287" y="287"/>
                    </a:lnTo>
                    <a:lnTo>
                      <a:pt x="285" y="296"/>
                    </a:lnTo>
                    <a:lnTo>
                      <a:pt x="283" y="304"/>
                    </a:lnTo>
                    <a:lnTo>
                      <a:pt x="280" y="312"/>
                    </a:lnTo>
                    <a:lnTo>
                      <a:pt x="277" y="321"/>
                    </a:lnTo>
                    <a:lnTo>
                      <a:pt x="271" y="328"/>
                    </a:lnTo>
                    <a:lnTo>
                      <a:pt x="267" y="335"/>
                    </a:lnTo>
                    <a:lnTo>
                      <a:pt x="261" y="341"/>
                    </a:lnTo>
                    <a:lnTo>
                      <a:pt x="254" y="348"/>
                    </a:lnTo>
                    <a:lnTo>
                      <a:pt x="247" y="353"/>
                    </a:lnTo>
                    <a:lnTo>
                      <a:pt x="239" y="357"/>
                    </a:lnTo>
                    <a:lnTo>
                      <a:pt x="231" y="361"/>
                    </a:lnTo>
                    <a:lnTo>
                      <a:pt x="223" y="364"/>
                    </a:lnTo>
                    <a:lnTo>
                      <a:pt x="215" y="366"/>
                    </a:lnTo>
                    <a:lnTo>
                      <a:pt x="206" y="367"/>
                    </a:lnTo>
                    <a:lnTo>
                      <a:pt x="197" y="368"/>
                    </a:lnTo>
                    <a:lnTo>
                      <a:pt x="188" y="367"/>
                    </a:lnTo>
                    <a:lnTo>
                      <a:pt x="180" y="366"/>
                    </a:lnTo>
                    <a:lnTo>
                      <a:pt x="171" y="364"/>
                    </a:lnTo>
                    <a:lnTo>
                      <a:pt x="162" y="361"/>
                    </a:lnTo>
                    <a:lnTo>
                      <a:pt x="155" y="357"/>
                    </a:lnTo>
                    <a:lnTo>
                      <a:pt x="147" y="353"/>
                    </a:lnTo>
                    <a:lnTo>
                      <a:pt x="140" y="348"/>
                    </a:lnTo>
                    <a:lnTo>
                      <a:pt x="133" y="341"/>
                    </a:lnTo>
                    <a:lnTo>
                      <a:pt x="128" y="335"/>
                    </a:lnTo>
                    <a:lnTo>
                      <a:pt x="122" y="327"/>
                    </a:lnTo>
                    <a:lnTo>
                      <a:pt x="118" y="320"/>
                    </a:lnTo>
                    <a:lnTo>
                      <a:pt x="114" y="312"/>
                    </a:lnTo>
                    <a:lnTo>
                      <a:pt x="110" y="303"/>
                    </a:lnTo>
                    <a:lnTo>
                      <a:pt x="109" y="295"/>
                    </a:lnTo>
                    <a:lnTo>
                      <a:pt x="107" y="287"/>
                    </a:lnTo>
                    <a:lnTo>
                      <a:pt x="107" y="279"/>
                    </a:lnTo>
                    <a:lnTo>
                      <a:pt x="107" y="270"/>
                    </a:lnTo>
                    <a:lnTo>
                      <a:pt x="109" y="261"/>
                    </a:lnTo>
                    <a:lnTo>
                      <a:pt x="110" y="253"/>
                    </a:lnTo>
                    <a:lnTo>
                      <a:pt x="114" y="244"/>
                    </a:lnTo>
                    <a:lnTo>
                      <a:pt x="118" y="236"/>
                    </a:lnTo>
                    <a:lnTo>
                      <a:pt x="122" y="229"/>
                    </a:lnTo>
                    <a:lnTo>
                      <a:pt x="128" y="221"/>
                    </a:lnTo>
                    <a:lnTo>
                      <a:pt x="133" y="215"/>
                    </a:lnTo>
                    <a:lnTo>
                      <a:pt x="141" y="208"/>
                    </a:lnTo>
                    <a:lnTo>
                      <a:pt x="147" y="203"/>
                    </a:lnTo>
                    <a:lnTo>
                      <a:pt x="155" y="199"/>
                    </a:lnTo>
                    <a:lnTo>
                      <a:pt x="162" y="195"/>
                    </a:lnTo>
                    <a:lnTo>
                      <a:pt x="171" y="192"/>
                    </a:lnTo>
                    <a:lnTo>
                      <a:pt x="180" y="190"/>
                    </a:lnTo>
                    <a:lnTo>
                      <a:pt x="188" y="189"/>
                    </a:lnTo>
                    <a:lnTo>
                      <a:pt x="197" y="188"/>
                    </a:lnTo>
                    <a:lnTo>
                      <a:pt x="206" y="189"/>
                    </a:lnTo>
                    <a:lnTo>
                      <a:pt x="214" y="190"/>
                    </a:lnTo>
                    <a:lnTo>
                      <a:pt x="223" y="192"/>
                    </a:lnTo>
                    <a:lnTo>
                      <a:pt x="230" y="194"/>
                    </a:lnTo>
                    <a:lnTo>
                      <a:pt x="238" y="199"/>
                    </a:lnTo>
                    <a:lnTo>
                      <a:pt x="245" y="203"/>
                    </a:lnTo>
                    <a:lnTo>
                      <a:pt x="253" y="207"/>
                    </a:lnTo>
                    <a:lnTo>
                      <a:pt x="260" y="214"/>
                    </a:lnTo>
                    <a:lnTo>
                      <a:pt x="230" y="242"/>
                    </a:lnTo>
                    <a:close/>
                    <a:moveTo>
                      <a:pt x="269" y="203"/>
                    </a:moveTo>
                    <a:lnTo>
                      <a:pt x="269" y="203"/>
                    </a:lnTo>
                    <a:lnTo>
                      <a:pt x="262" y="196"/>
                    </a:lnTo>
                    <a:lnTo>
                      <a:pt x="254" y="191"/>
                    </a:lnTo>
                    <a:lnTo>
                      <a:pt x="245" y="186"/>
                    </a:lnTo>
                    <a:lnTo>
                      <a:pt x="236" y="181"/>
                    </a:lnTo>
                    <a:lnTo>
                      <a:pt x="227" y="178"/>
                    </a:lnTo>
                    <a:lnTo>
                      <a:pt x="217" y="176"/>
                    </a:lnTo>
                    <a:lnTo>
                      <a:pt x="208" y="175"/>
                    </a:lnTo>
                    <a:lnTo>
                      <a:pt x="197" y="174"/>
                    </a:lnTo>
                    <a:lnTo>
                      <a:pt x="187" y="175"/>
                    </a:lnTo>
                    <a:lnTo>
                      <a:pt x="176" y="176"/>
                    </a:lnTo>
                    <a:lnTo>
                      <a:pt x="167" y="178"/>
                    </a:lnTo>
                    <a:lnTo>
                      <a:pt x="157" y="182"/>
                    </a:lnTo>
                    <a:lnTo>
                      <a:pt x="148" y="187"/>
                    </a:lnTo>
                    <a:lnTo>
                      <a:pt x="140" y="191"/>
                    </a:lnTo>
                    <a:lnTo>
                      <a:pt x="131" y="198"/>
                    </a:lnTo>
                    <a:lnTo>
                      <a:pt x="123" y="205"/>
                    </a:lnTo>
                    <a:lnTo>
                      <a:pt x="117" y="213"/>
                    </a:lnTo>
                    <a:lnTo>
                      <a:pt x="110" y="221"/>
                    </a:lnTo>
                    <a:lnTo>
                      <a:pt x="105" y="230"/>
                    </a:lnTo>
                    <a:lnTo>
                      <a:pt x="101" y="239"/>
                    </a:lnTo>
                    <a:lnTo>
                      <a:pt x="98" y="248"/>
                    </a:lnTo>
                    <a:lnTo>
                      <a:pt x="95" y="258"/>
                    </a:lnTo>
                    <a:lnTo>
                      <a:pt x="93" y="268"/>
                    </a:lnTo>
                    <a:lnTo>
                      <a:pt x="93" y="279"/>
                    </a:lnTo>
                    <a:lnTo>
                      <a:pt x="93" y="288"/>
                    </a:lnTo>
                    <a:lnTo>
                      <a:pt x="95" y="298"/>
                    </a:lnTo>
                    <a:lnTo>
                      <a:pt x="98" y="308"/>
                    </a:lnTo>
                    <a:lnTo>
                      <a:pt x="101" y="317"/>
                    </a:lnTo>
                    <a:lnTo>
                      <a:pt x="105" y="326"/>
                    </a:lnTo>
                    <a:lnTo>
                      <a:pt x="110" y="336"/>
                    </a:lnTo>
                    <a:lnTo>
                      <a:pt x="117" y="343"/>
                    </a:lnTo>
                    <a:lnTo>
                      <a:pt x="123" y="352"/>
                    </a:lnTo>
                    <a:lnTo>
                      <a:pt x="131" y="358"/>
                    </a:lnTo>
                    <a:lnTo>
                      <a:pt x="140" y="365"/>
                    </a:lnTo>
                    <a:lnTo>
                      <a:pt x="148" y="370"/>
                    </a:lnTo>
                    <a:lnTo>
                      <a:pt x="157" y="375"/>
                    </a:lnTo>
                    <a:lnTo>
                      <a:pt x="167" y="378"/>
                    </a:lnTo>
                    <a:lnTo>
                      <a:pt x="176" y="380"/>
                    </a:lnTo>
                    <a:lnTo>
                      <a:pt x="187" y="381"/>
                    </a:lnTo>
                    <a:lnTo>
                      <a:pt x="197" y="382"/>
                    </a:lnTo>
                    <a:lnTo>
                      <a:pt x="208" y="381"/>
                    </a:lnTo>
                    <a:lnTo>
                      <a:pt x="217" y="380"/>
                    </a:lnTo>
                    <a:lnTo>
                      <a:pt x="227" y="378"/>
                    </a:lnTo>
                    <a:lnTo>
                      <a:pt x="237" y="375"/>
                    </a:lnTo>
                    <a:lnTo>
                      <a:pt x="247" y="370"/>
                    </a:lnTo>
                    <a:lnTo>
                      <a:pt x="255" y="365"/>
                    </a:lnTo>
                    <a:lnTo>
                      <a:pt x="263" y="358"/>
                    </a:lnTo>
                    <a:lnTo>
                      <a:pt x="270" y="352"/>
                    </a:lnTo>
                    <a:lnTo>
                      <a:pt x="278" y="344"/>
                    </a:lnTo>
                    <a:lnTo>
                      <a:pt x="283" y="336"/>
                    </a:lnTo>
                    <a:lnTo>
                      <a:pt x="289" y="327"/>
                    </a:lnTo>
                    <a:lnTo>
                      <a:pt x="293" y="317"/>
                    </a:lnTo>
                    <a:lnTo>
                      <a:pt x="296" y="309"/>
                    </a:lnTo>
                    <a:lnTo>
                      <a:pt x="299" y="299"/>
                    </a:lnTo>
                    <a:lnTo>
                      <a:pt x="301" y="288"/>
                    </a:lnTo>
                    <a:lnTo>
                      <a:pt x="301" y="279"/>
                    </a:lnTo>
                    <a:lnTo>
                      <a:pt x="301" y="269"/>
                    </a:lnTo>
                    <a:lnTo>
                      <a:pt x="299" y="260"/>
                    </a:lnTo>
                    <a:lnTo>
                      <a:pt x="297" y="253"/>
                    </a:lnTo>
                    <a:lnTo>
                      <a:pt x="295" y="244"/>
                    </a:lnTo>
                    <a:lnTo>
                      <a:pt x="292" y="236"/>
                    </a:lnTo>
                    <a:lnTo>
                      <a:pt x="289" y="228"/>
                    </a:lnTo>
                    <a:lnTo>
                      <a:pt x="284" y="221"/>
                    </a:lnTo>
                    <a:lnTo>
                      <a:pt x="279" y="214"/>
                    </a:lnTo>
                    <a:lnTo>
                      <a:pt x="301" y="192"/>
                    </a:lnTo>
                    <a:lnTo>
                      <a:pt x="308" y="202"/>
                    </a:lnTo>
                    <a:lnTo>
                      <a:pt x="314" y="212"/>
                    </a:lnTo>
                    <a:lnTo>
                      <a:pt x="319" y="221"/>
                    </a:lnTo>
                    <a:lnTo>
                      <a:pt x="323" y="232"/>
                    </a:lnTo>
                    <a:lnTo>
                      <a:pt x="328" y="243"/>
                    </a:lnTo>
                    <a:lnTo>
                      <a:pt x="330" y="255"/>
                    </a:lnTo>
                    <a:lnTo>
                      <a:pt x="331" y="267"/>
                    </a:lnTo>
                    <a:lnTo>
                      <a:pt x="332" y="279"/>
                    </a:lnTo>
                    <a:lnTo>
                      <a:pt x="331" y="292"/>
                    </a:lnTo>
                    <a:lnTo>
                      <a:pt x="329" y="304"/>
                    </a:lnTo>
                    <a:lnTo>
                      <a:pt x="326" y="317"/>
                    </a:lnTo>
                    <a:lnTo>
                      <a:pt x="321" y="329"/>
                    </a:lnTo>
                    <a:lnTo>
                      <a:pt x="316" y="341"/>
                    </a:lnTo>
                    <a:lnTo>
                      <a:pt x="309" y="353"/>
                    </a:lnTo>
                    <a:lnTo>
                      <a:pt x="302" y="364"/>
                    </a:lnTo>
                    <a:lnTo>
                      <a:pt x="292" y="374"/>
                    </a:lnTo>
                    <a:lnTo>
                      <a:pt x="282" y="382"/>
                    </a:lnTo>
                    <a:lnTo>
                      <a:pt x="271" y="390"/>
                    </a:lnTo>
                    <a:lnTo>
                      <a:pt x="261" y="397"/>
                    </a:lnTo>
                    <a:lnTo>
                      <a:pt x="249" y="403"/>
                    </a:lnTo>
                    <a:lnTo>
                      <a:pt x="237" y="407"/>
                    </a:lnTo>
                    <a:lnTo>
                      <a:pt x="224" y="410"/>
                    </a:lnTo>
                    <a:lnTo>
                      <a:pt x="211" y="412"/>
                    </a:lnTo>
                    <a:lnTo>
                      <a:pt x="197" y="412"/>
                    </a:lnTo>
                    <a:lnTo>
                      <a:pt x="184" y="412"/>
                    </a:lnTo>
                    <a:lnTo>
                      <a:pt x="171" y="410"/>
                    </a:lnTo>
                    <a:lnTo>
                      <a:pt x="158" y="407"/>
                    </a:lnTo>
                    <a:lnTo>
                      <a:pt x="146" y="403"/>
                    </a:lnTo>
                    <a:lnTo>
                      <a:pt x="134" y="397"/>
                    </a:lnTo>
                    <a:lnTo>
                      <a:pt x="122" y="390"/>
                    </a:lnTo>
                    <a:lnTo>
                      <a:pt x="112" y="382"/>
                    </a:lnTo>
                    <a:lnTo>
                      <a:pt x="102" y="374"/>
                    </a:lnTo>
                    <a:lnTo>
                      <a:pt x="93" y="363"/>
                    </a:lnTo>
                    <a:lnTo>
                      <a:pt x="85" y="352"/>
                    </a:lnTo>
                    <a:lnTo>
                      <a:pt x="78" y="341"/>
                    </a:lnTo>
                    <a:lnTo>
                      <a:pt x="73" y="328"/>
                    </a:lnTo>
                    <a:lnTo>
                      <a:pt x="68" y="316"/>
                    </a:lnTo>
                    <a:lnTo>
                      <a:pt x="65" y="303"/>
                    </a:lnTo>
                    <a:lnTo>
                      <a:pt x="63" y="290"/>
                    </a:lnTo>
                    <a:lnTo>
                      <a:pt x="63" y="279"/>
                    </a:lnTo>
                    <a:lnTo>
                      <a:pt x="63" y="266"/>
                    </a:lnTo>
                    <a:lnTo>
                      <a:pt x="65" y="253"/>
                    </a:lnTo>
                    <a:lnTo>
                      <a:pt x="68" y="240"/>
                    </a:lnTo>
                    <a:lnTo>
                      <a:pt x="73" y="228"/>
                    </a:lnTo>
                    <a:lnTo>
                      <a:pt x="78" y="216"/>
                    </a:lnTo>
                    <a:lnTo>
                      <a:pt x="85" y="204"/>
                    </a:lnTo>
                    <a:lnTo>
                      <a:pt x="93" y="193"/>
                    </a:lnTo>
                    <a:lnTo>
                      <a:pt x="102" y="182"/>
                    </a:lnTo>
                    <a:lnTo>
                      <a:pt x="112" y="174"/>
                    </a:lnTo>
                    <a:lnTo>
                      <a:pt x="122" y="166"/>
                    </a:lnTo>
                    <a:lnTo>
                      <a:pt x="134" y="160"/>
                    </a:lnTo>
                    <a:lnTo>
                      <a:pt x="145" y="153"/>
                    </a:lnTo>
                    <a:lnTo>
                      <a:pt x="158" y="149"/>
                    </a:lnTo>
                    <a:lnTo>
                      <a:pt x="171" y="146"/>
                    </a:lnTo>
                    <a:lnTo>
                      <a:pt x="184" y="145"/>
                    </a:lnTo>
                    <a:lnTo>
                      <a:pt x="197" y="144"/>
                    </a:lnTo>
                    <a:lnTo>
                      <a:pt x="210" y="145"/>
                    </a:lnTo>
                    <a:lnTo>
                      <a:pt x="223" y="146"/>
                    </a:lnTo>
                    <a:lnTo>
                      <a:pt x="236" y="149"/>
                    </a:lnTo>
                    <a:lnTo>
                      <a:pt x="248" y="153"/>
                    </a:lnTo>
                    <a:lnTo>
                      <a:pt x="260" y="159"/>
                    </a:lnTo>
                    <a:lnTo>
                      <a:pt x="270" y="165"/>
                    </a:lnTo>
                    <a:lnTo>
                      <a:pt x="281" y="173"/>
                    </a:lnTo>
                    <a:lnTo>
                      <a:pt x="291" y="181"/>
                    </a:lnTo>
                    <a:lnTo>
                      <a:pt x="269" y="203"/>
                    </a:lnTo>
                    <a:close/>
                  </a:path>
                </a:pathLst>
              </a:custGeom>
              <a:solidFill>
                <a:schemeClr val="bg1"/>
              </a:solidFill>
              <a:ln cap="rnd" w="1270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</p:grpSp>
        <p:grpSp>
          <p:nvGrpSpPr>
            <p:cNvPr id="27673" name="Group 67"/>
            <p:cNvGrpSpPr/>
            <p:nvPr/>
          </p:nvGrpSpPr>
          <p:grpSpPr>
            <a:xfrm>
              <a:off x="1256192" y="3461367"/>
              <a:ext cx="4258784" cy="740845"/>
              <a:chOff x="158589" y="1134711"/>
              <a:chExt cx="3718700" cy="646894"/>
            </a:xfrm>
          </p:grpSpPr>
          <p:grpSp>
            <p:nvGrpSpPr>
              <p:cNvPr id="27677" name="Group 68"/>
              <p:cNvGrpSpPr/>
              <p:nvPr/>
            </p:nvGrpSpPr>
            <p:grpSpPr>
              <a:xfrm>
                <a:off x="797682" y="1216636"/>
                <a:ext cx="3079607" cy="479464"/>
                <a:chOff x="797682" y="1239392"/>
                <a:chExt cx="3079607" cy="479464"/>
              </a:xfrm>
            </p:grpSpPr>
            <p:sp>
              <p:nvSpPr>
                <p:cNvPr id="72" name="Rectangle 3"/>
                <p:cNvSpPr txBox="1">
                  <a:spLocks noChangeArrowheads="1"/>
                </p:cNvSpPr>
                <p:nvPr/>
              </p:nvSpPr>
              <p:spPr bwMode="auto">
                <a:xfrm flipH="1">
                  <a:off x="797544" y="1474864"/>
                  <a:ext cx="3068656" cy="241389"/>
                </a:xfrm>
                <a:prstGeom prst="rect">
                  <a:avLst/>
                </a:prstGeom>
                <a:noFill/>
                <a:extLst/>
              </p:spPr>
              <p:txBody>
                <a:bodyPr bIns="46800" lIns="90000" rIns="90000" tIns="46800">
                  <a:spAutoFit/>
                </a:bodyPr>
                <a:lstStyle>
                  <a:lvl1pPr algn="ctr">
                    <a:spcBef>
                      <a:spcPct val="0"/>
                    </a:spcBef>
                    <a:buNone/>
                    <a:defRPr altLang="en-US" b="1" baseline="0" lang="ko-KR" sz="4400">
                      <a:solidFill>
                        <a:schemeClr val="bg1"/>
                      </a:solidFill>
                      <a:effectLst>
                        <a:outerShdw algn="t" blurRad="12700" dir="5400000" dist="25400" rotWithShape="0">
                          <a:prstClr val="black">
                            <a:alpha val="50000"/>
                          </a:prstClr>
                        </a:outerShdw>
                      </a:effectLst>
                      <a:latin charset="0" pitchFamily="34" typeface="Tahoma"/>
                      <a:ea charset="0" pitchFamily="34" typeface="Tahoma"/>
                      <a:cs charset="0" pitchFamily="34" typeface="Tahoma"/>
                    </a:defRPr>
                  </a:lvl1pPr>
                </a:lstStyle>
                <a:p>
                  <a:pPr algn="l" fontAlgn="auto">
                    <a:spcAft>
                      <a:spcPct val="0"/>
                    </a:spcAft>
                    <a:defRPr/>
                  </a:pPr>
                  <a:r>
                    <a:rPr altLang="ko-KR" b="0" lang="en-US" sz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charset="0" pitchFamily="34" typeface="Calibri"/>
                    </a:rPr>
                    <a:t>More choices and visual trends</a:t>
                  </a:r>
                </a:p>
              </p:txBody>
            </p:sp>
            <p:sp>
              <p:nvSpPr>
                <p:cNvPr id="27681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797682" y="1239392"/>
                  <a:ext cx="3079607" cy="3212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bIns="46800" lIns="90000" rIns="90000" tIns="46800">
                  <a:spAutoFit/>
                </a:bodyPr>
                <a:lstStyle/>
                <a:p>
                  <a:r>
                    <a:rPr altLang="ko-KR" b="1" lang="en-US">
                      <a:solidFill>
                        <a:srgbClr val="415463"/>
                      </a:solidFill>
                      <a:latin charset="0" pitchFamily="34" typeface="Calibri"/>
                      <a:ea typeface="맑은 고딕"/>
                      <a:cs charset="0" pitchFamily="34" typeface="Tahoma"/>
                    </a:rPr>
                    <a:t>Design inspiration For presentation</a:t>
                  </a:r>
                </a:p>
              </p:txBody>
            </p:sp>
          </p:grpSp>
          <p:sp>
            <p:nvSpPr>
              <p:cNvPr id="27678" name="Rectangle 3"/>
              <p:cNvSpPr txBox="1">
                <a:spLocks noChangeArrowheads="1"/>
              </p:cNvSpPr>
              <p:nvPr/>
            </p:nvSpPr>
            <p:spPr bwMode="auto">
              <a:xfrm>
                <a:off x="158589" y="1134710"/>
                <a:ext cx="651593" cy="64056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bIns="46800" lIns="90000" rIns="90000" tIns="46800">
                <a:spAutoFit/>
              </a:bodyPr>
              <a:lstStyle/>
              <a:p>
                <a:r>
                  <a:rPr altLang="ko-KR" b="1" lang="en-US" sz="4200">
                    <a:solidFill>
                      <a:srgbClr val="415463"/>
                    </a:solidFill>
                    <a:latin charset="0" pitchFamily="34" typeface="Calibri"/>
                    <a:ea typeface="맑은 고딕"/>
                    <a:cs charset="0" pitchFamily="34" typeface="Tahoma"/>
                  </a:rPr>
                  <a:t>02</a:t>
                </a:r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 flipH="1">
                <a:off x="776755" y="1301033"/>
                <a:ext cx="0" cy="328486"/>
              </a:xfrm>
              <a:prstGeom prst="line">
                <a:avLst/>
              </a:prstGeom>
              <a:ln>
                <a:solidFill>
                  <a:srgbClr val="1C2B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674" name="Group 79"/>
            <p:cNvGrpSpPr/>
            <p:nvPr/>
          </p:nvGrpSpPr>
          <p:grpSpPr>
            <a:xfrm>
              <a:off x="2703185" y="4128326"/>
              <a:ext cx="2602460" cy="471897"/>
              <a:chOff x="1438266" y="2382129"/>
              <a:chExt cx="2272426" cy="412051"/>
            </a:xfrm>
          </p:grpSpPr>
          <p:sp>
            <p:nvSpPr>
              <p:cNvPr id="81" name="Rectangle 3"/>
              <p:cNvSpPr txBox="1">
                <a:spLocks noChangeArrowheads="1"/>
              </p:cNvSpPr>
              <p:nvPr/>
            </p:nvSpPr>
            <p:spPr bwMode="auto">
              <a:xfrm flipH="1">
                <a:off x="1438829" y="2381877"/>
                <a:ext cx="2225954" cy="241388"/>
              </a:xfrm>
              <a:prstGeom prst="rect">
                <a:avLst/>
              </a:prstGeom>
              <a:noFill/>
              <a:extLst/>
            </p:spPr>
            <p:txBody>
              <a:bodyPr bIns="46800" lIns="90000" rIns="90000" t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altLang="en-US" b="1" baseline="0" lang="ko-KR" sz="4400">
                    <a:solidFill>
                      <a:schemeClr val="bg1"/>
                    </a:solidFill>
                    <a:effectLst>
                      <a:outerShdw algn="t" blurRad="12700" dir="5400000" dist="25400" rotWithShape="0">
                        <a:prstClr val="black">
                          <a:alpha val="50000"/>
                        </a:prstClr>
                      </a:outerShdw>
                    </a:effectLst>
                    <a:latin charset="0" pitchFamily="34" typeface="Tahoma"/>
                    <a:ea charset="0" pitchFamily="34" typeface="Tahoma"/>
                    <a:cs charset="0" pitchFamily="34" typeface="Tahoma"/>
                  </a:defRPr>
                </a:lvl1pPr>
              </a:lstStyle>
              <a:p>
                <a:pPr algn="l" fontAlgn="auto" indent="-88900" marL="88900">
                  <a:spcAft>
                    <a:spcPct val="0"/>
                  </a:spcAft>
                  <a:buFont charset="0" panose="020b0604020202020204" pitchFamily="34" typeface="Arial"/>
                  <a:buChar char="•"/>
                  <a:defRPr/>
                </a:pPr>
                <a:r>
                  <a:rPr altLang="ko-KR" b="0" 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charset="0" pitchFamily="34" typeface="Calibri"/>
                  </a:rPr>
                  <a:t>Design inspiration For presentation</a:t>
                </a:r>
              </a:p>
            </p:txBody>
          </p:sp>
          <p:sp>
            <p:nvSpPr>
              <p:cNvPr id="82" name="Rectangle 3"/>
              <p:cNvSpPr txBox="1">
                <a:spLocks noChangeArrowheads="1"/>
              </p:cNvSpPr>
              <p:nvPr/>
            </p:nvSpPr>
            <p:spPr bwMode="auto">
              <a:xfrm flipH="1">
                <a:off x="1438829" y="2549584"/>
                <a:ext cx="2271693" cy="241388"/>
              </a:xfrm>
              <a:prstGeom prst="rect">
                <a:avLst/>
              </a:prstGeom>
              <a:noFill/>
              <a:extLst/>
            </p:spPr>
            <p:txBody>
              <a:bodyPr bIns="46800" lIns="90000" rIns="90000" t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altLang="en-US" b="1" baseline="0" lang="ko-KR" sz="4400">
                    <a:solidFill>
                      <a:schemeClr val="bg1"/>
                    </a:solidFill>
                    <a:effectLst>
                      <a:outerShdw algn="t" blurRad="12700" dir="5400000" dist="25400" rotWithShape="0">
                        <a:prstClr val="black">
                          <a:alpha val="50000"/>
                        </a:prstClr>
                      </a:outerShdw>
                    </a:effectLst>
                    <a:latin charset="0" pitchFamily="34" typeface="Tahoma"/>
                    <a:ea charset="0" pitchFamily="34" typeface="Tahoma"/>
                    <a:cs charset="0" pitchFamily="34" typeface="Tahoma"/>
                  </a:defRPr>
                </a:lvl1pPr>
              </a:lstStyle>
              <a:p>
                <a:pPr algn="l" fontAlgn="auto" indent="-88900" marL="88900">
                  <a:spcAft>
                    <a:spcPct val="0"/>
                  </a:spcAft>
                  <a:buFont charset="0" panose="020b0604020202020204" pitchFamily="34" typeface="Arial"/>
                  <a:buChar char="•"/>
                  <a:defRPr/>
                </a:pPr>
                <a:r>
                  <a:rPr altLang="ko-KR" b="0" 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charset="0" pitchFamily="34" typeface="Calibri"/>
                  </a:rPr>
                  <a:t>Design inspiration For presentation</a:t>
                </a:r>
              </a:p>
            </p:txBody>
          </p:sp>
        </p:grpSp>
      </p:grpSp>
      <p:grpSp>
        <p:nvGrpSpPr>
          <p:cNvPr id="27659" name="Group 95"/>
          <p:cNvGrpSpPr/>
          <p:nvPr/>
        </p:nvGrpSpPr>
        <p:grpSpPr>
          <a:xfrm>
            <a:off x="1255713" y="2084388"/>
            <a:ext cx="4259262" cy="1208087"/>
            <a:chOff x="1256192" y="2134556"/>
            <a:chExt cx="4258784" cy="1208167"/>
          </a:xfrm>
        </p:grpSpPr>
        <p:grpSp>
          <p:nvGrpSpPr>
            <p:cNvPr id="27660" name="Group 7"/>
            <p:cNvGrpSpPr/>
            <p:nvPr/>
          </p:nvGrpSpPr>
          <p:grpSpPr>
            <a:xfrm>
              <a:off x="2062115" y="2776922"/>
              <a:ext cx="565805" cy="565801"/>
              <a:chOff x="4003434" y="1816197"/>
              <a:chExt cx="1137126" cy="1137122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4004312" y="1817431"/>
                <a:ext cx="1135681" cy="1135888"/>
              </a:xfrm>
              <a:prstGeom prst="ellipse">
                <a:avLst/>
              </a:prstGeom>
              <a:solidFill>
                <a:srgbClr val="FF8A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 sz="320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4291573" y="2157515"/>
                <a:ext cx="560854" cy="454486"/>
                <a:chOff x="5145088" y="3205163"/>
                <a:chExt cx="736600" cy="596900"/>
              </a:xfrm>
              <a:solidFill>
                <a:schemeClr val="bg1"/>
              </a:solidFill>
            </p:grpSpPr>
            <p:sp>
              <p:nvSpPr>
                <p:cNvPr id="11" name="Freeform 10"/>
                <p:cNvSpPr>
                  <a:spLocks noEditPoints="1"/>
                </p:cNvSpPr>
                <p:nvPr/>
              </p:nvSpPr>
              <p:spPr bwMode="auto">
                <a:xfrm>
                  <a:off x="5145088" y="3205163"/>
                  <a:ext cx="736600" cy="596900"/>
                </a:xfrm>
                <a:custGeom>
                  <a:gdLst>
                    <a:gd fmla="*/ 464 w 464" name="T0"/>
                    <a:gd fmla="*/ 52 h 376" name="T1"/>
                    <a:gd fmla="*/ 464 w 464" name="T2"/>
                    <a:gd fmla="*/ 0 h 376" name="T3"/>
                    <a:gd fmla="*/ 0 w 464" name="T4"/>
                    <a:gd fmla="*/ 0 h 376" name="T5"/>
                    <a:gd fmla="*/ 0 w 464" name="T6"/>
                    <a:gd fmla="*/ 52 h 376" name="T7"/>
                    <a:gd fmla="*/ 10 w 464" name="T8"/>
                    <a:gd fmla="*/ 52 h 376" name="T9"/>
                    <a:gd fmla="*/ 10 w 464" name="T10"/>
                    <a:gd fmla="*/ 281 h 376" name="T11"/>
                    <a:gd fmla="*/ 0 w 464" name="T12"/>
                    <a:gd fmla="*/ 281 h 376" name="T13"/>
                    <a:gd fmla="*/ 0 w 464" name="T14"/>
                    <a:gd fmla="*/ 320 h 376" name="T15"/>
                    <a:gd fmla="*/ 153 w 464" name="T16"/>
                    <a:gd fmla="*/ 320 h 376" name="T17"/>
                    <a:gd fmla="*/ 115 w 464" name="T18"/>
                    <a:gd fmla="*/ 368 h 376" name="T19"/>
                    <a:gd fmla="*/ 126 w 464" name="T20"/>
                    <a:gd fmla="*/ 376 h 376" name="T21"/>
                    <a:gd fmla="*/ 171 w 464" name="T22"/>
                    <a:gd fmla="*/ 320 h 376" name="T23"/>
                    <a:gd fmla="*/ 224 w 464" name="T24"/>
                    <a:gd fmla="*/ 320 h 376" name="T25"/>
                    <a:gd fmla="*/ 224 w 464" name="T26"/>
                    <a:gd fmla="*/ 372 h 376" name="T27"/>
                    <a:gd fmla="*/ 238 w 464" name="T28"/>
                    <a:gd fmla="*/ 372 h 376" name="T29"/>
                    <a:gd fmla="*/ 238 w 464" name="T30"/>
                    <a:gd fmla="*/ 320 h 376" name="T31"/>
                    <a:gd fmla="*/ 292 w 464" name="T32"/>
                    <a:gd fmla="*/ 320 h 376" name="T33"/>
                    <a:gd fmla="*/ 337 w 464" name="T34"/>
                    <a:gd fmla="*/ 376 h 376" name="T35"/>
                    <a:gd fmla="*/ 348 w 464" name="T36"/>
                    <a:gd fmla="*/ 368 h 376" name="T37"/>
                    <a:gd fmla="*/ 310 w 464" name="T38"/>
                    <a:gd fmla="*/ 320 h 376" name="T39"/>
                    <a:gd fmla="*/ 464 w 464" name="T40"/>
                    <a:gd fmla="*/ 320 h 376" name="T41"/>
                    <a:gd fmla="*/ 464 w 464" name="T42"/>
                    <a:gd fmla="*/ 281 h 376" name="T43"/>
                    <a:gd fmla="*/ 452 w 464" name="T44"/>
                    <a:gd fmla="*/ 281 h 376" name="T45"/>
                    <a:gd fmla="*/ 452 w 464" name="T46"/>
                    <a:gd fmla="*/ 52 h 376" name="T47"/>
                    <a:gd fmla="*/ 464 w 464" name="T48"/>
                    <a:gd fmla="*/ 52 h 376" name="T49"/>
                    <a:gd fmla="*/ 449 w 464" name="T50"/>
                    <a:gd fmla="*/ 306 h 376" name="T51"/>
                    <a:gd fmla="*/ 14 w 464" name="T52"/>
                    <a:gd fmla="*/ 306 h 376" name="T53"/>
                    <a:gd fmla="*/ 14 w 464" name="T54"/>
                    <a:gd fmla="*/ 295 h 376" name="T55"/>
                    <a:gd fmla="*/ 449 w 464" name="T56"/>
                    <a:gd fmla="*/ 295 h 376" name="T57"/>
                    <a:gd fmla="*/ 449 w 464" name="T58"/>
                    <a:gd fmla="*/ 306 h 376" name="T59"/>
                    <a:gd fmla="*/ 14 w 464" name="T60"/>
                    <a:gd fmla="*/ 14 h 376" name="T61"/>
                    <a:gd fmla="*/ 449 w 464" name="T62"/>
                    <a:gd fmla="*/ 14 h 376" name="T63"/>
                    <a:gd fmla="*/ 449 w 464" name="T64"/>
                    <a:gd fmla="*/ 38 h 376" name="T65"/>
                    <a:gd fmla="*/ 14 w 464" name="T66"/>
                    <a:gd fmla="*/ 38 h 376" name="T67"/>
                    <a:gd fmla="*/ 14 w 464" name="T68"/>
                    <a:gd fmla="*/ 14 h 376" name="T69"/>
                    <a:gd fmla="*/ 438 w 464" name="T70"/>
                    <a:gd fmla="*/ 280 h 376" name="T71"/>
                    <a:gd fmla="*/ 26 w 464" name="T72"/>
                    <a:gd fmla="*/ 280 h 376" name="T73"/>
                    <a:gd fmla="*/ 26 w 464" name="T74"/>
                    <a:gd fmla="*/ 52 h 376" name="T75"/>
                    <a:gd fmla="*/ 438 w 464" name="T76"/>
                    <a:gd fmla="*/ 52 h 376" name="T77"/>
                    <a:gd fmla="*/ 438 w 464" name="T78"/>
                    <a:gd fmla="*/ 280 h 376" name="T7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b="b" l="0" r="r" t="0"/>
                  <a:pathLst>
                    <a:path h="376" w="462">
                      <a:moveTo>
                        <a:pt x="464" y="52"/>
                      </a:moveTo>
                      <a:lnTo>
                        <a:pt x="464" y="0"/>
                      </a:lnTo>
                      <a:lnTo>
                        <a:pt x="0" y="0"/>
                      </a:lnTo>
                      <a:lnTo>
                        <a:pt x="0" y="52"/>
                      </a:lnTo>
                      <a:lnTo>
                        <a:pt x="10" y="52"/>
                      </a:lnTo>
                      <a:lnTo>
                        <a:pt x="10" y="281"/>
                      </a:lnTo>
                      <a:lnTo>
                        <a:pt x="0" y="281"/>
                      </a:lnTo>
                      <a:lnTo>
                        <a:pt x="0" y="320"/>
                      </a:lnTo>
                      <a:lnTo>
                        <a:pt x="153" y="320"/>
                      </a:lnTo>
                      <a:lnTo>
                        <a:pt x="115" y="368"/>
                      </a:lnTo>
                      <a:lnTo>
                        <a:pt x="126" y="376"/>
                      </a:lnTo>
                      <a:lnTo>
                        <a:pt x="171" y="320"/>
                      </a:lnTo>
                      <a:lnTo>
                        <a:pt x="224" y="320"/>
                      </a:lnTo>
                      <a:lnTo>
                        <a:pt x="224" y="372"/>
                      </a:lnTo>
                      <a:lnTo>
                        <a:pt x="238" y="372"/>
                      </a:lnTo>
                      <a:lnTo>
                        <a:pt x="238" y="320"/>
                      </a:lnTo>
                      <a:lnTo>
                        <a:pt x="292" y="320"/>
                      </a:lnTo>
                      <a:lnTo>
                        <a:pt x="337" y="376"/>
                      </a:lnTo>
                      <a:lnTo>
                        <a:pt x="348" y="368"/>
                      </a:lnTo>
                      <a:lnTo>
                        <a:pt x="310" y="320"/>
                      </a:lnTo>
                      <a:lnTo>
                        <a:pt x="464" y="320"/>
                      </a:lnTo>
                      <a:lnTo>
                        <a:pt x="464" y="281"/>
                      </a:lnTo>
                      <a:lnTo>
                        <a:pt x="452" y="281"/>
                      </a:lnTo>
                      <a:lnTo>
                        <a:pt x="452" y="52"/>
                      </a:lnTo>
                      <a:lnTo>
                        <a:pt x="464" y="52"/>
                      </a:lnTo>
                      <a:close/>
                      <a:moveTo>
                        <a:pt x="449" y="306"/>
                      </a:moveTo>
                      <a:lnTo>
                        <a:pt x="14" y="306"/>
                      </a:lnTo>
                      <a:lnTo>
                        <a:pt x="14" y="295"/>
                      </a:lnTo>
                      <a:lnTo>
                        <a:pt x="449" y="295"/>
                      </a:lnTo>
                      <a:lnTo>
                        <a:pt x="449" y="306"/>
                      </a:lnTo>
                      <a:close/>
                      <a:moveTo>
                        <a:pt x="14" y="14"/>
                      </a:moveTo>
                      <a:lnTo>
                        <a:pt x="449" y="14"/>
                      </a:lnTo>
                      <a:lnTo>
                        <a:pt x="449" y="38"/>
                      </a:lnTo>
                      <a:lnTo>
                        <a:pt x="14" y="38"/>
                      </a:lnTo>
                      <a:lnTo>
                        <a:pt x="14" y="14"/>
                      </a:lnTo>
                      <a:close/>
                      <a:moveTo>
                        <a:pt x="438" y="280"/>
                      </a:moveTo>
                      <a:lnTo>
                        <a:pt x="26" y="280"/>
                      </a:lnTo>
                      <a:lnTo>
                        <a:pt x="26" y="52"/>
                      </a:lnTo>
                      <a:lnTo>
                        <a:pt x="438" y="52"/>
                      </a:lnTo>
                      <a:lnTo>
                        <a:pt x="438" y="280"/>
                      </a:lnTo>
                      <a:close/>
                    </a:path>
                  </a:pathLst>
                </a:custGeom>
                <a:grpFill/>
                <a:ln cap="rnd" w="1270">
                  <a:noFill/>
                  <a:round/>
                </a:ln>
                <a:extLst/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 sz="320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Freeform 11"/>
                <p:cNvSpPr>
                  <a:spLocks noEditPoints="1"/>
                </p:cNvSpPr>
                <p:nvPr/>
              </p:nvSpPr>
              <p:spPr bwMode="auto">
                <a:xfrm>
                  <a:off x="5221288" y="3425825"/>
                  <a:ext cx="174625" cy="188913"/>
                </a:xfrm>
                <a:custGeom>
                  <a:gdLst>
                    <a:gd fmla="*/ 46 w 110" name="T0"/>
                    <a:gd fmla="*/ 119 h 119" name="T1"/>
                    <a:gd fmla="*/ 65 w 110" name="T2"/>
                    <a:gd fmla="*/ 119 h 119" name="T3"/>
                    <a:gd fmla="*/ 78 w 110" name="T4"/>
                    <a:gd fmla="*/ 119 h 119" name="T5"/>
                    <a:gd fmla="*/ 110 w 110" name="T6"/>
                    <a:gd fmla="*/ 119 h 119" name="T7"/>
                    <a:gd fmla="*/ 110 w 110" name="T8"/>
                    <a:gd fmla="*/ 29 h 119" name="T9"/>
                    <a:gd fmla="*/ 78 w 110" name="T10"/>
                    <a:gd fmla="*/ 29 h 119" name="T11"/>
                    <a:gd fmla="*/ 78 w 110" name="T12"/>
                    <a:gd fmla="*/ 0 h 119" name="T13"/>
                    <a:gd fmla="*/ 33 w 110" name="T14"/>
                    <a:gd fmla="*/ 0 h 119" name="T15"/>
                    <a:gd fmla="*/ 33 w 110" name="T16"/>
                    <a:gd fmla="*/ 53 h 119" name="T17"/>
                    <a:gd fmla="*/ 0 w 110" name="T18"/>
                    <a:gd fmla="*/ 53 h 119" name="T19"/>
                    <a:gd fmla="*/ 0 w 110" name="T20"/>
                    <a:gd fmla="*/ 119 h 119" name="T21"/>
                    <a:gd fmla="*/ 33 w 110" name="T22"/>
                    <a:gd fmla="*/ 119 h 119" name="T23"/>
                    <a:gd fmla="*/ 46 w 110" name="T24"/>
                    <a:gd fmla="*/ 119 h 119" name="T25"/>
                    <a:gd fmla="*/ 80 w 110" name="T26"/>
                    <a:gd fmla="*/ 43 h 119" name="T27"/>
                    <a:gd fmla="*/ 96 w 110" name="T28"/>
                    <a:gd fmla="*/ 43 h 119" name="T29"/>
                    <a:gd fmla="*/ 96 w 110" name="T30"/>
                    <a:gd fmla="*/ 105 h 119" name="T31"/>
                    <a:gd fmla="*/ 80 w 110" name="T32"/>
                    <a:gd fmla="*/ 105 h 119" name="T33"/>
                    <a:gd fmla="*/ 80 w 110" name="T34"/>
                    <a:gd fmla="*/ 43 h 119" name="T35"/>
                    <a:gd fmla="*/ 47 w 110" name="T36"/>
                    <a:gd fmla="*/ 14 h 119" name="T37"/>
                    <a:gd fmla="*/ 64 w 110" name="T38"/>
                    <a:gd fmla="*/ 14 h 119" name="T39"/>
                    <a:gd fmla="*/ 64 w 110" name="T40"/>
                    <a:gd fmla="*/ 105 h 119" name="T41"/>
                    <a:gd fmla="*/ 47 w 110" name="T42"/>
                    <a:gd fmla="*/ 105 h 119" name="T43"/>
                    <a:gd fmla="*/ 47 w 110" name="T44"/>
                    <a:gd fmla="*/ 14 h 119" name="T45"/>
                    <a:gd fmla="*/ 32 w 110" name="T46"/>
                    <a:gd fmla="*/ 105 h 119" name="T47"/>
                    <a:gd fmla="*/ 14 w 110" name="T48"/>
                    <a:gd fmla="*/ 105 h 119" name="T49"/>
                    <a:gd fmla="*/ 14 w 110" name="T50"/>
                    <a:gd fmla="*/ 67 h 119" name="T51"/>
                    <a:gd fmla="*/ 32 w 110" name="T52"/>
                    <a:gd fmla="*/ 67 h 119" name="T53"/>
                    <a:gd fmla="*/ 32 w 110" name="T54"/>
                    <a:gd fmla="*/ 105 h 119" name="T5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b="b" l="0" r="r" t="0"/>
                  <a:pathLst>
                    <a:path h="119" w="110">
                      <a:moveTo>
                        <a:pt x="46" y="119"/>
                      </a:moveTo>
                      <a:lnTo>
                        <a:pt x="65" y="119"/>
                      </a:lnTo>
                      <a:lnTo>
                        <a:pt x="78" y="119"/>
                      </a:lnTo>
                      <a:lnTo>
                        <a:pt x="110" y="119"/>
                      </a:lnTo>
                      <a:lnTo>
                        <a:pt x="110" y="29"/>
                      </a:lnTo>
                      <a:lnTo>
                        <a:pt x="78" y="29"/>
                      </a:lnTo>
                      <a:lnTo>
                        <a:pt x="78" y="0"/>
                      </a:lnTo>
                      <a:lnTo>
                        <a:pt x="33" y="0"/>
                      </a:lnTo>
                      <a:lnTo>
                        <a:pt x="33" y="53"/>
                      </a:lnTo>
                      <a:lnTo>
                        <a:pt x="0" y="53"/>
                      </a:lnTo>
                      <a:lnTo>
                        <a:pt x="0" y="119"/>
                      </a:lnTo>
                      <a:lnTo>
                        <a:pt x="33" y="119"/>
                      </a:lnTo>
                      <a:lnTo>
                        <a:pt x="46" y="119"/>
                      </a:lnTo>
                      <a:close/>
                      <a:moveTo>
                        <a:pt x="80" y="43"/>
                      </a:moveTo>
                      <a:lnTo>
                        <a:pt x="96" y="43"/>
                      </a:lnTo>
                      <a:lnTo>
                        <a:pt x="96" y="105"/>
                      </a:lnTo>
                      <a:lnTo>
                        <a:pt x="80" y="105"/>
                      </a:lnTo>
                      <a:lnTo>
                        <a:pt x="80" y="43"/>
                      </a:lnTo>
                      <a:close/>
                      <a:moveTo>
                        <a:pt x="47" y="14"/>
                      </a:moveTo>
                      <a:lnTo>
                        <a:pt x="64" y="14"/>
                      </a:lnTo>
                      <a:lnTo>
                        <a:pt x="64" y="105"/>
                      </a:lnTo>
                      <a:lnTo>
                        <a:pt x="47" y="105"/>
                      </a:lnTo>
                      <a:lnTo>
                        <a:pt x="47" y="14"/>
                      </a:lnTo>
                      <a:close/>
                      <a:moveTo>
                        <a:pt x="32" y="105"/>
                      </a:moveTo>
                      <a:lnTo>
                        <a:pt x="14" y="105"/>
                      </a:lnTo>
                      <a:lnTo>
                        <a:pt x="14" y="67"/>
                      </a:lnTo>
                      <a:lnTo>
                        <a:pt x="32" y="67"/>
                      </a:lnTo>
                      <a:lnTo>
                        <a:pt x="32" y="105"/>
                      </a:lnTo>
                      <a:close/>
                    </a:path>
                  </a:pathLst>
                </a:custGeom>
                <a:grpFill/>
                <a:ln cap="rnd" w="1270">
                  <a:noFill/>
                  <a:round/>
                </a:ln>
                <a:extLst/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 sz="320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Freeform 12"/>
                <p:cNvSpPr>
                  <a:spLocks noEditPoints="1"/>
                </p:cNvSpPr>
                <p:nvPr/>
              </p:nvSpPr>
              <p:spPr bwMode="auto">
                <a:xfrm>
                  <a:off x="5424488" y="3427413"/>
                  <a:ext cx="174625" cy="187325"/>
                </a:xfrm>
                <a:custGeom>
                  <a:gdLst>
                    <a:gd fmla="*/ 45 w 110" name="T0"/>
                    <a:gd fmla="*/ 118 h 118" name="T1"/>
                    <a:gd fmla="*/ 77 w 110" name="T2"/>
                    <a:gd fmla="*/ 118 h 118" name="T3"/>
                    <a:gd fmla="*/ 77 w 110" name="T4"/>
                    <a:gd fmla="*/ 118 h 118" name="T5"/>
                    <a:gd fmla="*/ 110 w 110" name="T6"/>
                    <a:gd fmla="*/ 118 h 118" name="T7"/>
                    <a:gd fmla="*/ 110 w 110" name="T8"/>
                    <a:gd fmla="*/ 0 h 118" name="T9"/>
                    <a:gd fmla="*/ 64 w 110" name="T10"/>
                    <a:gd fmla="*/ 0 h 118" name="T11"/>
                    <a:gd fmla="*/ 64 w 110" name="T12"/>
                    <a:gd fmla="*/ 39 h 118" name="T13"/>
                    <a:gd fmla="*/ 32 w 110" name="T14"/>
                    <a:gd fmla="*/ 39 h 118" name="T15"/>
                    <a:gd fmla="*/ 32 w 110" name="T16"/>
                    <a:gd fmla="*/ 73 h 118" name="T17"/>
                    <a:gd fmla="*/ 0 w 110" name="T18"/>
                    <a:gd fmla="*/ 73 h 118" name="T19"/>
                    <a:gd fmla="*/ 0 w 110" name="T20"/>
                    <a:gd fmla="*/ 118 h 118" name="T21"/>
                    <a:gd fmla="*/ 32 w 110" name="T22"/>
                    <a:gd fmla="*/ 118 h 118" name="T23"/>
                    <a:gd fmla="*/ 45 w 110" name="T24"/>
                    <a:gd fmla="*/ 118 h 118" name="T25"/>
                    <a:gd fmla="*/ 80 w 110" name="T26"/>
                    <a:gd fmla="*/ 14 h 118" name="T27"/>
                    <a:gd fmla="*/ 96 w 110" name="T28"/>
                    <a:gd fmla="*/ 14 h 118" name="T29"/>
                    <a:gd fmla="*/ 96 w 110" name="T30"/>
                    <a:gd fmla="*/ 104 h 118" name="T31"/>
                    <a:gd fmla="*/ 80 w 110" name="T32"/>
                    <a:gd fmla="*/ 104 h 118" name="T33"/>
                    <a:gd fmla="*/ 80 w 110" name="T34"/>
                    <a:gd fmla="*/ 14 h 118" name="T35"/>
                    <a:gd fmla="*/ 46 w 110" name="T36"/>
                    <a:gd fmla="*/ 53 h 118" name="T37"/>
                    <a:gd fmla="*/ 63 w 110" name="T38"/>
                    <a:gd fmla="*/ 53 h 118" name="T39"/>
                    <a:gd fmla="*/ 63 w 110" name="T40"/>
                    <a:gd fmla="*/ 104 h 118" name="T41"/>
                    <a:gd fmla="*/ 46 w 110" name="T42"/>
                    <a:gd fmla="*/ 104 h 118" name="T43"/>
                    <a:gd fmla="*/ 46 w 110" name="T44"/>
                    <a:gd fmla="*/ 53 h 118" name="T45"/>
                    <a:gd fmla="*/ 31 w 110" name="T46"/>
                    <a:gd fmla="*/ 104 h 118" name="T47"/>
                    <a:gd fmla="*/ 14 w 110" name="T48"/>
                    <a:gd fmla="*/ 104 h 118" name="T49"/>
                    <a:gd fmla="*/ 14 w 110" name="T50"/>
                    <a:gd fmla="*/ 87 h 118" name="T51"/>
                    <a:gd fmla="*/ 31 w 110" name="T52"/>
                    <a:gd fmla="*/ 87 h 118" name="T53"/>
                    <a:gd fmla="*/ 31 w 110" name="T54"/>
                    <a:gd fmla="*/ 104 h 118" name="T5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b="b" l="0" r="r" t="0"/>
                  <a:pathLst>
                    <a:path h="118" w="110">
                      <a:moveTo>
                        <a:pt x="45" y="118"/>
                      </a:moveTo>
                      <a:lnTo>
                        <a:pt x="77" y="118"/>
                      </a:lnTo>
                      <a:lnTo>
                        <a:pt x="77" y="118"/>
                      </a:lnTo>
                      <a:lnTo>
                        <a:pt x="110" y="118"/>
                      </a:lnTo>
                      <a:lnTo>
                        <a:pt x="110" y="0"/>
                      </a:lnTo>
                      <a:lnTo>
                        <a:pt x="64" y="0"/>
                      </a:lnTo>
                      <a:lnTo>
                        <a:pt x="64" y="39"/>
                      </a:lnTo>
                      <a:lnTo>
                        <a:pt x="32" y="39"/>
                      </a:lnTo>
                      <a:lnTo>
                        <a:pt x="32" y="73"/>
                      </a:lnTo>
                      <a:lnTo>
                        <a:pt x="0" y="73"/>
                      </a:lnTo>
                      <a:lnTo>
                        <a:pt x="0" y="118"/>
                      </a:lnTo>
                      <a:lnTo>
                        <a:pt x="32" y="118"/>
                      </a:lnTo>
                      <a:lnTo>
                        <a:pt x="45" y="118"/>
                      </a:lnTo>
                      <a:close/>
                      <a:moveTo>
                        <a:pt x="80" y="14"/>
                      </a:moveTo>
                      <a:lnTo>
                        <a:pt x="96" y="14"/>
                      </a:lnTo>
                      <a:lnTo>
                        <a:pt x="96" y="104"/>
                      </a:lnTo>
                      <a:lnTo>
                        <a:pt x="80" y="104"/>
                      </a:lnTo>
                      <a:lnTo>
                        <a:pt x="80" y="14"/>
                      </a:lnTo>
                      <a:close/>
                      <a:moveTo>
                        <a:pt x="46" y="53"/>
                      </a:moveTo>
                      <a:lnTo>
                        <a:pt x="63" y="53"/>
                      </a:lnTo>
                      <a:lnTo>
                        <a:pt x="63" y="104"/>
                      </a:lnTo>
                      <a:lnTo>
                        <a:pt x="46" y="104"/>
                      </a:lnTo>
                      <a:lnTo>
                        <a:pt x="46" y="53"/>
                      </a:lnTo>
                      <a:close/>
                      <a:moveTo>
                        <a:pt x="31" y="104"/>
                      </a:moveTo>
                      <a:lnTo>
                        <a:pt x="14" y="104"/>
                      </a:lnTo>
                      <a:lnTo>
                        <a:pt x="14" y="87"/>
                      </a:lnTo>
                      <a:lnTo>
                        <a:pt x="31" y="87"/>
                      </a:lnTo>
                      <a:lnTo>
                        <a:pt x="31" y="104"/>
                      </a:lnTo>
                      <a:close/>
                    </a:path>
                  </a:pathLst>
                </a:custGeom>
                <a:grpFill/>
                <a:ln cap="rnd" w="1270">
                  <a:noFill/>
                  <a:round/>
                </a:ln>
                <a:extLst/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 sz="320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5626100" y="3409950"/>
                  <a:ext cx="174625" cy="204788"/>
                </a:xfrm>
                <a:custGeom>
                  <a:gdLst>
                    <a:gd fmla="*/ 45 w 110" name="T0"/>
                    <a:gd fmla="*/ 129 h 129" name="T1"/>
                    <a:gd fmla="*/ 65 w 110" name="T2"/>
                    <a:gd fmla="*/ 129 h 129" name="T3"/>
                    <a:gd fmla="*/ 78 w 110" name="T4"/>
                    <a:gd fmla="*/ 129 h 129" name="T5"/>
                    <a:gd fmla="*/ 110 w 110" name="T6"/>
                    <a:gd fmla="*/ 129 h 129" name="T7"/>
                    <a:gd fmla="*/ 110 w 110" name="T8"/>
                    <a:gd fmla="*/ 0 h 129" name="T9"/>
                    <a:gd fmla="*/ 65 w 110" name="T10"/>
                    <a:gd fmla="*/ 0 h 129" name="T11"/>
                    <a:gd fmla="*/ 65 w 110" name="T12"/>
                    <a:gd fmla="*/ 80 h 129" name="T13"/>
                    <a:gd fmla="*/ 45 w 110" name="T14"/>
                    <a:gd fmla="*/ 80 h 129" name="T15"/>
                    <a:gd fmla="*/ 45 w 110" name="T16"/>
                    <a:gd fmla="*/ 47 h 129" name="T17"/>
                    <a:gd fmla="*/ 0 w 110" name="T18"/>
                    <a:gd fmla="*/ 47 h 129" name="T19"/>
                    <a:gd fmla="*/ 0 w 110" name="T20"/>
                    <a:gd fmla="*/ 129 h 129" name="T21"/>
                    <a:gd fmla="*/ 32 w 110" name="T22"/>
                    <a:gd fmla="*/ 129 h 129" name="T23"/>
                    <a:gd fmla="*/ 45 w 110" name="T24"/>
                    <a:gd fmla="*/ 129 h 129" name="T25"/>
                    <a:gd fmla="*/ 80 w 110" name="T26"/>
                    <a:gd fmla="*/ 14 h 129" name="T27"/>
                    <a:gd fmla="*/ 96 w 110" name="T28"/>
                    <a:gd fmla="*/ 14 h 129" name="T29"/>
                    <a:gd fmla="*/ 96 w 110" name="T30"/>
                    <a:gd fmla="*/ 115 h 129" name="T31"/>
                    <a:gd fmla="*/ 80 w 110" name="T32"/>
                    <a:gd fmla="*/ 115 h 129" name="T33"/>
                    <a:gd fmla="*/ 80 w 110" name="T34"/>
                    <a:gd fmla="*/ 14 h 129" name="T35"/>
                    <a:gd fmla="*/ 47 w 110" name="T36"/>
                    <a:gd fmla="*/ 94 h 129" name="T37"/>
                    <a:gd fmla="*/ 64 w 110" name="T38"/>
                    <a:gd fmla="*/ 94 h 129" name="T39"/>
                    <a:gd fmla="*/ 64 w 110" name="T40"/>
                    <a:gd fmla="*/ 115 h 129" name="T41"/>
                    <a:gd fmla="*/ 47 w 110" name="T42"/>
                    <a:gd fmla="*/ 115 h 129" name="T43"/>
                    <a:gd fmla="*/ 47 w 110" name="T44"/>
                    <a:gd fmla="*/ 94 h 129" name="T45"/>
                    <a:gd fmla="*/ 31 w 110" name="T46"/>
                    <a:gd fmla="*/ 115 h 129" name="T47"/>
                    <a:gd fmla="*/ 14 w 110" name="T48"/>
                    <a:gd fmla="*/ 115 h 129" name="T49"/>
                    <a:gd fmla="*/ 14 w 110" name="T50"/>
                    <a:gd fmla="*/ 61 h 129" name="T51"/>
                    <a:gd fmla="*/ 31 w 110" name="T52"/>
                    <a:gd fmla="*/ 61 h 129" name="T53"/>
                    <a:gd fmla="*/ 31 w 110" name="T54"/>
                    <a:gd fmla="*/ 115 h 129" name="T5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b="b" l="0" r="r" t="0"/>
                  <a:pathLst>
                    <a:path h="129" w="110">
                      <a:moveTo>
                        <a:pt x="45" y="129"/>
                      </a:moveTo>
                      <a:lnTo>
                        <a:pt x="65" y="129"/>
                      </a:lnTo>
                      <a:lnTo>
                        <a:pt x="78" y="129"/>
                      </a:lnTo>
                      <a:lnTo>
                        <a:pt x="110" y="129"/>
                      </a:lnTo>
                      <a:lnTo>
                        <a:pt x="110" y="0"/>
                      </a:lnTo>
                      <a:lnTo>
                        <a:pt x="65" y="0"/>
                      </a:lnTo>
                      <a:lnTo>
                        <a:pt x="65" y="80"/>
                      </a:lnTo>
                      <a:lnTo>
                        <a:pt x="45" y="80"/>
                      </a:lnTo>
                      <a:lnTo>
                        <a:pt x="45" y="47"/>
                      </a:lnTo>
                      <a:lnTo>
                        <a:pt x="0" y="47"/>
                      </a:lnTo>
                      <a:lnTo>
                        <a:pt x="0" y="129"/>
                      </a:lnTo>
                      <a:lnTo>
                        <a:pt x="32" y="129"/>
                      </a:lnTo>
                      <a:lnTo>
                        <a:pt x="45" y="129"/>
                      </a:lnTo>
                      <a:close/>
                      <a:moveTo>
                        <a:pt x="80" y="14"/>
                      </a:moveTo>
                      <a:lnTo>
                        <a:pt x="96" y="14"/>
                      </a:lnTo>
                      <a:lnTo>
                        <a:pt x="96" y="115"/>
                      </a:lnTo>
                      <a:lnTo>
                        <a:pt x="80" y="115"/>
                      </a:lnTo>
                      <a:lnTo>
                        <a:pt x="80" y="14"/>
                      </a:lnTo>
                      <a:close/>
                      <a:moveTo>
                        <a:pt x="47" y="94"/>
                      </a:moveTo>
                      <a:lnTo>
                        <a:pt x="64" y="94"/>
                      </a:lnTo>
                      <a:lnTo>
                        <a:pt x="64" y="115"/>
                      </a:lnTo>
                      <a:lnTo>
                        <a:pt x="47" y="115"/>
                      </a:lnTo>
                      <a:lnTo>
                        <a:pt x="47" y="94"/>
                      </a:lnTo>
                      <a:close/>
                      <a:moveTo>
                        <a:pt x="31" y="115"/>
                      </a:moveTo>
                      <a:lnTo>
                        <a:pt x="14" y="115"/>
                      </a:lnTo>
                      <a:lnTo>
                        <a:pt x="14" y="61"/>
                      </a:lnTo>
                      <a:lnTo>
                        <a:pt x="31" y="61"/>
                      </a:lnTo>
                      <a:lnTo>
                        <a:pt x="31" y="115"/>
                      </a:lnTo>
                      <a:close/>
                    </a:path>
                  </a:pathLst>
                </a:custGeom>
                <a:grpFill/>
                <a:ln cap="rnd" w="1270">
                  <a:noFill/>
                  <a:round/>
                </a:ln>
                <a:extLst/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 sz="320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5226050" y="3333750"/>
                  <a:ext cx="176213" cy="22225"/>
                </a:xfrm>
                <a:prstGeom prst="rect">
                  <a:avLst/>
                </a:prstGeom>
                <a:grpFill/>
                <a:ln cap="rnd" w="1270">
                  <a:noFill/>
                  <a:miter lim="800000"/>
                </a:ln>
                <a:extLst/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 sz="320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5226050" y="3373438"/>
                  <a:ext cx="71438" cy="25400"/>
                </a:xfrm>
                <a:prstGeom prst="rect">
                  <a:avLst/>
                </a:prstGeom>
                <a:grpFill/>
                <a:ln cap="rnd" w="1270">
                  <a:noFill/>
                  <a:miter lim="800000"/>
                </a:ln>
                <a:extLst/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 sz="3200"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7661" name="Group 36"/>
            <p:cNvGrpSpPr/>
            <p:nvPr/>
          </p:nvGrpSpPr>
          <p:grpSpPr>
            <a:xfrm>
              <a:off x="1256192" y="2134556"/>
              <a:ext cx="4258784" cy="740845"/>
              <a:chOff x="158589" y="1134711"/>
              <a:chExt cx="3718700" cy="646894"/>
            </a:xfrm>
          </p:grpSpPr>
          <p:grpSp>
            <p:nvGrpSpPr>
              <p:cNvPr id="27665" name="Group 37"/>
              <p:cNvGrpSpPr/>
              <p:nvPr/>
            </p:nvGrpSpPr>
            <p:grpSpPr>
              <a:xfrm>
                <a:off x="797682" y="1216636"/>
                <a:ext cx="3079607" cy="479464"/>
                <a:chOff x="797682" y="1239392"/>
                <a:chExt cx="3079607" cy="479464"/>
              </a:xfrm>
            </p:grpSpPr>
            <p:sp>
              <p:nvSpPr>
                <p:cNvPr id="41" name="Rectangle 3"/>
                <p:cNvSpPr txBox="1">
                  <a:spLocks noChangeArrowheads="1"/>
                </p:cNvSpPr>
                <p:nvPr/>
              </p:nvSpPr>
              <p:spPr bwMode="auto">
                <a:xfrm flipH="1">
                  <a:off x="797544" y="1474923"/>
                  <a:ext cx="3068656" cy="241434"/>
                </a:xfrm>
                <a:prstGeom prst="rect">
                  <a:avLst/>
                </a:prstGeom>
                <a:noFill/>
                <a:extLst/>
              </p:spPr>
              <p:txBody>
                <a:bodyPr bIns="46800" lIns="90000" rIns="90000" tIns="46800">
                  <a:spAutoFit/>
                </a:bodyPr>
                <a:lstStyle>
                  <a:lvl1pPr algn="ctr">
                    <a:spcBef>
                      <a:spcPct val="0"/>
                    </a:spcBef>
                    <a:buNone/>
                    <a:defRPr altLang="en-US" b="1" baseline="0" lang="ko-KR" sz="4400">
                      <a:solidFill>
                        <a:schemeClr val="bg1"/>
                      </a:solidFill>
                      <a:effectLst>
                        <a:outerShdw algn="t" blurRad="12700" dir="5400000" dist="25400" rotWithShape="0">
                          <a:prstClr val="black">
                            <a:alpha val="50000"/>
                          </a:prstClr>
                        </a:outerShdw>
                      </a:effectLst>
                      <a:latin charset="0" pitchFamily="34" typeface="Tahoma"/>
                      <a:ea charset="0" pitchFamily="34" typeface="Tahoma"/>
                      <a:cs charset="0" pitchFamily="34" typeface="Tahoma"/>
                    </a:defRPr>
                  </a:lvl1pPr>
                </a:lstStyle>
                <a:p>
                  <a:pPr algn="l" fontAlgn="auto">
                    <a:spcAft>
                      <a:spcPct val="0"/>
                    </a:spcAft>
                    <a:defRPr/>
                  </a:pPr>
                  <a:r>
                    <a:rPr altLang="ko-KR" b="0" lang="en-US" sz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charset="0" pitchFamily="34" typeface="Calibri"/>
                    </a:rPr>
                    <a:t>More choices and visual trends</a:t>
                  </a:r>
                </a:p>
              </p:txBody>
            </p:sp>
            <p:sp>
              <p:nvSpPr>
                <p:cNvPr id="27669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797682" y="1239392"/>
                  <a:ext cx="3079607" cy="321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bIns="46800" lIns="90000" rIns="90000" tIns="46800">
                  <a:spAutoFit/>
                </a:bodyPr>
                <a:lstStyle/>
                <a:p>
                  <a:r>
                    <a:rPr altLang="ko-KR" b="1" lang="en-US">
                      <a:solidFill>
                        <a:srgbClr val="FF8A00"/>
                      </a:solidFill>
                      <a:latin charset="0" pitchFamily="34" typeface="Calibri"/>
                      <a:ea typeface="맑은 고딕"/>
                      <a:cs charset="0" pitchFamily="34" typeface="Tahoma"/>
                    </a:rPr>
                    <a:t>Design inspiration For presentation</a:t>
                  </a:r>
                </a:p>
              </p:txBody>
            </p:sp>
          </p:grpSp>
          <p:sp>
            <p:nvSpPr>
              <p:cNvPr id="27666" name="Rectangle 3"/>
              <p:cNvSpPr txBox="1">
                <a:spLocks noChangeArrowheads="1"/>
              </p:cNvSpPr>
              <p:nvPr/>
            </p:nvSpPr>
            <p:spPr bwMode="auto">
              <a:xfrm>
                <a:off x="158589" y="1134711"/>
                <a:ext cx="651593" cy="64068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bIns="46800" lIns="90000" rIns="90000" tIns="46800">
                <a:spAutoFit/>
              </a:bodyPr>
              <a:lstStyle/>
              <a:p>
                <a:r>
                  <a:rPr altLang="ko-KR" b="1" lang="en-US" sz="4200">
                    <a:solidFill>
                      <a:srgbClr val="FF8A00"/>
                    </a:solidFill>
                    <a:latin charset="0" pitchFamily="34" typeface="Calibri"/>
                    <a:ea typeface="맑은 고딕"/>
                    <a:cs charset="0" pitchFamily="34" typeface="Tahoma"/>
                  </a:rPr>
                  <a:t>01</a:t>
                </a: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 flipH="1">
                <a:off x="776755" y="1301064"/>
                <a:ext cx="0" cy="328546"/>
              </a:xfrm>
              <a:prstGeom prst="line">
                <a:avLst/>
              </a:prstGeom>
              <a:ln>
                <a:solidFill>
                  <a:srgbClr val="1C2B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662" name="Group 83"/>
            <p:cNvGrpSpPr/>
            <p:nvPr/>
          </p:nvGrpSpPr>
          <p:grpSpPr>
            <a:xfrm>
              <a:off x="2703184" y="2789040"/>
              <a:ext cx="2602460" cy="471897"/>
              <a:chOff x="1438266" y="2382129"/>
              <a:chExt cx="2272426" cy="412051"/>
            </a:xfrm>
          </p:grpSpPr>
          <p:sp>
            <p:nvSpPr>
              <p:cNvPr id="85" name="Rectangle 3"/>
              <p:cNvSpPr txBox="1">
                <a:spLocks noChangeArrowheads="1"/>
              </p:cNvSpPr>
              <p:nvPr/>
            </p:nvSpPr>
            <p:spPr bwMode="auto">
              <a:xfrm flipH="1">
                <a:off x="1438830" y="2381788"/>
                <a:ext cx="2271693" cy="241433"/>
              </a:xfrm>
              <a:prstGeom prst="rect">
                <a:avLst/>
              </a:prstGeom>
              <a:noFill/>
              <a:extLst/>
            </p:spPr>
            <p:txBody>
              <a:bodyPr bIns="46800" lIns="90000" rIns="90000" t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altLang="en-US" b="1" baseline="0" lang="ko-KR" sz="4400">
                    <a:solidFill>
                      <a:schemeClr val="bg1"/>
                    </a:solidFill>
                    <a:effectLst>
                      <a:outerShdw algn="t" blurRad="12700" dir="5400000" dist="25400" rotWithShape="0">
                        <a:prstClr val="black">
                          <a:alpha val="50000"/>
                        </a:prstClr>
                      </a:outerShdw>
                    </a:effectLst>
                    <a:latin charset="0" pitchFamily="34" typeface="Tahoma"/>
                    <a:ea charset="0" pitchFamily="34" typeface="Tahoma"/>
                    <a:cs charset="0" pitchFamily="34" typeface="Tahoma"/>
                  </a:defRPr>
                </a:lvl1pPr>
              </a:lstStyle>
              <a:p>
                <a:pPr algn="l" fontAlgn="auto" indent="-88900" marL="88900">
                  <a:spcAft>
                    <a:spcPct val="0"/>
                  </a:spcAft>
                  <a:buFont charset="0" panose="020b0604020202020204" pitchFamily="34" typeface="Arial"/>
                  <a:buChar char="•"/>
                  <a:defRPr/>
                </a:pPr>
                <a:r>
                  <a:rPr altLang="ko-KR" b="0" 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charset="0" pitchFamily="34" typeface="Calibri"/>
                  </a:rPr>
                  <a:t>Design inspiration For presentation</a:t>
                </a:r>
              </a:p>
            </p:txBody>
          </p:sp>
          <p:sp>
            <p:nvSpPr>
              <p:cNvPr id="86" name="Rectangle 3"/>
              <p:cNvSpPr txBox="1">
                <a:spLocks noChangeArrowheads="1"/>
              </p:cNvSpPr>
              <p:nvPr/>
            </p:nvSpPr>
            <p:spPr bwMode="auto">
              <a:xfrm flipH="1">
                <a:off x="1438830" y="2549525"/>
                <a:ext cx="2151109" cy="241433"/>
              </a:xfrm>
              <a:prstGeom prst="rect">
                <a:avLst/>
              </a:prstGeom>
              <a:noFill/>
              <a:extLst/>
            </p:spPr>
            <p:txBody>
              <a:bodyPr bIns="46800" lIns="90000" rIns="90000" t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altLang="en-US" b="1" baseline="0" lang="ko-KR" sz="4400">
                    <a:solidFill>
                      <a:schemeClr val="bg1"/>
                    </a:solidFill>
                    <a:effectLst>
                      <a:outerShdw algn="t" blurRad="12700" dir="5400000" dist="25400" rotWithShape="0">
                        <a:prstClr val="black">
                          <a:alpha val="50000"/>
                        </a:prstClr>
                      </a:outerShdw>
                    </a:effectLst>
                    <a:latin charset="0" pitchFamily="34" typeface="Tahoma"/>
                    <a:ea charset="0" pitchFamily="34" typeface="Tahoma"/>
                    <a:cs charset="0" pitchFamily="34" typeface="Tahoma"/>
                  </a:defRPr>
                </a:lvl1pPr>
              </a:lstStyle>
              <a:p>
                <a:pPr algn="l" fontAlgn="auto" indent="-88900" marL="88900">
                  <a:spcAft>
                    <a:spcPct val="0"/>
                  </a:spcAft>
                  <a:buFont charset="0" panose="020b0604020202020204" pitchFamily="34" typeface="Arial"/>
                  <a:buChar char="•"/>
                  <a:defRPr/>
                </a:pPr>
                <a:r>
                  <a:rPr altLang="ko-KR" b="0" 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charset="0" pitchFamily="34" typeface="Calibri"/>
                  </a:rPr>
                  <a:t>Design inspiration For presentation</a:t>
                </a:r>
              </a:p>
            </p:txBody>
          </p:sp>
        </p:grpSp>
      </p:grp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/>
          <p:nvPr/>
        </p:nvSpPr>
        <p:spPr>
          <a:xfrm>
            <a:off x="4548188" y="2579688"/>
            <a:ext cx="5546725" cy="420687"/>
          </a:xfrm>
          <a:prstGeom prst="rect">
            <a:avLst/>
          </a:prstGeom>
          <a:solidFill>
            <a:srgbClr val="FF8A00"/>
          </a:solidFill>
          <a:ln>
            <a:noFill/>
          </a:ln>
          <a:effectLst>
            <a:outerShdw algn="tl" blurRad="25400" dir="2700000" dist="127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altLang="en-US" lang="ko-KR" sz="140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05138" y="1873250"/>
            <a:ext cx="7089775" cy="640080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r" fontAlgn="auto">
              <a:lnSpc>
                <a:spcPct val="70000"/>
              </a:lnSpc>
              <a:spcAft>
                <a:spcPct val="0"/>
              </a:spcAft>
              <a:defRPr/>
            </a:pPr>
            <a:r>
              <a:rPr altLang="ko-KR" lang="en-US" spc="-150" sz="6000">
                <a:effectLst/>
                <a:latin charset="0" pitchFamily="34" typeface="Calibri"/>
              </a:rPr>
              <a:t>Section cover slide</a:t>
            </a:r>
          </a:p>
        </p:txBody>
      </p:sp>
      <p:sp>
        <p:nvSpPr>
          <p:cNvPr id="28675" name="Rectangle 3"/>
          <p:cNvSpPr txBox="1">
            <a:spLocks noChangeArrowheads="1"/>
          </p:cNvSpPr>
          <p:nvPr/>
        </p:nvSpPr>
        <p:spPr bwMode="auto">
          <a:xfrm>
            <a:off x="4608512" y="2647950"/>
            <a:ext cx="5346700" cy="274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 lIns="0" rIns="0" tIns="0">
            <a:spAutoFit/>
          </a:bodyPr>
          <a:lstStyle/>
          <a:p>
            <a:pPr algn="r"/>
            <a:r>
              <a:rPr altLang="ko-KR" b="1" lang="en-US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Design inspiration For presentation</a:t>
            </a:r>
          </a:p>
        </p:txBody>
      </p:sp>
      <p:sp>
        <p:nvSpPr>
          <p:cNvPr id="28676" name="Rectangle 3"/>
          <p:cNvSpPr txBox="1">
            <a:spLocks noChangeArrowheads="1"/>
          </p:cNvSpPr>
          <p:nvPr/>
        </p:nvSpPr>
        <p:spPr bwMode="auto">
          <a:xfrm>
            <a:off x="4727575" y="3489325"/>
            <a:ext cx="5367338" cy="853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 lIns="0" rIns="0" tIns="0">
            <a:spAutoFit/>
          </a:bodyPr>
          <a:lstStyle/>
          <a:p>
            <a:pPr algn="r"/>
            <a:r>
              <a:rPr altLang="ko-KR" lang="en-US" sz="1400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</a:t>
            </a:r>
          </a:p>
        </p:txBody>
      </p:sp>
      <p:grpSp>
        <p:nvGrpSpPr>
          <p:cNvPr id="28677" name="Group 2"/>
          <p:cNvGrpSpPr/>
          <p:nvPr/>
        </p:nvGrpSpPr>
        <p:grpSpPr>
          <a:xfrm>
            <a:off x="7945438" y="4545013"/>
            <a:ext cx="2149475" cy="598487"/>
            <a:chOff x="7645208" y="4668850"/>
            <a:chExt cx="2356329" cy="656192"/>
          </a:xfrm>
        </p:grpSpPr>
        <p:sp>
          <p:nvSpPr>
            <p:cNvPr id="28678" name="Freeform 17"/>
            <p:cNvSpPr>
              <a:spLocks noEditPoints="1"/>
            </p:cNvSpPr>
            <p:nvPr/>
          </p:nvSpPr>
          <p:spPr bwMode="auto">
            <a:xfrm>
              <a:off x="8477120" y="4668850"/>
              <a:ext cx="625069" cy="656192"/>
            </a:xfrm>
            <a:custGeom>
              <a:gdLst>
                <a:gd fmla="*/ 582274 w 482" name="T0"/>
                <a:gd fmla="*/ 42795 h 506" name="T1"/>
                <a:gd fmla="*/ 457779 w 482" name="T2"/>
                <a:gd fmla="*/ 155619 h 506" name="T3"/>
                <a:gd fmla="*/ 255474 w 482" name="T4"/>
                <a:gd fmla="*/ 105043 h 506" name="T5"/>
                <a:gd fmla="*/ 75216 w 482" name="T6"/>
                <a:gd fmla="*/ 178961 h 506" name="T7"/>
                <a:gd fmla="*/ 5187 w 482" name="T8"/>
                <a:gd fmla="*/ 408499 h 506" name="T9"/>
                <a:gd fmla="*/ 70028 w 482" name="T10"/>
                <a:gd fmla="*/ 656192 h 506" name="T11"/>
                <a:gd fmla="*/ 255474 w 482" name="T12"/>
                <a:gd fmla="*/ 615991 h 506" name="T13"/>
                <a:gd fmla="*/ 435733 w 482" name="T14"/>
                <a:gd fmla="*/ 542072 h 506" name="T15"/>
                <a:gd fmla="*/ 512245 w 482" name="T16"/>
                <a:gd fmla="*/ 361813 h 506" name="T17"/>
                <a:gd fmla="*/ 523917 w 482" name="T18"/>
                <a:gd fmla="*/ 176368 h 506" name="T19"/>
                <a:gd fmla="*/ 516136 w 482" name="T20"/>
                <a:gd fmla="*/ 95965 h 506" name="T21"/>
                <a:gd fmla="*/ 374782 w 482" name="T22"/>
                <a:gd fmla="*/ 638036 h 506" name="T23"/>
                <a:gd fmla="*/ 483715 w 482" name="T24"/>
                <a:gd fmla="*/ 429248 h 506" name="T25"/>
                <a:gd fmla="*/ 346252 w 482" name="T26"/>
                <a:gd fmla="*/ 579680 h 506" name="T27"/>
                <a:gd fmla="*/ 186743 w 482" name="T28"/>
                <a:gd fmla="*/ 588757 h 506" name="T29"/>
                <a:gd fmla="*/ 35014 w 482" name="T30"/>
                <a:gd fmla="*/ 449997 h 506" name="T31"/>
                <a:gd fmla="*/ 58357 w 482" name="T32"/>
                <a:gd fmla="*/ 229538 h 506" name="T33"/>
                <a:gd fmla="*/ 232131 w 482" name="T34"/>
                <a:gd fmla="*/ 124495 h 506" name="T35"/>
                <a:gd fmla="*/ 421468 w 482" name="T36"/>
                <a:gd fmla="*/ 191930 h 506" name="T37"/>
                <a:gd fmla="*/ 255474 w 482" name="T38"/>
                <a:gd fmla="*/ 168587 h 506" name="T39"/>
                <a:gd fmla="*/ 119308 w 482" name="T40"/>
                <a:gd fmla="*/ 224350 h 506" name="T41"/>
                <a:gd fmla="*/ 66138 w 482" name="T42"/>
                <a:gd fmla="*/ 398124 h 506" name="T43"/>
                <a:gd fmla="*/ 164697 w 482" name="T44"/>
                <a:gd fmla="*/ 530400 h 506" name="T45"/>
                <a:gd fmla="*/ 329393 w 482" name="T46"/>
                <a:gd fmla="*/ 539478 h 506" name="T47"/>
                <a:gd fmla="*/ 439623 w 482" name="T48"/>
                <a:gd fmla="*/ 417577 h 506" name="T49"/>
                <a:gd fmla="*/ 421468 w 482" name="T50"/>
                <a:gd fmla="*/ 263255 h 506" name="T51"/>
                <a:gd fmla="*/ 488903 w 482" name="T52"/>
                <a:gd fmla="*/ 317721 h 506" name="T53"/>
                <a:gd fmla="*/ 287895 w 482" name="T54"/>
                <a:gd fmla="*/ 392937 h 506" name="T55"/>
                <a:gd fmla="*/ 223054 w 482" name="T56"/>
                <a:gd fmla="*/ 392937 h 506" name="T57"/>
                <a:gd fmla="*/ 229538 w 482" name="T58"/>
                <a:gd fmla="*/ 321612 h 506" name="T59"/>
                <a:gd fmla="*/ 273630 w 482" name="T60"/>
                <a:gd fmla="*/ 339767 h 506" name="T61"/>
                <a:gd fmla="*/ 286598 w 482" name="T62"/>
                <a:gd fmla="*/ 352736 h 506" name="T63"/>
                <a:gd fmla="*/ 268443 w 482" name="T64"/>
                <a:gd fmla="*/ 298269 h 506" name="T65"/>
                <a:gd fmla="*/ 191930 w 482" name="T66"/>
                <a:gd fmla="*/ 348845 h 506" name="T67"/>
                <a:gd fmla="*/ 255474 w 482" name="T68"/>
                <a:gd fmla="*/ 424061 h 506" name="T69"/>
                <a:gd fmla="*/ 320315 w 482" name="T70"/>
                <a:gd fmla="*/ 361813 h 506" name="T71"/>
                <a:gd fmla="*/ 369595 w 482" name="T72"/>
                <a:gd fmla="*/ 341064 h 506" name="T73"/>
                <a:gd fmla="*/ 338471 w 482" name="T74"/>
                <a:gd fmla="*/ 442216 h 506" name="T75"/>
                <a:gd fmla="*/ 255474 w 482" name="T76"/>
                <a:gd fmla="*/ 477231 h 506" name="T77"/>
                <a:gd fmla="*/ 172478 w 482" name="T78"/>
                <a:gd fmla="*/ 442216 h 506" name="T79"/>
                <a:gd fmla="*/ 138760 w 482" name="T80"/>
                <a:gd fmla="*/ 350142 h 506" name="T81"/>
                <a:gd fmla="*/ 190633 w 482" name="T82"/>
                <a:gd fmla="*/ 263255 h 506" name="T83"/>
                <a:gd fmla="*/ 289192 w 482" name="T84"/>
                <a:gd fmla="*/ 248990 h 506" name="T85"/>
                <a:gd fmla="*/ 329393 w 482" name="T86"/>
                <a:gd fmla="*/ 247693 h 506" name="T87"/>
                <a:gd fmla="*/ 216570 w 482" name="T88"/>
                <a:gd fmla="*/ 230834 h 506" name="T89"/>
                <a:gd fmla="*/ 130979 w 482" name="T90"/>
                <a:gd fmla="*/ 309940 h 506" name="T91"/>
                <a:gd fmla="*/ 142651 w 482" name="T92"/>
                <a:gd fmla="*/ 435732 h 506" name="T93"/>
                <a:gd fmla="*/ 242506 w 482" name="T94"/>
                <a:gd fmla="*/ 494089 h 506" name="T95"/>
                <a:gd fmla="*/ 330690 w 482" name="T96"/>
                <a:gd fmla="*/ 473340 h 506" name="T97"/>
                <a:gd fmla="*/ 390344 w 482" name="T98"/>
                <a:gd fmla="*/ 373485 h 506" name="T99"/>
                <a:gd fmla="*/ 361814 w 482" name="T100"/>
                <a:gd fmla="*/ 277520 h 506" name="T101"/>
                <a:gd fmla="*/ 430546 w 482" name="T102"/>
                <a:gd fmla="*/ 361813 h 506" name="T103"/>
                <a:gd fmla="*/ 378673 w 482" name="T104"/>
                <a:gd fmla="*/ 485012 h 506" name="T105"/>
                <a:gd fmla="*/ 238616 w 482" name="T106"/>
                <a:gd fmla="*/ 534291 h 506" name="T107"/>
                <a:gd fmla="*/ 110230 w 482" name="T108"/>
                <a:gd fmla="*/ 456481 h 506" name="T109"/>
                <a:gd fmla="*/ 94668 w 482" name="T110"/>
                <a:gd fmla="*/ 295675 h 506" name="T111"/>
                <a:gd fmla="*/ 204898 w 482" name="T112"/>
                <a:gd fmla="*/ 193227 h 506" name="T113"/>
                <a:gd fmla="*/ 350142 w 482" name="T114"/>
                <a:gd fmla="*/ 213976 h 50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w 482" name="T174"/>
                <a:gd fmla="*/ 0 h 506" name="T175"/>
                <a:gd fmla="*/ 482 w 482" name="T176"/>
                <a:gd fmla="*/ 506 h 506" name="T177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T177" l="T174" r="T176" t="T175"/>
              <a:pathLst>
                <a:path h="506" w="482">
                  <a:moveTo>
                    <a:pt x="404" y="136"/>
                  </a:moveTo>
                  <a:lnTo>
                    <a:pt x="482" y="57"/>
                  </a:lnTo>
                  <a:lnTo>
                    <a:pt x="447" y="45"/>
                  </a:lnTo>
                  <a:lnTo>
                    <a:pt x="449" y="44"/>
                  </a:lnTo>
                  <a:lnTo>
                    <a:pt x="451" y="42"/>
                  </a:lnTo>
                  <a:lnTo>
                    <a:pt x="451" y="39"/>
                  </a:lnTo>
                  <a:lnTo>
                    <a:pt x="451" y="37"/>
                  </a:lnTo>
                  <a:lnTo>
                    <a:pt x="449" y="33"/>
                  </a:lnTo>
                  <a:lnTo>
                    <a:pt x="446" y="32"/>
                  </a:lnTo>
                  <a:lnTo>
                    <a:pt x="444" y="32"/>
                  </a:lnTo>
                  <a:lnTo>
                    <a:pt x="441" y="32"/>
                  </a:lnTo>
                  <a:lnTo>
                    <a:pt x="439" y="33"/>
                  </a:lnTo>
                  <a:lnTo>
                    <a:pt x="437" y="36"/>
                  </a:lnTo>
                  <a:lnTo>
                    <a:pt x="425" y="0"/>
                  </a:lnTo>
                  <a:lnTo>
                    <a:pt x="346" y="79"/>
                  </a:lnTo>
                  <a:lnTo>
                    <a:pt x="358" y="114"/>
                  </a:lnTo>
                  <a:lnTo>
                    <a:pt x="353" y="119"/>
                  </a:lnTo>
                  <a:lnTo>
                    <a:pt x="353" y="120"/>
                  </a:lnTo>
                  <a:lnTo>
                    <a:pt x="335" y="137"/>
                  </a:lnTo>
                  <a:lnTo>
                    <a:pt x="321" y="124"/>
                  </a:lnTo>
                  <a:lnTo>
                    <a:pt x="305" y="113"/>
                  </a:lnTo>
                  <a:lnTo>
                    <a:pt x="289" y="104"/>
                  </a:lnTo>
                  <a:lnTo>
                    <a:pt x="271" y="95"/>
                  </a:lnTo>
                  <a:lnTo>
                    <a:pt x="254" y="90"/>
                  </a:lnTo>
                  <a:lnTo>
                    <a:pt x="236" y="84"/>
                  </a:lnTo>
                  <a:lnTo>
                    <a:pt x="216" y="82"/>
                  </a:lnTo>
                  <a:lnTo>
                    <a:pt x="197" y="81"/>
                  </a:lnTo>
                  <a:lnTo>
                    <a:pt x="177" y="82"/>
                  </a:lnTo>
                  <a:lnTo>
                    <a:pt x="158" y="84"/>
                  </a:lnTo>
                  <a:lnTo>
                    <a:pt x="140" y="90"/>
                  </a:lnTo>
                  <a:lnTo>
                    <a:pt x="121" y="96"/>
                  </a:lnTo>
                  <a:lnTo>
                    <a:pt x="104" y="104"/>
                  </a:lnTo>
                  <a:lnTo>
                    <a:pt x="88" y="114"/>
                  </a:lnTo>
                  <a:lnTo>
                    <a:pt x="72" y="125"/>
                  </a:lnTo>
                  <a:lnTo>
                    <a:pt x="58" y="138"/>
                  </a:lnTo>
                  <a:lnTo>
                    <a:pt x="44" y="153"/>
                  </a:lnTo>
                  <a:lnTo>
                    <a:pt x="33" y="169"/>
                  </a:lnTo>
                  <a:lnTo>
                    <a:pt x="22" y="187"/>
                  </a:lnTo>
                  <a:lnTo>
                    <a:pt x="14" y="204"/>
                  </a:lnTo>
                  <a:lnTo>
                    <a:pt x="8" y="221"/>
                  </a:lnTo>
                  <a:lnTo>
                    <a:pt x="4" y="241"/>
                  </a:lnTo>
                  <a:lnTo>
                    <a:pt x="0" y="259"/>
                  </a:lnTo>
                  <a:lnTo>
                    <a:pt x="0" y="279"/>
                  </a:lnTo>
                  <a:lnTo>
                    <a:pt x="0" y="297"/>
                  </a:lnTo>
                  <a:lnTo>
                    <a:pt x="4" y="315"/>
                  </a:lnTo>
                  <a:lnTo>
                    <a:pt x="8" y="335"/>
                  </a:lnTo>
                  <a:lnTo>
                    <a:pt x="14" y="352"/>
                  </a:lnTo>
                  <a:lnTo>
                    <a:pt x="22" y="369"/>
                  </a:lnTo>
                  <a:lnTo>
                    <a:pt x="33" y="387"/>
                  </a:lnTo>
                  <a:lnTo>
                    <a:pt x="44" y="403"/>
                  </a:lnTo>
                  <a:lnTo>
                    <a:pt x="58" y="418"/>
                  </a:lnTo>
                  <a:lnTo>
                    <a:pt x="66" y="425"/>
                  </a:lnTo>
                  <a:lnTo>
                    <a:pt x="76" y="433"/>
                  </a:lnTo>
                  <a:lnTo>
                    <a:pt x="54" y="506"/>
                  </a:lnTo>
                  <a:lnTo>
                    <a:pt x="115" y="506"/>
                  </a:lnTo>
                  <a:lnTo>
                    <a:pt x="128" y="462"/>
                  </a:lnTo>
                  <a:lnTo>
                    <a:pt x="144" y="469"/>
                  </a:lnTo>
                  <a:lnTo>
                    <a:pt x="161" y="472"/>
                  </a:lnTo>
                  <a:lnTo>
                    <a:pt x="180" y="474"/>
                  </a:lnTo>
                  <a:lnTo>
                    <a:pt x="197" y="475"/>
                  </a:lnTo>
                  <a:lnTo>
                    <a:pt x="215" y="474"/>
                  </a:lnTo>
                  <a:lnTo>
                    <a:pt x="233" y="472"/>
                  </a:lnTo>
                  <a:lnTo>
                    <a:pt x="249" y="469"/>
                  </a:lnTo>
                  <a:lnTo>
                    <a:pt x="266" y="463"/>
                  </a:lnTo>
                  <a:lnTo>
                    <a:pt x="278" y="506"/>
                  </a:lnTo>
                  <a:lnTo>
                    <a:pt x="338" y="506"/>
                  </a:lnTo>
                  <a:lnTo>
                    <a:pt x="318" y="434"/>
                  </a:lnTo>
                  <a:lnTo>
                    <a:pt x="328" y="427"/>
                  </a:lnTo>
                  <a:lnTo>
                    <a:pt x="336" y="418"/>
                  </a:lnTo>
                  <a:lnTo>
                    <a:pt x="350" y="403"/>
                  </a:lnTo>
                  <a:lnTo>
                    <a:pt x="361" y="388"/>
                  </a:lnTo>
                  <a:lnTo>
                    <a:pt x="371" y="371"/>
                  </a:lnTo>
                  <a:lnTo>
                    <a:pt x="379" y="354"/>
                  </a:lnTo>
                  <a:lnTo>
                    <a:pt x="386" y="336"/>
                  </a:lnTo>
                  <a:lnTo>
                    <a:pt x="390" y="316"/>
                  </a:lnTo>
                  <a:lnTo>
                    <a:pt x="393" y="298"/>
                  </a:lnTo>
                  <a:lnTo>
                    <a:pt x="395" y="279"/>
                  </a:lnTo>
                  <a:lnTo>
                    <a:pt x="393" y="260"/>
                  </a:lnTo>
                  <a:lnTo>
                    <a:pt x="391" y="242"/>
                  </a:lnTo>
                  <a:lnTo>
                    <a:pt x="387" y="225"/>
                  </a:lnTo>
                  <a:lnTo>
                    <a:pt x="382" y="208"/>
                  </a:lnTo>
                  <a:lnTo>
                    <a:pt x="375" y="192"/>
                  </a:lnTo>
                  <a:lnTo>
                    <a:pt x="366" y="176"/>
                  </a:lnTo>
                  <a:lnTo>
                    <a:pt x="357" y="162"/>
                  </a:lnTo>
                  <a:lnTo>
                    <a:pt x="345" y="148"/>
                  </a:lnTo>
                  <a:lnTo>
                    <a:pt x="369" y="124"/>
                  </a:lnTo>
                  <a:lnTo>
                    <a:pt x="404" y="136"/>
                  </a:lnTo>
                  <a:close/>
                  <a:moveTo>
                    <a:pt x="456" y="64"/>
                  </a:moveTo>
                  <a:lnTo>
                    <a:pt x="400" y="120"/>
                  </a:lnTo>
                  <a:lnTo>
                    <a:pt x="379" y="113"/>
                  </a:lnTo>
                  <a:lnTo>
                    <a:pt x="436" y="57"/>
                  </a:lnTo>
                  <a:lnTo>
                    <a:pt x="456" y="64"/>
                  </a:lnTo>
                  <a:close/>
                  <a:moveTo>
                    <a:pt x="370" y="103"/>
                  </a:moveTo>
                  <a:lnTo>
                    <a:pt x="362" y="82"/>
                  </a:lnTo>
                  <a:lnTo>
                    <a:pt x="418" y="26"/>
                  </a:lnTo>
                  <a:lnTo>
                    <a:pt x="426" y="46"/>
                  </a:lnTo>
                  <a:lnTo>
                    <a:pt x="398" y="74"/>
                  </a:lnTo>
                  <a:lnTo>
                    <a:pt x="370" y="103"/>
                  </a:lnTo>
                  <a:close/>
                  <a:moveTo>
                    <a:pt x="104" y="492"/>
                  </a:moveTo>
                  <a:lnTo>
                    <a:pt x="74" y="492"/>
                  </a:lnTo>
                  <a:lnTo>
                    <a:pt x="88" y="443"/>
                  </a:lnTo>
                  <a:lnTo>
                    <a:pt x="101" y="450"/>
                  </a:lnTo>
                  <a:lnTo>
                    <a:pt x="114" y="457"/>
                  </a:lnTo>
                  <a:lnTo>
                    <a:pt x="104" y="492"/>
                  </a:lnTo>
                  <a:close/>
                  <a:moveTo>
                    <a:pt x="319" y="492"/>
                  </a:moveTo>
                  <a:lnTo>
                    <a:pt x="289" y="492"/>
                  </a:lnTo>
                  <a:lnTo>
                    <a:pt x="279" y="458"/>
                  </a:lnTo>
                  <a:lnTo>
                    <a:pt x="292" y="451"/>
                  </a:lnTo>
                  <a:lnTo>
                    <a:pt x="305" y="443"/>
                  </a:lnTo>
                  <a:lnTo>
                    <a:pt x="319" y="492"/>
                  </a:lnTo>
                  <a:close/>
                  <a:moveTo>
                    <a:pt x="380" y="279"/>
                  </a:moveTo>
                  <a:lnTo>
                    <a:pt x="380" y="279"/>
                  </a:lnTo>
                  <a:lnTo>
                    <a:pt x="379" y="296"/>
                  </a:lnTo>
                  <a:lnTo>
                    <a:pt x="377" y="314"/>
                  </a:lnTo>
                  <a:lnTo>
                    <a:pt x="373" y="331"/>
                  </a:lnTo>
                  <a:lnTo>
                    <a:pt x="366" y="348"/>
                  </a:lnTo>
                  <a:lnTo>
                    <a:pt x="359" y="364"/>
                  </a:lnTo>
                  <a:lnTo>
                    <a:pt x="349" y="380"/>
                  </a:lnTo>
                  <a:lnTo>
                    <a:pt x="338" y="394"/>
                  </a:lnTo>
                  <a:lnTo>
                    <a:pt x="326" y="407"/>
                  </a:lnTo>
                  <a:lnTo>
                    <a:pt x="314" y="420"/>
                  </a:lnTo>
                  <a:lnTo>
                    <a:pt x="298" y="431"/>
                  </a:lnTo>
                  <a:lnTo>
                    <a:pt x="283" y="439"/>
                  </a:lnTo>
                  <a:lnTo>
                    <a:pt x="267" y="447"/>
                  </a:lnTo>
                  <a:lnTo>
                    <a:pt x="251" y="454"/>
                  </a:lnTo>
                  <a:lnTo>
                    <a:pt x="234" y="458"/>
                  </a:lnTo>
                  <a:lnTo>
                    <a:pt x="215" y="460"/>
                  </a:lnTo>
                  <a:lnTo>
                    <a:pt x="197" y="461"/>
                  </a:lnTo>
                  <a:lnTo>
                    <a:pt x="179" y="460"/>
                  </a:lnTo>
                  <a:lnTo>
                    <a:pt x="161" y="458"/>
                  </a:lnTo>
                  <a:lnTo>
                    <a:pt x="144" y="454"/>
                  </a:lnTo>
                  <a:lnTo>
                    <a:pt x="127" y="447"/>
                  </a:lnTo>
                  <a:lnTo>
                    <a:pt x="110" y="439"/>
                  </a:lnTo>
                  <a:lnTo>
                    <a:pt x="95" y="431"/>
                  </a:lnTo>
                  <a:lnTo>
                    <a:pt x="81" y="420"/>
                  </a:lnTo>
                  <a:lnTo>
                    <a:pt x="67" y="407"/>
                  </a:lnTo>
                  <a:lnTo>
                    <a:pt x="55" y="394"/>
                  </a:lnTo>
                  <a:lnTo>
                    <a:pt x="45" y="379"/>
                  </a:lnTo>
                  <a:lnTo>
                    <a:pt x="35" y="363"/>
                  </a:lnTo>
                  <a:lnTo>
                    <a:pt x="27" y="347"/>
                  </a:lnTo>
                  <a:lnTo>
                    <a:pt x="22" y="330"/>
                  </a:lnTo>
                  <a:lnTo>
                    <a:pt x="18" y="313"/>
                  </a:lnTo>
                  <a:lnTo>
                    <a:pt x="14" y="296"/>
                  </a:lnTo>
                  <a:lnTo>
                    <a:pt x="14" y="279"/>
                  </a:lnTo>
                  <a:lnTo>
                    <a:pt x="14" y="260"/>
                  </a:lnTo>
                  <a:lnTo>
                    <a:pt x="18" y="243"/>
                  </a:lnTo>
                  <a:lnTo>
                    <a:pt x="22" y="226"/>
                  </a:lnTo>
                  <a:lnTo>
                    <a:pt x="27" y="209"/>
                  </a:lnTo>
                  <a:lnTo>
                    <a:pt x="35" y="193"/>
                  </a:lnTo>
                  <a:lnTo>
                    <a:pt x="45" y="177"/>
                  </a:lnTo>
                  <a:lnTo>
                    <a:pt x="55" y="163"/>
                  </a:lnTo>
                  <a:lnTo>
                    <a:pt x="67" y="149"/>
                  </a:lnTo>
                  <a:lnTo>
                    <a:pt x="81" y="136"/>
                  </a:lnTo>
                  <a:lnTo>
                    <a:pt x="95" y="125"/>
                  </a:lnTo>
                  <a:lnTo>
                    <a:pt x="110" y="117"/>
                  </a:lnTo>
                  <a:lnTo>
                    <a:pt x="127" y="109"/>
                  </a:lnTo>
                  <a:lnTo>
                    <a:pt x="144" y="103"/>
                  </a:lnTo>
                  <a:lnTo>
                    <a:pt x="161" y="98"/>
                  </a:lnTo>
                  <a:lnTo>
                    <a:pt x="179" y="96"/>
                  </a:lnTo>
                  <a:lnTo>
                    <a:pt x="197" y="95"/>
                  </a:lnTo>
                  <a:lnTo>
                    <a:pt x="215" y="96"/>
                  </a:lnTo>
                  <a:lnTo>
                    <a:pt x="233" y="98"/>
                  </a:lnTo>
                  <a:lnTo>
                    <a:pt x="250" y="103"/>
                  </a:lnTo>
                  <a:lnTo>
                    <a:pt x="266" y="109"/>
                  </a:lnTo>
                  <a:lnTo>
                    <a:pt x="282" y="115"/>
                  </a:lnTo>
                  <a:lnTo>
                    <a:pt x="297" y="125"/>
                  </a:lnTo>
                  <a:lnTo>
                    <a:pt x="311" y="135"/>
                  </a:lnTo>
                  <a:lnTo>
                    <a:pt x="325" y="148"/>
                  </a:lnTo>
                  <a:lnTo>
                    <a:pt x="301" y="172"/>
                  </a:lnTo>
                  <a:lnTo>
                    <a:pt x="290" y="162"/>
                  </a:lnTo>
                  <a:lnTo>
                    <a:pt x="279" y="153"/>
                  </a:lnTo>
                  <a:lnTo>
                    <a:pt x="266" y="147"/>
                  </a:lnTo>
                  <a:lnTo>
                    <a:pt x="253" y="140"/>
                  </a:lnTo>
                  <a:lnTo>
                    <a:pt x="240" y="136"/>
                  </a:lnTo>
                  <a:lnTo>
                    <a:pt x="226" y="132"/>
                  </a:lnTo>
                  <a:lnTo>
                    <a:pt x="212" y="131"/>
                  </a:lnTo>
                  <a:lnTo>
                    <a:pt x="197" y="130"/>
                  </a:lnTo>
                  <a:lnTo>
                    <a:pt x="183" y="131"/>
                  </a:lnTo>
                  <a:lnTo>
                    <a:pt x="168" y="133"/>
                  </a:lnTo>
                  <a:lnTo>
                    <a:pt x="154" y="136"/>
                  </a:lnTo>
                  <a:lnTo>
                    <a:pt x="140" y="140"/>
                  </a:lnTo>
                  <a:lnTo>
                    <a:pt x="127" y="147"/>
                  </a:lnTo>
                  <a:lnTo>
                    <a:pt x="115" y="154"/>
                  </a:lnTo>
                  <a:lnTo>
                    <a:pt x="103" y="163"/>
                  </a:lnTo>
                  <a:lnTo>
                    <a:pt x="92" y="173"/>
                  </a:lnTo>
                  <a:lnTo>
                    <a:pt x="81" y="185"/>
                  </a:lnTo>
                  <a:lnTo>
                    <a:pt x="73" y="196"/>
                  </a:lnTo>
                  <a:lnTo>
                    <a:pt x="65" y="208"/>
                  </a:lnTo>
                  <a:lnTo>
                    <a:pt x="60" y="222"/>
                  </a:lnTo>
                  <a:lnTo>
                    <a:pt x="54" y="235"/>
                  </a:lnTo>
                  <a:lnTo>
                    <a:pt x="51" y="249"/>
                  </a:lnTo>
                  <a:lnTo>
                    <a:pt x="49" y="263"/>
                  </a:lnTo>
                  <a:lnTo>
                    <a:pt x="49" y="279"/>
                  </a:lnTo>
                  <a:lnTo>
                    <a:pt x="49" y="293"/>
                  </a:lnTo>
                  <a:lnTo>
                    <a:pt x="51" y="307"/>
                  </a:lnTo>
                  <a:lnTo>
                    <a:pt x="54" y="321"/>
                  </a:lnTo>
                  <a:lnTo>
                    <a:pt x="60" y="334"/>
                  </a:lnTo>
                  <a:lnTo>
                    <a:pt x="65" y="348"/>
                  </a:lnTo>
                  <a:lnTo>
                    <a:pt x="73" y="360"/>
                  </a:lnTo>
                  <a:lnTo>
                    <a:pt x="81" y="371"/>
                  </a:lnTo>
                  <a:lnTo>
                    <a:pt x="92" y="383"/>
                  </a:lnTo>
                  <a:lnTo>
                    <a:pt x="103" y="393"/>
                  </a:lnTo>
                  <a:lnTo>
                    <a:pt x="115" y="402"/>
                  </a:lnTo>
                  <a:lnTo>
                    <a:pt x="127" y="409"/>
                  </a:lnTo>
                  <a:lnTo>
                    <a:pt x="140" y="416"/>
                  </a:lnTo>
                  <a:lnTo>
                    <a:pt x="154" y="420"/>
                  </a:lnTo>
                  <a:lnTo>
                    <a:pt x="168" y="424"/>
                  </a:lnTo>
                  <a:lnTo>
                    <a:pt x="183" y="427"/>
                  </a:lnTo>
                  <a:lnTo>
                    <a:pt x="197" y="427"/>
                  </a:lnTo>
                  <a:lnTo>
                    <a:pt x="212" y="427"/>
                  </a:lnTo>
                  <a:lnTo>
                    <a:pt x="226" y="424"/>
                  </a:lnTo>
                  <a:lnTo>
                    <a:pt x="240" y="420"/>
                  </a:lnTo>
                  <a:lnTo>
                    <a:pt x="254" y="416"/>
                  </a:lnTo>
                  <a:lnTo>
                    <a:pt x="267" y="409"/>
                  </a:lnTo>
                  <a:lnTo>
                    <a:pt x="280" y="402"/>
                  </a:lnTo>
                  <a:lnTo>
                    <a:pt x="291" y="393"/>
                  </a:lnTo>
                  <a:lnTo>
                    <a:pt x="303" y="383"/>
                  </a:lnTo>
                  <a:lnTo>
                    <a:pt x="312" y="373"/>
                  </a:lnTo>
                  <a:lnTo>
                    <a:pt x="321" y="361"/>
                  </a:lnTo>
                  <a:lnTo>
                    <a:pt x="329" y="348"/>
                  </a:lnTo>
                  <a:lnTo>
                    <a:pt x="335" y="335"/>
                  </a:lnTo>
                  <a:lnTo>
                    <a:pt x="339" y="322"/>
                  </a:lnTo>
                  <a:lnTo>
                    <a:pt x="343" y="308"/>
                  </a:lnTo>
                  <a:lnTo>
                    <a:pt x="345" y="293"/>
                  </a:lnTo>
                  <a:lnTo>
                    <a:pt x="346" y="279"/>
                  </a:lnTo>
                  <a:lnTo>
                    <a:pt x="345" y="265"/>
                  </a:lnTo>
                  <a:lnTo>
                    <a:pt x="344" y="252"/>
                  </a:lnTo>
                  <a:lnTo>
                    <a:pt x="341" y="240"/>
                  </a:lnTo>
                  <a:lnTo>
                    <a:pt x="337" y="227"/>
                  </a:lnTo>
                  <a:lnTo>
                    <a:pt x="332" y="215"/>
                  </a:lnTo>
                  <a:lnTo>
                    <a:pt x="325" y="203"/>
                  </a:lnTo>
                  <a:lnTo>
                    <a:pt x="319" y="192"/>
                  </a:lnTo>
                  <a:lnTo>
                    <a:pt x="310" y="182"/>
                  </a:lnTo>
                  <a:lnTo>
                    <a:pt x="335" y="158"/>
                  </a:lnTo>
                  <a:lnTo>
                    <a:pt x="345" y="171"/>
                  </a:lnTo>
                  <a:lnTo>
                    <a:pt x="355" y="185"/>
                  </a:lnTo>
                  <a:lnTo>
                    <a:pt x="362" y="199"/>
                  </a:lnTo>
                  <a:lnTo>
                    <a:pt x="369" y="214"/>
                  </a:lnTo>
                  <a:lnTo>
                    <a:pt x="374" y="229"/>
                  </a:lnTo>
                  <a:lnTo>
                    <a:pt x="377" y="245"/>
                  </a:lnTo>
                  <a:lnTo>
                    <a:pt x="379" y="261"/>
                  </a:lnTo>
                  <a:lnTo>
                    <a:pt x="380" y="279"/>
                  </a:lnTo>
                  <a:close/>
                  <a:moveTo>
                    <a:pt x="233" y="279"/>
                  </a:moveTo>
                  <a:lnTo>
                    <a:pt x="233" y="279"/>
                  </a:lnTo>
                  <a:lnTo>
                    <a:pt x="231" y="285"/>
                  </a:lnTo>
                  <a:lnTo>
                    <a:pt x="230" y="292"/>
                  </a:lnTo>
                  <a:lnTo>
                    <a:pt x="226" y="298"/>
                  </a:lnTo>
                  <a:lnTo>
                    <a:pt x="222" y="303"/>
                  </a:lnTo>
                  <a:lnTo>
                    <a:pt x="216" y="308"/>
                  </a:lnTo>
                  <a:lnTo>
                    <a:pt x="211" y="311"/>
                  </a:lnTo>
                  <a:lnTo>
                    <a:pt x="204" y="313"/>
                  </a:lnTo>
                  <a:lnTo>
                    <a:pt x="197" y="313"/>
                  </a:lnTo>
                  <a:lnTo>
                    <a:pt x="190" y="313"/>
                  </a:lnTo>
                  <a:lnTo>
                    <a:pt x="184" y="311"/>
                  </a:lnTo>
                  <a:lnTo>
                    <a:pt x="177" y="308"/>
                  </a:lnTo>
                  <a:lnTo>
                    <a:pt x="172" y="303"/>
                  </a:lnTo>
                  <a:lnTo>
                    <a:pt x="168" y="298"/>
                  </a:lnTo>
                  <a:lnTo>
                    <a:pt x="164" y="292"/>
                  </a:lnTo>
                  <a:lnTo>
                    <a:pt x="162" y="285"/>
                  </a:lnTo>
                  <a:lnTo>
                    <a:pt x="161" y="279"/>
                  </a:lnTo>
                  <a:lnTo>
                    <a:pt x="162" y="271"/>
                  </a:lnTo>
                  <a:lnTo>
                    <a:pt x="164" y="265"/>
                  </a:lnTo>
                  <a:lnTo>
                    <a:pt x="168" y="259"/>
                  </a:lnTo>
                  <a:lnTo>
                    <a:pt x="172" y="253"/>
                  </a:lnTo>
                  <a:lnTo>
                    <a:pt x="177" y="248"/>
                  </a:lnTo>
                  <a:lnTo>
                    <a:pt x="184" y="245"/>
                  </a:lnTo>
                  <a:lnTo>
                    <a:pt x="190" y="243"/>
                  </a:lnTo>
                  <a:lnTo>
                    <a:pt x="197" y="243"/>
                  </a:lnTo>
                  <a:lnTo>
                    <a:pt x="203" y="243"/>
                  </a:lnTo>
                  <a:lnTo>
                    <a:pt x="210" y="245"/>
                  </a:lnTo>
                  <a:lnTo>
                    <a:pt x="215" y="248"/>
                  </a:lnTo>
                  <a:lnTo>
                    <a:pt x="221" y="252"/>
                  </a:lnTo>
                  <a:lnTo>
                    <a:pt x="211" y="262"/>
                  </a:lnTo>
                  <a:lnTo>
                    <a:pt x="209" y="265"/>
                  </a:lnTo>
                  <a:lnTo>
                    <a:pt x="209" y="267"/>
                  </a:lnTo>
                  <a:lnTo>
                    <a:pt x="209" y="270"/>
                  </a:lnTo>
                  <a:lnTo>
                    <a:pt x="211" y="272"/>
                  </a:lnTo>
                  <a:lnTo>
                    <a:pt x="213" y="273"/>
                  </a:lnTo>
                  <a:lnTo>
                    <a:pt x="215" y="274"/>
                  </a:lnTo>
                  <a:lnTo>
                    <a:pt x="218" y="273"/>
                  </a:lnTo>
                  <a:lnTo>
                    <a:pt x="221" y="272"/>
                  </a:lnTo>
                  <a:lnTo>
                    <a:pt x="229" y="263"/>
                  </a:lnTo>
                  <a:lnTo>
                    <a:pt x="231" y="271"/>
                  </a:lnTo>
                  <a:lnTo>
                    <a:pt x="233" y="279"/>
                  </a:lnTo>
                  <a:close/>
                  <a:moveTo>
                    <a:pt x="230" y="242"/>
                  </a:moveTo>
                  <a:lnTo>
                    <a:pt x="230" y="242"/>
                  </a:lnTo>
                  <a:lnTo>
                    <a:pt x="224" y="236"/>
                  </a:lnTo>
                  <a:lnTo>
                    <a:pt x="215" y="232"/>
                  </a:lnTo>
                  <a:lnTo>
                    <a:pt x="207" y="230"/>
                  </a:lnTo>
                  <a:lnTo>
                    <a:pt x="197" y="229"/>
                  </a:lnTo>
                  <a:lnTo>
                    <a:pt x="187" y="230"/>
                  </a:lnTo>
                  <a:lnTo>
                    <a:pt x="179" y="232"/>
                  </a:lnTo>
                  <a:lnTo>
                    <a:pt x="170" y="236"/>
                  </a:lnTo>
                  <a:lnTo>
                    <a:pt x="162" y="243"/>
                  </a:lnTo>
                  <a:lnTo>
                    <a:pt x="156" y="250"/>
                  </a:lnTo>
                  <a:lnTo>
                    <a:pt x="152" y="259"/>
                  </a:lnTo>
                  <a:lnTo>
                    <a:pt x="148" y="269"/>
                  </a:lnTo>
                  <a:lnTo>
                    <a:pt x="147" y="279"/>
                  </a:lnTo>
                  <a:lnTo>
                    <a:pt x="148" y="287"/>
                  </a:lnTo>
                  <a:lnTo>
                    <a:pt x="152" y="297"/>
                  </a:lnTo>
                  <a:lnTo>
                    <a:pt x="156" y="306"/>
                  </a:lnTo>
                  <a:lnTo>
                    <a:pt x="162" y="313"/>
                  </a:lnTo>
                  <a:lnTo>
                    <a:pt x="170" y="320"/>
                  </a:lnTo>
                  <a:lnTo>
                    <a:pt x="179" y="324"/>
                  </a:lnTo>
                  <a:lnTo>
                    <a:pt x="187" y="327"/>
                  </a:lnTo>
                  <a:lnTo>
                    <a:pt x="197" y="327"/>
                  </a:lnTo>
                  <a:lnTo>
                    <a:pt x="207" y="327"/>
                  </a:lnTo>
                  <a:lnTo>
                    <a:pt x="216" y="324"/>
                  </a:lnTo>
                  <a:lnTo>
                    <a:pt x="225" y="320"/>
                  </a:lnTo>
                  <a:lnTo>
                    <a:pt x="233" y="313"/>
                  </a:lnTo>
                  <a:lnTo>
                    <a:pt x="238" y="306"/>
                  </a:lnTo>
                  <a:lnTo>
                    <a:pt x="243" y="297"/>
                  </a:lnTo>
                  <a:lnTo>
                    <a:pt x="245" y="288"/>
                  </a:lnTo>
                  <a:lnTo>
                    <a:pt x="247" y="279"/>
                  </a:lnTo>
                  <a:lnTo>
                    <a:pt x="247" y="271"/>
                  </a:lnTo>
                  <a:lnTo>
                    <a:pt x="244" y="265"/>
                  </a:lnTo>
                  <a:lnTo>
                    <a:pt x="242" y="259"/>
                  </a:lnTo>
                  <a:lnTo>
                    <a:pt x="240" y="253"/>
                  </a:lnTo>
                  <a:lnTo>
                    <a:pt x="268" y="223"/>
                  </a:lnTo>
                  <a:lnTo>
                    <a:pt x="277" y="236"/>
                  </a:lnTo>
                  <a:lnTo>
                    <a:pt x="282" y="249"/>
                  </a:lnTo>
                  <a:lnTo>
                    <a:pt x="285" y="263"/>
                  </a:lnTo>
                  <a:lnTo>
                    <a:pt x="287" y="279"/>
                  </a:lnTo>
                  <a:lnTo>
                    <a:pt x="287" y="287"/>
                  </a:lnTo>
                  <a:lnTo>
                    <a:pt x="285" y="296"/>
                  </a:lnTo>
                  <a:lnTo>
                    <a:pt x="283" y="304"/>
                  </a:lnTo>
                  <a:lnTo>
                    <a:pt x="280" y="312"/>
                  </a:lnTo>
                  <a:lnTo>
                    <a:pt x="277" y="321"/>
                  </a:lnTo>
                  <a:lnTo>
                    <a:pt x="271" y="328"/>
                  </a:lnTo>
                  <a:lnTo>
                    <a:pt x="267" y="335"/>
                  </a:lnTo>
                  <a:lnTo>
                    <a:pt x="261" y="341"/>
                  </a:lnTo>
                  <a:lnTo>
                    <a:pt x="254" y="348"/>
                  </a:lnTo>
                  <a:lnTo>
                    <a:pt x="247" y="353"/>
                  </a:lnTo>
                  <a:lnTo>
                    <a:pt x="239" y="357"/>
                  </a:lnTo>
                  <a:lnTo>
                    <a:pt x="231" y="361"/>
                  </a:lnTo>
                  <a:lnTo>
                    <a:pt x="223" y="364"/>
                  </a:lnTo>
                  <a:lnTo>
                    <a:pt x="215" y="366"/>
                  </a:lnTo>
                  <a:lnTo>
                    <a:pt x="206" y="367"/>
                  </a:lnTo>
                  <a:lnTo>
                    <a:pt x="197" y="368"/>
                  </a:lnTo>
                  <a:lnTo>
                    <a:pt x="188" y="367"/>
                  </a:lnTo>
                  <a:lnTo>
                    <a:pt x="180" y="366"/>
                  </a:lnTo>
                  <a:lnTo>
                    <a:pt x="171" y="364"/>
                  </a:lnTo>
                  <a:lnTo>
                    <a:pt x="162" y="361"/>
                  </a:lnTo>
                  <a:lnTo>
                    <a:pt x="155" y="357"/>
                  </a:lnTo>
                  <a:lnTo>
                    <a:pt x="147" y="353"/>
                  </a:lnTo>
                  <a:lnTo>
                    <a:pt x="140" y="348"/>
                  </a:lnTo>
                  <a:lnTo>
                    <a:pt x="133" y="341"/>
                  </a:lnTo>
                  <a:lnTo>
                    <a:pt x="128" y="335"/>
                  </a:lnTo>
                  <a:lnTo>
                    <a:pt x="122" y="327"/>
                  </a:lnTo>
                  <a:lnTo>
                    <a:pt x="118" y="320"/>
                  </a:lnTo>
                  <a:lnTo>
                    <a:pt x="114" y="312"/>
                  </a:lnTo>
                  <a:lnTo>
                    <a:pt x="110" y="303"/>
                  </a:lnTo>
                  <a:lnTo>
                    <a:pt x="109" y="295"/>
                  </a:lnTo>
                  <a:lnTo>
                    <a:pt x="107" y="287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9" y="261"/>
                  </a:lnTo>
                  <a:lnTo>
                    <a:pt x="110" y="253"/>
                  </a:lnTo>
                  <a:lnTo>
                    <a:pt x="114" y="244"/>
                  </a:lnTo>
                  <a:lnTo>
                    <a:pt x="118" y="236"/>
                  </a:lnTo>
                  <a:lnTo>
                    <a:pt x="122" y="229"/>
                  </a:lnTo>
                  <a:lnTo>
                    <a:pt x="128" y="221"/>
                  </a:lnTo>
                  <a:lnTo>
                    <a:pt x="133" y="215"/>
                  </a:lnTo>
                  <a:lnTo>
                    <a:pt x="141" y="208"/>
                  </a:lnTo>
                  <a:lnTo>
                    <a:pt x="147" y="203"/>
                  </a:lnTo>
                  <a:lnTo>
                    <a:pt x="155" y="199"/>
                  </a:lnTo>
                  <a:lnTo>
                    <a:pt x="162" y="195"/>
                  </a:lnTo>
                  <a:lnTo>
                    <a:pt x="171" y="192"/>
                  </a:lnTo>
                  <a:lnTo>
                    <a:pt x="180" y="190"/>
                  </a:lnTo>
                  <a:lnTo>
                    <a:pt x="188" y="189"/>
                  </a:lnTo>
                  <a:lnTo>
                    <a:pt x="197" y="188"/>
                  </a:lnTo>
                  <a:lnTo>
                    <a:pt x="206" y="189"/>
                  </a:lnTo>
                  <a:lnTo>
                    <a:pt x="214" y="190"/>
                  </a:lnTo>
                  <a:lnTo>
                    <a:pt x="223" y="192"/>
                  </a:lnTo>
                  <a:lnTo>
                    <a:pt x="230" y="194"/>
                  </a:lnTo>
                  <a:lnTo>
                    <a:pt x="238" y="199"/>
                  </a:lnTo>
                  <a:lnTo>
                    <a:pt x="245" y="203"/>
                  </a:lnTo>
                  <a:lnTo>
                    <a:pt x="253" y="207"/>
                  </a:lnTo>
                  <a:lnTo>
                    <a:pt x="260" y="214"/>
                  </a:lnTo>
                  <a:lnTo>
                    <a:pt x="230" y="242"/>
                  </a:lnTo>
                  <a:close/>
                  <a:moveTo>
                    <a:pt x="269" y="203"/>
                  </a:moveTo>
                  <a:lnTo>
                    <a:pt x="269" y="203"/>
                  </a:lnTo>
                  <a:lnTo>
                    <a:pt x="262" y="196"/>
                  </a:lnTo>
                  <a:lnTo>
                    <a:pt x="254" y="191"/>
                  </a:lnTo>
                  <a:lnTo>
                    <a:pt x="245" y="186"/>
                  </a:lnTo>
                  <a:lnTo>
                    <a:pt x="236" y="181"/>
                  </a:lnTo>
                  <a:lnTo>
                    <a:pt x="227" y="178"/>
                  </a:lnTo>
                  <a:lnTo>
                    <a:pt x="217" y="176"/>
                  </a:lnTo>
                  <a:lnTo>
                    <a:pt x="208" y="175"/>
                  </a:lnTo>
                  <a:lnTo>
                    <a:pt x="197" y="174"/>
                  </a:lnTo>
                  <a:lnTo>
                    <a:pt x="187" y="175"/>
                  </a:lnTo>
                  <a:lnTo>
                    <a:pt x="176" y="176"/>
                  </a:lnTo>
                  <a:lnTo>
                    <a:pt x="167" y="178"/>
                  </a:lnTo>
                  <a:lnTo>
                    <a:pt x="157" y="182"/>
                  </a:lnTo>
                  <a:lnTo>
                    <a:pt x="148" y="187"/>
                  </a:lnTo>
                  <a:lnTo>
                    <a:pt x="140" y="191"/>
                  </a:lnTo>
                  <a:lnTo>
                    <a:pt x="131" y="198"/>
                  </a:lnTo>
                  <a:lnTo>
                    <a:pt x="123" y="205"/>
                  </a:lnTo>
                  <a:lnTo>
                    <a:pt x="117" y="213"/>
                  </a:lnTo>
                  <a:lnTo>
                    <a:pt x="110" y="221"/>
                  </a:lnTo>
                  <a:lnTo>
                    <a:pt x="105" y="230"/>
                  </a:lnTo>
                  <a:lnTo>
                    <a:pt x="101" y="239"/>
                  </a:lnTo>
                  <a:lnTo>
                    <a:pt x="98" y="248"/>
                  </a:lnTo>
                  <a:lnTo>
                    <a:pt x="95" y="258"/>
                  </a:lnTo>
                  <a:lnTo>
                    <a:pt x="93" y="268"/>
                  </a:lnTo>
                  <a:lnTo>
                    <a:pt x="93" y="279"/>
                  </a:lnTo>
                  <a:lnTo>
                    <a:pt x="93" y="288"/>
                  </a:lnTo>
                  <a:lnTo>
                    <a:pt x="95" y="298"/>
                  </a:lnTo>
                  <a:lnTo>
                    <a:pt x="98" y="308"/>
                  </a:lnTo>
                  <a:lnTo>
                    <a:pt x="101" y="317"/>
                  </a:lnTo>
                  <a:lnTo>
                    <a:pt x="105" y="326"/>
                  </a:lnTo>
                  <a:lnTo>
                    <a:pt x="110" y="336"/>
                  </a:lnTo>
                  <a:lnTo>
                    <a:pt x="117" y="343"/>
                  </a:lnTo>
                  <a:lnTo>
                    <a:pt x="123" y="352"/>
                  </a:lnTo>
                  <a:lnTo>
                    <a:pt x="131" y="358"/>
                  </a:lnTo>
                  <a:lnTo>
                    <a:pt x="140" y="365"/>
                  </a:lnTo>
                  <a:lnTo>
                    <a:pt x="148" y="370"/>
                  </a:lnTo>
                  <a:lnTo>
                    <a:pt x="157" y="375"/>
                  </a:lnTo>
                  <a:lnTo>
                    <a:pt x="167" y="378"/>
                  </a:lnTo>
                  <a:lnTo>
                    <a:pt x="176" y="380"/>
                  </a:lnTo>
                  <a:lnTo>
                    <a:pt x="187" y="381"/>
                  </a:lnTo>
                  <a:lnTo>
                    <a:pt x="197" y="382"/>
                  </a:lnTo>
                  <a:lnTo>
                    <a:pt x="208" y="381"/>
                  </a:lnTo>
                  <a:lnTo>
                    <a:pt x="217" y="380"/>
                  </a:lnTo>
                  <a:lnTo>
                    <a:pt x="227" y="378"/>
                  </a:lnTo>
                  <a:lnTo>
                    <a:pt x="237" y="375"/>
                  </a:lnTo>
                  <a:lnTo>
                    <a:pt x="247" y="370"/>
                  </a:lnTo>
                  <a:lnTo>
                    <a:pt x="255" y="365"/>
                  </a:lnTo>
                  <a:lnTo>
                    <a:pt x="263" y="358"/>
                  </a:lnTo>
                  <a:lnTo>
                    <a:pt x="270" y="352"/>
                  </a:lnTo>
                  <a:lnTo>
                    <a:pt x="278" y="344"/>
                  </a:lnTo>
                  <a:lnTo>
                    <a:pt x="283" y="336"/>
                  </a:lnTo>
                  <a:lnTo>
                    <a:pt x="289" y="327"/>
                  </a:lnTo>
                  <a:lnTo>
                    <a:pt x="293" y="317"/>
                  </a:lnTo>
                  <a:lnTo>
                    <a:pt x="296" y="309"/>
                  </a:lnTo>
                  <a:lnTo>
                    <a:pt x="299" y="299"/>
                  </a:lnTo>
                  <a:lnTo>
                    <a:pt x="301" y="288"/>
                  </a:lnTo>
                  <a:lnTo>
                    <a:pt x="301" y="279"/>
                  </a:lnTo>
                  <a:lnTo>
                    <a:pt x="301" y="269"/>
                  </a:lnTo>
                  <a:lnTo>
                    <a:pt x="299" y="260"/>
                  </a:lnTo>
                  <a:lnTo>
                    <a:pt x="297" y="253"/>
                  </a:lnTo>
                  <a:lnTo>
                    <a:pt x="295" y="244"/>
                  </a:lnTo>
                  <a:lnTo>
                    <a:pt x="292" y="236"/>
                  </a:lnTo>
                  <a:lnTo>
                    <a:pt x="289" y="228"/>
                  </a:lnTo>
                  <a:lnTo>
                    <a:pt x="284" y="221"/>
                  </a:lnTo>
                  <a:lnTo>
                    <a:pt x="279" y="214"/>
                  </a:lnTo>
                  <a:lnTo>
                    <a:pt x="301" y="192"/>
                  </a:lnTo>
                  <a:lnTo>
                    <a:pt x="308" y="202"/>
                  </a:lnTo>
                  <a:lnTo>
                    <a:pt x="314" y="212"/>
                  </a:lnTo>
                  <a:lnTo>
                    <a:pt x="319" y="221"/>
                  </a:lnTo>
                  <a:lnTo>
                    <a:pt x="323" y="232"/>
                  </a:lnTo>
                  <a:lnTo>
                    <a:pt x="328" y="243"/>
                  </a:lnTo>
                  <a:lnTo>
                    <a:pt x="330" y="255"/>
                  </a:lnTo>
                  <a:lnTo>
                    <a:pt x="331" y="267"/>
                  </a:lnTo>
                  <a:lnTo>
                    <a:pt x="332" y="279"/>
                  </a:lnTo>
                  <a:lnTo>
                    <a:pt x="331" y="292"/>
                  </a:lnTo>
                  <a:lnTo>
                    <a:pt x="329" y="304"/>
                  </a:lnTo>
                  <a:lnTo>
                    <a:pt x="326" y="317"/>
                  </a:lnTo>
                  <a:lnTo>
                    <a:pt x="321" y="329"/>
                  </a:lnTo>
                  <a:lnTo>
                    <a:pt x="316" y="341"/>
                  </a:lnTo>
                  <a:lnTo>
                    <a:pt x="309" y="353"/>
                  </a:lnTo>
                  <a:lnTo>
                    <a:pt x="302" y="364"/>
                  </a:lnTo>
                  <a:lnTo>
                    <a:pt x="292" y="374"/>
                  </a:lnTo>
                  <a:lnTo>
                    <a:pt x="282" y="382"/>
                  </a:lnTo>
                  <a:lnTo>
                    <a:pt x="271" y="390"/>
                  </a:lnTo>
                  <a:lnTo>
                    <a:pt x="261" y="397"/>
                  </a:lnTo>
                  <a:lnTo>
                    <a:pt x="249" y="403"/>
                  </a:lnTo>
                  <a:lnTo>
                    <a:pt x="237" y="407"/>
                  </a:lnTo>
                  <a:lnTo>
                    <a:pt x="224" y="410"/>
                  </a:lnTo>
                  <a:lnTo>
                    <a:pt x="211" y="412"/>
                  </a:lnTo>
                  <a:lnTo>
                    <a:pt x="197" y="412"/>
                  </a:lnTo>
                  <a:lnTo>
                    <a:pt x="184" y="412"/>
                  </a:lnTo>
                  <a:lnTo>
                    <a:pt x="171" y="410"/>
                  </a:lnTo>
                  <a:lnTo>
                    <a:pt x="158" y="407"/>
                  </a:lnTo>
                  <a:lnTo>
                    <a:pt x="146" y="403"/>
                  </a:lnTo>
                  <a:lnTo>
                    <a:pt x="134" y="397"/>
                  </a:lnTo>
                  <a:lnTo>
                    <a:pt x="122" y="390"/>
                  </a:lnTo>
                  <a:lnTo>
                    <a:pt x="112" y="382"/>
                  </a:lnTo>
                  <a:lnTo>
                    <a:pt x="102" y="374"/>
                  </a:lnTo>
                  <a:lnTo>
                    <a:pt x="93" y="363"/>
                  </a:lnTo>
                  <a:lnTo>
                    <a:pt x="85" y="352"/>
                  </a:lnTo>
                  <a:lnTo>
                    <a:pt x="78" y="341"/>
                  </a:lnTo>
                  <a:lnTo>
                    <a:pt x="73" y="328"/>
                  </a:lnTo>
                  <a:lnTo>
                    <a:pt x="68" y="316"/>
                  </a:lnTo>
                  <a:lnTo>
                    <a:pt x="65" y="303"/>
                  </a:lnTo>
                  <a:lnTo>
                    <a:pt x="63" y="290"/>
                  </a:lnTo>
                  <a:lnTo>
                    <a:pt x="63" y="279"/>
                  </a:lnTo>
                  <a:lnTo>
                    <a:pt x="63" y="266"/>
                  </a:lnTo>
                  <a:lnTo>
                    <a:pt x="65" y="253"/>
                  </a:lnTo>
                  <a:lnTo>
                    <a:pt x="68" y="240"/>
                  </a:lnTo>
                  <a:lnTo>
                    <a:pt x="73" y="228"/>
                  </a:lnTo>
                  <a:lnTo>
                    <a:pt x="78" y="216"/>
                  </a:lnTo>
                  <a:lnTo>
                    <a:pt x="85" y="204"/>
                  </a:lnTo>
                  <a:lnTo>
                    <a:pt x="93" y="193"/>
                  </a:lnTo>
                  <a:lnTo>
                    <a:pt x="102" y="182"/>
                  </a:lnTo>
                  <a:lnTo>
                    <a:pt x="112" y="174"/>
                  </a:lnTo>
                  <a:lnTo>
                    <a:pt x="122" y="166"/>
                  </a:lnTo>
                  <a:lnTo>
                    <a:pt x="134" y="160"/>
                  </a:lnTo>
                  <a:lnTo>
                    <a:pt x="145" y="153"/>
                  </a:lnTo>
                  <a:lnTo>
                    <a:pt x="158" y="149"/>
                  </a:lnTo>
                  <a:lnTo>
                    <a:pt x="171" y="146"/>
                  </a:lnTo>
                  <a:lnTo>
                    <a:pt x="184" y="145"/>
                  </a:lnTo>
                  <a:lnTo>
                    <a:pt x="197" y="144"/>
                  </a:lnTo>
                  <a:lnTo>
                    <a:pt x="210" y="145"/>
                  </a:lnTo>
                  <a:lnTo>
                    <a:pt x="223" y="146"/>
                  </a:lnTo>
                  <a:lnTo>
                    <a:pt x="236" y="149"/>
                  </a:lnTo>
                  <a:lnTo>
                    <a:pt x="248" y="153"/>
                  </a:lnTo>
                  <a:lnTo>
                    <a:pt x="260" y="159"/>
                  </a:lnTo>
                  <a:lnTo>
                    <a:pt x="270" y="165"/>
                  </a:lnTo>
                  <a:lnTo>
                    <a:pt x="281" y="173"/>
                  </a:lnTo>
                  <a:lnTo>
                    <a:pt x="291" y="181"/>
                  </a:lnTo>
                  <a:lnTo>
                    <a:pt x="269" y="20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645208" y="4684412"/>
              <a:ext cx="477231" cy="625069"/>
              <a:chOff x="6388100" y="1835150"/>
              <a:chExt cx="584200" cy="765175"/>
            </a:xfrm>
            <a:solidFill>
              <a:schemeClr val="bg1"/>
            </a:solidFill>
          </p:grpSpPr>
          <p:sp>
            <p:nvSpPr>
              <p:cNvPr id="15" name="Freeform 18"/>
              <p:cNvSpPr>
                <a:spLocks noEditPoints="1"/>
              </p:cNvSpPr>
              <p:nvPr/>
            </p:nvSpPr>
            <p:spPr bwMode="auto">
              <a:xfrm>
                <a:off x="6388100" y="1835150"/>
                <a:ext cx="584200" cy="765175"/>
              </a:xfrm>
              <a:custGeom>
                <a:gdLst>
                  <a:gd fmla="*/ 73 w 368" name="T0"/>
                  <a:gd fmla="*/ 5 h 482" name="T1"/>
                  <a:gd fmla="*/ 0 w 368" name="T2"/>
                  <a:gd fmla="*/ 43 h 482" name="T3"/>
                  <a:gd fmla="*/ 24 w 368" name="T4"/>
                  <a:gd fmla="*/ 122 h 482" name="T5"/>
                  <a:gd fmla="*/ 77 w 368" name="T6"/>
                  <a:gd fmla="*/ 180 h 482" name="T7"/>
                  <a:gd fmla="*/ 135 w 368" name="T8"/>
                  <a:gd fmla="*/ 220 h 482" name="T9"/>
                  <a:gd fmla="*/ 107 w 368" name="T10"/>
                  <a:gd fmla="*/ 317 h 482" name="T11"/>
                  <a:gd fmla="*/ 92 w 368" name="T12"/>
                  <a:gd fmla="*/ 326 h 482" name="T13"/>
                  <a:gd fmla="*/ 67 w 368" name="T14"/>
                  <a:gd fmla="*/ 442 h 482" name="T15"/>
                  <a:gd fmla="*/ 300 w 368" name="T16"/>
                  <a:gd fmla="*/ 340 h 482" name="T17"/>
                  <a:gd fmla="*/ 275 w 368" name="T18"/>
                  <a:gd fmla="*/ 326 h 482" name="T19"/>
                  <a:gd fmla="*/ 240 w 368" name="T20"/>
                  <a:gd fmla="*/ 317 h 482" name="T21"/>
                  <a:gd fmla="*/ 233 w 368" name="T22"/>
                  <a:gd fmla="*/ 220 h 482" name="T23"/>
                  <a:gd fmla="*/ 290 w 368" name="T24"/>
                  <a:gd fmla="*/ 180 h 482" name="T25"/>
                  <a:gd fmla="*/ 343 w 368" name="T26"/>
                  <a:gd fmla="*/ 122 h 482" name="T27"/>
                  <a:gd fmla="*/ 367 w 368" name="T28"/>
                  <a:gd fmla="*/ 43 h 482" name="T29"/>
                  <a:gd fmla="*/ 87 w 368" name="T30"/>
                  <a:gd fmla="*/ 169 h 482" name="T31"/>
                  <a:gd fmla="*/ 44 w 368" name="T32"/>
                  <a:gd fmla="*/ 126 h 482" name="T33"/>
                  <a:gd fmla="*/ 18 w 368" name="T34"/>
                  <a:gd fmla="*/ 69 h 482" name="T35"/>
                  <a:gd fmla="*/ 65 w 368" name="T36"/>
                  <a:gd fmla="*/ 36 h 482" name="T37"/>
                  <a:gd fmla="*/ 63 w 368" name="T38"/>
                  <a:gd fmla="*/ 65 h 482" name="T39"/>
                  <a:gd fmla="*/ 65 w 368" name="T40"/>
                  <a:gd fmla="*/ 92 h 482" name="T41"/>
                  <a:gd fmla="*/ 70 w 368" name="T42"/>
                  <a:gd fmla="*/ 113 h 482" name="T43"/>
                  <a:gd fmla="*/ 75 w 368" name="T44"/>
                  <a:gd fmla="*/ 132 h 482" name="T45"/>
                  <a:gd fmla="*/ 83 w 368" name="T46"/>
                  <a:gd fmla="*/ 152 h 482" name="T47"/>
                  <a:gd fmla="*/ 92 w 368" name="T48"/>
                  <a:gd fmla="*/ 170 h 482" name="T49"/>
                  <a:gd fmla="*/ 73 w 368" name="T50"/>
                  <a:gd fmla="*/ 456 h 482" name="T51"/>
                  <a:gd fmla="*/ 82 w 368" name="T52"/>
                  <a:gd fmla="*/ 354 h 482" name="T53"/>
                  <a:gd fmla="*/ 262 w 368" name="T54"/>
                  <a:gd fmla="*/ 331 h 482" name="T55"/>
                  <a:gd fmla="*/ 103 w 368" name="T56"/>
                  <a:gd fmla="*/ 337 h 482" name="T57"/>
                  <a:gd fmla="*/ 126 w 368" name="T58"/>
                  <a:gd fmla="*/ 331 h 482" name="T59"/>
                  <a:gd fmla="*/ 226 w 368" name="T60"/>
                  <a:gd fmla="*/ 311 h 482" name="T61"/>
                  <a:gd fmla="*/ 175 w 368" name="T62"/>
                  <a:gd fmla="*/ 231 h 482" name="T63"/>
                  <a:gd fmla="*/ 124 w 368" name="T64"/>
                  <a:gd fmla="*/ 190 h 482" name="T65"/>
                  <a:gd fmla="*/ 115 w 368" name="T66"/>
                  <a:gd fmla="*/ 179 h 482" name="T67"/>
                  <a:gd fmla="*/ 98 w 368" name="T68"/>
                  <a:gd fmla="*/ 150 h 482" name="T69"/>
                  <a:gd fmla="*/ 88 w 368" name="T70"/>
                  <a:gd fmla="*/ 127 h 482" name="T71"/>
                  <a:gd fmla="*/ 82 w 368" name="T72"/>
                  <a:gd fmla="*/ 101 h 482" name="T73"/>
                  <a:gd fmla="*/ 78 w 368" name="T74"/>
                  <a:gd fmla="*/ 76 h 482" name="T75"/>
                  <a:gd fmla="*/ 78 w 368" name="T76"/>
                  <a:gd fmla="*/ 50 h 482" name="T77"/>
                  <a:gd fmla="*/ 85 w 368" name="T78"/>
                  <a:gd fmla="*/ 14 h 482" name="T79"/>
                  <a:gd fmla="*/ 98 w 368" name="T80"/>
                  <a:gd fmla="*/ 68 h 482" name="T81"/>
                  <a:gd fmla="*/ 119 w 368" name="T82"/>
                  <a:gd fmla="*/ 118 h 482" name="T83"/>
                  <a:gd fmla="*/ 112 w 368" name="T84"/>
                  <a:gd fmla="*/ 68 h 482" name="T85"/>
                  <a:gd fmla="*/ 283 w 368" name="T86"/>
                  <a:gd fmla="*/ 14 h 482" name="T87"/>
                  <a:gd fmla="*/ 289 w 368" name="T88"/>
                  <a:gd fmla="*/ 50 h 482" name="T89"/>
                  <a:gd fmla="*/ 289 w 368" name="T90"/>
                  <a:gd fmla="*/ 76 h 482" name="T91"/>
                  <a:gd fmla="*/ 288 w 368" name="T92"/>
                  <a:gd fmla="*/ 90 h 482" name="T93"/>
                  <a:gd fmla="*/ 279 w 368" name="T94"/>
                  <a:gd fmla="*/ 125 h 482" name="T95"/>
                  <a:gd fmla="*/ 271 w 368" name="T96"/>
                  <a:gd fmla="*/ 149 h 482" name="T97"/>
                  <a:gd fmla="*/ 257 w 368" name="T98"/>
                  <a:gd fmla="*/ 171 h 482" name="T99"/>
                  <a:gd fmla="*/ 244 w 368" name="T100"/>
                  <a:gd fmla="*/ 190 h 482" name="T101"/>
                  <a:gd fmla="*/ 196 w 368" name="T102"/>
                  <a:gd fmla="*/ 230 h 482" name="T103"/>
                  <a:gd fmla="*/ 278 w 368" name="T104"/>
                  <a:gd fmla="*/ 164 h 482" name="T105"/>
                  <a:gd fmla="*/ 287 w 368" name="T106"/>
                  <a:gd fmla="*/ 145 h 482" name="T107"/>
                  <a:gd fmla="*/ 294 w 368" name="T108"/>
                  <a:gd fmla="*/ 126 h 482" name="T109"/>
                  <a:gd fmla="*/ 299 w 368" name="T110"/>
                  <a:gd fmla="*/ 107 h 482" name="T111"/>
                  <a:gd fmla="*/ 302 w 368" name="T112"/>
                  <a:gd fmla="*/ 84 h 482" name="T113"/>
                  <a:gd fmla="*/ 303 w 368" name="T114"/>
                  <a:gd fmla="*/ 50 h 482" name="T115"/>
                  <a:gd fmla="*/ 301 w 368" name="T116"/>
                  <a:gd fmla="*/ 35 h 482" name="T117"/>
                  <a:gd fmla="*/ 346 w 368" name="T118"/>
                  <a:gd fmla="*/ 78 h 482" name="T119"/>
                  <a:gd fmla="*/ 318 w 368" name="T120"/>
                  <a:gd fmla="*/ 135 h 482" name="T121"/>
                  <a:gd fmla="*/ 272 w 368" name="T122"/>
                  <a:gd fmla="*/ 175 h 482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482" w="368">
                    <a:moveTo>
                      <a:pt x="299" y="21"/>
                    </a:moveTo>
                    <a:lnTo>
                      <a:pt x="299" y="21"/>
                    </a:lnTo>
                    <a:lnTo>
                      <a:pt x="294" y="5"/>
                    </a:lnTo>
                    <a:lnTo>
                      <a:pt x="292" y="0"/>
                    </a:lnTo>
                    <a:lnTo>
                      <a:pt x="74" y="0"/>
                    </a:lnTo>
                    <a:lnTo>
                      <a:pt x="73" y="5"/>
                    </a:lnTo>
                    <a:lnTo>
                      <a:pt x="73" y="5"/>
                    </a:lnTo>
                    <a:lnTo>
                      <a:pt x="69" y="21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43"/>
                    </a:lnTo>
                    <a:lnTo>
                      <a:pt x="2" y="57"/>
                    </a:lnTo>
                    <a:lnTo>
                      <a:pt x="4" y="71"/>
                    </a:lnTo>
                    <a:lnTo>
                      <a:pt x="8" y="84"/>
                    </a:lnTo>
                    <a:lnTo>
                      <a:pt x="13" y="98"/>
                    </a:lnTo>
                    <a:lnTo>
                      <a:pt x="18" y="110"/>
                    </a:lnTo>
                    <a:lnTo>
                      <a:pt x="24" y="122"/>
                    </a:lnTo>
                    <a:lnTo>
                      <a:pt x="31" y="134"/>
                    </a:lnTo>
                    <a:lnTo>
                      <a:pt x="38" y="144"/>
                    </a:lnTo>
                    <a:lnTo>
                      <a:pt x="47" y="154"/>
                    </a:lnTo>
                    <a:lnTo>
                      <a:pt x="57" y="164"/>
                    </a:lnTo>
                    <a:lnTo>
                      <a:pt x="67" y="172"/>
                    </a:lnTo>
                    <a:lnTo>
                      <a:pt x="77" y="180"/>
                    </a:lnTo>
                    <a:lnTo>
                      <a:pt x="88" y="186"/>
                    </a:lnTo>
                    <a:lnTo>
                      <a:pt x="100" y="193"/>
                    </a:lnTo>
                    <a:lnTo>
                      <a:pt x="112" y="198"/>
                    </a:lnTo>
                    <a:lnTo>
                      <a:pt x="112" y="198"/>
                    </a:lnTo>
                    <a:lnTo>
                      <a:pt x="123" y="209"/>
                    </a:lnTo>
                    <a:lnTo>
                      <a:pt x="135" y="220"/>
                    </a:lnTo>
                    <a:lnTo>
                      <a:pt x="148" y="231"/>
                    </a:lnTo>
                    <a:lnTo>
                      <a:pt x="161" y="239"/>
                    </a:lnTo>
                    <a:lnTo>
                      <a:pt x="161" y="297"/>
                    </a:lnTo>
                    <a:lnTo>
                      <a:pt x="126" y="297"/>
                    </a:lnTo>
                    <a:lnTo>
                      <a:pt x="126" y="317"/>
                    </a:lnTo>
                    <a:lnTo>
                      <a:pt x="107" y="317"/>
                    </a:lnTo>
                    <a:lnTo>
                      <a:pt x="107" y="317"/>
                    </a:lnTo>
                    <a:lnTo>
                      <a:pt x="103" y="317"/>
                    </a:lnTo>
                    <a:lnTo>
                      <a:pt x="100" y="318"/>
                    </a:lnTo>
                    <a:lnTo>
                      <a:pt x="97" y="320"/>
                    </a:lnTo>
                    <a:lnTo>
                      <a:pt x="95" y="323"/>
                    </a:lnTo>
                    <a:lnTo>
                      <a:pt x="92" y="326"/>
                    </a:lnTo>
                    <a:lnTo>
                      <a:pt x="90" y="329"/>
                    </a:lnTo>
                    <a:lnTo>
                      <a:pt x="89" y="333"/>
                    </a:lnTo>
                    <a:lnTo>
                      <a:pt x="89" y="337"/>
                    </a:lnTo>
                    <a:lnTo>
                      <a:pt x="89" y="340"/>
                    </a:lnTo>
                    <a:lnTo>
                      <a:pt x="67" y="340"/>
                    </a:lnTo>
                    <a:lnTo>
                      <a:pt x="67" y="442"/>
                    </a:lnTo>
                    <a:lnTo>
                      <a:pt x="58" y="442"/>
                    </a:lnTo>
                    <a:lnTo>
                      <a:pt x="58" y="482"/>
                    </a:lnTo>
                    <a:lnTo>
                      <a:pt x="308" y="482"/>
                    </a:lnTo>
                    <a:lnTo>
                      <a:pt x="308" y="442"/>
                    </a:lnTo>
                    <a:lnTo>
                      <a:pt x="300" y="442"/>
                    </a:lnTo>
                    <a:lnTo>
                      <a:pt x="300" y="340"/>
                    </a:lnTo>
                    <a:lnTo>
                      <a:pt x="278" y="340"/>
                    </a:lnTo>
                    <a:lnTo>
                      <a:pt x="278" y="337"/>
                    </a:lnTo>
                    <a:lnTo>
                      <a:pt x="278" y="337"/>
                    </a:lnTo>
                    <a:lnTo>
                      <a:pt x="277" y="333"/>
                    </a:lnTo>
                    <a:lnTo>
                      <a:pt x="277" y="329"/>
                    </a:lnTo>
                    <a:lnTo>
                      <a:pt x="275" y="326"/>
                    </a:lnTo>
                    <a:lnTo>
                      <a:pt x="273" y="323"/>
                    </a:lnTo>
                    <a:lnTo>
                      <a:pt x="271" y="320"/>
                    </a:lnTo>
                    <a:lnTo>
                      <a:pt x="267" y="318"/>
                    </a:lnTo>
                    <a:lnTo>
                      <a:pt x="264" y="317"/>
                    </a:lnTo>
                    <a:lnTo>
                      <a:pt x="260" y="317"/>
                    </a:lnTo>
                    <a:lnTo>
                      <a:pt x="240" y="317"/>
                    </a:lnTo>
                    <a:lnTo>
                      <a:pt x="240" y="297"/>
                    </a:lnTo>
                    <a:lnTo>
                      <a:pt x="207" y="297"/>
                    </a:lnTo>
                    <a:lnTo>
                      <a:pt x="207" y="239"/>
                    </a:lnTo>
                    <a:lnTo>
                      <a:pt x="207" y="239"/>
                    </a:lnTo>
                    <a:lnTo>
                      <a:pt x="220" y="231"/>
                    </a:lnTo>
                    <a:lnTo>
                      <a:pt x="233" y="220"/>
                    </a:lnTo>
                    <a:lnTo>
                      <a:pt x="244" y="209"/>
                    </a:lnTo>
                    <a:lnTo>
                      <a:pt x="254" y="198"/>
                    </a:lnTo>
                    <a:lnTo>
                      <a:pt x="254" y="198"/>
                    </a:lnTo>
                    <a:lnTo>
                      <a:pt x="267" y="193"/>
                    </a:lnTo>
                    <a:lnTo>
                      <a:pt x="279" y="186"/>
                    </a:lnTo>
                    <a:lnTo>
                      <a:pt x="290" y="180"/>
                    </a:lnTo>
                    <a:lnTo>
                      <a:pt x="301" y="172"/>
                    </a:lnTo>
                    <a:lnTo>
                      <a:pt x="311" y="164"/>
                    </a:lnTo>
                    <a:lnTo>
                      <a:pt x="319" y="154"/>
                    </a:lnTo>
                    <a:lnTo>
                      <a:pt x="328" y="144"/>
                    </a:lnTo>
                    <a:lnTo>
                      <a:pt x="337" y="134"/>
                    </a:lnTo>
                    <a:lnTo>
                      <a:pt x="343" y="122"/>
                    </a:lnTo>
                    <a:lnTo>
                      <a:pt x="350" y="110"/>
                    </a:lnTo>
                    <a:lnTo>
                      <a:pt x="355" y="98"/>
                    </a:lnTo>
                    <a:lnTo>
                      <a:pt x="359" y="84"/>
                    </a:lnTo>
                    <a:lnTo>
                      <a:pt x="362" y="71"/>
                    </a:lnTo>
                    <a:lnTo>
                      <a:pt x="366" y="57"/>
                    </a:lnTo>
                    <a:lnTo>
                      <a:pt x="367" y="43"/>
                    </a:lnTo>
                    <a:lnTo>
                      <a:pt x="368" y="29"/>
                    </a:lnTo>
                    <a:lnTo>
                      <a:pt x="368" y="21"/>
                    </a:lnTo>
                    <a:lnTo>
                      <a:pt x="299" y="21"/>
                    </a:lnTo>
                    <a:close/>
                    <a:moveTo>
                      <a:pt x="96" y="175"/>
                    </a:moveTo>
                    <a:lnTo>
                      <a:pt x="96" y="175"/>
                    </a:lnTo>
                    <a:lnTo>
                      <a:pt x="87" y="169"/>
                    </a:lnTo>
                    <a:lnTo>
                      <a:pt x="78" y="164"/>
                    </a:lnTo>
                    <a:lnTo>
                      <a:pt x="71" y="157"/>
                    </a:lnTo>
                    <a:lnTo>
                      <a:pt x="63" y="150"/>
                    </a:lnTo>
                    <a:lnTo>
                      <a:pt x="56" y="143"/>
                    </a:lnTo>
                    <a:lnTo>
                      <a:pt x="49" y="135"/>
                    </a:lnTo>
                    <a:lnTo>
                      <a:pt x="44" y="126"/>
                    </a:lnTo>
                    <a:lnTo>
                      <a:pt x="37" y="117"/>
                    </a:lnTo>
                    <a:lnTo>
                      <a:pt x="33" y="109"/>
                    </a:lnTo>
                    <a:lnTo>
                      <a:pt x="29" y="99"/>
                    </a:lnTo>
                    <a:lnTo>
                      <a:pt x="24" y="89"/>
                    </a:lnTo>
                    <a:lnTo>
                      <a:pt x="21" y="78"/>
                    </a:lnTo>
                    <a:lnTo>
                      <a:pt x="18" y="69"/>
                    </a:lnTo>
                    <a:lnTo>
                      <a:pt x="16" y="58"/>
                    </a:lnTo>
                    <a:lnTo>
                      <a:pt x="15" y="47"/>
                    </a:lnTo>
                    <a:lnTo>
                      <a:pt x="14" y="35"/>
                    </a:lnTo>
                    <a:lnTo>
                      <a:pt x="65" y="35"/>
                    </a:lnTo>
                    <a:lnTo>
                      <a:pt x="65" y="35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3" y="65"/>
                    </a:lnTo>
                    <a:lnTo>
                      <a:pt x="63" y="65"/>
                    </a:lnTo>
                    <a:lnTo>
                      <a:pt x="64" y="80"/>
                    </a:lnTo>
                    <a:lnTo>
                      <a:pt x="64" y="80"/>
                    </a:lnTo>
                    <a:lnTo>
                      <a:pt x="64" y="84"/>
                    </a:lnTo>
                    <a:lnTo>
                      <a:pt x="64" y="84"/>
                    </a:lnTo>
                    <a:lnTo>
                      <a:pt x="65" y="92"/>
                    </a:lnTo>
                    <a:lnTo>
                      <a:pt x="65" y="92"/>
                    </a:lnTo>
                    <a:lnTo>
                      <a:pt x="67" y="99"/>
                    </a:lnTo>
                    <a:lnTo>
                      <a:pt x="67" y="99"/>
                    </a:lnTo>
                    <a:lnTo>
                      <a:pt x="68" y="107"/>
                    </a:lnTo>
                    <a:lnTo>
                      <a:pt x="68" y="107"/>
                    </a:lnTo>
                    <a:lnTo>
                      <a:pt x="70" y="113"/>
                    </a:lnTo>
                    <a:lnTo>
                      <a:pt x="70" y="113"/>
                    </a:lnTo>
                    <a:lnTo>
                      <a:pt x="71" y="119"/>
                    </a:lnTo>
                    <a:lnTo>
                      <a:pt x="71" y="119"/>
                    </a:lnTo>
                    <a:lnTo>
                      <a:pt x="73" y="126"/>
                    </a:lnTo>
                    <a:lnTo>
                      <a:pt x="73" y="126"/>
                    </a:lnTo>
                    <a:lnTo>
                      <a:pt x="75" y="132"/>
                    </a:lnTo>
                    <a:lnTo>
                      <a:pt x="75" y="132"/>
                    </a:lnTo>
                    <a:lnTo>
                      <a:pt x="77" y="139"/>
                    </a:lnTo>
                    <a:lnTo>
                      <a:pt x="77" y="139"/>
                    </a:lnTo>
                    <a:lnTo>
                      <a:pt x="81" y="145"/>
                    </a:lnTo>
                    <a:lnTo>
                      <a:pt x="81" y="145"/>
                    </a:lnTo>
                    <a:lnTo>
                      <a:pt x="83" y="152"/>
                    </a:lnTo>
                    <a:lnTo>
                      <a:pt x="83" y="152"/>
                    </a:lnTo>
                    <a:lnTo>
                      <a:pt x="86" y="157"/>
                    </a:lnTo>
                    <a:lnTo>
                      <a:pt x="86" y="157"/>
                    </a:lnTo>
                    <a:lnTo>
                      <a:pt x="89" y="164"/>
                    </a:lnTo>
                    <a:lnTo>
                      <a:pt x="89" y="164"/>
                    </a:lnTo>
                    <a:lnTo>
                      <a:pt x="92" y="170"/>
                    </a:lnTo>
                    <a:lnTo>
                      <a:pt x="92" y="170"/>
                    </a:lnTo>
                    <a:lnTo>
                      <a:pt x="96" y="175"/>
                    </a:lnTo>
                    <a:lnTo>
                      <a:pt x="96" y="175"/>
                    </a:lnTo>
                    <a:close/>
                    <a:moveTo>
                      <a:pt x="294" y="468"/>
                    </a:moveTo>
                    <a:lnTo>
                      <a:pt x="73" y="468"/>
                    </a:lnTo>
                    <a:lnTo>
                      <a:pt x="73" y="456"/>
                    </a:lnTo>
                    <a:lnTo>
                      <a:pt x="294" y="456"/>
                    </a:lnTo>
                    <a:lnTo>
                      <a:pt x="294" y="468"/>
                    </a:lnTo>
                    <a:close/>
                    <a:moveTo>
                      <a:pt x="286" y="354"/>
                    </a:moveTo>
                    <a:lnTo>
                      <a:pt x="286" y="442"/>
                    </a:lnTo>
                    <a:lnTo>
                      <a:pt x="82" y="442"/>
                    </a:lnTo>
                    <a:lnTo>
                      <a:pt x="82" y="354"/>
                    </a:lnTo>
                    <a:lnTo>
                      <a:pt x="89" y="354"/>
                    </a:lnTo>
                    <a:lnTo>
                      <a:pt x="278" y="354"/>
                    </a:lnTo>
                    <a:lnTo>
                      <a:pt x="286" y="354"/>
                    </a:lnTo>
                    <a:close/>
                    <a:moveTo>
                      <a:pt x="260" y="331"/>
                    </a:moveTo>
                    <a:lnTo>
                      <a:pt x="260" y="331"/>
                    </a:lnTo>
                    <a:lnTo>
                      <a:pt x="262" y="331"/>
                    </a:lnTo>
                    <a:lnTo>
                      <a:pt x="263" y="333"/>
                    </a:lnTo>
                    <a:lnTo>
                      <a:pt x="263" y="334"/>
                    </a:lnTo>
                    <a:lnTo>
                      <a:pt x="264" y="337"/>
                    </a:lnTo>
                    <a:lnTo>
                      <a:pt x="264" y="340"/>
                    </a:lnTo>
                    <a:lnTo>
                      <a:pt x="103" y="340"/>
                    </a:lnTo>
                    <a:lnTo>
                      <a:pt x="103" y="337"/>
                    </a:lnTo>
                    <a:lnTo>
                      <a:pt x="103" y="337"/>
                    </a:lnTo>
                    <a:lnTo>
                      <a:pt x="103" y="334"/>
                    </a:lnTo>
                    <a:lnTo>
                      <a:pt x="104" y="333"/>
                    </a:lnTo>
                    <a:lnTo>
                      <a:pt x="105" y="331"/>
                    </a:lnTo>
                    <a:lnTo>
                      <a:pt x="107" y="331"/>
                    </a:lnTo>
                    <a:lnTo>
                      <a:pt x="126" y="331"/>
                    </a:lnTo>
                    <a:lnTo>
                      <a:pt x="240" y="331"/>
                    </a:lnTo>
                    <a:lnTo>
                      <a:pt x="260" y="331"/>
                    </a:lnTo>
                    <a:close/>
                    <a:moveTo>
                      <a:pt x="226" y="317"/>
                    </a:moveTo>
                    <a:lnTo>
                      <a:pt x="141" y="317"/>
                    </a:lnTo>
                    <a:lnTo>
                      <a:pt x="141" y="311"/>
                    </a:lnTo>
                    <a:lnTo>
                      <a:pt x="226" y="311"/>
                    </a:lnTo>
                    <a:lnTo>
                      <a:pt x="226" y="317"/>
                    </a:lnTo>
                    <a:close/>
                    <a:moveTo>
                      <a:pt x="196" y="230"/>
                    </a:moveTo>
                    <a:lnTo>
                      <a:pt x="193" y="231"/>
                    </a:lnTo>
                    <a:lnTo>
                      <a:pt x="193" y="297"/>
                    </a:lnTo>
                    <a:lnTo>
                      <a:pt x="175" y="297"/>
                    </a:lnTo>
                    <a:lnTo>
                      <a:pt x="175" y="231"/>
                    </a:lnTo>
                    <a:lnTo>
                      <a:pt x="171" y="230"/>
                    </a:lnTo>
                    <a:lnTo>
                      <a:pt x="171" y="230"/>
                    </a:lnTo>
                    <a:lnTo>
                      <a:pt x="158" y="221"/>
                    </a:lnTo>
                    <a:lnTo>
                      <a:pt x="145" y="211"/>
                    </a:lnTo>
                    <a:lnTo>
                      <a:pt x="135" y="202"/>
                    </a:lnTo>
                    <a:lnTo>
                      <a:pt x="124" y="190"/>
                    </a:lnTo>
                    <a:lnTo>
                      <a:pt x="124" y="190"/>
                    </a:lnTo>
                    <a:lnTo>
                      <a:pt x="124" y="190"/>
                    </a:lnTo>
                    <a:lnTo>
                      <a:pt x="117" y="181"/>
                    </a:lnTo>
                    <a:lnTo>
                      <a:pt x="117" y="181"/>
                    </a:lnTo>
                    <a:lnTo>
                      <a:pt x="115" y="179"/>
                    </a:lnTo>
                    <a:lnTo>
                      <a:pt x="115" y="179"/>
                    </a:lnTo>
                    <a:lnTo>
                      <a:pt x="110" y="171"/>
                    </a:lnTo>
                    <a:lnTo>
                      <a:pt x="110" y="171"/>
                    </a:lnTo>
                    <a:lnTo>
                      <a:pt x="109" y="169"/>
                    </a:lnTo>
                    <a:lnTo>
                      <a:pt x="109" y="169"/>
                    </a:lnTo>
                    <a:lnTo>
                      <a:pt x="103" y="159"/>
                    </a:lnTo>
                    <a:lnTo>
                      <a:pt x="98" y="150"/>
                    </a:lnTo>
                    <a:lnTo>
                      <a:pt x="98" y="150"/>
                    </a:lnTo>
                    <a:lnTo>
                      <a:pt x="97" y="149"/>
                    </a:lnTo>
                    <a:lnTo>
                      <a:pt x="97" y="149"/>
                    </a:lnTo>
                    <a:lnTo>
                      <a:pt x="92" y="138"/>
                    </a:lnTo>
                    <a:lnTo>
                      <a:pt x="88" y="127"/>
                    </a:lnTo>
                    <a:lnTo>
                      <a:pt x="88" y="127"/>
                    </a:lnTo>
                    <a:lnTo>
                      <a:pt x="88" y="125"/>
                    </a:lnTo>
                    <a:lnTo>
                      <a:pt x="88" y="125"/>
                    </a:lnTo>
                    <a:lnTo>
                      <a:pt x="85" y="114"/>
                    </a:lnTo>
                    <a:lnTo>
                      <a:pt x="82" y="103"/>
                    </a:lnTo>
                    <a:lnTo>
                      <a:pt x="82" y="103"/>
                    </a:lnTo>
                    <a:lnTo>
                      <a:pt x="82" y="101"/>
                    </a:lnTo>
                    <a:lnTo>
                      <a:pt x="82" y="101"/>
                    </a:lnTo>
                    <a:lnTo>
                      <a:pt x="80" y="90"/>
                    </a:lnTo>
                    <a:lnTo>
                      <a:pt x="78" y="80"/>
                    </a:lnTo>
                    <a:lnTo>
                      <a:pt x="78" y="80"/>
                    </a:lnTo>
                    <a:lnTo>
                      <a:pt x="78" y="76"/>
                    </a:lnTo>
                    <a:lnTo>
                      <a:pt x="78" y="76"/>
                    </a:lnTo>
                    <a:lnTo>
                      <a:pt x="78" y="65"/>
                    </a:lnTo>
                    <a:lnTo>
                      <a:pt x="78" y="65"/>
                    </a:lnTo>
                    <a:lnTo>
                      <a:pt x="78" y="54"/>
                    </a:lnTo>
                    <a:lnTo>
                      <a:pt x="78" y="54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80" y="41"/>
                    </a:lnTo>
                    <a:lnTo>
                      <a:pt x="80" y="41"/>
                    </a:lnTo>
                    <a:lnTo>
                      <a:pt x="80" y="38"/>
                    </a:lnTo>
                    <a:lnTo>
                      <a:pt x="80" y="38"/>
                    </a:lnTo>
                    <a:lnTo>
                      <a:pt x="82" y="27"/>
                    </a:lnTo>
                    <a:lnTo>
                      <a:pt x="85" y="14"/>
                    </a:lnTo>
                    <a:lnTo>
                      <a:pt x="105" y="14"/>
                    </a:lnTo>
                    <a:lnTo>
                      <a:pt x="105" y="14"/>
                    </a:lnTo>
                    <a:lnTo>
                      <a:pt x="102" y="27"/>
                    </a:lnTo>
                    <a:lnTo>
                      <a:pt x="100" y="41"/>
                    </a:lnTo>
                    <a:lnTo>
                      <a:pt x="98" y="55"/>
                    </a:lnTo>
                    <a:lnTo>
                      <a:pt x="98" y="68"/>
                    </a:lnTo>
                    <a:lnTo>
                      <a:pt x="98" y="68"/>
                    </a:lnTo>
                    <a:lnTo>
                      <a:pt x="98" y="82"/>
                    </a:lnTo>
                    <a:lnTo>
                      <a:pt x="100" y="96"/>
                    </a:lnTo>
                    <a:lnTo>
                      <a:pt x="102" y="110"/>
                    </a:lnTo>
                    <a:lnTo>
                      <a:pt x="105" y="123"/>
                    </a:lnTo>
                    <a:lnTo>
                      <a:pt x="119" y="118"/>
                    </a:lnTo>
                    <a:lnTo>
                      <a:pt x="119" y="118"/>
                    </a:lnTo>
                    <a:lnTo>
                      <a:pt x="116" y="107"/>
                    </a:lnTo>
                    <a:lnTo>
                      <a:pt x="114" y="94"/>
                    </a:lnTo>
                    <a:lnTo>
                      <a:pt x="112" y="81"/>
                    </a:lnTo>
                    <a:lnTo>
                      <a:pt x="112" y="68"/>
                    </a:lnTo>
                    <a:lnTo>
                      <a:pt x="112" y="68"/>
                    </a:lnTo>
                    <a:lnTo>
                      <a:pt x="112" y="55"/>
                    </a:lnTo>
                    <a:lnTo>
                      <a:pt x="114" y="41"/>
                    </a:lnTo>
                    <a:lnTo>
                      <a:pt x="116" y="27"/>
                    </a:lnTo>
                    <a:lnTo>
                      <a:pt x="119" y="14"/>
                    </a:lnTo>
                    <a:lnTo>
                      <a:pt x="283" y="14"/>
                    </a:lnTo>
                    <a:lnTo>
                      <a:pt x="283" y="14"/>
                    </a:lnTo>
                    <a:lnTo>
                      <a:pt x="285" y="27"/>
                    </a:lnTo>
                    <a:lnTo>
                      <a:pt x="287" y="38"/>
                    </a:lnTo>
                    <a:lnTo>
                      <a:pt x="287" y="38"/>
                    </a:lnTo>
                    <a:lnTo>
                      <a:pt x="288" y="41"/>
                    </a:lnTo>
                    <a:lnTo>
                      <a:pt x="288" y="41"/>
                    </a:lnTo>
                    <a:lnTo>
                      <a:pt x="289" y="50"/>
                    </a:lnTo>
                    <a:lnTo>
                      <a:pt x="289" y="50"/>
                    </a:lnTo>
                    <a:lnTo>
                      <a:pt x="289" y="54"/>
                    </a:lnTo>
                    <a:lnTo>
                      <a:pt x="289" y="54"/>
                    </a:lnTo>
                    <a:lnTo>
                      <a:pt x="289" y="65"/>
                    </a:lnTo>
                    <a:lnTo>
                      <a:pt x="289" y="65"/>
                    </a:lnTo>
                    <a:lnTo>
                      <a:pt x="289" y="76"/>
                    </a:lnTo>
                    <a:lnTo>
                      <a:pt x="289" y="76"/>
                    </a:lnTo>
                    <a:lnTo>
                      <a:pt x="289" y="80"/>
                    </a:lnTo>
                    <a:lnTo>
                      <a:pt x="289" y="80"/>
                    </a:lnTo>
                    <a:lnTo>
                      <a:pt x="288" y="90"/>
                    </a:lnTo>
                    <a:lnTo>
                      <a:pt x="288" y="90"/>
                    </a:lnTo>
                    <a:lnTo>
                      <a:pt x="288" y="90"/>
                    </a:lnTo>
                    <a:lnTo>
                      <a:pt x="286" y="101"/>
                    </a:lnTo>
                    <a:lnTo>
                      <a:pt x="286" y="101"/>
                    </a:lnTo>
                    <a:lnTo>
                      <a:pt x="285" y="103"/>
                    </a:lnTo>
                    <a:lnTo>
                      <a:pt x="285" y="103"/>
                    </a:lnTo>
                    <a:lnTo>
                      <a:pt x="283" y="114"/>
                    </a:lnTo>
                    <a:lnTo>
                      <a:pt x="279" y="125"/>
                    </a:lnTo>
                    <a:lnTo>
                      <a:pt x="279" y="125"/>
                    </a:lnTo>
                    <a:lnTo>
                      <a:pt x="278" y="127"/>
                    </a:lnTo>
                    <a:lnTo>
                      <a:pt x="278" y="127"/>
                    </a:lnTo>
                    <a:lnTo>
                      <a:pt x="275" y="138"/>
                    </a:lnTo>
                    <a:lnTo>
                      <a:pt x="271" y="149"/>
                    </a:lnTo>
                    <a:lnTo>
                      <a:pt x="271" y="149"/>
                    </a:lnTo>
                    <a:lnTo>
                      <a:pt x="270" y="150"/>
                    </a:lnTo>
                    <a:lnTo>
                      <a:pt x="270" y="150"/>
                    </a:lnTo>
                    <a:lnTo>
                      <a:pt x="264" y="159"/>
                    </a:lnTo>
                    <a:lnTo>
                      <a:pt x="259" y="169"/>
                    </a:lnTo>
                    <a:lnTo>
                      <a:pt x="259" y="169"/>
                    </a:lnTo>
                    <a:lnTo>
                      <a:pt x="257" y="171"/>
                    </a:lnTo>
                    <a:lnTo>
                      <a:pt x="257" y="171"/>
                    </a:lnTo>
                    <a:lnTo>
                      <a:pt x="251" y="179"/>
                    </a:lnTo>
                    <a:lnTo>
                      <a:pt x="251" y="179"/>
                    </a:lnTo>
                    <a:lnTo>
                      <a:pt x="250" y="181"/>
                    </a:lnTo>
                    <a:lnTo>
                      <a:pt x="250" y="181"/>
                    </a:lnTo>
                    <a:lnTo>
                      <a:pt x="244" y="190"/>
                    </a:lnTo>
                    <a:lnTo>
                      <a:pt x="243" y="190"/>
                    </a:lnTo>
                    <a:lnTo>
                      <a:pt x="243" y="190"/>
                    </a:lnTo>
                    <a:lnTo>
                      <a:pt x="233" y="202"/>
                    </a:lnTo>
                    <a:lnTo>
                      <a:pt x="221" y="211"/>
                    </a:lnTo>
                    <a:lnTo>
                      <a:pt x="209" y="221"/>
                    </a:lnTo>
                    <a:lnTo>
                      <a:pt x="196" y="230"/>
                    </a:lnTo>
                    <a:lnTo>
                      <a:pt x="196" y="230"/>
                    </a:lnTo>
                    <a:close/>
                    <a:moveTo>
                      <a:pt x="272" y="175"/>
                    </a:moveTo>
                    <a:lnTo>
                      <a:pt x="272" y="175"/>
                    </a:lnTo>
                    <a:lnTo>
                      <a:pt x="274" y="170"/>
                    </a:lnTo>
                    <a:lnTo>
                      <a:pt x="274" y="170"/>
                    </a:lnTo>
                    <a:lnTo>
                      <a:pt x="278" y="164"/>
                    </a:lnTo>
                    <a:lnTo>
                      <a:pt x="278" y="164"/>
                    </a:lnTo>
                    <a:lnTo>
                      <a:pt x="281" y="157"/>
                    </a:lnTo>
                    <a:lnTo>
                      <a:pt x="281" y="157"/>
                    </a:lnTo>
                    <a:lnTo>
                      <a:pt x="284" y="152"/>
                    </a:lnTo>
                    <a:lnTo>
                      <a:pt x="284" y="152"/>
                    </a:lnTo>
                    <a:lnTo>
                      <a:pt x="287" y="145"/>
                    </a:lnTo>
                    <a:lnTo>
                      <a:pt x="287" y="145"/>
                    </a:lnTo>
                    <a:lnTo>
                      <a:pt x="289" y="139"/>
                    </a:lnTo>
                    <a:lnTo>
                      <a:pt x="289" y="139"/>
                    </a:lnTo>
                    <a:lnTo>
                      <a:pt x="292" y="132"/>
                    </a:lnTo>
                    <a:lnTo>
                      <a:pt x="292" y="132"/>
                    </a:lnTo>
                    <a:lnTo>
                      <a:pt x="294" y="126"/>
                    </a:lnTo>
                    <a:lnTo>
                      <a:pt x="294" y="126"/>
                    </a:lnTo>
                    <a:lnTo>
                      <a:pt x="296" y="119"/>
                    </a:lnTo>
                    <a:lnTo>
                      <a:pt x="296" y="119"/>
                    </a:lnTo>
                    <a:lnTo>
                      <a:pt x="298" y="113"/>
                    </a:lnTo>
                    <a:lnTo>
                      <a:pt x="298" y="113"/>
                    </a:lnTo>
                    <a:lnTo>
                      <a:pt x="299" y="107"/>
                    </a:lnTo>
                    <a:lnTo>
                      <a:pt x="299" y="107"/>
                    </a:lnTo>
                    <a:lnTo>
                      <a:pt x="301" y="99"/>
                    </a:lnTo>
                    <a:lnTo>
                      <a:pt x="301" y="99"/>
                    </a:lnTo>
                    <a:lnTo>
                      <a:pt x="301" y="92"/>
                    </a:lnTo>
                    <a:lnTo>
                      <a:pt x="301" y="92"/>
                    </a:lnTo>
                    <a:lnTo>
                      <a:pt x="302" y="84"/>
                    </a:lnTo>
                    <a:lnTo>
                      <a:pt x="302" y="84"/>
                    </a:lnTo>
                    <a:lnTo>
                      <a:pt x="303" y="80"/>
                    </a:lnTo>
                    <a:lnTo>
                      <a:pt x="303" y="80"/>
                    </a:lnTo>
                    <a:lnTo>
                      <a:pt x="303" y="65"/>
                    </a:lnTo>
                    <a:lnTo>
                      <a:pt x="303" y="65"/>
                    </a:lnTo>
                    <a:lnTo>
                      <a:pt x="303" y="50"/>
                    </a:lnTo>
                    <a:lnTo>
                      <a:pt x="303" y="50"/>
                    </a:lnTo>
                    <a:lnTo>
                      <a:pt x="303" y="50"/>
                    </a:lnTo>
                    <a:lnTo>
                      <a:pt x="303" y="50"/>
                    </a:lnTo>
                    <a:lnTo>
                      <a:pt x="301" y="36"/>
                    </a:lnTo>
                    <a:lnTo>
                      <a:pt x="301" y="36"/>
                    </a:lnTo>
                    <a:lnTo>
                      <a:pt x="301" y="35"/>
                    </a:lnTo>
                    <a:lnTo>
                      <a:pt x="354" y="35"/>
                    </a:lnTo>
                    <a:lnTo>
                      <a:pt x="354" y="35"/>
                    </a:lnTo>
                    <a:lnTo>
                      <a:pt x="353" y="47"/>
                    </a:lnTo>
                    <a:lnTo>
                      <a:pt x="351" y="58"/>
                    </a:lnTo>
                    <a:lnTo>
                      <a:pt x="348" y="69"/>
                    </a:lnTo>
                    <a:lnTo>
                      <a:pt x="346" y="78"/>
                    </a:lnTo>
                    <a:lnTo>
                      <a:pt x="343" y="89"/>
                    </a:lnTo>
                    <a:lnTo>
                      <a:pt x="339" y="99"/>
                    </a:lnTo>
                    <a:lnTo>
                      <a:pt x="334" y="109"/>
                    </a:lnTo>
                    <a:lnTo>
                      <a:pt x="329" y="117"/>
                    </a:lnTo>
                    <a:lnTo>
                      <a:pt x="324" y="126"/>
                    </a:lnTo>
                    <a:lnTo>
                      <a:pt x="318" y="135"/>
                    </a:lnTo>
                    <a:lnTo>
                      <a:pt x="311" y="143"/>
                    </a:lnTo>
                    <a:lnTo>
                      <a:pt x="304" y="150"/>
                    </a:lnTo>
                    <a:lnTo>
                      <a:pt x="297" y="157"/>
                    </a:lnTo>
                    <a:lnTo>
                      <a:pt x="289" y="164"/>
                    </a:lnTo>
                    <a:lnTo>
                      <a:pt x="280" y="169"/>
                    </a:lnTo>
                    <a:lnTo>
                      <a:pt x="272" y="175"/>
                    </a:lnTo>
                    <a:lnTo>
                      <a:pt x="272" y="17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19"/>
              <p:cNvSpPr>
                <a:spLocks noEditPoints="1"/>
              </p:cNvSpPr>
              <p:nvPr/>
            </p:nvSpPr>
            <p:spPr bwMode="auto">
              <a:xfrm>
                <a:off x="6534150" y="2414588"/>
                <a:ext cx="288925" cy="106363"/>
              </a:xfrm>
              <a:custGeom>
                <a:gdLst>
                  <a:gd fmla="*/ 182 w 182" name="T0"/>
                  <a:gd fmla="*/ 0 h 67" name="T1"/>
                  <a:gd fmla="*/ 0 w 182" name="T2"/>
                  <a:gd fmla="*/ 0 h 67" name="T3"/>
                  <a:gd fmla="*/ 0 w 182" name="T4"/>
                  <a:gd fmla="*/ 67 h 67" name="T5"/>
                  <a:gd fmla="*/ 182 w 182" name="T6"/>
                  <a:gd fmla="*/ 67 h 67" name="T7"/>
                  <a:gd fmla="*/ 182 w 182" name="T8"/>
                  <a:gd fmla="*/ 0 h 67" name="T9"/>
                  <a:gd fmla="*/ 168 w 182" name="T10"/>
                  <a:gd fmla="*/ 51 h 67" name="T11"/>
                  <a:gd fmla="*/ 15 w 182" name="T12"/>
                  <a:gd fmla="*/ 51 h 67" name="T13"/>
                  <a:gd fmla="*/ 15 w 182" name="T14"/>
                  <a:gd fmla="*/ 15 h 67" name="T15"/>
                  <a:gd fmla="*/ 168 w 182" name="T16"/>
                  <a:gd fmla="*/ 15 h 67" name="T17"/>
                  <a:gd fmla="*/ 168 w 182" name="T18"/>
                  <a:gd fmla="*/ 51 h 6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7" w="182">
                    <a:moveTo>
                      <a:pt x="182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182" y="67"/>
                    </a:lnTo>
                    <a:lnTo>
                      <a:pt x="182" y="0"/>
                    </a:lnTo>
                    <a:close/>
                    <a:moveTo>
                      <a:pt x="168" y="51"/>
                    </a:moveTo>
                    <a:lnTo>
                      <a:pt x="15" y="51"/>
                    </a:lnTo>
                    <a:lnTo>
                      <a:pt x="15" y="15"/>
                    </a:lnTo>
                    <a:lnTo>
                      <a:pt x="168" y="15"/>
                    </a:lnTo>
                    <a:lnTo>
                      <a:pt x="168" y="5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9456871" y="4687006"/>
              <a:ext cx="544666" cy="619881"/>
              <a:chOff x="8605838" y="5640388"/>
              <a:chExt cx="666750" cy="758825"/>
            </a:xfrm>
            <a:solidFill>
              <a:schemeClr val="bg1"/>
            </a:solidFill>
          </p:grpSpPr>
          <p:sp>
            <p:nvSpPr>
              <p:cNvPr id="18" name="Freeform 71"/>
              <p:cNvSpPr>
                <a:spLocks noEditPoints="1"/>
              </p:cNvSpPr>
              <p:nvPr/>
            </p:nvSpPr>
            <p:spPr bwMode="auto">
              <a:xfrm>
                <a:off x="8610600" y="5640388"/>
                <a:ext cx="661988" cy="468313"/>
              </a:xfrm>
              <a:custGeom>
                <a:gdLst>
                  <a:gd fmla="*/ 292 w 417" name="T0"/>
                  <a:gd fmla="*/ 113 h 295" name="T1"/>
                  <a:gd fmla="*/ 292 w 417" name="T2"/>
                  <a:gd fmla="*/ 0 h 295" name="T3"/>
                  <a:gd fmla="*/ 0 w 417" name="T4"/>
                  <a:gd fmla="*/ 0 h 295" name="T5"/>
                  <a:gd fmla="*/ 0 w 417" name="T6"/>
                  <a:gd fmla="*/ 211 h 295" name="T7"/>
                  <a:gd fmla="*/ 57 w 417" name="T8"/>
                  <a:gd fmla="*/ 211 h 295" name="T9"/>
                  <a:gd fmla="*/ 119 w 417" name="T10"/>
                  <a:gd fmla="*/ 273 h 295" name="T11"/>
                  <a:gd fmla="*/ 119 w 417" name="T12"/>
                  <a:gd fmla="*/ 211 h 295" name="T13"/>
                  <a:gd fmla="*/ 227 w 417" name="T14"/>
                  <a:gd fmla="*/ 211 h 295" name="T15"/>
                  <a:gd fmla="*/ 227 w 417" name="T16"/>
                  <a:gd fmla="*/ 252 h 295" name="T17"/>
                  <a:gd fmla="*/ 337 w 417" name="T18"/>
                  <a:gd fmla="*/ 252 h 295" name="T19"/>
                  <a:gd fmla="*/ 337 w 417" name="T20"/>
                  <a:gd fmla="*/ 295 h 295" name="T21"/>
                  <a:gd fmla="*/ 381 w 417" name="T22"/>
                  <a:gd fmla="*/ 252 h 295" name="T23"/>
                  <a:gd fmla="*/ 417 w 417" name="T24"/>
                  <a:gd fmla="*/ 252 h 295" name="T25"/>
                  <a:gd fmla="*/ 417 w 417" name="T26"/>
                  <a:gd fmla="*/ 113 h 295" name="T27"/>
                  <a:gd fmla="*/ 292 w 417" name="T28"/>
                  <a:gd fmla="*/ 113 h 295" name="T29"/>
                  <a:gd fmla="*/ 104 w 417" name="T30"/>
                  <a:gd fmla="*/ 197 h 295" name="T31"/>
                  <a:gd fmla="*/ 104 w 417" name="T32"/>
                  <a:gd fmla="*/ 239 h 295" name="T33"/>
                  <a:gd fmla="*/ 62 w 417" name="T34"/>
                  <a:gd fmla="*/ 197 h 295" name="T35"/>
                  <a:gd fmla="*/ 14 w 417" name="T36"/>
                  <a:gd fmla="*/ 197 h 295" name="T37"/>
                  <a:gd fmla="*/ 14 w 417" name="T38"/>
                  <a:gd fmla="*/ 14 h 295" name="T39"/>
                  <a:gd fmla="*/ 278 w 417" name="T40"/>
                  <a:gd fmla="*/ 14 h 295" name="T41"/>
                  <a:gd fmla="*/ 278 w 417" name="T42"/>
                  <a:gd fmla="*/ 197 h 295" name="T43"/>
                  <a:gd fmla="*/ 104 w 417" name="T44"/>
                  <a:gd fmla="*/ 197 h 295" name="T45"/>
                  <a:gd fmla="*/ 403 w 417" name="T46"/>
                  <a:gd fmla="*/ 238 h 295" name="T47"/>
                  <a:gd fmla="*/ 374 w 417" name="T48"/>
                  <a:gd fmla="*/ 238 h 295" name="T49"/>
                  <a:gd fmla="*/ 351 w 417" name="T50"/>
                  <a:gd fmla="*/ 260 h 295" name="T51"/>
                  <a:gd fmla="*/ 351 w 417" name="T52"/>
                  <a:gd fmla="*/ 238 h 295" name="T53"/>
                  <a:gd fmla="*/ 241 w 417" name="T54"/>
                  <a:gd fmla="*/ 238 h 295" name="T55"/>
                  <a:gd fmla="*/ 241 w 417" name="T56"/>
                  <a:gd fmla="*/ 211 h 295" name="T57"/>
                  <a:gd fmla="*/ 292 w 417" name="T58"/>
                  <a:gd fmla="*/ 211 h 295" name="T59"/>
                  <a:gd fmla="*/ 292 w 417" name="T60"/>
                  <a:gd fmla="*/ 127 h 295" name="T61"/>
                  <a:gd fmla="*/ 403 w 417" name="T62"/>
                  <a:gd fmla="*/ 127 h 295" name="T63"/>
                  <a:gd fmla="*/ 403 w 417" name="T64"/>
                  <a:gd fmla="*/ 238 h 295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295" w="417">
                    <a:moveTo>
                      <a:pt x="292" y="113"/>
                    </a:moveTo>
                    <a:lnTo>
                      <a:pt x="292" y="0"/>
                    </a:lnTo>
                    <a:lnTo>
                      <a:pt x="0" y="0"/>
                    </a:lnTo>
                    <a:lnTo>
                      <a:pt x="0" y="211"/>
                    </a:lnTo>
                    <a:lnTo>
                      <a:pt x="57" y="211"/>
                    </a:lnTo>
                    <a:lnTo>
                      <a:pt x="119" y="273"/>
                    </a:lnTo>
                    <a:lnTo>
                      <a:pt x="119" y="211"/>
                    </a:lnTo>
                    <a:lnTo>
                      <a:pt x="227" y="211"/>
                    </a:lnTo>
                    <a:lnTo>
                      <a:pt x="227" y="252"/>
                    </a:lnTo>
                    <a:lnTo>
                      <a:pt x="337" y="252"/>
                    </a:lnTo>
                    <a:lnTo>
                      <a:pt x="337" y="295"/>
                    </a:lnTo>
                    <a:lnTo>
                      <a:pt x="381" y="252"/>
                    </a:lnTo>
                    <a:lnTo>
                      <a:pt x="417" y="252"/>
                    </a:lnTo>
                    <a:lnTo>
                      <a:pt x="417" y="113"/>
                    </a:lnTo>
                    <a:lnTo>
                      <a:pt x="292" y="113"/>
                    </a:lnTo>
                    <a:close/>
                    <a:moveTo>
                      <a:pt x="104" y="197"/>
                    </a:moveTo>
                    <a:lnTo>
                      <a:pt x="104" y="239"/>
                    </a:lnTo>
                    <a:lnTo>
                      <a:pt x="62" y="197"/>
                    </a:lnTo>
                    <a:lnTo>
                      <a:pt x="14" y="197"/>
                    </a:lnTo>
                    <a:lnTo>
                      <a:pt x="14" y="14"/>
                    </a:lnTo>
                    <a:lnTo>
                      <a:pt x="278" y="14"/>
                    </a:lnTo>
                    <a:lnTo>
                      <a:pt x="278" y="197"/>
                    </a:lnTo>
                    <a:lnTo>
                      <a:pt x="104" y="197"/>
                    </a:lnTo>
                    <a:close/>
                    <a:moveTo>
                      <a:pt x="403" y="238"/>
                    </a:moveTo>
                    <a:lnTo>
                      <a:pt x="374" y="238"/>
                    </a:lnTo>
                    <a:lnTo>
                      <a:pt x="351" y="260"/>
                    </a:lnTo>
                    <a:lnTo>
                      <a:pt x="351" y="238"/>
                    </a:lnTo>
                    <a:lnTo>
                      <a:pt x="241" y="238"/>
                    </a:lnTo>
                    <a:lnTo>
                      <a:pt x="241" y="211"/>
                    </a:lnTo>
                    <a:lnTo>
                      <a:pt x="292" y="211"/>
                    </a:lnTo>
                    <a:lnTo>
                      <a:pt x="292" y="127"/>
                    </a:lnTo>
                    <a:lnTo>
                      <a:pt x="403" y="127"/>
                    </a:lnTo>
                    <a:lnTo>
                      <a:pt x="403" y="23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72"/>
              <p:cNvSpPr>
                <a:spLocks noEditPoints="1"/>
              </p:cNvSpPr>
              <p:nvPr/>
            </p:nvSpPr>
            <p:spPr bwMode="auto">
              <a:xfrm>
                <a:off x="8605838" y="6008688"/>
                <a:ext cx="488950" cy="390525"/>
              </a:xfrm>
              <a:custGeom>
                <a:gdLst>
                  <a:gd fmla="*/ 220 w 308" name="T0"/>
                  <a:gd fmla="*/ 70 h 246" name="T1"/>
                  <a:gd fmla="*/ 222 w 308" name="T2"/>
                  <a:gd fmla="*/ 18 h 246" name="T3"/>
                  <a:gd fmla="*/ 201 w 308" name="T4"/>
                  <a:gd fmla="*/ 0 h 246" name="T5"/>
                  <a:gd fmla="*/ 179 w 308" name="T6"/>
                  <a:gd fmla="*/ 0 h 246" name="T7"/>
                  <a:gd fmla="*/ 135 w 308" name="T8"/>
                  <a:gd fmla="*/ 91 h 246" name="T9"/>
                  <a:gd fmla="*/ 99 w 308" name="T10"/>
                  <a:gd fmla="*/ 106 h 246" name="T11"/>
                  <a:gd fmla="*/ 114 w 308" name="T12"/>
                  <a:gd fmla="*/ 229 h 246" name="T13"/>
                  <a:gd fmla="*/ 147 w 308" name="T14"/>
                  <a:gd fmla="*/ 215 h 246" name="T15"/>
                  <a:gd fmla="*/ 238 w 308" name="T16"/>
                  <a:gd fmla="*/ 225 h 246" name="T17"/>
                  <a:gd fmla="*/ 269 w 308" name="T18"/>
                  <a:gd fmla="*/ 221 h 246" name="T19"/>
                  <a:gd fmla="*/ 280 w 308" name="T20"/>
                  <a:gd fmla="*/ 200 h 246" name="T21"/>
                  <a:gd fmla="*/ 283 w 308" name="T22"/>
                  <a:gd fmla="*/ 184 h 246" name="T23"/>
                  <a:gd fmla="*/ 294 w 308" name="T24"/>
                  <a:gd fmla="*/ 165 h 246" name="T25"/>
                  <a:gd fmla="*/ 288 w 308" name="T26"/>
                  <a:gd fmla="*/ 149 h 246" name="T27"/>
                  <a:gd fmla="*/ 298 w 308" name="T28"/>
                  <a:gd fmla="*/ 129 h 246" name="T29"/>
                  <a:gd fmla="*/ 305 w 308" name="T30"/>
                  <a:gd fmla="*/ 106 h 246" name="T31"/>
                  <a:gd fmla="*/ 306 w 308" name="T32"/>
                  <a:gd fmla="*/ 84 h 246" name="T33"/>
                  <a:gd fmla="*/ 288 w 308" name="T34"/>
                  <a:gd fmla="*/ 70 h 246" name="T35"/>
                  <a:gd fmla="*/ 293 w 308" name="T36"/>
                  <a:gd fmla="*/ 98 h 246" name="T37"/>
                  <a:gd fmla="*/ 233 w 308" name="T38"/>
                  <a:gd fmla="*/ 104 h 246" name="T39"/>
                  <a:gd fmla="*/ 224 w 308" name="T40"/>
                  <a:gd fmla="*/ 93 h 246" name="T41"/>
                  <a:gd fmla="*/ 231 w 308" name="T42"/>
                  <a:gd fmla="*/ 84 h 246" name="T43"/>
                  <a:gd fmla="*/ 287 w 308" name="T44"/>
                  <a:gd fmla="*/ 84 h 246" name="T45"/>
                  <a:gd fmla="*/ 284 w 308" name="T46"/>
                  <a:gd fmla="*/ 129 h 246" name="T47"/>
                  <a:gd fmla="*/ 274 w 308" name="T48"/>
                  <a:gd fmla="*/ 140 h 246" name="T49"/>
                  <a:gd fmla="*/ 217 w 308" name="T50"/>
                  <a:gd fmla="*/ 136 h 246" name="T51"/>
                  <a:gd fmla="*/ 217 w 308" name="T52"/>
                  <a:gd fmla="*/ 121 h 246" name="T53"/>
                  <a:gd fmla="*/ 274 w 308" name="T54"/>
                  <a:gd fmla="*/ 118 h 246" name="T55"/>
                  <a:gd fmla="*/ 284 w 308" name="T56"/>
                  <a:gd fmla="*/ 129 h 246" name="T57"/>
                  <a:gd fmla="*/ 114 w 308" name="T58"/>
                  <a:gd fmla="*/ 215 h 246" name="T59"/>
                  <a:gd fmla="*/ 142 w 308" name="T60"/>
                  <a:gd fmla="*/ 113 h 246" name="T61"/>
                  <a:gd fmla="*/ 184 w 308" name="T62"/>
                  <a:gd fmla="*/ 58 h 246" name="T63"/>
                  <a:gd fmla="*/ 201 w 308" name="T64"/>
                  <a:gd fmla="*/ 16 h 246" name="T65"/>
                  <a:gd fmla="*/ 202 w 308" name="T66"/>
                  <a:gd fmla="*/ 80 h 246" name="T67"/>
                  <a:gd fmla="*/ 203 w 308" name="T68"/>
                  <a:gd fmla="*/ 84 h 246" name="T69"/>
                  <a:gd fmla="*/ 203 w 308" name="T70"/>
                  <a:gd fmla="*/ 112 h 246" name="T71"/>
                  <a:gd fmla="*/ 183 w 308" name="T72"/>
                  <a:gd fmla="*/ 141 h 246" name="T73"/>
                  <a:gd fmla="*/ 148 w 308" name="T74"/>
                  <a:gd fmla="*/ 160 h 246" name="T75"/>
                  <a:gd fmla="*/ 166 w 308" name="T76"/>
                  <a:gd fmla="*/ 162 h 246" name="T77"/>
                  <a:gd fmla="*/ 203 w 308" name="T78"/>
                  <a:gd fmla="*/ 142 h 246" name="T79"/>
                  <a:gd fmla="*/ 198 w 308" name="T80"/>
                  <a:gd fmla="*/ 153 h 246" name="T81"/>
                  <a:gd fmla="*/ 197 w 308" name="T82"/>
                  <a:gd fmla="*/ 174 h 246" name="T83"/>
                  <a:gd fmla="*/ 197 w 308" name="T84"/>
                  <a:gd fmla="*/ 190 h 246" name="T85"/>
                  <a:gd fmla="*/ 198 w 308" name="T86"/>
                  <a:gd fmla="*/ 211 h 246" name="T87"/>
                  <a:gd fmla="*/ 153 w 308" name="T88"/>
                  <a:gd fmla="*/ 203 h 246" name="T89"/>
                  <a:gd fmla="*/ 219 w 308" name="T90"/>
                  <a:gd fmla="*/ 210 h 246" name="T91"/>
                  <a:gd fmla="*/ 209 w 308" name="T92"/>
                  <a:gd fmla="*/ 200 h 246" name="T93"/>
                  <a:gd fmla="*/ 255 w 308" name="T94"/>
                  <a:gd fmla="*/ 189 h 246" name="T95"/>
                  <a:gd fmla="*/ 266 w 308" name="T96"/>
                  <a:gd fmla="*/ 200 h 246" name="T97"/>
                  <a:gd fmla="*/ 255 w 308" name="T98"/>
                  <a:gd fmla="*/ 210 h 246" name="T99"/>
                  <a:gd fmla="*/ 219 w 308" name="T100"/>
                  <a:gd fmla="*/ 175 h 246" name="T101"/>
                  <a:gd fmla="*/ 209 w 308" name="T102"/>
                  <a:gd fmla="*/ 165 h 246" name="T103"/>
                  <a:gd fmla="*/ 225 w 308" name="T104"/>
                  <a:gd fmla="*/ 154 h 246" name="T105"/>
                  <a:gd fmla="*/ 279 w 308" name="T106"/>
                  <a:gd fmla="*/ 160 h 246" name="T107"/>
                  <a:gd fmla="*/ 273 w 308" name="T108"/>
                  <a:gd fmla="*/ 174 h 246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246" w="308">
                    <a:moveTo>
                      <a:pt x="283" y="68"/>
                    </a:moveTo>
                    <a:lnTo>
                      <a:pt x="233" y="68"/>
                    </a:lnTo>
                    <a:lnTo>
                      <a:pt x="233" y="68"/>
                    </a:lnTo>
                    <a:lnTo>
                      <a:pt x="231" y="70"/>
                    </a:lnTo>
                    <a:lnTo>
                      <a:pt x="220" y="70"/>
                    </a:lnTo>
                    <a:lnTo>
                      <a:pt x="225" y="55"/>
                    </a:lnTo>
                    <a:lnTo>
                      <a:pt x="225" y="30"/>
                    </a:lnTo>
                    <a:lnTo>
                      <a:pt x="225" y="30"/>
                    </a:lnTo>
                    <a:lnTo>
                      <a:pt x="224" y="23"/>
                    </a:lnTo>
                    <a:lnTo>
                      <a:pt x="222" y="18"/>
                    </a:lnTo>
                    <a:lnTo>
                      <a:pt x="219" y="13"/>
                    </a:lnTo>
                    <a:lnTo>
                      <a:pt x="216" y="9"/>
                    </a:lnTo>
                    <a:lnTo>
                      <a:pt x="212" y="5"/>
                    </a:lnTo>
                    <a:lnTo>
                      <a:pt x="206" y="3"/>
                    </a:lnTo>
                    <a:lnTo>
                      <a:pt x="201" y="0"/>
                    </a:lnTo>
                    <a:lnTo>
                      <a:pt x="195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6" y="0"/>
                    </a:lnTo>
                    <a:lnTo>
                      <a:pt x="179" y="0"/>
                    </a:lnTo>
                    <a:lnTo>
                      <a:pt x="179" y="39"/>
                    </a:lnTo>
                    <a:lnTo>
                      <a:pt x="173" y="49"/>
                    </a:lnTo>
                    <a:lnTo>
                      <a:pt x="141" y="84"/>
                    </a:lnTo>
                    <a:lnTo>
                      <a:pt x="141" y="84"/>
                    </a:lnTo>
                    <a:lnTo>
                      <a:pt x="135" y="91"/>
                    </a:lnTo>
                    <a:lnTo>
                      <a:pt x="114" y="91"/>
                    </a:lnTo>
                    <a:lnTo>
                      <a:pt x="103" y="91"/>
                    </a:lnTo>
                    <a:lnTo>
                      <a:pt x="0" y="91"/>
                    </a:lnTo>
                    <a:lnTo>
                      <a:pt x="0" y="106"/>
                    </a:lnTo>
                    <a:lnTo>
                      <a:pt x="99" y="106"/>
                    </a:lnTo>
                    <a:lnTo>
                      <a:pt x="99" y="230"/>
                    </a:lnTo>
                    <a:lnTo>
                      <a:pt x="0" y="230"/>
                    </a:lnTo>
                    <a:lnTo>
                      <a:pt x="0" y="246"/>
                    </a:lnTo>
                    <a:lnTo>
                      <a:pt x="114" y="246"/>
                    </a:lnTo>
                    <a:lnTo>
                      <a:pt x="114" y="229"/>
                    </a:lnTo>
                    <a:lnTo>
                      <a:pt x="136" y="229"/>
                    </a:lnTo>
                    <a:lnTo>
                      <a:pt x="136" y="209"/>
                    </a:lnTo>
                    <a:lnTo>
                      <a:pt x="139" y="209"/>
                    </a:lnTo>
                    <a:lnTo>
                      <a:pt x="139" y="209"/>
                    </a:lnTo>
                    <a:lnTo>
                      <a:pt x="147" y="215"/>
                    </a:lnTo>
                    <a:lnTo>
                      <a:pt x="156" y="221"/>
                    </a:lnTo>
                    <a:lnTo>
                      <a:pt x="164" y="224"/>
                    </a:lnTo>
                    <a:lnTo>
                      <a:pt x="174" y="225"/>
                    </a:lnTo>
                    <a:lnTo>
                      <a:pt x="238" y="225"/>
                    </a:lnTo>
                    <a:lnTo>
                      <a:pt x="238" y="225"/>
                    </a:lnTo>
                    <a:lnTo>
                      <a:pt x="255" y="225"/>
                    </a:lnTo>
                    <a:lnTo>
                      <a:pt x="255" y="225"/>
                    </a:lnTo>
                    <a:lnTo>
                      <a:pt x="260" y="224"/>
                    </a:lnTo>
                    <a:lnTo>
                      <a:pt x="265" y="223"/>
                    </a:lnTo>
                    <a:lnTo>
                      <a:pt x="269" y="221"/>
                    </a:lnTo>
                    <a:lnTo>
                      <a:pt x="272" y="217"/>
                    </a:lnTo>
                    <a:lnTo>
                      <a:pt x="276" y="213"/>
                    </a:lnTo>
                    <a:lnTo>
                      <a:pt x="278" y="210"/>
                    </a:lnTo>
                    <a:lnTo>
                      <a:pt x="280" y="205"/>
                    </a:lnTo>
                    <a:lnTo>
                      <a:pt x="280" y="200"/>
                    </a:lnTo>
                    <a:lnTo>
                      <a:pt x="280" y="200"/>
                    </a:lnTo>
                    <a:lnTo>
                      <a:pt x="279" y="194"/>
                    </a:lnTo>
                    <a:lnTo>
                      <a:pt x="277" y="188"/>
                    </a:lnTo>
                    <a:lnTo>
                      <a:pt x="277" y="188"/>
                    </a:lnTo>
                    <a:lnTo>
                      <a:pt x="283" y="184"/>
                    </a:lnTo>
                    <a:lnTo>
                      <a:pt x="290" y="179"/>
                    </a:lnTo>
                    <a:lnTo>
                      <a:pt x="293" y="172"/>
                    </a:lnTo>
                    <a:lnTo>
                      <a:pt x="294" y="169"/>
                    </a:lnTo>
                    <a:lnTo>
                      <a:pt x="294" y="165"/>
                    </a:lnTo>
                    <a:lnTo>
                      <a:pt x="294" y="165"/>
                    </a:lnTo>
                    <a:lnTo>
                      <a:pt x="294" y="160"/>
                    </a:lnTo>
                    <a:lnTo>
                      <a:pt x="293" y="156"/>
                    </a:lnTo>
                    <a:lnTo>
                      <a:pt x="291" y="153"/>
                    </a:lnTo>
                    <a:lnTo>
                      <a:pt x="288" y="149"/>
                    </a:lnTo>
                    <a:lnTo>
                      <a:pt x="288" y="149"/>
                    </a:lnTo>
                    <a:lnTo>
                      <a:pt x="293" y="145"/>
                    </a:lnTo>
                    <a:lnTo>
                      <a:pt x="296" y="141"/>
                    </a:lnTo>
                    <a:lnTo>
                      <a:pt x="298" y="135"/>
                    </a:lnTo>
                    <a:lnTo>
                      <a:pt x="298" y="129"/>
                    </a:lnTo>
                    <a:lnTo>
                      <a:pt x="298" y="129"/>
                    </a:lnTo>
                    <a:lnTo>
                      <a:pt x="297" y="121"/>
                    </a:lnTo>
                    <a:lnTo>
                      <a:pt x="295" y="116"/>
                    </a:lnTo>
                    <a:lnTo>
                      <a:pt x="295" y="116"/>
                    </a:lnTo>
                    <a:lnTo>
                      <a:pt x="300" y="112"/>
                    </a:lnTo>
                    <a:lnTo>
                      <a:pt x="305" y="106"/>
                    </a:lnTo>
                    <a:lnTo>
                      <a:pt x="307" y="101"/>
                    </a:lnTo>
                    <a:lnTo>
                      <a:pt x="308" y="93"/>
                    </a:lnTo>
                    <a:lnTo>
                      <a:pt x="308" y="93"/>
                    </a:lnTo>
                    <a:lnTo>
                      <a:pt x="308" y="89"/>
                    </a:lnTo>
                    <a:lnTo>
                      <a:pt x="306" y="84"/>
                    </a:lnTo>
                    <a:lnTo>
                      <a:pt x="304" y="79"/>
                    </a:lnTo>
                    <a:lnTo>
                      <a:pt x="300" y="76"/>
                    </a:lnTo>
                    <a:lnTo>
                      <a:pt x="297" y="73"/>
                    </a:lnTo>
                    <a:lnTo>
                      <a:pt x="293" y="71"/>
                    </a:lnTo>
                    <a:lnTo>
                      <a:pt x="288" y="70"/>
                    </a:lnTo>
                    <a:lnTo>
                      <a:pt x="283" y="68"/>
                    </a:lnTo>
                    <a:lnTo>
                      <a:pt x="283" y="68"/>
                    </a:lnTo>
                    <a:close/>
                    <a:moveTo>
                      <a:pt x="294" y="93"/>
                    </a:moveTo>
                    <a:lnTo>
                      <a:pt x="294" y="93"/>
                    </a:lnTo>
                    <a:lnTo>
                      <a:pt x="293" y="98"/>
                    </a:lnTo>
                    <a:lnTo>
                      <a:pt x="291" y="101"/>
                    </a:lnTo>
                    <a:lnTo>
                      <a:pt x="287" y="103"/>
                    </a:lnTo>
                    <a:lnTo>
                      <a:pt x="283" y="104"/>
                    </a:lnTo>
                    <a:lnTo>
                      <a:pt x="274" y="104"/>
                    </a:lnTo>
                    <a:lnTo>
                      <a:pt x="233" y="104"/>
                    </a:lnTo>
                    <a:lnTo>
                      <a:pt x="233" y="104"/>
                    </a:lnTo>
                    <a:lnTo>
                      <a:pt x="230" y="103"/>
                    </a:lnTo>
                    <a:lnTo>
                      <a:pt x="226" y="101"/>
                    </a:lnTo>
                    <a:lnTo>
                      <a:pt x="224" y="98"/>
                    </a:lnTo>
                    <a:lnTo>
                      <a:pt x="224" y="93"/>
                    </a:lnTo>
                    <a:lnTo>
                      <a:pt x="224" y="93"/>
                    </a:lnTo>
                    <a:lnTo>
                      <a:pt x="224" y="90"/>
                    </a:lnTo>
                    <a:lnTo>
                      <a:pt x="226" y="87"/>
                    </a:lnTo>
                    <a:lnTo>
                      <a:pt x="228" y="85"/>
                    </a:lnTo>
                    <a:lnTo>
                      <a:pt x="231" y="84"/>
                    </a:lnTo>
                    <a:lnTo>
                      <a:pt x="254" y="84"/>
                    </a:lnTo>
                    <a:lnTo>
                      <a:pt x="254" y="82"/>
                    </a:lnTo>
                    <a:lnTo>
                      <a:pt x="283" y="82"/>
                    </a:lnTo>
                    <a:lnTo>
                      <a:pt x="283" y="82"/>
                    </a:lnTo>
                    <a:lnTo>
                      <a:pt x="287" y="84"/>
                    </a:lnTo>
                    <a:lnTo>
                      <a:pt x="291" y="86"/>
                    </a:lnTo>
                    <a:lnTo>
                      <a:pt x="293" y="89"/>
                    </a:lnTo>
                    <a:lnTo>
                      <a:pt x="294" y="93"/>
                    </a:lnTo>
                    <a:lnTo>
                      <a:pt x="294" y="93"/>
                    </a:lnTo>
                    <a:close/>
                    <a:moveTo>
                      <a:pt x="284" y="129"/>
                    </a:moveTo>
                    <a:lnTo>
                      <a:pt x="284" y="129"/>
                    </a:lnTo>
                    <a:lnTo>
                      <a:pt x="284" y="133"/>
                    </a:lnTo>
                    <a:lnTo>
                      <a:pt x="281" y="136"/>
                    </a:lnTo>
                    <a:lnTo>
                      <a:pt x="278" y="139"/>
                    </a:lnTo>
                    <a:lnTo>
                      <a:pt x="274" y="140"/>
                    </a:lnTo>
                    <a:lnTo>
                      <a:pt x="269" y="140"/>
                    </a:lnTo>
                    <a:lnTo>
                      <a:pt x="225" y="140"/>
                    </a:lnTo>
                    <a:lnTo>
                      <a:pt x="225" y="140"/>
                    </a:lnTo>
                    <a:lnTo>
                      <a:pt x="220" y="139"/>
                    </a:lnTo>
                    <a:lnTo>
                      <a:pt x="217" y="136"/>
                    </a:lnTo>
                    <a:lnTo>
                      <a:pt x="215" y="133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215" y="125"/>
                    </a:lnTo>
                    <a:lnTo>
                      <a:pt x="217" y="121"/>
                    </a:lnTo>
                    <a:lnTo>
                      <a:pt x="220" y="119"/>
                    </a:lnTo>
                    <a:lnTo>
                      <a:pt x="225" y="118"/>
                    </a:lnTo>
                    <a:lnTo>
                      <a:pt x="233" y="118"/>
                    </a:lnTo>
                    <a:lnTo>
                      <a:pt x="274" y="118"/>
                    </a:lnTo>
                    <a:lnTo>
                      <a:pt x="274" y="118"/>
                    </a:lnTo>
                    <a:lnTo>
                      <a:pt x="278" y="119"/>
                    </a:lnTo>
                    <a:lnTo>
                      <a:pt x="281" y="121"/>
                    </a:lnTo>
                    <a:lnTo>
                      <a:pt x="284" y="125"/>
                    </a:lnTo>
                    <a:lnTo>
                      <a:pt x="284" y="129"/>
                    </a:lnTo>
                    <a:lnTo>
                      <a:pt x="284" y="129"/>
                    </a:lnTo>
                    <a:close/>
                    <a:moveTo>
                      <a:pt x="114" y="215"/>
                    </a:moveTo>
                    <a:lnTo>
                      <a:pt x="114" y="113"/>
                    </a:lnTo>
                    <a:lnTo>
                      <a:pt x="122" y="113"/>
                    </a:lnTo>
                    <a:lnTo>
                      <a:pt x="122" y="215"/>
                    </a:lnTo>
                    <a:lnTo>
                      <a:pt x="114" y="215"/>
                    </a:lnTo>
                    <a:close/>
                    <a:moveTo>
                      <a:pt x="148" y="198"/>
                    </a:moveTo>
                    <a:lnTo>
                      <a:pt x="147" y="195"/>
                    </a:lnTo>
                    <a:lnTo>
                      <a:pt x="136" y="195"/>
                    </a:lnTo>
                    <a:lnTo>
                      <a:pt x="136" y="113"/>
                    </a:lnTo>
                    <a:lnTo>
                      <a:pt x="142" y="113"/>
                    </a:lnTo>
                    <a:lnTo>
                      <a:pt x="143" y="107"/>
                    </a:lnTo>
                    <a:lnTo>
                      <a:pt x="143" y="107"/>
                    </a:lnTo>
                    <a:lnTo>
                      <a:pt x="146" y="100"/>
                    </a:lnTo>
                    <a:lnTo>
                      <a:pt x="151" y="93"/>
                    </a:lnTo>
                    <a:lnTo>
                      <a:pt x="184" y="58"/>
                    </a:lnTo>
                    <a:lnTo>
                      <a:pt x="193" y="44"/>
                    </a:lnTo>
                    <a:lnTo>
                      <a:pt x="193" y="14"/>
                    </a:lnTo>
                    <a:lnTo>
                      <a:pt x="195" y="14"/>
                    </a:lnTo>
                    <a:lnTo>
                      <a:pt x="195" y="14"/>
                    </a:lnTo>
                    <a:lnTo>
                      <a:pt x="201" y="16"/>
                    </a:lnTo>
                    <a:lnTo>
                      <a:pt x="205" y="19"/>
                    </a:lnTo>
                    <a:lnTo>
                      <a:pt x="209" y="23"/>
                    </a:lnTo>
                    <a:lnTo>
                      <a:pt x="210" y="30"/>
                    </a:lnTo>
                    <a:lnTo>
                      <a:pt x="210" y="53"/>
                    </a:lnTo>
                    <a:lnTo>
                      <a:pt x="202" y="80"/>
                    </a:lnTo>
                    <a:lnTo>
                      <a:pt x="202" y="80"/>
                    </a:lnTo>
                    <a:lnTo>
                      <a:pt x="202" y="80"/>
                    </a:lnTo>
                    <a:lnTo>
                      <a:pt x="202" y="80"/>
                    </a:lnTo>
                    <a:lnTo>
                      <a:pt x="202" y="84"/>
                    </a:lnTo>
                    <a:lnTo>
                      <a:pt x="203" y="84"/>
                    </a:lnTo>
                    <a:lnTo>
                      <a:pt x="203" y="84"/>
                    </a:lnTo>
                    <a:lnTo>
                      <a:pt x="205" y="90"/>
                    </a:lnTo>
                    <a:lnTo>
                      <a:pt x="205" y="98"/>
                    </a:lnTo>
                    <a:lnTo>
                      <a:pt x="205" y="105"/>
                    </a:lnTo>
                    <a:lnTo>
                      <a:pt x="203" y="112"/>
                    </a:lnTo>
                    <a:lnTo>
                      <a:pt x="203" y="112"/>
                    </a:lnTo>
                    <a:lnTo>
                      <a:pt x="200" y="121"/>
                    </a:lnTo>
                    <a:lnTo>
                      <a:pt x="196" y="129"/>
                    </a:lnTo>
                    <a:lnTo>
                      <a:pt x="189" y="135"/>
                    </a:lnTo>
                    <a:lnTo>
                      <a:pt x="183" y="141"/>
                    </a:lnTo>
                    <a:lnTo>
                      <a:pt x="175" y="145"/>
                    </a:lnTo>
                    <a:lnTo>
                      <a:pt x="168" y="147"/>
                    </a:lnTo>
                    <a:lnTo>
                      <a:pt x="160" y="148"/>
                    </a:lnTo>
                    <a:lnTo>
                      <a:pt x="151" y="147"/>
                    </a:lnTo>
                    <a:lnTo>
                      <a:pt x="148" y="160"/>
                    </a:lnTo>
                    <a:lnTo>
                      <a:pt x="148" y="160"/>
                    </a:lnTo>
                    <a:lnTo>
                      <a:pt x="155" y="161"/>
                    </a:lnTo>
                    <a:lnTo>
                      <a:pt x="161" y="162"/>
                    </a:lnTo>
                    <a:lnTo>
                      <a:pt x="161" y="162"/>
                    </a:lnTo>
                    <a:lnTo>
                      <a:pt x="166" y="162"/>
                    </a:lnTo>
                    <a:lnTo>
                      <a:pt x="173" y="161"/>
                    </a:lnTo>
                    <a:lnTo>
                      <a:pt x="178" y="159"/>
                    </a:lnTo>
                    <a:lnTo>
                      <a:pt x="184" y="157"/>
                    </a:lnTo>
                    <a:lnTo>
                      <a:pt x="195" y="151"/>
                    </a:lnTo>
                    <a:lnTo>
                      <a:pt x="203" y="142"/>
                    </a:lnTo>
                    <a:lnTo>
                      <a:pt x="203" y="142"/>
                    </a:lnTo>
                    <a:lnTo>
                      <a:pt x="205" y="144"/>
                    </a:lnTo>
                    <a:lnTo>
                      <a:pt x="205" y="144"/>
                    </a:lnTo>
                    <a:lnTo>
                      <a:pt x="201" y="148"/>
                    </a:lnTo>
                    <a:lnTo>
                      <a:pt x="198" y="153"/>
                    </a:lnTo>
                    <a:lnTo>
                      <a:pt x="196" y="158"/>
                    </a:lnTo>
                    <a:lnTo>
                      <a:pt x="195" y="165"/>
                    </a:lnTo>
                    <a:lnTo>
                      <a:pt x="195" y="165"/>
                    </a:lnTo>
                    <a:lnTo>
                      <a:pt x="196" y="170"/>
                    </a:lnTo>
                    <a:lnTo>
                      <a:pt x="197" y="174"/>
                    </a:lnTo>
                    <a:lnTo>
                      <a:pt x="199" y="179"/>
                    </a:lnTo>
                    <a:lnTo>
                      <a:pt x="202" y="182"/>
                    </a:lnTo>
                    <a:lnTo>
                      <a:pt x="202" y="182"/>
                    </a:lnTo>
                    <a:lnTo>
                      <a:pt x="199" y="186"/>
                    </a:lnTo>
                    <a:lnTo>
                      <a:pt x="197" y="190"/>
                    </a:lnTo>
                    <a:lnTo>
                      <a:pt x="196" y="195"/>
                    </a:lnTo>
                    <a:lnTo>
                      <a:pt x="195" y="200"/>
                    </a:lnTo>
                    <a:lnTo>
                      <a:pt x="195" y="200"/>
                    </a:lnTo>
                    <a:lnTo>
                      <a:pt x="196" y="206"/>
                    </a:lnTo>
                    <a:lnTo>
                      <a:pt x="198" y="211"/>
                    </a:lnTo>
                    <a:lnTo>
                      <a:pt x="174" y="211"/>
                    </a:lnTo>
                    <a:lnTo>
                      <a:pt x="174" y="211"/>
                    </a:lnTo>
                    <a:lnTo>
                      <a:pt x="166" y="210"/>
                    </a:lnTo>
                    <a:lnTo>
                      <a:pt x="160" y="207"/>
                    </a:lnTo>
                    <a:lnTo>
                      <a:pt x="153" y="203"/>
                    </a:lnTo>
                    <a:lnTo>
                      <a:pt x="148" y="198"/>
                    </a:lnTo>
                    <a:lnTo>
                      <a:pt x="148" y="198"/>
                    </a:lnTo>
                    <a:close/>
                    <a:moveTo>
                      <a:pt x="255" y="210"/>
                    </a:moveTo>
                    <a:lnTo>
                      <a:pt x="219" y="210"/>
                    </a:lnTo>
                    <a:lnTo>
                      <a:pt x="219" y="210"/>
                    </a:lnTo>
                    <a:lnTo>
                      <a:pt x="215" y="210"/>
                    </a:lnTo>
                    <a:lnTo>
                      <a:pt x="212" y="208"/>
                    </a:lnTo>
                    <a:lnTo>
                      <a:pt x="210" y="203"/>
                    </a:lnTo>
                    <a:lnTo>
                      <a:pt x="209" y="200"/>
                    </a:lnTo>
                    <a:lnTo>
                      <a:pt x="209" y="200"/>
                    </a:lnTo>
                    <a:lnTo>
                      <a:pt x="210" y="196"/>
                    </a:lnTo>
                    <a:lnTo>
                      <a:pt x="212" y="193"/>
                    </a:lnTo>
                    <a:lnTo>
                      <a:pt x="215" y="190"/>
                    </a:lnTo>
                    <a:lnTo>
                      <a:pt x="219" y="189"/>
                    </a:lnTo>
                    <a:lnTo>
                      <a:pt x="255" y="189"/>
                    </a:lnTo>
                    <a:lnTo>
                      <a:pt x="255" y="189"/>
                    </a:lnTo>
                    <a:lnTo>
                      <a:pt x="259" y="190"/>
                    </a:lnTo>
                    <a:lnTo>
                      <a:pt x="263" y="193"/>
                    </a:lnTo>
                    <a:lnTo>
                      <a:pt x="265" y="196"/>
                    </a:lnTo>
                    <a:lnTo>
                      <a:pt x="266" y="200"/>
                    </a:lnTo>
                    <a:lnTo>
                      <a:pt x="266" y="200"/>
                    </a:lnTo>
                    <a:lnTo>
                      <a:pt x="265" y="203"/>
                    </a:lnTo>
                    <a:lnTo>
                      <a:pt x="263" y="208"/>
                    </a:lnTo>
                    <a:lnTo>
                      <a:pt x="259" y="210"/>
                    </a:lnTo>
                    <a:lnTo>
                      <a:pt x="255" y="210"/>
                    </a:lnTo>
                    <a:lnTo>
                      <a:pt x="255" y="210"/>
                    </a:lnTo>
                    <a:close/>
                    <a:moveTo>
                      <a:pt x="269" y="175"/>
                    </a:moveTo>
                    <a:lnTo>
                      <a:pt x="255" y="175"/>
                    </a:lnTo>
                    <a:lnTo>
                      <a:pt x="219" y="175"/>
                    </a:lnTo>
                    <a:lnTo>
                      <a:pt x="219" y="175"/>
                    </a:lnTo>
                    <a:lnTo>
                      <a:pt x="215" y="174"/>
                    </a:lnTo>
                    <a:lnTo>
                      <a:pt x="212" y="172"/>
                    </a:lnTo>
                    <a:lnTo>
                      <a:pt x="210" y="169"/>
                    </a:lnTo>
                    <a:lnTo>
                      <a:pt x="209" y="165"/>
                    </a:lnTo>
                    <a:lnTo>
                      <a:pt x="209" y="165"/>
                    </a:lnTo>
                    <a:lnTo>
                      <a:pt x="210" y="160"/>
                    </a:lnTo>
                    <a:lnTo>
                      <a:pt x="212" y="157"/>
                    </a:lnTo>
                    <a:lnTo>
                      <a:pt x="215" y="155"/>
                    </a:lnTo>
                    <a:lnTo>
                      <a:pt x="219" y="154"/>
                    </a:lnTo>
                    <a:lnTo>
                      <a:pt x="225" y="154"/>
                    </a:lnTo>
                    <a:lnTo>
                      <a:pt x="269" y="154"/>
                    </a:lnTo>
                    <a:lnTo>
                      <a:pt x="269" y="154"/>
                    </a:lnTo>
                    <a:lnTo>
                      <a:pt x="273" y="155"/>
                    </a:lnTo>
                    <a:lnTo>
                      <a:pt x="277" y="157"/>
                    </a:lnTo>
                    <a:lnTo>
                      <a:pt x="279" y="160"/>
                    </a:lnTo>
                    <a:lnTo>
                      <a:pt x="280" y="165"/>
                    </a:lnTo>
                    <a:lnTo>
                      <a:pt x="280" y="165"/>
                    </a:lnTo>
                    <a:lnTo>
                      <a:pt x="279" y="169"/>
                    </a:lnTo>
                    <a:lnTo>
                      <a:pt x="277" y="172"/>
                    </a:lnTo>
                    <a:lnTo>
                      <a:pt x="273" y="174"/>
                    </a:lnTo>
                    <a:lnTo>
                      <a:pt x="269" y="175"/>
                    </a:lnTo>
                    <a:lnTo>
                      <a:pt x="269" y="17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73"/>
              <p:cNvSpPr>
                <a:spLocks noEditPoints="1"/>
              </p:cNvSpPr>
              <p:nvPr/>
            </p:nvSpPr>
            <p:spPr bwMode="auto">
              <a:xfrm>
                <a:off x="8704263" y="6319838"/>
                <a:ext cx="52388" cy="52388"/>
              </a:xfrm>
              <a:custGeom>
                <a:gdLst>
                  <a:gd fmla="*/ 33 w 33" name="T0"/>
                  <a:gd fmla="*/ 16 h 33" name="T1"/>
                  <a:gd fmla="*/ 33 w 33" name="T2"/>
                  <a:gd fmla="*/ 16 h 33" name="T3"/>
                  <a:gd fmla="*/ 33 w 33" name="T4"/>
                  <a:gd fmla="*/ 13 h 33" name="T5"/>
                  <a:gd fmla="*/ 32 w 33" name="T6"/>
                  <a:gd fmla="*/ 10 h 33" name="T7"/>
                  <a:gd fmla="*/ 29 w 33" name="T8"/>
                  <a:gd fmla="*/ 4 h 33" name="T9"/>
                  <a:gd fmla="*/ 23 w 33" name="T10"/>
                  <a:gd fmla="*/ 1 h 33" name="T11"/>
                  <a:gd fmla="*/ 20 w 33" name="T12"/>
                  <a:gd fmla="*/ 0 h 33" name="T13"/>
                  <a:gd fmla="*/ 17 w 33" name="T14"/>
                  <a:gd fmla="*/ 0 h 33" name="T15"/>
                  <a:gd fmla="*/ 17 w 33" name="T16"/>
                  <a:gd fmla="*/ 0 h 33" name="T17"/>
                  <a:gd fmla="*/ 14 w 33" name="T18"/>
                  <a:gd fmla="*/ 0 h 33" name="T19"/>
                  <a:gd fmla="*/ 10 w 33" name="T20"/>
                  <a:gd fmla="*/ 1 h 33" name="T21"/>
                  <a:gd fmla="*/ 5 w 33" name="T22"/>
                  <a:gd fmla="*/ 4 h 33" name="T23"/>
                  <a:gd fmla="*/ 1 w 33" name="T24"/>
                  <a:gd fmla="*/ 10 h 33" name="T25"/>
                  <a:gd fmla="*/ 0 w 33" name="T26"/>
                  <a:gd fmla="*/ 13 h 33" name="T27"/>
                  <a:gd fmla="*/ 0 w 33" name="T28"/>
                  <a:gd fmla="*/ 16 h 33" name="T29"/>
                  <a:gd fmla="*/ 0 w 33" name="T30"/>
                  <a:gd fmla="*/ 16 h 33" name="T31"/>
                  <a:gd fmla="*/ 0 w 33" name="T32"/>
                  <a:gd fmla="*/ 19 h 33" name="T33"/>
                  <a:gd fmla="*/ 1 w 33" name="T34"/>
                  <a:gd fmla="*/ 23 h 33" name="T35"/>
                  <a:gd fmla="*/ 5 w 33" name="T36"/>
                  <a:gd fmla="*/ 28 h 33" name="T37"/>
                  <a:gd fmla="*/ 10 w 33" name="T38"/>
                  <a:gd fmla="*/ 32 h 33" name="T39"/>
                  <a:gd fmla="*/ 14 w 33" name="T40"/>
                  <a:gd fmla="*/ 33 h 33" name="T41"/>
                  <a:gd fmla="*/ 17 w 33" name="T42"/>
                  <a:gd fmla="*/ 33 h 33" name="T43"/>
                  <a:gd fmla="*/ 17 w 33" name="T44"/>
                  <a:gd fmla="*/ 33 h 33" name="T45"/>
                  <a:gd fmla="*/ 20 w 33" name="T46"/>
                  <a:gd fmla="*/ 33 h 33" name="T47"/>
                  <a:gd fmla="*/ 23 w 33" name="T48"/>
                  <a:gd fmla="*/ 32 h 33" name="T49"/>
                  <a:gd fmla="*/ 29 w 33" name="T50"/>
                  <a:gd fmla="*/ 28 h 33" name="T51"/>
                  <a:gd fmla="*/ 32 w 33" name="T52"/>
                  <a:gd fmla="*/ 23 h 33" name="T53"/>
                  <a:gd fmla="*/ 33 w 33" name="T54"/>
                  <a:gd fmla="*/ 19 h 33" name="T55"/>
                  <a:gd fmla="*/ 33 w 33" name="T56"/>
                  <a:gd fmla="*/ 16 h 33" name="T57"/>
                  <a:gd fmla="*/ 33 w 33" name="T58"/>
                  <a:gd fmla="*/ 16 h 33" name="T59"/>
                  <a:gd fmla="*/ 14 w 33" name="T60"/>
                  <a:gd fmla="*/ 16 h 33" name="T61"/>
                  <a:gd fmla="*/ 14 w 33" name="T62"/>
                  <a:gd fmla="*/ 16 h 33" name="T63"/>
                  <a:gd fmla="*/ 15 w 33" name="T64"/>
                  <a:gd fmla="*/ 14 h 33" name="T65"/>
                  <a:gd fmla="*/ 17 w 33" name="T66"/>
                  <a:gd fmla="*/ 14 h 33" name="T67"/>
                  <a:gd fmla="*/ 17 w 33" name="T68"/>
                  <a:gd fmla="*/ 14 h 33" name="T69"/>
                  <a:gd fmla="*/ 18 w 33" name="T70"/>
                  <a:gd fmla="*/ 14 h 33" name="T71"/>
                  <a:gd fmla="*/ 19 w 33" name="T72"/>
                  <a:gd fmla="*/ 16 h 33" name="T73"/>
                  <a:gd fmla="*/ 19 w 33" name="T74"/>
                  <a:gd fmla="*/ 16 h 33" name="T75"/>
                  <a:gd fmla="*/ 18 w 33" name="T76"/>
                  <a:gd fmla="*/ 18 h 33" name="T77"/>
                  <a:gd fmla="*/ 17 w 33" name="T78"/>
                  <a:gd fmla="*/ 19 h 33" name="T79"/>
                  <a:gd fmla="*/ 17 w 33" name="T80"/>
                  <a:gd fmla="*/ 19 h 33" name="T81"/>
                  <a:gd fmla="*/ 15 w 33" name="T82"/>
                  <a:gd fmla="*/ 18 h 33" name="T83"/>
                  <a:gd fmla="*/ 14 w 33" name="T84"/>
                  <a:gd fmla="*/ 16 h 33" name="T85"/>
                  <a:gd fmla="*/ 14 w 33" name="T86"/>
                  <a:gd fmla="*/ 16 h 33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33" w="33">
                    <a:moveTo>
                      <a:pt x="33" y="16"/>
                    </a:moveTo>
                    <a:lnTo>
                      <a:pt x="33" y="16"/>
                    </a:lnTo>
                    <a:lnTo>
                      <a:pt x="33" y="13"/>
                    </a:lnTo>
                    <a:lnTo>
                      <a:pt x="32" y="10"/>
                    </a:lnTo>
                    <a:lnTo>
                      <a:pt x="29" y="4"/>
                    </a:lnTo>
                    <a:lnTo>
                      <a:pt x="23" y="1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1"/>
                    </a:lnTo>
                    <a:lnTo>
                      <a:pt x="5" y="4"/>
                    </a:lnTo>
                    <a:lnTo>
                      <a:pt x="1" y="10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1" y="23"/>
                    </a:lnTo>
                    <a:lnTo>
                      <a:pt x="5" y="28"/>
                    </a:lnTo>
                    <a:lnTo>
                      <a:pt x="10" y="32"/>
                    </a:lnTo>
                    <a:lnTo>
                      <a:pt x="14" y="33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20" y="33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3" y="19"/>
                    </a:lnTo>
                    <a:lnTo>
                      <a:pt x="33" y="16"/>
                    </a:lnTo>
                    <a:lnTo>
                      <a:pt x="33" y="16"/>
                    </a:lnTo>
                    <a:close/>
                    <a:moveTo>
                      <a:pt x="14" y="16"/>
                    </a:moveTo>
                    <a:lnTo>
                      <a:pt x="14" y="16"/>
                    </a:lnTo>
                    <a:lnTo>
                      <a:pt x="15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8" y="18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5" y="18"/>
                    </a:lnTo>
                    <a:lnTo>
                      <a:pt x="14" y="16"/>
                    </a:lnTo>
                    <a:lnTo>
                      <a:pt x="14" y="1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Rectangle 74"/>
              <p:cNvSpPr>
                <a:spLocks noChangeArrowheads="1"/>
              </p:cNvSpPr>
              <p:nvPr/>
            </p:nvSpPr>
            <p:spPr bwMode="auto">
              <a:xfrm>
                <a:off x="8712200" y="5751513"/>
                <a:ext cx="261938" cy="22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Rectangle 75"/>
              <p:cNvSpPr>
                <a:spLocks noChangeArrowheads="1"/>
              </p:cNvSpPr>
              <p:nvPr/>
            </p:nvSpPr>
            <p:spPr bwMode="auto">
              <a:xfrm>
                <a:off x="8712200" y="5799138"/>
                <a:ext cx="261938" cy="22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Rectangle 76"/>
              <p:cNvSpPr>
                <a:spLocks noChangeArrowheads="1"/>
              </p:cNvSpPr>
              <p:nvPr/>
            </p:nvSpPr>
            <p:spPr bwMode="auto">
              <a:xfrm>
                <a:off x="8712200" y="5846763"/>
                <a:ext cx="261938" cy="22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algn="tl" blurRad="25400" dir="2700000" dist="127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altLang="en-US" lang="ko-KR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36448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>
              <a:lnSpc>
                <a:spcPct val="80000"/>
              </a:lnSpc>
              <a:spcAft>
                <a:spcPct val="0"/>
              </a:spcAft>
              <a:defRPr/>
            </a:pPr>
            <a:r>
              <a:rPr altLang="ko-KR" 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Slide main title</a:t>
            </a:r>
          </a:p>
        </p:txBody>
      </p:sp>
      <p:sp>
        <p:nvSpPr>
          <p:cNvPr id="29699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4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 lIns="0" rIns="0" tIns="0">
            <a:spAutoFit/>
          </a:bodyPr>
          <a:lstStyle/>
          <a:p>
            <a:r>
              <a:rPr altLang="ko-KR" b="1" lang="en-US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Design inspiration For presentation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3360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 indent="-180975" marL="180975">
              <a:spcAft>
                <a:spcPct val="0"/>
              </a:spcAft>
              <a:buClr>
                <a:srgbClr val="FF8A00"/>
              </a:buClr>
              <a:buFont charset="0" panose="020b0604020202020204" pitchFamily="34" typeface="Arial"/>
              <a:buChar char="•"/>
              <a:defRPr/>
            </a:pPr>
            <a:r>
              <a:rPr altLang="ko-KR" b="0" lang="en-US" sz="1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Our user-friendly and functional search engine helps you locate the right templates, effectively saving your time.</a:t>
            </a:r>
          </a:p>
        </p:txBody>
      </p:sp>
      <p:graphicFrame>
        <p:nvGraphicFramePr>
          <p:cNvPr id="29701" name="차트 8"/>
          <p:cNvGraphicFramePr>
            <a:graphicFrameLocks noChangeAspect="1"/>
          </p:cNvGraphicFramePr>
          <p:nvPr/>
        </p:nvGraphicFramePr>
        <p:xfrm>
          <a:off x="5699125" y="1093788"/>
          <a:ext cx="5481638" cy="5014912"/>
        </p:xfrm>
        <a:graphic>
          <a:graphicData uri="http://schemas.openxmlformats.org/presentationml/2006/ole">
            <mc:AlternateContent>
              <mc:Choice xmlns:v="urn:schemas-microsoft-com:vml" Requires="v">
                <p:oleObj imgH="5017443" imgW="5480779" progId="Excel.Chart.8" r:id="rId2" spid="_x0000_s1048">
                  <p:embed/>
                </p:oleObj>
              </mc:Choice>
              <mc:Fallback>
                <p:oleObj imgH="5017443" imgW="5480779" progId="Excel.Chart.8" r:id="rId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699125" y="1093788"/>
                        <a:ext cx="5481638" cy="5014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차트 25"/>
          <p:cNvGraphicFramePr>
            <a:graphicFrameLocks noChangeAspect="1"/>
          </p:cNvGraphicFramePr>
          <p:nvPr/>
        </p:nvGraphicFramePr>
        <p:xfrm>
          <a:off x="1011238" y="1093788"/>
          <a:ext cx="5481637" cy="5014912"/>
        </p:xfrm>
        <a:graphic>
          <a:graphicData uri="http://schemas.openxmlformats.org/presentationml/2006/ole">
            <mc:AlternateContent>
              <mc:Choice xmlns:v="urn:schemas-microsoft-com:vml" Requires="v">
                <p:oleObj imgH="5017443" imgW="5480779" progId="Excel.Chart.8" r:id="rId4" spid="_x0000_s1049">
                  <p:embed/>
                </p:oleObj>
              </mc:Choice>
              <mc:Fallback>
                <p:oleObj imgH="5017443" imgW="5480779" progId="Excel.Chart.8" r:id="rId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11238" y="1093788"/>
                        <a:ext cx="5481637" cy="5014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703" name="Group 29"/>
          <p:cNvGrpSpPr/>
          <p:nvPr/>
        </p:nvGrpSpPr>
        <p:grpSpPr>
          <a:xfrm>
            <a:off x="6205538" y="5259388"/>
            <a:ext cx="4468812" cy="1022350"/>
            <a:chOff x="6183407" y="5286268"/>
            <a:chExt cx="4469259" cy="1023052"/>
          </a:xfrm>
        </p:grpSpPr>
        <p:sp>
          <p:nvSpPr>
            <p:cNvPr id="28" name="Rectangle 27"/>
            <p:cNvSpPr/>
            <p:nvPr/>
          </p:nvSpPr>
          <p:spPr>
            <a:xfrm>
              <a:off x="6183407" y="5403824"/>
              <a:ext cx="4469259" cy="9054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/>
            </a:p>
          </p:txBody>
        </p:sp>
        <p:grpSp>
          <p:nvGrpSpPr>
            <p:cNvPr id="29714" name="Group 9"/>
            <p:cNvGrpSpPr/>
            <p:nvPr/>
          </p:nvGrpSpPr>
          <p:grpSpPr>
            <a:xfrm>
              <a:off x="6369422" y="5286268"/>
              <a:ext cx="4097228" cy="345207"/>
              <a:chOff x="6150311" y="5070513"/>
              <a:chExt cx="4097228" cy="345207"/>
            </a:xfrm>
          </p:grpSpPr>
          <p:sp>
            <p:nvSpPr>
              <p:cNvPr id="13" name="직사각형 9"/>
              <p:cNvSpPr/>
              <p:nvPr/>
            </p:nvSpPr>
            <p:spPr>
              <a:xfrm>
                <a:off x="6150052" y="5070513"/>
                <a:ext cx="4097748" cy="344724"/>
              </a:xfrm>
              <a:prstGeom prst="rect">
                <a:avLst/>
              </a:prstGeom>
              <a:solidFill>
                <a:srgbClr val="41546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 sz="2000">
                  <a:latin charset="0" pitchFamily="34" typeface="Calibri"/>
                </a:endParaRPr>
              </a:p>
            </p:txBody>
          </p:sp>
          <p:grpSp>
            <p:nvGrpSpPr>
              <p:cNvPr id="29718" name="Group 13"/>
              <p:cNvGrpSpPr/>
              <p:nvPr/>
            </p:nvGrpSpPr>
            <p:grpSpPr>
              <a:xfrm>
                <a:off x="6276553" y="5192335"/>
                <a:ext cx="3844744" cy="101563"/>
                <a:chOff x="2128739" y="5192335"/>
                <a:chExt cx="3844744" cy="101563"/>
              </a:xfrm>
            </p:grpSpPr>
            <p:sp>
              <p:nvSpPr>
                <p:cNvPr id="15" name="Oval 14"/>
                <p:cNvSpPr/>
                <p:nvPr/>
              </p:nvSpPr>
              <p:spPr>
                <a:xfrm>
                  <a:off x="2129251" y="5192834"/>
                  <a:ext cx="101610" cy="10008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5871364" y="5192834"/>
                  <a:ext cx="101610" cy="10008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/>
                </a:p>
              </p:txBody>
            </p:sp>
          </p:grpSp>
        </p:grpSp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6369164" y="5748547"/>
              <a:ext cx="4097748" cy="396512"/>
            </a:xfrm>
            <a:prstGeom prst="rect">
              <a:avLst/>
            </a:prstGeom>
          </p:spPr>
          <p:txBody>
            <a:bodyPr bIns="0" lIns="0" rIns="0" tIns="0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algn="ctr" fontAlgn="auto" indent="0" latinLnBrk="1" marL="0">
                <a:spcAft>
                  <a:spcPct val="0"/>
                </a:spcAft>
                <a:defRPr/>
              </a:pPr>
              <a:r>
                <a:rPr sz="13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charset="0" pitchFamily="34" typeface="Tahoma"/>
                  <a:cs charset="0" pitchFamily="34" typeface="Tahoma"/>
                </a:rPr>
                <a:t>Our user-friendly and functional search engine helps you locate the right templates, effectively saving your time.</a:t>
              </a:r>
            </a:p>
          </p:txBody>
        </p:sp>
        <p:sp>
          <p:nvSpPr>
            <p:cNvPr id="12" name="speed"/>
            <p:cNvSpPr txBox="1">
              <a:spLocks noChangeArrowheads="1"/>
            </p:cNvSpPr>
            <p:nvPr/>
          </p:nvSpPr>
          <p:spPr bwMode="auto">
            <a:xfrm>
              <a:off x="6953046" y="5334222"/>
              <a:ext cx="2929981" cy="27450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>
              <a:spAutoFit/>
              <a:sp3d/>
            </a:bodyPr>
            <a:lstStyle>
              <a:defPPr>
                <a:defRPr lang="ko-KR"/>
              </a:defPPr>
              <a:lvl1pPr algn="l" fontAlgn="base" latinLnBrk="1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1pPr>
              <a:lvl2pPr algn="l" fontAlgn="base" latinLnBrk="1" marL="4572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2pPr>
              <a:lvl3pPr algn="l" fontAlgn="base" latinLnBrk="1" marL="9144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3pPr>
              <a:lvl4pPr algn="l" fontAlgn="base" latinLnBrk="1" marL="13716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4pPr>
              <a:lvl5pPr algn="l" fontAlgn="base" latinLnBrk="1" marL="18288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5pPr>
              <a:lvl6pPr algn="l" defTabSz="914400" eaLnBrk="1" hangingPunct="1" latinLnBrk="1" marL="22860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6pPr>
              <a:lvl7pPr algn="l" defTabSz="914400" eaLnBrk="1" hangingPunct="1" latinLnBrk="1" marL="27432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7pPr>
              <a:lvl8pPr algn="l" defTabSz="914400" eaLnBrk="1" hangingPunct="1" latinLnBrk="1" marL="32004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8pPr>
              <a:lvl9pPr algn="l" defTabSz="914400" eaLnBrk="1" hangingPunct="1" latinLnBrk="1" marL="36576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altLang="ko-KR" b="1" lang="en-US" sz="2000">
                  <a:solidFill>
                    <a:schemeClr val="bg1"/>
                  </a:solidFill>
                  <a:latin charset="0" pitchFamily="34" typeface="Calibri"/>
                  <a:ea charset="0" pitchFamily="34" typeface="Tahoma"/>
                  <a:cs charset="0" pitchFamily="34" typeface="Tahoma"/>
                </a:rPr>
                <a:t>Top quality design</a:t>
              </a:r>
            </a:p>
          </p:txBody>
        </p:sp>
      </p:grpSp>
      <p:grpSp>
        <p:nvGrpSpPr>
          <p:cNvPr id="29704" name="Group 28"/>
          <p:cNvGrpSpPr/>
          <p:nvPr/>
        </p:nvGrpSpPr>
        <p:grpSpPr>
          <a:xfrm>
            <a:off x="1517650" y="5259388"/>
            <a:ext cx="4468813" cy="1022350"/>
            <a:chOff x="1495660" y="5286268"/>
            <a:chExt cx="4469259" cy="1023052"/>
          </a:xfrm>
        </p:grpSpPr>
        <p:sp>
          <p:nvSpPr>
            <p:cNvPr id="27" name="Rectangle 26"/>
            <p:cNvSpPr/>
            <p:nvPr/>
          </p:nvSpPr>
          <p:spPr>
            <a:xfrm>
              <a:off x="1495660" y="5403824"/>
              <a:ext cx="4469259" cy="9054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/>
            </a:p>
          </p:txBody>
        </p:sp>
        <p:grpSp>
          <p:nvGrpSpPr>
            <p:cNvPr id="29706" name="Group 17"/>
            <p:cNvGrpSpPr/>
            <p:nvPr/>
          </p:nvGrpSpPr>
          <p:grpSpPr>
            <a:xfrm>
              <a:off x="1681675" y="5286268"/>
              <a:ext cx="4097228" cy="345207"/>
              <a:chOff x="2003254" y="5070513"/>
              <a:chExt cx="4097228" cy="345207"/>
            </a:xfrm>
          </p:grpSpPr>
          <p:sp>
            <p:nvSpPr>
              <p:cNvPr id="21" name="직사각형 15"/>
              <p:cNvSpPr/>
              <p:nvPr/>
            </p:nvSpPr>
            <p:spPr>
              <a:xfrm>
                <a:off x="2002996" y="5070513"/>
                <a:ext cx="4097746" cy="344724"/>
              </a:xfrm>
              <a:prstGeom prst="rect">
                <a:avLst/>
              </a:prstGeom>
              <a:solidFill>
                <a:srgbClr val="41546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 sz="2000">
                  <a:latin charset="0" pitchFamily="34" typeface="Calibri"/>
                </a:endParaRPr>
              </a:p>
            </p:txBody>
          </p:sp>
          <p:grpSp>
            <p:nvGrpSpPr>
              <p:cNvPr id="29710" name="Group 21"/>
              <p:cNvGrpSpPr/>
              <p:nvPr/>
            </p:nvGrpSpPr>
            <p:grpSpPr>
              <a:xfrm>
                <a:off x="2129496" y="5192335"/>
                <a:ext cx="3844744" cy="101563"/>
                <a:chOff x="2128739" y="5192335"/>
                <a:chExt cx="3844744" cy="101563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2129252" y="5192834"/>
                  <a:ext cx="101610" cy="10008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5871363" y="5192834"/>
                  <a:ext cx="101610" cy="10008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/>
                </a:p>
              </p:txBody>
            </p:sp>
          </p:grpSp>
        </p:grpSp>
        <p:sp>
          <p:nvSpPr>
            <p:cNvPr id="19" name="Rectangle 3"/>
            <p:cNvSpPr txBox="1">
              <a:spLocks noChangeArrowheads="1"/>
            </p:cNvSpPr>
            <p:nvPr/>
          </p:nvSpPr>
          <p:spPr bwMode="auto">
            <a:xfrm>
              <a:off x="1681417" y="5748547"/>
              <a:ext cx="4097746" cy="396512"/>
            </a:xfrm>
            <a:prstGeom prst="rect">
              <a:avLst/>
            </a:prstGeom>
          </p:spPr>
          <p:txBody>
            <a:bodyPr bIns="0" lIns="0" rIns="0" tIns="0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algn="ctr" fontAlgn="auto" indent="0" latinLnBrk="1" marL="0">
                <a:spcAft>
                  <a:spcPct val="0"/>
                </a:spcAft>
                <a:defRPr/>
              </a:pPr>
              <a:r>
                <a:rPr sz="13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charset="0" pitchFamily="34" typeface="Tahoma"/>
                  <a:cs charset="0" pitchFamily="34" typeface="Tahoma"/>
                </a:rPr>
                <a:t>Our user-friendly and functional search engine helps you locate the right templates, effectively saving your time.</a:t>
              </a:r>
            </a:p>
          </p:txBody>
        </p:sp>
        <p:sp>
          <p:nvSpPr>
            <p:cNvPr id="20" name="speed"/>
            <p:cNvSpPr txBox="1">
              <a:spLocks noChangeArrowheads="1"/>
            </p:cNvSpPr>
            <p:nvPr/>
          </p:nvSpPr>
          <p:spPr bwMode="auto">
            <a:xfrm>
              <a:off x="2242379" y="5334222"/>
              <a:ext cx="2975818" cy="27450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>
              <a:spAutoFit/>
              <a:sp3d/>
            </a:bodyPr>
            <a:lstStyle>
              <a:defPPr>
                <a:defRPr lang="ko-KR"/>
              </a:defPPr>
              <a:lvl1pPr algn="l" fontAlgn="base" latinLnBrk="1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1pPr>
              <a:lvl2pPr algn="l" fontAlgn="base" latinLnBrk="1" marL="4572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2pPr>
              <a:lvl3pPr algn="l" fontAlgn="base" latinLnBrk="1" marL="9144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3pPr>
              <a:lvl4pPr algn="l" fontAlgn="base" latinLnBrk="1" marL="13716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4pPr>
              <a:lvl5pPr algn="l" fontAlgn="base" latinLnBrk="1" marL="18288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5pPr>
              <a:lvl6pPr algn="l" defTabSz="914400" eaLnBrk="1" hangingPunct="1" latinLnBrk="1" marL="22860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6pPr>
              <a:lvl7pPr algn="l" defTabSz="914400" eaLnBrk="1" hangingPunct="1" latinLnBrk="1" marL="27432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7pPr>
              <a:lvl8pPr algn="l" defTabSz="914400" eaLnBrk="1" hangingPunct="1" latinLnBrk="1" marL="32004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8pPr>
              <a:lvl9pPr algn="l" defTabSz="914400" eaLnBrk="1" hangingPunct="1" latinLnBrk="1" marL="36576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altLang="ko-KR" b="1" lang="en-US" sz="2000">
                  <a:solidFill>
                    <a:schemeClr val="bg1"/>
                  </a:solidFill>
                  <a:latin charset="0" pitchFamily="34" typeface="Calibri"/>
                  <a:ea charset="0" pitchFamily="34" typeface="Tahoma"/>
                  <a:cs charset="0" pitchFamily="34" typeface="Tahoma"/>
                </a:rPr>
                <a:t>Contemporary Colors</a:t>
              </a:r>
            </a:p>
          </p:txBody>
        </p:sp>
      </p:grp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algn="tl" blurRad="25400" dir="2700000" dist="127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altLang="en-US" lang="ko-KR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36448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>
              <a:lnSpc>
                <a:spcPct val="80000"/>
              </a:lnSpc>
              <a:spcAft>
                <a:spcPct val="0"/>
              </a:spcAft>
              <a:defRPr/>
            </a:pPr>
            <a:r>
              <a:rPr altLang="ko-KR" 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Slide main title</a:t>
            </a:r>
          </a:p>
        </p:txBody>
      </p:sp>
      <p:sp>
        <p:nvSpPr>
          <p:cNvPr id="30723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4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 lIns="0" rIns="0" tIns="0">
            <a:spAutoFit/>
          </a:bodyPr>
          <a:lstStyle/>
          <a:p>
            <a:r>
              <a:rPr altLang="ko-KR" b="1" lang="en-US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Design inspiration For presentation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3360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 indent="-180975" marL="180975">
              <a:spcAft>
                <a:spcPct val="0"/>
              </a:spcAft>
              <a:buClr>
                <a:srgbClr val="FF8A00"/>
              </a:buClr>
              <a:buFont charset="0" panose="020b0604020202020204" pitchFamily="34" typeface="Arial"/>
              <a:buChar char="•"/>
              <a:defRPr/>
            </a:pPr>
            <a:r>
              <a:rPr altLang="ko-KR" b="0" lang="en-US" sz="1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Our user-friendly and functional search engine helps you locate the right templates, effectively saving your time.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175250" y="4476750"/>
            <a:ext cx="1338263" cy="280988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40438" y="3151188"/>
            <a:ext cx="493712" cy="211137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27" name="Group 35"/>
          <p:cNvGrpSpPr/>
          <p:nvPr/>
        </p:nvGrpSpPr>
        <p:grpSpPr>
          <a:xfrm>
            <a:off x="4805363" y="2320925"/>
            <a:ext cx="1162050" cy="1162050"/>
            <a:chOff x="4622415" y="2361996"/>
            <a:chExt cx="1189361" cy="1189360"/>
          </a:xfrm>
        </p:grpSpPr>
        <p:sp>
          <p:nvSpPr>
            <p:cNvPr id="23" name="Oval 22"/>
            <p:cNvSpPr/>
            <p:nvPr/>
          </p:nvSpPr>
          <p:spPr>
            <a:xfrm>
              <a:off x="4622415" y="2361996"/>
              <a:ext cx="1189361" cy="1189360"/>
            </a:xfrm>
            <a:prstGeom prst="ellipse">
              <a:avLst/>
            </a:prstGeom>
            <a:blipFill>
              <a:blip r:embed="rId2">
                <a:extLst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/>
            </a:p>
          </p:txBody>
        </p:sp>
        <p:sp>
          <p:nvSpPr>
            <p:cNvPr id="35" name="Oval 34"/>
            <p:cNvSpPr/>
            <p:nvPr/>
          </p:nvSpPr>
          <p:spPr>
            <a:xfrm>
              <a:off x="4622415" y="2363621"/>
              <a:ext cx="1187736" cy="1187735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/>
            </a:p>
          </p:txBody>
        </p:sp>
      </p:grpSp>
      <p:grpSp>
        <p:nvGrpSpPr>
          <p:cNvPr id="30728" name="Group 33"/>
          <p:cNvGrpSpPr/>
          <p:nvPr/>
        </p:nvGrpSpPr>
        <p:grpSpPr>
          <a:xfrm>
            <a:off x="3587750" y="4154488"/>
            <a:ext cx="1654175" cy="1654175"/>
            <a:chOff x="3374012" y="5486142"/>
            <a:chExt cx="1692998" cy="1692996"/>
          </a:xfrm>
        </p:grpSpPr>
        <p:sp>
          <p:nvSpPr>
            <p:cNvPr id="26" name="Oval 25"/>
            <p:cNvSpPr/>
            <p:nvPr/>
          </p:nvSpPr>
          <p:spPr>
            <a:xfrm>
              <a:off x="3374012" y="5486142"/>
              <a:ext cx="1692998" cy="1692996"/>
            </a:xfrm>
            <a:prstGeom prst="ellipse">
              <a:avLst/>
            </a:prstGeom>
            <a:blipFill>
              <a:blip r:embed="rId3">
                <a:extLst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/>
            </a:p>
          </p:txBody>
        </p:sp>
        <p:sp>
          <p:nvSpPr>
            <p:cNvPr id="33" name="Oval 32"/>
            <p:cNvSpPr/>
            <p:nvPr/>
          </p:nvSpPr>
          <p:spPr>
            <a:xfrm>
              <a:off x="3374012" y="5487766"/>
              <a:ext cx="1691374" cy="1691372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/>
            </a:p>
          </p:txBody>
        </p:sp>
      </p:grpSp>
      <p:graphicFrame>
        <p:nvGraphicFramePr>
          <p:cNvPr id="30729" name="차트 6"/>
          <p:cNvGraphicFramePr>
            <a:graphicFrameLocks noChangeAspect="1"/>
          </p:cNvGraphicFramePr>
          <p:nvPr/>
        </p:nvGraphicFramePr>
        <p:xfrm>
          <a:off x="6021388" y="2444750"/>
          <a:ext cx="3101975" cy="3060700"/>
        </p:xfrm>
        <a:graphic>
          <a:graphicData uri="http://schemas.openxmlformats.org/presentationml/2006/ole">
            <mc:AlternateContent>
              <mc:Choice xmlns:v="urn:schemas-microsoft-com:vml" Requires="v">
                <p:oleObj imgH="3060457" imgW="3103133" progId="Excel.Chart.8" r:id="rId4" spid="_x0000_s1050">
                  <p:embed/>
                </p:oleObj>
              </mc:Choice>
              <mc:Fallback>
                <p:oleObj imgH="3060457" imgW="3103133" progId="Excel.Chart.8" r:id="rId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21388" y="2444750"/>
                        <a:ext cx="3101975" cy="3060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0" name="차트 6"/>
          <p:cNvGraphicFramePr>
            <a:graphicFrameLocks noChangeAspect="1"/>
          </p:cNvGraphicFramePr>
          <p:nvPr/>
        </p:nvGraphicFramePr>
        <p:xfrm>
          <a:off x="3346450" y="3910013"/>
          <a:ext cx="2105025" cy="2076450"/>
        </p:xfrm>
        <a:graphic>
          <a:graphicData uri="http://schemas.openxmlformats.org/presentationml/2006/ole">
            <mc:AlternateContent>
              <mc:Choice xmlns:v="urn:schemas-microsoft-com:vml" Requires="v">
                <p:oleObj imgH="2078916" imgW="2103302" progId="Excel.Chart.8" r:id="rId6" spid="_x0000_s1051">
                  <p:embed/>
                </p:oleObj>
              </mc:Choice>
              <mc:Fallback>
                <p:oleObj imgH="2078916" imgW="2103302" progId="Excel.Chart.8" r:id="rId6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346450" y="3910013"/>
                        <a:ext cx="2105025" cy="2076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1" name="차트 6"/>
          <p:cNvGraphicFramePr>
            <a:graphicFrameLocks noChangeAspect="1"/>
          </p:cNvGraphicFramePr>
          <p:nvPr/>
        </p:nvGraphicFramePr>
        <p:xfrm>
          <a:off x="4583113" y="2116138"/>
          <a:ext cx="1597025" cy="1576387"/>
        </p:xfrm>
        <a:graphic>
          <a:graphicData uri="http://schemas.openxmlformats.org/presentationml/2006/ole">
            <mc:AlternateContent>
              <mc:Choice xmlns:v="urn:schemas-microsoft-com:vml" Requires="v">
                <p:oleObj imgH="1579001" imgW="1597290" progId="Excel.Chart.8" r:id="rId8" spid="_x0000_s1052">
                  <p:embed/>
                </p:oleObj>
              </mc:Choice>
              <mc:Fallback>
                <p:oleObj imgH="1579001" imgW="1597290" progId="Excel.Chart.8" r:id="rId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583113" y="2116138"/>
                        <a:ext cx="1597025" cy="1576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2" name="텍스트 개체 틀 3"/>
          <p:cNvSpPr txBox="1"/>
          <p:nvPr/>
        </p:nvSpPr>
        <p:spPr bwMode="auto">
          <a:xfrm>
            <a:off x="4106863" y="4678363"/>
            <a:ext cx="796925" cy="548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 lIns="0" rIns="0" tIns="0" wrap="none">
            <a:spAutoFit/>
          </a:bodyPr>
          <a:lstStyle/>
          <a:p>
            <a:pPr latinLnBrk="1">
              <a:buFont typeface="Arial"/>
              <a:buNone/>
            </a:pPr>
            <a:r>
              <a:rPr altLang="ko-KR" b="1" lang="en-US" sz="3600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60%</a:t>
            </a:r>
          </a:p>
        </p:txBody>
      </p:sp>
      <p:sp>
        <p:nvSpPr>
          <p:cNvPr id="30733" name="텍스트 개체 틀 3"/>
          <p:cNvSpPr txBox="1"/>
          <p:nvPr/>
        </p:nvSpPr>
        <p:spPr bwMode="auto">
          <a:xfrm>
            <a:off x="5159375" y="2693988"/>
            <a:ext cx="620712" cy="426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 lIns="0" rIns="0" tIns="0" wrap="none">
            <a:spAutoFit/>
          </a:bodyPr>
          <a:lstStyle/>
          <a:p>
            <a:pPr latinLnBrk="1">
              <a:buFont typeface="Arial"/>
              <a:buNone/>
            </a:pPr>
            <a:r>
              <a:rPr altLang="ko-KR" b="1" lang="en-US" sz="2800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35%</a:t>
            </a:r>
          </a:p>
        </p:txBody>
      </p:sp>
      <p:grpSp>
        <p:nvGrpSpPr>
          <p:cNvPr id="30734" name="Group 31"/>
          <p:cNvGrpSpPr/>
          <p:nvPr/>
        </p:nvGrpSpPr>
        <p:grpSpPr>
          <a:xfrm>
            <a:off x="6577013" y="2938463"/>
            <a:ext cx="2071687" cy="2073275"/>
            <a:chOff x="8386562" y="2873197"/>
            <a:chExt cx="2120400" cy="2120400"/>
          </a:xfrm>
        </p:grpSpPr>
        <p:sp>
          <p:nvSpPr>
            <p:cNvPr id="29" name="Oval 28"/>
            <p:cNvSpPr/>
            <p:nvPr/>
          </p:nvSpPr>
          <p:spPr>
            <a:xfrm>
              <a:off x="8386562" y="2873197"/>
              <a:ext cx="2118776" cy="2118776"/>
            </a:xfrm>
            <a:prstGeom prst="ellipse">
              <a:avLst/>
            </a:prstGeom>
            <a:blipFill>
              <a:blip r:embed="rId10">
                <a:extLst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/>
            </a:p>
          </p:txBody>
        </p:sp>
        <p:sp>
          <p:nvSpPr>
            <p:cNvPr id="31" name="Oval 30"/>
            <p:cNvSpPr/>
            <p:nvPr/>
          </p:nvSpPr>
          <p:spPr>
            <a:xfrm>
              <a:off x="8386562" y="2873197"/>
              <a:ext cx="2120400" cy="2120400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/>
            </a:p>
          </p:txBody>
        </p:sp>
      </p:grpSp>
      <p:sp>
        <p:nvSpPr>
          <p:cNvPr id="30735" name="텍스트 개체 틀 3"/>
          <p:cNvSpPr txBox="1"/>
          <p:nvPr/>
        </p:nvSpPr>
        <p:spPr bwMode="auto">
          <a:xfrm>
            <a:off x="7112000" y="3568700"/>
            <a:ext cx="1195387" cy="822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 lIns="0" rIns="0" tIns="0" wrap="none">
            <a:spAutoFit/>
          </a:bodyPr>
          <a:lstStyle/>
          <a:p>
            <a:pPr latinLnBrk="1">
              <a:buFont typeface="Arial"/>
              <a:buNone/>
            </a:pPr>
            <a:r>
              <a:rPr altLang="ko-KR" b="1" lang="en-US" sz="5400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80%</a:t>
            </a:r>
          </a:p>
        </p:txBody>
      </p:sp>
      <p:grpSp>
        <p:nvGrpSpPr>
          <p:cNvPr id="30736" name="Group 10"/>
          <p:cNvGrpSpPr/>
          <p:nvPr/>
        </p:nvGrpSpPr>
        <p:grpSpPr>
          <a:xfrm>
            <a:off x="674688" y="4425950"/>
            <a:ext cx="2649537" cy="1069975"/>
            <a:chOff x="674712" y="4386673"/>
            <a:chExt cx="2650149" cy="1069986"/>
          </a:xfrm>
        </p:grpSpPr>
        <p:sp>
          <p:nvSpPr>
            <p:cNvPr id="25" name="Rectangle 3"/>
            <p:cNvSpPr txBox="1">
              <a:spLocks noChangeArrowheads="1"/>
            </p:cNvSpPr>
            <p:nvPr/>
          </p:nvSpPr>
          <p:spPr bwMode="auto">
            <a:xfrm>
              <a:off x="674712" y="4724814"/>
              <a:ext cx="2622474" cy="725424"/>
            </a:xfrm>
            <a:prstGeom prst="rect">
              <a:avLst/>
            </a:prstGeom>
          </p:spPr>
          <p:txBody>
            <a:bodyPr bIns="0" lIns="0" rIns="0" tIns="0" wrap="none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fontAlgn="auto" indent="-88900" marL="88900">
                <a:spcAft>
                  <a:spcPct val="0"/>
                </a:spcAft>
                <a:buFont charset="0" panose="020b0604020202020204" pitchFamily="34" typeface="Arial"/>
                <a:buChar char="•"/>
                <a:defRPr/>
              </a:pP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rPr>
                <a:t>Design inspiration For presentation</a:t>
              </a:r>
            </a:p>
            <a:p>
              <a:pPr fontAlgn="auto" indent="-88900" marL="88900">
                <a:spcAft>
                  <a:spcPct val="0"/>
                </a:spcAft>
                <a:buFont charset="0" panose="020b0604020202020204" pitchFamily="34" typeface="Arial"/>
                <a:buChar char="•"/>
                <a:defRPr/>
              </a:pP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rPr>
                <a:t>Catch the feel of design in</a:t>
              </a:r>
            </a:p>
            <a:p>
              <a:pPr fontAlgn="auto" indent="-88900" marL="88900">
                <a:spcAft>
                  <a:spcPct val="0"/>
                </a:spcAft>
                <a:buFont charset="0" panose="020b0604020202020204" pitchFamily="34" typeface="Arial"/>
                <a:buChar char="•"/>
                <a:defRPr/>
              </a:pP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rPr>
                <a:t>contemporary colors and styles.</a:t>
              </a:r>
            </a:p>
          </p:txBody>
        </p:sp>
        <p:sp>
          <p:nvSpPr>
            <p:cNvPr id="27" name="speed"/>
            <p:cNvSpPr txBox="1">
              <a:spLocks noChangeArrowheads="1"/>
            </p:cNvSpPr>
            <p:nvPr/>
          </p:nvSpPr>
          <p:spPr bwMode="auto">
            <a:xfrm>
              <a:off x="674712" y="4386673"/>
              <a:ext cx="2236981" cy="27432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 wrap="none">
              <a:spAutoFit/>
              <a:sp3d/>
            </a:bodyPr>
            <a:lstStyle>
              <a:defPPr>
                <a:defRPr lang="ko-KR"/>
              </a:defPPr>
              <a:lvl1pPr algn="l" fontAlgn="base" latinLnBrk="1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1pPr>
              <a:lvl2pPr algn="l" fontAlgn="base" latinLnBrk="1" marL="4572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2pPr>
              <a:lvl3pPr algn="l" fontAlgn="base" latinLnBrk="1" marL="9144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3pPr>
              <a:lvl4pPr algn="l" fontAlgn="base" latinLnBrk="1" marL="13716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4pPr>
              <a:lvl5pPr algn="l" fontAlgn="base" latinLnBrk="1" marL="18288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5pPr>
              <a:lvl6pPr algn="l" defTabSz="914400" eaLnBrk="1" hangingPunct="1" latinLnBrk="1" marL="22860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6pPr>
              <a:lvl7pPr algn="l" defTabSz="914400" eaLnBrk="1" hangingPunct="1" latinLnBrk="1" marL="27432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7pPr>
              <a:lvl8pPr algn="l" defTabSz="914400" eaLnBrk="1" hangingPunct="1" latinLnBrk="1" marL="32004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8pPr>
              <a:lvl9pPr algn="l" defTabSz="914400" eaLnBrk="1" hangingPunct="1" latinLnBrk="1" marL="36576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altLang="ko-KR" b="1" lang="en-US" sz="2000">
                  <a:solidFill>
                    <a:srgbClr val="91BA5B"/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Contemporary Colors</a:t>
              </a:r>
            </a:p>
          </p:txBody>
        </p:sp>
      </p:grpSp>
      <p:grpSp>
        <p:nvGrpSpPr>
          <p:cNvPr id="30737" name="Group 27"/>
          <p:cNvGrpSpPr/>
          <p:nvPr/>
        </p:nvGrpSpPr>
        <p:grpSpPr>
          <a:xfrm>
            <a:off x="9215438" y="3135313"/>
            <a:ext cx="2649537" cy="1358900"/>
            <a:chOff x="6727250" y="2562110"/>
            <a:chExt cx="2390772" cy="1358337"/>
          </a:xfrm>
        </p:grpSpPr>
        <p:sp>
          <p:nvSpPr>
            <p:cNvPr id="30" name="Rectangle 3"/>
            <p:cNvSpPr txBox="1">
              <a:spLocks noChangeArrowheads="1"/>
            </p:cNvSpPr>
            <p:nvPr/>
          </p:nvSpPr>
          <p:spPr bwMode="auto">
            <a:xfrm>
              <a:off x="6727248" y="2928669"/>
              <a:ext cx="2365805" cy="981049"/>
            </a:xfrm>
            <a:prstGeom prst="rect">
              <a:avLst/>
            </a:prstGeom>
          </p:spPr>
          <p:txBody>
            <a:bodyPr bIns="0" lIns="0" rIns="0" tIns="0" wrap="none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fontAlgn="auto" indent="-88900" marL="88900">
                <a:spcAft>
                  <a:spcPct val="0"/>
                </a:spcAft>
                <a:buFont charset="0" panose="020b0604020202020204" pitchFamily="34" typeface="Arial"/>
                <a:buChar char="•"/>
                <a:defRPr/>
              </a:pP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rPr>
                <a:t>Design inspiration For presentation</a:t>
              </a:r>
            </a:p>
            <a:p>
              <a:pPr fontAlgn="auto" indent="-88900" marL="88900">
                <a:spcAft>
                  <a:spcPct val="0"/>
                </a:spcAft>
                <a:buFont charset="0" panose="020b0604020202020204" pitchFamily="34" typeface="Arial"/>
                <a:buChar char="•"/>
                <a:defRPr/>
              </a:pP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rPr>
                <a:t>Catch the feel of design in </a:t>
              </a:r>
            </a:p>
            <a:p>
              <a:pPr fontAlgn="auto" indent="-88900" marL="88900">
                <a:spcAft>
                  <a:spcPct val="0"/>
                </a:spcAft>
                <a:buFont charset="0" panose="020b0604020202020204" pitchFamily="34" typeface="Arial"/>
                <a:buChar char="•"/>
                <a:defRPr/>
              </a:pP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rPr>
                <a:t>  contemporary colors and styles.</a:t>
              </a:r>
            </a:p>
            <a:p>
              <a:pPr fontAlgn="auto" indent="-88900" marL="88900">
                <a:spcAft>
                  <a:spcPct val="0"/>
                </a:spcAft>
                <a:buFont charset="0" panose="020b0604020202020204" pitchFamily="34" typeface="Arial"/>
                <a:buChar char="•"/>
                <a:defRPr/>
              </a:pP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rPr>
                <a:t>Design inspiration For presentation</a:t>
              </a:r>
            </a:p>
          </p:txBody>
        </p:sp>
        <p:sp>
          <p:nvSpPr>
            <p:cNvPr id="37" name="speed"/>
            <p:cNvSpPr txBox="1">
              <a:spLocks noChangeArrowheads="1"/>
            </p:cNvSpPr>
            <p:nvPr/>
          </p:nvSpPr>
          <p:spPr bwMode="auto">
            <a:xfrm>
              <a:off x="6727251" y="2562110"/>
              <a:ext cx="2115002" cy="27420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 wrap="none">
              <a:spAutoFit/>
              <a:sp3d/>
            </a:bodyPr>
            <a:lstStyle>
              <a:defPPr>
                <a:defRPr lang="ko-KR"/>
              </a:defPPr>
              <a:lvl1pPr algn="l" fontAlgn="base" latinLnBrk="1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1pPr>
              <a:lvl2pPr algn="l" fontAlgn="base" latinLnBrk="1" marL="4572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2pPr>
              <a:lvl3pPr algn="l" fontAlgn="base" latinLnBrk="1" marL="9144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3pPr>
              <a:lvl4pPr algn="l" fontAlgn="base" latinLnBrk="1" marL="13716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4pPr>
              <a:lvl5pPr algn="l" fontAlgn="base" latinLnBrk="1" marL="18288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5pPr>
              <a:lvl6pPr algn="l" defTabSz="914400" eaLnBrk="1" hangingPunct="1" latinLnBrk="1" marL="22860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6pPr>
              <a:lvl7pPr algn="l" defTabSz="914400" eaLnBrk="1" hangingPunct="1" latinLnBrk="1" marL="27432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7pPr>
              <a:lvl8pPr algn="l" defTabSz="914400" eaLnBrk="1" hangingPunct="1" latinLnBrk="1" marL="32004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8pPr>
              <a:lvl9pPr algn="l" defTabSz="914400" eaLnBrk="1" hangingPunct="1" latinLnBrk="1" marL="36576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altLang="ko-KR" b="1" lang="en-US" sz="2000">
                  <a:solidFill>
                    <a:srgbClr val="FF8A00"/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Sleek Diagram &amp; chart</a:t>
              </a:r>
            </a:p>
          </p:txBody>
        </p:sp>
      </p:grpSp>
      <p:grpSp>
        <p:nvGrpSpPr>
          <p:cNvPr id="30738" name="Group 11"/>
          <p:cNvGrpSpPr/>
          <p:nvPr/>
        </p:nvGrpSpPr>
        <p:grpSpPr>
          <a:xfrm>
            <a:off x="1925638" y="2311400"/>
            <a:ext cx="2649537" cy="1069975"/>
            <a:chOff x="1925021" y="2291578"/>
            <a:chExt cx="2650149" cy="1069986"/>
          </a:xfrm>
        </p:grpSpPr>
        <p:sp>
          <p:nvSpPr>
            <p:cNvPr id="39" name="Rectangle 3"/>
            <p:cNvSpPr txBox="1">
              <a:spLocks noChangeArrowheads="1"/>
            </p:cNvSpPr>
            <p:nvPr/>
          </p:nvSpPr>
          <p:spPr bwMode="auto">
            <a:xfrm>
              <a:off x="1925021" y="2629719"/>
              <a:ext cx="2622474" cy="725424"/>
            </a:xfrm>
            <a:prstGeom prst="rect">
              <a:avLst/>
            </a:prstGeom>
          </p:spPr>
          <p:txBody>
            <a:bodyPr bIns="0" lIns="0" rIns="0" tIns="0" wrap="none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fontAlgn="auto" indent="-88900" marL="88900">
                <a:spcAft>
                  <a:spcPct val="0"/>
                </a:spcAft>
                <a:buFont charset="0" panose="020b0604020202020204" pitchFamily="34" typeface="Arial"/>
                <a:buChar char="•"/>
                <a:defRPr/>
              </a:pP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rPr>
                <a:t>Catch the feel of design in </a:t>
              </a:r>
            </a:p>
            <a:p>
              <a:pPr fontAlgn="auto" indent="-88900" marL="88900">
                <a:spcAft>
                  <a:spcPct val="0"/>
                </a:spcAft>
                <a:buFont charset="0" panose="020b0604020202020204" pitchFamily="34" typeface="Arial"/>
                <a:buChar char="•"/>
                <a:defRPr/>
              </a:pP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rPr>
                <a:t>contemporary colors and styles.</a:t>
              </a:r>
            </a:p>
            <a:p>
              <a:pPr fontAlgn="auto" indent="-88900" marL="88900">
                <a:spcAft>
                  <a:spcPct val="0"/>
                </a:spcAft>
                <a:buFont charset="0" panose="020b0604020202020204" pitchFamily="34" typeface="Arial"/>
                <a:buChar char="•"/>
                <a:defRPr/>
              </a:pP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rPr>
                <a:t>Design inspiration For presentation</a:t>
              </a:r>
            </a:p>
          </p:txBody>
        </p:sp>
        <p:sp>
          <p:nvSpPr>
            <p:cNvPr id="40" name="speed"/>
            <p:cNvSpPr txBox="1">
              <a:spLocks noChangeArrowheads="1"/>
            </p:cNvSpPr>
            <p:nvPr/>
          </p:nvSpPr>
          <p:spPr bwMode="auto">
            <a:xfrm>
              <a:off x="1925021" y="2291578"/>
              <a:ext cx="1980913" cy="27432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 wrap="none">
              <a:spAutoFit/>
              <a:sp3d/>
            </a:bodyPr>
            <a:lstStyle>
              <a:defPPr>
                <a:defRPr lang="ko-KR"/>
              </a:defPPr>
              <a:lvl1pPr algn="l" fontAlgn="base" latinLnBrk="1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1pPr>
              <a:lvl2pPr algn="l" fontAlgn="base" latinLnBrk="1" marL="4572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2pPr>
              <a:lvl3pPr algn="l" fontAlgn="base" latinLnBrk="1" marL="9144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3pPr>
              <a:lvl4pPr algn="l" fontAlgn="base" latinLnBrk="1" marL="13716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4pPr>
              <a:lvl5pPr algn="l" fontAlgn="base" latinLnBrk="1" marL="18288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5pPr>
              <a:lvl6pPr algn="l" defTabSz="914400" eaLnBrk="1" hangingPunct="1" latinLnBrk="1" marL="22860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6pPr>
              <a:lvl7pPr algn="l" defTabSz="914400" eaLnBrk="1" hangingPunct="1" latinLnBrk="1" marL="27432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7pPr>
              <a:lvl8pPr algn="l" defTabSz="914400" eaLnBrk="1" hangingPunct="1" latinLnBrk="1" marL="32004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8pPr>
              <a:lvl9pPr algn="l" defTabSz="914400" eaLnBrk="1" hangingPunct="1" latinLnBrk="1" marL="36576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altLang="ko-KR" b="1" lang="en-US" sz="2000">
                  <a:solidFill>
                    <a:srgbClr val="5F5E6C"/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Eye-catching visual</a:t>
              </a:r>
            </a:p>
          </p:txBody>
        </p:sp>
      </p:grp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algn="tl" blurRad="25400" dir="2700000" dist="127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altLang="en-US" lang="ko-KR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36448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>
              <a:lnSpc>
                <a:spcPct val="80000"/>
              </a:lnSpc>
              <a:spcAft>
                <a:spcPct val="0"/>
              </a:spcAft>
              <a:defRPr/>
            </a:pPr>
            <a:r>
              <a:rPr altLang="ko-KR" 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Slide main title</a:t>
            </a:r>
          </a:p>
        </p:txBody>
      </p:sp>
      <p:sp>
        <p:nvSpPr>
          <p:cNvPr id="31747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4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 lIns="0" rIns="0" tIns="0">
            <a:spAutoFit/>
          </a:bodyPr>
          <a:lstStyle/>
          <a:p>
            <a:r>
              <a:rPr altLang="ko-KR" b="1" lang="en-US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Design inspiration For presentation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3360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 indent="-180975" marL="180975">
              <a:spcAft>
                <a:spcPct val="0"/>
              </a:spcAft>
              <a:buClr>
                <a:srgbClr val="FF8A00"/>
              </a:buClr>
              <a:buFont charset="0" panose="020b0604020202020204" pitchFamily="34" typeface="Arial"/>
              <a:buChar char="•"/>
              <a:defRPr/>
            </a:pPr>
            <a:r>
              <a:rPr altLang="ko-KR" b="0" lang="en-US" sz="1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Our user-friendly and functional search engine helps you locate the right templates, effectively saving your time.</a:t>
            </a:r>
          </a:p>
        </p:txBody>
      </p:sp>
      <p:grpSp>
        <p:nvGrpSpPr>
          <p:cNvPr id="31749" name="Group 2"/>
          <p:cNvGrpSpPr/>
          <p:nvPr/>
        </p:nvGrpSpPr>
        <p:grpSpPr>
          <a:xfrm>
            <a:off x="808038" y="1914525"/>
            <a:ext cx="10498137" cy="4373563"/>
            <a:chOff x="1131268" y="1985140"/>
            <a:chExt cx="9851336" cy="4103666"/>
          </a:xfrm>
        </p:grpSpPr>
        <p:grpSp>
          <p:nvGrpSpPr>
            <p:cNvPr id="31750" name="Group 8"/>
            <p:cNvGrpSpPr/>
            <p:nvPr/>
          </p:nvGrpSpPr>
          <p:grpSpPr>
            <a:xfrm>
              <a:off x="8822332" y="3136193"/>
              <a:ext cx="2160271" cy="678667"/>
              <a:chOff x="7181967" y="2295042"/>
              <a:chExt cx="2160271" cy="678667"/>
            </a:xfrm>
          </p:grpSpPr>
          <p:sp>
            <p:nvSpPr>
              <p:cNvPr id="10" name="speed"/>
              <p:cNvSpPr txBox="1">
                <a:spLocks noChangeArrowheads="1"/>
              </p:cNvSpPr>
              <p:nvPr/>
            </p:nvSpPr>
            <p:spPr bwMode="auto">
              <a:xfrm>
                <a:off x="7181969" y="2573599"/>
                <a:ext cx="2007541" cy="371788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dir="t" rig="threePt"/>
              </a:scene3d>
              <a:sp3d prstMaterial="matte">
                <a:bevelT h="1270" w="1270"/>
              </a:sp3d>
            </p:spPr>
            <p:txBody>
              <a:bodyPr bIns="0" lIns="0" rIns="0" tIns="0" wrap="none">
                <a:spAutoFit/>
                <a:sp3d/>
              </a:bodyPr>
              <a:lstStyle>
                <a:defPPr>
                  <a:defRPr lang="ko-KR"/>
                </a:defPPr>
                <a:lvl1pPr algn="l" fontAlgn="base" latinLnBrk="1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1pPr>
                <a:lvl2pPr algn="l" fontAlgn="base" latinLnBrk="1" marL="4572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2pPr>
                <a:lvl3pPr algn="l" fontAlgn="base" latinLnBrk="1" marL="9144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3pPr>
                <a:lvl4pPr algn="l" fontAlgn="base" latinLnBrk="1" marL="13716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4pPr>
                <a:lvl5pPr algn="l" fontAlgn="base" latinLnBrk="1" marL="18288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5pPr>
                <a:lvl6pPr algn="l" defTabSz="914400" eaLnBrk="1" hangingPunct="1" latinLnBrk="1" marL="22860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6pPr>
                <a:lvl7pPr algn="l" defTabSz="914400" eaLnBrk="1" hangingPunct="1" latinLnBrk="1" marL="27432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7pPr>
                <a:lvl8pPr algn="l" defTabSz="914400" eaLnBrk="1" hangingPunct="1" latinLnBrk="1" marL="32004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8pPr>
                <a:lvl9pPr algn="l" defTabSz="914400" eaLnBrk="1" hangingPunct="1" latinLnBrk="1" marL="36576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9pPr>
              </a:lstStyle>
              <a:p>
                <a:pPr latinLnBrk="0">
                  <a:buClr>
                    <a:prstClr val="white"/>
                  </a:buClr>
                  <a:defRPr/>
                </a:pPr>
                <a:r>
                  <a:rPr altLang="ko-KR" lang="en-US" sz="1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itchFamily="34" typeface="Calibri"/>
                    <a:ea charset="0" pitchFamily="34" typeface="Tahoma"/>
                    <a:cs charset="0" panose="020b0604020202020204" pitchFamily="34" typeface="Arial"/>
                  </a:rPr>
                  <a:t>Catch the feel of design in </a:t>
                </a:r>
              </a:p>
              <a:p>
                <a:pPr latinLnBrk="0">
                  <a:buClr>
                    <a:prstClr val="white"/>
                  </a:buClr>
                  <a:defRPr/>
                </a:pPr>
                <a:r>
                  <a:rPr altLang="ko-KR" lang="en-US" sz="1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itchFamily="34" typeface="Calibri"/>
                    <a:ea charset="0" pitchFamily="34" typeface="Tahoma"/>
                    <a:cs charset="0" panose="020b0604020202020204" pitchFamily="34" typeface="Arial"/>
                  </a:rPr>
                  <a:t>contemporary colors and styles.</a:t>
                </a:r>
              </a:p>
            </p:txBody>
          </p:sp>
          <p:sp>
            <p:nvSpPr>
              <p:cNvPr id="11" name="텍스트 개체 틀 3"/>
              <p:cNvSpPr txBox="1"/>
              <p:nvPr/>
            </p:nvSpPr>
            <p:spPr>
              <a:xfrm>
                <a:off x="7182185" y="2295399"/>
                <a:ext cx="1345192" cy="285990"/>
              </a:xfrm>
              <a:prstGeom prst="rect">
                <a:avLst/>
              </a:prstGeom>
            </p:spPr>
            <p:txBody>
              <a:bodyPr bIns="0" lIns="0" rIns="0" tIns="0" wrap="none">
                <a:spAutoFit/>
              </a:bodyPr>
              <a:lstStyle>
                <a:defPPr>
                  <a:defRPr lang="ko-KR"/>
                </a:defPPr>
                <a:lvl1pPr indent="0">
                  <a:spcBef>
                    <a:spcPct val="0"/>
                  </a:spcBef>
                  <a:buFont charset="0" panose="020b0604020202020204" pitchFamily="34" typeface="Arial"/>
                  <a:buNone/>
                  <a:defRPr b="0" baseline="0" i="0" sz="1000">
                    <a:effectLst/>
                    <a:latin charset="0" pitchFamily="34" typeface="Tahoma"/>
                    <a:ea typeface="+mj-ea"/>
                    <a:cs charset="0" pitchFamily="34" typeface="Tahoma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/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/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/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/>
                </a:lvl5pPr>
                <a:lvl6pPr indent="-228600" marL="25146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000"/>
                </a:lvl6pPr>
                <a:lvl7pPr indent="-228600" marL="29718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000"/>
                </a:lvl7pPr>
                <a:lvl8pPr indent="-228600" marL="3429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000"/>
                </a:lvl8pPr>
                <a:lvl9pPr indent="-228600" marL="38862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000"/>
                </a:lvl9pPr>
              </a:lstStyle>
              <a:p>
                <a:pPr fontAlgn="auto" latinLnBrk="1">
                  <a:spcAft>
                    <a:spcPct val="0"/>
                  </a:spcAft>
                  <a:defRPr/>
                </a:pPr>
                <a:r>
                  <a:rPr altLang="ko-KR" b="1" 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itchFamily="34" typeface="Calibri"/>
                  </a:rPr>
                  <a:t>Stylish design</a:t>
                </a:r>
              </a:p>
            </p:txBody>
          </p:sp>
        </p:grpSp>
        <p:grpSp>
          <p:nvGrpSpPr>
            <p:cNvPr id="31751" name="Group 11"/>
            <p:cNvGrpSpPr/>
            <p:nvPr/>
          </p:nvGrpSpPr>
          <p:grpSpPr>
            <a:xfrm>
              <a:off x="1190836" y="3084889"/>
              <a:ext cx="2240784" cy="739233"/>
              <a:chOff x="1472980" y="4741337"/>
              <a:chExt cx="2240784" cy="739233"/>
            </a:xfrm>
          </p:grpSpPr>
          <p:sp>
            <p:nvSpPr>
              <p:cNvPr id="13" name="speed"/>
              <p:cNvSpPr txBox="1">
                <a:spLocks noChangeArrowheads="1"/>
              </p:cNvSpPr>
              <p:nvPr/>
            </p:nvSpPr>
            <p:spPr bwMode="auto">
              <a:xfrm>
                <a:off x="1628430" y="5080460"/>
                <a:ext cx="2043293" cy="371788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dir="t" rig="threePt"/>
              </a:scene3d>
              <a:sp3d prstMaterial="matte">
                <a:bevelT h="1270" w="1270"/>
              </a:sp3d>
            </p:spPr>
            <p:txBody>
              <a:bodyPr bIns="0" lIns="0" rIns="0" tIns="0" wrap="none">
                <a:spAutoFit/>
                <a:sp3d/>
              </a:bodyPr>
              <a:lstStyle>
                <a:defPPr>
                  <a:defRPr lang="ko-KR"/>
                </a:defPPr>
                <a:lvl1pPr algn="l" fontAlgn="base" latinLnBrk="1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1pPr>
                <a:lvl2pPr algn="l" fontAlgn="base" latinLnBrk="1" marL="4572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2pPr>
                <a:lvl3pPr algn="l" fontAlgn="base" latinLnBrk="1" marL="9144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3pPr>
                <a:lvl4pPr algn="l" fontAlgn="base" latinLnBrk="1" marL="13716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4pPr>
                <a:lvl5pPr algn="l" fontAlgn="base" latinLnBrk="1" marL="18288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5pPr>
                <a:lvl6pPr algn="l" defTabSz="914400" eaLnBrk="1" hangingPunct="1" latinLnBrk="1" marL="22860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6pPr>
                <a:lvl7pPr algn="l" defTabSz="914400" eaLnBrk="1" hangingPunct="1" latinLnBrk="1" marL="27432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7pPr>
                <a:lvl8pPr algn="l" defTabSz="914400" eaLnBrk="1" hangingPunct="1" latinLnBrk="1" marL="32004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8pPr>
                <a:lvl9pPr algn="l" defTabSz="914400" eaLnBrk="1" hangingPunct="1" latinLnBrk="1" marL="36576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9pPr>
              </a:lstStyle>
              <a:p>
                <a:pPr algn="r" latinLnBrk="0">
                  <a:buClr>
                    <a:prstClr val="white"/>
                  </a:buClr>
                  <a:defRPr/>
                </a:pPr>
                <a:r>
                  <a:rPr altLang="ko-KR" lang="en-US" sz="1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itchFamily="34" typeface="Calibri"/>
                    <a:ea charset="0" pitchFamily="34" typeface="Tahoma"/>
                    <a:cs charset="0" panose="020b0604020202020204" pitchFamily="34" typeface="Arial"/>
                  </a:rPr>
                  <a:t>Catch the feel of design in</a:t>
                </a:r>
              </a:p>
              <a:p>
                <a:pPr algn="r" latinLnBrk="0">
                  <a:buClr>
                    <a:prstClr val="white"/>
                  </a:buClr>
                  <a:defRPr/>
                </a:pPr>
                <a:r>
                  <a:rPr altLang="ko-KR" lang="en-US" sz="1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itchFamily="34" typeface="Calibri"/>
                    <a:ea charset="0" pitchFamily="34" typeface="Tahoma"/>
                    <a:cs charset="0" panose="020b0604020202020204" pitchFamily="34" typeface="Arial"/>
                  </a:rPr>
                  <a:t> contemporary colors and styles.</a:t>
                </a:r>
              </a:p>
            </p:txBody>
          </p:sp>
          <p:sp>
            <p:nvSpPr>
              <p:cNvPr id="14" name="텍스트 개체 틀 3"/>
              <p:cNvSpPr txBox="1"/>
              <p:nvPr/>
            </p:nvSpPr>
            <p:spPr>
              <a:xfrm>
                <a:off x="1855061" y="4740864"/>
                <a:ext cx="1858438" cy="285990"/>
              </a:xfrm>
              <a:prstGeom prst="rect">
                <a:avLst/>
              </a:prstGeom>
            </p:spPr>
            <p:txBody>
              <a:bodyPr bIns="0" lIns="0" rIns="0" tIns="0" wrap="none">
                <a:spAutoFit/>
              </a:bodyPr>
              <a:lstStyle>
                <a:defPPr>
                  <a:defRPr lang="ko-KR"/>
                </a:defPPr>
                <a:lvl1pPr indent="0">
                  <a:spcBef>
                    <a:spcPct val="0"/>
                  </a:spcBef>
                  <a:buFont charset="0" panose="020b0604020202020204" pitchFamily="34" typeface="Arial"/>
                  <a:buNone/>
                  <a:defRPr b="0" baseline="0" i="0" sz="1000">
                    <a:effectLst/>
                    <a:latin charset="0" pitchFamily="34" typeface="Tahoma"/>
                    <a:ea typeface="+mj-ea"/>
                    <a:cs charset="0" pitchFamily="34" typeface="Tahoma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/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/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/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/>
                </a:lvl5pPr>
                <a:lvl6pPr indent="-228600" marL="25146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000"/>
                </a:lvl6pPr>
                <a:lvl7pPr indent="-228600" marL="29718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000"/>
                </a:lvl7pPr>
                <a:lvl8pPr indent="-228600" marL="3429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000"/>
                </a:lvl8pPr>
                <a:lvl9pPr indent="-228600" marL="38862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000"/>
                </a:lvl9pPr>
              </a:lstStyle>
              <a:p>
                <a:pPr algn="r" fontAlgn="auto" latinLnBrk="1">
                  <a:spcAft>
                    <a:spcPct val="0"/>
                  </a:spcAft>
                  <a:defRPr/>
                </a:pPr>
                <a:r>
                  <a:rPr altLang="ko-KR" b="1" 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itchFamily="34" typeface="Calibri"/>
                  </a:rPr>
                  <a:t>Eye-catching visual</a:t>
                </a:r>
              </a:p>
            </p:txBody>
          </p:sp>
        </p:grpSp>
        <p:grpSp>
          <p:nvGrpSpPr>
            <p:cNvPr id="31752" name="Group 14"/>
            <p:cNvGrpSpPr/>
            <p:nvPr/>
          </p:nvGrpSpPr>
          <p:grpSpPr>
            <a:xfrm>
              <a:off x="8822332" y="4358421"/>
              <a:ext cx="2160272" cy="698632"/>
              <a:chOff x="8520276" y="4781938"/>
              <a:chExt cx="2160272" cy="698632"/>
            </a:xfrm>
          </p:grpSpPr>
          <p:sp>
            <p:nvSpPr>
              <p:cNvPr id="16" name="speed"/>
              <p:cNvSpPr txBox="1">
                <a:spLocks noChangeArrowheads="1"/>
              </p:cNvSpPr>
              <p:nvPr/>
            </p:nvSpPr>
            <p:spPr bwMode="auto">
              <a:xfrm>
                <a:off x="8520277" y="5080460"/>
                <a:ext cx="2007541" cy="371788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dir="t" rig="threePt"/>
              </a:scene3d>
              <a:sp3d prstMaterial="matte">
                <a:bevelT h="1270" w="1270"/>
              </a:sp3d>
            </p:spPr>
            <p:txBody>
              <a:bodyPr bIns="0" lIns="0" rIns="0" tIns="0" wrap="none">
                <a:spAutoFit/>
                <a:sp3d/>
              </a:bodyPr>
              <a:lstStyle>
                <a:defPPr>
                  <a:defRPr lang="ko-KR"/>
                </a:defPPr>
                <a:lvl1pPr algn="l" fontAlgn="base" latinLnBrk="1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1pPr>
                <a:lvl2pPr algn="l" fontAlgn="base" latinLnBrk="1" marL="4572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2pPr>
                <a:lvl3pPr algn="l" fontAlgn="base" latinLnBrk="1" marL="9144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3pPr>
                <a:lvl4pPr algn="l" fontAlgn="base" latinLnBrk="1" marL="13716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4pPr>
                <a:lvl5pPr algn="l" fontAlgn="base" latinLnBrk="1" marL="18288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5pPr>
                <a:lvl6pPr algn="l" defTabSz="914400" eaLnBrk="1" hangingPunct="1" latinLnBrk="1" marL="22860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6pPr>
                <a:lvl7pPr algn="l" defTabSz="914400" eaLnBrk="1" hangingPunct="1" latinLnBrk="1" marL="27432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7pPr>
                <a:lvl8pPr algn="l" defTabSz="914400" eaLnBrk="1" hangingPunct="1" latinLnBrk="1" marL="32004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8pPr>
                <a:lvl9pPr algn="l" defTabSz="914400" eaLnBrk="1" hangingPunct="1" latinLnBrk="1" marL="36576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9pPr>
              </a:lstStyle>
              <a:p>
                <a:pPr latinLnBrk="0">
                  <a:buClr>
                    <a:prstClr val="white"/>
                  </a:buClr>
                  <a:defRPr/>
                </a:pPr>
                <a:r>
                  <a:rPr altLang="ko-KR" lang="en-US" sz="1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itchFamily="34" typeface="Calibri"/>
                    <a:ea charset="0" pitchFamily="34" typeface="Tahoma"/>
                    <a:cs charset="0" panose="020b0604020202020204" pitchFamily="34" typeface="Arial"/>
                  </a:rPr>
                  <a:t>Catch the feel of design in </a:t>
                </a:r>
              </a:p>
              <a:p>
                <a:pPr latinLnBrk="0">
                  <a:buClr>
                    <a:prstClr val="white"/>
                  </a:buClr>
                  <a:defRPr/>
                </a:pPr>
                <a:r>
                  <a:rPr altLang="ko-KR" lang="en-US" sz="1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itchFamily="34" typeface="Calibri"/>
                    <a:ea charset="0" pitchFamily="34" typeface="Tahoma"/>
                    <a:cs charset="0" panose="020b0604020202020204" pitchFamily="34" typeface="Arial"/>
                  </a:rPr>
                  <a:t>contemporary colors and styles.</a:t>
                </a:r>
              </a:p>
            </p:txBody>
          </p:sp>
          <p:sp>
            <p:nvSpPr>
              <p:cNvPr id="17" name="텍스트 개체 틀 3"/>
              <p:cNvSpPr txBox="1"/>
              <p:nvPr/>
            </p:nvSpPr>
            <p:spPr>
              <a:xfrm>
                <a:off x="8520493" y="4781485"/>
                <a:ext cx="1858438" cy="285990"/>
              </a:xfrm>
              <a:prstGeom prst="rect">
                <a:avLst/>
              </a:prstGeom>
            </p:spPr>
            <p:txBody>
              <a:bodyPr bIns="0" lIns="0" rIns="0" tIns="0" wrap="none">
                <a:spAutoFit/>
              </a:bodyPr>
              <a:lstStyle>
                <a:defPPr>
                  <a:defRPr lang="ko-KR"/>
                </a:defPPr>
                <a:lvl1pPr indent="0">
                  <a:spcBef>
                    <a:spcPct val="0"/>
                  </a:spcBef>
                  <a:buFont charset="0" panose="020b0604020202020204" pitchFamily="34" typeface="Arial"/>
                  <a:buNone/>
                  <a:defRPr b="0" baseline="0" i="0" sz="1000">
                    <a:effectLst/>
                    <a:latin charset="0" pitchFamily="34" typeface="Tahoma"/>
                    <a:ea typeface="+mj-ea"/>
                    <a:cs charset="0" pitchFamily="34" typeface="Tahoma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/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/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/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/>
                </a:lvl5pPr>
                <a:lvl6pPr indent="-228600" marL="25146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000"/>
                </a:lvl6pPr>
                <a:lvl7pPr indent="-228600" marL="29718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000"/>
                </a:lvl7pPr>
                <a:lvl8pPr indent="-228600" marL="3429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000"/>
                </a:lvl8pPr>
                <a:lvl9pPr indent="-228600" marL="38862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000"/>
                </a:lvl9pPr>
              </a:lstStyle>
              <a:p>
                <a:pPr fontAlgn="auto" latinLnBrk="1">
                  <a:spcAft>
                    <a:spcPct val="0"/>
                  </a:spcAft>
                  <a:defRPr/>
                </a:pPr>
                <a:r>
                  <a:rPr altLang="ko-KR" b="1" 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itchFamily="34" typeface="Calibri"/>
                  </a:rPr>
                  <a:t>Eye-catching visual</a:t>
                </a:r>
              </a:p>
            </p:txBody>
          </p:sp>
        </p:grpSp>
        <p:grpSp>
          <p:nvGrpSpPr>
            <p:cNvPr id="31753" name="Group 17"/>
            <p:cNvGrpSpPr/>
            <p:nvPr/>
          </p:nvGrpSpPr>
          <p:grpSpPr>
            <a:xfrm>
              <a:off x="1131268" y="4359141"/>
              <a:ext cx="2258311" cy="697192"/>
              <a:chOff x="1413412" y="4783378"/>
              <a:chExt cx="2258311" cy="697192"/>
            </a:xfrm>
          </p:grpSpPr>
          <p:sp>
            <p:nvSpPr>
              <p:cNvPr id="19" name="speed"/>
              <p:cNvSpPr txBox="1">
                <a:spLocks noChangeArrowheads="1"/>
              </p:cNvSpPr>
              <p:nvPr/>
            </p:nvSpPr>
            <p:spPr bwMode="auto">
              <a:xfrm>
                <a:off x="1664182" y="5080460"/>
                <a:ext cx="2007541" cy="371788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dir="t" rig="threePt"/>
              </a:scene3d>
              <a:sp3d prstMaterial="matte">
                <a:bevelT h="1270" w="1270"/>
              </a:sp3d>
            </p:spPr>
            <p:txBody>
              <a:bodyPr bIns="0" lIns="0" rIns="0" tIns="0" wrap="none">
                <a:spAutoFit/>
                <a:sp3d/>
              </a:bodyPr>
              <a:lstStyle>
                <a:defPPr>
                  <a:defRPr lang="ko-KR"/>
                </a:defPPr>
                <a:lvl1pPr algn="l" fontAlgn="base" latinLnBrk="1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1pPr>
                <a:lvl2pPr algn="l" fontAlgn="base" latinLnBrk="1" marL="4572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2pPr>
                <a:lvl3pPr algn="l" fontAlgn="base" latinLnBrk="1" marL="9144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3pPr>
                <a:lvl4pPr algn="l" fontAlgn="base" latinLnBrk="1" marL="13716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4pPr>
                <a:lvl5pPr algn="l" fontAlgn="base" latinLnBrk="1" marL="18288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5pPr>
                <a:lvl6pPr algn="l" defTabSz="914400" eaLnBrk="1" hangingPunct="1" latinLnBrk="1" marL="22860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6pPr>
                <a:lvl7pPr algn="l" defTabSz="914400" eaLnBrk="1" hangingPunct="1" latinLnBrk="1" marL="27432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7pPr>
                <a:lvl8pPr algn="l" defTabSz="914400" eaLnBrk="1" hangingPunct="1" latinLnBrk="1" marL="32004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8pPr>
                <a:lvl9pPr algn="l" defTabSz="914400" eaLnBrk="1" hangingPunct="1" latinLnBrk="1" marL="36576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9pPr>
              </a:lstStyle>
              <a:p>
                <a:pPr algn="r" latinLnBrk="0">
                  <a:buClr>
                    <a:prstClr val="white"/>
                  </a:buClr>
                  <a:defRPr/>
                </a:pPr>
                <a:r>
                  <a:rPr altLang="ko-KR" lang="en-US" sz="1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itchFamily="34" typeface="Calibri"/>
                    <a:ea charset="0" pitchFamily="34" typeface="Tahoma"/>
                    <a:cs charset="0" panose="020b0604020202020204" pitchFamily="34" typeface="Arial"/>
                  </a:rPr>
                  <a:t>Catch the feel of design in </a:t>
                </a:r>
              </a:p>
              <a:p>
                <a:pPr algn="r" latinLnBrk="0">
                  <a:buClr>
                    <a:prstClr val="white"/>
                  </a:buClr>
                  <a:defRPr/>
                </a:pPr>
                <a:r>
                  <a:rPr altLang="ko-KR" lang="en-US" sz="1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itchFamily="34" typeface="Calibri"/>
                    <a:ea charset="0" pitchFamily="34" typeface="Tahoma"/>
                    <a:cs charset="0" panose="020b0604020202020204" pitchFamily="34" typeface="Arial"/>
                  </a:rPr>
                  <a:t>contemporary colors and styles.</a:t>
                </a:r>
              </a:p>
            </p:txBody>
          </p:sp>
          <p:sp>
            <p:nvSpPr>
              <p:cNvPr id="20" name="텍스트 개체 틀 3"/>
              <p:cNvSpPr txBox="1"/>
              <p:nvPr/>
            </p:nvSpPr>
            <p:spPr>
              <a:xfrm>
                <a:off x="1573112" y="4783693"/>
                <a:ext cx="2098674" cy="285990"/>
              </a:xfrm>
              <a:prstGeom prst="rect">
                <a:avLst/>
              </a:prstGeom>
            </p:spPr>
            <p:txBody>
              <a:bodyPr bIns="0" lIns="0" rIns="0" tIns="0" wrap="none">
                <a:spAutoFit/>
              </a:bodyPr>
              <a:lstStyle>
                <a:defPPr>
                  <a:defRPr lang="ko-KR"/>
                </a:defPPr>
                <a:lvl1pPr indent="0">
                  <a:spcBef>
                    <a:spcPct val="0"/>
                  </a:spcBef>
                  <a:buFont charset="0" panose="020b0604020202020204" pitchFamily="34" typeface="Arial"/>
                  <a:buNone/>
                  <a:defRPr b="0" baseline="0" i="0" sz="1000">
                    <a:effectLst/>
                    <a:latin charset="0" pitchFamily="34" typeface="Tahoma"/>
                    <a:ea typeface="+mj-ea"/>
                    <a:cs charset="0" pitchFamily="34" typeface="Tahoma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/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/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/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/>
                </a:lvl5pPr>
                <a:lvl6pPr indent="-228600" marL="25146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000"/>
                </a:lvl6pPr>
                <a:lvl7pPr indent="-228600" marL="29718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000"/>
                </a:lvl7pPr>
                <a:lvl8pPr indent="-228600" marL="3429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000"/>
                </a:lvl8pPr>
                <a:lvl9pPr indent="-228600" marL="38862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000"/>
                </a:lvl9pPr>
              </a:lstStyle>
              <a:p>
                <a:pPr algn="r" fontAlgn="auto" latinLnBrk="1">
                  <a:spcAft>
                    <a:spcPct val="0"/>
                  </a:spcAft>
                  <a:defRPr/>
                </a:pPr>
                <a:r>
                  <a:rPr altLang="ko-KR" b="1" 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itchFamily="34" typeface="Calibri"/>
                  </a:rPr>
                  <a:t>Contemporary Colors</a:t>
                </a:r>
              </a:p>
            </p:txBody>
          </p:sp>
        </p:grpSp>
        <p:grpSp>
          <p:nvGrpSpPr>
            <p:cNvPr id="31754" name="Group 81"/>
            <p:cNvGrpSpPr/>
            <p:nvPr/>
          </p:nvGrpSpPr>
          <p:grpSpPr>
            <a:xfrm>
              <a:off x="3573517" y="1985140"/>
              <a:ext cx="2522483" cy="3923326"/>
              <a:chOff x="3573517" y="1985140"/>
              <a:chExt cx="2522483" cy="3923326"/>
            </a:xfrm>
          </p:grpSpPr>
          <p:sp>
            <p:nvSpPr>
              <p:cNvPr id="78" name="Rounded Rectangle 77"/>
              <p:cNvSpPr/>
              <p:nvPr/>
            </p:nvSpPr>
            <p:spPr>
              <a:xfrm>
                <a:off x="3572873" y="4363926"/>
                <a:ext cx="1209630" cy="686675"/>
              </a:xfrm>
              <a:prstGeom prst="roundRect">
                <a:avLst>
                  <a:gd fmla="val 50000" name="adj"/>
                </a:avLst>
              </a:prstGeom>
              <a:solidFill>
                <a:srgbClr val="4154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wrap="none"/>
              <a:lstStyle/>
              <a:p>
                <a:pPr algn="ctr"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/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>
                <a:off x="3572873" y="3132081"/>
                <a:ext cx="1209630" cy="686676"/>
              </a:xfrm>
              <a:prstGeom prst="roundRect">
                <a:avLst>
                  <a:gd fmla="val 50000" name="adj"/>
                </a:avLst>
              </a:prstGeom>
              <a:solidFill>
                <a:srgbClr val="4154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wrap="none"/>
              <a:lstStyle/>
              <a:p>
                <a:pPr algn="ctr"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/>
              </a:p>
            </p:txBody>
          </p:sp>
          <p:sp>
            <p:nvSpPr>
              <p:cNvPr id="7" name="Freeform 6"/>
              <p:cNvSpPr/>
              <p:nvPr/>
            </p:nvSpPr>
            <p:spPr>
              <a:xfrm flipV="1">
                <a:off x="4299843" y="1985140"/>
                <a:ext cx="1796569" cy="3923432"/>
              </a:xfrm>
              <a:custGeom>
                <a:gdLst>
                  <a:gd fmla="*/ 898267 w 1796533" name="connsiteX0"/>
                  <a:gd fmla="*/ 3923326 h 3923326" name="connsiteY0"/>
                  <a:gd fmla="*/ 1796533 w 1796533" name="connsiteX1"/>
                  <a:gd fmla="*/ 3025060 h 3923326" name="connsiteY1"/>
                  <a:gd fmla="*/ 1645049 w 1796533" name="connsiteX2"/>
                  <a:gd fmla="*/ 3025060 h 3923326" name="connsiteY2"/>
                  <a:gd fmla="*/ 1645049 w 1796533" name="connsiteX3"/>
                  <a:gd fmla="*/ 0 h 3923326" name="connsiteY3"/>
                  <a:gd fmla="*/ 898266 w 1796533" name="connsiteX4"/>
                  <a:gd fmla="*/ 260095 h 3923326" name="connsiteY4"/>
                  <a:gd fmla="*/ 151484 w 1796533" name="connsiteX5"/>
                  <a:gd fmla="*/ 0 h 3923326" name="connsiteY5"/>
                  <a:gd fmla="*/ 151484 w 1796533" name="connsiteX6"/>
                  <a:gd fmla="*/ 3025060 h 3923326" name="connsiteY6"/>
                  <a:gd fmla="*/ 0 w 1796533" name="connsiteX7"/>
                  <a:gd fmla="*/ 3025060 h 3923326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3923326" w="1796533">
                    <a:moveTo>
                      <a:pt x="898267" y="3923326"/>
                    </a:moveTo>
                    <a:lnTo>
                      <a:pt x="1796533" y="3025060"/>
                    </a:lnTo>
                    <a:lnTo>
                      <a:pt x="1645049" y="3025060"/>
                    </a:lnTo>
                    <a:lnTo>
                      <a:pt x="1645049" y="0"/>
                    </a:lnTo>
                    <a:lnTo>
                      <a:pt x="898266" y="260095"/>
                    </a:lnTo>
                    <a:lnTo>
                      <a:pt x="151484" y="0"/>
                    </a:lnTo>
                    <a:lnTo>
                      <a:pt x="151484" y="3025060"/>
                    </a:lnTo>
                    <a:lnTo>
                      <a:pt x="0" y="3025060"/>
                    </a:lnTo>
                    <a:close/>
                  </a:path>
                </a:pathLst>
              </a:custGeom>
              <a:solidFill>
                <a:srgbClr val="FF8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wrap="none"/>
              <a:lstStyle/>
              <a:p>
                <a:pPr algn="ctr"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charset="0" pitchFamily="34" typeface="Calibri"/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3743414" y="3282362"/>
                <a:ext cx="408081" cy="386328"/>
                <a:chOff x="2835275" y="3127375"/>
                <a:chExt cx="744538" cy="704850"/>
              </a:xfrm>
              <a:solidFill>
                <a:schemeClr val="bg1"/>
              </a:solidFill>
            </p:grpSpPr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2835275" y="3324225"/>
                  <a:ext cx="504825" cy="508000"/>
                </a:xfrm>
                <a:custGeom>
                  <a:gdLst>
                    <a:gd fmla="*/ 284 w 318" name="T0"/>
                    <a:gd fmla="*/ 55 h 320" name="T1"/>
                    <a:gd fmla="*/ 253 w 318" name="T2"/>
                    <a:gd fmla="*/ 61 h 320" name="T3"/>
                    <a:gd fmla="*/ 195 w 318" name="T4"/>
                    <a:gd fmla="*/ 28 h 320" name="T5"/>
                    <a:gd fmla="*/ 185 w 318" name="T6"/>
                    <a:gd fmla="*/ 0 h 320" name="T7"/>
                    <a:gd fmla="*/ 125 w 318" name="T8"/>
                    <a:gd fmla="*/ 27 h 320" name="T9"/>
                    <a:gd fmla="*/ 55 w 318" name="T10"/>
                    <a:gd fmla="*/ 36 h 320" name="T11"/>
                    <a:gd fmla="*/ 57 w 318" name="T12"/>
                    <a:gd fmla="*/ 66 h 320" name="T13"/>
                    <a:gd fmla="*/ 25 w 318" name="T14"/>
                    <a:gd fmla="*/ 120 h 320" name="T15"/>
                    <a:gd fmla="*/ 0 w 318" name="T16"/>
                    <a:gd fmla="*/ 135 h 320" name="T17"/>
                    <a:gd fmla="*/ 20 w 318" name="T18"/>
                    <a:gd fmla="*/ 192 h 320" name="T19"/>
                    <a:gd fmla="*/ 35 w 318" name="T20"/>
                    <a:gd fmla="*/ 264 h 320" name="T21"/>
                    <a:gd fmla="*/ 64 w 318" name="T22"/>
                    <a:gd fmla="*/ 268 h 320" name="T23"/>
                    <a:gd fmla="*/ 116 w 318" name="T24"/>
                    <a:gd fmla="*/ 298 h 320" name="T25"/>
                    <a:gd fmla="*/ 135 w 318" name="T26"/>
                    <a:gd fmla="*/ 320 h 320" name="T27"/>
                    <a:gd fmla="*/ 192 w 318" name="T28"/>
                    <a:gd fmla="*/ 300 h 320" name="T29"/>
                    <a:gd fmla="*/ 263 w 318" name="T30"/>
                    <a:gd fmla="*/ 284 h 320" name="T31"/>
                    <a:gd fmla="*/ 264 w 318" name="T32"/>
                    <a:gd fmla="*/ 255 h 320" name="T33"/>
                    <a:gd fmla="*/ 294 w 318" name="T34"/>
                    <a:gd fmla="*/ 199 h 320" name="T35"/>
                    <a:gd fmla="*/ 318 w 318" name="T36"/>
                    <a:gd fmla="*/ 185 h 320" name="T37"/>
                    <a:gd fmla="*/ 293 w 318" name="T38"/>
                    <a:gd fmla="*/ 126 h 320" name="T39"/>
                    <a:gd fmla="*/ 304 w 318" name="T40"/>
                    <a:gd fmla="*/ 173 h 320" name="T41"/>
                    <a:gd fmla="*/ 283 w 318" name="T42"/>
                    <a:gd fmla="*/ 183 h 320" name="T43"/>
                    <a:gd fmla="*/ 294 w 318" name="T44"/>
                    <a:gd fmla="*/ 218 h 320" name="T45"/>
                    <a:gd fmla="*/ 257 w 318" name="T46"/>
                    <a:gd fmla="*/ 242 h 320" name="T47"/>
                    <a:gd fmla="*/ 244 w 318" name="T48"/>
                    <a:gd fmla="*/ 256 h 320" name="T49"/>
                    <a:gd fmla="*/ 220 w 318" name="T50"/>
                    <a:gd fmla="*/ 293 h 320" name="T51"/>
                    <a:gd fmla="*/ 204 w 318" name="T52"/>
                    <a:gd fmla="*/ 281 h 320" name="T53"/>
                    <a:gd fmla="*/ 180 w 318" name="T54"/>
                    <a:gd fmla="*/ 288 h 320" name="T55"/>
                    <a:gd fmla="*/ 142 w 318" name="T56"/>
                    <a:gd fmla="*/ 290 h 320" name="T57"/>
                    <a:gd fmla="*/ 127 w 318" name="T58"/>
                    <a:gd fmla="*/ 286 h 320" name="T59"/>
                    <a:gd fmla="*/ 101 w 318" name="T60"/>
                    <a:gd fmla="*/ 294 h 320" name="T61"/>
                    <a:gd fmla="*/ 77 w 318" name="T62"/>
                    <a:gd fmla="*/ 260 h 320" name="T63"/>
                    <a:gd fmla="*/ 61 w 318" name="T64"/>
                    <a:gd fmla="*/ 245 h 320" name="T65"/>
                    <a:gd fmla="*/ 27 w 318" name="T66"/>
                    <a:gd fmla="*/ 220 h 320" name="T67"/>
                    <a:gd fmla="*/ 38 w 318" name="T68"/>
                    <a:gd fmla="*/ 204 h 320" name="T69"/>
                    <a:gd fmla="*/ 32 w 318" name="T70"/>
                    <a:gd fmla="*/ 180 h 320" name="T71"/>
                    <a:gd fmla="*/ 33 w 318" name="T72"/>
                    <a:gd fmla="*/ 143 h 320" name="T73"/>
                    <a:gd fmla="*/ 37 w 318" name="T74"/>
                    <a:gd fmla="*/ 129 h 320" name="T75"/>
                    <a:gd fmla="*/ 25 w 318" name="T76"/>
                    <a:gd fmla="*/ 102 h 320" name="T77"/>
                    <a:gd fmla="*/ 65 w 318" name="T78"/>
                    <a:gd fmla="*/ 79 h 320" name="T79"/>
                    <a:gd fmla="*/ 80 w 318" name="T80"/>
                    <a:gd fmla="*/ 65 h 320" name="T81"/>
                    <a:gd fmla="*/ 114 w 318" name="T82"/>
                    <a:gd fmla="*/ 45 h 320" name="T83"/>
                    <a:gd fmla="*/ 133 w 318" name="T84"/>
                    <a:gd fmla="*/ 40 h 320" name="T85"/>
                    <a:gd fmla="*/ 173 w 318" name="T86"/>
                    <a:gd fmla="*/ 14 h 320" name="T87"/>
                    <a:gd fmla="*/ 182 w 318" name="T88"/>
                    <a:gd fmla="*/ 40 h 320" name="T89"/>
                    <a:gd fmla="*/ 218 w 318" name="T90"/>
                    <a:gd fmla="*/ 25 h 320" name="T91"/>
                    <a:gd fmla="*/ 240 w 318" name="T92"/>
                    <a:gd fmla="*/ 68 h 320" name="T93"/>
                    <a:gd fmla="*/ 253 w 318" name="T94"/>
                    <a:gd fmla="*/ 80 h 320" name="T95"/>
                    <a:gd fmla="*/ 274 w 318" name="T96"/>
                    <a:gd fmla="*/ 115 h 320" name="T97"/>
                    <a:gd fmla="*/ 281 w 318" name="T98"/>
                    <a:gd fmla="*/ 134 h 320" name="T99"/>
                    <a:gd fmla="*/ 304 w 318" name="T100"/>
                    <a:gd fmla="*/ 173 h 320" name="T10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b="b" l="0" r="r" t="0"/>
                  <a:pathLst>
                    <a:path h="320" w="318">
                      <a:moveTo>
                        <a:pt x="290" y="119"/>
                      </a:moveTo>
                      <a:lnTo>
                        <a:pt x="310" y="102"/>
                      </a:lnTo>
                      <a:lnTo>
                        <a:pt x="284" y="55"/>
                      </a:lnTo>
                      <a:lnTo>
                        <a:pt x="257" y="64"/>
                      </a:lnTo>
                      <a:lnTo>
                        <a:pt x="257" y="64"/>
                      </a:lnTo>
                      <a:lnTo>
                        <a:pt x="253" y="61"/>
                      </a:lnTo>
                      <a:lnTo>
                        <a:pt x="260" y="34"/>
                      </a:lnTo>
                      <a:lnTo>
                        <a:pt x="215" y="8"/>
                      </a:lnTo>
                      <a:lnTo>
                        <a:pt x="195" y="28"/>
                      </a:lnTo>
                      <a:lnTo>
                        <a:pt x="195" y="28"/>
                      </a:lnTo>
                      <a:lnTo>
                        <a:pt x="190" y="27"/>
                      </a:lnTo>
                      <a:lnTo>
                        <a:pt x="185" y="0"/>
                      </a:lnTo>
                      <a:lnTo>
                        <a:pt x="131" y="0"/>
                      </a:lnTo>
                      <a:lnTo>
                        <a:pt x="125" y="27"/>
                      </a:lnTo>
                      <a:lnTo>
                        <a:pt x="125" y="27"/>
                      </a:lnTo>
                      <a:lnTo>
                        <a:pt x="119" y="29"/>
                      </a:lnTo>
                      <a:lnTo>
                        <a:pt x="101" y="9"/>
                      </a:lnTo>
                      <a:lnTo>
                        <a:pt x="55" y="36"/>
                      </a:lnTo>
                      <a:lnTo>
                        <a:pt x="62" y="61"/>
                      </a:lnTo>
                      <a:lnTo>
                        <a:pt x="62" y="61"/>
                      </a:lnTo>
                      <a:lnTo>
                        <a:pt x="57" y="66"/>
                      </a:lnTo>
                      <a:lnTo>
                        <a:pt x="33" y="58"/>
                      </a:lnTo>
                      <a:lnTo>
                        <a:pt x="7" y="105"/>
                      </a:lnTo>
                      <a:lnTo>
                        <a:pt x="25" y="120"/>
                      </a:lnTo>
                      <a:lnTo>
                        <a:pt x="25" y="120"/>
                      </a:lnTo>
                      <a:lnTo>
                        <a:pt x="21" y="131"/>
                      </a:lnTo>
                      <a:lnTo>
                        <a:pt x="0" y="135"/>
                      </a:lnTo>
                      <a:lnTo>
                        <a:pt x="0" y="188"/>
                      </a:lnTo>
                      <a:lnTo>
                        <a:pt x="20" y="192"/>
                      </a:lnTo>
                      <a:lnTo>
                        <a:pt x="20" y="192"/>
                      </a:lnTo>
                      <a:lnTo>
                        <a:pt x="24" y="205"/>
                      </a:lnTo>
                      <a:lnTo>
                        <a:pt x="8" y="218"/>
                      </a:lnTo>
                      <a:lnTo>
                        <a:pt x="35" y="264"/>
                      </a:lnTo>
                      <a:lnTo>
                        <a:pt x="54" y="258"/>
                      </a:lnTo>
                      <a:lnTo>
                        <a:pt x="54" y="258"/>
                      </a:lnTo>
                      <a:lnTo>
                        <a:pt x="64" y="268"/>
                      </a:lnTo>
                      <a:lnTo>
                        <a:pt x="58" y="285"/>
                      </a:lnTo>
                      <a:lnTo>
                        <a:pt x="104" y="312"/>
                      </a:lnTo>
                      <a:lnTo>
                        <a:pt x="116" y="298"/>
                      </a:lnTo>
                      <a:lnTo>
                        <a:pt x="116" y="298"/>
                      </a:lnTo>
                      <a:lnTo>
                        <a:pt x="131" y="301"/>
                      </a:lnTo>
                      <a:lnTo>
                        <a:pt x="135" y="320"/>
                      </a:lnTo>
                      <a:lnTo>
                        <a:pt x="188" y="320"/>
                      </a:lnTo>
                      <a:lnTo>
                        <a:pt x="192" y="300"/>
                      </a:lnTo>
                      <a:lnTo>
                        <a:pt x="192" y="300"/>
                      </a:lnTo>
                      <a:lnTo>
                        <a:pt x="205" y="296"/>
                      </a:lnTo>
                      <a:lnTo>
                        <a:pt x="218" y="310"/>
                      </a:lnTo>
                      <a:lnTo>
                        <a:pt x="263" y="284"/>
                      </a:lnTo>
                      <a:lnTo>
                        <a:pt x="257" y="264"/>
                      </a:lnTo>
                      <a:lnTo>
                        <a:pt x="257" y="264"/>
                      </a:lnTo>
                      <a:lnTo>
                        <a:pt x="264" y="255"/>
                      </a:lnTo>
                      <a:lnTo>
                        <a:pt x="285" y="261"/>
                      </a:lnTo>
                      <a:lnTo>
                        <a:pt x="312" y="215"/>
                      </a:lnTo>
                      <a:lnTo>
                        <a:pt x="294" y="199"/>
                      </a:lnTo>
                      <a:lnTo>
                        <a:pt x="294" y="199"/>
                      </a:lnTo>
                      <a:lnTo>
                        <a:pt x="296" y="190"/>
                      </a:lnTo>
                      <a:lnTo>
                        <a:pt x="318" y="185"/>
                      </a:lnTo>
                      <a:lnTo>
                        <a:pt x="318" y="132"/>
                      </a:lnTo>
                      <a:lnTo>
                        <a:pt x="293" y="126"/>
                      </a:lnTo>
                      <a:lnTo>
                        <a:pt x="293" y="126"/>
                      </a:lnTo>
                      <a:lnTo>
                        <a:pt x="290" y="119"/>
                      </a:lnTo>
                      <a:lnTo>
                        <a:pt x="290" y="119"/>
                      </a:lnTo>
                      <a:close/>
                      <a:moveTo>
                        <a:pt x="304" y="173"/>
                      </a:moveTo>
                      <a:lnTo>
                        <a:pt x="283" y="178"/>
                      </a:lnTo>
                      <a:lnTo>
                        <a:pt x="283" y="183"/>
                      </a:lnTo>
                      <a:lnTo>
                        <a:pt x="283" y="183"/>
                      </a:lnTo>
                      <a:lnTo>
                        <a:pt x="278" y="199"/>
                      </a:lnTo>
                      <a:lnTo>
                        <a:pt x="277" y="203"/>
                      </a:lnTo>
                      <a:lnTo>
                        <a:pt x="294" y="218"/>
                      </a:lnTo>
                      <a:lnTo>
                        <a:pt x="278" y="244"/>
                      </a:lnTo>
                      <a:lnTo>
                        <a:pt x="260" y="238"/>
                      </a:lnTo>
                      <a:lnTo>
                        <a:pt x="257" y="242"/>
                      </a:lnTo>
                      <a:lnTo>
                        <a:pt x="257" y="242"/>
                      </a:lnTo>
                      <a:lnTo>
                        <a:pt x="250" y="250"/>
                      </a:lnTo>
                      <a:lnTo>
                        <a:pt x="244" y="256"/>
                      </a:lnTo>
                      <a:lnTo>
                        <a:pt x="241" y="259"/>
                      </a:lnTo>
                      <a:lnTo>
                        <a:pt x="246" y="278"/>
                      </a:lnTo>
                      <a:lnTo>
                        <a:pt x="220" y="293"/>
                      </a:lnTo>
                      <a:lnTo>
                        <a:pt x="208" y="280"/>
                      </a:lnTo>
                      <a:lnTo>
                        <a:pt x="204" y="281"/>
                      </a:lnTo>
                      <a:lnTo>
                        <a:pt x="204" y="281"/>
                      </a:lnTo>
                      <a:lnTo>
                        <a:pt x="194" y="285"/>
                      </a:lnTo>
                      <a:lnTo>
                        <a:pt x="185" y="287"/>
                      </a:lnTo>
                      <a:lnTo>
                        <a:pt x="180" y="288"/>
                      </a:lnTo>
                      <a:lnTo>
                        <a:pt x="176" y="306"/>
                      </a:lnTo>
                      <a:lnTo>
                        <a:pt x="146" y="306"/>
                      </a:lnTo>
                      <a:lnTo>
                        <a:pt x="142" y="290"/>
                      </a:lnTo>
                      <a:lnTo>
                        <a:pt x="138" y="288"/>
                      </a:lnTo>
                      <a:lnTo>
                        <a:pt x="138" y="288"/>
                      </a:lnTo>
                      <a:lnTo>
                        <a:pt x="127" y="286"/>
                      </a:lnTo>
                      <a:lnTo>
                        <a:pt x="116" y="283"/>
                      </a:lnTo>
                      <a:lnTo>
                        <a:pt x="112" y="282"/>
                      </a:lnTo>
                      <a:lnTo>
                        <a:pt x="101" y="294"/>
                      </a:lnTo>
                      <a:lnTo>
                        <a:pt x="74" y="279"/>
                      </a:lnTo>
                      <a:lnTo>
                        <a:pt x="80" y="264"/>
                      </a:lnTo>
                      <a:lnTo>
                        <a:pt x="77" y="260"/>
                      </a:lnTo>
                      <a:lnTo>
                        <a:pt x="77" y="260"/>
                      </a:lnTo>
                      <a:lnTo>
                        <a:pt x="68" y="253"/>
                      </a:lnTo>
                      <a:lnTo>
                        <a:pt x="61" y="245"/>
                      </a:lnTo>
                      <a:lnTo>
                        <a:pt x="58" y="242"/>
                      </a:lnTo>
                      <a:lnTo>
                        <a:pt x="42" y="247"/>
                      </a:lnTo>
                      <a:lnTo>
                        <a:pt x="27" y="220"/>
                      </a:lnTo>
                      <a:lnTo>
                        <a:pt x="40" y="210"/>
                      </a:lnTo>
                      <a:lnTo>
                        <a:pt x="38" y="204"/>
                      </a:lnTo>
                      <a:lnTo>
                        <a:pt x="38" y="204"/>
                      </a:lnTo>
                      <a:lnTo>
                        <a:pt x="35" y="196"/>
                      </a:lnTo>
                      <a:lnTo>
                        <a:pt x="33" y="185"/>
                      </a:lnTo>
                      <a:lnTo>
                        <a:pt x="32" y="180"/>
                      </a:lnTo>
                      <a:lnTo>
                        <a:pt x="14" y="176"/>
                      </a:lnTo>
                      <a:lnTo>
                        <a:pt x="14" y="146"/>
                      </a:lnTo>
                      <a:lnTo>
                        <a:pt x="33" y="143"/>
                      </a:lnTo>
                      <a:lnTo>
                        <a:pt x="34" y="137"/>
                      </a:lnTo>
                      <a:lnTo>
                        <a:pt x="34" y="137"/>
                      </a:lnTo>
                      <a:lnTo>
                        <a:pt x="37" y="129"/>
                      </a:lnTo>
                      <a:lnTo>
                        <a:pt x="39" y="120"/>
                      </a:lnTo>
                      <a:lnTo>
                        <a:pt x="41" y="116"/>
                      </a:lnTo>
                      <a:lnTo>
                        <a:pt x="25" y="102"/>
                      </a:lnTo>
                      <a:lnTo>
                        <a:pt x="40" y="76"/>
                      </a:lnTo>
                      <a:lnTo>
                        <a:pt x="61" y="82"/>
                      </a:lnTo>
                      <a:lnTo>
                        <a:pt x="65" y="79"/>
                      </a:lnTo>
                      <a:lnTo>
                        <a:pt x="65" y="79"/>
                      </a:lnTo>
                      <a:lnTo>
                        <a:pt x="75" y="68"/>
                      </a:lnTo>
                      <a:lnTo>
                        <a:pt x="80" y="65"/>
                      </a:lnTo>
                      <a:lnTo>
                        <a:pt x="72" y="42"/>
                      </a:lnTo>
                      <a:lnTo>
                        <a:pt x="98" y="27"/>
                      </a:lnTo>
                      <a:lnTo>
                        <a:pt x="114" y="45"/>
                      </a:lnTo>
                      <a:lnTo>
                        <a:pt x="119" y="43"/>
                      </a:lnTo>
                      <a:lnTo>
                        <a:pt x="119" y="43"/>
                      </a:lnTo>
                      <a:lnTo>
                        <a:pt x="133" y="40"/>
                      </a:lnTo>
                      <a:lnTo>
                        <a:pt x="137" y="39"/>
                      </a:lnTo>
                      <a:lnTo>
                        <a:pt x="142" y="14"/>
                      </a:lnTo>
                      <a:lnTo>
                        <a:pt x="173" y="14"/>
                      </a:lnTo>
                      <a:lnTo>
                        <a:pt x="178" y="39"/>
                      </a:lnTo>
                      <a:lnTo>
                        <a:pt x="182" y="40"/>
                      </a:lnTo>
                      <a:lnTo>
                        <a:pt x="182" y="40"/>
                      </a:lnTo>
                      <a:lnTo>
                        <a:pt x="195" y="43"/>
                      </a:lnTo>
                      <a:lnTo>
                        <a:pt x="200" y="44"/>
                      </a:lnTo>
                      <a:lnTo>
                        <a:pt x="218" y="25"/>
                      </a:lnTo>
                      <a:lnTo>
                        <a:pt x="244" y="40"/>
                      </a:lnTo>
                      <a:lnTo>
                        <a:pt x="236" y="65"/>
                      </a:lnTo>
                      <a:lnTo>
                        <a:pt x="240" y="68"/>
                      </a:lnTo>
                      <a:lnTo>
                        <a:pt x="240" y="68"/>
                      </a:lnTo>
                      <a:lnTo>
                        <a:pt x="249" y="77"/>
                      </a:lnTo>
                      <a:lnTo>
                        <a:pt x="253" y="80"/>
                      </a:lnTo>
                      <a:lnTo>
                        <a:pt x="277" y="72"/>
                      </a:lnTo>
                      <a:lnTo>
                        <a:pt x="293" y="98"/>
                      </a:lnTo>
                      <a:lnTo>
                        <a:pt x="274" y="115"/>
                      </a:lnTo>
                      <a:lnTo>
                        <a:pt x="276" y="119"/>
                      </a:lnTo>
                      <a:lnTo>
                        <a:pt x="276" y="119"/>
                      </a:lnTo>
                      <a:lnTo>
                        <a:pt x="281" y="134"/>
                      </a:lnTo>
                      <a:lnTo>
                        <a:pt x="282" y="138"/>
                      </a:lnTo>
                      <a:lnTo>
                        <a:pt x="304" y="143"/>
                      </a:lnTo>
                      <a:lnTo>
                        <a:pt x="304" y="1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2963863" y="3462338"/>
                  <a:ext cx="242888" cy="244475"/>
                </a:xfrm>
                <a:custGeom>
                  <a:gdLst>
                    <a:gd fmla="*/ 77 w 153" name="T0"/>
                    <a:gd fmla="*/ 0 h 154" name="T1"/>
                    <a:gd fmla="*/ 61 w 153" name="T2"/>
                    <a:gd fmla="*/ 2 h 154" name="T3"/>
                    <a:gd fmla="*/ 46 w 153" name="T4"/>
                    <a:gd fmla="*/ 6 h 154" name="T5"/>
                    <a:gd fmla="*/ 33 w 153" name="T6"/>
                    <a:gd fmla="*/ 14 h 154" name="T7"/>
                    <a:gd fmla="*/ 23 w 153" name="T8"/>
                    <a:gd fmla="*/ 22 h 154" name="T9"/>
                    <a:gd fmla="*/ 13 w 153" name="T10"/>
                    <a:gd fmla="*/ 34 h 154" name="T11"/>
                    <a:gd fmla="*/ 5 w 153" name="T12"/>
                    <a:gd fmla="*/ 47 h 154" name="T13"/>
                    <a:gd fmla="*/ 1 w 153" name="T14"/>
                    <a:gd fmla="*/ 61 h 154" name="T15"/>
                    <a:gd fmla="*/ 0 w 153" name="T16"/>
                    <a:gd fmla="*/ 77 h 154" name="T17"/>
                    <a:gd fmla="*/ 0 w 153" name="T18"/>
                    <a:gd fmla="*/ 85 h 154" name="T19"/>
                    <a:gd fmla="*/ 3 w 153" name="T20"/>
                    <a:gd fmla="*/ 100 h 154" name="T21"/>
                    <a:gd fmla="*/ 8 w 153" name="T22"/>
                    <a:gd fmla="*/ 114 h 154" name="T23"/>
                    <a:gd fmla="*/ 17 w 153" name="T24"/>
                    <a:gd fmla="*/ 126 h 154" name="T25"/>
                    <a:gd fmla="*/ 28 w 153" name="T26"/>
                    <a:gd fmla="*/ 137 h 154" name="T27"/>
                    <a:gd fmla="*/ 40 w 153" name="T28"/>
                    <a:gd fmla="*/ 144 h 154" name="T29"/>
                    <a:gd fmla="*/ 54 w 153" name="T30"/>
                    <a:gd fmla="*/ 151 h 154" name="T31"/>
                    <a:gd fmla="*/ 69 w 153" name="T32"/>
                    <a:gd fmla="*/ 154 h 154" name="T33"/>
                    <a:gd fmla="*/ 77 w 153" name="T34"/>
                    <a:gd fmla="*/ 154 h 154" name="T35"/>
                    <a:gd fmla="*/ 92 w 153" name="T36"/>
                    <a:gd fmla="*/ 153 h 154" name="T37"/>
                    <a:gd fmla="*/ 107 w 153" name="T38"/>
                    <a:gd fmla="*/ 147 h 154" name="T39"/>
                    <a:gd fmla="*/ 120 w 153" name="T40"/>
                    <a:gd fmla="*/ 141 h 154" name="T41"/>
                    <a:gd fmla="*/ 132 w 153" name="T42"/>
                    <a:gd fmla="*/ 131 h 154" name="T43"/>
                    <a:gd fmla="*/ 140 w 153" name="T44"/>
                    <a:gd fmla="*/ 120 h 154" name="T45"/>
                    <a:gd fmla="*/ 148 w 153" name="T46"/>
                    <a:gd fmla="*/ 106 h 154" name="T47"/>
                    <a:gd fmla="*/ 152 w 153" name="T48"/>
                    <a:gd fmla="*/ 92 h 154" name="T49"/>
                    <a:gd fmla="*/ 153 w 153" name="T50"/>
                    <a:gd fmla="*/ 77 h 154" name="T51"/>
                    <a:gd fmla="*/ 153 w 153" name="T52"/>
                    <a:gd fmla="*/ 69 h 154" name="T53"/>
                    <a:gd fmla="*/ 150 w 153" name="T54"/>
                    <a:gd fmla="*/ 55 h 154" name="T55"/>
                    <a:gd fmla="*/ 145 w 153" name="T56"/>
                    <a:gd fmla="*/ 41 h 154" name="T57"/>
                    <a:gd fmla="*/ 136 w 153" name="T58"/>
                    <a:gd fmla="*/ 28 h 154" name="T59"/>
                    <a:gd fmla="*/ 125 w 153" name="T60"/>
                    <a:gd fmla="*/ 18 h 154" name="T61"/>
                    <a:gd fmla="*/ 113 w 153" name="T62"/>
                    <a:gd fmla="*/ 9 h 154" name="T63"/>
                    <a:gd fmla="*/ 99 w 153" name="T64"/>
                    <a:gd fmla="*/ 4 h 154" name="T65"/>
                    <a:gd fmla="*/ 84 w 153" name="T66"/>
                    <a:gd fmla="*/ 1 h 154" name="T67"/>
                    <a:gd fmla="*/ 77 w 153" name="T68"/>
                    <a:gd fmla="*/ 0 h 154" name="T69"/>
                    <a:gd fmla="*/ 77 w 153" name="T70"/>
                    <a:gd fmla="*/ 140 h 154" name="T71"/>
                    <a:gd fmla="*/ 64 w 153" name="T72"/>
                    <a:gd fmla="*/ 139 h 154" name="T73"/>
                    <a:gd fmla="*/ 42 w 153" name="T74"/>
                    <a:gd fmla="*/ 129 h 154" name="T75"/>
                    <a:gd fmla="*/ 25 w 153" name="T76"/>
                    <a:gd fmla="*/ 112 h 154" name="T77"/>
                    <a:gd fmla="*/ 15 w 153" name="T78"/>
                    <a:gd fmla="*/ 89 h 154" name="T79"/>
                    <a:gd fmla="*/ 14 w 153" name="T80"/>
                    <a:gd fmla="*/ 77 h 154" name="T81"/>
                    <a:gd fmla="*/ 14 w 153" name="T82"/>
                    <a:gd fmla="*/ 71 h 154" name="T83"/>
                    <a:gd fmla="*/ 18 w 153" name="T84"/>
                    <a:gd fmla="*/ 52 h 154" name="T85"/>
                    <a:gd fmla="*/ 32 w 153" name="T86"/>
                    <a:gd fmla="*/ 33 h 154" name="T87"/>
                    <a:gd fmla="*/ 52 w 153" name="T88"/>
                    <a:gd fmla="*/ 19 h 154" name="T89"/>
                    <a:gd fmla="*/ 70 w 153" name="T90"/>
                    <a:gd fmla="*/ 15 h 154" name="T91"/>
                    <a:gd fmla="*/ 77 w 153" name="T92"/>
                    <a:gd fmla="*/ 14 h 154" name="T93"/>
                    <a:gd fmla="*/ 89 w 153" name="T94"/>
                    <a:gd fmla="*/ 16 h 154" name="T95"/>
                    <a:gd fmla="*/ 112 w 153" name="T96"/>
                    <a:gd fmla="*/ 24 h 154" name="T97"/>
                    <a:gd fmla="*/ 128 w 153" name="T98"/>
                    <a:gd fmla="*/ 42 h 154" name="T99"/>
                    <a:gd fmla="*/ 138 w 153" name="T100"/>
                    <a:gd fmla="*/ 64 h 154" name="T101"/>
                    <a:gd fmla="*/ 139 w 153" name="T102"/>
                    <a:gd fmla="*/ 77 h 154" name="T103"/>
                    <a:gd fmla="*/ 139 w 153" name="T104"/>
                    <a:gd fmla="*/ 84 h 154" name="T105"/>
                    <a:gd fmla="*/ 135 w 153" name="T106"/>
                    <a:gd fmla="*/ 101 h 154" name="T107"/>
                    <a:gd fmla="*/ 121 w 153" name="T108"/>
                    <a:gd fmla="*/ 122 h 154" name="T109"/>
                    <a:gd fmla="*/ 101 w 153" name="T110"/>
                    <a:gd fmla="*/ 135 h 154" name="T111"/>
                    <a:gd fmla="*/ 83 w 153" name="T112"/>
                    <a:gd fmla="*/ 140 h 154" name="T113"/>
                    <a:gd fmla="*/ 77 w 153" name="T114"/>
                    <a:gd fmla="*/ 140 h 154" name="T1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b="b" l="0" r="r" t="0"/>
                  <a:pathLst>
                    <a:path h="154" w="153">
                      <a:moveTo>
                        <a:pt x="77" y="0"/>
                      </a:moveTo>
                      <a:lnTo>
                        <a:pt x="77" y="0"/>
                      </a:lnTo>
                      <a:lnTo>
                        <a:pt x="69" y="1"/>
                      </a:lnTo>
                      <a:lnTo>
                        <a:pt x="61" y="2"/>
                      </a:lnTo>
                      <a:lnTo>
                        <a:pt x="54" y="4"/>
                      </a:lnTo>
                      <a:lnTo>
                        <a:pt x="46" y="6"/>
                      </a:lnTo>
                      <a:lnTo>
                        <a:pt x="40" y="9"/>
                      </a:lnTo>
                      <a:lnTo>
                        <a:pt x="33" y="14"/>
                      </a:lnTo>
                      <a:lnTo>
                        <a:pt x="28" y="18"/>
                      </a:lnTo>
                      <a:lnTo>
                        <a:pt x="23" y="22"/>
                      </a:lnTo>
                      <a:lnTo>
                        <a:pt x="17" y="28"/>
                      </a:lnTo>
                      <a:lnTo>
                        <a:pt x="13" y="34"/>
                      </a:lnTo>
                      <a:lnTo>
                        <a:pt x="8" y="41"/>
                      </a:lnTo>
                      <a:lnTo>
                        <a:pt x="5" y="47"/>
                      </a:lnTo>
                      <a:lnTo>
                        <a:pt x="3" y="55"/>
                      </a:lnTo>
                      <a:lnTo>
                        <a:pt x="1" y="61"/>
                      </a:lnTo>
                      <a:lnTo>
                        <a:pt x="0" y="69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85"/>
                      </a:lnTo>
                      <a:lnTo>
                        <a:pt x="1" y="92"/>
                      </a:lnTo>
                      <a:lnTo>
                        <a:pt x="3" y="100"/>
                      </a:lnTo>
                      <a:lnTo>
                        <a:pt x="5" y="106"/>
                      </a:lnTo>
                      <a:lnTo>
                        <a:pt x="8" y="114"/>
                      </a:lnTo>
                      <a:lnTo>
                        <a:pt x="13" y="120"/>
                      </a:lnTo>
                      <a:lnTo>
                        <a:pt x="17" y="126"/>
                      </a:lnTo>
                      <a:lnTo>
                        <a:pt x="23" y="131"/>
                      </a:lnTo>
                      <a:lnTo>
                        <a:pt x="28" y="137"/>
                      </a:lnTo>
                      <a:lnTo>
                        <a:pt x="33" y="141"/>
                      </a:lnTo>
                      <a:lnTo>
                        <a:pt x="40" y="144"/>
                      </a:lnTo>
                      <a:lnTo>
                        <a:pt x="46" y="147"/>
                      </a:lnTo>
                      <a:lnTo>
                        <a:pt x="54" y="151"/>
                      </a:lnTo>
                      <a:lnTo>
                        <a:pt x="61" y="153"/>
                      </a:lnTo>
                      <a:lnTo>
                        <a:pt x="69" y="154"/>
                      </a:lnTo>
                      <a:lnTo>
                        <a:pt x="77" y="154"/>
                      </a:lnTo>
                      <a:lnTo>
                        <a:pt x="77" y="154"/>
                      </a:lnTo>
                      <a:lnTo>
                        <a:pt x="84" y="154"/>
                      </a:lnTo>
                      <a:lnTo>
                        <a:pt x="92" y="153"/>
                      </a:lnTo>
                      <a:lnTo>
                        <a:pt x="99" y="151"/>
                      </a:lnTo>
                      <a:lnTo>
                        <a:pt x="107" y="147"/>
                      </a:lnTo>
                      <a:lnTo>
                        <a:pt x="113" y="144"/>
                      </a:lnTo>
                      <a:lnTo>
                        <a:pt x="120" y="141"/>
                      </a:lnTo>
                      <a:lnTo>
                        <a:pt x="125" y="137"/>
                      </a:lnTo>
                      <a:lnTo>
                        <a:pt x="132" y="131"/>
                      </a:lnTo>
                      <a:lnTo>
                        <a:pt x="136" y="126"/>
                      </a:lnTo>
                      <a:lnTo>
                        <a:pt x="140" y="120"/>
                      </a:lnTo>
                      <a:lnTo>
                        <a:pt x="145" y="114"/>
                      </a:lnTo>
                      <a:lnTo>
                        <a:pt x="148" y="106"/>
                      </a:lnTo>
                      <a:lnTo>
                        <a:pt x="150" y="100"/>
                      </a:lnTo>
                      <a:lnTo>
                        <a:pt x="152" y="92"/>
                      </a:lnTo>
                      <a:lnTo>
                        <a:pt x="153" y="85"/>
                      </a:lnTo>
                      <a:lnTo>
                        <a:pt x="153" y="77"/>
                      </a:lnTo>
                      <a:lnTo>
                        <a:pt x="153" y="77"/>
                      </a:lnTo>
                      <a:lnTo>
                        <a:pt x="153" y="69"/>
                      </a:lnTo>
                      <a:lnTo>
                        <a:pt x="152" y="61"/>
                      </a:lnTo>
                      <a:lnTo>
                        <a:pt x="150" y="55"/>
                      </a:lnTo>
                      <a:lnTo>
                        <a:pt x="148" y="47"/>
                      </a:lnTo>
                      <a:lnTo>
                        <a:pt x="145" y="41"/>
                      </a:lnTo>
                      <a:lnTo>
                        <a:pt x="140" y="34"/>
                      </a:lnTo>
                      <a:lnTo>
                        <a:pt x="136" y="28"/>
                      </a:lnTo>
                      <a:lnTo>
                        <a:pt x="132" y="22"/>
                      </a:lnTo>
                      <a:lnTo>
                        <a:pt x="125" y="18"/>
                      </a:lnTo>
                      <a:lnTo>
                        <a:pt x="120" y="14"/>
                      </a:lnTo>
                      <a:lnTo>
                        <a:pt x="113" y="9"/>
                      </a:lnTo>
                      <a:lnTo>
                        <a:pt x="107" y="6"/>
                      </a:lnTo>
                      <a:lnTo>
                        <a:pt x="99" y="4"/>
                      </a:lnTo>
                      <a:lnTo>
                        <a:pt x="92" y="2"/>
                      </a:lnTo>
                      <a:lnTo>
                        <a:pt x="84" y="1"/>
                      </a:lnTo>
                      <a:lnTo>
                        <a:pt x="77" y="0"/>
                      </a:lnTo>
                      <a:lnTo>
                        <a:pt x="77" y="0"/>
                      </a:lnTo>
                      <a:close/>
                      <a:moveTo>
                        <a:pt x="77" y="140"/>
                      </a:moveTo>
                      <a:lnTo>
                        <a:pt x="77" y="140"/>
                      </a:lnTo>
                      <a:lnTo>
                        <a:pt x="70" y="140"/>
                      </a:lnTo>
                      <a:lnTo>
                        <a:pt x="64" y="139"/>
                      </a:lnTo>
                      <a:lnTo>
                        <a:pt x="52" y="135"/>
                      </a:lnTo>
                      <a:lnTo>
                        <a:pt x="42" y="129"/>
                      </a:lnTo>
                      <a:lnTo>
                        <a:pt x="32" y="122"/>
                      </a:lnTo>
                      <a:lnTo>
                        <a:pt x="25" y="112"/>
                      </a:lnTo>
                      <a:lnTo>
                        <a:pt x="18" y="101"/>
                      </a:lnTo>
                      <a:lnTo>
                        <a:pt x="15" y="89"/>
                      </a:lnTo>
                      <a:lnTo>
                        <a:pt x="14" y="84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1"/>
                      </a:lnTo>
                      <a:lnTo>
                        <a:pt x="15" y="64"/>
                      </a:lnTo>
                      <a:lnTo>
                        <a:pt x="18" y="52"/>
                      </a:lnTo>
                      <a:lnTo>
                        <a:pt x="25" y="42"/>
                      </a:lnTo>
                      <a:lnTo>
                        <a:pt x="32" y="33"/>
                      </a:lnTo>
                      <a:lnTo>
                        <a:pt x="42" y="24"/>
                      </a:lnTo>
                      <a:lnTo>
                        <a:pt x="52" y="19"/>
                      </a:lnTo>
                      <a:lnTo>
                        <a:pt x="64" y="16"/>
                      </a:lnTo>
                      <a:lnTo>
                        <a:pt x="70" y="15"/>
                      </a:lnTo>
                      <a:lnTo>
                        <a:pt x="77" y="14"/>
                      </a:lnTo>
                      <a:lnTo>
                        <a:pt x="77" y="14"/>
                      </a:lnTo>
                      <a:lnTo>
                        <a:pt x="83" y="15"/>
                      </a:lnTo>
                      <a:lnTo>
                        <a:pt x="89" y="16"/>
                      </a:lnTo>
                      <a:lnTo>
                        <a:pt x="101" y="19"/>
                      </a:lnTo>
                      <a:lnTo>
                        <a:pt x="112" y="24"/>
                      </a:lnTo>
                      <a:lnTo>
                        <a:pt x="121" y="33"/>
                      </a:lnTo>
                      <a:lnTo>
                        <a:pt x="128" y="42"/>
                      </a:lnTo>
                      <a:lnTo>
                        <a:pt x="135" y="52"/>
                      </a:lnTo>
                      <a:lnTo>
                        <a:pt x="138" y="64"/>
                      </a:lnTo>
                      <a:lnTo>
                        <a:pt x="139" y="71"/>
                      </a:lnTo>
                      <a:lnTo>
                        <a:pt x="139" y="77"/>
                      </a:lnTo>
                      <a:lnTo>
                        <a:pt x="139" y="77"/>
                      </a:lnTo>
                      <a:lnTo>
                        <a:pt x="139" y="84"/>
                      </a:lnTo>
                      <a:lnTo>
                        <a:pt x="138" y="89"/>
                      </a:lnTo>
                      <a:lnTo>
                        <a:pt x="135" y="101"/>
                      </a:lnTo>
                      <a:lnTo>
                        <a:pt x="128" y="112"/>
                      </a:lnTo>
                      <a:lnTo>
                        <a:pt x="121" y="122"/>
                      </a:lnTo>
                      <a:lnTo>
                        <a:pt x="112" y="129"/>
                      </a:lnTo>
                      <a:lnTo>
                        <a:pt x="101" y="135"/>
                      </a:lnTo>
                      <a:lnTo>
                        <a:pt x="89" y="139"/>
                      </a:lnTo>
                      <a:lnTo>
                        <a:pt x="83" y="140"/>
                      </a:lnTo>
                      <a:lnTo>
                        <a:pt x="77" y="140"/>
                      </a:lnTo>
                      <a:lnTo>
                        <a:pt x="77" y="1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 25"/>
                <p:cNvSpPr>
                  <a:spLocks noEditPoints="1"/>
                </p:cNvSpPr>
                <p:nvPr/>
              </p:nvSpPr>
              <p:spPr bwMode="auto">
                <a:xfrm>
                  <a:off x="3238500" y="3127375"/>
                  <a:ext cx="341313" cy="342900"/>
                </a:xfrm>
                <a:custGeom>
                  <a:gdLst>
                    <a:gd fmla="*/ 197 w 215" name="T0"/>
                    <a:gd fmla="*/ 83 h 216" name="T1"/>
                    <a:gd fmla="*/ 209 w 215" name="T2"/>
                    <a:gd fmla="*/ 70 h 216" name="T3"/>
                    <a:gd fmla="*/ 171 w 215" name="T4"/>
                    <a:gd fmla="*/ 42 h 216" name="T5"/>
                    <a:gd fmla="*/ 143 w 215" name="T6"/>
                    <a:gd fmla="*/ 4 h 216" name="T7"/>
                    <a:gd fmla="*/ 129 w 215" name="T8"/>
                    <a:gd fmla="*/ 18 h 216" name="T9"/>
                    <a:gd fmla="*/ 83 w 215" name="T10"/>
                    <a:gd fmla="*/ 18 h 216" name="T11"/>
                    <a:gd fmla="*/ 69 w 215" name="T12"/>
                    <a:gd fmla="*/ 5 h 216" name="T13"/>
                    <a:gd fmla="*/ 41 w 215" name="T14"/>
                    <a:gd fmla="*/ 41 h 216" name="T15"/>
                    <a:gd fmla="*/ 3 w 215" name="T16"/>
                    <a:gd fmla="*/ 71 h 216" name="T17"/>
                    <a:gd fmla="*/ 14 w 215" name="T18"/>
                    <a:gd fmla="*/ 86 h 216" name="T19"/>
                    <a:gd fmla="*/ 13 w 215" name="T20"/>
                    <a:gd fmla="*/ 132 h 216" name="T21"/>
                    <a:gd fmla="*/ 4 w 215" name="T22"/>
                    <a:gd fmla="*/ 146 h 216" name="T23"/>
                    <a:gd fmla="*/ 36 w 215" name="T24"/>
                    <a:gd fmla="*/ 175 h 216" name="T25"/>
                    <a:gd fmla="*/ 71 w 215" name="T26"/>
                    <a:gd fmla="*/ 212 h 216" name="T27"/>
                    <a:gd fmla="*/ 86 w 215" name="T28"/>
                    <a:gd fmla="*/ 203 h 216" name="T29"/>
                    <a:gd fmla="*/ 130 w 215" name="T30"/>
                    <a:gd fmla="*/ 202 h 216" name="T31"/>
                    <a:gd fmla="*/ 144 w 215" name="T32"/>
                    <a:gd fmla="*/ 211 h 216" name="T33"/>
                    <a:gd fmla="*/ 174 w 215" name="T34"/>
                    <a:gd fmla="*/ 177 h 216" name="T35"/>
                    <a:gd fmla="*/ 210 w 215" name="T36"/>
                    <a:gd fmla="*/ 144 h 216" name="T37"/>
                    <a:gd fmla="*/ 198 w 215" name="T38"/>
                    <a:gd fmla="*/ 130 h 216" name="T39"/>
                    <a:gd fmla="*/ 184 w 215" name="T40"/>
                    <a:gd fmla="*/ 161 h 216" name="T41"/>
                    <a:gd fmla="*/ 169 w 215" name="T42"/>
                    <a:gd fmla="*/ 161 h 216" name="T43"/>
                    <a:gd fmla="*/ 162 w 215" name="T44"/>
                    <a:gd fmla="*/ 185 h 216" name="T45"/>
                    <a:gd fmla="*/ 136 w 215" name="T46"/>
                    <a:gd fmla="*/ 186 h 216" name="T47"/>
                    <a:gd fmla="*/ 118 w 215" name="T48"/>
                    <a:gd fmla="*/ 191 h 216" name="T49"/>
                    <a:gd fmla="*/ 98 w 215" name="T50"/>
                    <a:gd fmla="*/ 191 h 216" name="T51"/>
                    <a:gd fmla="*/ 80 w 215" name="T52"/>
                    <a:gd fmla="*/ 187 h 216" name="T53"/>
                    <a:gd fmla="*/ 54 w 215" name="T54"/>
                    <a:gd fmla="*/ 186 h 216" name="T55"/>
                    <a:gd fmla="*/ 54 w 215" name="T56"/>
                    <a:gd fmla="*/ 173 h 216" name="T57"/>
                    <a:gd fmla="*/ 30 w 215" name="T58"/>
                    <a:gd fmla="*/ 162 h 216" name="T59"/>
                    <a:gd fmla="*/ 29 w 215" name="T60"/>
                    <a:gd fmla="*/ 137 h 216" name="T61"/>
                    <a:gd fmla="*/ 26 w 215" name="T62"/>
                    <a:gd fmla="*/ 120 h 216" name="T63"/>
                    <a:gd fmla="*/ 26 w 215" name="T64"/>
                    <a:gd fmla="*/ 98 h 216" name="T65"/>
                    <a:gd fmla="*/ 30 w 215" name="T66"/>
                    <a:gd fmla="*/ 83 h 216" name="T67"/>
                    <a:gd fmla="*/ 29 w 215" name="T68"/>
                    <a:gd fmla="*/ 55 h 216" name="T69"/>
                    <a:gd fmla="*/ 46 w 215" name="T70"/>
                    <a:gd fmla="*/ 56 h 216" name="T71"/>
                    <a:gd fmla="*/ 53 w 215" name="T72"/>
                    <a:gd fmla="*/ 31 h 216" name="T73"/>
                    <a:gd fmla="*/ 81 w 215" name="T74"/>
                    <a:gd fmla="*/ 33 h 216" name="T75"/>
                    <a:gd fmla="*/ 95 w 215" name="T76"/>
                    <a:gd fmla="*/ 30 h 216" name="T77"/>
                    <a:gd fmla="*/ 117 w 215" name="T78"/>
                    <a:gd fmla="*/ 30 h 216" name="T79"/>
                    <a:gd fmla="*/ 130 w 215" name="T80"/>
                    <a:gd fmla="*/ 33 h 216" name="T81"/>
                    <a:gd fmla="*/ 159 w 215" name="T82"/>
                    <a:gd fmla="*/ 30 h 216" name="T83"/>
                    <a:gd fmla="*/ 158 w 215" name="T84"/>
                    <a:gd fmla="*/ 49 h 216" name="T85"/>
                    <a:gd fmla="*/ 183 w 215" name="T86"/>
                    <a:gd fmla="*/ 53 h 216" name="T87"/>
                    <a:gd fmla="*/ 181 w 215" name="T88"/>
                    <a:gd fmla="*/ 82 h 216" name="T89"/>
                    <a:gd fmla="*/ 185 w 215" name="T90"/>
                    <a:gd fmla="*/ 95 h 216" name="T91"/>
                    <a:gd fmla="*/ 186 w 215" name="T92"/>
                    <a:gd fmla="*/ 118 h 216" name="T93"/>
                    <a:gd fmla="*/ 183 w 215" name="T94"/>
                    <a:gd fmla="*/ 133 h 216" name="T9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b="b" l="0" r="r" t="0"/>
                  <a:pathLst>
                    <a:path h="216" w="215">
                      <a:moveTo>
                        <a:pt x="215" y="126"/>
                      </a:moveTo>
                      <a:lnTo>
                        <a:pt x="215" y="87"/>
                      </a:lnTo>
                      <a:lnTo>
                        <a:pt x="197" y="83"/>
                      </a:lnTo>
                      <a:lnTo>
                        <a:pt x="197" y="83"/>
                      </a:lnTo>
                      <a:lnTo>
                        <a:pt x="196" y="82"/>
                      </a:lnTo>
                      <a:lnTo>
                        <a:pt x="209" y="70"/>
                      </a:lnTo>
                      <a:lnTo>
                        <a:pt x="190" y="37"/>
                      </a:lnTo>
                      <a:lnTo>
                        <a:pt x="171" y="42"/>
                      </a:lnTo>
                      <a:lnTo>
                        <a:pt x="171" y="42"/>
                      </a:lnTo>
                      <a:lnTo>
                        <a:pt x="171" y="41"/>
                      </a:lnTo>
                      <a:lnTo>
                        <a:pt x="177" y="24"/>
                      </a:lnTo>
                      <a:lnTo>
                        <a:pt x="143" y="4"/>
                      </a:lnTo>
                      <a:lnTo>
                        <a:pt x="130" y="18"/>
                      </a:lnTo>
                      <a:lnTo>
                        <a:pt x="130" y="18"/>
                      </a:lnTo>
                      <a:lnTo>
                        <a:pt x="129" y="18"/>
                      </a:lnTo>
                      <a:lnTo>
                        <a:pt x="125" y="0"/>
                      </a:lnTo>
                      <a:lnTo>
                        <a:pt x="86" y="0"/>
                      </a:lnTo>
                      <a:lnTo>
                        <a:pt x="83" y="18"/>
                      </a:lnTo>
                      <a:lnTo>
                        <a:pt x="83" y="18"/>
                      </a:lnTo>
                      <a:lnTo>
                        <a:pt x="81" y="18"/>
                      </a:lnTo>
                      <a:lnTo>
                        <a:pt x="69" y="5"/>
                      </a:lnTo>
                      <a:lnTo>
                        <a:pt x="35" y="25"/>
                      </a:lnTo>
                      <a:lnTo>
                        <a:pt x="41" y="41"/>
                      </a:lnTo>
                      <a:lnTo>
                        <a:pt x="41" y="41"/>
                      </a:lnTo>
                      <a:lnTo>
                        <a:pt x="39" y="43"/>
                      </a:lnTo>
                      <a:lnTo>
                        <a:pt x="22" y="38"/>
                      </a:lnTo>
                      <a:lnTo>
                        <a:pt x="3" y="71"/>
                      </a:lnTo>
                      <a:lnTo>
                        <a:pt x="15" y="82"/>
                      </a:lnTo>
                      <a:lnTo>
                        <a:pt x="15" y="82"/>
                      </a:lnTo>
                      <a:lnTo>
                        <a:pt x="14" y="86"/>
                      </a:lnTo>
                      <a:lnTo>
                        <a:pt x="0" y="90"/>
                      </a:lnTo>
                      <a:lnTo>
                        <a:pt x="0" y="128"/>
                      </a:lnTo>
                      <a:lnTo>
                        <a:pt x="13" y="132"/>
                      </a:lnTo>
                      <a:lnTo>
                        <a:pt x="13" y="132"/>
                      </a:lnTo>
                      <a:lnTo>
                        <a:pt x="15" y="137"/>
                      </a:lnTo>
                      <a:lnTo>
                        <a:pt x="4" y="146"/>
                      </a:lnTo>
                      <a:lnTo>
                        <a:pt x="23" y="179"/>
                      </a:lnTo>
                      <a:lnTo>
                        <a:pt x="36" y="175"/>
                      </a:lnTo>
                      <a:lnTo>
                        <a:pt x="36" y="175"/>
                      </a:lnTo>
                      <a:lnTo>
                        <a:pt x="41" y="180"/>
                      </a:lnTo>
                      <a:lnTo>
                        <a:pt x="37" y="192"/>
                      </a:lnTo>
                      <a:lnTo>
                        <a:pt x="71" y="212"/>
                      </a:lnTo>
                      <a:lnTo>
                        <a:pt x="80" y="202"/>
                      </a:lnTo>
                      <a:lnTo>
                        <a:pt x="80" y="202"/>
                      </a:lnTo>
                      <a:lnTo>
                        <a:pt x="86" y="203"/>
                      </a:lnTo>
                      <a:lnTo>
                        <a:pt x="88" y="216"/>
                      </a:lnTo>
                      <a:lnTo>
                        <a:pt x="127" y="216"/>
                      </a:lnTo>
                      <a:lnTo>
                        <a:pt x="130" y="202"/>
                      </a:lnTo>
                      <a:lnTo>
                        <a:pt x="130" y="202"/>
                      </a:lnTo>
                      <a:lnTo>
                        <a:pt x="136" y="201"/>
                      </a:lnTo>
                      <a:lnTo>
                        <a:pt x="144" y="211"/>
                      </a:lnTo>
                      <a:lnTo>
                        <a:pt x="179" y="191"/>
                      </a:lnTo>
                      <a:lnTo>
                        <a:pt x="174" y="177"/>
                      </a:lnTo>
                      <a:lnTo>
                        <a:pt x="174" y="177"/>
                      </a:lnTo>
                      <a:lnTo>
                        <a:pt x="177" y="173"/>
                      </a:lnTo>
                      <a:lnTo>
                        <a:pt x="191" y="177"/>
                      </a:lnTo>
                      <a:lnTo>
                        <a:pt x="210" y="144"/>
                      </a:lnTo>
                      <a:lnTo>
                        <a:pt x="198" y="133"/>
                      </a:lnTo>
                      <a:lnTo>
                        <a:pt x="198" y="133"/>
                      </a:lnTo>
                      <a:lnTo>
                        <a:pt x="198" y="130"/>
                      </a:lnTo>
                      <a:lnTo>
                        <a:pt x="215" y="126"/>
                      </a:lnTo>
                      <a:close/>
                      <a:moveTo>
                        <a:pt x="193" y="147"/>
                      </a:moveTo>
                      <a:lnTo>
                        <a:pt x="184" y="161"/>
                      </a:lnTo>
                      <a:lnTo>
                        <a:pt x="172" y="157"/>
                      </a:lnTo>
                      <a:lnTo>
                        <a:pt x="169" y="161"/>
                      </a:lnTo>
                      <a:lnTo>
                        <a:pt x="169" y="161"/>
                      </a:lnTo>
                      <a:lnTo>
                        <a:pt x="161" y="169"/>
                      </a:lnTo>
                      <a:lnTo>
                        <a:pt x="157" y="173"/>
                      </a:lnTo>
                      <a:lnTo>
                        <a:pt x="162" y="185"/>
                      </a:lnTo>
                      <a:lnTo>
                        <a:pt x="148" y="192"/>
                      </a:lnTo>
                      <a:lnTo>
                        <a:pt x="140" y="184"/>
                      </a:lnTo>
                      <a:lnTo>
                        <a:pt x="136" y="186"/>
                      </a:lnTo>
                      <a:lnTo>
                        <a:pt x="136" y="186"/>
                      </a:lnTo>
                      <a:lnTo>
                        <a:pt x="123" y="190"/>
                      </a:lnTo>
                      <a:lnTo>
                        <a:pt x="118" y="191"/>
                      </a:lnTo>
                      <a:lnTo>
                        <a:pt x="116" y="202"/>
                      </a:lnTo>
                      <a:lnTo>
                        <a:pt x="100" y="202"/>
                      </a:lnTo>
                      <a:lnTo>
                        <a:pt x="98" y="191"/>
                      </a:lnTo>
                      <a:lnTo>
                        <a:pt x="93" y="190"/>
                      </a:lnTo>
                      <a:lnTo>
                        <a:pt x="93" y="190"/>
                      </a:lnTo>
                      <a:lnTo>
                        <a:pt x="80" y="187"/>
                      </a:lnTo>
                      <a:lnTo>
                        <a:pt x="75" y="186"/>
                      </a:lnTo>
                      <a:lnTo>
                        <a:pt x="68" y="193"/>
                      </a:lnTo>
                      <a:lnTo>
                        <a:pt x="54" y="186"/>
                      </a:lnTo>
                      <a:lnTo>
                        <a:pt x="57" y="176"/>
                      </a:lnTo>
                      <a:lnTo>
                        <a:pt x="54" y="173"/>
                      </a:lnTo>
                      <a:lnTo>
                        <a:pt x="54" y="173"/>
                      </a:lnTo>
                      <a:lnTo>
                        <a:pt x="44" y="163"/>
                      </a:lnTo>
                      <a:lnTo>
                        <a:pt x="41" y="159"/>
                      </a:lnTo>
                      <a:lnTo>
                        <a:pt x="30" y="162"/>
                      </a:lnTo>
                      <a:lnTo>
                        <a:pt x="22" y="149"/>
                      </a:lnTo>
                      <a:lnTo>
                        <a:pt x="31" y="141"/>
                      </a:lnTo>
                      <a:lnTo>
                        <a:pt x="29" y="137"/>
                      </a:lnTo>
                      <a:lnTo>
                        <a:pt x="29" y="137"/>
                      </a:lnTo>
                      <a:lnTo>
                        <a:pt x="27" y="124"/>
                      </a:lnTo>
                      <a:lnTo>
                        <a:pt x="26" y="120"/>
                      </a:lnTo>
                      <a:lnTo>
                        <a:pt x="14" y="117"/>
                      </a:lnTo>
                      <a:lnTo>
                        <a:pt x="14" y="100"/>
                      </a:lnTo>
                      <a:lnTo>
                        <a:pt x="26" y="98"/>
                      </a:lnTo>
                      <a:lnTo>
                        <a:pt x="27" y="94"/>
                      </a:lnTo>
                      <a:lnTo>
                        <a:pt x="27" y="94"/>
                      </a:lnTo>
                      <a:lnTo>
                        <a:pt x="30" y="83"/>
                      </a:lnTo>
                      <a:lnTo>
                        <a:pt x="32" y="78"/>
                      </a:lnTo>
                      <a:lnTo>
                        <a:pt x="21" y="69"/>
                      </a:lnTo>
                      <a:lnTo>
                        <a:pt x="29" y="55"/>
                      </a:lnTo>
                      <a:lnTo>
                        <a:pt x="43" y="59"/>
                      </a:lnTo>
                      <a:lnTo>
                        <a:pt x="46" y="56"/>
                      </a:lnTo>
                      <a:lnTo>
                        <a:pt x="46" y="56"/>
                      </a:lnTo>
                      <a:lnTo>
                        <a:pt x="54" y="49"/>
                      </a:lnTo>
                      <a:lnTo>
                        <a:pt x="57" y="46"/>
                      </a:lnTo>
                      <a:lnTo>
                        <a:pt x="53" y="31"/>
                      </a:lnTo>
                      <a:lnTo>
                        <a:pt x="67" y="24"/>
                      </a:lnTo>
                      <a:lnTo>
                        <a:pt x="76" y="34"/>
                      </a:lnTo>
                      <a:lnTo>
                        <a:pt x="81" y="33"/>
                      </a:lnTo>
                      <a:lnTo>
                        <a:pt x="81" y="33"/>
                      </a:lnTo>
                      <a:lnTo>
                        <a:pt x="89" y="31"/>
                      </a:lnTo>
                      <a:lnTo>
                        <a:pt x="95" y="30"/>
                      </a:lnTo>
                      <a:lnTo>
                        <a:pt x="98" y="14"/>
                      </a:lnTo>
                      <a:lnTo>
                        <a:pt x="114" y="14"/>
                      </a:lnTo>
                      <a:lnTo>
                        <a:pt x="117" y="30"/>
                      </a:lnTo>
                      <a:lnTo>
                        <a:pt x="122" y="31"/>
                      </a:lnTo>
                      <a:lnTo>
                        <a:pt x="122" y="31"/>
                      </a:lnTo>
                      <a:lnTo>
                        <a:pt x="130" y="33"/>
                      </a:lnTo>
                      <a:lnTo>
                        <a:pt x="135" y="34"/>
                      </a:lnTo>
                      <a:lnTo>
                        <a:pt x="145" y="23"/>
                      </a:lnTo>
                      <a:lnTo>
                        <a:pt x="159" y="30"/>
                      </a:lnTo>
                      <a:lnTo>
                        <a:pt x="154" y="46"/>
                      </a:lnTo>
                      <a:lnTo>
                        <a:pt x="158" y="49"/>
                      </a:lnTo>
                      <a:lnTo>
                        <a:pt x="158" y="49"/>
                      </a:lnTo>
                      <a:lnTo>
                        <a:pt x="165" y="55"/>
                      </a:lnTo>
                      <a:lnTo>
                        <a:pt x="167" y="58"/>
                      </a:lnTo>
                      <a:lnTo>
                        <a:pt x="183" y="53"/>
                      </a:lnTo>
                      <a:lnTo>
                        <a:pt x="192" y="67"/>
                      </a:lnTo>
                      <a:lnTo>
                        <a:pt x="180" y="78"/>
                      </a:lnTo>
                      <a:lnTo>
                        <a:pt x="181" y="82"/>
                      </a:lnTo>
                      <a:lnTo>
                        <a:pt x="181" y="82"/>
                      </a:lnTo>
                      <a:lnTo>
                        <a:pt x="184" y="91"/>
                      </a:lnTo>
                      <a:lnTo>
                        <a:pt x="185" y="95"/>
                      </a:lnTo>
                      <a:lnTo>
                        <a:pt x="201" y="98"/>
                      </a:lnTo>
                      <a:lnTo>
                        <a:pt x="201" y="114"/>
                      </a:lnTo>
                      <a:lnTo>
                        <a:pt x="186" y="118"/>
                      </a:lnTo>
                      <a:lnTo>
                        <a:pt x="185" y="123"/>
                      </a:lnTo>
                      <a:lnTo>
                        <a:pt x="185" y="123"/>
                      </a:lnTo>
                      <a:lnTo>
                        <a:pt x="183" y="133"/>
                      </a:lnTo>
                      <a:lnTo>
                        <a:pt x="182" y="137"/>
                      </a:lnTo>
                      <a:lnTo>
                        <a:pt x="193" y="14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Freeform 26"/>
                <p:cNvSpPr>
                  <a:spLocks noEditPoints="1"/>
                </p:cNvSpPr>
                <p:nvPr/>
              </p:nvSpPr>
              <p:spPr bwMode="auto">
                <a:xfrm>
                  <a:off x="3335338" y="3232150"/>
                  <a:ext cx="142875" cy="141288"/>
                </a:xfrm>
                <a:custGeom>
                  <a:gdLst>
                    <a:gd fmla="*/ 44 w 90" name="T0"/>
                    <a:gd fmla="*/ 0 h 89" name="T1"/>
                    <a:gd fmla="*/ 27 w 90" name="T2"/>
                    <a:gd fmla="*/ 3 h 89" name="T3"/>
                    <a:gd fmla="*/ 13 w 90" name="T4"/>
                    <a:gd fmla="*/ 13 h 89" name="T5"/>
                    <a:gd fmla="*/ 3 w 90" name="T6"/>
                    <a:gd fmla="*/ 27 h 89" name="T7"/>
                    <a:gd fmla="*/ 0 w 90" name="T8"/>
                    <a:gd fmla="*/ 44 h 89" name="T9"/>
                    <a:gd fmla="*/ 1 w 90" name="T10"/>
                    <a:gd fmla="*/ 54 h 89" name="T11"/>
                    <a:gd fmla="*/ 8 w 90" name="T12"/>
                    <a:gd fmla="*/ 70 h 89" name="T13"/>
                    <a:gd fmla="*/ 20 w 90" name="T14"/>
                    <a:gd fmla="*/ 82 h 89" name="T15"/>
                    <a:gd fmla="*/ 36 w 90" name="T16"/>
                    <a:gd fmla="*/ 88 h 89" name="T17"/>
                    <a:gd fmla="*/ 44 w 90" name="T18"/>
                    <a:gd fmla="*/ 89 h 89" name="T19"/>
                    <a:gd fmla="*/ 62 w 90" name="T20"/>
                    <a:gd fmla="*/ 86 h 89" name="T21"/>
                    <a:gd fmla="*/ 77 w 90" name="T22"/>
                    <a:gd fmla="*/ 76 h 89" name="T23"/>
                    <a:gd fmla="*/ 86 w 90" name="T24"/>
                    <a:gd fmla="*/ 62 h 89" name="T25"/>
                    <a:gd fmla="*/ 90 w 90" name="T26"/>
                    <a:gd fmla="*/ 44 h 89" name="T27"/>
                    <a:gd fmla="*/ 89 w 90" name="T28"/>
                    <a:gd fmla="*/ 35 h 89" name="T29"/>
                    <a:gd fmla="*/ 82 w 90" name="T30"/>
                    <a:gd fmla="*/ 19 h 89" name="T31"/>
                    <a:gd fmla="*/ 69 w 90" name="T32"/>
                    <a:gd fmla="*/ 7 h 89" name="T33"/>
                    <a:gd fmla="*/ 54 w 90" name="T34"/>
                    <a:gd fmla="*/ 1 h 89" name="T35"/>
                    <a:gd fmla="*/ 44 w 90" name="T36"/>
                    <a:gd fmla="*/ 0 h 89" name="T37"/>
                    <a:gd fmla="*/ 44 w 90" name="T38"/>
                    <a:gd fmla="*/ 75 h 89" name="T39"/>
                    <a:gd fmla="*/ 33 w 90" name="T40"/>
                    <a:gd fmla="*/ 73 h 89" name="T41"/>
                    <a:gd fmla="*/ 23 w 90" name="T42"/>
                    <a:gd fmla="*/ 66 h 89" name="T43"/>
                    <a:gd fmla="*/ 16 w 90" name="T44"/>
                    <a:gd fmla="*/ 56 h 89" name="T45"/>
                    <a:gd fmla="*/ 14 w 90" name="T46"/>
                    <a:gd fmla="*/ 44 h 89" name="T47"/>
                    <a:gd fmla="*/ 14 w 90" name="T48"/>
                    <a:gd fmla="*/ 39 h 89" name="T49"/>
                    <a:gd fmla="*/ 20 w 90" name="T50"/>
                    <a:gd fmla="*/ 28 h 89" name="T51"/>
                    <a:gd fmla="*/ 27 w 90" name="T52"/>
                    <a:gd fmla="*/ 19 h 89" name="T53"/>
                    <a:gd fmla="*/ 39 w 90" name="T54"/>
                    <a:gd fmla="*/ 15 h 89" name="T55"/>
                    <a:gd fmla="*/ 44 w 90" name="T56"/>
                    <a:gd fmla="*/ 14 h 89" name="T57"/>
                    <a:gd fmla="*/ 56 w 90" name="T58"/>
                    <a:gd fmla="*/ 16 h 89" name="T59"/>
                    <a:gd fmla="*/ 66 w 90" name="T60"/>
                    <a:gd fmla="*/ 22 h 89" name="T61"/>
                    <a:gd fmla="*/ 73 w 90" name="T62"/>
                    <a:gd fmla="*/ 32 h 89" name="T63"/>
                    <a:gd fmla="*/ 76 w 90" name="T64"/>
                    <a:gd fmla="*/ 44 h 89" name="T65"/>
                    <a:gd fmla="*/ 75 w 90" name="T66"/>
                    <a:gd fmla="*/ 51 h 89" name="T67"/>
                    <a:gd fmla="*/ 70 w 90" name="T68"/>
                    <a:gd fmla="*/ 61 h 89" name="T69"/>
                    <a:gd fmla="*/ 62 w 90" name="T70"/>
                    <a:gd fmla="*/ 70 h 89" name="T71"/>
                    <a:gd fmla="*/ 51 w 90" name="T72"/>
                    <a:gd fmla="*/ 74 h 89" name="T73"/>
                    <a:gd fmla="*/ 44 w 90" name="T74"/>
                    <a:gd fmla="*/ 75 h 89" name="T7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b="b" l="0" r="r" t="0"/>
                  <a:pathLst>
                    <a:path h="89" w="90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36" y="1"/>
                      </a:lnTo>
                      <a:lnTo>
                        <a:pt x="27" y="3"/>
                      </a:lnTo>
                      <a:lnTo>
                        <a:pt x="20" y="7"/>
                      </a:lnTo>
                      <a:lnTo>
                        <a:pt x="13" y="13"/>
                      </a:lnTo>
                      <a:lnTo>
                        <a:pt x="8" y="19"/>
                      </a:lnTo>
                      <a:lnTo>
                        <a:pt x="3" y="27"/>
                      </a:lnTo>
                      <a:lnTo>
                        <a:pt x="1" y="35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" y="54"/>
                      </a:lnTo>
                      <a:lnTo>
                        <a:pt x="3" y="62"/>
                      </a:lnTo>
                      <a:lnTo>
                        <a:pt x="8" y="70"/>
                      </a:lnTo>
                      <a:lnTo>
                        <a:pt x="13" y="76"/>
                      </a:lnTo>
                      <a:lnTo>
                        <a:pt x="20" y="82"/>
                      </a:lnTo>
                      <a:lnTo>
                        <a:pt x="27" y="86"/>
                      </a:lnTo>
                      <a:lnTo>
                        <a:pt x="36" y="88"/>
                      </a:lnTo>
                      <a:lnTo>
                        <a:pt x="44" y="89"/>
                      </a:lnTo>
                      <a:lnTo>
                        <a:pt x="44" y="89"/>
                      </a:lnTo>
                      <a:lnTo>
                        <a:pt x="54" y="88"/>
                      </a:lnTo>
                      <a:lnTo>
                        <a:pt x="62" y="86"/>
                      </a:lnTo>
                      <a:lnTo>
                        <a:pt x="69" y="82"/>
                      </a:lnTo>
                      <a:lnTo>
                        <a:pt x="77" y="76"/>
                      </a:lnTo>
                      <a:lnTo>
                        <a:pt x="82" y="70"/>
                      </a:lnTo>
                      <a:lnTo>
                        <a:pt x="86" y="62"/>
                      </a:lnTo>
                      <a:lnTo>
                        <a:pt x="89" y="54"/>
                      </a:lnTo>
                      <a:lnTo>
                        <a:pt x="90" y="44"/>
                      </a:lnTo>
                      <a:lnTo>
                        <a:pt x="90" y="44"/>
                      </a:lnTo>
                      <a:lnTo>
                        <a:pt x="89" y="35"/>
                      </a:lnTo>
                      <a:lnTo>
                        <a:pt x="86" y="27"/>
                      </a:lnTo>
                      <a:lnTo>
                        <a:pt x="82" y="19"/>
                      </a:lnTo>
                      <a:lnTo>
                        <a:pt x="77" y="13"/>
                      </a:lnTo>
                      <a:lnTo>
                        <a:pt x="69" y="7"/>
                      </a:lnTo>
                      <a:lnTo>
                        <a:pt x="62" y="3"/>
                      </a:lnTo>
                      <a:lnTo>
                        <a:pt x="54" y="1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  <a:moveTo>
                        <a:pt x="44" y="75"/>
                      </a:moveTo>
                      <a:lnTo>
                        <a:pt x="44" y="75"/>
                      </a:lnTo>
                      <a:lnTo>
                        <a:pt x="39" y="74"/>
                      </a:lnTo>
                      <a:lnTo>
                        <a:pt x="33" y="73"/>
                      </a:lnTo>
                      <a:lnTo>
                        <a:pt x="27" y="70"/>
                      </a:lnTo>
                      <a:lnTo>
                        <a:pt x="23" y="66"/>
                      </a:lnTo>
                      <a:lnTo>
                        <a:pt x="20" y="61"/>
                      </a:lnTo>
                      <a:lnTo>
                        <a:pt x="16" y="56"/>
                      </a:lnTo>
                      <a:lnTo>
                        <a:pt x="14" y="51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39"/>
                      </a:lnTo>
                      <a:lnTo>
                        <a:pt x="16" y="32"/>
                      </a:lnTo>
                      <a:lnTo>
                        <a:pt x="20" y="28"/>
                      </a:lnTo>
                      <a:lnTo>
                        <a:pt x="23" y="22"/>
                      </a:lnTo>
                      <a:lnTo>
                        <a:pt x="27" y="19"/>
                      </a:lnTo>
                      <a:lnTo>
                        <a:pt x="33" y="16"/>
                      </a:lnTo>
                      <a:lnTo>
                        <a:pt x="39" y="15"/>
                      </a:lnTo>
                      <a:lnTo>
                        <a:pt x="44" y="14"/>
                      </a:lnTo>
                      <a:lnTo>
                        <a:pt x="44" y="14"/>
                      </a:lnTo>
                      <a:lnTo>
                        <a:pt x="51" y="15"/>
                      </a:lnTo>
                      <a:lnTo>
                        <a:pt x="56" y="16"/>
                      </a:lnTo>
                      <a:lnTo>
                        <a:pt x="62" y="19"/>
                      </a:lnTo>
                      <a:lnTo>
                        <a:pt x="66" y="22"/>
                      </a:lnTo>
                      <a:lnTo>
                        <a:pt x="70" y="28"/>
                      </a:lnTo>
                      <a:lnTo>
                        <a:pt x="73" y="32"/>
                      </a:lnTo>
                      <a:lnTo>
                        <a:pt x="75" y="39"/>
                      </a:lnTo>
                      <a:lnTo>
                        <a:pt x="76" y="44"/>
                      </a:lnTo>
                      <a:lnTo>
                        <a:pt x="76" y="44"/>
                      </a:lnTo>
                      <a:lnTo>
                        <a:pt x="75" y="51"/>
                      </a:lnTo>
                      <a:lnTo>
                        <a:pt x="73" y="56"/>
                      </a:lnTo>
                      <a:lnTo>
                        <a:pt x="70" y="61"/>
                      </a:lnTo>
                      <a:lnTo>
                        <a:pt x="66" y="66"/>
                      </a:lnTo>
                      <a:lnTo>
                        <a:pt x="62" y="70"/>
                      </a:lnTo>
                      <a:lnTo>
                        <a:pt x="56" y="73"/>
                      </a:lnTo>
                      <a:lnTo>
                        <a:pt x="51" y="74"/>
                      </a:lnTo>
                      <a:lnTo>
                        <a:pt x="44" y="75"/>
                      </a:lnTo>
                      <a:lnTo>
                        <a:pt x="44" y="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reeform 27"/>
                <p:cNvSpPr>
                  <a:spLocks noEditPoints="1"/>
                </p:cNvSpPr>
                <p:nvPr/>
              </p:nvSpPr>
              <p:spPr bwMode="auto">
                <a:xfrm>
                  <a:off x="3352800" y="3486150"/>
                  <a:ext cx="200025" cy="201613"/>
                </a:xfrm>
                <a:custGeom>
                  <a:gdLst>
                    <a:gd fmla="*/ 111 w 126" name="T0"/>
                    <a:gd fmla="*/ 45 h 127" name="T1"/>
                    <a:gd fmla="*/ 117 w 126" name="T2"/>
                    <a:gd fmla="*/ 27 h 127" name="T3"/>
                    <a:gd fmla="*/ 93 w 126" name="T4"/>
                    <a:gd fmla="*/ 10 h 127" name="T5"/>
                    <a:gd fmla="*/ 82 w 126" name="T6"/>
                    <a:gd fmla="*/ 5 h 127" name="T7"/>
                    <a:gd fmla="*/ 53 w 126" name="T8"/>
                    <a:gd fmla="*/ 0 h 127" name="T9"/>
                    <a:gd fmla="*/ 44 w 126" name="T10"/>
                    <a:gd fmla="*/ 15 h 127" name="T11"/>
                    <a:gd fmla="*/ 27 w 126" name="T12"/>
                    <a:gd fmla="*/ 10 h 127" name="T13"/>
                    <a:gd fmla="*/ 11 w 126" name="T14"/>
                    <a:gd fmla="*/ 34 h 127" name="T15"/>
                    <a:gd fmla="*/ 5 w 126" name="T16"/>
                    <a:gd fmla="*/ 45 h 127" name="T17"/>
                    <a:gd fmla="*/ 0 w 126" name="T18"/>
                    <a:gd fmla="*/ 73 h 127" name="T19"/>
                    <a:gd fmla="*/ 15 w 126" name="T20"/>
                    <a:gd fmla="*/ 82 h 127" name="T21"/>
                    <a:gd fmla="*/ 10 w 126" name="T22"/>
                    <a:gd fmla="*/ 100 h 127" name="T23"/>
                    <a:gd fmla="*/ 33 w 126" name="T24"/>
                    <a:gd fmla="*/ 116 h 127" name="T25"/>
                    <a:gd fmla="*/ 44 w 126" name="T26"/>
                    <a:gd fmla="*/ 122 h 127" name="T27"/>
                    <a:gd fmla="*/ 72 w 126" name="T28"/>
                    <a:gd fmla="*/ 127 h 127" name="T29"/>
                    <a:gd fmla="*/ 82 w 126" name="T30"/>
                    <a:gd fmla="*/ 112 h 127" name="T31"/>
                    <a:gd fmla="*/ 99 w 126" name="T32"/>
                    <a:gd fmla="*/ 116 h 127" name="T33"/>
                    <a:gd fmla="*/ 116 w 126" name="T34"/>
                    <a:gd fmla="*/ 93 h 127" name="T35"/>
                    <a:gd fmla="*/ 121 w 126" name="T36"/>
                    <a:gd fmla="*/ 82 h 127" name="T37"/>
                    <a:gd fmla="*/ 126 w 126" name="T38"/>
                    <a:gd fmla="*/ 54 h 127" name="T39"/>
                    <a:gd fmla="*/ 98 w 126" name="T40"/>
                    <a:gd fmla="*/ 73 h 127" name="T41"/>
                    <a:gd fmla="*/ 100 w 126" name="T42"/>
                    <a:gd fmla="*/ 96 h 127" name="T43"/>
                    <a:gd fmla="*/ 81 w 126" name="T44"/>
                    <a:gd fmla="*/ 95 h 127" name="T45"/>
                    <a:gd fmla="*/ 67 w 126" name="T46"/>
                    <a:gd fmla="*/ 113 h 127" name="T47"/>
                    <a:gd fmla="*/ 54 w 126" name="T48"/>
                    <a:gd fmla="*/ 98 h 127" name="T49"/>
                    <a:gd fmla="*/ 31 w 126" name="T50"/>
                    <a:gd fmla="*/ 101 h 127" name="T51"/>
                    <a:gd fmla="*/ 32 w 126" name="T52"/>
                    <a:gd fmla="*/ 82 h 127" name="T53"/>
                    <a:gd fmla="*/ 14 w 126" name="T54"/>
                    <a:gd fmla="*/ 68 h 127" name="T55"/>
                    <a:gd fmla="*/ 28 w 126" name="T56"/>
                    <a:gd fmla="*/ 54 h 127" name="T57"/>
                    <a:gd fmla="*/ 26 w 126" name="T58"/>
                    <a:gd fmla="*/ 31 h 127" name="T59"/>
                    <a:gd fmla="*/ 45 w 126" name="T60"/>
                    <a:gd fmla="*/ 32 h 127" name="T61"/>
                    <a:gd fmla="*/ 59 w 126" name="T62"/>
                    <a:gd fmla="*/ 14 h 127" name="T63"/>
                    <a:gd fmla="*/ 72 w 126" name="T64"/>
                    <a:gd fmla="*/ 29 h 127" name="T65"/>
                    <a:gd fmla="*/ 95 w 126" name="T66"/>
                    <a:gd fmla="*/ 26 h 127" name="T67"/>
                    <a:gd fmla="*/ 94 w 126" name="T68"/>
                    <a:gd fmla="*/ 45 h 127" name="T69"/>
                    <a:gd fmla="*/ 112 w 126" name="T70"/>
                    <a:gd fmla="*/ 59 h 127" name="T71"/>
                    <a:gd fmla="*/ 98 w 126" name="T72"/>
                    <a:gd fmla="*/ 73 h 127" name="T7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b="b" l="0" r="r" t="0"/>
                  <a:pathLst>
                    <a:path h="127" w="125">
                      <a:moveTo>
                        <a:pt x="121" y="47"/>
                      </a:moveTo>
                      <a:lnTo>
                        <a:pt x="111" y="45"/>
                      </a:lnTo>
                      <a:lnTo>
                        <a:pt x="117" y="35"/>
                      </a:lnTo>
                      <a:lnTo>
                        <a:pt x="117" y="27"/>
                      </a:lnTo>
                      <a:lnTo>
                        <a:pt x="102" y="12"/>
                      </a:lnTo>
                      <a:lnTo>
                        <a:pt x="93" y="10"/>
                      </a:lnTo>
                      <a:lnTo>
                        <a:pt x="84" y="16"/>
                      </a:lnTo>
                      <a:lnTo>
                        <a:pt x="82" y="5"/>
                      </a:lnTo>
                      <a:lnTo>
                        <a:pt x="75" y="0"/>
                      </a:lnTo>
                      <a:lnTo>
                        <a:pt x="53" y="0"/>
                      </a:lnTo>
                      <a:lnTo>
                        <a:pt x="46" y="5"/>
                      </a:lnTo>
                      <a:lnTo>
                        <a:pt x="44" y="15"/>
                      </a:lnTo>
                      <a:lnTo>
                        <a:pt x="36" y="9"/>
                      </a:lnTo>
                      <a:lnTo>
                        <a:pt x="27" y="10"/>
                      </a:lnTo>
                      <a:lnTo>
                        <a:pt x="12" y="26"/>
                      </a:lnTo>
                      <a:lnTo>
                        <a:pt x="11" y="34"/>
                      </a:lnTo>
                      <a:lnTo>
                        <a:pt x="15" y="43"/>
                      </a:lnTo>
                      <a:lnTo>
                        <a:pt x="5" y="45"/>
                      </a:lnTo>
                      <a:lnTo>
                        <a:pt x="0" y="51"/>
                      </a:lnTo>
                      <a:lnTo>
                        <a:pt x="0" y="73"/>
                      </a:lnTo>
                      <a:lnTo>
                        <a:pt x="5" y="80"/>
                      </a:lnTo>
                      <a:lnTo>
                        <a:pt x="15" y="82"/>
                      </a:lnTo>
                      <a:lnTo>
                        <a:pt x="9" y="91"/>
                      </a:lnTo>
                      <a:lnTo>
                        <a:pt x="10" y="100"/>
                      </a:lnTo>
                      <a:lnTo>
                        <a:pt x="25" y="115"/>
                      </a:lnTo>
                      <a:lnTo>
                        <a:pt x="33" y="116"/>
                      </a:lnTo>
                      <a:lnTo>
                        <a:pt x="42" y="111"/>
                      </a:lnTo>
                      <a:lnTo>
                        <a:pt x="44" y="122"/>
                      </a:lnTo>
                      <a:lnTo>
                        <a:pt x="52" y="127"/>
                      </a:lnTo>
                      <a:lnTo>
                        <a:pt x="72" y="127"/>
                      </a:lnTo>
                      <a:lnTo>
                        <a:pt x="80" y="122"/>
                      </a:lnTo>
                      <a:lnTo>
                        <a:pt x="82" y="112"/>
                      </a:lnTo>
                      <a:lnTo>
                        <a:pt x="91" y="117"/>
                      </a:lnTo>
                      <a:lnTo>
                        <a:pt x="99" y="116"/>
                      </a:lnTo>
                      <a:lnTo>
                        <a:pt x="114" y="101"/>
                      </a:lnTo>
                      <a:lnTo>
                        <a:pt x="116" y="93"/>
                      </a:lnTo>
                      <a:lnTo>
                        <a:pt x="111" y="84"/>
                      </a:lnTo>
                      <a:lnTo>
                        <a:pt x="121" y="82"/>
                      </a:lnTo>
                      <a:lnTo>
                        <a:pt x="126" y="75"/>
                      </a:lnTo>
                      <a:lnTo>
                        <a:pt x="126" y="54"/>
                      </a:lnTo>
                      <a:lnTo>
                        <a:pt x="121" y="47"/>
                      </a:lnTo>
                      <a:close/>
                      <a:moveTo>
                        <a:pt x="98" y="73"/>
                      </a:moveTo>
                      <a:lnTo>
                        <a:pt x="94" y="84"/>
                      </a:lnTo>
                      <a:lnTo>
                        <a:pt x="100" y="96"/>
                      </a:lnTo>
                      <a:lnTo>
                        <a:pt x="94" y="102"/>
                      </a:lnTo>
                      <a:lnTo>
                        <a:pt x="81" y="95"/>
                      </a:lnTo>
                      <a:lnTo>
                        <a:pt x="70" y="99"/>
                      </a:lnTo>
                      <a:lnTo>
                        <a:pt x="67" y="113"/>
                      </a:lnTo>
                      <a:lnTo>
                        <a:pt x="57" y="113"/>
                      </a:lnTo>
                      <a:lnTo>
                        <a:pt x="54" y="98"/>
                      </a:lnTo>
                      <a:lnTo>
                        <a:pt x="43" y="94"/>
                      </a:lnTo>
                      <a:lnTo>
                        <a:pt x="31" y="101"/>
                      </a:lnTo>
                      <a:lnTo>
                        <a:pt x="24" y="94"/>
                      </a:lnTo>
                      <a:lnTo>
                        <a:pt x="32" y="82"/>
                      </a:lnTo>
                      <a:lnTo>
                        <a:pt x="28" y="71"/>
                      </a:lnTo>
                      <a:lnTo>
                        <a:pt x="14" y="68"/>
                      </a:lnTo>
                      <a:lnTo>
                        <a:pt x="14" y="58"/>
                      </a:lnTo>
                      <a:lnTo>
                        <a:pt x="28" y="54"/>
                      </a:lnTo>
                      <a:lnTo>
                        <a:pt x="32" y="44"/>
                      </a:lnTo>
                      <a:lnTo>
                        <a:pt x="26" y="31"/>
                      </a:lnTo>
                      <a:lnTo>
                        <a:pt x="32" y="24"/>
                      </a:lnTo>
                      <a:lnTo>
                        <a:pt x="45" y="32"/>
                      </a:lnTo>
                      <a:lnTo>
                        <a:pt x="56" y="28"/>
                      </a:lnTo>
                      <a:lnTo>
                        <a:pt x="59" y="14"/>
                      </a:lnTo>
                      <a:lnTo>
                        <a:pt x="69" y="14"/>
                      </a:lnTo>
                      <a:lnTo>
                        <a:pt x="72" y="29"/>
                      </a:lnTo>
                      <a:lnTo>
                        <a:pt x="83" y="33"/>
                      </a:lnTo>
                      <a:lnTo>
                        <a:pt x="95" y="26"/>
                      </a:lnTo>
                      <a:lnTo>
                        <a:pt x="103" y="33"/>
                      </a:lnTo>
                      <a:lnTo>
                        <a:pt x="94" y="45"/>
                      </a:lnTo>
                      <a:lnTo>
                        <a:pt x="98" y="56"/>
                      </a:lnTo>
                      <a:lnTo>
                        <a:pt x="112" y="59"/>
                      </a:lnTo>
                      <a:lnTo>
                        <a:pt x="112" y="70"/>
                      </a:lnTo>
                      <a:lnTo>
                        <a:pt x="98" y="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reeform 28"/>
                <p:cNvSpPr>
                  <a:spLocks noEditPoints="1"/>
                </p:cNvSpPr>
                <p:nvPr/>
              </p:nvSpPr>
              <p:spPr bwMode="auto">
                <a:xfrm>
                  <a:off x="3414713" y="3549650"/>
                  <a:ext cx="74613" cy="74613"/>
                </a:xfrm>
                <a:custGeom>
                  <a:gdLst>
                    <a:gd fmla="*/ 24 w 47" name="T0"/>
                    <a:gd fmla="*/ 0 h 47" name="T1"/>
                    <a:gd fmla="*/ 24 w 47" name="T2"/>
                    <a:gd fmla="*/ 0 h 47" name="T3"/>
                    <a:gd fmla="*/ 19 w 47" name="T4"/>
                    <a:gd fmla="*/ 0 h 47" name="T5"/>
                    <a:gd fmla="*/ 15 w 47" name="T6"/>
                    <a:gd fmla="*/ 2 h 47" name="T7"/>
                    <a:gd fmla="*/ 11 w 47" name="T8"/>
                    <a:gd fmla="*/ 4 h 47" name="T9"/>
                    <a:gd fmla="*/ 7 w 47" name="T10"/>
                    <a:gd fmla="*/ 6 h 47" name="T11"/>
                    <a:gd fmla="*/ 4 w 47" name="T12"/>
                    <a:gd fmla="*/ 10 h 47" name="T13"/>
                    <a:gd fmla="*/ 2 w 47" name="T14"/>
                    <a:gd fmla="*/ 14 h 47" name="T15"/>
                    <a:gd fmla="*/ 1 w 47" name="T16"/>
                    <a:gd fmla="*/ 19 h 47" name="T17"/>
                    <a:gd fmla="*/ 0 w 47" name="T18"/>
                    <a:gd fmla="*/ 23 h 47" name="T19"/>
                    <a:gd fmla="*/ 0 w 47" name="T20"/>
                    <a:gd fmla="*/ 23 h 47" name="T21"/>
                    <a:gd fmla="*/ 1 w 47" name="T22"/>
                    <a:gd fmla="*/ 28 h 47" name="T23"/>
                    <a:gd fmla="*/ 2 w 47" name="T24"/>
                    <a:gd fmla="*/ 33 h 47" name="T25"/>
                    <a:gd fmla="*/ 4 w 47" name="T26"/>
                    <a:gd fmla="*/ 36 h 47" name="T27"/>
                    <a:gd fmla="*/ 7 w 47" name="T28"/>
                    <a:gd fmla="*/ 41 h 47" name="T29"/>
                    <a:gd fmla="*/ 11 w 47" name="T30"/>
                    <a:gd fmla="*/ 43 h 47" name="T31"/>
                    <a:gd fmla="*/ 15 w 47" name="T32"/>
                    <a:gd fmla="*/ 45 h 47" name="T33"/>
                    <a:gd fmla="*/ 19 w 47" name="T34"/>
                    <a:gd fmla="*/ 47 h 47" name="T35"/>
                    <a:gd fmla="*/ 24 w 47" name="T36"/>
                    <a:gd fmla="*/ 47 h 47" name="T37"/>
                    <a:gd fmla="*/ 24 w 47" name="T38"/>
                    <a:gd fmla="*/ 47 h 47" name="T39"/>
                    <a:gd fmla="*/ 29 w 47" name="T40"/>
                    <a:gd fmla="*/ 47 h 47" name="T41"/>
                    <a:gd fmla="*/ 33 w 47" name="T42"/>
                    <a:gd fmla="*/ 45 h 47" name="T43"/>
                    <a:gd fmla="*/ 38 w 47" name="T44"/>
                    <a:gd fmla="*/ 43 h 47" name="T45"/>
                    <a:gd fmla="*/ 41 w 47" name="T46"/>
                    <a:gd fmla="*/ 41 h 47" name="T47"/>
                    <a:gd fmla="*/ 44 w 47" name="T48"/>
                    <a:gd fmla="*/ 36 h 47" name="T49"/>
                    <a:gd fmla="*/ 46 w 47" name="T50"/>
                    <a:gd fmla="*/ 33 h 47" name="T51"/>
                    <a:gd fmla="*/ 47 w 47" name="T52"/>
                    <a:gd fmla="*/ 28 h 47" name="T53"/>
                    <a:gd fmla="*/ 47 w 47" name="T54"/>
                    <a:gd fmla="*/ 23 h 47" name="T55"/>
                    <a:gd fmla="*/ 47 w 47" name="T56"/>
                    <a:gd fmla="*/ 23 h 47" name="T57"/>
                    <a:gd fmla="*/ 47 w 47" name="T58"/>
                    <a:gd fmla="*/ 19 h 47" name="T59"/>
                    <a:gd fmla="*/ 46 w 47" name="T60"/>
                    <a:gd fmla="*/ 14 h 47" name="T61"/>
                    <a:gd fmla="*/ 44 w 47" name="T62"/>
                    <a:gd fmla="*/ 10 h 47" name="T63"/>
                    <a:gd fmla="*/ 41 w 47" name="T64"/>
                    <a:gd fmla="*/ 6 h 47" name="T65"/>
                    <a:gd fmla="*/ 38 w 47" name="T66"/>
                    <a:gd fmla="*/ 4 h 47" name="T67"/>
                    <a:gd fmla="*/ 33 w 47" name="T68"/>
                    <a:gd fmla="*/ 2 h 47" name="T69"/>
                    <a:gd fmla="*/ 29 w 47" name="T70"/>
                    <a:gd fmla="*/ 0 h 47" name="T71"/>
                    <a:gd fmla="*/ 24 w 47" name="T72"/>
                    <a:gd fmla="*/ 0 h 47" name="T73"/>
                    <a:gd fmla="*/ 24 w 47" name="T74"/>
                    <a:gd fmla="*/ 0 h 47" name="T75"/>
                    <a:gd fmla="*/ 24 w 47" name="T76"/>
                    <a:gd fmla="*/ 33 h 47" name="T77"/>
                    <a:gd fmla="*/ 24 w 47" name="T78"/>
                    <a:gd fmla="*/ 33 h 47" name="T79"/>
                    <a:gd fmla="*/ 20 w 47" name="T80"/>
                    <a:gd fmla="*/ 32 h 47" name="T81"/>
                    <a:gd fmla="*/ 17 w 47" name="T82"/>
                    <a:gd fmla="*/ 30 h 47" name="T83"/>
                    <a:gd fmla="*/ 15 w 47" name="T84"/>
                    <a:gd fmla="*/ 27 h 47" name="T85"/>
                    <a:gd fmla="*/ 15 w 47" name="T86"/>
                    <a:gd fmla="*/ 23 h 47" name="T87"/>
                    <a:gd fmla="*/ 15 w 47" name="T88"/>
                    <a:gd fmla="*/ 23 h 47" name="T89"/>
                    <a:gd fmla="*/ 15 w 47" name="T90"/>
                    <a:gd fmla="*/ 20 h 47" name="T91"/>
                    <a:gd fmla="*/ 17 w 47" name="T92"/>
                    <a:gd fmla="*/ 17 h 47" name="T93"/>
                    <a:gd fmla="*/ 20 w 47" name="T94"/>
                    <a:gd fmla="*/ 15 h 47" name="T95"/>
                    <a:gd fmla="*/ 24 w 47" name="T96"/>
                    <a:gd fmla="*/ 14 h 47" name="T97"/>
                    <a:gd fmla="*/ 24 w 47" name="T98"/>
                    <a:gd fmla="*/ 14 h 47" name="T99"/>
                    <a:gd fmla="*/ 28 w 47" name="T100"/>
                    <a:gd fmla="*/ 15 h 47" name="T101"/>
                    <a:gd fmla="*/ 31 w 47" name="T102"/>
                    <a:gd fmla="*/ 17 h 47" name="T103"/>
                    <a:gd fmla="*/ 33 w 47" name="T104"/>
                    <a:gd fmla="*/ 20 h 47" name="T105"/>
                    <a:gd fmla="*/ 33 w 47" name="T106"/>
                    <a:gd fmla="*/ 23 h 47" name="T107"/>
                    <a:gd fmla="*/ 33 w 47" name="T108"/>
                    <a:gd fmla="*/ 23 h 47" name="T109"/>
                    <a:gd fmla="*/ 33 w 47" name="T110"/>
                    <a:gd fmla="*/ 27 h 47" name="T111"/>
                    <a:gd fmla="*/ 31 w 47" name="T112"/>
                    <a:gd fmla="*/ 30 h 47" name="T113"/>
                    <a:gd fmla="*/ 28 w 47" name="T114"/>
                    <a:gd fmla="*/ 32 h 47" name="T115"/>
                    <a:gd fmla="*/ 24 w 47" name="T116"/>
                    <a:gd fmla="*/ 33 h 47" name="T117"/>
                    <a:gd fmla="*/ 24 w 47" name="T118"/>
                    <a:gd fmla="*/ 33 h 47" name="T1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b="b" l="0" r="r" t="0"/>
                  <a:pathLst>
                    <a:path h="47" w="47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1" y="4"/>
                      </a:lnTo>
                      <a:lnTo>
                        <a:pt x="7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1" y="19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1" y="28"/>
                      </a:lnTo>
                      <a:lnTo>
                        <a:pt x="2" y="33"/>
                      </a:lnTo>
                      <a:lnTo>
                        <a:pt x="4" y="36"/>
                      </a:lnTo>
                      <a:lnTo>
                        <a:pt x="7" y="41"/>
                      </a:lnTo>
                      <a:lnTo>
                        <a:pt x="11" y="43"/>
                      </a:lnTo>
                      <a:lnTo>
                        <a:pt x="15" y="45"/>
                      </a:lnTo>
                      <a:lnTo>
                        <a:pt x="19" y="47"/>
                      </a:lnTo>
                      <a:lnTo>
                        <a:pt x="24" y="47"/>
                      </a:lnTo>
                      <a:lnTo>
                        <a:pt x="24" y="47"/>
                      </a:lnTo>
                      <a:lnTo>
                        <a:pt x="29" y="47"/>
                      </a:lnTo>
                      <a:lnTo>
                        <a:pt x="33" y="45"/>
                      </a:lnTo>
                      <a:lnTo>
                        <a:pt x="38" y="43"/>
                      </a:lnTo>
                      <a:lnTo>
                        <a:pt x="41" y="41"/>
                      </a:lnTo>
                      <a:lnTo>
                        <a:pt x="44" y="36"/>
                      </a:lnTo>
                      <a:lnTo>
                        <a:pt x="46" y="33"/>
                      </a:lnTo>
                      <a:lnTo>
                        <a:pt x="47" y="28"/>
                      </a:lnTo>
                      <a:lnTo>
                        <a:pt x="47" y="23"/>
                      </a:lnTo>
                      <a:lnTo>
                        <a:pt x="47" y="23"/>
                      </a:lnTo>
                      <a:lnTo>
                        <a:pt x="47" y="19"/>
                      </a:lnTo>
                      <a:lnTo>
                        <a:pt x="46" y="14"/>
                      </a:lnTo>
                      <a:lnTo>
                        <a:pt x="44" y="10"/>
                      </a:lnTo>
                      <a:lnTo>
                        <a:pt x="41" y="6"/>
                      </a:lnTo>
                      <a:lnTo>
                        <a:pt x="38" y="4"/>
                      </a:lnTo>
                      <a:lnTo>
                        <a:pt x="33" y="2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  <a:moveTo>
                        <a:pt x="24" y="33"/>
                      </a:moveTo>
                      <a:lnTo>
                        <a:pt x="24" y="33"/>
                      </a:lnTo>
                      <a:lnTo>
                        <a:pt x="20" y="32"/>
                      </a:lnTo>
                      <a:lnTo>
                        <a:pt x="17" y="30"/>
                      </a:lnTo>
                      <a:lnTo>
                        <a:pt x="15" y="27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0"/>
                      </a:lnTo>
                      <a:lnTo>
                        <a:pt x="17" y="17"/>
                      </a:lnTo>
                      <a:lnTo>
                        <a:pt x="20" y="15"/>
                      </a:lnTo>
                      <a:lnTo>
                        <a:pt x="24" y="14"/>
                      </a:lnTo>
                      <a:lnTo>
                        <a:pt x="24" y="14"/>
                      </a:lnTo>
                      <a:lnTo>
                        <a:pt x="28" y="15"/>
                      </a:lnTo>
                      <a:lnTo>
                        <a:pt x="31" y="17"/>
                      </a:lnTo>
                      <a:lnTo>
                        <a:pt x="33" y="20"/>
                      </a:lnTo>
                      <a:lnTo>
                        <a:pt x="33" y="23"/>
                      </a:lnTo>
                      <a:lnTo>
                        <a:pt x="33" y="23"/>
                      </a:lnTo>
                      <a:lnTo>
                        <a:pt x="33" y="27"/>
                      </a:lnTo>
                      <a:lnTo>
                        <a:pt x="31" y="30"/>
                      </a:lnTo>
                      <a:lnTo>
                        <a:pt x="28" y="32"/>
                      </a:lnTo>
                      <a:lnTo>
                        <a:pt x="24" y="33"/>
                      </a:lnTo>
                      <a:lnTo>
                        <a:pt x="24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29"/>
                <p:cNvSpPr/>
                <p:nvPr/>
              </p:nvSpPr>
              <p:spPr bwMode="auto">
                <a:xfrm>
                  <a:off x="2921000" y="3421063"/>
                  <a:ext cx="165100" cy="163513"/>
                </a:xfrm>
                <a:custGeom>
                  <a:gdLst>
                    <a:gd fmla="*/ 104 w 104" name="T0"/>
                    <a:gd fmla="*/ 14 h 103" name="T1"/>
                    <a:gd fmla="*/ 104 w 104" name="T2"/>
                    <a:gd fmla="*/ 0 h 103" name="T3"/>
                    <a:gd fmla="*/ 104 w 104" name="T4"/>
                    <a:gd fmla="*/ 0 h 103" name="T5"/>
                    <a:gd fmla="*/ 93 w 104" name="T6"/>
                    <a:gd fmla="*/ 0 h 103" name="T7"/>
                    <a:gd fmla="*/ 83 w 104" name="T8"/>
                    <a:gd fmla="*/ 2 h 103" name="T9"/>
                    <a:gd fmla="*/ 73 w 104" name="T10"/>
                    <a:gd fmla="*/ 4 h 103" name="T11"/>
                    <a:gd fmla="*/ 64 w 104" name="T12"/>
                    <a:gd fmla="*/ 7 h 103" name="T13"/>
                    <a:gd fmla="*/ 54 w 104" name="T14"/>
                    <a:gd fmla="*/ 11 h 103" name="T15"/>
                    <a:gd fmla="*/ 45 w 104" name="T16"/>
                    <a:gd fmla="*/ 17 h 103" name="T17"/>
                    <a:gd fmla="*/ 38 w 104" name="T18"/>
                    <a:gd fmla="*/ 23 h 103" name="T19"/>
                    <a:gd fmla="*/ 30 w 104" name="T20"/>
                    <a:gd fmla="*/ 30 h 103" name="T21"/>
                    <a:gd fmla="*/ 24 w 104" name="T22"/>
                    <a:gd fmla="*/ 37 h 103" name="T23"/>
                    <a:gd fmla="*/ 17 w 104" name="T24"/>
                    <a:gd fmla="*/ 45 h 103" name="T25"/>
                    <a:gd fmla="*/ 13 w 104" name="T26"/>
                    <a:gd fmla="*/ 54 h 103" name="T27"/>
                    <a:gd fmla="*/ 7 w 104" name="T28"/>
                    <a:gd fmla="*/ 62 h 103" name="T29"/>
                    <a:gd fmla="*/ 4 w 104" name="T30"/>
                    <a:gd fmla="*/ 72 h 103" name="T31"/>
                    <a:gd fmla="*/ 2 w 104" name="T32"/>
                    <a:gd fmla="*/ 82 h 103" name="T33"/>
                    <a:gd fmla="*/ 0 w 104" name="T34"/>
                    <a:gd fmla="*/ 92 h 103" name="T35"/>
                    <a:gd fmla="*/ 0 w 104" name="T36"/>
                    <a:gd fmla="*/ 103 h 103" name="T37"/>
                    <a:gd fmla="*/ 14 w 104" name="T38"/>
                    <a:gd fmla="*/ 103 h 103" name="T39"/>
                    <a:gd fmla="*/ 14 w 104" name="T40"/>
                    <a:gd fmla="*/ 103 h 103" name="T41"/>
                    <a:gd fmla="*/ 14 w 104" name="T42"/>
                    <a:gd fmla="*/ 94 h 103" name="T43"/>
                    <a:gd fmla="*/ 16 w 104" name="T44"/>
                    <a:gd fmla="*/ 85 h 103" name="T45"/>
                    <a:gd fmla="*/ 18 w 104" name="T46"/>
                    <a:gd fmla="*/ 76 h 103" name="T47"/>
                    <a:gd fmla="*/ 21 w 104" name="T48"/>
                    <a:gd fmla="*/ 68 h 103" name="T49"/>
                    <a:gd fmla="*/ 25 w 104" name="T50"/>
                    <a:gd fmla="*/ 60 h 103" name="T51"/>
                    <a:gd fmla="*/ 29 w 104" name="T52"/>
                    <a:gd fmla="*/ 53 h 103" name="T53"/>
                    <a:gd fmla="*/ 34 w 104" name="T54"/>
                    <a:gd fmla="*/ 46 h 103" name="T55"/>
                    <a:gd fmla="*/ 40 w 104" name="T56"/>
                    <a:gd fmla="*/ 40 h 103" name="T57"/>
                    <a:gd fmla="*/ 46 w 104" name="T58"/>
                    <a:gd fmla="*/ 34 h 103" name="T59"/>
                    <a:gd fmla="*/ 54 w 104" name="T60"/>
                    <a:gd fmla="*/ 29 h 103" name="T61"/>
                    <a:gd fmla="*/ 61 w 104" name="T62"/>
                    <a:gd fmla="*/ 24 h 103" name="T63"/>
                    <a:gd fmla="*/ 69 w 104" name="T64"/>
                    <a:gd fmla="*/ 20 h 103" name="T65"/>
                    <a:gd fmla="*/ 77 w 104" name="T66"/>
                    <a:gd fmla="*/ 17 h 103" name="T67"/>
                    <a:gd fmla="*/ 85 w 104" name="T68"/>
                    <a:gd fmla="*/ 15 h 103" name="T69"/>
                    <a:gd fmla="*/ 95 w 104" name="T70"/>
                    <a:gd fmla="*/ 14 h 103" name="T71"/>
                    <a:gd fmla="*/ 104 w 104" name="T72"/>
                    <a:gd fmla="*/ 14 h 103" name="T73"/>
                    <a:gd fmla="*/ 104 w 104" name="T74"/>
                    <a:gd fmla="*/ 14 h 103" name="T7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b="b" l="0" r="r" t="0"/>
                  <a:pathLst>
                    <a:path h="103" w="104">
                      <a:moveTo>
                        <a:pt x="104" y="14"/>
                      </a:moveTo>
                      <a:lnTo>
                        <a:pt x="104" y="0"/>
                      </a:lnTo>
                      <a:lnTo>
                        <a:pt x="104" y="0"/>
                      </a:lnTo>
                      <a:lnTo>
                        <a:pt x="93" y="0"/>
                      </a:lnTo>
                      <a:lnTo>
                        <a:pt x="83" y="2"/>
                      </a:lnTo>
                      <a:lnTo>
                        <a:pt x="73" y="4"/>
                      </a:lnTo>
                      <a:lnTo>
                        <a:pt x="64" y="7"/>
                      </a:lnTo>
                      <a:lnTo>
                        <a:pt x="54" y="11"/>
                      </a:lnTo>
                      <a:lnTo>
                        <a:pt x="45" y="17"/>
                      </a:lnTo>
                      <a:lnTo>
                        <a:pt x="38" y="23"/>
                      </a:lnTo>
                      <a:lnTo>
                        <a:pt x="30" y="30"/>
                      </a:lnTo>
                      <a:lnTo>
                        <a:pt x="24" y="37"/>
                      </a:lnTo>
                      <a:lnTo>
                        <a:pt x="17" y="45"/>
                      </a:lnTo>
                      <a:lnTo>
                        <a:pt x="13" y="54"/>
                      </a:lnTo>
                      <a:lnTo>
                        <a:pt x="7" y="62"/>
                      </a:lnTo>
                      <a:lnTo>
                        <a:pt x="4" y="72"/>
                      </a:lnTo>
                      <a:lnTo>
                        <a:pt x="2" y="82"/>
                      </a:lnTo>
                      <a:lnTo>
                        <a:pt x="0" y="92"/>
                      </a:lnTo>
                      <a:lnTo>
                        <a:pt x="0" y="103"/>
                      </a:lnTo>
                      <a:lnTo>
                        <a:pt x="14" y="103"/>
                      </a:lnTo>
                      <a:lnTo>
                        <a:pt x="14" y="103"/>
                      </a:lnTo>
                      <a:lnTo>
                        <a:pt x="14" y="94"/>
                      </a:lnTo>
                      <a:lnTo>
                        <a:pt x="16" y="85"/>
                      </a:lnTo>
                      <a:lnTo>
                        <a:pt x="18" y="76"/>
                      </a:lnTo>
                      <a:lnTo>
                        <a:pt x="21" y="68"/>
                      </a:lnTo>
                      <a:lnTo>
                        <a:pt x="25" y="60"/>
                      </a:lnTo>
                      <a:lnTo>
                        <a:pt x="29" y="53"/>
                      </a:lnTo>
                      <a:lnTo>
                        <a:pt x="34" y="46"/>
                      </a:lnTo>
                      <a:lnTo>
                        <a:pt x="40" y="40"/>
                      </a:lnTo>
                      <a:lnTo>
                        <a:pt x="46" y="34"/>
                      </a:lnTo>
                      <a:lnTo>
                        <a:pt x="54" y="29"/>
                      </a:lnTo>
                      <a:lnTo>
                        <a:pt x="61" y="24"/>
                      </a:lnTo>
                      <a:lnTo>
                        <a:pt x="69" y="20"/>
                      </a:lnTo>
                      <a:lnTo>
                        <a:pt x="77" y="17"/>
                      </a:lnTo>
                      <a:lnTo>
                        <a:pt x="85" y="15"/>
                      </a:lnTo>
                      <a:lnTo>
                        <a:pt x="95" y="14"/>
                      </a:lnTo>
                      <a:lnTo>
                        <a:pt x="104" y="14"/>
                      </a:lnTo>
                      <a:lnTo>
                        <a:pt x="104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3740368" y="4501086"/>
                <a:ext cx="414172" cy="413303"/>
                <a:chOff x="5138738" y="4373563"/>
                <a:chExt cx="755650" cy="754063"/>
              </a:xfrm>
              <a:solidFill>
                <a:schemeClr val="bg1"/>
              </a:solidFill>
            </p:grpSpPr>
            <p:sp>
              <p:nvSpPr>
                <p:cNvPr id="34" name="Freeform 33"/>
                <p:cNvSpPr>
                  <a:spLocks noEditPoints="1"/>
                </p:cNvSpPr>
                <p:nvPr/>
              </p:nvSpPr>
              <p:spPr bwMode="auto">
                <a:xfrm>
                  <a:off x="5138738" y="4373563"/>
                  <a:ext cx="755650" cy="754063"/>
                </a:xfrm>
                <a:custGeom>
                  <a:gdLst>
                    <a:gd fmla="*/ 214 w 476" name="T0"/>
                    <a:gd fmla="*/ 1 h 475" name="T1"/>
                    <a:gd fmla="*/ 146 w 476" name="T2"/>
                    <a:gd fmla="*/ 20 h 475" name="T3"/>
                    <a:gd fmla="*/ 87 w 476" name="T4"/>
                    <a:gd fmla="*/ 55 h 475" name="T5"/>
                    <a:gd fmla="*/ 41 w 476" name="T6"/>
                    <a:gd fmla="*/ 105 h 475" name="T7"/>
                    <a:gd fmla="*/ 11 w 476" name="T8"/>
                    <a:gd fmla="*/ 167 h 475" name="T9"/>
                    <a:gd fmla="*/ 0 w 476" name="T10"/>
                    <a:gd fmla="*/ 238 h 475" name="T11"/>
                    <a:gd fmla="*/ 6 w 476" name="T12"/>
                    <a:gd fmla="*/ 286 h 475" name="T13"/>
                    <a:gd fmla="*/ 30 w 476" name="T14"/>
                    <a:gd fmla="*/ 351 h 475" name="T15"/>
                    <a:gd fmla="*/ 71 w 476" name="T16"/>
                    <a:gd fmla="*/ 406 h 475" name="T17"/>
                    <a:gd fmla="*/ 125 w 476" name="T18"/>
                    <a:gd fmla="*/ 447 h 475" name="T19"/>
                    <a:gd fmla="*/ 190 w 476" name="T20"/>
                    <a:gd fmla="*/ 471 h 475" name="T21"/>
                    <a:gd fmla="*/ 238 w 476" name="T22"/>
                    <a:gd fmla="*/ 475 h 475" name="T23"/>
                    <a:gd fmla="*/ 309 w 476" name="T24"/>
                    <a:gd fmla="*/ 464 h 475" name="T25"/>
                    <a:gd fmla="*/ 371 w 476" name="T26"/>
                    <a:gd fmla="*/ 435 h 475" name="T27"/>
                    <a:gd fmla="*/ 422 w 476" name="T28"/>
                    <a:gd fmla="*/ 389 h 475" name="T29"/>
                    <a:gd fmla="*/ 457 w 476" name="T30"/>
                    <a:gd fmla="*/ 331 h 475" name="T31"/>
                    <a:gd fmla="*/ 474 w 476" name="T32"/>
                    <a:gd fmla="*/ 263 h 475" name="T33"/>
                    <a:gd fmla="*/ 474 w 476" name="T34"/>
                    <a:gd fmla="*/ 214 h 475" name="T35"/>
                    <a:gd fmla="*/ 457 w 476" name="T36"/>
                    <a:gd fmla="*/ 146 h 475" name="T37"/>
                    <a:gd fmla="*/ 422 w 476" name="T38"/>
                    <a:gd fmla="*/ 86 h 475" name="T39"/>
                    <a:gd fmla="*/ 371 w 476" name="T40"/>
                    <a:gd fmla="*/ 41 h 475" name="T41"/>
                    <a:gd fmla="*/ 309 w 476" name="T42"/>
                    <a:gd fmla="*/ 11 h 475" name="T43"/>
                    <a:gd fmla="*/ 238 w 476" name="T44"/>
                    <a:gd fmla="*/ 0 h 475" name="T45"/>
                    <a:gd fmla="*/ 238 w 476" name="T46"/>
                    <a:gd fmla="*/ 461 h 475" name="T47"/>
                    <a:gd fmla="*/ 172 w 476" name="T48"/>
                    <a:gd fmla="*/ 452 h 475" name="T49"/>
                    <a:gd fmla="*/ 114 w 476" name="T50"/>
                    <a:gd fmla="*/ 423 h 475" name="T51"/>
                    <a:gd fmla="*/ 66 w 476" name="T52"/>
                    <a:gd fmla="*/ 380 h 475" name="T53"/>
                    <a:gd fmla="*/ 33 w 476" name="T54"/>
                    <a:gd fmla="*/ 325 h 475" name="T55"/>
                    <a:gd fmla="*/ 15 w 476" name="T56"/>
                    <a:gd fmla="*/ 260 h 475" name="T57"/>
                    <a:gd fmla="*/ 15 w 476" name="T58"/>
                    <a:gd fmla="*/ 215 h 475" name="T59"/>
                    <a:gd fmla="*/ 33 w 476" name="T60"/>
                    <a:gd fmla="*/ 151 h 475" name="T61"/>
                    <a:gd fmla="*/ 66 w 476" name="T62"/>
                    <a:gd fmla="*/ 96 h 475" name="T63"/>
                    <a:gd fmla="*/ 114 w 476" name="T64"/>
                    <a:gd fmla="*/ 53 h 475" name="T65"/>
                    <a:gd fmla="*/ 172 w 476" name="T66"/>
                    <a:gd fmla="*/ 25 h 475" name="T67"/>
                    <a:gd fmla="*/ 238 w 476" name="T68"/>
                    <a:gd fmla="*/ 14 h 475" name="T69"/>
                    <a:gd fmla="*/ 283 w 476" name="T70"/>
                    <a:gd fmla="*/ 20 h 475" name="T71"/>
                    <a:gd fmla="*/ 345 w 476" name="T72"/>
                    <a:gd fmla="*/ 41 h 475" name="T73"/>
                    <a:gd fmla="*/ 396 w 476" name="T74"/>
                    <a:gd fmla="*/ 80 h 475" name="T75"/>
                    <a:gd fmla="*/ 435 w 476" name="T76"/>
                    <a:gd fmla="*/ 132 h 475" name="T77"/>
                    <a:gd fmla="*/ 457 w 476" name="T78"/>
                    <a:gd fmla="*/ 193 h 475" name="T79"/>
                    <a:gd fmla="*/ 462 w 476" name="T80"/>
                    <a:gd fmla="*/ 238 h 475" name="T81"/>
                    <a:gd fmla="*/ 452 w 476" name="T82"/>
                    <a:gd fmla="*/ 305 h 475" name="T83"/>
                    <a:gd fmla="*/ 424 w 476" name="T84"/>
                    <a:gd fmla="*/ 363 h 475" name="T85"/>
                    <a:gd fmla="*/ 381 w 476" name="T86"/>
                    <a:gd fmla="*/ 410 h 475" name="T87"/>
                    <a:gd fmla="*/ 325 w 476" name="T88"/>
                    <a:gd fmla="*/ 444 h 475" name="T89"/>
                    <a:gd fmla="*/ 261 w 476" name="T90"/>
                    <a:gd fmla="*/ 460 h 475" name="T9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b="b" l="0" r="r" t="0"/>
                  <a:pathLst>
                    <a:path h="475" w="476">
                      <a:moveTo>
                        <a:pt x="238" y="0"/>
                      </a:moveTo>
                      <a:lnTo>
                        <a:pt x="238" y="0"/>
                      </a:lnTo>
                      <a:lnTo>
                        <a:pt x="214" y="1"/>
                      </a:lnTo>
                      <a:lnTo>
                        <a:pt x="190" y="5"/>
                      </a:lnTo>
                      <a:lnTo>
                        <a:pt x="168" y="11"/>
                      </a:lnTo>
                      <a:lnTo>
                        <a:pt x="146" y="20"/>
                      </a:lnTo>
                      <a:lnTo>
                        <a:pt x="125" y="29"/>
                      </a:lnTo>
                      <a:lnTo>
                        <a:pt x="105" y="41"/>
                      </a:lnTo>
                      <a:lnTo>
                        <a:pt x="87" y="55"/>
                      </a:lnTo>
                      <a:lnTo>
                        <a:pt x="71" y="70"/>
                      </a:lnTo>
                      <a:lnTo>
                        <a:pt x="54" y="86"/>
                      </a:lnTo>
                      <a:lnTo>
                        <a:pt x="41" y="105"/>
                      </a:lnTo>
                      <a:lnTo>
                        <a:pt x="30" y="125"/>
                      </a:lnTo>
                      <a:lnTo>
                        <a:pt x="19" y="146"/>
                      </a:lnTo>
                      <a:lnTo>
                        <a:pt x="11" y="167"/>
                      </a:lnTo>
                      <a:lnTo>
                        <a:pt x="6" y="190"/>
                      </a:lnTo>
                      <a:lnTo>
                        <a:pt x="1" y="214"/>
                      </a:lnTo>
                      <a:lnTo>
                        <a:pt x="0" y="238"/>
                      </a:lnTo>
                      <a:lnTo>
                        <a:pt x="0" y="238"/>
                      </a:lnTo>
                      <a:lnTo>
                        <a:pt x="1" y="263"/>
                      </a:lnTo>
                      <a:lnTo>
                        <a:pt x="6" y="286"/>
                      </a:lnTo>
                      <a:lnTo>
                        <a:pt x="11" y="309"/>
                      </a:lnTo>
                      <a:lnTo>
                        <a:pt x="19" y="331"/>
                      </a:lnTo>
                      <a:lnTo>
                        <a:pt x="30" y="351"/>
                      </a:lnTo>
                      <a:lnTo>
                        <a:pt x="41" y="371"/>
                      </a:lnTo>
                      <a:lnTo>
                        <a:pt x="54" y="389"/>
                      </a:lnTo>
                      <a:lnTo>
                        <a:pt x="71" y="406"/>
                      </a:lnTo>
                      <a:lnTo>
                        <a:pt x="87" y="421"/>
                      </a:lnTo>
                      <a:lnTo>
                        <a:pt x="105" y="435"/>
                      </a:lnTo>
                      <a:lnTo>
                        <a:pt x="125" y="447"/>
                      </a:lnTo>
                      <a:lnTo>
                        <a:pt x="146" y="457"/>
                      </a:lnTo>
                      <a:lnTo>
                        <a:pt x="168" y="464"/>
                      </a:lnTo>
                      <a:lnTo>
                        <a:pt x="190" y="471"/>
                      </a:lnTo>
                      <a:lnTo>
                        <a:pt x="214" y="474"/>
                      </a:lnTo>
                      <a:lnTo>
                        <a:pt x="238" y="475"/>
                      </a:lnTo>
                      <a:lnTo>
                        <a:pt x="238" y="475"/>
                      </a:lnTo>
                      <a:lnTo>
                        <a:pt x="263" y="474"/>
                      </a:lnTo>
                      <a:lnTo>
                        <a:pt x="285" y="471"/>
                      </a:lnTo>
                      <a:lnTo>
                        <a:pt x="309" y="464"/>
                      </a:lnTo>
                      <a:lnTo>
                        <a:pt x="331" y="457"/>
                      </a:lnTo>
                      <a:lnTo>
                        <a:pt x="351" y="447"/>
                      </a:lnTo>
                      <a:lnTo>
                        <a:pt x="371" y="435"/>
                      </a:lnTo>
                      <a:lnTo>
                        <a:pt x="389" y="421"/>
                      </a:lnTo>
                      <a:lnTo>
                        <a:pt x="406" y="406"/>
                      </a:lnTo>
                      <a:lnTo>
                        <a:pt x="422" y="389"/>
                      </a:lnTo>
                      <a:lnTo>
                        <a:pt x="436" y="371"/>
                      </a:lnTo>
                      <a:lnTo>
                        <a:pt x="447" y="351"/>
                      </a:lnTo>
                      <a:lnTo>
                        <a:pt x="457" y="331"/>
                      </a:lnTo>
                      <a:lnTo>
                        <a:pt x="465" y="309"/>
                      </a:lnTo>
                      <a:lnTo>
                        <a:pt x="471" y="286"/>
                      </a:lnTo>
                      <a:lnTo>
                        <a:pt x="474" y="263"/>
                      </a:lnTo>
                      <a:lnTo>
                        <a:pt x="476" y="238"/>
                      </a:lnTo>
                      <a:lnTo>
                        <a:pt x="476" y="238"/>
                      </a:lnTo>
                      <a:lnTo>
                        <a:pt x="474" y="214"/>
                      </a:lnTo>
                      <a:lnTo>
                        <a:pt x="471" y="190"/>
                      </a:lnTo>
                      <a:lnTo>
                        <a:pt x="465" y="167"/>
                      </a:lnTo>
                      <a:lnTo>
                        <a:pt x="457" y="146"/>
                      </a:lnTo>
                      <a:lnTo>
                        <a:pt x="447" y="125"/>
                      </a:lnTo>
                      <a:lnTo>
                        <a:pt x="436" y="105"/>
                      </a:lnTo>
                      <a:lnTo>
                        <a:pt x="422" y="86"/>
                      </a:lnTo>
                      <a:lnTo>
                        <a:pt x="406" y="70"/>
                      </a:lnTo>
                      <a:lnTo>
                        <a:pt x="389" y="55"/>
                      </a:lnTo>
                      <a:lnTo>
                        <a:pt x="371" y="41"/>
                      </a:lnTo>
                      <a:lnTo>
                        <a:pt x="351" y="29"/>
                      </a:lnTo>
                      <a:lnTo>
                        <a:pt x="331" y="20"/>
                      </a:lnTo>
                      <a:lnTo>
                        <a:pt x="309" y="11"/>
                      </a:lnTo>
                      <a:lnTo>
                        <a:pt x="285" y="5"/>
                      </a:lnTo>
                      <a:lnTo>
                        <a:pt x="263" y="1"/>
                      </a:lnTo>
                      <a:lnTo>
                        <a:pt x="238" y="0"/>
                      </a:lnTo>
                      <a:lnTo>
                        <a:pt x="238" y="0"/>
                      </a:lnTo>
                      <a:close/>
                      <a:moveTo>
                        <a:pt x="238" y="461"/>
                      </a:moveTo>
                      <a:lnTo>
                        <a:pt x="238" y="461"/>
                      </a:lnTo>
                      <a:lnTo>
                        <a:pt x="215" y="460"/>
                      </a:lnTo>
                      <a:lnTo>
                        <a:pt x="194" y="457"/>
                      </a:lnTo>
                      <a:lnTo>
                        <a:pt x="172" y="452"/>
                      </a:lnTo>
                      <a:lnTo>
                        <a:pt x="152" y="444"/>
                      </a:lnTo>
                      <a:lnTo>
                        <a:pt x="132" y="434"/>
                      </a:lnTo>
                      <a:lnTo>
                        <a:pt x="114" y="423"/>
                      </a:lnTo>
                      <a:lnTo>
                        <a:pt x="96" y="410"/>
                      </a:lnTo>
                      <a:lnTo>
                        <a:pt x="80" y="396"/>
                      </a:lnTo>
                      <a:lnTo>
                        <a:pt x="66" y="380"/>
                      </a:lnTo>
                      <a:lnTo>
                        <a:pt x="53" y="363"/>
                      </a:lnTo>
                      <a:lnTo>
                        <a:pt x="41" y="345"/>
                      </a:lnTo>
                      <a:lnTo>
                        <a:pt x="33" y="325"/>
                      </a:lnTo>
                      <a:lnTo>
                        <a:pt x="25" y="305"/>
                      </a:lnTo>
                      <a:lnTo>
                        <a:pt x="19" y="283"/>
                      </a:lnTo>
                      <a:lnTo>
                        <a:pt x="15" y="260"/>
                      </a:lnTo>
                      <a:lnTo>
                        <a:pt x="14" y="238"/>
                      </a:lnTo>
                      <a:lnTo>
                        <a:pt x="14" y="238"/>
                      </a:lnTo>
                      <a:lnTo>
                        <a:pt x="15" y="215"/>
                      </a:lnTo>
                      <a:lnTo>
                        <a:pt x="19" y="193"/>
                      </a:lnTo>
                      <a:lnTo>
                        <a:pt x="25" y="172"/>
                      </a:lnTo>
                      <a:lnTo>
                        <a:pt x="33" y="151"/>
                      </a:lnTo>
                      <a:lnTo>
                        <a:pt x="41" y="132"/>
                      </a:lnTo>
                      <a:lnTo>
                        <a:pt x="53" y="113"/>
                      </a:lnTo>
                      <a:lnTo>
                        <a:pt x="66" y="96"/>
                      </a:lnTo>
                      <a:lnTo>
                        <a:pt x="80" y="80"/>
                      </a:lnTo>
                      <a:lnTo>
                        <a:pt x="96" y="66"/>
                      </a:lnTo>
                      <a:lnTo>
                        <a:pt x="114" y="53"/>
                      </a:lnTo>
                      <a:lnTo>
                        <a:pt x="132" y="41"/>
                      </a:lnTo>
                      <a:lnTo>
                        <a:pt x="152" y="32"/>
                      </a:lnTo>
                      <a:lnTo>
                        <a:pt x="172" y="25"/>
                      </a:lnTo>
                      <a:lnTo>
                        <a:pt x="194" y="20"/>
                      </a:lnTo>
                      <a:lnTo>
                        <a:pt x="215" y="15"/>
                      </a:lnTo>
                      <a:lnTo>
                        <a:pt x="238" y="14"/>
                      </a:lnTo>
                      <a:lnTo>
                        <a:pt x="238" y="14"/>
                      </a:lnTo>
                      <a:lnTo>
                        <a:pt x="261" y="15"/>
                      </a:lnTo>
                      <a:lnTo>
                        <a:pt x="283" y="20"/>
                      </a:lnTo>
                      <a:lnTo>
                        <a:pt x="305" y="25"/>
                      </a:lnTo>
                      <a:lnTo>
                        <a:pt x="325" y="32"/>
                      </a:lnTo>
                      <a:lnTo>
                        <a:pt x="345" y="41"/>
                      </a:lnTo>
                      <a:lnTo>
                        <a:pt x="363" y="53"/>
                      </a:lnTo>
                      <a:lnTo>
                        <a:pt x="381" y="66"/>
                      </a:lnTo>
                      <a:lnTo>
                        <a:pt x="396" y="80"/>
                      </a:lnTo>
                      <a:lnTo>
                        <a:pt x="411" y="96"/>
                      </a:lnTo>
                      <a:lnTo>
                        <a:pt x="424" y="113"/>
                      </a:lnTo>
                      <a:lnTo>
                        <a:pt x="435" y="132"/>
                      </a:lnTo>
                      <a:lnTo>
                        <a:pt x="444" y="151"/>
                      </a:lnTo>
                      <a:lnTo>
                        <a:pt x="452" y="172"/>
                      </a:lnTo>
                      <a:lnTo>
                        <a:pt x="457" y="193"/>
                      </a:lnTo>
                      <a:lnTo>
                        <a:pt x="460" y="215"/>
                      </a:lnTo>
                      <a:lnTo>
                        <a:pt x="462" y="238"/>
                      </a:lnTo>
                      <a:lnTo>
                        <a:pt x="462" y="238"/>
                      </a:lnTo>
                      <a:lnTo>
                        <a:pt x="460" y="260"/>
                      </a:lnTo>
                      <a:lnTo>
                        <a:pt x="457" y="283"/>
                      </a:lnTo>
                      <a:lnTo>
                        <a:pt x="452" y="305"/>
                      </a:lnTo>
                      <a:lnTo>
                        <a:pt x="444" y="325"/>
                      </a:lnTo>
                      <a:lnTo>
                        <a:pt x="435" y="345"/>
                      </a:lnTo>
                      <a:lnTo>
                        <a:pt x="424" y="363"/>
                      </a:lnTo>
                      <a:lnTo>
                        <a:pt x="411" y="380"/>
                      </a:lnTo>
                      <a:lnTo>
                        <a:pt x="396" y="396"/>
                      </a:lnTo>
                      <a:lnTo>
                        <a:pt x="381" y="410"/>
                      </a:lnTo>
                      <a:lnTo>
                        <a:pt x="363" y="423"/>
                      </a:lnTo>
                      <a:lnTo>
                        <a:pt x="345" y="434"/>
                      </a:lnTo>
                      <a:lnTo>
                        <a:pt x="325" y="444"/>
                      </a:lnTo>
                      <a:lnTo>
                        <a:pt x="305" y="452"/>
                      </a:lnTo>
                      <a:lnTo>
                        <a:pt x="283" y="457"/>
                      </a:lnTo>
                      <a:lnTo>
                        <a:pt x="261" y="460"/>
                      </a:lnTo>
                      <a:lnTo>
                        <a:pt x="238" y="461"/>
                      </a:lnTo>
                      <a:lnTo>
                        <a:pt x="238" y="4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reeform 34"/>
                <p:cNvSpPr>
                  <a:spLocks noEditPoints="1"/>
                </p:cNvSpPr>
                <p:nvPr/>
              </p:nvSpPr>
              <p:spPr bwMode="auto">
                <a:xfrm>
                  <a:off x="5189538" y="4422775"/>
                  <a:ext cx="654050" cy="655638"/>
                </a:xfrm>
                <a:custGeom>
                  <a:gdLst>
                    <a:gd fmla="*/ 185 w 412" name="T0"/>
                    <a:gd fmla="*/ 1 h 413" name="T1"/>
                    <a:gd fmla="*/ 126 w 412" name="T2"/>
                    <a:gd fmla="*/ 17 h 413" name="T3"/>
                    <a:gd fmla="*/ 75 w 412" name="T4"/>
                    <a:gd fmla="*/ 48 h 413" name="T5"/>
                    <a:gd fmla="*/ 35 w 412" name="T6"/>
                    <a:gd fmla="*/ 92 h 413" name="T7"/>
                    <a:gd fmla="*/ 9 w 412" name="T8"/>
                    <a:gd fmla="*/ 146 h 413" name="T9"/>
                    <a:gd fmla="*/ 0 w 412" name="T10"/>
                    <a:gd fmla="*/ 207 h 413" name="T11"/>
                    <a:gd fmla="*/ 4 w 412" name="T12"/>
                    <a:gd fmla="*/ 249 h 413" name="T13"/>
                    <a:gd fmla="*/ 25 w 412" name="T14"/>
                    <a:gd fmla="*/ 305 h 413" name="T15"/>
                    <a:gd fmla="*/ 60 w 412" name="T16"/>
                    <a:gd fmla="*/ 352 h 413" name="T17"/>
                    <a:gd fmla="*/ 108 w 412" name="T18"/>
                    <a:gd fmla="*/ 388 h 413" name="T19"/>
                    <a:gd fmla="*/ 165 w 412" name="T20"/>
                    <a:gd fmla="*/ 409 h 413" name="T21"/>
                    <a:gd fmla="*/ 206 w 412" name="T22"/>
                    <a:gd fmla="*/ 413 h 413" name="T23"/>
                    <a:gd fmla="*/ 268 w 412" name="T24"/>
                    <a:gd fmla="*/ 404 h 413" name="T25"/>
                    <a:gd fmla="*/ 322 w 412" name="T26"/>
                    <a:gd fmla="*/ 378 h 413" name="T27"/>
                    <a:gd fmla="*/ 365 w 412" name="T28"/>
                    <a:gd fmla="*/ 338 h 413" name="T29"/>
                    <a:gd fmla="*/ 396 w 412" name="T30"/>
                    <a:gd fmla="*/ 288 h 413" name="T31"/>
                    <a:gd fmla="*/ 411 w 412" name="T32"/>
                    <a:gd fmla="*/ 228 h 413" name="T33"/>
                    <a:gd fmla="*/ 411 w 412" name="T34"/>
                    <a:gd fmla="*/ 186 h 413" name="T35"/>
                    <a:gd fmla="*/ 396 w 412" name="T36"/>
                    <a:gd fmla="*/ 127 h 413" name="T37"/>
                    <a:gd fmla="*/ 365 w 412" name="T38"/>
                    <a:gd fmla="*/ 76 h 413" name="T39"/>
                    <a:gd fmla="*/ 322 w 412" name="T40"/>
                    <a:gd fmla="*/ 36 h 413" name="T41"/>
                    <a:gd fmla="*/ 268 w 412" name="T42"/>
                    <a:gd fmla="*/ 10 h 413" name="T43"/>
                    <a:gd fmla="*/ 206 w 412" name="T44"/>
                    <a:gd fmla="*/ 0 h 413" name="T45"/>
                    <a:gd fmla="*/ 206 w 412" name="T46"/>
                    <a:gd fmla="*/ 399 h 413" name="T47"/>
                    <a:gd fmla="*/ 149 w 412" name="T48"/>
                    <a:gd fmla="*/ 390 h 413" name="T49"/>
                    <a:gd fmla="*/ 99 w 412" name="T50"/>
                    <a:gd fmla="*/ 367 h 413" name="T51"/>
                    <a:gd fmla="*/ 58 w 412" name="T52"/>
                    <a:gd fmla="*/ 329 h 413" name="T53"/>
                    <a:gd fmla="*/ 29 w 412" name="T54"/>
                    <a:gd fmla="*/ 281 h 413" name="T55"/>
                    <a:gd fmla="*/ 15 w 412" name="T56"/>
                    <a:gd fmla="*/ 226 h 413" name="T57"/>
                    <a:gd fmla="*/ 15 w 412" name="T58"/>
                    <a:gd fmla="*/ 187 h 413" name="T59"/>
                    <a:gd fmla="*/ 29 w 412" name="T60"/>
                    <a:gd fmla="*/ 132 h 413" name="T61"/>
                    <a:gd fmla="*/ 58 w 412" name="T62"/>
                    <a:gd fmla="*/ 85 h 413" name="T63"/>
                    <a:gd fmla="*/ 99 w 412" name="T64"/>
                    <a:gd fmla="*/ 48 h 413" name="T65"/>
                    <a:gd fmla="*/ 149 w 412" name="T66"/>
                    <a:gd fmla="*/ 24 h 413" name="T67"/>
                    <a:gd fmla="*/ 206 w 412" name="T68"/>
                    <a:gd fmla="*/ 16 h 413" name="T69"/>
                    <a:gd fmla="*/ 245 w 412" name="T70"/>
                    <a:gd fmla="*/ 19 h 413" name="T71"/>
                    <a:gd fmla="*/ 298 w 412" name="T72"/>
                    <a:gd fmla="*/ 38 h 413" name="T73"/>
                    <a:gd fmla="*/ 342 w 412" name="T74"/>
                    <a:gd fmla="*/ 72 h 413" name="T75"/>
                    <a:gd fmla="*/ 374 w 412" name="T76"/>
                    <a:gd fmla="*/ 116 h 413" name="T77"/>
                    <a:gd fmla="*/ 394 w 412" name="T78"/>
                    <a:gd fmla="*/ 169 h 413" name="T79"/>
                    <a:gd fmla="*/ 398 w 412" name="T80"/>
                    <a:gd fmla="*/ 207 h 413" name="T81"/>
                    <a:gd fmla="*/ 390 w 412" name="T82"/>
                    <a:gd fmla="*/ 264 h 413" name="T83"/>
                    <a:gd fmla="*/ 366 w 412" name="T84"/>
                    <a:gd fmla="*/ 315 h 413" name="T85"/>
                    <a:gd fmla="*/ 328 w 412" name="T86"/>
                    <a:gd fmla="*/ 355 h 413" name="T87"/>
                    <a:gd fmla="*/ 280 w 412" name="T88"/>
                    <a:gd fmla="*/ 384 h 413" name="T89"/>
                    <a:gd fmla="*/ 225 w 412" name="T90"/>
                    <a:gd fmla="*/ 398 h 413" name="T9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b="b" l="0" r="r" t="0"/>
                  <a:pathLst>
                    <a:path h="412" w="412">
                      <a:moveTo>
                        <a:pt x="206" y="0"/>
                      </a:moveTo>
                      <a:lnTo>
                        <a:pt x="206" y="0"/>
                      </a:lnTo>
                      <a:lnTo>
                        <a:pt x="185" y="1"/>
                      </a:lnTo>
                      <a:lnTo>
                        <a:pt x="165" y="5"/>
                      </a:lnTo>
                      <a:lnTo>
                        <a:pt x="144" y="10"/>
                      </a:lnTo>
                      <a:lnTo>
                        <a:pt x="126" y="17"/>
                      </a:lnTo>
                      <a:lnTo>
                        <a:pt x="108" y="26"/>
                      </a:lnTo>
                      <a:lnTo>
                        <a:pt x="91" y="36"/>
                      </a:lnTo>
                      <a:lnTo>
                        <a:pt x="75" y="48"/>
                      </a:lnTo>
                      <a:lnTo>
                        <a:pt x="60" y="61"/>
                      </a:lnTo>
                      <a:lnTo>
                        <a:pt x="47" y="76"/>
                      </a:lnTo>
                      <a:lnTo>
                        <a:pt x="35" y="92"/>
                      </a:lnTo>
                      <a:lnTo>
                        <a:pt x="25" y="108"/>
                      </a:lnTo>
                      <a:lnTo>
                        <a:pt x="16" y="127"/>
                      </a:lnTo>
                      <a:lnTo>
                        <a:pt x="9" y="146"/>
                      </a:lnTo>
                      <a:lnTo>
                        <a:pt x="4" y="166"/>
                      </a:lnTo>
                      <a:lnTo>
                        <a:pt x="1" y="186"/>
                      </a:lnTo>
                      <a:lnTo>
                        <a:pt x="0" y="207"/>
                      </a:lnTo>
                      <a:lnTo>
                        <a:pt x="0" y="207"/>
                      </a:lnTo>
                      <a:lnTo>
                        <a:pt x="1" y="228"/>
                      </a:lnTo>
                      <a:lnTo>
                        <a:pt x="4" y="249"/>
                      </a:lnTo>
                      <a:lnTo>
                        <a:pt x="9" y="268"/>
                      </a:lnTo>
                      <a:lnTo>
                        <a:pt x="16" y="288"/>
                      </a:lnTo>
                      <a:lnTo>
                        <a:pt x="25" y="305"/>
                      </a:lnTo>
                      <a:lnTo>
                        <a:pt x="35" y="322"/>
                      </a:lnTo>
                      <a:lnTo>
                        <a:pt x="47" y="338"/>
                      </a:lnTo>
                      <a:lnTo>
                        <a:pt x="60" y="352"/>
                      </a:lnTo>
                      <a:lnTo>
                        <a:pt x="75" y="367"/>
                      </a:lnTo>
                      <a:lnTo>
                        <a:pt x="91" y="378"/>
                      </a:lnTo>
                      <a:lnTo>
                        <a:pt x="108" y="388"/>
                      </a:lnTo>
                      <a:lnTo>
                        <a:pt x="126" y="397"/>
                      </a:lnTo>
                      <a:lnTo>
                        <a:pt x="144" y="404"/>
                      </a:lnTo>
                      <a:lnTo>
                        <a:pt x="165" y="409"/>
                      </a:lnTo>
                      <a:lnTo>
                        <a:pt x="185" y="412"/>
                      </a:lnTo>
                      <a:lnTo>
                        <a:pt x="206" y="413"/>
                      </a:lnTo>
                      <a:lnTo>
                        <a:pt x="206" y="413"/>
                      </a:lnTo>
                      <a:lnTo>
                        <a:pt x="228" y="412"/>
                      </a:lnTo>
                      <a:lnTo>
                        <a:pt x="248" y="409"/>
                      </a:lnTo>
                      <a:lnTo>
                        <a:pt x="268" y="404"/>
                      </a:lnTo>
                      <a:lnTo>
                        <a:pt x="286" y="397"/>
                      </a:lnTo>
                      <a:lnTo>
                        <a:pt x="304" y="388"/>
                      </a:lnTo>
                      <a:lnTo>
                        <a:pt x="322" y="378"/>
                      </a:lnTo>
                      <a:lnTo>
                        <a:pt x="337" y="367"/>
                      </a:lnTo>
                      <a:lnTo>
                        <a:pt x="352" y="352"/>
                      </a:lnTo>
                      <a:lnTo>
                        <a:pt x="365" y="338"/>
                      </a:lnTo>
                      <a:lnTo>
                        <a:pt x="377" y="322"/>
                      </a:lnTo>
                      <a:lnTo>
                        <a:pt x="387" y="305"/>
                      </a:lnTo>
                      <a:lnTo>
                        <a:pt x="396" y="288"/>
                      </a:lnTo>
                      <a:lnTo>
                        <a:pt x="403" y="268"/>
                      </a:lnTo>
                      <a:lnTo>
                        <a:pt x="408" y="249"/>
                      </a:lnTo>
                      <a:lnTo>
                        <a:pt x="411" y="228"/>
                      </a:lnTo>
                      <a:lnTo>
                        <a:pt x="412" y="207"/>
                      </a:lnTo>
                      <a:lnTo>
                        <a:pt x="412" y="207"/>
                      </a:lnTo>
                      <a:lnTo>
                        <a:pt x="411" y="186"/>
                      </a:lnTo>
                      <a:lnTo>
                        <a:pt x="408" y="166"/>
                      </a:lnTo>
                      <a:lnTo>
                        <a:pt x="403" y="146"/>
                      </a:lnTo>
                      <a:lnTo>
                        <a:pt x="396" y="127"/>
                      </a:lnTo>
                      <a:lnTo>
                        <a:pt x="387" y="108"/>
                      </a:lnTo>
                      <a:lnTo>
                        <a:pt x="377" y="92"/>
                      </a:lnTo>
                      <a:lnTo>
                        <a:pt x="365" y="76"/>
                      </a:lnTo>
                      <a:lnTo>
                        <a:pt x="352" y="61"/>
                      </a:lnTo>
                      <a:lnTo>
                        <a:pt x="337" y="48"/>
                      </a:lnTo>
                      <a:lnTo>
                        <a:pt x="322" y="36"/>
                      </a:lnTo>
                      <a:lnTo>
                        <a:pt x="304" y="26"/>
                      </a:lnTo>
                      <a:lnTo>
                        <a:pt x="286" y="17"/>
                      </a:lnTo>
                      <a:lnTo>
                        <a:pt x="268" y="10"/>
                      </a:lnTo>
                      <a:lnTo>
                        <a:pt x="248" y="5"/>
                      </a:lnTo>
                      <a:lnTo>
                        <a:pt x="228" y="1"/>
                      </a:lnTo>
                      <a:lnTo>
                        <a:pt x="206" y="0"/>
                      </a:lnTo>
                      <a:lnTo>
                        <a:pt x="206" y="0"/>
                      </a:lnTo>
                      <a:close/>
                      <a:moveTo>
                        <a:pt x="206" y="399"/>
                      </a:moveTo>
                      <a:lnTo>
                        <a:pt x="206" y="399"/>
                      </a:lnTo>
                      <a:lnTo>
                        <a:pt x="187" y="398"/>
                      </a:lnTo>
                      <a:lnTo>
                        <a:pt x="167" y="395"/>
                      </a:lnTo>
                      <a:lnTo>
                        <a:pt x="149" y="390"/>
                      </a:lnTo>
                      <a:lnTo>
                        <a:pt x="131" y="384"/>
                      </a:lnTo>
                      <a:lnTo>
                        <a:pt x="114" y="376"/>
                      </a:lnTo>
                      <a:lnTo>
                        <a:pt x="99" y="367"/>
                      </a:lnTo>
                      <a:lnTo>
                        <a:pt x="84" y="355"/>
                      </a:lnTo>
                      <a:lnTo>
                        <a:pt x="71" y="343"/>
                      </a:lnTo>
                      <a:lnTo>
                        <a:pt x="58" y="329"/>
                      </a:lnTo>
                      <a:lnTo>
                        <a:pt x="47" y="315"/>
                      </a:lnTo>
                      <a:lnTo>
                        <a:pt x="37" y="298"/>
                      </a:lnTo>
                      <a:lnTo>
                        <a:pt x="29" y="281"/>
                      </a:lnTo>
                      <a:lnTo>
                        <a:pt x="22" y="264"/>
                      </a:lnTo>
                      <a:lnTo>
                        <a:pt x="18" y="246"/>
                      </a:lnTo>
                      <a:lnTo>
                        <a:pt x="15" y="226"/>
                      </a:lnTo>
                      <a:lnTo>
                        <a:pt x="14" y="207"/>
                      </a:lnTo>
                      <a:lnTo>
                        <a:pt x="14" y="207"/>
                      </a:lnTo>
                      <a:lnTo>
                        <a:pt x="15" y="187"/>
                      </a:lnTo>
                      <a:lnTo>
                        <a:pt x="18" y="169"/>
                      </a:lnTo>
                      <a:lnTo>
                        <a:pt x="22" y="151"/>
                      </a:lnTo>
                      <a:lnTo>
                        <a:pt x="29" y="132"/>
                      </a:lnTo>
                      <a:lnTo>
                        <a:pt x="37" y="116"/>
                      </a:lnTo>
                      <a:lnTo>
                        <a:pt x="47" y="100"/>
                      </a:lnTo>
                      <a:lnTo>
                        <a:pt x="58" y="85"/>
                      </a:lnTo>
                      <a:lnTo>
                        <a:pt x="71" y="72"/>
                      </a:lnTo>
                      <a:lnTo>
                        <a:pt x="84" y="59"/>
                      </a:lnTo>
                      <a:lnTo>
                        <a:pt x="99" y="48"/>
                      </a:lnTo>
                      <a:lnTo>
                        <a:pt x="114" y="38"/>
                      </a:lnTo>
                      <a:lnTo>
                        <a:pt x="131" y="31"/>
                      </a:lnTo>
                      <a:lnTo>
                        <a:pt x="149" y="24"/>
                      </a:lnTo>
                      <a:lnTo>
                        <a:pt x="167" y="19"/>
                      </a:lnTo>
                      <a:lnTo>
                        <a:pt x="187" y="16"/>
                      </a:lnTo>
                      <a:lnTo>
                        <a:pt x="206" y="16"/>
                      </a:lnTo>
                      <a:lnTo>
                        <a:pt x="206" y="16"/>
                      </a:lnTo>
                      <a:lnTo>
                        <a:pt x="225" y="16"/>
                      </a:lnTo>
                      <a:lnTo>
                        <a:pt x="245" y="19"/>
                      </a:lnTo>
                      <a:lnTo>
                        <a:pt x="263" y="24"/>
                      </a:lnTo>
                      <a:lnTo>
                        <a:pt x="280" y="31"/>
                      </a:lnTo>
                      <a:lnTo>
                        <a:pt x="298" y="38"/>
                      </a:lnTo>
                      <a:lnTo>
                        <a:pt x="313" y="48"/>
                      </a:lnTo>
                      <a:lnTo>
                        <a:pt x="328" y="59"/>
                      </a:lnTo>
                      <a:lnTo>
                        <a:pt x="342" y="72"/>
                      </a:lnTo>
                      <a:lnTo>
                        <a:pt x="354" y="85"/>
                      </a:lnTo>
                      <a:lnTo>
                        <a:pt x="366" y="100"/>
                      </a:lnTo>
                      <a:lnTo>
                        <a:pt x="374" y="116"/>
                      </a:lnTo>
                      <a:lnTo>
                        <a:pt x="383" y="132"/>
                      </a:lnTo>
                      <a:lnTo>
                        <a:pt x="390" y="151"/>
                      </a:lnTo>
                      <a:lnTo>
                        <a:pt x="394" y="169"/>
                      </a:lnTo>
                      <a:lnTo>
                        <a:pt x="397" y="187"/>
                      </a:lnTo>
                      <a:lnTo>
                        <a:pt x="398" y="207"/>
                      </a:lnTo>
                      <a:lnTo>
                        <a:pt x="398" y="207"/>
                      </a:lnTo>
                      <a:lnTo>
                        <a:pt x="397" y="226"/>
                      </a:lnTo>
                      <a:lnTo>
                        <a:pt x="394" y="246"/>
                      </a:lnTo>
                      <a:lnTo>
                        <a:pt x="390" y="264"/>
                      </a:lnTo>
                      <a:lnTo>
                        <a:pt x="383" y="281"/>
                      </a:lnTo>
                      <a:lnTo>
                        <a:pt x="374" y="298"/>
                      </a:lnTo>
                      <a:lnTo>
                        <a:pt x="366" y="315"/>
                      </a:lnTo>
                      <a:lnTo>
                        <a:pt x="354" y="329"/>
                      </a:lnTo>
                      <a:lnTo>
                        <a:pt x="342" y="343"/>
                      </a:lnTo>
                      <a:lnTo>
                        <a:pt x="328" y="355"/>
                      </a:lnTo>
                      <a:lnTo>
                        <a:pt x="313" y="367"/>
                      </a:lnTo>
                      <a:lnTo>
                        <a:pt x="298" y="376"/>
                      </a:lnTo>
                      <a:lnTo>
                        <a:pt x="280" y="384"/>
                      </a:lnTo>
                      <a:lnTo>
                        <a:pt x="263" y="390"/>
                      </a:lnTo>
                      <a:lnTo>
                        <a:pt x="245" y="395"/>
                      </a:lnTo>
                      <a:lnTo>
                        <a:pt x="225" y="398"/>
                      </a:lnTo>
                      <a:lnTo>
                        <a:pt x="206" y="399"/>
                      </a:lnTo>
                      <a:lnTo>
                        <a:pt x="206" y="39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5505450" y="4470400"/>
                  <a:ext cx="23813" cy="571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 36"/>
                <p:cNvSpPr/>
                <p:nvPr/>
              </p:nvSpPr>
              <p:spPr bwMode="auto">
                <a:xfrm>
                  <a:off x="5365750" y="4502150"/>
                  <a:ext cx="49213" cy="61913"/>
                </a:xfrm>
                <a:custGeom>
                  <a:gdLst>
                    <a:gd fmla="*/ 31 w 31" name="T0"/>
                    <a:gd fmla="*/ 31 h 39" name="T1"/>
                    <a:gd fmla="*/ 13 w 31" name="T2"/>
                    <a:gd fmla="*/ 0 h 39" name="T3"/>
                    <a:gd fmla="*/ 0 w 31" name="T4"/>
                    <a:gd fmla="*/ 7 h 39" name="T5"/>
                    <a:gd fmla="*/ 18 w 31" name="T6"/>
                    <a:gd fmla="*/ 39 h 39" name="T7"/>
                    <a:gd fmla="*/ 31 w 31" name="T8"/>
                    <a:gd fmla="*/ 31 h 3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9" w="31">
                      <a:moveTo>
                        <a:pt x="31" y="31"/>
                      </a:moveTo>
                      <a:lnTo>
                        <a:pt x="13" y="0"/>
                      </a:lnTo>
                      <a:lnTo>
                        <a:pt x="0" y="7"/>
                      </a:lnTo>
                      <a:lnTo>
                        <a:pt x="18" y="39"/>
                      </a:lnTo>
                      <a:lnTo>
                        <a:pt x="31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reeform 37"/>
                <p:cNvSpPr/>
                <p:nvPr/>
              </p:nvSpPr>
              <p:spPr bwMode="auto">
                <a:xfrm>
                  <a:off x="5265738" y="4600575"/>
                  <a:ext cx="63500" cy="49213"/>
                </a:xfrm>
                <a:custGeom>
                  <a:gdLst>
                    <a:gd fmla="*/ 0 w 40" name="T0"/>
                    <a:gd fmla="*/ 13 h 31" name="T1"/>
                    <a:gd fmla="*/ 33 w 40" name="T2"/>
                    <a:gd fmla="*/ 31 h 31" name="T3"/>
                    <a:gd fmla="*/ 40 w 40" name="T4"/>
                    <a:gd fmla="*/ 19 h 31" name="T5"/>
                    <a:gd fmla="*/ 8 w 40" name="T6"/>
                    <a:gd fmla="*/ 0 h 31" name="T7"/>
                    <a:gd fmla="*/ 0 w 40" name="T8"/>
                    <a:gd fmla="*/ 13 h 3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1" w="40">
                      <a:moveTo>
                        <a:pt x="0" y="13"/>
                      </a:moveTo>
                      <a:lnTo>
                        <a:pt x="33" y="31"/>
                      </a:lnTo>
                      <a:lnTo>
                        <a:pt x="40" y="19"/>
                      </a:lnTo>
                      <a:lnTo>
                        <a:pt x="8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Rectangle 38"/>
                <p:cNvSpPr>
                  <a:spLocks noChangeArrowheads="1"/>
                </p:cNvSpPr>
                <p:nvPr/>
              </p:nvSpPr>
              <p:spPr bwMode="auto">
                <a:xfrm>
                  <a:off x="5235575" y="4740275"/>
                  <a:ext cx="58738" cy="222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reeform 39"/>
                <p:cNvSpPr/>
                <p:nvPr/>
              </p:nvSpPr>
              <p:spPr bwMode="auto">
                <a:xfrm>
                  <a:off x="5265738" y="4852988"/>
                  <a:ext cx="63500" cy="49213"/>
                </a:xfrm>
                <a:custGeom>
                  <a:gdLst>
                    <a:gd fmla="*/ 0 w 40" name="T0"/>
                    <a:gd fmla="*/ 19 h 31" name="T1"/>
                    <a:gd fmla="*/ 8 w 40" name="T2"/>
                    <a:gd fmla="*/ 31 h 31" name="T3"/>
                    <a:gd fmla="*/ 40 w 40" name="T4"/>
                    <a:gd fmla="*/ 12 h 31" name="T5"/>
                    <a:gd fmla="*/ 33 w 40" name="T6"/>
                    <a:gd fmla="*/ 0 h 31" name="T7"/>
                    <a:gd fmla="*/ 0 w 40" name="T8"/>
                    <a:gd fmla="*/ 19 h 3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1" w="40">
                      <a:moveTo>
                        <a:pt x="0" y="19"/>
                      </a:moveTo>
                      <a:lnTo>
                        <a:pt x="8" y="31"/>
                      </a:lnTo>
                      <a:lnTo>
                        <a:pt x="40" y="12"/>
                      </a:lnTo>
                      <a:lnTo>
                        <a:pt x="3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reeform 40"/>
                <p:cNvSpPr/>
                <p:nvPr/>
              </p:nvSpPr>
              <p:spPr bwMode="auto">
                <a:xfrm>
                  <a:off x="5365750" y="4938713"/>
                  <a:ext cx="49213" cy="61913"/>
                </a:xfrm>
                <a:custGeom>
                  <a:gdLst>
                    <a:gd fmla="*/ 0 w 31" name="T0"/>
                    <a:gd fmla="*/ 32 h 39" name="T1"/>
                    <a:gd fmla="*/ 13 w 31" name="T2"/>
                    <a:gd fmla="*/ 39 h 39" name="T3"/>
                    <a:gd fmla="*/ 31 w 31" name="T4"/>
                    <a:gd fmla="*/ 7 h 39" name="T5"/>
                    <a:gd fmla="*/ 18 w 31" name="T6"/>
                    <a:gd fmla="*/ 0 h 39" name="T7"/>
                    <a:gd fmla="*/ 0 w 31" name="T8"/>
                    <a:gd fmla="*/ 32 h 3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9" w="31">
                      <a:moveTo>
                        <a:pt x="0" y="32"/>
                      </a:moveTo>
                      <a:lnTo>
                        <a:pt x="13" y="39"/>
                      </a:lnTo>
                      <a:lnTo>
                        <a:pt x="31" y="7"/>
                      </a:lnTo>
                      <a:lnTo>
                        <a:pt x="18" y="0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Rectangle 41"/>
                <p:cNvSpPr>
                  <a:spLocks noChangeArrowheads="1"/>
                </p:cNvSpPr>
                <p:nvPr/>
              </p:nvSpPr>
              <p:spPr bwMode="auto">
                <a:xfrm>
                  <a:off x="5505450" y="4975225"/>
                  <a:ext cx="23813" cy="58738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 42"/>
                <p:cNvSpPr/>
                <p:nvPr/>
              </p:nvSpPr>
              <p:spPr bwMode="auto">
                <a:xfrm>
                  <a:off x="5619750" y="4938713"/>
                  <a:ext cx="47625" cy="61913"/>
                </a:xfrm>
                <a:custGeom>
                  <a:gdLst>
                    <a:gd fmla="*/ 0 w 30" name="T0"/>
                    <a:gd fmla="*/ 7 h 39" name="T1"/>
                    <a:gd fmla="*/ 18 w 30" name="T2"/>
                    <a:gd fmla="*/ 39 h 39" name="T3"/>
                    <a:gd fmla="*/ 30 w 30" name="T4"/>
                    <a:gd fmla="*/ 32 h 39" name="T5"/>
                    <a:gd fmla="*/ 12 w 30" name="T6"/>
                    <a:gd fmla="*/ 0 h 39" name="T7"/>
                    <a:gd fmla="*/ 0 w 30" name="T8"/>
                    <a:gd fmla="*/ 7 h 3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9" w="30">
                      <a:moveTo>
                        <a:pt x="0" y="7"/>
                      </a:moveTo>
                      <a:lnTo>
                        <a:pt x="18" y="39"/>
                      </a:lnTo>
                      <a:lnTo>
                        <a:pt x="30" y="32"/>
                      </a:lnTo>
                      <a:lnTo>
                        <a:pt x="12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 43"/>
                <p:cNvSpPr/>
                <p:nvPr/>
              </p:nvSpPr>
              <p:spPr bwMode="auto">
                <a:xfrm>
                  <a:off x="5705475" y="4852988"/>
                  <a:ext cx="61913" cy="49213"/>
                </a:xfrm>
                <a:custGeom>
                  <a:gdLst>
                    <a:gd fmla="*/ 0 w 39" name="T0"/>
                    <a:gd fmla="*/ 12 h 31" name="T1"/>
                    <a:gd fmla="*/ 31 w 39" name="T2"/>
                    <a:gd fmla="*/ 31 h 31" name="T3"/>
                    <a:gd fmla="*/ 39 w 39" name="T4"/>
                    <a:gd fmla="*/ 19 h 31" name="T5"/>
                    <a:gd fmla="*/ 6 w 39" name="T6"/>
                    <a:gd fmla="*/ 0 h 31" name="T7"/>
                    <a:gd fmla="*/ 0 w 39" name="T8"/>
                    <a:gd fmla="*/ 12 h 3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1" w="39">
                      <a:moveTo>
                        <a:pt x="0" y="12"/>
                      </a:moveTo>
                      <a:lnTo>
                        <a:pt x="31" y="31"/>
                      </a:lnTo>
                      <a:lnTo>
                        <a:pt x="39" y="19"/>
                      </a:lnTo>
                      <a:lnTo>
                        <a:pt x="6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Rectangle 44"/>
                <p:cNvSpPr>
                  <a:spLocks noChangeArrowheads="1"/>
                </p:cNvSpPr>
                <p:nvPr/>
              </p:nvSpPr>
              <p:spPr bwMode="auto">
                <a:xfrm>
                  <a:off x="5738813" y="4740275"/>
                  <a:ext cx="60325" cy="222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 45"/>
                <p:cNvSpPr/>
                <p:nvPr/>
              </p:nvSpPr>
              <p:spPr bwMode="auto">
                <a:xfrm>
                  <a:off x="5705475" y="4600575"/>
                  <a:ext cx="61913" cy="49213"/>
                </a:xfrm>
                <a:custGeom>
                  <a:gdLst>
                    <a:gd fmla="*/ 39 w 39" name="T0"/>
                    <a:gd fmla="*/ 13 h 31" name="T1"/>
                    <a:gd fmla="*/ 31 w 39" name="T2"/>
                    <a:gd fmla="*/ 0 h 31" name="T3"/>
                    <a:gd fmla="*/ 0 w 39" name="T4"/>
                    <a:gd fmla="*/ 19 h 31" name="T5"/>
                    <a:gd fmla="*/ 6 w 39" name="T6"/>
                    <a:gd fmla="*/ 31 h 31" name="T7"/>
                    <a:gd fmla="*/ 39 w 39" name="T8"/>
                    <a:gd fmla="*/ 13 h 3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1" w="39">
                      <a:moveTo>
                        <a:pt x="39" y="13"/>
                      </a:moveTo>
                      <a:lnTo>
                        <a:pt x="31" y="0"/>
                      </a:lnTo>
                      <a:lnTo>
                        <a:pt x="0" y="19"/>
                      </a:lnTo>
                      <a:lnTo>
                        <a:pt x="6" y="31"/>
                      </a:lnTo>
                      <a:lnTo>
                        <a:pt x="39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 46"/>
                <p:cNvSpPr/>
                <p:nvPr/>
              </p:nvSpPr>
              <p:spPr bwMode="auto">
                <a:xfrm>
                  <a:off x="5619750" y="4502150"/>
                  <a:ext cx="47625" cy="61913"/>
                </a:xfrm>
                <a:custGeom>
                  <a:gdLst>
                    <a:gd fmla="*/ 30 w 30" name="T0"/>
                    <a:gd fmla="*/ 7 h 39" name="T1"/>
                    <a:gd fmla="*/ 18 w 30" name="T2"/>
                    <a:gd fmla="*/ 0 h 39" name="T3"/>
                    <a:gd fmla="*/ 0 w 30" name="T4"/>
                    <a:gd fmla="*/ 31 h 39" name="T5"/>
                    <a:gd fmla="*/ 12 w 30" name="T6"/>
                    <a:gd fmla="*/ 39 h 39" name="T7"/>
                    <a:gd fmla="*/ 30 w 30" name="T8"/>
                    <a:gd fmla="*/ 7 h 3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9" w="30">
                      <a:moveTo>
                        <a:pt x="30" y="7"/>
                      </a:moveTo>
                      <a:lnTo>
                        <a:pt x="18" y="0"/>
                      </a:lnTo>
                      <a:lnTo>
                        <a:pt x="0" y="31"/>
                      </a:lnTo>
                      <a:lnTo>
                        <a:pt x="12" y="39"/>
                      </a:lnTo>
                      <a:lnTo>
                        <a:pt x="30" y="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 47"/>
                <p:cNvSpPr>
                  <a:spLocks noEditPoints="1"/>
                </p:cNvSpPr>
                <p:nvPr/>
              </p:nvSpPr>
              <p:spPr bwMode="auto">
                <a:xfrm>
                  <a:off x="5373688" y="4592638"/>
                  <a:ext cx="277813" cy="187325"/>
                </a:xfrm>
                <a:custGeom>
                  <a:gdLst>
                    <a:gd fmla="*/ 175 w 175" name="T0"/>
                    <a:gd fmla="*/ 33 h 118" name="T1"/>
                    <a:gd fmla="*/ 167 w 175" name="T2"/>
                    <a:gd fmla="*/ 22 h 118" name="T3"/>
                    <a:gd fmla="*/ 98 w 175" name="T4"/>
                    <a:gd fmla="*/ 83 h 118" name="T5"/>
                    <a:gd fmla="*/ 98 w 175" name="T6"/>
                    <a:gd fmla="*/ 83 h 118" name="T7"/>
                    <a:gd fmla="*/ 94 w 175" name="T8"/>
                    <a:gd fmla="*/ 82 h 118" name="T9"/>
                    <a:gd fmla="*/ 90 w 175" name="T10"/>
                    <a:gd fmla="*/ 81 h 118" name="T11"/>
                    <a:gd fmla="*/ 90 w 175" name="T12"/>
                    <a:gd fmla="*/ 81 h 118" name="T13"/>
                    <a:gd fmla="*/ 85 w 175" name="T14"/>
                    <a:gd fmla="*/ 82 h 118" name="T15"/>
                    <a:gd fmla="*/ 11 w 175" name="T16"/>
                    <a:gd fmla="*/ 0 h 118" name="T17"/>
                    <a:gd fmla="*/ 0 w 175" name="T18"/>
                    <a:gd fmla="*/ 10 h 118" name="T19"/>
                    <a:gd fmla="*/ 74 w 175" name="T20"/>
                    <a:gd fmla="*/ 92 h 118" name="T21"/>
                    <a:gd fmla="*/ 74 w 175" name="T22"/>
                    <a:gd fmla="*/ 92 h 118" name="T23"/>
                    <a:gd fmla="*/ 73 w 175" name="T24"/>
                    <a:gd fmla="*/ 95 h 118" name="T25"/>
                    <a:gd fmla="*/ 72 w 175" name="T26"/>
                    <a:gd fmla="*/ 99 h 118" name="T27"/>
                    <a:gd fmla="*/ 72 w 175" name="T28"/>
                    <a:gd fmla="*/ 99 h 118" name="T29"/>
                    <a:gd fmla="*/ 72 w 175" name="T30"/>
                    <a:gd fmla="*/ 103 h 118" name="T31"/>
                    <a:gd fmla="*/ 73 w 175" name="T32"/>
                    <a:gd fmla="*/ 106 h 118" name="T33"/>
                    <a:gd fmla="*/ 75 w 175" name="T34"/>
                    <a:gd fmla="*/ 109 h 118" name="T35"/>
                    <a:gd fmla="*/ 77 w 175" name="T36"/>
                    <a:gd fmla="*/ 113 h 118" name="T37"/>
                    <a:gd fmla="*/ 77 w 175" name="T38"/>
                    <a:gd fmla="*/ 113 h 118" name="T39"/>
                    <a:gd fmla="*/ 79 w 175" name="T40"/>
                    <a:gd fmla="*/ 115 h 118" name="T41"/>
                    <a:gd fmla="*/ 82 w 175" name="T42"/>
                    <a:gd fmla="*/ 117 h 118" name="T43"/>
                    <a:gd fmla="*/ 87 w 175" name="T44"/>
                    <a:gd fmla="*/ 118 h 118" name="T45"/>
                    <a:gd fmla="*/ 90 w 175" name="T46"/>
                    <a:gd fmla="*/ 118 h 118" name="T47"/>
                    <a:gd fmla="*/ 90 w 175" name="T48"/>
                    <a:gd fmla="*/ 118 h 118" name="T49"/>
                    <a:gd fmla="*/ 96 w 175" name="T50"/>
                    <a:gd fmla="*/ 117 h 118" name="T51"/>
                    <a:gd fmla="*/ 102 w 175" name="T52"/>
                    <a:gd fmla="*/ 114 h 118" name="T53"/>
                    <a:gd fmla="*/ 102 w 175" name="T54"/>
                    <a:gd fmla="*/ 114 h 118" name="T55"/>
                    <a:gd fmla="*/ 106 w 175" name="T56"/>
                    <a:gd fmla="*/ 109 h 118" name="T57"/>
                    <a:gd fmla="*/ 107 w 175" name="T58"/>
                    <a:gd fmla="*/ 104 h 118" name="T59"/>
                    <a:gd fmla="*/ 108 w 175" name="T60"/>
                    <a:gd fmla="*/ 100 h 118" name="T61"/>
                    <a:gd fmla="*/ 107 w 175" name="T62"/>
                    <a:gd fmla="*/ 94 h 118" name="T63"/>
                    <a:gd fmla="*/ 175 w 175" name="T64"/>
                    <a:gd fmla="*/ 33 h 118" name="T65"/>
                    <a:gd fmla="*/ 93 w 175" name="T66"/>
                    <a:gd fmla="*/ 103 h 118" name="T67"/>
                    <a:gd fmla="*/ 93 w 175" name="T68"/>
                    <a:gd fmla="*/ 103 h 118" name="T69"/>
                    <a:gd fmla="*/ 91 w 175" name="T70"/>
                    <a:gd fmla="*/ 104 h 118" name="T71"/>
                    <a:gd fmla="*/ 90 w 175" name="T72"/>
                    <a:gd fmla="*/ 104 h 118" name="T73"/>
                    <a:gd fmla="*/ 90 w 175" name="T74"/>
                    <a:gd fmla="*/ 104 h 118" name="T75"/>
                    <a:gd fmla="*/ 89 w 175" name="T76"/>
                    <a:gd fmla="*/ 104 h 118" name="T77"/>
                    <a:gd fmla="*/ 87 w 175" name="T78"/>
                    <a:gd fmla="*/ 103 h 118" name="T79"/>
                    <a:gd fmla="*/ 87 w 175" name="T80"/>
                    <a:gd fmla="*/ 103 h 118" name="T81"/>
                    <a:gd fmla="*/ 86 w 175" name="T82"/>
                    <a:gd fmla="*/ 100 h 118" name="T83"/>
                    <a:gd fmla="*/ 86 w 175" name="T84"/>
                    <a:gd fmla="*/ 100 h 118" name="T85"/>
                    <a:gd fmla="*/ 88 w 175" name="T86"/>
                    <a:gd fmla="*/ 98 h 118" name="T87"/>
                    <a:gd fmla="*/ 88 w 175" name="T88"/>
                    <a:gd fmla="*/ 98 h 118" name="T89"/>
                    <a:gd fmla="*/ 89 w 175" name="T90"/>
                    <a:gd fmla="*/ 96 h 118" name="T91"/>
                    <a:gd fmla="*/ 90 w 175" name="T92"/>
                    <a:gd fmla="*/ 96 h 118" name="T93"/>
                    <a:gd fmla="*/ 90 w 175" name="T94"/>
                    <a:gd fmla="*/ 96 h 118" name="T95"/>
                    <a:gd fmla="*/ 91 w 175" name="T96"/>
                    <a:gd fmla="*/ 96 h 118" name="T97"/>
                    <a:gd fmla="*/ 93 w 175" name="T98"/>
                    <a:gd fmla="*/ 98 h 118" name="T99"/>
                    <a:gd fmla="*/ 93 w 175" name="T100"/>
                    <a:gd fmla="*/ 98 h 118" name="T101"/>
                    <a:gd fmla="*/ 94 w 175" name="T102"/>
                    <a:gd fmla="*/ 101 h 118" name="T103"/>
                    <a:gd fmla="*/ 93 w 175" name="T104"/>
                    <a:gd fmla="*/ 103 h 118" name="T105"/>
                    <a:gd fmla="*/ 93 w 175" name="T106"/>
                    <a:gd fmla="*/ 103 h 118" name="T10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b="b" l="0" r="r" t="0"/>
                  <a:pathLst>
                    <a:path h="118" w="175">
                      <a:moveTo>
                        <a:pt x="175" y="33"/>
                      </a:moveTo>
                      <a:lnTo>
                        <a:pt x="167" y="22"/>
                      </a:lnTo>
                      <a:lnTo>
                        <a:pt x="98" y="83"/>
                      </a:lnTo>
                      <a:lnTo>
                        <a:pt x="98" y="83"/>
                      </a:lnTo>
                      <a:lnTo>
                        <a:pt x="94" y="82"/>
                      </a:lnTo>
                      <a:lnTo>
                        <a:pt x="90" y="81"/>
                      </a:lnTo>
                      <a:lnTo>
                        <a:pt x="90" y="81"/>
                      </a:lnTo>
                      <a:lnTo>
                        <a:pt x="85" y="82"/>
                      </a:lnTo>
                      <a:lnTo>
                        <a:pt x="11" y="0"/>
                      </a:lnTo>
                      <a:lnTo>
                        <a:pt x="0" y="10"/>
                      </a:lnTo>
                      <a:lnTo>
                        <a:pt x="74" y="92"/>
                      </a:lnTo>
                      <a:lnTo>
                        <a:pt x="74" y="92"/>
                      </a:lnTo>
                      <a:lnTo>
                        <a:pt x="73" y="95"/>
                      </a:lnTo>
                      <a:lnTo>
                        <a:pt x="72" y="99"/>
                      </a:lnTo>
                      <a:lnTo>
                        <a:pt x="72" y="99"/>
                      </a:lnTo>
                      <a:lnTo>
                        <a:pt x="72" y="103"/>
                      </a:lnTo>
                      <a:lnTo>
                        <a:pt x="73" y="106"/>
                      </a:lnTo>
                      <a:lnTo>
                        <a:pt x="75" y="109"/>
                      </a:lnTo>
                      <a:lnTo>
                        <a:pt x="77" y="113"/>
                      </a:lnTo>
                      <a:lnTo>
                        <a:pt x="77" y="113"/>
                      </a:lnTo>
                      <a:lnTo>
                        <a:pt x="79" y="115"/>
                      </a:lnTo>
                      <a:lnTo>
                        <a:pt x="82" y="117"/>
                      </a:lnTo>
                      <a:lnTo>
                        <a:pt x="87" y="118"/>
                      </a:lnTo>
                      <a:lnTo>
                        <a:pt x="90" y="118"/>
                      </a:lnTo>
                      <a:lnTo>
                        <a:pt x="90" y="118"/>
                      </a:lnTo>
                      <a:lnTo>
                        <a:pt x="96" y="117"/>
                      </a:lnTo>
                      <a:lnTo>
                        <a:pt x="102" y="114"/>
                      </a:lnTo>
                      <a:lnTo>
                        <a:pt x="102" y="114"/>
                      </a:lnTo>
                      <a:lnTo>
                        <a:pt x="106" y="109"/>
                      </a:lnTo>
                      <a:lnTo>
                        <a:pt x="107" y="104"/>
                      </a:lnTo>
                      <a:lnTo>
                        <a:pt x="108" y="100"/>
                      </a:lnTo>
                      <a:lnTo>
                        <a:pt x="107" y="94"/>
                      </a:lnTo>
                      <a:lnTo>
                        <a:pt x="175" y="33"/>
                      </a:lnTo>
                      <a:close/>
                      <a:moveTo>
                        <a:pt x="93" y="103"/>
                      </a:moveTo>
                      <a:lnTo>
                        <a:pt x="93" y="103"/>
                      </a:lnTo>
                      <a:lnTo>
                        <a:pt x="91" y="104"/>
                      </a:lnTo>
                      <a:lnTo>
                        <a:pt x="90" y="104"/>
                      </a:lnTo>
                      <a:lnTo>
                        <a:pt x="90" y="104"/>
                      </a:lnTo>
                      <a:lnTo>
                        <a:pt x="89" y="104"/>
                      </a:lnTo>
                      <a:lnTo>
                        <a:pt x="87" y="103"/>
                      </a:lnTo>
                      <a:lnTo>
                        <a:pt x="87" y="103"/>
                      </a:lnTo>
                      <a:lnTo>
                        <a:pt x="86" y="100"/>
                      </a:lnTo>
                      <a:lnTo>
                        <a:pt x="86" y="100"/>
                      </a:lnTo>
                      <a:lnTo>
                        <a:pt x="88" y="98"/>
                      </a:lnTo>
                      <a:lnTo>
                        <a:pt x="88" y="98"/>
                      </a:lnTo>
                      <a:lnTo>
                        <a:pt x="89" y="96"/>
                      </a:lnTo>
                      <a:lnTo>
                        <a:pt x="90" y="96"/>
                      </a:lnTo>
                      <a:lnTo>
                        <a:pt x="90" y="96"/>
                      </a:lnTo>
                      <a:lnTo>
                        <a:pt x="91" y="96"/>
                      </a:lnTo>
                      <a:lnTo>
                        <a:pt x="93" y="98"/>
                      </a:lnTo>
                      <a:lnTo>
                        <a:pt x="93" y="98"/>
                      </a:lnTo>
                      <a:lnTo>
                        <a:pt x="94" y="101"/>
                      </a:lnTo>
                      <a:lnTo>
                        <a:pt x="93" y="103"/>
                      </a:lnTo>
                      <a:lnTo>
                        <a:pt x="93" y="10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772" name="Group 64"/>
              <p:cNvGrpSpPr/>
              <p:nvPr/>
            </p:nvGrpSpPr>
            <p:grpSpPr>
              <a:xfrm>
                <a:off x="4621325" y="3156852"/>
                <a:ext cx="1152815" cy="637348"/>
                <a:chOff x="4621325" y="3299480"/>
                <a:chExt cx="1152815" cy="637348"/>
              </a:xfrm>
            </p:grpSpPr>
            <p:sp>
              <p:nvSpPr>
                <p:cNvPr id="66" name="speed"/>
                <p:cNvSpPr txBox="1">
                  <a:spLocks noChangeArrowheads="1"/>
                </p:cNvSpPr>
                <p:nvPr/>
              </p:nvSpPr>
              <p:spPr bwMode="auto">
                <a:xfrm>
                  <a:off x="4817075" y="3299480"/>
                  <a:ext cx="761314" cy="231652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dir="t" rig="threePt"/>
                </a:scene3d>
                <a:sp3d prstMaterial="matte">
                  <a:bevelT h="1270" w="1270"/>
                </a:sp3d>
              </p:spPr>
              <p:txBody>
                <a:bodyPr bIns="0" lIns="0" rIns="0" tIns="0" wrap="none">
                  <a:spAutoFit/>
                  <a:sp3d/>
                </a:bodyPr>
                <a:lstStyle>
                  <a:defPPr>
                    <a:defRPr lang="ko-KR"/>
                  </a:defPPr>
                  <a:lvl1pPr algn="l" fontAlgn="base" latinLnBrk="1" rtl="0">
                    <a:spcBef>
                      <a:spcPct val="0"/>
                    </a:spcBef>
                    <a:spcAft>
                      <a:spcPct val="0"/>
                    </a:spcAft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1pPr>
                  <a:lvl2pPr algn="l" fontAlgn="base" latinLnBrk="1" marL="457200" rtl="0">
                    <a:spcBef>
                      <a:spcPct val="0"/>
                    </a:spcBef>
                    <a:spcAft>
                      <a:spcPct val="0"/>
                    </a:spcAft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2pPr>
                  <a:lvl3pPr algn="l" fontAlgn="base" latinLnBrk="1" marL="914400" rtl="0">
                    <a:spcBef>
                      <a:spcPct val="0"/>
                    </a:spcBef>
                    <a:spcAft>
                      <a:spcPct val="0"/>
                    </a:spcAft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3pPr>
                  <a:lvl4pPr algn="l" fontAlgn="base" latinLnBrk="1" marL="1371600" rtl="0">
                    <a:spcBef>
                      <a:spcPct val="0"/>
                    </a:spcBef>
                    <a:spcAft>
                      <a:spcPct val="0"/>
                    </a:spcAft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4pPr>
                  <a:lvl5pPr algn="l" fontAlgn="base" latinLnBrk="1" marL="1828800" rtl="0">
                    <a:spcBef>
                      <a:spcPct val="0"/>
                    </a:spcBef>
                    <a:spcAft>
                      <a:spcPct val="0"/>
                    </a:spcAft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5pPr>
                  <a:lvl6pPr algn="l" defTabSz="914400" eaLnBrk="1" hangingPunct="1" latinLnBrk="1" marL="2286000" rtl="0"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6pPr>
                  <a:lvl7pPr algn="l" defTabSz="914400" eaLnBrk="1" hangingPunct="1" latinLnBrk="1" marL="2743200" rtl="0"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7pPr>
                  <a:lvl8pPr algn="l" defTabSz="914400" eaLnBrk="1" hangingPunct="1" latinLnBrk="1" marL="3200400" rtl="0"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8pPr>
                  <a:lvl9pPr algn="l" defTabSz="914400" eaLnBrk="1" hangingPunct="1" latinLnBrk="1" marL="3657600" rtl="0"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  <a:buClr>
                      <a:prstClr val="white"/>
                    </a:buClr>
                    <a:defRPr/>
                  </a:pPr>
                  <a:r>
                    <a:rPr altLang="ko-KR" b="1" lang="en-US">
                      <a:solidFill>
                        <a:schemeClr val="bg1"/>
                      </a:solidFill>
                      <a:latin charset="0" pitchFamily="34" typeface="Calibri"/>
                      <a:ea charset="0" pitchFamily="34" typeface="Tahoma"/>
                      <a:cs charset="0" pitchFamily="34" typeface="Tahoma"/>
                    </a:rPr>
                    <a:t>Value 01</a:t>
                  </a:r>
                </a:p>
              </p:txBody>
            </p:sp>
            <p:sp>
              <p:nvSpPr>
                <p:cNvPr id="67" name="speed"/>
                <p:cNvSpPr txBox="1">
                  <a:spLocks noChangeArrowheads="1"/>
                </p:cNvSpPr>
                <p:nvPr/>
              </p:nvSpPr>
              <p:spPr bwMode="auto">
                <a:xfrm>
                  <a:off x="4662607" y="3567495"/>
                  <a:ext cx="1070251" cy="343189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dir="t" rig="threePt"/>
                </a:scene3d>
                <a:sp3d prstMaterial="matte">
                  <a:bevelT h="1270" w="1270"/>
                </a:sp3d>
              </p:spPr>
              <p:txBody>
                <a:bodyPr bIns="0" lIns="0" rIns="0" tIns="0" wrap="none">
                  <a:spAutoFit/>
                  <a:sp3d/>
                </a:bodyPr>
                <a:lstStyle>
                  <a:defPPr>
                    <a:defRPr lang="ko-KR"/>
                  </a:defPPr>
                  <a:lvl1pPr algn="l" fontAlgn="base" latinLnBrk="1" rtl="0">
                    <a:spcBef>
                      <a:spcPct val="0"/>
                    </a:spcBef>
                    <a:spcAft>
                      <a:spcPct val="0"/>
                    </a:spcAft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1pPr>
                  <a:lvl2pPr algn="l" fontAlgn="base" latinLnBrk="1" marL="457200" rtl="0">
                    <a:spcBef>
                      <a:spcPct val="0"/>
                    </a:spcBef>
                    <a:spcAft>
                      <a:spcPct val="0"/>
                    </a:spcAft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2pPr>
                  <a:lvl3pPr algn="l" fontAlgn="base" latinLnBrk="1" marL="914400" rtl="0">
                    <a:spcBef>
                      <a:spcPct val="0"/>
                    </a:spcBef>
                    <a:spcAft>
                      <a:spcPct val="0"/>
                    </a:spcAft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3pPr>
                  <a:lvl4pPr algn="l" fontAlgn="base" latinLnBrk="1" marL="1371600" rtl="0">
                    <a:spcBef>
                      <a:spcPct val="0"/>
                    </a:spcBef>
                    <a:spcAft>
                      <a:spcPct val="0"/>
                    </a:spcAft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4pPr>
                  <a:lvl5pPr algn="l" fontAlgn="base" latinLnBrk="1" marL="1828800" rtl="0">
                    <a:spcBef>
                      <a:spcPct val="0"/>
                    </a:spcBef>
                    <a:spcAft>
                      <a:spcPct val="0"/>
                    </a:spcAft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5pPr>
                  <a:lvl6pPr algn="l" defTabSz="914400" eaLnBrk="1" hangingPunct="1" latinLnBrk="1" marL="2286000" rtl="0"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6pPr>
                  <a:lvl7pPr algn="l" defTabSz="914400" eaLnBrk="1" hangingPunct="1" latinLnBrk="1" marL="2743200" rtl="0"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7pPr>
                  <a:lvl8pPr algn="l" defTabSz="914400" eaLnBrk="1" hangingPunct="1" latinLnBrk="1" marL="3200400" rtl="0"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8pPr>
                  <a:lvl9pPr algn="l" defTabSz="914400" eaLnBrk="1" hangingPunct="1" latinLnBrk="1" marL="3657600" rtl="0"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9pPr>
                </a:lstStyle>
                <a:p>
                  <a:pPr algn="ctr" latinLnBrk="0">
                    <a:buClr>
                      <a:prstClr val="white"/>
                    </a:buClr>
                    <a:defRPr/>
                  </a:pPr>
                  <a:r>
                    <a:rPr altLang="ko-KR" lang="en-US" sz="1200">
                      <a:solidFill>
                        <a:schemeClr val="bg1"/>
                      </a:solidFill>
                      <a:latin charset="0" pitchFamily="34" typeface="Calibri"/>
                      <a:ea charset="0" pitchFamily="34" typeface="Tahoma"/>
                      <a:cs charset="0" panose="020b0604020202020204" pitchFamily="34" typeface="Arial"/>
                    </a:rPr>
                    <a:t>Design inspiration </a:t>
                  </a:r>
                </a:p>
                <a:p>
                  <a:pPr algn="ctr" latinLnBrk="0">
                    <a:buClr>
                      <a:prstClr val="white"/>
                    </a:buClr>
                    <a:defRPr/>
                  </a:pPr>
                  <a:r>
                    <a:rPr altLang="ko-KR" lang="en-US" sz="1200">
                      <a:solidFill>
                        <a:schemeClr val="bg1"/>
                      </a:solidFill>
                      <a:latin charset="0" pitchFamily="34" typeface="Calibri"/>
                      <a:ea charset="0" pitchFamily="34" typeface="Tahoma"/>
                      <a:cs charset="0" panose="020b0604020202020204" pitchFamily="34" typeface="Arial"/>
                    </a:rPr>
                    <a:t>for presentation</a:t>
                  </a:r>
                </a:p>
              </p:txBody>
            </p:sp>
          </p:grpSp>
          <p:grpSp>
            <p:nvGrpSpPr>
              <p:cNvPr id="31773" name="Group 70"/>
              <p:cNvGrpSpPr/>
              <p:nvPr/>
            </p:nvGrpSpPr>
            <p:grpSpPr>
              <a:xfrm>
                <a:off x="4621325" y="4395918"/>
                <a:ext cx="1152815" cy="623639"/>
                <a:chOff x="4621325" y="4630199"/>
                <a:chExt cx="1152815" cy="623639"/>
              </a:xfrm>
            </p:grpSpPr>
            <p:sp>
              <p:nvSpPr>
                <p:cNvPr id="72" name="speed"/>
                <p:cNvSpPr txBox="1">
                  <a:spLocks noChangeArrowheads="1"/>
                </p:cNvSpPr>
                <p:nvPr/>
              </p:nvSpPr>
              <p:spPr bwMode="auto">
                <a:xfrm>
                  <a:off x="4817075" y="4630199"/>
                  <a:ext cx="761314" cy="231652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dir="t" rig="threePt"/>
                </a:scene3d>
                <a:sp3d prstMaterial="matte">
                  <a:bevelT h="1270" w="1270"/>
                </a:sp3d>
              </p:spPr>
              <p:txBody>
                <a:bodyPr bIns="0" lIns="0" rIns="0" tIns="0" wrap="none">
                  <a:spAutoFit/>
                  <a:sp3d/>
                </a:bodyPr>
                <a:lstStyle>
                  <a:defPPr>
                    <a:defRPr lang="ko-KR"/>
                  </a:defPPr>
                  <a:lvl1pPr algn="l" fontAlgn="base" latinLnBrk="1" rtl="0">
                    <a:spcBef>
                      <a:spcPct val="0"/>
                    </a:spcBef>
                    <a:spcAft>
                      <a:spcPct val="0"/>
                    </a:spcAft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1pPr>
                  <a:lvl2pPr algn="l" fontAlgn="base" latinLnBrk="1" marL="457200" rtl="0">
                    <a:spcBef>
                      <a:spcPct val="0"/>
                    </a:spcBef>
                    <a:spcAft>
                      <a:spcPct val="0"/>
                    </a:spcAft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2pPr>
                  <a:lvl3pPr algn="l" fontAlgn="base" latinLnBrk="1" marL="914400" rtl="0">
                    <a:spcBef>
                      <a:spcPct val="0"/>
                    </a:spcBef>
                    <a:spcAft>
                      <a:spcPct val="0"/>
                    </a:spcAft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3pPr>
                  <a:lvl4pPr algn="l" fontAlgn="base" latinLnBrk="1" marL="1371600" rtl="0">
                    <a:spcBef>
                      <a:spcPct val="0"/>
                    </a:spcBef>
                    <a:spcAft>
                      <a:spcPct val="0"/>
                    </a:spcAft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4pPr>
                  <a:lvl5pPr algn="l" fontAlgn="base" latinLnBrk="1" marL="1828800" rtl="0">
                    <a:spcBef>
                      <a:spcPct val="0"/>
                    </a:spcBef>
                    <a:spcAft>
                      <a:spcPct val="0"/>
                    </a:spcAft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5pPr>
                  <a:lvl6pPr algn="l" defTabSz="914400" eaLnBrk="1" hangingPunct="1" latinLnBrk="1" marL="2286000" rtl="0"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6pPr>
                  <a:lvl7pPr algn="l" defTabSz="914400" eaLnBrk="1" hangingPunct="1" latinLnBrk="1" marL="2743200" rtl="0"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7pPr>
                  <a:lvl8pPr algn="l" defTabSz="914400" eaLnBrk="1" hangingPunct="1" latinLnBrk="1" marL="3200400" rtl="0"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8pPr>
                  <a:lvl9pPr algn="l" defTabSz="914400" eaLnBrk="1" hangingPunct="1" latinLnBrk="1" marL="3657600" rtl="0"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  <a:buClr>
                      <a:prstClr val="white"/>
                    </a:buClr>
                    <a:defRPr/>
                  </a:pPr>
                  <a:r>
                    <a:rPr altLang="ko-KR" b="1" lang="en-US">
                      <a:solidFill>
                        <a:schemeClr val="bg1"/>
                      </a:solidFill>
                      <a:latin charset="0" pitchFamily="34" typeface="Calibri"/>
                      <a:ea charset="0" pitchFamily="34" typeface="Tahoma"/>
                      <a:cs charset="0" pitchFamily="34" typeface="Tahoma"/>
                    </a:rPr>
                    <a:t>Value 02</a:t>
                  </a:r>
                </a:p>
              </p:txBody>
            </p:sp>
            <p:sp>
              <p:nvSpPr>
                <p:cNvPr id="73" name="speed"/>
                <p:cNvSpPr txBox="1">
                  <a:spLocks noChangeArrowheads="1"/>
                </p:cNvSpPr>
                <p:nvPr/>
              </p:nvSpPr>
              <p:spPr bwMode="auto">
                <a:xfrm>
                  <a:off x="4662606" y="4884506"/>
                  <a:ext cx="1070251" cy="343189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dir="t" rig="threePt"/>
                </a:scene3d>
                <a:sp3d prstMaterial="matte">
                  <a:bevelT h="1270" w="1270"/>
                </a:sp3d>
              </p:spPr>
              <p:txBody>
                <a:bodyPr bIns="0" lIns="0" rIns="0" tIns="0" wrap="none">
                  <a:spAutoFit/>
                  <a:sp3d/>
                </a:bodyPr>
                <a:lstStyle>
                  <a:defPPr>
                    <a:defRPr lang="ko-KR"/>
                  </a:defPPr>
                  <a:lvl1pPr algn="l" fontAlgn="base" latinLnBrk="1" rtl="0">
                    <a:spcBef>
                      <a:spcPct val="0"/>
                    </a:spcBef>
                    <a:spcAft>
                      <a:spcPct val="0"/>
                    </a:spcAft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1pPr>
                  <a:lvl2pPr algn="l" fontAlgn="base" latinLnBrk="1" marL="457200" rtl="0">
                    <a:spcBef>
                      <a:spcPct val="0"/>
                    </a:spcBef>
                    <a:spcAft>
                      <a:spcPct val="0"/>
                    </a:spcAft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2pPr>
                  <a:lvl3pPr algn="l" fontAlgn="base" latinLnBrk="1" marL="914400" rtl="0">
                    <a:spcBef>
                      <a:spcPct val="0"/>
                    </a:spcBef>
                    <a:spcAft>
                      <a:spcPct val="0"/>
                    </a:spcAft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3pPr>
                  <a:lvl4pPr algn="l" fontAlgn="base" latinLnBrk="1" marL="1371600" rtl="0">
                    <a:spcBef>
                      <a:spcPct val="0"/>
                    </a:spcBef>
                    <a:spcAft>
                      <a:spcPct val="0"/>
                    </a:spcAft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4pPr>
                  <a:lvl5pPr algn="l" fontAlgn="base" latinLnBrk="1" marL="1828800" rtl="0">
                    <a:spcBef>
                      <a:spcPct val="0"/>
                    </a:spcBef>
                    <a:spcAft>
                      <a:spcPct val="0"/>
                    </a:spcAft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5pPr>
                  <a:lvl6pPr algn="l" defTabSz="914400" eaLnBrk="1" hangingPunct="1" latinLnBrk="1" marL="2286000" rtl="0"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6pPr>
                  <a:lvl7pPr algn="l" defTabSz="914400" eaLnBrk="1" hangingPunct="1" latinLnBrk="1" marL="2743200" rtl="0"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7pPr>
                  <a:lvl8pPr algn="l" defTabSz="914400" eaLnBrk="1" hangingPunct="1" latinLnBrk="1" marL="3200400" rtl="0"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8pPr>
                  <a:lvl9pPr algn="l" defTabSz="914400" eaLnBrk="1" hangingPunct="1" latinLnBrk="1" marL="3657600" rtl="0"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9pPr>
                </a:lstStyle>
                <a:p>
                  <a:pPr algn="ctr" latinLnBrk="0">
                    <a:buClr>
                      <a:prstClr val="white"/>
                    </a:buClr>
                    <a:defRPr/>
                  </a:pPr>
                  <a:r>
                    <a:rPr altLang="ko-KR" lang="en-US" sz="1200">
                      <a:solidFill>
                        <a:schemeClr val="bg1"/>
                      </a:solidFill>
                      <a:latin charset="0" pitchFamily="34" typeface="Calibri"/>
                      <a:ea charset="0" pitchFamily="34" typeface="Tahoma"/>
                      <a:cs charset="0" panose="020b0604020202020204" pitchFamily="34" typeface="Arial"/>
                    </a:rPr>
                    <a:t>Design inspiration </a:t>
                  </a:r>
                </a:p>
                <a:p>
                  <a:pPr algn="ctr" latinLnBrk="0">
                    <a:buClr>
                      <a:prstClr val="white"/>
                    </a:buClr>
                    <a:defRPr/>
                  </a:pPr>
                  <a:r>
                    <a:rPr altLang="ko-KR" lang="en-US" sz="1200">
                      <a:solidFill>
                        <a:schemeClr val="bg1"/>
                      </a:solidFill>
                      <a:latin charset="0" pitchFamily="34" typeface="Calibri"/>
                      <a:ea charset="0" pitchFamily="34" typeface="Tahoma"/>
                      <a:cs charset="0" panose="020b0604020202020204" pitchFamily="34" typeface="Arial"/>
                    </a:rPr>
                    <a:t>for presentation</a:t>
                  </a:r>
                </a:p>
              </p:txBody>
            </p:sp>
          </p:grpSp>
        </p:grpSp>
        <p:grpSp>
          <p:nvGrpSpPr>
            <p:cNvPr id="31755" name="Group 82"/>
            <p:cNvGrpSpPr/>
            <p:nvPr/>
          </p:nvGrpSpPr>
          <p:grpSpPr>
            <a:xfrm>
              <a:off x="6096000" y="2165480"/>
              <a:ext cx="2522483" cy="3923326"/>
              <a:chOff x="6096000" y="2165480"/>
              <a:chExt cx="2522483" cy="3923326"/>
            </a:xfrm>
          </p:grpSpPr>
          <p:sp>
            <p:nvSpPr>
              <p:cNvPr id="79" name="Rounded Rectangle 78"/>
              <p:cNvSpPr/>
              <p:nvPr/>
            </p:nvSpPr>
            <p:spPr>
              <a:xfrm>
                <a:off x="7410321" y="4363926"/>
                <a:ext cx="1208141" cy="686675"/>
              </a:xfrm>
              <a:prstGeom prst="roundRect">
                <a:avLst>
                  <a:gd fmla="val 50000" name="adj"/>
                </a:avLst>
              </a:prstGeom>
              <a:solidFill>
                <a:srgbClr val="4154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wrap="none"/>
              <a:lstStyle/>
              <a:p>
                <a:pPr algn="ctr"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/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7410321" y="3132081"/>
                <a:ext cx="1208141" cy="686676"/>
              </a:xfrm>
              <a:prstGeom prst="roundRect">
                <a:avLst>
                  <a:gd fmla="val 50000" name="adj"/>
                </a:avLst>
              </a:prstGeom>
              <a:solidFill>
                <a:srgbClr val="4154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wrap="none"/>
              <a:lstStyle/>
              <a:p>
                <a:pPr algn="ctr"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6096413" y="2165374"/>
                <a:ext cx="1796569" cy="3923432"/>
              </a:xfrm>
              <a:custGeom>
                <a:gdLst>
                  <a:gd fmla="*/ 898267 w 1796533" name="connsiteX0"/>
                  <a:gd fmla="*/ 3923326 h 3923326" name="connsiteY0"/>
                  <a:gd fmla="*/ 1796533 w 1796533" name="connsiteX1"/>
                  <a:gd fmla="*/ 3025060 h 3923326" name="connsiteY1"/>
                  <a:gd fmla="*/ 1645049 w 1796533" name="connsiteX2"/>
                  <a:gd fmla="*/ 3025060 h 3923326" name="connsiteY2"/>
                  <a:gd fmla="*/ 1645049 w 1796533" name="connsiteX3"/>
                  <a:gd fmla="*/ 0 h 3923326" name="connsiteY3"/>
                  <a:gd fmla="*/ 898266 w 1796533" name="connsiteX4"/>
                  <a:gd fmla="*/ 260095 h 3923326" name="connsiteY4"/>
                  <a:gd fmla="*/ 151484 w 1796533" name="connsiteX5"/>
                  <a:gd fmla="*/ 0 h 3923326" name="connsiteY5"/>
                  <a:gd fmla="*/ 151484 w 1796533" name="connsiteX6"/>
                  <a:gd fmla="*/ 3025060 h 3923326" name="connsiteY6"/>
                  <a:gd fmla="*/ 0 w 1796533" name="connsiteX7"/>
                  <a:gd fmla="*/ 3025060 h 3923326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3923326" w="1796533">
                    <a:moveTo>
                      <a:pt x="898267" y="3923326"/>
                    </a:moveTo>
                    <a:lnTo>
                      <a:pt x="1796533" y="3025060"/>
                    </a:lnTo>
                    <a:lnTo>
                      <a:pt x="1645049" y="3025060"/>
                    </a:lnTo>
                    <a:lnTo>
                      <a:pt x="1645049" y="0"/>
                    </a:lnTo>
                    <a:lnTo>
                      <a:pt x="898266" y="260095"/>
                    </a:lnTo>
                    <a:lnTo>
                      <a:pt x="151484" y="0"/>
                    </a:lnTo>
                    <a:lnTo>
                      <a:pt x="151484" y="3025060"/>
                    </a:lnTo>
                    <a:lnTo>
                      <a:pt x="0" y="3025060"/>
                    </a:lnTo>
                    <a:close/>
                  </a:path>
                </a:pathLst>
              </a:custGeom>
              <a:solidFill>
                <a:srgbClr val="91BA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wrap="none"/>
              <a:lstStyle/>
              <a:p>
                <a:pPr algn="ctr"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charset="0" pitchFamily="34" typeface="Calibri"/>
                </a:endParaRPr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8018910" y="3266265"/>
                <a:ext cx="367186" cy="418523"/>
                <a:chOff x="4021138" y="1814513"/>
                <a:chExt cx="669925" cy="763588"/>
              </a:xfrm>
              <a:solidFill>
                <a:schemeClr val="bg1"/>
              </a:solidFill>
            </p:grpSpPr>
            <p:sp>
              <p:nvSpPr>
                <p:cNvPr id="52" name="Freeform 51"/>
                <p:cNvSpPr>
                  <a:spLocks noEditPoints="1"/>
                </p:cNvSpPr>
                <p:nvPr/>
              </p:nvSpPr>
              <p:spPr bwMode="auto">
                <a:xfrm>
                  <a:off x="4140200" y="1938338"/>
                  <a:ext cx="431800" cy="639763"/>
                </a:xfrm>
                <a:custGeom>
                  <a:gdLst>
                    <a:gd fmla="*/ 96 w 272" name="T0"/>
                    <a:gd fmla="*/ 7 h 403" name="T1"/>
                    <a:gd fmla="*/ 40 w 272" name="T2"/>
                    <a:gd fmla="*/ 40 h 403" name="T3"/>
                    <a:gd fmla="*/ 5 w 272" name="T4"/>
                    <a:gd fmla="*/ 97 h 403" name="T5"/>
                    <a:gd fmla="*/ 1 w 272" name="T6"/>
                    <a:gd fmla="*/ 148 h 403" name="T7"/>
                    <a:gd fmla="*/ 29 w 272" name="T8"/>
                    <a:gd fmla="*/ 232 h 403" name="T9"/>
                    <a:gd fmla="*/ 55 w 272" name="T10"/>
                    <a:gd fmla="*/ 273 h 403" name="T11"/>
                    <a:gd fmla="*/ 63 w 272" name="T12"/>
                    <a:gd fmla="*/ 314 h 403" name="T13"/>
                    <a:gd fmla="*/ 55 w 272" name="T14"/>
                    <a:gd fmla="*/ 329 h 403" name="T15"/>
                    <a:gd fmla="*/ 55 w 272" name="T16"/>
                    <a:gd fmla="*/ 349 h 403" name="T17"/>
                    <a:gd fmla="*/ 55 w 272" name="T18"/>
                    <a:gd fmla="*/ 364 h 403" name="T19"/>
                    <a:gd fmla="*/ 61 w 272" name="T20"/>
                    <a:gd fmla="*/ 384 h 403" name="T21"/>
                    <a:gd fmla="*/ 80 w 272" name="T22"/>
                    <a:gd fmla="*/ 402 h 403" name="T23"/>
                    <a:gd fmla="*/ 189 w 272" name="T24"/>
                    <a:gd fmla="*/ 403 h 403" name="T25"/>
                    <a:gd fmla="*/ 206 w 272" name="T26"/>
                    <a:gd fmla="*/ 387 h 403" name="T27"/>
                    <a:gd fmla="*/ 217 w 272" name="T28"/>
                    <a:gd fmla="*/ 370 h 403" name="T29"/>
                    <a:gd fmla="*/ 217 w 272" name="T30"/>
                    <a:gd fmla="*/ 349 h 403" name="T31"/>
                    <a:gd fmla="*/ 217 w 272" name="T32"/>
                    <a:gd fmla="*/ 334 h 403" name="T33"/>
                    <a:gd fmla="*/ 212 w 272" name="T34"/>
                    <a:gd fmla="*/ 316 h 403" name="T35"/>
                    <a:gd fmla="*/ 214 w 272" name="T36"/>
                    <a:gd fmla="*/ 278 h 403" name="T37"/>
                    <a:gd fmla="*/ 236 w 272" name="T38"/>
                    <a:gd fmla="*/ 243 h 403" name="T39"/>
                    <a:gd fmla="*/ 269 w 272" name="T40"/>
                    <a:gd fmla="*/ 161 h 403" name="T41"/>
                    <a:gd fmla="*/ 270 w 272" name="T42"/>
                    <a:gd fmla="*/ 110 h 403" name="T43"/>
                    <a:gd fmla="*/ 241 w 272" name="T44"/>
                    <a:gd fmla="*/ 50 h 403" name="T45"/>
                    <a:gd fmla="*/ 189 w 272" name="T46"/>
                    <a:gd fmla="*/ 11 h 403" name="T47"/>
                    <a:gd fmla="*/ 136 w 272" name="T48"/>
                    <a:gd fmla="*/ 0 h 403" name="T49"/>
                    <a:gd fmla="*/ 201 w 272" name="T50"/>
                    <a:gd fmla="*/ 367 h 403" name="T51"/>
                    <a:gd fmla="*/ 202 w 272" name="T52"/>
                    <a:gd fmla="*/ 373 h 403" name="T53"/>
                    <a:gd fmla="*/ 192 w 272" name="T54"/>
                    <a:gd fmla="*/ 385 h 403" name="T55"/>
                    <a:gd fmla="*/ 87 w 272" name="T56"/>
                    <a:gd fmla="*/ 389 h 403" name="T57"/>
                    <a:gd fmla="*/ 79 w 272" name="T58"/>
                    <a:gd fmla="*/ 381 h 403" name="T59"/>
                    <a:gd fmla="*/ 69 w 272" name="T60"/>
                    <a:gd fmla="*/ 370 h 403" name="T61"/>
                    <a:gd fmla="*/ 71 w 272" name="T62"/>
                    <a:gd fmla="*/ 353 h 403" name="T63"/>
                    <a:gd fmla="*/ 70 w 272" name="T64"/>
                    <a:gd fmla="*/ 347 h 403" name="T65"/>
                    <a:gd fmla="*/ 70 w 272" name="T66"/>
                    <a:gd fmla="*/ 332 h 403" name="T67"/>
                    <a:gd fmla="*/ 72 w 272" name="T68"/>
                    <a:gd fmla="*/ 324 h 403" name="T69"/>
                    <a:gd fmla="*/ 203 w 272" name="T70"/>
                    <a:gd fmla="*/ 329 h 403" name="T71"/>
                    <a:gd fmla="*/ 203 w 272" name="T72"/>
                    <a:gd fmla="*/ 347 h 403" name="T73"/>
                    <a:gd fmla="*/ 92 w 272" name="T74"/>
                    <a:gd fmla="*/ 196 h 403" name="T75"/>
                    <a:gd fmla="*/ 148 w 272" name="T76"/>
                    <a:gd fmla="*/ 186 h 403" name="T77"/>
                    <a:gd fmla="*/ 109 w 272" name="T78"/>
                    <a:gd fmla="*/ 310 h 403" name="T79"/>
                    <a:gd fmla="*/ 197 w 272" name="T80"/>
                    <a:gd fmla="*/ 285 h 403" name="T81"/>
                    <a:gd fmla="*/ 185 w 272" name="T82"/>
                    <a:gd fmla="*/ 170 h 403" name="T83"/>
                    <a:gd fmla="*/ 148 w 272" name="T84"/>
                    <a:gd fmla="*/ 168 h 403" name="T85"/>
                    <a:gd fmla="*/ 92 w 272" name="T86"/>
                    <a:gd fmla="*/ 178 h 403" name="T87"/>
                    <a:gd fmla="*/ 77 w 272" name="T88"/>
                    <a:gd fmla="*/ 310 h 403" name="T89"/>
                    <a:gd fmla="*/ 68 w 272" name="T90"/>
                    <a:gd fmla="*/ 265 h 403" name="T91"/>
                    <a:gd fmla="*/ 41 w 272" name="T92"/>
                    <a:gd fmla="*/ 225 h 403" name="T93"/>
                    <a:gd fmla="*/ 15 w 272" name="T94"/>
                    <a:gd fmla="*/ 147 h 403" name="T95"/>
                    <a:gd fmla="*/ 19 w 272" name="T96"/>
                    <a:gd fmla="*/ 101 h 403" name="T97"/>
                    <a:gd fmla="*/ 49 w 272" name="T98"/>
                    <a:gd fmla="*/ 51 h 403" name="T99"/>
                    <a:gd fmla="*/ 99 w 272" name="T100"/>
                    <a:gd fmla="*/ 21 h 403" name="T101"/>
                    <a:gd fmla="*/ 149 w 272" name="T102"/>
                    <a:gd fmla="*/ 16 h 403" name="T103"/>
                    <a:gd fmla="*/ 204 w 272" name="T104"/>
                    <a:gd fmla="*/ 36 h 403" name="T105"/>
                    <a:gd fmla="*/ 244 w 272" name="T106"/>
                    <a:gd fmla="*/ 79 h 403" name="T107"/>
                    <a:gd fmla="*/ 258 w 272" name="T108"/>
                    <a:gd fmla="*/ 138 h 403" name="T109"/>
                    <a:gd fmla="*/ 245 w 272" name="T110"/>
                    <a:gd fmla="*/ 194 h 403" name="T111"/>
                    <a:gd fmla="*/ 208 w 272" name="T112"/>
                    <a:gd fmla="*/ 260 h 403" name="T1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b="b" l="0" r="r" t="0"/>
                  <a:pathLst>
                    <a:path h="402" w="272">
                      <a:moveTo>
                        <a:pt x="136" y="0"/>
                      </a:moveTo>
                      <a:lnTo>
                        <a:pt x="136" y="0"/>
                      </a:lnTo>
                      <a:lnTo>
                        <a:pt x="122" y="2"/>
                      </a:lnTo>
                      <a:lnTo>
                        <a:pt x="109" y="4"/>
                      </a:lnTo>
                      <a:lnTo>
                        <a:pt x="96" y="7"/>
                      </a:lnTo>
                      <a:lnTo>
                        <a:pt x="83" y="11"/>
                      </a:lnTo>
                      <a:lnTo>
                        <a:pt x="71" y="18"/>
                      </a:lnTo>
                      <a:lnTo>
                        <a:pt x="59" y="24"/>
                      </a:lnTo>
                      <a:lnTo>
                        <a:pt x="49" y="32"/>
                      </a:lnTo>
                      <a:lnTo>
                        <a:pt x="40" y="40"/>
                      </a:lnTo>
                      <a:lnTo>
                        <a:pt x="31" y="50"/>
                      </a:lnTo>
                      <a:lnTo>
                        <a:pt x="22" y="61"/>
                      </a:lnTo>
                      <a:lnTo>
                        <a:pt x="16" y="73"/>
                      </a:lnTo>
                      <a:lnTo>
                        <a:pt x="11" y="85"/>
                      </a:lnTo>
                      <a:lnTo>
                        <a:pt x="5" y="97"/>
                      </a:lnTo>
                      <a:lnTo>
                        <a:pt x="2" y="110"/>
                      </a:lnTo>
                      <a:lnTo>
                        <a:pt x="0" y="124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1" y="148"/>
                      </a:lnTo>
                      <a:lnTo>
                        <a:pt x="3" y="161"/>
                      </a:lnTo>
                      <a:lnTo>
                        <a:pt x="6" y="178"/>
                      </a:lnTo>
                      <a:lnTo>
                        <a:pt x="13" y="198"/>
                      </a:lnTo>
                      <a:lnTo>
                        <a:pt x="22" y="220"/>
                      </a:lnTo>
                      <a:lnTo>
                        <a:pt x="29" y="232"/>
                      </a:lnTo>
                      <a:lnTo>
                        <a:pt x="35" y="243"/>
                      </a:lnTo>
                      <a:lnTo>
                        <a:pt x="44" y="255"/>
                      </a:lnTo>
                      <a:lnTo>
                        <a:pt x="53" y="268"/>
                      </a:lnTo>
                      <a:lnTo>
                        <a:pt x="53" y="268"/>
                      </a:lnTo>
                      <a:lnTo>
                        <a:pt x="55" y="273"/>
                      </a:lnTo>
                      <a:lnTo>
                        <a:pt x="58" y="277"/>
                      </a:lnTo>
                      <a:lnTo>
                        <a:pt x="60" y="289"/>
                      </a:lnTo>
                      <a:lnTo>
                        <a:pt x="62" y="301"/>
                      </a:lnTo>
                      <a:lnTo>
                        <a:pt x="63" y="314"/>
                      </a:lnTo>
                      <a:lnTo>
                        <a:pt x="63" y="314"/>
                      </a:lnTo>
                      <a:lnTo>
                        <a:pt x="59" y="316"/>
                      </a:lnTo>
                      <a:lnTo>
                        <a:pt x="57" y="319"/>
                      </a:lnTo>
                      <a:lnTo>
                        <a:pt x="55" y="323"/>
                      </a:lnTo>
                      <a:lnTo>
                        <a:pt x="55" y="329"/>
                      </a:lnTo>
                      <a:lnTo>
                        <a:pt x="55" y="329"/>
                      </a:lnTo>
                      <a:lnTo>
                        <a:pt x="55" y="334"/>
                      </a:lnTo>
                      <a:lnTo>
                        <a:pt x="58" y="339"/>
                      </a:lnTo>
                      <a:lnTo>
                        <a:pt x="58" y="339"/>
                      </a:lnTo>
                      <a:lnTo>
                        <a:pt x="55" y="344"/>
                      </a:lnTo>
                      <a:lnTo>
                        <a:pt x="55" y="349"/>
                      </a:lnTo>
                      <a:lnTo>
                        <a:pt x="55" y="349"/>
                      </a:lnTo>
                      <a:lnTo>
                        <a:pt x="55" y="355"/>
                      </a:lnTo>
                      <a:lnTo>
                        <a:pt x="58" y="360"/>
                      </a:lnTo>
                      <a:lnTo>
                        <a:pt x="58" y="360"/>
                      </a:lnTo>
                      <a:lnTo>
                        <a:pt x="55" y="364"/>
                      </a:lnTo>
                      <a:lnTo>
                        <a:pt x="55" y="370"/>
                      </a:lnTo>
                      <a:lnTo>
                        <a:pt x="55" y="370"/>
                      </a:lnTo>
                      <a:lnTo>
                        <a:pt x="55" y="375"/>
                      </a:lnTo>
                      <a:lnTo>
                        <a:pt x="57" y="381"/>
                      </a:lnTo>
                      <a:lnTo>
                        <a:pt x="61" y="384"/>
                      </a:lnTo>
                      <a:lnTo>
                        <a:pt x="66" y="387"/>
                      </a:lnTo>
                      <a:lnTo>
                        <a:pt x="66" y="387"/>
                      </a:lnTo>
                      <a:lnTo>
                        <a:pt x="68" y="394"/>
                      </a:lnTo>
                      <a:lnTo>
                        <a:pt x="73" y="399"/>
                      </a:lnTo>
                      <a:lnTo>
                        <a:pt x="80" y="402"/>
                      </a:lnTo>
                      <a:lnTo>
                        <a:pt x="83" y="403"/>
                      </a:lnTo>
                      <a:lnTo>
                        <a:pt x="87" y="403"/>
                      </a:lnTo>
                      <a:lnTo>
                        <a:pt x="185" y="403"/>
                      </a:lnTo>
                      <a:lnTo>
                        <a:pt x="185" y="403"/>
                      </a:lnTo>
                      <a:lnTo>
                        <a:pt x="189" y="403"/>
                      </a:lnTo>
                      <a:lnTo>
                        <a:pt x="192" y="402"/>
                      </a:lnTo>
                      <a:lnTo>
                        <a:pt x="198" y="399"/>
                      </a:lnTo>
                      <a:lnTo>
                        <a:pt x="204" y="394"/>
                      </a:lnTo>
                      <a:lnTo>
                        <a:pt x="206" y="387"/>
                      </a:lnTo>
                      <a:lnTo>
                        <a:pt x="206" y="387"/>
                      </a:lnTo>
                      <a:lnTo>
                        <a:pt x="210" y="384"/>
                      </a:lnTo>
                      <a:lnTo>
                        <a:pt x="215" y="381"/>
                      </a:lnTo>
                      <a:lnTo>
                        <a:pt x="217" y="375"/>
                      </a:lnTo>
                      <a:lnTo>
                        <a:pt x="217" y="370"/>
                      </a:lnTo>
                      <a:lnTo>
                        <a:pt x="217" y="370"/>
                      </a:lnTo>
                      <a:lnTo>
                        <a:pt x="217" y="364"/>
                      </a:lnTo>
                      <a:lnTo>
                        <a:pt x="214" y="360"/>
                      </a:lnTo>
                      <a:lnTo>
                        <a:pt x="214" y="360"/>
                      </a:lnTo>
                      <a:lnTo>
                        <a:pt x="217" y="355"/>
                      </a:lnTo>
                      <a:lnTo>
                        <a:pt x="217" y="349"/>
                      </a:lnTo>
                      <a:lnTo>
                        <a:pt x="217" y="349"/>
                      </a:lnTo>
                      <a:lnTo>
                        <a:pt x="217" y="344"/>
                      </a:lnTo>
                      <a:lnTo>
                        <a:pt x="214" y="339"/>
                      </a:lnTo>
                      <a:lnTo>
                        <a:pt x="214" y="339"/>
                      </a:lnTo>
                      <a:lnTo>
                        <a:pt x="217" y="334"/>
                      </a:lnTo>
                      <a:lnTo>
                        <a:pt x="217" y="329"/>
                      </a:lnTo>
                      <a:lnTo>
                        <a:pt x="217" y="329"/>
                      </a:lnTo>
                      <a:lnTo>
                        <a:pt x="217" y="323"/>
                      </a:lnTo>
                      <a:lnTo>
                        <a:pt x="215" y="319"/>
                      </a:lnTo>
                      <a:lnTo>
                        <a:pt x="212" y="316"/>
                      </a:lnTo>
                      <a:lnTo>
                        <a:pt x="208" y="313"/>
                      </a:lnTo>
                      <a:lnTo>
                        <a:pt x="208" y="313"/>
                      </a:lnTo>
                      <a:lnTo>
                        <a:pt x="209" y="303"/>
                      </a:lnTo>
                      <a:lnTo>
                        <a:pt x="210" y="290"/>
                      </a:lnTo>
                      <a:lnTo>
                        <a:pt x="214" y="278"/>
                      </a:lnTo>
                      <a:lnTo>
                        <a:pt x="216" y="273"/>
                      </a:lnTo>
                      <a:lnTo>
                        <a:pt x="219" y="268"/>
                      </a:lnTo>
                      <a:lnTo>
                        <a:pt x="219" y="268"/>
                      </a:lnTo>
                      <a:lnTo>
                        <a:pt x="228" y="255"/>
                      </a:lnTo>
                      <a:lnTo>
                        <a:pt x="236" y="243"/>
                      </a:lnTo>
                      <a:lnTo>
                        <a:pt x="243" y="232"/>
                      </a:lnTo>
                      <a:lnTo>
                        <a:pt x="249" y="220"/>
                      </a:lnTo>
                      <a:lnTo>
                        <a:pt x="259" y="198"/>
                      </a:lnTo>
                      <a:lnTo>
                        <a:pt x="265" y="178"/>
                      </a:lnTo>
                      <a:lnTo>
                        <a:pt x="269" y="161"/>
                      </a:lnTo>
                      <a:lnTo>
                        <a:pt x="271" y="148"/>
                      </a:lnTo>
                      <a:lnTo>
                        <a:pt x="272" y="138"/>
                      </a:lnTo>
                      <a:lnTo>
                        <a:pt x="272" y="138"/>
                      </a:lnTo>
                      <a:lnTo>
                        <a:pt x="272" y="124"/>
                      </a:lnTo>
                      <a:lnTo>
                        <a:pt x="270" y="110"/>
                      </a:lnTo>
                      <a:lnTo>
                        <a:pt x="266" y="97"/>
                      </a:lnTo>
                      <a:lnTo>
                        <a:pt x="261" y="85"/>
                      </a:lnTo>
                      <a:lnTo>
                        <a:pt x="256" y="73"/>
                      </a:lnTo>
                      <a:lnTo>
                        <a:pt x="249" y="61"/>
                      </a:lnTo>
                      <a:lnTo>
                        <a:pt x="241" y="50"/>
                      </a:lnTo>
                      <a:lnTo>
                        <a:pt x="232" y="40"/>
                      </a:lnTo>
                      <a:lnTo>
                        <a:pt x="222" y="32"/>
                      </a:lnTo>
                      <a:lnTo>
                        <a:pt x="212" y="24"/>
                      </a:lnTo>
                      <a:lnTo>
                        <a:pt x="201" y="18"/>
                      </a:lnTo>
                      <a:lnTo>
                        <a:pt x="189" y="11"/>
                      </a:lnTo>
                      <a:lnTo>
                        <a:pt x="177" y="7"/>
                      </a:lnTo>
                      <a:lnTo>
                        <a:pt x="163" y="4"/>
                      </a:lnTo>
                      <a:lnTo>
                        <a:pt x="150" y="2"/>
                      </a:lnTo>
                      <a:lnTo>
                        <a:pt x="136" y="0"/>
                      </a:lnTo>
                      <a:lnTo>
                        <a:pt x="136" y="0"/>
                      </a:lnTo>
                      <a:close/>
                      <a:moveTo>
                        <a:pt x="203" y="349"/>
                      </a:moveTo>
                      <a:lnTo>
                        <a:pt x="203" y="349"/>
                      </a:lnTo>
                      <a:lnTo>
                        <a:pt x="203" y="351"/>
                      </a:lnTo>
                      <a:lnTo>
                        <a:pt x="201" y="353"/>
                      </a:lnTo>
                      <a:lnTo>
                        <a:pt x="201" y="367"/>
                      </a:lnTo>
                      <a:lnTo>
                        <a:pt x="201" y="367"/>
                      </a:lnTo>
                      <a:lnTo>
                        <a:pt x="203" y="368"/>
                      </a:lnTo>
                      <a:lnTo>
                        <a:pt x="203" y="370"/>
                      </a:lnTo>
                      <a:lnTo>
                        <a:pt x="203" y="370"/>
                      </a:lnTo>
                      <a:lnTo>
                        <a:pt x="202" y="373"/>
                      </a:lnTo>
                      <a:lnTo>
                        <a:pt x="200" y="374"/>
                      </a:lnTo>
                      <a:lnTo>
                        <a:pt x="193" y="381"/>
                      </a:lnTo>
                      <a:lnTo>
                        <a:pt x="193" y="382"/>
                      </a:lnTo>
                      <a:lnTo>
                        <a:pt x="193" y="382"/>
                      </a:lnTo>
                      <a:lnTo>
                        <a:pt x="192" y="385"/>
                      </a:lnTo>
                      <a:lnTo>
                        <a:pt x="191" y="387"/>
                      </a:lnTo>
                      <a:lnTo>
                        <a:pt x="188" y="389"/>
                      </a:lnTo>
                      <a:lnTo>
                        <a:pt x="185" y="389"/>
                      </a:lnTo>
                      <a:lnTo>
                        <a:pt x="87" y="389"/>
                      </a:lnTo>
                      <a:lnTo>
                        <a:pt x="87" y="389"/>
                      </a:lnTo>
                      <a:lnTo>
                        <a:pt x="84" y="389"/>
                      </a:lnTo>
                      <a:lnTo>
                        <a:pt x="82" y="387"/>
                      </a:lnTo>
                      <a:lnTo>
                        <a:pt x="80" y="385"/>
                      </a:lnTo>
                      <a:lnTo>
                        <a:pt x="79" y="382"/>
                      </a:lnTo>
                      <a:lnTo>
                        <a:pt x="79" y="381"/>
                      </a:lnTo>
                      <a:lnTo>
                        <a:pt x="72" y="374"/>
                      </a:lnTo>
                      <a:lnTo>
                        <a:pt x="72" y="374"/>
                      </a:lnTo>
                      <a:lnTo>
                        <a:pt x="70" y="373"/>
                      </a:lnTo>
                      <a:lnTo>
                        <a:pt x="69" y="370"/>
                      </a:lnTo>
                      <a:lnTo>
                        <a:pt x="69" y="370"/>
                      </a:lnTo>
                      <a:lnTo>
                        <a:pt x="69" y="369"/>
                      </a:lnTo>
                      <a:lnTo>
                        <a:pt x="71" y="367"/>
                      </a:lnTo>
                      <a:lnTo>
                        <a:pt x="176" y="367"/>
                      </a:lnTo>
                      <a:lnTo>
                        <a:pt x="176" y="353"/>
                      </a:lnTo>
                      <a:lnTo>
                        <a:pt x="71" y="353"/>
                      </a:lnTo>
                      <a:lnTo>
                        <a:pt x="71" y="353"/>
                      </a:lnTo>
                      <a:lnTo>
                        <a:pt x="69" y="351"/>
                      </a:lnTo>
                      <a:lnTo>
                        <a:pt x="69" y="349"/>
                      </a:lnTo>
                      <a:lnTo>
                        <a:pt x="69" y="349"/>
                      </a:lnTo>
                      <a:lnTo>
                        <a:pt x="70" y="347"/>
                      </a:lnTo>
                      <a:lnTo>
                        <a:pt x="71" y="346"/>
                      </a:lnTo>
                      <a:lnTo>
                        <a:pt x="176" y="346"/>
                      </a:lnTo>
                      <a:lnTo>
                        <a:pt x="176" y="332"/>
                      </a:lnTo>
                      <a:lnTo>
                        <a:pt x="70" y="332"/>
                      </a:lnTo>
                      <a:lnTo>
                        <a:pt x="70" y="332"/>
                      </a:lnTo>
                      <a:lnTo>
                        <a:pt x="69" y="330"/>
                      </a:lnTo>
                      <a:lnTo>
                        <a:pt x="69" y="329"/>
                      </a:lnTo>
                      <a:lnTo>
                        <a:pt x="69" y="329"/>
                      </a:lnTo>
                      <a:lnTo>
                        <a:pt x="70" y="326"/>
                      </a:lnTo>
                      <a:lnTo>
                        <a:pt x="72" y="324"/>
                      </a:lnTo>
                      <a:lnTo>
                        <a:pt x="200" y="324"/>
                      </a:lnTo>
                      <a:lnTo>
                        <a:pt x="200" y="324"/>
                      </a:lnTo>
                      <a:lnTo>
                        <a:pt x="202" y="326"/>
                      </a:lnTo>
                      <a:lnTo>
                        <a:pt x="203" y="329"/>
                      </a:lnTo>
                      <a:lnTo>
                        <a:pt x="203" y="329"/>
                      </a:lnTo>
                      <a:lnTo>
                        <a:pt x="203" y="331"/>
                      </a:lnTo>
                      <a:lnTo>
                        <a:pt x="201" y="332"/>
                      </a:lnTo>
                      <a:lnTo>
                        <a:pt x="201" y="346"/>
                      </a:lnTo>
                      <a:lnTo>
                        <a:pt x="201" y="346"/>
                      </a:lnTo>
                      <a:lnTo>
                        <a:pt x="203" y="347"/>
                      </a:lnTo>
                      <a:lnTo>
                        <a:pt x="203" y="349"/>
                      </a:lnTo>
                      <a:lnTo>
                        <a:pt x="203" y="349"/>
                      </a:lnTo>
                      <a:close/>
                      <a:moveTo>
                        <a:pt x="109" y="310"/>
                      </a:moveTo>
                      <a:lnTo>
                        <a:pt x="90" y="195"/>
                      </a:lnTo>
                      <a:lnTo>
                        <a:pt x="92" y="196"/>
                      </a:lnTo>
                      <a:lnTo>
                        <a:pt x="103" y="186"/>
                      </a:lnTo>
                      <a:lnTo>
                        <a:pt x="114" y="196"/>
                      </a:lnTo>
                      <a:lnTo>
                        <a:pt x="125" y="186"/>
                      </a:lnTo>
                      <a:lnTo>
                        <a:pt x="137" y="196"/>
                      </a:lnTo>
                      <a:lnTo>
                        <a:pt x="148" y="186"/>
                      </a:lnTo>
                      <a:lnTo>
                        <a:pt x="158" y="196"/>
                      </a:lnTo>
                      <a:lnTo>
                        <a:pt x="170" y="186"/>
                      </a:lnTo>
                      <a:lnTo>
                        <a:pt x="181" y="196"/>
                      </a:lnTo>
                      <a:lnTo>
                        <a:pt x="163" y="310"/>
                      </a:lnTo>
                      <a:lnTo>
                        <a:pt x="109" y="310"/>
                      </a:lnTo>
                      <a:close/>
                      <a:moveTo>
                        <a:pt x="208" y="260"/>
                      </a:moveTo>
                      <a:lnTo>
                        <a:pt x="208" y="260"/>
                      </a:lnTo>
                      <a:lnTo>
                        <a:pt x="204" y="265"/>
                      </a:lnTo>
                      <a:lnTo>
                        <a:pt x="202" y="272"/>
                      </a:lnTo>
                      <a:lnTo>
                        <a:pt x="197" y="285"/>
                      </a:lnTo>
                      <a:lnTo>
                        <a:pt x="195" y="299"/>
                      </a:lnTo>
                      <a:lnTo>
                        <a:pt x="194" y="310"/>
                      </a:lnTo>
                      <a:lnTo>
                        <a:pt x="177" y="310"/>
                      </a:lnTo>
                      <a:lnTo>
                        <a:pt x="200" y="172"/>
                      </a:lnTo>
                      <a:lnTo>
                        <a:pt x="185" y="170"/>
                      </a:lnTo>
                      <a:lnTo>
                        <a:pt x="184" y="174"/>
                      </a:lnTo>
                      <a:lnTo>
                        <a:pt x="181" y="178"/>
                      </a:lnTo>
                      <a:lnTo>
                        <a:pt x="170" y="168"/>
                      </a:lnTo>
                      <a:lnTo>
                        <a:pt x="158" y="178"/>
                      </a:lnTo>
                      <a:lnTo>
                        <a:pt x="148" y="168"/>
                      </a:lnTo>
                      <a:lnTo>
                        <a:pt x="137" y="178"/>
                      </a:lnTo>
                      <a:lnTo>
                        <a:pt x="125" y="168"/>
                      </a:lnTo>
                      <a:lnTo>
                        <a:pt x="114" y="178"/>
                      </a:lnTo>
                      <a:lnTo>
                        <a:pt x="103" y="168"/>
                      </a:lnTo>
                      <a:lnTo>
                        <a:pt x="92" y="178"/>
                      </a:lnTo>
                      <a:lnTo>
                        <a:pt x="86" y="173"/>
                      </a:lnTo>
                      <a:lnTo>
                        <a:pt x="86" y="170"/>
                      </a:lnTo>
                      <a:lnTo>
                        <a:pt x="72" y="172"/>
                      </a:lnTo>
                      <a:lnTo>
                        <a:pt x="95" y="310"/>
                      </a:lnTo>
                      <a:lnTo>
                        <a:pt x="77" y="310"/>
                      </a:lnTo>
                      <a:lnTo>
                        <a:pt x="77" y="310"/>
                      </a:lnTo>
                      <a:lnTo>
                        <a:pt x="76" y="299"/>
                      </a:lnTo>
                      <a:lnTo>
                        <a:pt x="74" y="285"/>
                      </a:lnTo>
                      <a:lnTo>
                        <a:pt x="71" y="272"/>
                      </a:lnTo>
                      <a:lnTo>
                        <a:pt x="68" y="265"/>
                      </a:lnTo>
                      <a:lnTo>
                        <a:pt x="63" y="260"/>
                      </a:lnTo>
                      <a:lnTo>
                        <a:pt x="63" y="260"/>
                      </a:lnTo>
                      <a:lnTo>
                        <a:pt x="55" y="248"/>
                      </a:lnTo>
                      <a:lnTo>
                        <a:pt x="47" y="236"/>
                      </a:lnTo>
                      <a:lnTo>
                        <a:pt x="41" y="225"/>
                      </a:lnTo>
                      <a:lnTo>
                        <a:pt x="35" y="214"/>
                      </a:lnTo>
                      <a:lnTo>
                        <a:pt x="27" y="194"/>
                      </a:lnTo>
                      <a:lnTo>
                        <a:pt x="20" y="175"/>
                      </a:lnTo>
                      <a:lnTo>
                        <a:pt x="17" y="159"/>
                      </a:lnTo>
                      <a:lnTo>
                        <a:pt x="15" y="147"/>
                      </a:lnTo>
                      <a:lnTo>
                        <a:pt x="14" y="138"/>
                      </a:lnTo>
                      <a:lnTo>
                        <a:pt x="14" y="138"/>
                      </a:lnTo>
                      <a:lnTo>
                        <a:pt x="14" y="125"/>
                      </a:lnTo>
                      <a:lnTo>
                        <a:pt x="16" y="113"/>
                      </a:lnTo>
                      <a:lnTo>
                        <a:pt x="19" y="101"/>
                      </a:lnTo>
                      <a:lnTo>
                        <a:pt x="23" y="90"/>
                      </a:lnTo>
                      <a:lnTo>
                        <a:pt x="29" y="79"/>
                      </a:lnTo>
                      <a:lnTo>
                        <a:pt x="34" y="69"/>
                      </a:lnTo>
                      <a:lnTo>
                        <a:pt x="42" y="60"/>
                      </a:lnTo>
                      <a:lnTo>
                        <a:pt x="49" y="51"/>
                      </a:lnTo>
                      <a:lnTo>
                        <a:pt x="58" y="43"/>
                      </a:lnTo>
                      <a:lnTo>
                        <a:pt x="68" y="36"/>
                      </a:lnTo>
                      <a:lnTo>
                        <a:pt x="77" y="30"/>
                      </a:lnTo>
                      <a:lnTo>
                        <a:pt x="88" y="24"/>
                      </a:lnTo>
                      <a:lnTo>
                        <a:pt x="99" y="21"/>
                      </a:lnTo>
                      <a:lnTo>
                        <a:pt x="111" y="18"/>
                      </a:lnTo>
                      <a:lnTo>
                        <a:pt x="123" y="16"/>
                      </a:lnTo>
                      <a:lnTo>
                        <a:pt x="136" y="16"/>
                      </a:lnTo>
                      <a:lnTo>
                        <a:pt x="136" y="16"/>
                      </a:lnTo>
                      <a:lnTo>
                        <a:pt x="149" y="16"/>
                      </a:lnTo>
                      <a:lnTo>
                        <a:pt x="161" y="18"/>
                      </a:lnTo>
                      <a:lnTo>
                        <a:pt x="173" y="21"/>
                      </a:lnTo>
                      <a:lnTo>
                        <a:pt x="183" y="24"/>
                      </a:lnTo>
                      <a:lnTo>
                        <a:pt x="194" y="30"/>
                      </a:lnTo>
                      <a:lnTo>
                        <a:pt x="204" y="36"/>
                      </a:lnTo>
                      <a:lnTo>
                        <a:pt x="214" y="43"/>
                      </a:lnTo>
                      <a:lnTo>
                        <a:pt x="222" y="51"/>
                      </a:lnTo>
                      <a:lnTo>
                        <a:pt x="230" y="60"/>
                      </a:lnTo>
                      <a:lnTo>
                        <a:pt x="237" y="69"/>
                      </a:lnTo>
                      <a:lnTo>
                        <a:pt x="244" y="79"/>
                      </a:lnTo>
                      <a:lnTo>
                        <a:pt x="248" y="90"/>
                      </a:lnTo>
                      <a:lnTo>
                        <a:pt x="252" y="101"/>
                      </a:lnTo>
                      <a:lnTo>
                        <a:pt x="256" y="113"/>
                      </a:lnTo>
                      <a:lnTo>
                        <a:pt x="258" y="125"/>
                      </a:lnTo>
                      <a:lnTo>
                        <a:pt x="258" y="138"/>
                      </a:lnTo>
                      <a:lnTo>
                        <a:pt x="258" y="138"/>
                      </a:lnTo>
                      <a:lnTo>
                        <a:pt x="257" y="147"/>
                      </a:lnTo>
                      <a:lnTo>
                        <a:pt x="255" y="159"/>
                      </a:lnTo>
                      <a:lnTo>
                        <a:pt x="251" y="175"/>
                      </a:lnTo>
                      <a:lnTo>
                        <a:pt x="245" y="194"/>
                      </a:lnTo>
                      <a:lnTo>
                        <a:pt x="236" y="214"/>
                      </a:lnTo>
                      <a:lnTo>
                        <a:pt x="231" y="225"/>
                      </a:lnTo>
                      <a:lnTo>
                        <a:pt x="224" y="236"/>
                      </a:lnTo>
                      <a:lnTo>
                        <a:pt x="217" y="248"/>
                      </a:lnTo>
                      <a:lnTo>
                        <a:pt x="208" y="260"/>
                      </a:lnTo>
                      <a:lnTo>
                        <a:pt x="208" y="2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Rectangle 52"/>
                <p:cNvSpPr>
                  <a:spLocks noChangeArrowheads="1"/>
                </p:cNvSpPr>
                <p:nvPr/>
              </p:nvSpPr>
              <p:spPr bwMode="auto">
                <a:xfrm>
                  <a:off x="4338638" y="1814513"/>
                  <a:ext cx="23813" cy="682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 53"/>
                <p:cNvSpPr/>
                <p:nvPr/>
              </p:nvSpPr>
              <p:spPr bwMode="auto">
                <a:xfrm>
                  <a:off x="4173538" y="1855788"/>
                  <a:ext cx="55563" cy="71438"/>
                </a:xfrm>
                <a:custGeom>
                  <a:gdLst>
                    <a:gd fmla="*/ 35 w 35" name="T0"/>
                    <a:gd fmla="*/ 37 h 45" name="T1"/>
                    <a:gd fmla="*/ 12 w 35" name="T2"/>
                    <a:gd fmla="*/ 0 h 45" name="T3"/>
                    <a:gd fmla="*/ 0 w 35" name="T4"/>
                    <a:gd fmla="*/ 7 h 45" name="T5"/>
                    <a:gd fmla="*/ 22 w 35" name="T6"/>
                    <a:gd fmla="*/ 45 h 45" name="T7"/>
                    <a:gd fmla="*/ 35 w 35" name="T8"/>
                    <a:gd fmla="*/ 37 h 4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5" w="35">
                      <a:moveTo>
                        <a:pt x="35" y="37"/>
                      </a:moveTo>
                      <a:lnTo>
                        <a:pt x="12" y="0"/>
                      </a:lnTo>
                      <a:lnTo>
                        <a:pt x="0" y="7"/>
                      </a:lnTo>
                      <a:lnTo>
                        <a:pt x="22" y="45"/>
                      </a:lnTo>
                      <a:lnTo>
                        <a:pt x="35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 54"/>
                <p:cNvSpPr/>
                <p:nvPr/>
              </p:nvSpPr>
              <p:spPr bwMode="auto">
                <a:xfrm>
                  <a:off x="4057650" y="1976438"/>
                  <a:ext cx="69850" cy="53975"/>
                </a:xfrm>
                <a:custGeom>
                  <a:gdLst>
                    <a:gd fmla="*/ 44 w 44" name="T0"/>
                    <a:gd fmla="*/ 22 h 34" name="T1"/>
                    <a:gd fmla="*/ 7 w 44" name="T2"/>
                    <a:gd fmla="*/ 0 h 34" name="T3"/>
                    <a:gd fmla="*/ 0 w 44" name="T4"/>
                    <a:gd fmla="*/ 12 h 34" name="T5"/>
                    <a:gd fmla="*/ 38 w 44" name="T6"/>
                    <a:gd fmla="*/ 34 h 34" name="T7"/>
                    <a:gd fmla="*/ 44 w 44" name="T8"/>
                    <a:gd fmla="*/ 22 h 3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4" w="44">
                      <a:moveTo>
                        <a:pt x="44" y="22"/>
                      </a:moveTo>
                      <a:lnTo>
                        <a:pt x="7" y="0"/>
                      </a:lnTo>
                      <a:lnTo>
                        <a:pt x="0" y="12"/>
                      </a:lnTo>
                      <a:lnTo>
                        <a:pt x="38" y="34"/>
                      </a:lnTo>
                      <a:lnTo>
                        <a:pt x="44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Rectangle 55"/>
                <p:cNvSpPr>
                  <a:spLocks noChangeArrowheads="1"/>
                </p:cNvSpPr>
                <p:nvPr/>
              </p:nvSpPr>
              <p:spPr bwMode="auto">
                <a:xfrm>
                  <a:off x="4021138" y="2143125"/>
                  <a:ext cx="68263" cy="222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Rectangle 56"/>
                <p:cNvSpPr>
                  <a:spLocks noChangeArrowheads="1"/>
                </p:cNvSpPr>
                <p:nvPr/>
              </p:nvSpPr>
              <p:spPr bwMode="auto">
                <a:xfrm>
                  <a:off x="4621213" y="2133600"/>
                  <a:ext cx="69850" cy="222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 57"/>
                <p:cNvSpPr/>
                <p:nvPr/>
              </p:nvSpPr>
              <p:spPr bwMode="auto">
                <a:xfrm>
                  <a:off x="4578350" y="1966913"/>
                  <a:ext cx="69850" cy="53975"/>
                </a:xfrm>
                <a:custGeom>
                  <a:gdLst>
                    <a:gd fmla="*/ 44 w 44" name="T0"/>
                    <a:gd fmla="*/ 13 h 34" name="T1"/>
                    <a:gd fmla="*/ 38 w 44" name="T2"/>
                    <a:gd fmla="*/ 0 h 34" name="T3"/>
                    <a:gd fmla="*/ 0 w 44" name="T4"/>
                    <a:gd fmla="*/ 22 h 34" name="T5"/>
                    <a:gd fmla="*/ 7 w 44" name="T6"/>
                    <a:gd fmla="*/ 34 h 34" name="T7"/>
                    <a:gd fmla="*/ 44 w 44" name="T8"/>
                    <a:gd fmla="*/ 13 h 3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4" w="44">
                      <a:moveTo>
                        <a:pt x="44" y="13"/>
                      </a:moveTo>
                      <a:lnTo>
                        <a:pt x="38" y="0"/>
                      </a:lnTo>
                      <a:lnTo>
                        <a:pt x="0" y="22"/>
                      </a:lnTo>
                      <a:lnTo>
                        <a:pt x="7" y="34"/>
                      </a:lnTo>
                      <a:lnTo>
                        <a:pt x="44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 58"/>
                <p:cNvSpPr/>
                <p:nvPr/>
              </p:nvSpPr>
              <p:spPr bwMode="auto">
                <a:xfrm>
                  <a:off x="4473575" y="1849438"/>
                  <a:ext cx="55563" cy="73025"/>
                </a:xfrm>
                <a:custGeom>
                  <a:gdLst>
                    <a:gd fmla="*/ 35 w 35" name="T0"/>
                    <a:gd fmla="*/ 8 h 46" name="T1"/>
                    <a:gd fmla="*/ 23 w 35" name="T2"/>
                    <a:gd fmla="*/ 0 h 46" name="T3"/>
                    <a:gd fmla="*/ 0 w 35" name="T4"/>
                    <a:gd fmla="*/ 38 h 46" name="T5"/>
                    <a:gd fmla="*/ 13 w 35" name="T6"/>
                    <a:gd fmla="*/ 46 h 46" name="T7"/>
                    <a:gd fmla="*/ 35 w 35" name="T8"/>
                    <a:gd fmla="*/ 8 h 4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6" w="35">
                      <a:moveTo>
                        <a:pt x="35" y="8"/>
                      </a:moveTo>
                      <a:lnTo>
                        <a:pt x="23" y="0"/>
                      </a:lnTo>
                      <a:lnTo>
                        <a:pt x="0" y="38"/>
                      </a:lnTo>
                      <a:lnTo>
                        <a:pt x="13" y="46"/>
                      </a:lnTo>
                      <a:lnTo>
                        <a:pt x="35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 59"/>
                <p:cNvSpPr/>
                <p:nvPr/>
              </p:nvSpPr>
              <p:spPr bwMode="auto">
                <a:xfrm>
                  <a:off x="4579938" y="2271713"/>
                  <a:ext cx="73025" cy="52388"/>
                </a:xfrm>
                <a:custGeom>
                  <a:gdLst>
                    <a:gd fmla="*/ 0 w 46" name="T0"/>
                    <a:gd fmla="*/ 12 h 33" name="T1"/>
                    <a:gd fmla="*/ 38 w 46" name="T2"/>
                    <a:gd fmla="*/ 33 h 33" name="T3"/>
                    <a:gd fmla="*/ 46 w 46" name="T4"/>
                    <a:gd fmla="*/ 22 h 33" name="T5"/>
                    <a:gd fmla="*/ 8 w 46" name="T6"/>
                    <a:gd fmla="*/ 0 h 33" name="T7"/>
                    <a:gd fmla="*/ 0 w 46" name="T8"/>
                    <a:gd fmla="*/ 12 h 3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3" w="46">
                      <a:moveTo>
                        <a:pt x="0" y="12"/>
                      </a:moveTo>
                      <a:lnTo>
                        <a:pt x="38" y="33"/>
                      </a:lnTo>
                      <a:lnTo>
                        <a:pt x="46" y="22"/>
                      </a:lnTo>
                      <a:lnTo>
                        <a:pt x="8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 60"/>
                <p:cNvSpPr/>
                <p:nvPr/>
              </p:nvSpPr>
              <p:spPr bwMode="auto">
                <a:xfrm>
                  <a:off x="4059238" y="2279650"/>
                  <a:ext cx="71438" cy="53975"/>
                </a:xfrm>
                <a:custGeom>
                  <a:gdLst>
                    <a:gd fmla="*/ 0 w 45" name="T0"/>
                    <a:gd fmla="*/ 22 h 34" name="T1"/>
                    <a:gd fmla="*/ 8 w 45" name="T2"/>
                    <a:gd fmla="*/ 34 h 34" name="T3"/>
                    <a:gd fmla="*/ 45 w 45" name="T4"/>
                    <a:gd fmla="*/ 12 h 34" name="T5"/>
                    <a:gd fmla="*/ 38 w 45" name="T6"/>
                    <a:gd fmla="*/ 0 h 34" name="T7"/>
                    <a:gd fmla="*/ 0 w 45" name="T8"/>
                    <a:gd fmla="*/ 22 h 3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4" w="45">
                      <a:moveTo>
                        <a:pt x="0" y="22"/>
                      </a:moveTo>
                      <a:lnTo>
                        <a:pt x="8" y="34"/>
                      </a:lnTo>
                      <a:lnTo>
                        <a:pt x="45" y="12"/>
                      </a:lnTo>
                      <a:lnTo>
                        <a:pt x="38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760" name="Freeform 62"/>
              <p:cNvSpPr>
                <a:spLocks noEditPoints="1"/>
              </p:cNvSpPr>
              <p:nvPr/>
            </p:nvSpPr>
            <p:spPr bwMode="auto">
              <a:xfrm>
                <a:off x="7985846" y="4510657"/>
                <a:ext cx="433314" cy="394160"/>
              </a:xfrm>
              <a:custGeom>
                <a:gdLst>
                  <a:gd fmla="*/ 302798 w 498" name="T0"/>
                  <a:gd fmla="*/ 218398 h 453" name="T1"/>
                  <a:gd fmla="*/ 295837 w 498" name="T2"/>
                  <a:gd fmla="*/ 219268 h 453" name="T3"/>
                  <a:gd fmla="*/ 327161 w 498" name="T4"/>
                  <a:gd fmla="*/ 160970 h 453" name="T5"/>
                  <a:gd fmla="*/ 354134 w 498" name="T6"/>
                  <a:gd fmla="*/ 168801 h 453" name="T7"/>
                  <a:gd fmla="*/ 408951 w 498" name="T8"/>
                  <a:gd fmla="*/ 89621 h 453" name="T9"/>
                  <a:gd fmla="*/ 430704 w 498" name="T10"/>
                  <a:gd fmla="*/ 80920 h 453" name="T11"/>
                  <a:gd fmla="*/ 421132 w 498" name="T12"/>
                  <a:gd fmla="*/ 59168 h 453" name="T13"/>
                  <a:gd fmla="*/ 399380 w 498" name="T14"/>
                  <a:gd fmla="*/ 68739 h 453" name="T15"/>
                  <a:gd fmla="*/ 342823 w 498" name="T16"/>
                  <a:gd fmla="*/ 140958 h 453" name="T17"/>
                  <a:gd fmla="*/ 309759 w 498" name="T18"/>
                  <a:gd fmla="*/ 121815 h 453" name="T19"/>
                  <a:gd fmla="*/ 261033 w 498" name="T20"/>
                  <a:gd fmla="*/ 29584 h 453" name="T21"/>
                  <a:gd fmla="*/ 160970 w 498" name="T22"/>
                  <a:gd fmla="*/ 0 h 453" name="T23"/>
                  <a:gd fmla="*/ 68739 w 498" name="T24"/>
                  <a:gd fmla="*/ 49596 h 453" name="T25"/>
                  <a:gd fmla="*/ 38285 w 498" name="T26"/>
                  <a:gd fmla="*/ 152269 h 453" name="T27"/>
                  <a:gd fmla="*/ 76570 w 498" name="T28"/>
                  <a:gd fmla="*/ 266254 h 453" name="T29"/>
                  <a:gd fmla="*/ 33064 w 498" name="T30"/>
                  <a:gd fmla="*/ 243631 h 453" name="T31"/>
                  <a:gd fmla="*/ 13052 w 498" name="T32"/>
                  <a:gd fmla="*/ 231449 h 453" name="T33"/>
                  <a:gd fmla="*/ 0 w 498" name="T34"/>
                  <a:gd fmla="*/ 250592 h 453" name="T35"/>
                  <a:gd fmla="*/ 21753 w 498" name="T36"/>
                  <a:gd fmla="*/ 262773 h 453" name="T37"/>
                  <a:gd fmla="*/ 60037 w 498" name="T38"/>
                  <a:gd fmla="*/ 294097 h 453" name="T39"/>
                  <a:gd fmla="*/ 83530 w 498" name="T40"/>
                  <a:gd fmla="*/ 294097 h 453" name="T41"/>
                  <a:gd fmla="*/ 101803 w 498" name="T42"/>
                  <a:gd fmla="*/ 251462 h 453" name="T43"/>
                  <a:gd fmla="*/ 174892 w 498" name="T44"/>
                  <a:gd fmla="*/ 272345 h 453" name="T45"/>
                  <a:gd fmla="*/ 254072 w 498" name="T46"/>
                  <a:gd fmla="*/ 247111 h 453" name="T47"/>
                  <a:gd fmla="*/ 256682 w 498" name="T48"/>
                  <a:gd fmla="*/ 261903 h 453" name="T49"/>
                  <a:gd fmla="*/ 258422 w 498" name="T50"/>
                  <a:gd fmla="*/ 265384 h 453" name="T51"/>
                  <a:gd fmla="*/ 388938 w 498" name="T52"/>
                  <a:gd fmla="*/ 394160 h 453" name="T53"/>
                  <a:gd fmla="*/ 432444 w 498" name="T54"/>
                  <a:gd fmla="*/ 359356 h 453" name="T55"/>
                  <a:gd fmla="*/ 418522 w 498" name="T56"/>
                  <a:gd fmla="*/ 72219 h 453" name="T57"/>
                  <a:gd fmla="*/ 301058 w 498" name="T58"/>
                  <a:gd fmla="*/ 233190 h 453" name="T59"/>
                  <a:gd fmla="*/ 59167 w 498" name="T60"/>
                  <a:gd fmla="*/ 87881 h 453" name="T61"/>
                  <a:gd fmla="*/ 127036 w 498" name="T62"/>
                  <a:gd fmla="*/ 21753 h 453" name="T63"/>
                  <a:gd fmla="*/ 221878 w 498" name="T64"/>
                  <a:gd fmla="*/ 21753 h 453" name="T65"/>
                  <a:gd fmla="*/ 289746 w 498" name="T66"/>
                  <a:gd fmla="*/ 87881 h 453" name="T67"/>
                  <a:gd fmla="*/ 286266 w 498" name="T68"/>
                  <a:gd fmla="*/ 135737 h 453" name="T69"/>
                  <a:gd fmla="*/ 254072 w 498" name="T70"/>
                  <a:gd fmla="*/ 55687 h 453" name="T71"/>
                  <a:gd fmla="*/ 174892 w 498" name="T72"/>
                  <a:gd fmla="*/ 23493 h 453" name="T73"/>
                  <a:gd fmla="*/ 94842 w 498" name="T74"/>
                  <a:gd fmla="*/ 57427 h 453" name="T75"/>
                  <a:gd fmla="*/ 61778 w 498" name="T76"/>
                  <a:gd fmla="*/ 135737 h 453" name="T77"/>
                  <a:gd fmla="*/ 94842 w 498" name="T78"/>
                  <a:gd fmla="*/ 214917 h 453" name="T79"/>
                  <a:gd fmla="*/ 58297 w 498" name="T80"/>
                  <a:gd fmla="*/ 178373 h 453" name="T81"/>
                  <a:gd fmla="*/ 177502 w 498" name="T82"/>
                  <a:gd fmla="*/ 152269 h 453" name="T83"/>
                  <a:gd fmla="*/ 255812 w 498" name="T84"/>
                  <a:gd fmla="*/ 194905 h 453" name="T85"/>
                  <a:gd fmla="*/ 184463 w 498" name="T86"/>
                  <a:gd fmla="*/ 235800 h 453" name="T87"/>
                  <a:gd fmla="*/ 121815 w 498" name="T88"/>
                  <a:gd fmla="*/ 221878 h 453" name="T89"/>
                  <a:gd fmla="*/ 171411 w 498" name="T90"/>
                  <a:gd fmla="*/ 120945 h 453" name="T91"/>
                  <a:gd fmla="*/ 162710 w 498" name="T92"/>
                  <a:gd fmla="*/ 142698 h 453" name="T93"/>
                  <a:gd fmla="*/ 79180 w 498" name="T94"/>
                  <a:gd fmla="*/ 165321 h 453" name="T95"/>
                  <a:gd fmla="*/ 86141 w 498" name="T96"/>
                  <a:gd fmla="*/ 88751 h 453" name="T97"/>
                  <a:gd fmla="*/ 145308 w 498" name="T98"/>
                  <a:gd fmla="*/ 40025 h 453" name="T99"/>
                  <a:gd fmla="*/ 221878 w 498" name="T100"/>
                  <a:gd fmla="*/ 47856 h 453" name="T101"/>
                  <a:gd fmla="*/ 270604 w 498" name="T102"/>
                  <a:gd fmla="*/ 107024 h 453" name="T103"/>
                  <a:gd fmla="*/ 174892 w 498" name="T104"/>
                  <a:gd fmla="*/ 260163 h 453" name="T105"/>
                  <a:gd fmla="*/ 108764 w 498" name="T106"/>
                  <a:gd fmla="*/ 241021 h 453" name="T107"/>
                  <a:gd fmla="*/ 186203 w 498" name="T108"/>
                  <a:gd fmla="*/ 247981 h 453" name="T109"/>
                  <a:gd fmla="*/ 260162 w 498" name="T110"/>
                  <a:gd fmla="*/ 207956 h 453" name="T111"/>
                  <a:gd fmla="*/ 296707 w 498" name="T112"/>
                  <a:gd fmla="*/ 157490 h 453" name="T113"/>
                  <a:gd fmla="*/ 267993 w 498" name="T114"/>
                  <a:gd fmla="*/ 217528 h 453" name="T115"/>
                  <a:gd fmla="*/ 250591 w 498" name="T116"/>
                  <a:gd fmla="*/ 234060 h 453" name="T117"/>
                  <a:gd fmla="*/ 195774 w 498" name="T118"/>
                  <a:gd fmla="*/ 258423 h 453" name="T119"/>
                  <a:gd fmla="*/ 267123 w 498" name="T120"/>
                  <a:gd fmla="*/ 236670 h 453" name="T121"/>
                  <a:gd fmla="*/ 269734 w 498" name="T122"/>
                  <a:gd fmla="*/ 246241 h 453" name="T123"/>
                  <a:gd fmla="*/ 420262 w 498" name="T124"/>
                  <a:gd fmla="*/ 358485 h 453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60000 65536" name="T165"/>
                  <a:gd fmla="*/ 0 60000 65536" name="T166"/>
                  <a:gd fmla="*/ 0 60000 65536" name="T167"/>
                  <a:gd fmla="*/ 0 60000 65536" name="T168"/>
                  <a:gd fmla="*/ 0 60000 65536" name="T169"/>
                  <a:gd fmla="*/ 0 60000 65536" name="T170"/>
                  <a:gd fmla="*/ 0 60000 65536" name="T171"/>
                  <a:gd fmla="*/ 0 60000 65536" name="T172"/>
                  <a:gd fmla="*/ 0 60000 65536" name="T173"/>
                  <a:gd fmla="*/ 0 60000 65536" name="T174"/>
                  <a:gd fmla="*/ 0 60000 65536" name="T175"/>
                  <a:gd fmla="*/ 0 60000 65536" name="T176"/>
                  <a:gd fmla="*/ 0 60000 65536" name="T177"/>
                  <a:gd fmla="*/ 0 60000 65536" name="T178"/>
                  <a:gd fmla="*/ 0 60000 65536" name="T179"/>
                  <a:gd fmla="*/ 0 60000 65536" name="T180"/>
                  <a:gd fmla="*/ 0 60000 65536" name="T181"/>
                  <a:gd fmla="*/ 0 60000 65536" name="T182"/>
                  <a:gd fmla="*/ 0 60000 65536" name="T183"/>
                  <a:gd fmla="*/ 0 60000 65536" name="T184"/>
                  <a:gd fmla="*/ 0 60000 65536" name="T185"/>
                  <a:gd fmla="*/ 0 60000 65536" name="T186"/>
                  <a:gd fmla="*/ 0 60000 65536" name="T187"/>
                  <a:gd fmla="*/ 0 60000 65536" name="T188"/>
                  <a:gd fmla="*/ 0 w 498" name="T189"/>
                  <a:gd fmla="*/ 0 h 453" name="T190"/>
                  <a:gd fmla="*/ 498 w 498" name="T191"/>
                  <a:gd fmla="*/ 453 h 453" name="T192"/>
                </a:gdLst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b="T192" l="T189" r="T191" t="T190"/>
                <a:pathLst>
                  <a:path h="452" w="498">
                    <a:moveTo>
                      <a:pt x="496" y="398"/>
                    </a:moveTo>
                    <a:lnTo>
                      <a:pt x="496" y="398"/>
                    </a:lnTo>
                    <a:lnTo>
                      <a:pt x="485" y="387"/>
                    </a:lnTo>
                    <a:lnTo>
                      <a:pt x="350" y="252"/>
                    </a:lnTo>
                    <a:lnTo>
                      <a:pt x="348" y="251"/>
                    </a:lnTo>
                    <a:lnTo>
                      <a:pt x="346" y="250"/>
                    </a:lnTo>
                    <a:lnTo>
                      <a:pt x="342" y="251"/>
                    </a:lnTo>
                    <a:lnTo>
                      <a:pt x="340" y="252"/>
                    </a:lnTo>
                    <a:lnTo>
                      <a:pt x="337" y="256"/>
                    </a:lnTo>
                    <a:lnTo>
                      <a:pt x="328" y="247"/>
                    </a:lnTo>
                    <a:lnTo>
                      <a:pt x="338" y="232"/>
                    </a:lnTo>
                    <a:lnTo>
                      <a:pt x="346" y="217"/>
                    </a:lnTo>
                    <a:lnTo>
                      <a:pt x="351" y="199"/>
                    </a:lnTo>
                    <a:lnTo>
                      <a:pt x="355" y="183"/>
                    </a:lnTo>
                    <a:lnTo>
                      <a:pt x="376" y="185"/>
                    </a:lnTo>
                    <a:lnTo>
                      <a:pt x="379" y="191"/>
                    </a:lnTo>
                    <a:lnTo>
                      <a:pt x="382" y="195"/>
                    </a:lnTo>
                    <a:lnTo>
                      <a:pt x="388" y="198"/>
                    </a:lnTo>
                    <a:lnTo>
                      <a:pt x="394" y="199"/>
                    </a:lnTo>
                    <a:lnTo>
                      <a:pt x="399" y="199"/>
                    </a:lnTo>
                    <a:lnTo>
                      <a:pt x="402" y="198"/>
                    </a:lnTo>
                    <a:lnTo>
                      <a:pt x="405" y="196"/>
                    </a:lnTo>
                    <a:lnTo>
                      <a:pt x="407" y="194"/>
                    </a:lnTo>
                    <a:lnTo>
                      <a:pt x="410" y="191"/>
                    </a:lnTo>
                    <a:lnTo>
                      <a:pt x="412" y="188"/>
                    </a:lnTo>
                    <a:lnTo>
                      <a:pt x="413" y="184"/>
                    </a:lnTo>
                    <a:lnTo>
                      <a:pt x="414" y="181"/>
                    </a:lnTo>
                    <a:lnTo>
                      <a:pt x="413" y="176"/>
                    </a:lnTo>
                    <a:lnTo>
                      <a:pt x="412" y="172"/>
                    </a:lnTo>
                    <a:lnTo>
                      <a:pt x="470" y="103"/>
                    </a:lnTo>
                    <a:lnTo>
                      <a:pt x="473" y="104"/>
                    </a:lnTo>
                    <a:lnTo>
                      <a:pt x="477" y="104"/>
                    </a:lnTo>
                    <a:lnTo>
                      <a:pt x="481" y="104"/>
                    </a:lnTo>
                    <a:lnTo>
                      <a:pt x="484" y="103"/>
                    </a:lnTo>
                    <a:lnTo>
                      <a:pt x="487" y="101"/>
                    </a:lnTo>
                    <a:lnTo>
                      <a:pt x="490" y="99"/>
                    </a:lnTo>
                    <a:lnTo>
                      <a:pt x="493" y="96"/>
                    </a:lnTo>
                    <a:lnTo>
                      <a:pt x="495" y="93"/>
                    </a:lnTo>
                    <a:lnTo>
                      <a:pt x="496" y="89"/>
                    </a:lnTo>
                    <a:lnTo>
                      <a:pt x="496" y="86"/>
                    </a:lnTo>
                    <a:lnTo>
                      <a:pt x="496" y="82"/>
                    </a:lnTo>
                    <a:lnTo>
                      <a:pt x="495" y="79"/>
                    </a:lnTo>
                    <a:lnTo>
                      <a:pt x="493" y="75"/>
                    </a:lnTo>
                    <a:lnTo>
                      <a:pt x="490" y="72"/>
                    </a:lnTo>
                    <a:lnTo>
                      <a:pt x="487" y="70"/>
                    </a:lnTo>
                    <a:lnTo>
                      <a:pt x="484" y="68"/>
                    </a:lnTo>
                    <a:lnTo>
                      <a:pt x="481" y="67"/>
                    </a:lnTo>
                    <a:lnTo>
                      <a:pt x="477" y="67"/>
                    </a:lnTo>
                    <a:lnTo>
                      <a:pt x="473" y="67"/>
                    </a:lnTo>
                    <a:lnTo>
                      <a:pt x="470" y="68"/>
                    </a:lnTo>
                    <a:lnTo>
                      <a:pt x="467" y="70"/>
                    </a:lnTo>
                    <a:lnTo>
                      <a:pt x="463" y="72"/>
                    </a:lnTo>
                    <a:lnTo>
                      <a:pt x="461" y="75"/>
                    </a:lnTo>
                    <a:lnTo>
                      <a:pt x="459" y="79"/>
                    </a:lnTo>
                    <a:lnTo>
                      <a:pt x="458" y="82"/>
                    </a:lnTo>
                    <a:lnTo>
                      <a:pt x="458" y="86"/>
                    </a:lnTo>
                    <a:lnTo>
                      <a:pt x="459" y="89"/>
                    </a:lnTo>
                    <a:lnTo>
                      <a:pt x="460" y="94"/>
                    </a:lnTo>
                    <a:lnTo>
                      <a:pt x="401" y="163"/>
                    </a:lnTo>
                    <a:lnTo>
                      <a:pt x="394" y="162"/>
                    </a:lnTo>
                    <a:lnTo>
                      <a:pt x="389" y="163"/>
                    </a:lnTo>
                    <a:lnTo>
                      <a:pt x="385" y="165"/>
                    </a:lnTo>
                    <a:lnTo>
                      <a:pt x="381" y="167"/>
                    </a:lnTo>
                    <a:lnTo>
                      <a:pt x="378" y="171"/>
                    </a:lnTo>
                    <a:lnTo>
                      <a:pt x="358" y="169"/>
                    </a:lnTo>
                    <a:lnTo>
                      <a:pt x="358" y="156"/>
                    </a:lnTo>
                    <a:lnTo>
                      <a:pt x="356" y="140"/>
                    </a:lnTo>
                    <a:lnTo>
                      <a:pt x="354" y="125"/>
                    </a:lnTo>
                    <a:lnTo>
                      <a:pt x="351" y="111"/>
                    </a:lnTo>
                    <a:lnTo>
                      <a:pt x="346" y="96"/>
                    </a:lnTo>
                    <a:lnTo>
                      <a:pt x="339" y="82"/>
                    </a:lnTo>
                    <a:lnTo>
                      <a:pt x="332" y="69"/>
                    </a:lnTo>
                    <a:lnTo>
                      <a:pt x="322" y="57"/>
                    </a:lnTo>
                    <a:lnTo>
                      <a:pt x="312" y="45"/>
                    </a:lnTo>
                    <a:lnTo>
                      <a:pt x="300" y="34"/>
                    </a:lnTo>
                    <a:lnTo>
                      <a:pt x="287" y="26"/>
                    </a:lnTo>
                    <a:lnTo>
                      <a:pt x="274" y="18"/>
                    </a:lnTo>
                    <a:lnTo>
                      <a:pt x="260" y="12"/>
                    </a:lnTo>
                    <a:lnTo>
                      <a:pt x="246" y="6"/>
                    </a:lnTo>
                    <a:lnTo>
                      <a:pt x="231" y="2"/>
                    </a:lnTo>
                    <a:lnTo>
                      <a:pt x="216" y="0"/>
                    </a:lnTo>
                    <a:lnTo>
                      <a:pt x="201" y="0"/>
                    </a:lnTo>
                    <a:lnTo>
                      <a:pt x="185" y="0"/>
                    </a:lnTo>
                    <a:lnTo>
                      <a:pt x="170" y="2"/>
                    </a:lnTo>
                    <a:lnTo>
                      <a:pt x="155" y="6"/>
                    </a:lnTo>
                    <a:lnTo>
                      <a:pt x="140" y="12"/>
                    </a:lnTo>
                    <a:lnTo>
                      <a:pt x="126" y="18"/>
                    </a:lnTo>
                    <a:lnTo>
                      <a:pt x="113" y="26"/>
                    </a:lnTo>
                    <a:lnTo>
                      <a:pt x="102" y="35"/>
                    </a:lnTo>
                    <a:lnTo>
                      <a:pt x="90" y="45"/>
                    </a:lnTo>
                    <a:lnTo>
                      <a:pt x="79" y="57"/>
                    </a:lnTo>
                    <a:lnTo>
                      <a:pt x="70" y="70"/>
                    </a:lnTo>
                    <a:lnTo>
                      <a:pt x="62" y="83"/>
                    </a:lnTo>
                    <a:lnTo>
                      <a:pt x="55" y="96"/>
                    </a:lnTo>
                    <a:lnTo>
                      <a:pt x="51" y="111"/>
                    </a:lnTo>
                    <a:lnTo>
                      <a:pt x="47" y="125"/>
                    </a:lnTo>
                    <a:lnTo>
                      <a:pt x="44" y="141"/>
                    </a:lnTo>
                    <a:lnTo>
                      <a:pt x="43" y="156"/>
                    </a:lnTo>
                    <a:lnTo>
                      <a:pt x="44" y="175"/>
                    </a:lnTo>
                    <a:lnTo>
                      <a:pt x="48" y="193"/>
                    </a:lnTo>
                    <a:lnTo>
                      <a:pt x="53" y="210"/>
                    </a:lnTo>
                    <a:lnTo>
                      <a:pt x="61" y="226"/>
                    </a:lnTo>
                    <a:lnTo>
                      <a:pt x="69" y="242"/>
                    </a:lnTo>
                    <a:lnTo>
                      <a:pt x="80" y="256"/>
                    </a:lnTo>
                    <a:lnTo>
                      <a:pt x="92" y="269"/>
                    </a:lnTo>
                    <a:lnTo>
                      <a:pt x="105" y="280"/>
                    </a:lnTo>
                    <a:lnTo>
                      <a:pt x="88" y="306"/>
                    </a:lnTo>
                    <a:lnTo>
                      <a:pt x="83" y="305"/>
                    </a:lnTo>
                    <a:lnTo>
                      <a:pt x="77" y="306"/>
                    </a:lnTo>
                    <a:lnTo>
                      <a:pt x="71" y="310"/>
                    </a:lnTo>
                    <a:lnTo>
                      <a:pt x="38" y="288"/>
                    </a:lnTo>
                    <a:lnTo>
                      <a:pt x="38" y="285"/>
                    </a:lnTo>
                    <a:lnTo>
                      <a:pt x="38" y="280"/>
                    </a:lnTo>
                    <a:lnTo>
                      <a:pt x="37" y="277"/>
                    </a:lnTo>
                    <a:lnTo>
                      <a:pt x="35" y="274"/>
                    </a:lnTo>
                    <a:lnTo>
                      <a:pt x="32" y="271"/>
                    </a:lnTo>
                    <a:lnTo>
                      <a:pt x="29" y="269"/>
                    </a:lnTo>
                    <a:lnTo>
                      <a:pt x="26" y="268"/>
                    </a:lnTo>
                    <a:lnTo>
                      <a:pt x="23" y="266"/>
                    </a:lnTo>
                    <a:lnTo>
                      <a:pt x="20" y="265"/>
                    </a:lnTo>
                    <a:lnTo>
                      <a:pt x="15" y="266"/>
                    </a:lnTo>
                    <a:lnTo>
                      <a:pt x="12" y="268"/>
                    </a:lnTo>
                    <a:lnTo>
                      <a:pt x="9" y="269"/>
                    </a:lnTo>
                    <a:lnTo>
                      <a:pt x="5" y="271"/>
                    </a:lnTo>
                    <a:lnTo>
                      <a:pt x="3" y="274"/>
                    </a:lnTo>
                    <a:lnTo>
                      <a:pt x="1" y="277"/>
                    </a:lnTo>
                    <a:lnTo>
                      <a:pt x="0" y="280"/>
                    </a:lnTo>
                    <a:lnTo>
                      <a:pt x="0" y="285"/>
                    </a:lnTo>
                    <a:lnTo>
                      <a:pt x="0" y="288"/>
                    </a:lnTo>
                    <a:lnTo>
                      <a:pt x="1" y="292"/>
                    </a:lnTo>
                    <a:lnTo>
                      <a:pt x="3" y="295"/>
                    </a:lnTo>
                    <a:lnTo>
                      <a:pt x="5" y="298"/>
                    </a:lnTo>
                    <a:lnTo>
                      <a:pt x="9" y="300"/>
                    </a:lnTo>
                    <a:lnTo>
                      <a:pt x="12" y="302"/>
                    </a:lnTo>
                    <a:lnTo>
                      <a:pt x="15" y="303"/>
                    </a:lnTo>
                    <a:lnTo>
                      <a:pt x="20" y="303"/>
                    </a:lnTo>
                    <a:lnTo>
                      <a:pt x="25" y="302"/>
                    </a:lnTo>
                    <a:lnTo>
                      <a:pt x="29" y="300"/>
                    </a:lnTo>
                    <a:lnTo>
                      <a:pt x="64" y="322"/>
                    </a:lnTo>
                    <a:lnTo>
                      <a:pt x="64" y="325"/>
                    </a:lnTo>
                    <a:lnTo>
                      <a:pt x="64" y="328"/>
                    </a:lnTo>
                    <a:lnTo>
                      <a:pt x="65" y="332"/>
                    </a:lnTo>
                    <a:lnTo>
                      <a:pt x="67" y="336"/>
                    </a:lnTo>
                    <a:lnTo>
                      <a:pt x="69" y="338"/>
                    </a:lnTo>
                    <a:lnTo>
                      <a:pt x="72" y="340"/>
                    </a:lnTo>
                    <a:lnTo>
                      <a:pt x="76" y="342"/>
                    </a:lnTo>
                    <a:lnTo>
                      <a:pt x="79" y="343"/>
                    </a:lnTo>
                    <a:lnTo>
                      <a:pt x="83" y="343"/>
                    </a:lnTo>
                    <a:lnTo>
                      <a:pt x="86" y="343"/>
                    </a:lnTo>
                    <a:lnTo>
                      <a:pt x="90" y="342"/>
                    </a:lnTo>
                    <a:lnTo>
                      <a:pt x="93" y="340"/>
                    </a:lnTo>
                    <a:lnTo>
                      <a:pt x="96" y="338"/>
                    </a:lnTo>
                    <a:lnTo>
                      <a:pt x="98" y="336"/>
                    </a:lnTo>
                    <a:lnTo>
                      <a:pt x="101" y="332"/>
                    </a:lnTo>
                    <a:lnTo>
                      <a:pt x="102" y="328"/>
                    </a:lnTo>
                    <a:lnTo>
                      <a:pt x="102" y="325"/>
                    </a:lnTo>
                    <a:lnTo>
                      <a:pt x="101" y="319"/>
                    </a:lnTo>
                    <a:lnTo>
                      <a:pt x="98" y="314"/>
                    </a:lnTo>
                    <a:lnTo>
                      <a:pt x="117" y="289"/>
                    </a:lnTo>
                    <a:lnTo>
                      <a:pt x="126" y="295"/>
                    </a:lnTo>
                    <a:lnTo>
                      <a:pt x="136" y="299"/>
                    </a:lnTo>
                    <a:lnTo>
                      <a:pt x="146" y="303"/>
                    </a:lnTo>
                    <a:lnTo>
                      <a:pt x="157" y="306"/>
                    </a:lnTo>
                    <a:lnTo>
                      <a:pt x="166" y="310"/>
                    </a:lnTo>
                    <a:lnTo>
                      <a:pt x="178" y="312"/>
                    </a:lnTo>
                    <a:lnTo>
                      <a:pt x="189" y="313"/>
                    </a:lnTo>
                    <a:lnTo>
                      <a:pt x="201" y="313"/>
                    </a:lnTo>
                    <a:lnTo>
                      <a:pt x="213" y="313"/>
                    </a:lnTo>
                    <a:lnTo>
                      <a:pt x="225" y="311"/>
                    </a:lnTo>
                    <a:lnTo>
                      <a:pt x="237" y="309"/>
                    </a:lnTo>
                    <a:lnTo>
                      <a:pt x="248" y="305"/>
                    </a:lnTo>
                    <a:lnTo>
                      <a:pt x="260" y="302"/>
                    </a:lnTo>
                    <a:lnTo>
                      <a:pt x="271" y="297"/>
                    </a:lnTo>
                    <a:lnTo>
                      <a:pt x="282" y="291"/>
                    </a:lnTo>
                    <a:lnTo>
                      <a:pt x="292" y="284"/>
                    </a:lnTo>
                    <a:lnTo>
                      <a:pt x="300" y="292"/>
                    </a:lnTo>
                    <a:lnTo>
                      <a:pt x="297" y="296"/>
                    </a:lnTo>
                    <a:lnTo>
                      <a:pt x="295" y="298"/>
                    </a:lnTo>
                    <a:lnTo>
                      <a:pt x="295" y="301"/>
                    </a:lnTo>
                    <a:lnTo>
                      <a:pt x="295" y="303"/>
                    </a:lnTo>
                    <a:lnTo>
                      <a:pt x="297" y="305"/>
                    </a:lnTo>
                    <a:lnTo>
                      <a:pt x="312" y="322"/>
                    </a:lnTo>
                    <a:lnTo>
                      <a:pt x="432" y="440"/>
                    </a:lnTo>
                    <a:lnTo>
                      <a:pt x="443" y="451"/>
                    </a:lnTo>
                    <a:lnTo>
                      <a:pt x="445" y="452"/>
                    </a:lnTo>
                    <a:lnTo>
                      <a:pt x="447" y="453"/>
                    </a:lnTo>
                    <a:lnTo>
                      <a:pt x="458" y="452"/>
                    </a:lnTo>
                    <a:lnTo>
                      <a:pt x="467" y="449"/>
                    </a:lnTo>
                    <a:lnTo>
                      <a:pt x="475" y="445"/>
                    </a:lnTo>
                    <a:lnTo>
                      <a:pt x="483" y="438"/>
                    </a:lnTo>
                    <a:lnTo>
                      <a:pt x="489" y="431"/>
                    </a:lnTo>
                    <a:lnTo>
                      <a:pt x="494" y="422"/>
                    </a:lnTo>
                    <a:lnTo>
                      <a:pt x="497" y="413"/>
                    </a:lnTo>
                    <a:lnTo>
                      <a:pt x="498" y="403"/>
                    </a:lnTo>
                    <a:lnTo>
                      <a:pt x="497" y="400"/>
                    </a:lnTo>
                    <a:lnTo>
                      <a:pt x="496" y="398"/>
                    </a:lnTo>
                    <a:close/>
                    <a:moveTo>
                      <a:pt x="481" y="83"/>
                    </a:moveTo>
                    <a:lnTo>
                      <a:pt x="480" y="82"/>
                    </a:lnTo>
                    <a:lnTo>
                      <a:pt x="481" y="83"/>
                    </a:lnTo>
                    <a:close/>
                    <a:moveTo>
                      <a:pt x="327" y="316"/>
                    </a:moveTo>
                    <a:lnTo>
                      <a:pt x="361" y="283"/>
                    </a:lnTo>
                    <a:lnTo>
                      <a:pt x="470" y="393"/>
                    </a:lnTo>
                    <a:lnTo>
                      <a:pt x="437" y="426"/>
                    </a:lnTo>
                    <a:lnTo>
                      <a:pt x="327" y="316"/>
                    </a:lnTo>
                    <a:close/>
                    <a:moveTo>
                      <a:pt x="312" y="301"/>
                    </a:moveTo>
                    <a:lnTo>
                      <a:pt x="346" y="268"/>
                    </a:lnTo>
                    <a:lnTo>
                      <a:pt x="351" y="273"/>
                    </a:lnTo>
                    <a:lnTo>
                      <a:pt x="318" y="306"/>
                    </a:lnTo>
                    <a:lnTo>
                      <a:pt x="312" y="301"/>
                    </a:lnTo>
                    <a:close/>
                    <a:moveTo>
                      <a:pt x="58" y="156"/>
                    </a:moveTo>
                    <a:lnTo>
                      <a:pt x="58" y="156"/>
                    </a:lnTo>
                    <a:lnTo>
                      <a:pt x="58" y="142"/>
                    </a:lnTo>
                    <a:lnTo>
                      <a:pt x="61" y="128"/>
                    </a:lnTo>
                    <a:lnTo>
                      <a:pt x="64" y="115"/>
                    </a:lnTo>
                    <a:lnTo>
                      <a:pt x="68" y="101"/>
                    </a:lnTo>
                    <a:lnTo>
                      <a:pt x="75" y="89"/>
                    </a:lnTo>
                    <a:lnTo>
                      <a:pt x="82" y="77"/>
                    </a:lnTo>
                    <a:lnTo>
                      <a:pt x="90" y="66"/>
                    </a:lnTo>
                    <a:lnTo>
                      <a:pt x="99" y="56"/>
                    </a:lnTo>
                    <a:lnTo>
                      <a:pt x="110" y="46"/>
                    </a:lnTo>
                    <a:lnTo>
                      <a:pt x="121" y="37"/>
                    </a:lnTo>
                    <a:lnTo>
                      <a:pt x="133" y="30"/>
                    </a:lnTo>
                    <a:lnTo>
                      <a:pt x="146" y="25"/>
                    </a:lnTo>
                    <a:lnTo>
                      <a:pt x="159" y="19"/>
                    </a:lnTo>
                    <a:lnTo>
                      <a:pt x="173" y="16"/>
                    </a:lnTo>
                    <a:lnTo>
                      <a:pt x="187" y="14"/>
                    </a:lnTo>
                    <a:lnTo>
                      <a:pt x="201" y="14"/>
                    </a:lnTo>
                    <a:lnTo>
                      <a:pt x="215" y="14"/>
                    </a:lnTo>
                    <a:lnTo>
                      <a:pt x="229" y="16"/>
                    </a:lnTo>
                    <a:lnTo>
                      <a:pt x="242" y="19"/>
                    </a:lnTo>
                    <a:lnTo>
                      <a:pt x="255" y="25"/>
                    </a:lnTo>
                    <a:lnTo>
                      <a:pt x="268" y="30"/>
                    </a:lnTo>
                    <a:lnTo>
                      <a:pt x="280" y="37"/>
                    </a:lnTo>
                    <a:lnTo>
                      <a:pt x="291" y="46"/>
                    </a:lnTo>
                    <a:lnTo>
                      <a:pt x="301" y="55"/>
                    </a:lnTo>
                    <a:lnTo>
                      <a:pt x="311" y="66"/>
                    </a:lnTo>
                    <a:lnTo>
                      <a:pt x="320" y="77"/>
                    </a:lnTo>
                    <a:lnTo>
                      <a:pt x="327" y="89"/>
                    </a:lnTo>
                    <a:lnTo>
                      <a:pt x="333" y="101"/>
                    </a:lnTo>
                    <a:lnTo>
                      <a:pt x="337" y="114"/>
                    </a:lnTo>
                    <a:lnTo>
                      <a:pt x="340" y="128"/>
                    </a:lnTo>
                    <a:lnTo>
                      <a:pt x="342" y="142"/>
                    </a:lnTo>
                    <a:lnTo>
                      <a:pt x="344" y="156"/>
                    </a:lnTo>
                    <a:lnTo>
                      <a:pt x="344" y="167"/>
                    </a:lnTo>
                    <a:lnTo>
                      <a:pt x="329" y="165"/>
                    </a:lnTo>
                    <a:lnTo>
                      <a:pt x="329" y="156"/>
                    </a:lnTo>
                    <a:lnTo>
                      <a:pt x="329" y="143"/>
                    </a:lnTo>
                    <a:lnTo>
                      <a:pt x="327" y="130"/>
                    </a:lnTo>
                    <a:lnTo>
                      <a:pt x="324" y="118"/>
                    </a:lnTo>
                    <a:lnTo>
                      <a:pt x="320" y="107"/>
                    </a:lnTo>
                    <a:lnTo>
                      <a:pt x="314" y="96"/>
                    </a:lnTo>
                    <a:lnTo>
                      <a:pt x="308" y="85"/>
                    </a:lnTo>
                    <a:lnTo>
                      <a:pt x="300" y="74"/>
                    </a:lnTo>
                    <a:lnTo>
                      <a:pt x="292" y="64"/>
                    </a:lnTo>
                    <a:lnTo>
                      <a:pt x="282" y="56"/>
                    </a:lnTo>
                    <a:lnTo>
                      <a:pt x="272" y="48"/>
                    </a:lnTo>
                    <a:lnTo>
                      <a:pt x="261" y="42"/>
                    </a:lnTo>
                    <a:lnTo>
                      <a:pt x="250" y="36"/>
                    </a:lnTo>
                    <a:lnTo>
                      <a:pt x="239" y="33"/>
                    </a:lnTo>
                    <a:lnTo>
                      <a:pt x="226" y="30"/>
                    </a:lnTo>
                    <a:lnTo>
                      <a:pt x="214" y="28"/>
                    </a:lnTo>
                    <a:lnTo>
                      <a:pt x="201" y="27"/>
                    </a:lnTo>
                    <a:lnTo>
                      <a:pt x="188" y="28"/>
                    </a:lnTo>
                    <a:lnTo>
                      <a:pt x="175" y="30"/>
                    </a:lnTo>
                    <a:lnTo>
                      <a:pt x="163" y="33"/>
                    </a:lnTo>
                    <a:lnTo>
                      <a:pt x="151" y="37"/>
                    </a:lnTo>
                    <a:lnTo>
                      <a:pt x="139" y="43"/>
                    </a:lnTo>
                    <a:lnTo>
                      <a:pt x="129" y="49"/>
                    </a:lnTo>
                    <a:lnTo>
                      <a:pt x="119" y="57"/>
                    </a:lnTo>
                    <a:lnTo>
                      <a:pt x="109" y="66"/>
                    </a:lnTo>
                    <a:lnTo>
                      <a:pt x="101" y="74"/>
                    </a:lnTo>
                    <a:lnTo>
                      <a:pt x="93" y="85"/>
                    </a:lnTo>
                    <a:lnTo>
                      <a:pt x="86" y="96"/>
                    </a:lnTo>
                    <a:lnTo>
                      <a:pt x="81" y="107"/>
                    </a:lnTo>
                    <a:lnTo>
                      <a:pt x="77" y="118"/>
                    </a:lnTo>
                    <a:lnTo>
                      <a:pt x="75" y="131"/>
                    </a:lnTo>
                    <a:lnTo>
                      <a:pt x="72" y="143"/>
                    </a:lnTo>
                    <a:lnTo>
                      <a:pt x="71" y="156"/>
                    </a:lnTo>
                    <a:lnTo>
                      <a:pt x="72" y="169"/>
                    </a:lnTo>
                    <a:lnTo>
                      <a:pt x="75" y="181"/>
                    </a:lnTo>
                    <a:lnTo>
                      <a:pt x="77" y="194"/>
                    </a:lnTo>
                    <a:lnTo>
                      <a:pt x="81" y="206"/>
                    </a:lnTo>
                    <a:lnTo>
                      <a:pt x="86" y="217"/>
                    </a:lnTo>
                    <a:lnTo>
                      <a:pt x="93" y="228"/>
                    </a:lnTo>
                    <a:lnTo>
                      <a:pt x="101" y="238"/>
                    </a:lnTo>
                    <a:lnTo>
                      <a:pt x="109" y="247"/>
                    </a:lnTo>
                    <a:lnTo>
                      <a:pt x="121" y="258"/>
                    </a:lnTo>
                    <a:lnTo>
                      <a:pt x="113" y="269"/>
                    </a:lnTo>
                    <a:lnTo>
                      <a:pt x="102" y="259"/>
                    </a:lnTo>
                    <a:lnTo>
                      <a:pt x="91" y="247"/>
                    </a:lnTo>
                    <a:lnTo>
                      <a:pt x="81" y="234"/>
                    </a:lnTo>
                    <a:lnTo>
                      <a:pt x="72" y="220"/>
                    </a:lnTo>
                    <a:lnTo>
                      <a:pt x="67" y="205"/>
                    </a:lnTo>
                    <a:lnTo>
                      <a:pt x="62" y="190"/>
                    </a:lnTo>
                    <a:lnTo>
                      <a:pt x="58" y="174"/>
                    </a:lnTo>
                    <a:lnTo>
                      <a:pt x="58" y="156"/>
                    </a:lnTo>
                    <a:close/>
                    <a:moveTo>
                      <a:pt x="140" y="255"/>
                    </a:moveTo>
                    <a:lnTo>
                      <a:pt x="198" y="174"/>
                    </a:lnTo>
                    <a:lnTo>
                      <a:pt x="204" y="175"/>
                    </a:lnTo>
                    <a:lnTo>
                      <a:pt x="209" y="175"/>
                    </a:lnTo>
                    <a:lnTo>
                      <a:pt x="213" y="172"/>
                    </a:lnTo>
                    <a:lnTo>
                      <a:pt x="217" y="169"/>
                    </a:lnTo>
                    <a:lnTo>
                      <a:pt x="220" y="166"/>
                    </a:lnTo>
                    <a:lnTo>
                      <a:pt x="313" y="178"/>
                    </a:lnTo>
                    <a:lnTo>
                      <a:pt x="309" y="194"/>
                    </a:lnTo>
                    <a:lnTo>
                      <a:pt x="302" y="209"/>
                    </a:lnTo>
                    <a:lnTo>
                      <a:pt x="294" y="224"/>
                    </a:lnTo>
                    <a:lnTo>
                      <a:pt x="282" y="237"/>
                    </a:lnTo>
                    <a:lnTo>
                      <a:pt x="273" y="245"/>
                    </a:lnTo>
                    <a:lnTo>
                      <a:pt x="265" y="251"/>
                    </a:lnTo>
                    <a:lnTo>
                      <a:pt x="255" y="258"/>
                    </a:lnTo>
                    <a:lnTo>
                      <a:pt x="245" y="262"/>
                    </a:lnTo>
                    <a:lnTo>
                      <a:pt x="234" y="266"/>
                    </a:lnTo>
                    <a:lnTo>
                      <a:pt x="224" y="269"/>
                    </a:lnTo>
                    <a:lnTo>
                      <a:pt x="212" y="271"/>
                    </a:lnTo>
                    <a:lnTo>
                      <a:pt x="201" y="271"/>
                    </a:lnTo>
                    <a:lnTo>
                      <a:pt x="201" y="278"/>
                    </a:lnTo>
                    <a:lnTo>
                      <a:pt x="201" y="271"/>
                    </a:lnTo>
                    <a:lnTo>
                      <a:pt x="185" y="270"/>
                    </a:lnTo>
                    <a:lnTo>
                      <a:pt x="170" y="266"/>
                    </a:lnTo>
                    <a:lnTo>
                      <a:pt x="155" y="261"/>
                    </a:lnTo>
                    <a:lnTo>
                      <a:pt x="140" y="255"/>
                    </a:lnTo>
                    <a:close/>
                    <a:moveTo>
                      <a:pt x="223" y="152"/>
                    </a:moveTo>
                    <a:lnTo>
                      <a:pt x="223" y="152"/>
                    </a:lnTo>
                    <a:lnTo>
                      <a:pt x="220" y="147"/>
                    </a:lnTo>
                    <a:lnTo>
                      <a:pt x="216" y="141"/>
                    </a:lnTo>
                    <a:lnTo>
                      <a:pt x="211" y="139"/>
                    </a:lnTo>
                    <a:lnTo>
                      <a:pt x="204" y="137"/>
                    </a:lnTo>
                    <a:lnTo>
                      <a:pt x="200" y="138"/>
                    </a:lnTo>
                    <a:lnTo>
                      <a:pt x="197" y="139"/>
                    </a:lnTo>
                    <a:lnTo>
                      <a:pt x="193" y="140"/>
                    </a:lnTo>
                    <a:lnTo>
                      <a:pt x="190" y="143"/>
                    </a:lnTo>
                    <a:lnTo>
                      <a:pt x="188" y="145"/>
                    </a:lnTo>
                    <a:lnTo>
                      <a:pt x="187" y="149"/>
                    </a:lnTo>
                    <a:lnTo>
                      <a:pt x="186" y="152"/>
                    </a:lnTo>
                    <a:lnTo>
                      <a:pt x="185" y="156"/>
                    </a:lnTo>
                    <a:lnTo>
                      <a:pt x="186" y="161"/>
                    </a:lnTo>
                    <a:lnTo>
                      <a:pt x="187" y="164"/>
                    </a:lnTo>
                    <a:lnTo>
                      <a:pt x="130" y="246"/>
                    </a:lnTo>
                    <a:lnTo>
                      <a:pt x="120" y="237"/>
                    </a:lnTo>
                    <a:lnTo>
                      <a:pt x="111" y="229"/>
                    </a:lnTo>
                    <a:lnTo>
                      <a:pt x="105" y="220"/>
                    </a:lnTo>
                    <a:lnTo>
                      <a:pt x="99" y="210"/>
                    </a:lnTo>
                    <a:lnTo>
                      <a:pt x="94" y="201"/>
                    </a:lnTo>
                    <a:lnTo>
                      <a:pt x="91" y="190"/>
                    </a:lnTo>
                    <a:lnTo>
                      <a:pt x="88" y="179"/>
                    </a:lnTo>
                    <a:lnTo>
                      <a:pt x="86" y="167"/>
                    </a:lnTo>
                    <a:lnTo>
                      <a:pt x="85" y="156"/>
                    </a:lnTo>
                    <a:lnTo>
                      <a:pt x="86" y="144"/>
                    </a:lnTo>
                    <a:lnTo>
                      <a:pt x="88" y="134"/>
                    </a:lnTo>
                    <a:lnTo>
                      <a:pt x="91" y="123"/>
                    </a:lnTo>
                    <a:lnTo>
                      <a:pt x="94" y="112"/>
                    </a:lnTo>
                    <a:lnTo>
                      <a:pt x="99" y="102"/>
                    </a:lnTo>
                    <a:lnTo>
                      <a:pt x="105" y="93"/>
                    </a:lnTo>
                    <a:lnTo>
                      <a:pt x="111" y="84"/>
                    </a:lnTo>
                    <a:lnTo>
                      <a:pt x="119" y="75"/>
                    </a:lnTo>
                    <a:lnTo>
                      <a:pt x="128" y="68"/>
                    </a:lnTo>
                    <a:lnTo>
                      <a:pt x="137" y="60"/>
                    </a:lnTo>
                    <a:lnTo>
                      <a:pt x="147" y="55"/>
                    </a:lnTo>
                    <a:lnTo>
                      <a:pt x="157" y="50"/>
                    </a:lnTo>
                    <a:lnTo>
                      <a:pt x="167" y="46"/>
                    </a:lnTo>
                    <a:lnTo>
                      <a:pt x="178" y="44"/>
                    </a:lnTo>
                    <a:lnTo>
                      <a:pt x="189" y="42"/>
                    </a:lnTo>
                    <a:lnTo>
                      <a:pt x="201" y="42"/>
                    </a:lnTo>
                    <a:lnTo>
                      <a:pt x="212" y="42"/>
                    </a:lnTo>
                    <a:lnTo>
                      <a:pt x="224" y="44"/>
                    </a:lnTo>
                    <a:lnTo>
                      <a:pt x="234" y="46"/>
                    </a:lnTo>
                    <a:lnTo>
                      <a:pt x="244" y="50"/>
                    </a:lnTo>
                    <a:lnTo>
                      <a:pt x="255" y="55"/>
                    </a:lnTo>
                    <a:lnTo>
                      <a:pt x="265" y="60"/>
                    </a:lnTo>
                    <a:lnTo>
                      <a:pt x="273" y="68"/>
                    </a:lnTo>
                    <a:lnTo>
                      <a:pt x="282" y="75"/>
                    </a:lnTo>
                    <a:lnTo>
                      <a:pt x="290" y="84"/>
                    </a:lnTo>
                    <a:lnTo>
                      <a:pt x="296" y="93"/>
                    </a:lnTo>
                    <a:lnTo>
                      <a:pt x="302" y="102"/>
                    </a:lnTo>
                    <a:lnTo>
                      <a:pt x="307" y="112"/>
                    </a:lnTo>
                    <a:lnTo>
                      <a:pt x="311" y="123"/>
                    </a:lnTo>
                    <a:lnTo>
                      <a:pt x="313" y="134"/>
                    </a:lnTo>
                    <a:lnTo>
                      <a:pt x="315" y="144"/>
                    </a:lnTo>
                    <a:lnTo>
                      <a:pt x="315" y="156"/>
                    </a:lnTo>
                    <a:lnTo>
                      <a:pt x="315" y="164"/>
                    </a:lnTo>
                    <a:lnTo>
                      <a:pt x="223" y="152"/>
                    </a:lnTo>
                    <a:close/>
                    <a:moveTo>
                      <a:pt x="201" y="299"/>
                    </a:moveTo>
                    <a:lnTo>
                      <a:pt x="201" y="306"/>
                    </a:lnTo>
                    <a:lnTo>
                      <a:pt x="201" y="299"/>
                    </a:lnTo>
                    <a:lnTo>
                      <a:pt x="190" y="299"/>
                    </a:lnTo>
                    <a:lnTo>
                      <a:pt x="180" y="298"/>
                    </a:lnTo>
                    <a:lnTo>
                      <a:pt x="171" y="296"/>
                    </a:lnTo>
                    <a:lnTo>
                      <a:pt x="161" y="293"/>
                    </a:lnTo>
                    <a:lnTo>
                      <a:pt x="151" y="290"/>
                    </a:lnTo>
                    <a:lnTo>
                      <a:pt x="142" y="286"/>
                    </a:lnTo>
                    <a:lnTo>
                      <a:pt x="133" y="282"/>
                    </a:lnTo>
                    <a:lnTo>
                      <a:pt x="125" y="277"/>
                    </a:lnTo>
                    <a:lnTo>
                      <a:pt x="133" y="265"/>
                    </a:lnTo>
                    <a:lnTo>
                      <a:pt x="148" y="274"/>
                    </a:lnTo>
                    <a:lnTo>
                      <a:pt x="165" y="280"/>
                    </a:lnTo>
                    <a:lnTo>
                      <a:pt x="183" y="284"/>
                    </a:lnTo>
                    <a:lnTo>
                      <a:pt x="201" y="285"/>
                    </a:lnTo>
                    <a:lnTo>
                      <a:pt x="214" y="285"/>
                    </a:lnTo>
                    <a:lnTo>
                      <a:pt x="226" y="283"/>
                    </a:lnTo>
                    <a:lnTo>
                      <a:pt x="239" y="279"/>
                    </a:lnTo>
                    <a:lnTo>
                      <a:pt x="251" y="275"/>
                    </a:lnTo>
                    <a:lnTo>
                      <a:pt x="261" y="270"/>
                    </a:lnTo>
                    <a:lnTo>
                      <a:pt x="272" y="263"/>
                    </a:lnTo>
                    <a:lnTo>
                      <a:pt x="283" y="256"/>
                    </a:lnTo>
                    <a:lnTo>
                      <a:pt x="292" y="247"/>
                    </a:lnTo>
                    <a:lnTo>
                      <a:pt x="299" y="239"/>
                    </a:lnTo>
                    <a:lnTo>
                      <a:pt x="305" y="232"/>
                    </a:lnTo>
                    <a:lnTo>
                      <a:pt x="310" y="224"/>
                    </a:lnTo>
                    <a:lnTo>
                      <a:pt x="315" y="216"/>
                    </a:lnTo>
                    <a:lnTo>
                      <a:pt x="320" y="207"/>
                    </a:lnTo>
                    <a:lnTo>
                      <a:pt x="323" y="198"/>
                    </a:lnTo>
                    <a:lnTo>
                      <a:pt x="325" y="189"/>
                    </a:lnTo>
                    <a:lnTo>
                      <a:pt x="327" y="179"/>
                    </a:lnTo>
                    <a:lnTo>
                      <a:pt x="341" y="181"/>
                    </a:lnTo>
                    <a:lnTo>
                      <a:pt x="337" y="197"/>
                    </a:lnTo>
                    <a:lnTo>
                      <a:pt x="332" y="214"/>
                    </a:lnTo>
                    <a:lnTo>
                      <a:pt x="324" y="229"/>
                    </a:lnTo>
                    <a:lnTo>
                      <a:pt x="314" y="243"/>
                    </a:lnTo>
                    <a:lnTo>
                      <a:pt x="314" y="244"/>
                    </a:lnTo>
                    <a:lnTo>
                      <a:pt x="308" y="250"/>
                    </a:lnTo>
                    <a:lnTo>
                      <a:pt x="301" y="257"/>
                    </a:lnTo>
                    <a:lnTo>
                      <a:pt x="295" y="263"/>
                    </a:lnTo>
                    <a:lnTo>
                      <a:pt x="288" y="269"/>
                    </a:lnTo>
                    <a:lnTo>
                      <a:pt x="288" y="270"/>
                    </a:lnTo>
                    <a:lnTo>
                      <a:pt x="279" y="276"/>
                    </a:lnTo>
                    <a:lnTo>
                      <a:pt x="268" y="282"/>
                    </a:lnTo>
                    <a:lnTo>
                      <a:pt x="258" y="287"/>
                    </a:lnTo>
                    <a:lnTo>
                      <a:pt x="247" y="291"/>
                    </a:lnTo>
                    <a:lnTo>
                      <a:pt x="236" y="295"/>
                    </a:lnTo>
                    <a:lnTo>
                      <a:pt x="225" y="297"/>
                    </a:lnTo>
                    <a:lnTo>
                      <a:pt x="213" y="299"/>
                    </a:lnTo>
                    <a:lnTo>
                      <a:pt x="201" y="299"/>
                    </a:lnTo>
                    <a:close/>
                    <a:moveTo>
                      <a:pt x="302" y="275"/>
                    </a:moveTo>
                    <a:lnTo>
                      <a:pt x="302" y="275"/>
                    </a:lnTo>
                    <a:lnTo>
                      <a:pt x="304" y="275"/>
                    </a:lnTo>
                    <a:lnTo>
                      <a:pt x="307" y="272"/>
                    </a:lnTo>
                    <a:lnTo>
                      <a:pt x="311" y="268"/>
                    </a:lnTo>
                    <a:lnTo>
                      <a:pt x="312" y="266"/>
                    </a:lnTo>
                    <a:lnTo>
                      <a:pt x="320" y="259"/>
                    </a:lnTo>
                    <a:lnTo>
                      <a:pt x="320" y="258"/>
                    </a:lnTo>
                    <a:lnTo>
                      <a:pt x="327" y="265"/>
                    </a:lnTo>
                    <a:lnTo>
                      <a:pt x="310" y="283"/>
                    </a:lnTo>
                    <a:lnTo>
                      <a:pt x="302" y="275"/>
                    </a:lnTo>
                    <a:close/>
                    <a:moveTo>
                      <a:pt x="450" y="439"/>
                    </a:moveTo>
                    <a:lnTo>
                      <a:pt x="447" y="436"/>
                    </a:lnTo>
                    <a:lnTo>
                      <a:pt x="481" y="403"/>
                    </a:lnTo>
                    <a:lnTo>
                      <a:pt x="484" y="406"/>
                    </a:lnTo>
                    <a:lnTo>
                      <a:pt x="483" y="412"/>
                    </a:lnTo>
                    <a:lnTo>
                      <a:pt x="481" y="418"/>
                    </a:lnTo>
                    <a:lnTo>
                      <a:pt x="477" y="424"/>
                    </a:lnTo>
                    <a:lnTo>
                      <a:pt x="473" y="428"/>
                    </a:lnTo>
                    <a:lnTo>
                      <a:pt x="468" y="433"/>
                    </a:lnTo>
                    <a:lnTo>
                      <a:pt x="462" y="436"/>
                    </a:lnTo>
                    <a:lnTo>
                      <a:pt x="457" y="438"/>
                    </a:lnTo>
                    <a:lnTo>
                      <a:pt x="450" y="4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wrap="none"/>
              <a:lstStyle/>
              <a:p>
                <a:endParaRPr altLang="en-US" lang="zh-CN"/>
              </a:p>
            </p:txBody>
          </p:sp>
          <p:grpSp>
            <p:nvGrpSpPr>
              <p:cNvPr id="31761" name="Group 67"/>
              <p:cNvGrpSpPr/>
              <p:nvPr/>
            </p:nvGrpSpPr>
            <p:grpSpPr>
              <a:xfrm>
                <a:off x="6435491" y="3156852"/>
                <a:ext cx="1117550" cy="637348"/>
                <a:chOff x="6435491" y="3299480"/>
                <a:chExt cx="1117550" cy="637348"/>
              </a:xfrm>
            </p:grpSpPr>
            <p:sp>
              <p:nvSpPr>
                <p:cNvPr id="69" name="speed"/>
                <p:cNvSpPr txBox="1">
                  <a:spLocks noChangeArrowheads="1"/>
                </p:cNvSpPr>
                <p:nvPr/>
              </p:nvSpPr>
              <p:spPr bwMode="auto">
                <a:xfrm>
                  <a:off x="6613608" y="3299480"/>
                  <a:ext cx="761314" cy="231652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dir="t" rig="threePt"/>
                </a:scene3d>
                <a:sp3d prstMaterial="matte">
                  <a:bevelT h="1270" w="1270"/>
                </a:sp3d>
              </p:spPr>
              <p:txBody>
                <a:bodyPr bIns="0" lIns="0" rIns="0" tIns="0" wrap="none">
                  <a:spAutoFit/>
                  <a:sp3d/>
                </a:bodyPr>
                <a:lstStyle>
                  <a:defPPr>
                    <a:defRPr lang="ko-KR"/>
                  </a:defPPr>
                  <a:lvl1pPr algn="l" fontAlgn="base" latinLnBrk="1" rtl="0">
                    <a:spcBef>
                      <a:spcPct val="0"/>
                    </a:spcBef>
                    <a:spcAft>
                      <a:spcPct val="0"/>
                    </a:spcAft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1pPr>
                  <a:lvl2pPr algn="l" fontAlgn="base" latinLnBrk="1" marL="457200" rtl="0">
                    <a:spcBef>
                      <a:spcPct val="0"/>
                    </a:spcBef>
                    <a:spcAft>
                      <a:spcPct val="0"/>
                    </a:spcAft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2pPr>
                  <a:lvl3pPr algn="l" fontAlgn="base" latinLnBrk="1" marL="914400" rtl="0">
                    <a:spcBef>
                      <a:spcPct val="0"/>
                    </a:spcBef>
                    <a:spcAft>
                      <a:spcPct val="0"/>
                    </a:spcAft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3pPr>
                  <a:lvl4pPr algn="l" fontAlgn="base" latinLnBrk="1" marL="1371600" rtl="0">
                    <a:spcBef>
                      <a:spcPct val="0"/>
                    </a:spcBef>
                    <a:spcAft>
                      <a:spcPct val="0"/>
                    </a:spcAft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4pPr>
                  <a:lvl5pPr algn="l" fontAlgn="base" latinLnBrk="1" marL="1828800" rtl="0">
                    <a:spcBef>
                      <a:spcPct val="0"/>
                    </a:spcBef>
                    <a:spcAft>
                      <a:spcPct val="0"/>
                    </a:spcAft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5pPr>
                  <a:lvl6pPr algn="l" defTabSz="914400" eaLnBrk="1" hangingPunct="1" latinLnBrk="1" marL="2286000" rtl="0"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6pPr>
                  <a:lvl7pPr algn="l" defTabSz="914400" eaLnBrk="1" hangingPunct="1" latinLnBrk="1" marL="2743200" rtl="0"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7pPr>
                  <a:lvl8pPr algn="l" defTabSz="914400" eaLnBrk="1" hangingPunct="1" latinLnBrk="1" marL="3200400" rtl="0"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8pPr>
                  <a:lvl9pPr algn="l" defTabSz="914400" eaLnBrk="1" hangingPunct="1" latinLnBrk="1" marL="3657600" rtl="0"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  <a:buClr>
                      <a:prstClr val="white"/>
                    </a:buClr>
                    <a:defRPr/>
                  </a:pPr>
                  <a:r>
                    <a:rPr altLang="ko-KR" b="1" lang="en-US">
                      <a:solidFill>
                        <a:schemeClr val="bg1"/>
                      </a:solidFill>
                      <a:latin charset="0" pitchFamily="34" typeface="Calibri"/>
                      <a:ea charset="0" pitchFamily="34" typeface="Tahoma"/>
                      <a:cs charset="0" pitchFamily="34" typeface="Tahoma"/>
                    </a:rPr>
                    <a:t>Value 03</a:t>
                  </a:r>
                </a:p>
              </p:txBody>
            </p:sp>
            <p:sp>
              <p:nvSpPr>
                <p:cNvPr id="70" name="speed"/>
                <p:cNvSpPr txBox="1">
                  <a:spLocks noChangeArrowheads="1"/>
                </p:cNvSpPr>
                <p:nvPr/>
              </p:nvSpPr>
              <p:spPr bwMode="auto">
                <a:xfrm>
                  <a:off x="6475526" y="3567497"/>
                  <a:ext cx="1037478" cy="343189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dir="t" rig="threePt"/>
                </a:scene3d>
                <a:sp3d prstMaterial="matte">
                  <a:bevelT h="1270" w="1270"/>
                </a:sp3d>
              </p:spPr>
              <p:txBody>
                <a:bodyPr bIns="0" lIns="0" rIns="0" tIns="0" wrap="none">
                  <a:spAutoFit/>
                  <a:sp3d/>
                </a:bodyPr>
                <a:lstStyle>
                  <a:defPPr>
                    <a:defRPr lang="ko-KR"/>
                  </a:defPPr>
                  <a:lvl1pPr algn="l" fontAlgn="base" latinLnBrk="1" rtl="0">
                    <a:spcBef>
                      <a:spcPct val="0"/>
                    </a:spcBef>
                    <a:spcAft>
                      <a:spcPct val="0"/>
                    </a:spcAft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1pPr>
                  <a:lvl2pPr algn="l" fontAlgn="base" latinLnBrk="1" marL="457200" rtl="0">
                    <a:spcBef>
                      <a:spcPct val="0"/>
                    </a:spcBef>
                    <a:spcAft>
                      <a:spcPct val="0"/>
                    </a:spcAft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2pPr>
                  <a:lvl3pPr algn="l" fontAlgn="base" latinLnBrk="1" marL="914400" rtl="0">
                    <a:spcBef>
                      <a:spcPct val="0"/>
                    </a:spcBef>
                    <a:spcAft>
                      <a:spcPct val="0"/>
                    </a:spcAft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3pPr>
                  <a:lvl4pPr algn="l" fontAlgn="base" latinLnBrk="1" marL="1371600" rtl="0">
                    <a:spcBef>
                      <a:spcPct val="0"/>
                    </a:spcBef>
                    <a:spcAft>
                      <a:spcPct val="0"/>
                    </a:spcAft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4pPr>
                  <a:lvl5pPr algn="l" fontAlgn="base" latinLnBrk="1" marL="1828800" rtl="0">
                    <a:spcBef>
                      <a:spcPct val="0"/>
                    </a:spcBef>
                    <a:spcAft>
                      <a:spcPct val="0"/>
                    </a:spcAft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5pPr>
                  <a:lvl6pPr algn="l" defTabSz="914400" eaLnBrk="1" hangingPunct="1" latinLnBrk="1" marL="2286000" rtl="0"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6pPr>
                  <a:lvl7pPr algn="l" defTabSz="914400" eaLnBrk="1" hangingPunct="1" latinLnBrk="1" marL="2743200" rtl="0"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7pPr>
                  <a:lvl8pPr algn="l" defTabSz="914400" eaLnBrk="1" hangingPunct="1" latinLnBrk="1" marL="3200400" rtl="0"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8pPr>
                  <a:lvl9pPr algn="l" defTabSz="914400" eaLnBrk="1" hangingPunct="1" latinLnBrk="1" marL="3657600" rtl="0"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9pPr>
                </a:lstStyle>
                <a:p>
                  <a:pPr algn="ctr" latinLnBrk="0">
                    <a:buClr>
                      <a:prstClr val="white"/>
                    </a:buClr>
                    <a:defRPr/>
                  </a:pPr>
                  <a:r>
                    <a:rPr altLang="ko-KR" lang="en-US" sz="1200">
                      <a:solidFill>
                        <a:schemeClr val="bg1"/>
                      </a:solidFill>
                      <a:latin charset="0" pitchFamily="34" typeface="Calibri"/>
                      <a:ea charset="0" pitchFamily="34" typeface="Tahoma"/>
                      <a:cs charset="0" panose="020b0604020202020204" pitchFamily="34" typeface="Arial"/>
                    </a:rPr>
                    <a:t>Design inspiration</a:t>
                  </a:r>
                </a:p>
                <a:p>
                  <a:pPr algn="ctr" latinLnBrk="0">
                    <a:buClr>
                      <a:prstClr val="white"/>
                    </a:buClr>
                    <a:defRPr/>
                  </a:pPr>
                  <a:r>
                    <a:rPr altLang="ko-KR" lang="en-US" sz="1200">
                      <a:solidFill>
                        <a:schemeClr val="bg1"/>
                      </a:solidFill>
                      <a:latin charset="0" pitchFamily="34" typeface="Calibri"/>
                      <a:ea charset="0" pitchFamily="34" typeface="Tahoma"/>
                      <a:cs charset="0" panose="020b0604020202020204" pitchFamily="34" typeface="Arial"/>
                    </a:rPr>
                    <a:t>for presentation</a:t>
                  </a:r>
                </a:p>
              </p:txBody>
            </p:sp>
          </p:grpSp>
          <p:grpSp>
            <p:nvGrpSpPr>
              <p:cNvPr id="31762" name="Group 73"/>
              <p:cNvGrpSpPr/>
              <p:nvPr/>
            </p:nvGrpSpPr>
            <p:grpSpPr>
              <a:xfrm>
                <a:off x="6417858" y="4395918"/>
                <a:ext cx="1152815" cy="623639"/>
                <a:chOff x="6417858" y="4630199"/>
                <a:chExt cx="1152815" cy="623639"/>
              </a:xfrm>
            </p:grpSpPr>
            <p:sp>
              <p:nvSpPr>
                <p:cNvPr id="75" name="speed"/>
                <p:cNvSpPr txBox="1">
                  <a:spLocks noChangeArrowheads="1"/>
                </p:cNvSpPr>
                <p:nvPr/>
              </p:nvSpPr>
              <p:spPr bwMode="auto">
                <a:xfrm>
                  <a:off x="6613609" y="4630200"/>
                  <a:ext cx="761314" cy="231652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dir="t" rig="threePt"/>
                </a:scene3d>
                <a:sp3d prstMaterial="matte">
                  <a:bevelT h="1270" w="1270"/>
                </a:sp3d>
              </p:spPr>
              <p:txBody>
                <a:bodyPr bIns="0" lIns="0" rIns="0" tIns="0" wrap="none">
                  <a:spAutoFit/>
                  <a:sp3d/>
                </a:bodyPr>
                <a:lstStyle>
                  <a:defPPr>
                    <a:defRPr lang="ko-KR"/>
                  </a:defPPr>
                  <a:lvl1pPr algn="l" fontAlgn="base" latinLnBrk="1" rtl="0">
                    <a:spcBef>
                      <a:spcPct val="0"/>
                    </a:spcBef>
                    <a:spcAft>
                      <a:spcPct val="0"/>
                    </a:spcAft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1pPr>
                  <a:lvl2pPr algn="l" fontAlgn="base" latinLnBrk="1" marL="457200" rtl="0">
                    <a:spcBef>
                      <a:spcPct val="0"/>
                    </a:spcBef>
                    <a:spcAft>
                      <a:spcPct val="0"/>
                    </a:spcAft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2pPr>
                  <a:lvl3pPr algn="l" fontAlgn="base" latinLnBrk="1" marL="914400" rtl="0">
                    <a:spcBef>
                      <a:spcPct val="0"/>
                    </a:spcBef>
                    <a:spcAft>
                      <a:spcPct val="0"/>
                    </a:spcAft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3pPr>
                  <a:lvl4pPr algn="l" fontAlgn="base" latinLnBrk="1" marL="1371600" rtl="0">
                    <a:spcBef>
                      <a:spcPct val="0"/>
                    </a:spcBef>
                    <a:spcAft>
                      <a:spcPct val="0"/>
                    </a:spcAft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4pPr>
                  <a:lvl5pPr algn="l" fontAlgn="base" latinLnBrk="1" marL="1828800" rtl="0">
                    <a:spcBef>
                      <a:spcPct val="0"/>
                    </a:spcBef>
                    <a:spcAft>
                      <a:spcPct val="0"/>
                    </a:spcAft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5pPr>
                  <a:lvl6pPr algn="l" defTabSz="914400" eaLnBrk="1" hangingPunct="1" latinLnBrk="1" marL="2286000" rtl="0"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6pPr>
                  <a:lvl7pPr algn="l" defTabSz="914400" eaLnBrk="1" hangingPunct="1" latinLnBrk="1" marL="2743200" rtl="0"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7pPr>
                  <a:lvl8pPr algn="l" defTabSz="914400" eaLnBrk="1" hangingPunct="1" latinLnBrk="1" marL="3200400" rtl="0"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8pPr>
                  <a:lvl9pPr algn="l" defTabSz="914400" eaLnBrk="1" hangingPunct="1" latinLnBrk="1" marL="3657600" rtl="0"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  <a:buClr>
                      <a:prstClr val="white"/>
                    </a:buClr>
                    <a:defRPr/>
                  </a:pPr>
                  <a:r>
                    <a:rPr altLang="ko-KR" b="1" lang="en-US">
                      <a:solidFill>
                        <a:schemeClr val="bg1"/>
                      </a:solidFill>
                      <a:latin charset="0" pitchFamily="34" typeface="Calibri"/>
                      <a:ea charset="0" pitchFamily="34" typeface="Tahoma"/>
                      <a:cs charset="0" pitchFamily="34" typeface="Tahoma"/>
                    </a:rPr>
                    <a:t>Value 04</a:t>
                  </a:r>
                </a:p>
              </p:txBody>
            </p:sp>
            <p:sp>
              <p:nvSpPr>
                <p:cNvPr id="76" name="speed"/>
                <p:cNvSpPr txBox="1">
                  <a:spLocks noChangeArrowheads="1"/>
                </p:cNvSpPr>
                <p:nvPr/>
              </p:nvSpPr>
              <p:spPr bwMode="auto">
                <a:xfrm>
                  <a:off x="6459139" y="4884507"/>
                  <a:ext cx="1070251" cy="343189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dir="t" rig="threePt"/>
                </a:scene3d>
                <a:sp3d prstMaterial="matte">
                  <a:bevelT h="1270" w="1270"/>
                </a:sp3d>
              </p:spPr>
              <p:txBody>
                <a:bodyPr bIns="0" lIns="0" rIns="0" tIns="0" wrap="none">
                  <a:spAutoFit/>
                  <a:sp3d/>
                </a:bodyPr>
                <a:lstStyle>
                  <a:defPPr>
                    <a:defRPr lang="ko-KR"/>
                  </a:defPPr>
                  <a:lvl1pPr algn="l" fontAlgn="base" latinLnBrk="1" rtl="0">
                    <a:spcBef>
                      <a:spcPct val="0"/>
                    </a:spcBef>
                    <a:spcAft>
                      <a:spcPct val="0"/>
                    </a:spcAft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1pPr>
                  <a:lvl2pPr algn="l" fontAlgn="base" latinLnBrk="1" marL="457200" rtl="0">
                    <a:spcBef>
                      <a:spcPct val="0"/>
                    </a:spcBef>
                    <a:spcAft>
                      <a:spcPct val="0"/>
                    </a:spcAft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2pPr>
                  <a:lvl3pPr algn="l" fontAlgn="base" latinLnBrk="1" marL="914400" rtl="0">
                    <a:spcBef>
                      <a:spcPct val="0"/>
                    </a:spcBef>
                    <a:spcAft>
                      <a:spcPct val="0"/>
                    </a:spcAft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3pPr>
                  <a:lvl4pPr algn="l" fontAlgn="base" latinLnBrk="1" marL="1371600" rtl="0">
                    <a:spcBef>
                      <a:spcPct val="0"/>
                    </a:spcBef>
                    <a:spcAft>
                      <a:spcPct val="0"/>
                    </a:spcAft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4pPr>
                  <a:lvl5pPr algn="l" fontAlgn="base" latinLnBrk="1" marL="1828800" rtl="0">
                    <a:spcBef>
                      <a:spcPct val="0"/>
                    </a:spcBef>
                    <a:spcAft>
                      <a:spcPct val="0"/>
                    </a:spcAft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5pPr>
                  <a:lvl6pPr algn="l" defTabSz="914400" eaLnBrk="1" hangingPunct="1" latinLnBrk="1" marL="2286000" rtl="0"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6pPr>
                  <a:lvl7pPr algn="l" defTabSz="914400" eaLnBrk="1" hangingPunct="1" latinLnBrk="1" marL="2743200" rtl="0"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7pPr>
                  <a:lvl8pPr algn="l" defTabSz="914400" eaLnBrk="1" hangingPunct="1" latinLnBrk="1" marL="3200400" rtl="0"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8pPr>
                  <a:lvl9pPr algn="l" defTabSz="914400" eaLnBrk="1" hangingPunct="1" latinLnBrk="1" marL="3657600" rtl="0">
                    <a:defRPr kern="1200" kumimoji="1">
                      <a:solidFill>
                        <a:schemeClr val="tx1"/>
                      </a:solidFill>
                      <a:latin charset="-127" pitchFamily="50" typeface="굴림"/>
                      <a:ea charset="-127" pitchFamily="50" typeface="굴림"/>
                      <a:cs typeface="+mn-cs"/>
                    </a:defRPr>
                  </a:lvl9pPr>
                </a:lstStyle>
                <a:p>
                  <a:pPr algn="ctr" latinLnBrk="0">
                    <a:buClr>
                      <a:prstClr val="white"/>
                    </a:buClr>
                    <a:defRPr/>
                  </a:pPr>
                  <a:r>
                    <a:rPr altLang="ko-KR" lang="en-US" sz="1200">
                      <a:solidFill>
                        <a:schemeClr val="bg1"/>
                      </a:solidFill>
                      <a:latin charset="0" pitchFamily="34" typeface="Calibri"/>
                      <a:ea charset="0" pitchFamily="34" typeface="Tahoma"/>
                      <a:cs charset="0" panose="020b0604020202020204" pitchFamily="34" typeface="Arial"/>
                    </a:rPr>
                    <a:t>Design inspiration </a:t>
                  </a:r>
                </a:p>
                <a:p>
                  <a:pPr algn="ctr" latinLnBrk="0">
                    <a:buClr>
                      <a:prstClr val="white"/>
                    </a:buClr>
                    <a:defRPr/>
                  </a:pPr>
                  <a:r>
                    <a:rPr altLang="ko-KR" lang="en-US" sz="1200">
                      <a:solidFill>
                        <a:schemeClr val="bg1"/>
                      </a:solidFill>
                      <a:latin charset="0" pitchFamily="34" typeface="Calibri"/>
                      <a:ea charset="0" pitchFamily="34" typeface="Tahoma"/>
                      <a:cs charset="0" panose="020b0604020202020204" pitchFamily="34" typeface="Arial"/>
                    </a:rPr>
                    <a:t>for presentation</a:t>
                  </a:r>
                </a:p>
              </p:txBody>
            </p:sp>
          </p:grpSp>
        </p:grpSp>
      </p:grp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algn="tl" blurRad="25400" dir="2700000" dist="127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altLang="en-US" lang="ko-KR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36448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>
              <a:lnSpc>
                <a:spcPct val="80000"/>
              </a:lnSpc>
              <a:spcAft>
                <a:spcPct val="0"/>
              </a:spcAft>
              <a:defRPr/>
            </a:pPr>
            <a:r>
              <a:rPr altLang="ko-KR" 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Slide main title</a:t>
            </a:r>
          </a:p>
        </p:txBody>
      </p:sp>
      <p:sp>
        <p:nvSpPr>
          <p:cNvPr id="32771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4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 lIns="0" rIns="0" tIns="0">
            <a:spAutoFit/>
          </a:bodyPr>
          <a:lstStyle/>
          <a:p>
            <a:r>
              <a:rPr altLang="ko-KR" b="1" lang="en-US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Design inspiration For presentation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3360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 indent="-180975" marL="180975">
              <a:spcAft>
                <a:spcPct val="0"/>
              </a:spcAft>
              <a:buClr>
                <a:srgbClr val="FF8A00"/>
              </a:buClr>
              <a:buFont charset="0" panose="020b0604020202020204" pitchFamily="34" typeface="Arial"/>
              <a:buChar char="•"/>
              <a:defRPr/>
            </a:pPr>
            <a:r>
              <a:rPr altLang="ko-KR" b="0" lang="en-US" sz="1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7" name="speed"/>
          <p:cNvSpPr txBox="1">
            <a:spLocks noChangeArrowheads="1"/>
          </p:cNvSpPr>
          <p:nvPr/>
        </p:nvSpPr>
        <p:spPr bwMode="auto">
          <a:xfrm>
            <a:off x="1581670" y="5811747"/>
            <a:ext cx="1583730" cy="2438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  <a:sp3d prstMaterial="matte">
            <a:bevelT h="1270" w="1270"/>
          </a:sp3d>
        </p:spPr>
        <p:txBody>
          <a:bodyPr bIns="0" lIns="0" rIns="0" tIns="0" wrap="none">
            <a:spAutoFit/>
            <a:sp3d/>
          </a:bodyPr>
          <a:lstStyle>
            <a:defPPr>
              <a:defRPr lang="ko-KR"/>
            </a:defPPr>
            <a:lvl1pPr algn="l" fontAlgn="base" latinLnBrk="1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1pPr>
            <a:lvl2pPr algn="l" fontAlgn="base" latinLnBrk="1" marL="4572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2pPr>
            <a:lvl3pPr algn="l" fontAlgn="base" latinLnBrk="1" marL="9144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3pPr>
            <a:lvl4pPr algn="l" fontAlgn="base" latinLnBrk="1" marL="13716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4pPr>
            <a:lvl5pPr algn="l" fontAlgn="base" latinLnBrk="1" marL="18288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5pPr>
            <a:lvl6pPr algn="l" defTabSz="914400" eaLnBrk="1" hangingPunct="1" latinLnBrk="1" marL="22860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6pPr>
            <a:lvl7pPr algn="l" defTabSz="914400" eaLnBrk="1" hangingPunct="1" latinLnBrk="1" marL="27432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7pPr>
            <a:lvl8pPr algn="l" defTabSz="914400" eaLnBrk="1" hangingPunct="1" latinLnBrk="1" marL="32004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8pPr>
            <a:lvl9pPr algn="l" defTabSz="914400" eaLnBrk="1" hangingPunct="1" latinLnBrk="1" marL="36576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9pPr>
          </a:lstStyle>
          <a:p>
            <a:pPr>
              <a:buClr>
                <a:schemeClr val="tx1">
                  <a:lumMod val="85000"/>
                  <a:lumOff val="15000"/>
                </a:schemeClr>
              </a:buClr>
              <a:buSzPct val="105000"/>
              <a:defRPr/>
            </a:pPr>
            <a:r>
              <a:rPr altLang="ko-KR" b="1" lang="en-US" sz="16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Calibri"/>
              </a:rPr>
              <a:t>Eye-catching visual</a:t>
            </a:r>
          </a:p>
        </p:txBody>
      </p:sp>
      <p:grpSp>
        <p:nvGrpSpPr>
          <p:cNvPr id="32774" name="Group 7"/>
          <p:cNvGrpSpPr/>
          <p:nvPr/>
        </p:nvGrpSpPr>
        <p:grpSpPr>
          <a:xfrm>
            <a:off x="1436688" y="2152650"/>
            <a:ext cx="1987550" cy="3768725"/>
            <a:chOff x="1531211" y="2406686"/>
            <a:chExt cx="1864412" cy="3536914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1531211" y="2460321"/>
              <a:ext cx="0" cy="3483279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headEnd type="diamond"/>
              <a:tailEnd type="diamon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speed"/>
            <p:cNvSpPr txBox="1">
              <a:spLocks noChangeArrowheads="1"/>
            </p:cNvSpPr>
            <p:nvPr/>
          </p:nvSpPr>
          <p:spPr bwMode="auto">
            <a:xfrm>
              <a:off x="1666853" y="3343770"/>
              <a:ext cx="1711414" cy="100118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 wrap="none">
              <a:spAutoFit/>
              <a:sp3d/>
            </a:bodyPr>
            <a:lstStyle>
              <a:defPPr>
                <a:defRPr lang="ko-KR"/>
              </a:defPPr>
              <a:lvl1pPr algn="l" fontAlgn="base" latinLnBrk="1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1pPr>
              <a:lvl2pPr algn="l" fontAlgn="base" latinLnBrk="1" marL="4572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2pPr>
              <a:lvl3pPr algn="l" fontAlgn="base" latinLnBrk="1" marL="9144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3pPr>
              <a:lvl4pPr algn="l" fontAlgn="base" latinLnBrk="1" marL="13716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4pPr>
              <a:lvl5pPr algn="l" fontAlgn="base" latinLnBrk="1" marL="18288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5pPr>
              <a:lvl6pPr algn="l" defTabSz="914400" eaLnBrk="1" hangingPunct="1" latinLnBrk="1" marL="22860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6pPr>
              <a:lvl7pPr algn="l" defTabSz="914400" eaLnBrk="1" hangingPunct="1" latinLnBrk="1" marL="27432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7pPr>
              <a:lvl8pPr algn="l" defTabSz="914400" eaLnBrk="1" hangingPunct="1" latinLnBrk="1" marL="32004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8pPr>
              <a:lvl9pPr algn="l" defTabSz="914400" eaLnBrk="1" hangingPunct="1" latinLnBrk="1" marL="36576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9pPr>
            </a:lstStyle>
            <a:p>
              <a:pPr latinLnBrk="0">
                <a:buClr>
                  <a:prstClr val="white"/>
                </a:buClr>
                <a:defRPr/>
              </a:pPr>
              <a:r>
                <a:rPr altLang="ko-KR"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We create powerpoint </a:t>
              </a:r>
            </a:p>
            <a:p>
              <a:pPr latinLnBrk="0">
                <a:buClr>
                  <a:prstClr val="white"/>
                </a:buClr>
                <a:defRPr/>
              </a:pPr>
              <a:r>
                <a:rPr altLang="ko-KR"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Templates based on new </a:t>
              </a:r>
            </a:p>
            <a:p>
              <a:pPr latinLnBrk="0">
                <a:buClr>
                  <a:prstClr val="white"/>
                </a:buClr>
                <a:defRPr/>
              </a:pPr>
              <a:r>
                <a:rPr altLang="ko-KR"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visual trend that’s fresh, </a:t>
              </a:r>
            </a:p>
            <a:p>
              <a:pPr latinLnBrk="0">
                <a:buClr>
                  <a:prstClr val="white"/>
                </a:buClr>
                <a:defRPr/>
              </a:pPr>
              <a:r>
                <a:rPr altLang="ko-KR"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Relevant and always on </a:t>
              </a:r>
            </a:p>
            <a:p>
              <a:pPr latinLnBrk="0">
                <a:buClr>
                  <a:prstClr val="white"/>
                </a:buClr>
                <a:defRPr/>
              </a:pPr>
              <a:r>
                <a:rPr altLang="ko-KR"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the cutting edge. </a:t>
              </a:r>
            </a:p>
          </p:txBody>
        </p:sp>
        <p:sp>
          <p:nvSpPr>
            <p:cNvPr id="11" name="텍스트 개체 틀 3"/>
            <p:cNvSpPr txBox="1"/>
            <p:nvPr/>
          </p:nvSpPr>
          <p:spPr>
            <a:xfrm>
              <a:off x="1666723" y="2978790"/>
              <a:ext cx="1344700" cy="286052"/>
            </a:xfrm>
            <a:prstGeom prst="rect">
              <a:avLst/>
            </a:prstGeom>
          </p:spPr>
          <p:txBody>
            <a:bodyPr bIns="0" lIns="0" rIns="0" tIns="0" wrap="none">
              <a:spAutoFit/>
            </a:bodyPr>
            <a:lstStyle>
              <a:defPPr>
                <a:defRPr lang="ko-KR"/>
              </a:defPPr>
              <a:lvl1pPr indent="0">
                <a:spcBef>
                  <a:spcPct val="0"/>
                </a:spcBef>
                <a:buFont charset="0" panose="020b0604020202020204" pitchFamily="34" typeface="Arial"/>
                <a:buNone/>
                <a:defRPr b="0" baseline="0" i="0" sz="1000">
                  <a:effectLst/>
                  <a:latin charset="0" pitchFamily="34" typeface="Tahoma"/>
                  <a:ea typeface="+mj-ea"/>
                  <a:cs charset="0" pitchFamily="34" typeface="Tahoma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/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/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/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/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/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/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/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/>
              </a:lvl9pPr>
            </a:lstStyle>
            <a:p>
              <a:pPr fontAlgn="auto" latinLnBrk="1">
                <a:spcAft>
                  <a:spcPct val="0"/>
                </a:spcAft>
                <a:defRPr/>
              </a:pPr>
              <a:r>
                <a:rPr altLang="ko-KR" b="1"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rPr>
                <a:t>Stylish design</a:t>
              </a:r>
            </a:p>
          </p:txBody>
        </p:sp>
        <p:sp>
          <p:nvSpPr>
            <p:cNvPr id="12" name="텍스트 개체 틀 3"/>
            <p:cNvSpPr txBox="1"/>
            <p:nvPr/>
          </p:nvSpPr>
          <p:spPr>
            <a:xfrm>
              <a:off x="1666723" y="2406686"/>
              <a:ext cx="434831" cy="514894"/>
            </a:xfrm>
            <a:prstGeom prst="rect">
              <a:avLst/>
            </a:prstGeom>
          </p:spPr>
          <p:txBody>
            <a:bodyPr bIns="0" lIns="0" rIns="0" tIns="0" wrap="none">
              <a:spAutoFit/>
            </a:bodyPr>
            <a:lstStyle>
              <a:defPPr>
                <a:defRPr lang="ko-KR"/>
              </a:defPPr>
              <a:lvl1pPr indent="0">
                <a:spcBef>
                  <a:spcPct val="0"/>
                </a:spcBef>
                <a:buFont charset="0" panose="020b0604020202020204" pitchFamily="34" typeface="Arial"/>
                <a:buNone/>
                <a:defRPr b="0" baseline="0" i="0" sz="1000">
                  <a:effectLst/>
                  <a:latin charset="0" pitchFamily="34" typeface="Tahoma"/>
                  <a:ea typeface="+mj-ea"/>
                  <a:cs charset="0" pitchFamily="34" typeface="Tahoma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/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/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/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/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/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/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/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/>
              </a:lvl9pPr>
            </a:lstStyle>
            <a:p>
              <a:pPr fontAlgn="auto" latinLnBrk="1">
                <a:spcAft>
                  <a:spcPct val="0"/>
                </a:spcAft>
                <a:defRPr/>
              </a:pPr>
              <a:r>
                <a:rPr altLang="ko-KR" b="1" lang="en-US" sz="36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itchFamily="34" typeface="Calibri"/>
                </a:rPr>
                <a:t>01</a:t>
              </a:r>
            </a:p>
          </p:txBody>
        </p:sp>
      </p:grpSp>
      <p:grpSp>
        <p:nvGrpSpPr>
          <p:cNvPr id="32775" name="Group 12"/>
          <p:cNvGrpSpPr/>
          <p:nvPr/>
        </p:nvGrpSpPr>
        <p:grpSpPr>
          <a:xfrm>
            <a:off x="4078288" y="2152650"/>
            <a:ext cx="1985962" cy="3768725"/>
            <a:chOff x="4009418" y="2406686"/>
            <a:chExt cx="1864412" cy="3536914"/>
          </a:xfrm>
        </p:grpSpPr>
        <p:sp>
          <p:nvSpPr>
            <p:cNvPr id="14" name="speed"/>
            <p:cNvSpPr txBox="1">
              <a:spLocks noChangeArrowheads="1"/>
            </p:cNvSpPr>
            <p:nvPr/>
          </p:nvSpPr>
          <p:spPr bwMode="auto">
            <a:xfrm>
              <a:off x="4145061" y="3343770"/>
              <a:ext cx="1712782" cy="100118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 wrap="none">
              <a:spAutoFit/>
              <a:sp3d/>
            </a:bodyPr>
            <a:lstStyle>
              <a:defPPr>
                <a:defRPr lang="ko-KR"/>
              </a:defPPr>
              <a:lvl1pPr algn="l" fontAlgn="base" latinLnBrk="1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1pPr>
              <a:lvl2pPr algn="l" fontAlgn="base" latinLnBrk="1" marL="4572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2pPr>
              <a:lvl3pPr algn="l" fontAlgn="base" latinLnBrk="1" marL="9144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3pPr>
              <a:lvl4pPr algn="l" fontAlgn="base" latinLnBrk="1" marL="13716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4pPr>
              <a:lvl5pPr algn="l" fontAlgn="base" latinLnBrk="1" marL="18288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5pPr>
              <a:lvl6pPr algn="l" defTabSz="914400" eaLnBrk="1" hangingPunct="1" latinLnBrk="1" marL="22860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6pPr>
              <a:lvl7pPr algn="l" defTabSz="914400" eaLnBrk="1" hangingPunct="1" latinLnBrk="1" marL="27432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7pPr>
              <a:lvl8pPr algn="l" defTabSz="914400" eaLnBrk="1" hangingPunct="1" latinLnBrk="1" marL="32004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8pPr>
              <a:lvl9pPr algn="l" defTabSz="914400" eaLnBrk="1" hangingPunct="1" latinLnBrk="1" marL="36576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9pPr>
            </a:lstStyle>
            <a:p>
              <a:pPr latinLnBrk="0">
                <a:buClr>
                  <a:prstClr val="white"/>
                </a:buClr>
                <a:defRPr/>
              </a:pPr>
              <a:r>
                <a:rPr altLang="ko-KR"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We create powerpoint </a:t>
              </a:r>
            </a:p>
            <a:p>
              <a:pPr latinLnBrk="0">
                <a:buClr>
                  <a:prstClr val="white"/>
                </a:buClr>
                <a:defRPr/>
              </a:pPr>
              <a:r>
                <a:rPr altLang="ko-KR"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Templates based on new </a:t>
              </a:r>
            </a:p>
            <a:p>
              <a:pPr latinLnBrk="0">
                <a:buClr>
                  <a:prstClr val="white"/>
                </a:buClr>
                <a:defRPr/>
              </a:pPr>
              <a:r>
                <a:rPr altLang="ko-KR"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visual trend that’s fresh, </a:t>
              </a:r>
            </a:p>
            <a:p>
              <a:pPr latinLnBrk="0">
                <a:buClr>
                  <a:prstClr val="white"/>
                </a:buClr>
                <a:defRPr/>
              </a:pPr>
              <a:r>
                <a:rPr altLang="ko-KR"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Relevant and always on </a:t>
              </a:r>
            </a:p>
            <a:p>
              <a:pPr latinLnBrk="0">
                <a:buClr>
                  <a:prstClr val="white"/>
                </a:buClr>
                <a:defRPr/>
              </a:pPr>
              <a:r>
                <a:rPr altLang="ko-KR"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the cutting edge. </a:t>
              </a:r>
            </a:p>
          </p:txBody>
        </p:sp>
        <p:sp>
          <p:nvSpPr>
            <p:cNvPr id="15" name="텍스트 개체 틀 3"/>
            <p:cNvSpPr txBox="1"/>
            <p:nvPr/>
          </p:nvSpPr>
          <p:spPr>
            <a:xfrm>
              <a:off x="4145037" y="2978790"/>
              <a:ext cx="1345775" cy="286052"/>
            </a:xfrm>
            <a:prstGeom prst="rect">
              <a:avLst/>
            </a:prstGeom>
          </p:spPr>
          <p:txBody>
            <a:bodyPr bIns="0" lIns="0" rIns="0" tIns="0" wrap="none">
              <a:spAutoFit/>
            </a:bodyPr>
            <a:lstStyle>
              <a:defPPr>
                <a:defRPr lang="ko-KR"/>
              </a:defPPr>
              <a:lvl1pPr indent="0">
                <a:spcBef>
                  <a:spcPct val="0"/>
                </a:spcBef>
                <a:buFont charset="0" panose="020b0604020202020204" pitchFamily="34" typeface="Arial"/>
                <a:buNone/>
                <a:defRPr b="0" baseline="0" i="0" sz="1000">
                  <a:effectLst/>
                  <a:latin charset="0" pitchFamily="34" typeface="Tahoma"/>
                  <a:ea typeface="+mj-ea"/>
                  <a:cs charset="0" pitchFamily="34" typeface="Tahoma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/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/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/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/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/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/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/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/>
              </a:lvl9pPr>
            </a:lstStyle>
            <a:p>
              <a:pPr fontAlgn="auto" latinLnBrk="1">
                <a:spcAft>
                  <a:spcPct val="0"/>
                </a:spcAft>
                <a:defRPr/>
              </a:pPr>
              <a:r>
                <a:rPr altLang="ko-KR" b="1"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rPr>
                <a:t>Stylish design</a:t>
              </a:r>
            </a:p>
          </p:txBody>
        </p:sp>
        <p:sp>
          <p:nvSpPr>
            <p:cNvPr id="32804" name="텍스트 개체 틀 3"/>
            <p:cNvSpPr txBox="1"/>
            <p:nvPr/>
          </p:nvSpPr>
          <p:spPr bwMode="auto">
            <a:xfrm>
              <a:off x="4145060" y="2406686"/>
              <a:ext cx="435179" cy="5148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0" lIns="0" rIns="0" tIns="0" wrap="none">
              <a:spAutoFit/>
            </a:bodyPr>
            <a:lstStyle/>
            <a:p>
              <a:pPr latinLnBrk="1">
                <a:buFont typeface="Arial"/>
                <a:buNone/>
              </a:pPr>
              <a:r>
                <a:rPr altLang="ko-KR" b="1" lang="en-US" sz="3600">
                  <a:solidFill>
                    <a:srgbClr val="91BA5B"/>
                  </a:solidFill>
                  <a:latin charset="0" pitchFamily="34" typeface="Calibri"/>
                  <a:ea typeface="맑은 고딕"/>
                  <a:cs charset="0" pitchFamily="34" typeface="Tahoma"/>
                </a:rPr>
                <a:t>02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H="1">
              <a:off x="4009418" y="2460321"/>
              <a:ext cx="0" cy="3483279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headEnd type="diamond"/>
              <a:tailEnd type="diamon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2776" name="Group 17"/>
          <p:cNvGrpSpPr/>
          <p:nvPr/>
        </p:nvGrpSpPr>
        <p:grpSpPr>
          <a:xfrm>
            <a:off x="6715125" y="2152650"/>
            <a:ext cx="1987550" cy="3760788"/>
            <a:chOff x="6484859" y="2406686"/>
            <a:chExt cx="1864412" cy="3529294"/>
          </a:xfrm>
        </p:grpSpPr>
        <p:sp>
          <p:nvSpPr>
            <p:cNvPr id="19" name="speed"/>
            <p:cNvSpPr txBox="1">
              <a:spLocks noChangeArrowheads="1"/>
            </p:cNvSpPr>
            <p:nvPr/>
          </p:nvSpPr>
          <p:spPr bwMode="auto">
            <a:xfrm>
              <a:off x="6620500" y="3343769"/>
              <a:ext cx="1711414" cy="100113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 wrap="none">
              <a:spAutoFit/>
              <a:sp3d/>
            </a:bodyPr>
            <a:lstStyle>
              <a:defPPr>
                <a:defRPr lang="ko-KR"/>
              </a:defPPr>
              <a:lvl1pPr algn="l" fontAlgn="base" latinLnBrk="1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1pPr>
              <a:lvl2pPr algn="l" fontAlgn="base" latinLnBrk="1" marL="4572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2pPr>
              <a:lvl3pPr algn="l" fontAlgn="base" latinLnBrk="1" marL="9144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3pPr>
              <a:lvl4pPr algn="l" fontAlgn="base" latinLnBrk="1" marL="13716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4pPr>
              <a:lvl5pPr algn="l" fontAlgn="base" latinLnBrk="1" marL="18288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5pPr>
              <a:lvl6pPr algn="l" defTabSz="914400" eaLnBrk="1" hangingPunct="1" latinLnBrk="1" marL="22860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6pPr>
              <a:lvl7pPr algn="l" defTabSz="914400" eaLnBrk="1" hangingPunct="1" latinLnBrk="1" marL="27432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7pPr>
              <a:lvl8pPr algn="l" defTabSz="914400" eaLnBrk="1" hangingPunct="1" latinLnBrk="1" marL="32004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8pPr>
              <a:lvl9pPr algn="l" defTabSz="914400" eaLnBrk="1" hangingPunct="1" latinLnBrk="1" marL="36576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9pPr>
            </a:lstStyle>
            <a:p>
              <a:pPr latinLnBrk="0">
                <a:buClr>
                  <a:prstClr val="white"/>
                </a:buClr>
                <a:defRPr/>
              </a:pPr>
              <a:r>
                <a:rPr altLang="ko-KR"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We create powerpoint </a:t>
              </a:r>
            </a:p>
            <a:p>
              <a:pPr latinLnBrk="0">
                <a:buClr>
                  <a:prstClr val="white"/>
                </a:buClr>
                <a:defRPr/>
              </a:pPr>
              <a:r>
                <a:rPr altLang="ko-KR"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Templates based on new </a:t>
              </a:r>
            </a:p>
            <a:p>
              <a:pPr latinLnBrk="0">
                <a:buClr>
                  <a:prstClr val="white"/>
                </a:buClr>
                <a:defRPr/>
              </a:pPr>
              <a:r>
                <a:rPr altLang="ko-KR"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visual trend that’s fresh, </a:t>
              </a:r>
            </a:p>
            <a:p>
              <a:pPr latinLnBrk="0">
                <a:buClr>
                  <a:prstClr val="white"/>
                </a:buClr>
                <a:defRPr/>
              </a:pPr>
              <a:r>
                <a:rPr altLang="ko-KR"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Relevant and always on </a:t>
              </a:r>
            </a:p>
            <a:p>
              <a:pPr latinLnBrk="0">
                <a:buClr>
                  <a:prstClr val="white"/>
                </a:buClr>
                <a:defRPr/>
              </a:pPr>
              <a:r>
                <a:rPr altLang="ko-KR"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the cutting edge. </a:t>
              </a:r>
            </a:p>
          </p:txBody>
        </p:sp>
        <p:sp>
          <p:nvSpPr>
            <p:cNvPr id="20" name="텍스트 개체 틀 3"/>
            <p:cNvSpPr txBox="1"/>
            <p:nvPr/>
          </p:nvSpPr>
          <p:spPr>
            <a:xfrm>
              <a:off x="6620371" y="2978762"/>
              <a:ext cx="1344700" cy="286038"/>
            </a:xfrm>
            <a:prstGeom prst="rect">
              <a:avLst/>
            </a:prstGeom>
          </p:spPr>
          <p:txBody>
            <a:bodyPr bIns="0" lIns="0" rIns="0" tIns="0" wrap="none">
              <a:spAutoFit/>
            </a:bodyPr>
            <a:lstStyle>
              <a:defPPr>
                <a:defRPr lang="ko-KR"/>
              </a:defPPr>
              <a:lvl1pPr indent="0">
                <a:spcBef>
                  <a:spcPct val="0"/>
                </a:spcBef>
                <a:buFont charset="0" panose="020b0604020202020204" pitchFamily="34" typeface="Arial"/>
                <a:buNone/>
                <a:defRPr b="0" baseline="0" i="0" sz="1000">
                  <a:effectLst/>
                  <a:latin charset="0" pitchFamily="34" typeface="Tahoma"/>
                  <a:ea typeface="+mj-ea"/>
                  <a:cs charset="0" pitchFamily="34" typeface="Tahoma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/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/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/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/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/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/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/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/>
              </a:lvl9pPr>
            </a:lstStyle>
            <a:p>
              <a:pPr fontAlgn="auto" latinLnBrk="1">
                <a:spcAft>
                  <a:spcPct val="0"/>
                </a:spcAft>
                <a:defRPr/>
              </a:pPr>
              <a:r>
                <a:rPr altLang="ko-KR" b="1"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rPr>
                <a:t>Stylish design</a:t>
              </a:r>
            </a:p>
          </p:txBody>
        </p:sp>
        <p:sp>
          <p:nvSpPr>
            <p:cNvPr id="32800" name="텍스트 개체 틀 3"/>
            <p:cNvSpPr txBox="1"/>
            <p:nvPr/>
          </p:nvSpPr>
          <p:spPr bwMode="auto">
            <a:xfrm>
              <a:off x="6620501" y="2406686"/>
              <a:ext cx="434831" cy="5148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0" lIns="0" rIns="0" tIns="0" wrap="none">
              <a:spAutoFit/>
            </a:bodyPr>
            <a:lstStyle/>
            <a:p>
              <a:pPr latinLnBrk="1">
                <a:buFont typeface="Arial"/>
                <a:buNone/>
              </a:pPr>
              <a:r>
                <a:rPr altLang="ko-KR" b="1" lang="en-US" sz="3600">
                  <a:solidFill>
                    <a:srgbClr val="415463"/>
                  </a:solidFill>
                  <a:latin charset="0" pitchFamily="34" typeface="Calibri"/>
                  <a:ea typeface="맑은 고딕"/>
                  <a:cs charset="0" pitchFamily="34" typeface="Tahoma"/>
                </a:rPr>
                <a:t>03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H="1">
              <a:off x="6484859" y="2460318"/>
              <a:ext cx="0" cy="3475662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headEnd type="diamond"/>
              <a:tailEnd type="diamon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2777" name="Group 22"/>
          <p:cNvGrpSpPr/>
          <p:nvPr/>
        </p:nvGrpSpPr>
        <p:grpSpPr>
          <a:xfrm>
            <a:off x="9350375" y="2152650"/>
            <a:ext cx="1987550" cy="3768725"/>
            <a:chOff x="8957533" y="2406686"/>
            <a:chExt cx="1864411" cy="3536914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8957533" y="2460321"/>
              <a:ext cx="0" cy="3483279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headEnd type="diamond"/>
              <a:tailEnd type="diamon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5" name="speed"/>
            <p:cNvSpPr txBox="1">
              <a:spLocks noChangeArrowheads="1"/>
            </p:cNvSpPr>
            <p:nvPr/>
          </p:nvSpPr>
          <p:spPr bwMode="auto">
            <a:xfrm>
              <a:off x="9093174" y="3343770"/>
              <a:ext cx="1711413" cy="100118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 wrap="none">
              <a:spAutoFit/>
              <a:sp3d/>
            </a:bodyPr>
            <a:lstStyle>
              <a:defPPr>
                <a:defRPr lang="ko-KR"/>
              </a:defPPr>
              <a:lvl1pPr algn="l" fontAlgn="base" latinLnBrk="1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1pPr>
              <a:lvl2pPr algn="l" fontAlgn="base" latinLnBrk="1" marL="4572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2pPr>
              <a:lvl3pPr algn="l" fontAlgn="base" latinLnBrk="1" marL="9144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3pPr>
              <a:lvl4pPr algn="l" fontAlgn="base" latinLnBrk="1" marL="13716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4pPr>
              <a:lvl5pPr algn="l" fontAlgn="base" latinLnBrk="1" marL="18288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5pPr>
              <a:lvl6pPr algn="l" defTabSz="914400" eaLnBrk="1" hangingPunct="1" latinLnBrk="1" marL="22860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6pPr>
              <a:lvl7pPr algn="l" defTabSz="914400" eaLnBrk="1" hangingPunct="1" latinLnBrk="1" marL="27432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7pPr>
              <a:lvl8pPr algn="l" defTabSz="914400" eaLnBrk="1" hangingPunct="1" latinLnBrk="1" marL="32004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8pPr>
              <a:lvl9pPr algn="l" defTabSz="914400" eaLnBrk="1" hangingPunct="1" latinLnBrk="1" marL="36576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9pPr>
            </a:lstStyle>
            <a:p>
              <a:pPr latinLnBrk="0">
                <a:buClr>
                  <a:prstClr val="white"/>
                </a:buClr>
                <a:defRPr/>
              </a:pPr>
              <a:r>
                <a:rPr altLang="ko-KR"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We create powerpoint </a:t>
              </a:r>
            </a:p>
            <a:p>
              <a:pPr latinLnBrk="0">
                <a:buClr>
                  <a:prstClr val="white"/>
                </a:buClr>
                <a:defRPr/>
              </a:pPr>
              <a:r>
                <a:rPr altLang="ko-KR"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Templates based on new </a:t>
              </a:r>
            </a:p>
            <a:p>
              <a:pPr latinLnBrk="0">
                <a:buClr>
                  <a:prstClr val="white"/>
                </a:buClr>
                <a:defRPr/>
              </a:pPr>
              <a:r>
                <a:rPr altLang="ko-KR"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visual trend that’s fresh, </a:t>
              </a:r>
            </a:p>
            <a:p>
              <a:pPr latinLnBrk="0">
                <a:buClr>
                  <a:prstClr val="white"/>
                </a:buClr>
                <a:defRPr/>
              </a:pPr>
              <a:r>
                <a:rPr altLang="ko-KR"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Relevant and always on </a:t>
              </a:r>
            </a:p>
            <a:p>
              <a:pPr latinLnBrk="0">
                <a:buClr>
                  <a:prstClr val="white"/>
                </a:buClr>
                <a:defRPr/>
              </a:pPr>
              <a:r>
                <a:rPr altLang="ko-KR"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the cutting edge. </a:t>
              </a:r>
            </a:p>
          </p:txBody>
        </p:sp>
        <p:sp>
          <p:nvSpPr>
            <p:cNvPr id="26" name="텍스트 개체 틀 3"/>
            <p:cNvSpPr txBox="1"/>
            <p:nvPr/>
          </p:nvSpPr>
          <p:spPr>
            <a:xfrm>
              <a:off x="9093047" y="2978790"/>
              <a:ext cx="1344699" cy="286052"/>
            </a:xfrm>
            <a:prstGeom prst="rect">
              <a:avLst/>
            </a:prstGeom>
          </p:spPr>
          <p:txBody>
            <a:bodyPr bIns="0" lIns="0" rIns="0" tIns="0" wrap="none">
              <a:spAutoFit/>
            </a:bodyPr>
            <a:lstStyle>
              <a:defPPr>
                <a:defRPr lang="ko-KR"/>
              </a:defPPr>
              <a:lvl1pPr indent="0">
                <a:spcBef>
                  <a:spcPct val="0"/>
                </a:spcBef>
                <a:buFont charset="0" panose="020b0604020202020204" pitchFamily="34" typeface="Arial"/>
                <a:buNone/>
                <a:defRPr b="0" baseline="0" i="0" sz="1000">
                  <a:effectLst/>
                  <a:latin charset="0" pitchFamily="34" typeface="Tahoma"/>
                  <a:ea typeface="+mj-ea"/>
                  <a:cs charset="0" pitchFamily="34" typeface="Tahoma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/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/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/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/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/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/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/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/>
              </a:lvl9pPr>
            </a:lstStyle>
            <a:p>
              <a:pPr fontAlgn="auto" latinLnBrk="1">
                <a:spcAft>
                  <a:spcPct val="0"/>
                </a:spcAft>
                <a:defRPr/>
              </a:pPr>
              <a:r>
                <a:rPr altLang="ko-KR" b="1"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rPr>
                <a:t>Stylish design</a:t>
              </a:r>
            </a:p>
          </p:txBody>
        </p:sp>
        <p:sp>
          <p:nvSpPr>
            <p:cNvPr id="32797" name="텍스트 개체 틀 3"/>
            <p:cNvSpPr txBox="1"/>
            <p:nvPr/>
          </p:nvSpPr>
          <p:spPr bwMode="auto">
            <a:xfrm>
              <a:off x="9093175" y="2406686"/>
              <a:ext cx="434831" cy="5148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0" lIns="0" rIns="0" tIns="0" wrap="none">
              <a:spAutoFit/>
            </a:bodyPr>
            <a:lstStyle/>
            <a:p>
              <a:pPr latinLnBrk="1">
                <a:buFont typeface="Arial"/>
                <a:buNone/>
              </a:pPr>
              <a:r>
                <a:rPr altLang="ko-KR" b="1" lang="en-US" sz="3600">
                  <a:solidFill>
                    <a:srgbClr val="FF8A00"/>
                  </a:solidFill>
                  <a:latin charset="0" pitchFamily="34" typeface="Calibri"/>
                  <a:ea typeface="맑은 고딕"/>
                  <a:cs charset="0" pitchFamily="34" typeface="Tahoma"/>
                </a:rPr>
                <a:t>04</a:t>
              </a:r>
            </a:p>
          </p:txBody>
        </p:sp>
      </p:grpSp>
      <p:sp>
        <p:nvSpPr>
          <p:cNvPr id="28" name="speed"/>
          <p:cNvSpPr txBox="1">
            <a:spLocks noChangeArrowheads="1"/>
          </p:cNvSpPr>
          <p:nvPr/>
        </p:nvSpPr>
        <p:spPr bwMode="auto">
          <a:xfrm>
            <a:off x="4222531" y="5811747"/>
            <a:ext cx="1583730" cy="2438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  <a:sp3d prstMaterial="matte">
            <a:bevelT h="1270" w="1270"/>
          </a:sp3d>
        </p:spPr>
        <p:txBody>
          <a:bodyPr bIns="0" lIns="0" rIns="0" tIns="0" wrap="none">
            <a:spAutoFit/>
            <a:sp3d/>
          </a:bodyPr>
          <a:lstStyle>
            <a:defPPr>
              <a:defRPr lang="ko-KR"/>
            </a:defPPr>
            <a:lvl1pPr algn="l" fontAlgn="base" latinLnBrk="1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1pPr>
            <a:lvl2pPr algn="l" fontAlgn="base" latinLnBrk="1" marL="4572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2pPr>
            <a:lvl3pPr algn="l" fontAlgn="base" latinLnBrk="1" marL="9144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3pPr>
            <a:lvl4pPr algn="l" fontAlgn="base" latinLnBrk="1" marL="13716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4pPr>
            <a:lvl5pPr algn="l" fontAlgn="base" latinLnBrk="1" marL="18288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5pPr>
            <a:lvl6pPr algn="l" defTabSz="914400" eaLnBrk="1" hangingPunct="1" latinLnBrk="1" marL="22860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6pPr>
            <a:lvl7pPr algn="l" defTabSz="914400" eaLnBrk="1" hangingPunct="1" latinLnBrk="1" marL="27432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7pPr>
            <a:lvl8pPr algn="l" defTabSz="914400" eaLnBrk="1" hangingPunct="1" latinLnBrk="1" marL="32004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8pPr>
            <a:lvl9pPr algn="l" defTabSz="914400" eaLnBrk="1" hangingPunct="1" latinLnBrk="1" marL="36576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9pPr>
          </a:lstStyle>
          <a:p>
            <a:pPr>
              <a:buClr>
                <a:schemeClr val="tx1">
                  <a:lumMod val="85000"/>
                  <a:lumOff val="15000"/>
                </a:schemeClr>
              </a:buClr>
              <a:buSzPct val="105000"/>
              <a:defRPr/>
            </a:pPr>
            <a:r>
              <a:rPr altLang="ko-KR" b="1" lang="en-US" sz="16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Calibri"/>
              </a:rPr>
              <a:t>Eye-catching visual</a:t>
            </a:r>
          </a:p>
        </p:txBody>
      </p:sp>
      <p:sp>
        <p:nvSpPr>
          <p:cNvPr id="29" name="speed"/>
          <p:cNvSpPr txBox="1">
            <a:spLocks noChangeArrowheads="1"/>
          </p:cNvSpPr>
          <p:nvPr/>
        </p:nvSpPr>
        <p:spPr bwMode="auto">
          <a:xfrm>
            <a:off x="6860443" y="5811747"/>
            <a:ext cx="1583730" cy="2438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  <a:sp3d prstMaterial="matte">
            <a:bevelT h="1270" w="1270"/>
          </a:sp3d>
        </p:spPr>
        <p:txBody>
          <a:bodyPr bIns="0" lIns="0" rIns="0" tIns="0" wrap="none">
            <a:spAutoFit/>
            <a:sp3d/>
          </a:bodyPr>
          <a:lstStyle>
            <a:defPPr>
              <a:defRPr lang="ko-KR"/>
            </a:defPPr>
            <a:lvl1pPr algn="l" fontAlgn="base" latinLnBrk="1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1pPr>
            <a:lvl2pPr algn="l" fontAlgn="base" latinLnBrk="1" marL="4572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2pPr>
            <a:lvl3pPr algn="l" fontAlgn="base" latinLnBrk="1" marL="9144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3pPr>
            <a:lvl4pPr algn="l" fontAlgn="base" latinLnBrk="1" marL="13716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4pPr>
            <a:lvl5pPr algn="l" fontAlgn="base" latinLnBrk="1" marL="18288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5pPr>
            <a:lvl6pPr algn="l" defTabSz="914400" eaLnBrk="1" hangingPunct="1" latinLnBrk="1" marL="22860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6pPr>
            <a:lvl7pPr algn="l" defTabSz="914400" eaLnBrk="1" hangingPunct="1" latinLnBrk="1" marL="27432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7pPr>
            <a:lvl8pPr algn="l" defTabSz="914400" eaLnBrk="1" hangingPunct="1" latinLnBrk="1" marL="32004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8pPr>
            <a:lvl9pPr algn="l" defTabSz="914400" eaLnBrk="1" hangingPunct="1" latinLnBrk="1" marL="36576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9pPr>
          </a:lstStyle>
          <a:p>
            <a:pPr>
              <a:buClr>
                <a:schemeClr val="tx1">
                  <a:lumMod val="85000"/>
                  <a:lumOff val="15000"/>
                </a:schemeClr>
              </a:buClr>
              <a:buSzPct val="105000"/>
              <a:defRPr/>
            </a:pPr>
            <a:r>
              <a:rPr altLang="ko-KR" b="1" lang="en-US" sz="16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Calibri"/>
              </a:rPr>
              <a:t>Eye-catching visual</a:t>
            </a:r>
          </a:p>
        </p:txBody>
      </p:sp>
      <p:sp>
        <p:nvSpPr>
          <p:cNvPr id="30" name="speed"/>
          <p:cNvSpPr txBox="1">
            <a:spLocks noChangeArrowheads="1"/>
          </p:cNvSpPr>
          <p:nvPr/>
        </p:nvSpPr>
        <p:spPr bwMode="auto">
          <a:xfrm>
            <a:off x="9495408" y="5811747"/>
            <a:ext cx="1583730" cy="2438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  <a:sp3d prstMaterial="matte">
            <a:bevelT h="1270" w="1270"/>
          </a:sp3d>
        </p:spPr>
        <p:txBody>
          <a:bodyPr bIns="0" lIns="0" rIns="0" tIns="0" wrap="none">
            <a:spAutoFit/>
            <a:sp3d/>
          </a:bodyPr>
          <a:lstStyle>
            <a:defPPr>
              <a:defRPr lang="ko-KR"/>
            </a:defPPr>
            <a:lvl1pPr algn="l" fontAlgn="base" latinLnBrk="1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1pPr>
            <a:lvl2pPr algn="l" fontAlgn="base" latinLnBrk="1" marL="4572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2pPr>
            <a:lvl3pPr algn="l" fontAlgn="base" latinLnBrk="1" marL="9144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3pPr>
            <a:lvl4pPr algn="l" fontAlgn="base" latinLnBrk="1" marL="13716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4pPr>
            <a:lvl5pPr algn="l" fontAlgn="base" latinLnBrk="1" marL="18288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5pPr>
            <a:lvl6pPr algn="l" defTabSz="914400" eaLnBrk="1" hangingPunct="1" latinLnBrk="1" marL="22860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6pPr>
            <a:lvl7pPr algn="l" defTabSz="914400" eaLnBrk="1" hangingPunct="1" latinLnBrk="1" marL="27432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7pPr>
            <a:lvl8pPr algn="l" defTabSz="914400" eaLnBrk="1" hangingPunct="1" latinLnBrk="1" marL="32004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8pPr>
            <a:lvl9pPr algn="l" defTabSz="914400" eaLnBrk="1" hangingPunct="1" latinLnBrk="1" marL="36576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9pPr>
          </a:lstStyle>
          <a:p>
            <a:pPr>
              <a:buClr>
                <a:schemeClr val="tx1">
                  <a:lumMod val="85000"/>
                  <a:lumOff val="15000"/>
                </a:schemeClr>
              </a:buClr>
              <a:buSzPct val="105000"/>
              <a:defRPr/>
            </a:pPr>
            <a:r>
              <a:rPr altLang="ko-KR" b="1" lang="en-US" sz="16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Calibri"/>
              </a:rPr>
              <a:t>Eye-catching visual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774825" y="5014913"/>
            <a:ext cx="7408863" cy="0"/>
          </a:xfrm>
          <a:prstGeom prst="line">
            <a:avLst/>
          </a:prstGeom>
          <a:ln>
            <a:solidFill>
              <a:srgbClr val="242E4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782" name="Group 59"/>
          <p:cNvGrpSpPr/>
          <p:nvPr/>
        </p:nvGrpSpPr>
        <p:grpSpPr>
          <a:xfrm>
            <a:off x="849313" y="4432300"/>
            <a:ext cx="1162050" cy="1162050"/>
            <a:chOff x="1307231" y="4510530"/>
            <a:chExt cx="1000800" cy="1000800"/>
          </a:xfrm>
        </p:grpSpPr>
        <p:sp>
          <p:nvSpPr>
            <p:cNvPr id="33" name="Oval 32"/>
            <p:cNvSpPr/>
            <p:nvPr/>
          </p:nvSpPr>
          <p:spPr>
            <a:xfrm>
              <a:off x="1307231" y="4510530"/>
              <a:ext cx="1000800" cy="10008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none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 sz="20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Calibri"/>
              </a:endParaRPr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1556064" y="4729284"/>
              <a:ext cx="503134" cy="563292"/>
            </a:xfrm>
            <a:custGeom>
              <a:gdLst>
                <a:gd fmla="*/ 401 w 426" name="T0"/>
                <a:gd fmla="*/ 297 h 476" name="T1"/>
                <a:gd fmla="*/ 314 w 426" name="T2"/>
                <a:gd fmla="*/ 128 h 476" name="T3"/>
                <a:gd fmla="*/ 329 w 426" name="T4"/>
                <a:gd fmla="*/ 0 h 476" name="T5"/>
                <a:gd fmla="*/ 251 w 426" name="T6"/>
                <a:gd fmla="*/ 105 h 476" name="T7"/>
                <a:gd fmla="*/ 251 w 426" name="T8"/>
                <a:gd fmla="*/ 160 h 476" name="T9"/>
                <a:gd fmla="*/ 190 w 426" name="T10"/>
                <a:gd fmla="*/ 122 h 476" name="T11"/>
                <a:gd fmla="*/ 175 w 426" name="T12"/>
                <a:gd fmla="*/ 133 h 476" name="T13"/>
                <a:gd fmla="*/ 205 w 426" name="T14"/>
                <a:gd fmla="*/ 105 h 476" name="T15"/>
                <a:gd fmla="*/ 97 w 426" name="T16"/>
                <a:gd fmla="*/ 105 h 476" name="T17"/>
                <a:gd fmla="*/ 67 w 426" name="T18"/>
                <a:gd fmla="*/ 128 h 476" name="T19"/>
                <a:gd fmla="*/ 39 w 426" name="T20"/>
                <a:gd fmla="*/ 297 h 476" name="T21"/>
                <a:gd fmla="*/ 0 w 426" name="T22"/>
                <a:gd fmla="*/ 476 h 476" name="T23"/>
                <a:gd fmla="*/ 164 w 426" name="T24"/>
                <a:gd fmla="*/ 414 h 476" name="T25"/>
                <a:gd fmla="*/ 175 w 426" name="T26"/>
                <a:gd fmla="*/ 243 h 476" name="T27"/>
                <a:gd fmla="*/ 236 w 426" name="T28"/>
                <a:gd fmla="*/ 273 h 476" name="T29"/>
                <a:gd fmla="*/ 251 w 426" name="T30"/>
                <a:gd fmla="*/ 297 h 476" name="T31"/>
                <a:gd fmla="*/ 256 w 426" name="T32"/>
                <a:gd fmla="*/ 414 h 476" name="T33"/>
                <a:gd fmla="*/ 426 w 426" name="T34"/>
                <a:gd fmla="*/ 414 h 476" name="T35"/>
                <a:gd fmla="*/ 14 w 426" name="T36"/>
                <a:gd fmla="*/ 462 h 476" name="T37"/>
                <a:gd fmla="*/ 155 w 426" name="T38"/>
                <a:gd fmla="*/ 462 h 476" name="T39"/>
                <a:gd fmla="*/ 235 w 426" name="T40"/>
                <a:gd fmla="*/ 26 h 476" name="T41"/>
                <a:gd fmla="*/ 235 w 426" name="T42"/>
                <a:gd fmla="*/ 40 h 476" name="T43"/>
                <a:gd fmla="*/ 235 w 426" name="T44"/>
                <a:gd fmla="*/ 91 h 476" name="T45"/>
                <a:gd fmla="*/ 300 w 426" name="T46"/>
                <a:gd fmla="*/ 105 h 476" name="T47"/>
                <a:gd fmla="*/ 265 w 426" name="T48"/>
                <a:gd fmla="*/ 105 h 476" name="T49"/>
                <a:gd fmla="*/ 221 w 426" name="T50"/>
                <a:gd fmla="*/ 160 h 476" name="T51"/>
                <a:gd fmla="*/ 205 w 426" name="T52"/>
                <a:gd fmla="*/ 160 h 476" name="T53"/>
                <a:gd fmla="*/ 221 w 426" name="T54"/>
                <a:gd fmla="*/ 229 h 476" name="T55"/>
                <a:gd fmla="*/ 205 w 426" name="T56"/>
                <a:gd fmla="*/ 229 h 476" name="T57"/>
                <a:gd fmla="*/ 217 w 426" name="T58"/>
                <a:gd fmla="*/ 174 h 476" name="T59"/>
                <a:gd fmla="*/ 190 w 426" name="T60"/>
                <a:gd fmla="*/ 26 h 476" name="T61"/>
                <a:gd fmla="*/ 190 w 426" name="T62"/>
                <a:gd fmla="*/ 14 h 476" name="T63"/>
                <a:gd fmla="*/ 190 w 426" name="T64"/>
                <a:gd fmla="*/ 91 h 476" name="T65"/>
                <a:gd fmla="*/ 126 w 426" name="T66"/>
                <a:gd fmla="*/ 105 h 476" name="T67"/>
                <a:gd fmla="*/ 126 w 426" name="T68"/>
                <a:gd fmla="*/ 128 h 476" name="T69"/>
                <a:gd fmla="*/ 20 w 426" name="T70"/>
                <a:gd fmla="*/ 414 h 476" name="T71"/>
                <a:gd fmla="*/ 149 w 426" name="T72"/>
                <a:gd fmla="*/ 414 h 476" name="T73"/>
                <a:gd fmla="*/ 39 w 426" name="T74"/>
                <a:gd fmla="*/ 250 h 476" name="T75"/>
                <a:gd fmla="*/ 39 w 426" name="T76"/>
                <a:gd fmla="*/ 236 h 476" name="T77"/>
                <a:gd fmla="*/ 59 w 426" name="T78"/>
                <a:gd fmla="*/ 210 h 476" name="T79"/>
                <a:gd fmla="*/ 59 w 426" name="T80"/>
                <a:gd fmla="*/ 198 h 476" name="T81"/>
                <a:gd fmla="*/ 39 w 426" name="T82"/>
                <a:gd fmla="*/ 172 h 476" name="T83"/>
                <a:gd fmla="*/ 161 w 426" name="T84"/>
                <a:gd fmla="*/ 160 h 476" name="T85"/>
                <a:gd fmla="*/ 161 w 426" name="T86"/>
                <a:gd fmla="*/ 174 h 476" name="T87"/>
                <a:gd fmla="*/ 133 w 426" name="T88"/>
                <a:gd fmla="*/ 243 h 476" name="T89"/>
                <a:gd fmla="*/ 175 w 426" name="T90"/>
                <a:gd fmla="*/ 229 h 476" name="T91"/>
                <a:gd fmla="*/ 190 w 426" name="T92"/>
                <a:gd fmla="*/ 229 h 476" name="T93"/>
                <a:gd fmla="*/ 205 w 426" name="T94"/>
                <a:gd fmla="*/ 259 h 476" name="T95"/>
                <a:gd fmla="*/ 217 w 426" name="T96"/>
                <a:gd fmla="*/ 243 h 476" name="T97"/>
                <a:gd fmla="*/ 236 w 426" name="T98"/>
                <a:gd fmla="*/ 229 h 476" name="T99"/>
                <a:gd fmla="*/ 251 w 426" name="T100"/>
                <a:gd fmla="*/ 229 h 476" name="T101"/>
                <a:gd fmla="*/ 293 w 426" name="T102"/>
                <a:gd fmla="*/ 243 h 476" name="T103"/>
                <a:gd fmla="*/ 265 w 426" name="T104"/>
                <a:gd fmla="*/ 174 h 476" name="T105"/>
                <a:gd fmla="*/ 265 w 426" name="T106"/>
                <a:gd fmla="*/ 160 h 476" name="T107"/>
                <a:gd fmla="*/ 387 w 426" name="T108"/>
                <a:gd fmla="*/ 172 h 476" name="T109"/>
                <a:gd fmla="*/ 367 w 426" name="T110"/>
                <a:gd fmla="*/ 198 h 476" name="T111"/>
                <a:gd fmla="*/ 367 w 426" name="T112"/>
                <a:gd fmla="*/ 210 h 476" name="T113"/>
                <a:gd fmla="*/ 387 w 426" name="T114"/>
                <a:gd fmla="*/ 236 h 476" name="T115"/>
                <a:gd fmla="*/ 387 w 426" name="T116"/>
                <a:gd fmla="*/ 250 h 476" name="T117"/>
                <a:gd fmla="*/ 265 w 426" name="T118"/>
                <a:gd fmla="*/ 243 h 476" name="T119"/>
                <a:gd fmla="*/ 405 w 426" name="T120"/>
                <a:gd fmla="*/ 414 h 476" name="T121"/>
                <a:gd fmla="*/ 412 w 426" name="T122"/>
                <a:gd fmla="*/ 462 h 476" name="T123"/>
                <a:gd fmla="*/ 412 w 426" name="T124"/>
                <a:gd fmla="*/ 428 h 476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476" w="426">
                  <a:moveTo>
                    <a:pt x="420" y="414"/>
                  </a:moveTo>
                  <a:lnTo>
                    <a:pt x="386" y="297"/>
                  </a:lnTo>
                  <a:lnTo>
                    <a:pt x="401" y="297"/>
                  </a:lnTo>
                  <a:lnTo>
                    <a:pt x="401" y="165"/>
                  </a:lnTo>
                  <a:lnTo>
                    <a:pt x="358" y="128"/>
                  </a:lnTo>
                  <a:lnTo>
                    <a:pt x="314" y="128"/>
                  </a:lnTo>
                  <a:lnTo>
                    <a:pt x="314" y="105"/>
                  </a:lnTo>
                  <a:lnTo>
                    <a:pt x="329" y="105"/>
                  </a:lnTo>
                  <a:lnTo>
                    <a:pt x="329" y="0"/>
                  </a:lnTo>
                  <a:lnTo>
                    <a:pt x="221" y="0"/>
                  </a:lnTo>
                  <a:lnTo>
                    <a:pt x="221" y="105"/>
                  </a:lnTo>
                  <a:lnTo>
                    <a:pt x="251" y="105"/>
                  </a:lnTo>
                  <a:lnTo>
                    <a:pt x="251" y="128"/>
                  </a:lnTo>
                  <a:lnTo>
                    <a:pt x="251" y="133"/>
                  </a:lnTo>
                  <a:lnTo>
                    <a:pt x="251" y="160"/>
                  </a:lnTo>
                  <a:lnTo>
                    <a:pt x="236" y="160"/>
                  </a:lnTo>
                  <a:lnTo>
                    <a:pt x="236" y="122"/>
                  </a:lnTo>
                  <a:lnTo>
                    <a:pt x="190" y="122"/>
                  </a:lnTo>
                  <a:lnTo>
                    <a:pt x="190" y="160"/>
                  </a:lnTo>
                  <a:lnTo>
                    <a:pt x="175" y="160"/>
                  </a:lnTo>
                  <a:lnTo>
                    <a:pt x="175" y="133"/>
                  </a:lnTo>
                  <a:lnTo>
                    <a:pt x="175" y="128"/>
                  </a:lnTo>
                  <a:lnTo>
                    <a:pt x="175" y="105"/>
                  </a:lnTo>
                  <a:lnTo>
                    <a:pt x="205" y="105"/>
                  </a:lnTo>
                  <a:lnTo>
                    <a:pt x="205" y="0"/>
                  </a:lnTo>
                  <a:lnTo>
                    <a:pt x="97" y="0"/>
                  </a:lnTo>
                  <a:lnTo>
                    <a:pt x="97" y="105"/>
                  </a:lnTo>
                  <a:lnTo>
                    <a:pt x="112" y="105"/>
                  </a:lnTo>
                  <a:lnTo>
                    <a:pt x="112" y="128"/>
                  </a:lnTo>
                  <a:lnTo>
                    <a:pt x="67" y="128"/>
                  </a:lnTo>
                  <a:lnTo>
                    <a:pt x="25" y="165"/>
                  </a:lnTo>
                  <a:lnTo>
                    <a:pt x="25" y="297"/>
                  </a:lnTo>
                  <a:lnTo>
                    <a:pt x="39" y="297"/>
                  </a:lnTo>
                  <a:lnTo>
                    <a:pt x="6" y="414"/>
                  </a:lnTo>
                  <a:lnTo>
                    <a:pt x="0" y="414"/>
                  </a:lnTo>
                  <a:lnTo>
                    <a:pt x="0" y="476"/>
                  </a:lnTo>
                  <a:lnTo>
                    <a:pt x="169" y="476"/>
                  </a:lnTo>
                  <a:lnTo>
                    <a:pt x="169" y="414"/>
                  </a:lnTo>
                  <a:lnTo>
                    <a:pt x="164" y="414"/>
                  </a:lnTo>
                  <a:lnTo>
                    <a:pt x="130" y="297"/>
                  </a:lnTo>
                  <a:lnTo>
                    <a:pt x="175" y="297"/>
                  </a:lnTo>
                  <a:lnTo>
                    <a:pt x="175" y="243"/>
                  </a:lnTo>
                  <a:lnTo>
                    <a:pt x="190" y="243"/>
                  </a:lnTo>
                  <a:lnTo>
                    <a:pt x="190" y="273"/>
                  </a:lnTo>
                  <a:lnTo>
                    <a:pt x="236" y="273"/>
                  </a:lnTo>
                  <a:lnTo>
                    <a:pt x="236" y="243"/>
                  </a:lnTo>
                  <a:lnTo>
                    <a:pt x="251" y="243"/>
                  </a:lnTo>
                  <a:lnTo>
                    <a:pt x="251" y="297"/>
                  </a:lnTo>
                  <a:lnTo>
                    <a:pt x="296" y="297"/>
                  </a:lnTo>
                  <a:lnTo>
                    <a:pt x="262" y="414"/>
                  </a:lnTo>
                  <a:lnTo>
                    <a:pt x="256" y="414"/>
                  </a:lnTo>
                  <a:lnTo>
                    <a:pt x="256" y="476"/>
                  </a:lnTo>
                  <a:lnTo>
                    <a:pt x="426" y="476"/>
                  </a:lnTo>
                  <a:lnTo>
                    <a:pt x="426" y="414"/>
                  </a:lnTo>
                  <a:lnTo>
                    <a:pt x="420" y="414"/>
                  </a:lnTo>
                  <a:close/>
                  <a:moveTo>
                    <a:pt x="155" y="462"/>
                  </a:moveTo>
                  <a:lnTo>
                    <a:pt x="14" y="462"/>
                  </a:lnTo>
                  <a:lnTo>
                    <a:pt x="14" y="428"/>
                  </a:lnTo>
                  <a:lnTo>
                    <a:pt x="155" y="428"/>
                  </a:lnTo>
                  <a:lnTo>
                    <a:pt x="155" y="462"/>
                  </a:lnTo>
                  <a:close/>
                  <a:moveTo>
                    <a:pt x="315" y="14"/>
                  </a:moveTo>
                  <a:lnTo>
                    <a:pt x="315" y="26"/>
                  </a:lnTo>
                  <a:lnTo>
                    <a:pt x="235" y="26"/>
                  </a:lnTo>
                  <a:lnTo>
                    <a:pt x="235" y="14"/>
                  </a:lnTo>
                  <a:lnTo>
                    <a:pt x="315" y="14"/>
                  </a:lnTo>
                  <a:close/>
                  <a:moveTo>
                    <a:pt x="235" y="40"/>
                  </a:moveTo>
                  <a:lnTo>
                    <a:pt x="315" y="40"/>
                  </a:lnTo>
                  <a:lnTo>
                    <a:pt x="315" y="91"/>
                  </a:lnTo>
                  <a:lnTo>
                    <a:pt x="235" y="91"/>
                  </a:lnTo>
                  <a:lnTo>
                    <a:pt x="235" y="40"/>
                  </a:lnTo>
                  <a:close/>
                  <a:moveTo>
                    <a:pt x="265" y="105"/>
                  </a:moveTo>
                  <a:lnTo>
                    <a:pt x="300" y="105"/>
                  </a:lnTo>
                  <a:lnTo>
                    <a:pt x="300" y="128"/>
                  </a:lnTo>
                  <a:lnTo>
                    <a:pt x="265" y="128"/>
                  </a:lnTo>
                  <a:lnTo>
                    <a:pt x="265" y="105"/>
                  </a:lnTo>
                  <a:close/>
                  <a:moveTo>
                    <a:pt x="205" y="136"/>
                  </a:moveTo>
                  <a:lnTo>
                    <a:pt x="221" y="136"/>
                  </a:lnTo>
                  <a:lnTo>
                    <a:pt x="221" y="160"/>
                  </a:lnTo>
                  <a:lnTo>
                    <a:pt x="217" y="160"/>
                  </a:lnTo>
                  <a:lnTo>
                    <a:pt x="208" y="160"/>
                  </a:lnTo>
                  <a:lnTo>
                    <a:pt x="205" y="160"/>
                  </a:lnTo>
                  <a:lnTo>
                    <a:pt x="205" y="136"/>
                  </a:lnTo>
                  <a:close/>
                  <a:moveTo>
                    <a:pt x="221" y="174"/>
                  </a:moveTo>
                  <a:lnTo>
                    <a:pt x="221" y="229"/>
                  </a:lnTo>
                  <a:lnTo>
                    <a:pt x="217" y="229"/>
                  </a:lnTo>
                  <a:lnTo>
                    <a:pt x="208" y="229"/>
                  </a:lnTo>
                  <a:lnTo>
                    <a:pt x="205" y="229"/>
                  </a:lnTo>
                  <a:lnTo>
                    <a:pt x="205" y="174"/>
                  </a:lnTo>
                  <a:lnTo>
                    <a:pt x="208" y="174"/>
                  </a:lnTo>
                  <a:lnTo>
                    <a:pt x="217" y="174"/>
                  </a:lnTo>
                  <a:lnTo>
                    <a:pt x="221" y="174"/>
                  </a:lnTo>
                  <a:close/>
                  <a:moveTo>
                    <a:pt x="190" y="14"/>
                  </a:moveTo>
                  <a:lnTo>
                    <a:pt x="190" y="26"/>
                  </a:lnTo>
                  <a:lnTo>
                    <a:pt x="111" y="26"/>
                  </a:lnTo>
                  <a:lnTo>
                    <a:pt x="111" y="14"/>
                  </a:lnTo>
                  <a:lnTo>
                    <a:pt x="190" y="14"/>
                  </a:lnTo>
                  <a:close/>
                  <a:moveTo>
                    <a:pt x="111" y="40"/>
                  </a:moveTo>
                  <a:lnTo>
                    <a:pt x="190" y="40"/>
                  </a:lnTo>
                  <a:lnTo>
                    <a:pt x="190" y="91"/>
                  </a:lnTo>
                  <a:lnTo>
                    <a:pt x="111" y="91"/>
                  </a:lnTo>
                  <a:lnTo>
                    <a:pt x="111" y="40"/>
                  </a:lnTo>
                  <a:close/>
                  <a:moveTo>
                    <a:pt x="126" y="105"/>
                  </a:moveTo>
                  <a:lnTo>
                    <a:pt x="161" y="105"/>
                  </a:lnTo>
                  <a:lnTo>
                    <a:pt x="161" y="128"/>
                  </a:lnTo>
                  <a:lnTo>
                    <a:pt x="126" y="128"/>
                  </a:lnTo>
                  <a:lnTo>
                    <a:pt x="126" y="105"/>
                  </a:lnTo>
                  <a:close/>
                  <a:moveTo>
                    <a:pt x="149" y="414"/>
                  </a:moveTo>
                  <a:lnTo>
                    <a:pt x="20" y="414"/>
                  </a:lnTo>
                  <a:lnTo>
                    <a:pt x="54" y="297"/>
                  </a:lnTo>
                  <a:lnTo>
                    <a:pt x="115" y="297"/>
                  </a:lnTo>
                  <a:lnTo>
                    <a:pt x="149" y="414"/>
                  </a:lnTo>
                  <a:close/>
                  <a:moveTo>
                    <a:pt x="161" y="283"/>
                  </a:moveTo>
                  <a:lnTo>
                    <a:pt x="39" y="283"/>
                  </a:lnTo>
                  <a:lnTo>
                    <a:pt x="39" y="250"/>
                  </a:lnTo>
                  <a:lnTo>
                    <a:pt x="59" y="250"/>
                  </a:lnTo>
                  <a:lnTo>
                    <a:pt x="59" y="236"/>
                  </a:lnTo>
                  <a:lnTo>
                    <a:pt x="39" y="236"/>
                  </a:lnTo>
                  <a:lnTo>
                    <a:pt x="39" y="224"/>
                  </a:lnTo>
                  <a:lnTo>
                    <a:pt x="59" y="224"/>
                  </a:lnTo>
                  <a:lnTo>
                    <a:pt x="59" y="210"/>
                  </a:lnTo>
                  <a:lnTo>
                    <a:pt x="39" y="210"/>
                  </a:lnTo>
                  <a:lnTo>
                    <a:pt x="39" y="198"/>
                  </a:lnTo>
                  <a:lnTo>
                    <a:pt x="59" y="198"/>
                  </a:lnTo>
                  <a:lnTo>
                    <a:pt x="59" y="184"/>
                  </a:lnTo>
                  <a:lnTo>
                    <a:pt x="39" y="184"/>
                  </a:lnTo>
                  <a:lnTo>
                    <a:pt x="39" y="172"/>
                  </a:lnTo>
                  <a:lnTo>
                    <a:pt x="72" y="142"/>
                  </a:lnTo>
                  <a:lnTo>
                    <a:pt x="161" y="142"/>
                  </a:lnTo>
                  <a:lnTo>
                    <a:pt x="161" y="160"/>
                  </a:lnTo>
                  <a:lnTo>
                    <a:pt x="133" y="160"/>
                  </a:lnTo>
                  <a:lnTo>
                    <a:pt x="133" y="174"/>
                  </a:lnTo>
                  <a:lnTo>
                    <a:pt x="161" y="174"/>
                  </a:lnTo>
                  <a:lnTo>
                    <a:pt x="161" y="229"/>
                  </a:lnTo>
                  <a:lnTo>
                    <a:pt x="133" y="229"/>
                  </a:lnTo>
                  <a:lnTo>
                    <a:pt x="133" y="243"/>
                  </a:lnTo>
                  <a:lnTo>
                    <a:pt x="161" y="243"/>
                  </a:lnTo>
                  <a:lnTo>
                    <a:pt x="161" y="283"/>
                  </a:lnTo>
                  <a:close/>
                  <a:moveTo>
                    <a:pt x="175" y="229"/>
                  </a:moveTo>
                  <a:lnTo>
                    <a:pt x="175" y="174"/>
                  </a:lnTo>
                  <a:lnTo>
                    <a:pt x="190" y="174"/>
                  </a:lnTo>
                  <a:lnTo>
                    <a:pt x="190" y="229"/>
                  </a:lnTo>
                  <a:lnTo>
                    <a:pt x="175" y="229"/>
                  </a:lnTo>
                  <a:close/>
                  <a:moveTo>
                    <a:pt x="221" y="259"/>
                  </a:moveTo>
                  <a:lnTo>
                    <a:pt x="205" y="259"/>
                  </a:lnTo>
                  <a:lnTo>
                    <a:pt x="205" y="243"/>
                  </a:lnTo>
                  <a:lnTo>
                    <a:pt x="208" y="243"/>
                  </a:lnTo>
                  <a:lnTo>
                    <a:pt x="217" y="243"/>
                  </a:lnTo>
                  <a:lnTo>
                    <a:pt x="221" y="243"/>
                  </a:lnTo>
                  <a:lnTo>
                    <a:pt x="221" y="259"/>
                  </a:lnTo>
                  <a:close/>
                  <a:moveTo>
                    <a:pt x="236" y="229"/>
                  </a:moveTo>
                  <a:lnTo>
                    <a:pt x="236" y="174"/>
                  </a:lnTo>
                  <a:lnTo>
                    <a:pt x="251" y="174"/>
                  </a:lnTo>
                  <a:lnTo>
                    <a:pt x="251" y="229"/>
                  </a:lnTo>
                  <a:lnTo>
                    <a:pt x="236" y="229"/>
                  </a:lnTo>
                  <a:close/>
                  <a:moveTo>
                    <a:pt x="265" y="243"/>
                  </a:moveTo>
                  <a:lnTo>
                    <a:pt x="293" y="243"/>
                  </a:lnTo>
                  <a:lnTo>
                    <a:pt x="293" y="229"/>
                  </a:lnTo>
                  <a:lnTo>
                    <a:pt x="265" y="229"/>
                  </a:lnTo>
                  <a:lnTo>
                    <a:pt x="265" y="174"/>
                  </a:lnTo>
                  <a:lnTo>
                    <a:pt x="293" y="174"/>
                  </a:lnTo>
                  <a:lnTo>
                    <a:pt x="293" y="160"/>
                  </a:lnTo>
                  <a:lnTo>
                    <a:pt x="265" y="160"/>
                  </a:lnTo>
                  <a:lnTo>
                    <a:pt x="265" y="142"/>
                  </a:lnTo>
                  <a:lnTo>
                    <a:pt x="353" y="142"/>
                  </a:lnTo>
                  <a:lnTo>
                    <a:pt x="387" y="172"/>
                  </a:lnTo>
                  <a:lnTo>
                    <a:pt x="387" y="184"/>
                  </a:lnTo>
                  <a:lnTo>
                    <a:pt x="367" y="184"/>
                  </a:lnTo>
                  <a:lnTo>
                    <a:pt x="367" y="198"/>
                  </a:lnTo>
                  <a:lnTo>
                    <a:pt x="387" y="198"/>
                  </a:lnTo>
                  <a:lnTo>
                    <a:pt x="387" y="210"/>
                  </a:lnTo>
                  <a:lnTo>
                    <a:pt x="367" y="210"/>
                  </a:lnTo>
                  <a:lnTo>
                    <a:pt x="367" y="224"/>
                  </a:lnTo>
                  <a:lnTo>
                    <a:pt x="387" y="224"/>
                  </a:lnTo>
                  <a:lnTo>
                    <a:pt x="387" y="236"/>
                  </a:lnTo>
                  <a:lnTo>
                    <a:pt x="367" y="236"/>
                  </a:lnTo>
                  <a:lnTo>
                    <a:pt x="367" y="250"/>
                  </a:lnTo>
                  <a:lnTo>
                    <a:pt x="387" y="250"/>
                  </a:lnTo>
                  <a:lnTo>
                    <a:pt x="387" y="283"/>
                  </a:lnTo>
                  <a:lnTo>
                    <a:pt x="265" y="283"/>
                  </a:lnTo>
                  <a:lnTo>
                    <a:pt x="265" y="243"/>
                  </a:lnTo>
                  <a:close/>
                  <a:moveTo>
                    <a:pt x="311" y="297"/>
                  </a:moveTo>
                  <a:lnTo>
                    <a:pt x="372" y="297"/>
                  </a:lnTo>
                  <a:lnTo>
                    <a:pt x="405" y="414"/>
                  </a:lnTo>
                  <a:lnTo>
                    <a:pt x="277" y="414"/>
                  </a:lnTo>
                  <a:lnTo>
                    <a:pt x="311" y="297"/>
                  </a:lnTo>
                  <a:close/>
                  <a:moveTo>
                    <a:pt x="412" y="462"/>
                  </a:moveTo>
                  <a:lnTo>
                    <a:pt x="270" y="462"/>
                  </a:lnTo>
                  <a:lnTo>
                    <a:pt x="270" y="428"/>
                  </a:lnTo>
                  <a:lnTo>
                    <a:pt x="412" y="428"/>
                  </a:lnTo>
                  <a:lnTo>
                    <a:pt x="412" y="4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/>
            <a:lstStyle/>
            <a:p>
              <a:pPr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 sz="20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Calibri"/>
                <a:ea typeface="+mn-ea"/>
                <a:cs typeface="+mn-cs"/>
              </a:endParaRPr>
            </a:p>
          </p:txBody>
        </p:sp>
      </p:grpSp>
      <p:grpSp>
        <p:nvGrpSpPr>
          <p:cNvPr id="32783" name="Group 62"/>
          <p:cNvGrpSpPr/>
          <p:nvPr/>
        </p:nvGrpSpPr>
        <p:grpSpPr>
          <a:xfrm>
            <a:off x="3500438" y="4432300"/>
            <a:ext cx="1163637" cy="1162050"/>
            <a:chOff x="3513075" y="4445876"/>
            <a:chExt cx="1000800" cy="1000800"/>
          </a:xfrm>
        </p:grpSpPr>
        <p:sp>
          <p:nvSpPr>
            <p:cNvPr id="36" name="Oval 35"/>
            <p:cNvSpPr/>
            <p:nvPr/>
          </p:nvSpPr>
          <p:spPr>
            <a:xfrm>
              <a:off x="3513075" y="4445876"/>
              <a:ext cx="1000800" cy="1000800"/>
            </a:xfrm>
            <a:prstGeom prst="ellipse">
              <a:avLst/>
            </a:prstGeom>
            <a:solidFill>
              <a:srgbClr val="91B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none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 sz="20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Calibri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743514" y="4677499"/>
              <a:ext cx="539923" cy="537554"/>
              <a:chOff x="2840038" y="4406900"/>
              <a:chExt cx="723900" cy="720725"/>
            </a:xfrm>
            <a:solidFill>
              <a:schemeClr val="bg1"/>
            </a:solidFill>
          </p:grpSpPr>
          <p:sp>
            <p:nvSpPr>
              <p:cNvPr id="38" name="Freeform 37"/>
              <p:cNvSpPr>
                <a:spLocks noEditPoints="1"/>
              </p:cNvSpPr>
              <p:nvPr/>
            </p:nvSpPr>
            <p:spPr bwMode="auto">
              <a:xfrm>
                <a:off x="2840038" y="4406900"/>
                <a:ext cx="723900" cy="720725"/>
              </a:xfrm>
              <a:custGeom>
                <a:gdLst>
                  <a:gd fmla="*/ 440 w 456" name="T0"/>
                  <a:gd fmla="*/ 141 h 454" name="T1"/>
                  <a:gd fmla="*/ 404 w 456" name="T2"/>
                  <a:gd fmla="*/ 82 h 454" name="T3"/>
                  <a:gd fmla="*/ 287 w 456" name="T4"/>
                  <a:gd fmla="*/ 7 h 454" name="T5"/>
                  <a:gd fmla="*/ 192 w 456" name="T6"/>
                  <a:gd fmla="*/ 2 h 454" name="T7"/>
                  <a:gd fmla="*/ 146 w 456" name="T8"/>
                  <a:gd fmla="*/ 15 h 454" name="T9"/>
                  <a:gd fmla="*/ 63 w 456" name="T10"/>
                  <a:gd fmla="*/ 70 h 454" name="T11"/>
                  <a:gd fmla="*/ 8 w 456" name="T12"/>
                  <a:gd fmla="*/ 168 h 454" name="T13"/>
                  <a:gd fmla="*/ 0 w 456" name="T14"/>
                  <a:gd fmla="*/ 227 h 454" name="T15"/>
                  <a:gd fmla="*/ 1 w 456" name="T16"/>
                  <a:gd fmla="*/ 246 h 454" name="T17"/>
                  <a:gd fmla="*/ 2 w 456" name="T18"/>
                  <a:gd fmla="*/ 256 h 454" name="T19"/>
                  <a:gd fmla="*/ 20 w 456" name="T20"/>
                  <a:gd fmla="*/ 319 h 454" name="T21"/>
                  <a:gd fmla="*/ 45 w 456" name="T22"/>
                  <a:gd fmla="*/ 364 h 454" name="T23"/>
                  <a:gd fmla="*/ 122 w 456" name="T24"/>
                  <a:gd fmla="*/ 428 h 454" name="T25"/>
                  <a:gd fmla="*/ 204 w 456" name="T26"/>
                  <a:gd fmla="*/ 453 h 454" name="T27"/>
                  <a:gd fmla="*/ 218 w 456" name="T28"/>
                  <a:gd fmla="*/ 454 h 454" name="T29"/>
                  <a:gd fmla="*/ 264 w 456" name="T30"/>
                  <a:gd fmla="*/ 452 h 454" name="T31"/>
                  <a:gd fmla="*/ 362 w 456" name="T32"/>
                  <a:gd fmla="*/ 411 h 454" name="T33"/>
                  <a:gd fmla="*/ 418 w 456" name="T34"/>
                  <a:gd fmla="*/ 354 h 454" name="T35"/>
                  <a:gd fmla="*/ 455 w 456" name="T36"/>
                  <a:gd fmla="*/ 249 h 454" name="T37"/>
                  <a:gd fmla="*/ 313 w 456" name="T38"/>
                  <a:gd fmla="*/ 344 h 454" name="T39"/>
                  <a:gd fmla="*/ 240 w 456" name="T40"/>
                  <a:gd fmla="*/ 372 h 454" name="T41"/>
                  <a:gd fmla="*/ 159 w 456" name="T42"/>
                  <a:gd fmla="*/ 355 h 454" name="T43"/>
                  <a:gd fmla="*/ 94 w 456" name="T44"/>
                  <a:gd fmla="*/ 284 h 454" name="T45"/>
                  <a:gd fmla="*/ 84 w 456" name="T46"/>
                  <a:gd fmla="*/ 204 h 454" name="T47"/>
                  <a:gd fmla="*/ 118 w 456" name="T48"/>
                  <a:gd fmla="*/ 132 h 454" name="T49"/>
                  <a:gd fmla="*/ 184 w 456" name="T50"/>
                  <a:gd fmla="*/ 88 h 454" name="T51"/>
                  <a:gd fmla="*/ 228 w 456" name="T52"/>
                  <a:gd fmla="*/ 82 h 454" name="T53"/>
                  <a:gd fmla="*/ 323 w 456" name="T54"/>
                  <a:gd fmla="*/ 116 h 454" name="T55"/>
                  <a:gd fmla="*/ 363 w 456" name="T56"/>
                  <a:gd fmla="*/ 171 h 454" name="T57"/>
                  <a:gd fmla="*/ 374 w 456" name="T58"/>
                  <a:gd fmla="*/ 227 h 454" name="T59"/>
                  <a:gd fmla="*/ 339 w 456" name="T60"/>
                  <a:gd fmla="*/ 321 h 454" name="T61"/>
                  <a:gd fmla="*/ 387 w 456" name="T62"/>
                  <a:gd fmla="*/ 209 h 454" name="T63"/>
                  <a:gd fmla="*/ 362 w 456" name="T64"/>
                  <a:gd fmla="*/ 139 h 454" name="T65"/>
                  <a:gd fmla="*/ 435 w 456" name="T66"/>
                  <a:gd fmla="*/ 176 h 454" name="T67"/>
                  <a:gd fmla="*/ 240 w 456" name="T68"/>
                  <a:gd fmla="*/ 14 h 454" name="T69"/>
                  <a:gd fmla="*/ 362 w 456" name="T70"/>
                  <a:gd fmla="*/ 59 h 454" name="T71"/>
                  <a:gd fmla="*/ 341 w 456" name="T72"/>
                  <a:gd fmla="*/ 114 h 454" name="T73"/>
                  <a:gd fmla="*/ 228 w 456" name="T74"/>
                  <a:gd fmla="*/ 68 h 454" name="T75"/>
                  <a:gd fmla="*/ 169 w 456" name="T76"/>
                  <a:gd fmla="*/ 22 h 454" name="T77"/>
                  <a:gd fmla="*/ 228 w 456" name="T78"/>
                  <a:gd fmla="*/ 440 h 454" name="T79"/>
                  <a:gd fmla="*/ 215 w 456" name="T80"/>
                  <a:gd fmla="*/ 440 h 454" name="T81"/>
                  <a:gd fmla="*/ 165 w 456" name="T82"/>
                  <a:gd fmla="*/ 432 h 454" name="T83"/>
                  <a:gd fmla="*/ 84 w 456" name="T84"/>
                  <a:gd fmla="*/ 384 h 454" name="T85"/>
                  <a:gd fmla="*/ 36 w 456" name="T86"/>
                  <a:gd fmla="*/ 319 h 454" name="T87"/>
                  <a:gd fmla="*/ 17 w 456" name="T88"/>
                  <a:gd fmla="*/ 262 h 454" name="T89"/>
                  <a:gd fmla="*/ 16 w 456" name="T90"/>
                  <a:gd fmla="*/ 250 h 454" name="T91"/>
                  <a:gd fmla="*/ 15 w 456" name="T92"/>
                  <a:gd fmla="*/ 227 h 454" name="T93"/>
                  <a:gd fmla="*/ 18 w 456" name="T94"/>
                  <a:gd fmla="*/ 186 h 454" name="T95"/>
                  <a:gd fmla="*/ 63 w 456" name="T96"/>
                  <a:gd fmla="*/ 90 h 454" name="T97"/>
                  <a:gd fmla="*/ 150 w 456" name="T98"/>
                  <a:gd fmla="*/ 28 h 454" name="T99"/>
                  <a:gd fmla="*/ 150 w 456" name="T100"/>
                  <a:gd fmla="*/ 88 h 454" name="T101"/>
                  <a:gd fmla="*/ 91 w 456" name="T102"/>
                  <a:gd fmla="*/ 145 h 454" name="T103"/>
                  <a:gd fmla="*/ 68 w 456" name="T104"/>
                  <a:gd fmla="*/ 227 h 454" name="T105"/>
                  <a:gd fmla="*/ 96 w 456" name="T106"/>
                  <a:gd fmla="*/ 316 h 454" name="T107"/>
                  <a:gd fmla="*/ 180 w 456" name="T108"/>
                  <a:gd fmla="*/ 380 h 454" name="T109"/>
                  <a:gd fmla="*/ 264 w 456" name="T110"/>
                  <a:gd fmla="*/ 383 h 454" name="T111"/>
                  <a:gd fmla="*/ 348 w 456" name="T112"/>
                  <a:gd fmla="*/ 404 h 454" name="T113"/>
                  <a:gd fmla="*/ 244 w 456" name="T114"/>
                  <a:gd fmla="*/ 440 h 454" name="T115"/>
                  <a:gd fmla="*/ 441 w 456" name="T116"/>
                  <a:gd fmla="*/ 249 h 454" name="T117"/>
                  <a:gd fmla="*/ 379 w 456" name="T118"/>
                  <a:gd fmla="*/ 378 h 454" name="T119"/>
                  <a:gd fmla="*/ 340 w 456" name="T120"/>
                  <a:gd fmla="*/ 341 h 454" name="T121"/>
                  <a:gd fmla="*/ 388 w 456" name="T122"/>
                  <a:gd fmla="*/ 234 h 454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452" w="456">
                    <a:moveTo>
                      <a:pt x="456" y="226"/>
                    </a:moveTo>
                    <a:lnTo>
                      <a:pt x="456" y="226"/>
                    </a:lnTo>
                    <a:lnTo>
                      <a:pt x="456" y="209"/>
                    </a:lnTo>
                    <a:lnTo>
                      <a:pt x="454" y="192"/>
                    </a:lnTo>
                    <a:lnTo>
                      <a:pt x="450" y="175"/>
                    </a:lnTo>
                    <a:lnTo>
                      <a:pt x="445" y="157"/>
                    </a:lnTo>
                    <a:lnTo>
                      <a:pt x="440" y="141"/>
                    </a:lnTo>
                    <a:lnTo>
                      <a:pt x="432" y="126"/>
                    </a:lnTo>
                    <a:lnTo>
                      <a:pt x="423" y="110"/>
                    </a:lnTo>
                    <a:lnTo>
                      <a:pt x="414" y="96"/>
                    </a:lnTo>
                    <a:lnTo>
                      <a:pt x="414" y="96"/>
                    </a:lnTo>
                    <a:lnTo>
                      <a:pt x="410" y="90"/>
                    </a:lnTo>
                    <a:lnTo>
                      <a:pt x="410" y="90"/>
                    </a:lnTo>
                    <a:lnTo>
                      <a:pt x="404" y="82"/>
                    </a:lnTo>
                    <a:lnTo>
                      <a:pt x="404" y="82"/>
                    </a:lnTo>
                    <a:lnTo>
                      <a:pt x="388" y="64"/>
                    </a:lnTo>
                    <a:lnTo>
                      <a:pt x="371" y="48"/>
                    </a:lnTo>
                    <a:lnTo>
                      <a:pt x="351" y="34"/>
                    </a:lnTo>
                    <a:lnTo>
                      <a:pt x="332" y="23"/>
                    </a:lnTo>
                    <a:lnTo>
                      <a:pt x="310" y="14"/>
                    </a:lnTo>
                    <a:lnTo>
                      <a:pt x="287" y="7"/>
                    </a:lnTo>
                    <a:lnTo>
                      <a:pt x="265" y="2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10" y="0"/>
                    </a:lnTo>
                    <a:lnTo>
                      <a:pt x="192" y="2"/>
                    </a:lnTo>
                    <a:lnTo>
                      <a:pt x="175" y="5"/>
                    </a:lnTo>
                    <a:lnTo>
                      <a:pt x="158" y="10"/>
                    </a:lnTo>
                    <a:lnTo>
                      <a:pt x="157" y="10"/>
                    </a:lnTo>
                    <a:lnTo>
                      <a:pt x="156" y="11"/>
                    </a:lnTo>
                    <a:lnTo>
                      <a:pt x="156" y="11"/>
                    </a:lnTo>
                    <a:lnTo>
                      <a:pt x="148" y="14"/>
                    </a:lnTo>
                    <a:lnTo>
                      <a:pt x="146" y="15"/>
                    </a:lnTo>
                    <a:lnTo>
                      <a:pt x="146" y="15"/>
                    </a:lnTo>
                    <a:lnTo>
                      <a:pt x="130" y="21"/>
                    </a:lnTo>
                    <a:lnTo>
                      <a:pt x="115" y="30"/>
                    </a:lnTo>
                    <a:lnTo>
                      <a:pt x="101" y="38"/>
                    </a:lnTo>
                    <a:lnTo>
                      <a:pt x="88" y="47"/>
                    </a:lnTo>
                    <a:lnTo>
                      <a:pt x="75" y="58"/>
                    </a:lnTo>
                    <a:lnTo>
                      <a:pt x="63" y="70"/>
                    </a:lnTo>
                    <a:lnTo>
                      <a:pt x="52" y="82"/>
                    </a:lnTo>
                    <a:lnTo>
                      <a:pt x="42" y="95"/>
                    </a:lnTo>
                    <a:lnTo>
                      <a:pt x="34" y="108"/>
                    </a:lnTo>
                    <a:lnTo>
                      <a:pt x="25" y="122"/>
                    </a:lnTo>
                    <a:lnTo>
                      <a:pt x="18" y="137"/>
                    </a:lnTo>
                    <a:lnTo>
                      <a:pt x="13" y="152"/>
                    </a:lnTo>
                    <a:lnTo>
                      <a:pt x="8" y="168"/>
                    </a:lnTo>
                    <a:lnTo>
                      <a:pt x="4" y="184"/>
                    </a:lnTo>
                    <a:lnTo>
                      <a:pt x="2" y="200"/>
                    </a:lnTo>
                    <a:lnTo>
                      <a:pt x="1" y="218"/>
                    </a:lnTo>
                    <a:lnTo>
                      <a:pt x="1" y="218"/>
                    </a:lnTo>
                    <a:lnTo>
                      <a:pt x="0" y="223"/>
                    </a:lnTo>
                    <a:lnTo>
                      <a:pt x="0" y="227"/>
                    </a:lnTo>
                    <a:lnTo>
                      <a:pt x="0" y="227"/>
                    </a:lnTo>
                    <a:lnTo>
                      <a:pt x="0" y="227"/>
                    </a:lnTo>
                    <a:lnTo>
                      <a:pt x="1" y="236"/>
                    </a:lnTo>
                    <a:lnTo>
                      <a:pt x="1" y="237"/>
                    </a:lnTo>
                    <a:lnTo>
                      <a:pt x="1" y="237"/>
                    </a:lnTo>
                    <a:lnTo>
                      <a:pt x="1" y="239"/>
                    </a:lnTo>
                    <a:lnTo>
                      <a:pt x="1" y="239"/>
                    </a:lnTo>
                    <a:lnTo>
                      <a:pt x="1" y="246"/>
                    </a:lnTo>
                    <a:lnTo>
                      <a:pt x="1" y="248"/>
                    </a:lnTo>
                    <a:lnTo>
                      <a:pt x="1" y="248"/>
                    </a:lnTo>
                    <a:lnTo>
                      <a:pt x="2" y="251"/>
                    </a:lnTo>
                    <a:lnTo>
                      <a:pt x="2" y="251"/>
                    </a:lnTo>
                    <a:lnTo>
                      <a:pt x="2" y="254"/>
                    </a:lnTo>
                    <a:lnTo>
                      <a:pt x="2" y="256"/>
                    </a:lnTo>
                    <a:lnTo>
                      <a:pt x="2" y="256"/>
                    </a:lnTo>
                    <a:lnTo>
                      <a:pt x="3" y="263"/>
                    </a:lnTo>
                    <a:lnTo>
                      <a:pt x="3" y="264"/>
                    </a:lnTo>
                    <a:lnTo>
                      <a:pt x="3" y="264"/>
                    </a:lnTo>
                    <a:lnTo>
                      <a:pt x="7" y="278"/>
                    </a:lnTo>
                    <a:lnTo>
                      <a:pt x="10" y="292"/>
                    </a:lnTo>
                    <a:lnTo>
                      <a:pt x="14" y="305"/>
                    </a:lnTo>
                    <a:lnTo>
                      <a:pt x="20" y="319"/>
                    </a:lnTo>
                    <a:lnTo>
                      <a:pt x="21" y="320"/>
                    </a:lnTo>
                    <a:lnTo>
                      <a:pt x="21" y="320"/>
                    </a:lnTo>
                    <a:lnTo>
                      <a:pt x="23" y="326"/>
                    </a:lnTo>
                    <a:lnTo>
                      <a:pt x="23" y="326"/>
                    </a:lnTo>
                    <a:lnTo>
                      <a:pt x="30" y="339"/>
                    </a:lnTo>
                    <a:lnTo>
                      <a:pt x="38" y="352"/>
                    </a:lnTo>
                    <a:lnTo>
                      <a:pt x="45" y="364"/>
                    </a:lnTo>
                    <a:lnTo>
                      <a:pt x="55" y="374"/>
                    </a:lnTo>
                    <a:lnTo>
                      <a:pt x="65" y="385"/>
                    </a:lnTo>
                    <a:lnTo>
                      <a:pt x="75" y="395"/>
                    </a:lnTo>
                    <a:lnTo>
                      <a:pt x="85" y="405"/>
                    </a:lnTo>
                    <a:lnTo>
                      <a:pt x="97" y="413"/>
                    </a:lnTo>
                    <a:lnTo>
                      <a:pt x="109" y="421"/>
                    </a:lnTo>
                    <a:lnTo>
                      <a:pt x="122" y="428"/>
                    </a:lnTo>
                    <a:lnTo>
                      <a:pt x="135" y="435"/>
                    </a:lnTo>
                    <a:lnTo>
                      <a:pt x="148" y="440"/>
                    </a:lnTo>
                    <a:lnTo>
                      <a:pt x="162" y="445"/>
                    </a:lnTo>
                    <a:lnTo>
                      <a:pt x="176" y="449"/>
                    </a:lnTo>
                    <a:lnTo>
                      <a:pt x="190" y="451"/>
                    </a:lnTo>
                    <a:lnTo>
                      <a:pt x="204" y="453"/>
                    </a:lnTo>
                    <a:lnTo>
                      <a:pt x="204" y="453"/>
                    </a:lnTo>
                    <a:lnTo>
                      <a:pt x="205" y="453"/>
                    </a:lnTo>
                    <a:lnTo>
                      <a:pt x="205" y="453"/>
                    </a:lnTo>
                    <a:lnTo>
                      <a:pt x="214" y="454"/>
                    </a:lnTo>
                    <a:lnTo>
                      <a:pt x="215" y="454"/>
                    </a:lnTo>
                    <a:lnTo>
                      <a:pt x="215" y="454"/>
                    </a:lnTo>
                    <a:lnTo>
                      <a:pt x="218" y="454"/>
                    </a:lnTo>
                    <a:lnTo>
                      <a:pt x="218" y="454"/>
                    </a:lnTo>
                    <a:lnTo>
                      <a:pt x="223" y="454"/>
                    </a:lnTo>
                    <a:lnTo>
                      <a:pt x="226" y="454"/>
                    </a:lnTo>
                    <a:lnTo>
                      <a:pt x="226" y="454"/>
                    </a:lnTo>
                    <a:lnTo>
                      <a:pt x="228" y="454"/>
                    </a:lnTo>
                    <a:lnTo>
                      <a:pt x="228" y="454"/>
                    </a:lnTo>
                    <a:lnTo>
                      <a:pt x="246" y="454"/>
                    </a:lnTo>
                    <a:lnTo>
                      <a:pt x="264" y="452"/>
                    </a:lnTo>
                    <a:lnTo>
                      <a:pt x="282" y="449"/>
                    </a:lnTo>
                    <a:lnTo>
                      <a:pt x="298" y="443"/>
                    </a:lnTo>
                    <a:lnTo>
                      <a:pt x="315" y="437"/>
                    </a:lnTo>
                    <a:lnTo>
                      <a:pt x="332" y="429"/>
                    </a:lnTo>
                    <a:lnTo>
                      <a:pt x="347" y="421"/>
                    </a:lnTo>
                    <a:lnTo>
                      <a:pt x="362" y="411"/>
                    </a:lnTo>
                    <a:lnTo>
                      <a:pt x="362" y="411"/>
                    </a:lnTo>
                    <a:lnTo>
                      <a:pt x="362" y="411"/>
                    </a:lnTo>
                    <a:lnTo>
                      <a:pt x="362" y="411"/>
                    </a:lnTo>
                    <a:lnTo>
                      <a:pt x="373" y="404"/>
                    </a:lnTo>
                    <a:lnTo>
                      <a:pt x="373" y="404"/>
                    </a:lnTo>
                    <a:lnTo>
                      <a:pt x="390" y="388"/>
                    </a:lnTo>
                    <a:lnTo>
                      <a:pt x="405" y="371"/>
                    </a:lnTo>
                    <a:lnTo>
                      <a:pt x="418" y="354"/>
                    </a:lnTo>
                    <a:lnTo>
                      <a:pt x="430" y="335"/>
                    </a:lnTo>
                    <a:lnTo>
                      <a:pt x="439" y="315"/>
                    </a:lnTo>
                    <a:lnTo>
                      <a:pt x="446" y="294"/>
                    </a:lnTo>
                    <a:lnTo>
                      <a:pt x="452" y="273"/>
                    </a:lnTo>
                    <a:lnTo>
                      <a:pt x="455" y="250"/>
                    </a:lnTo>
                    <a:lnTo>
                      <a:pt x="455" y="249"/>
                    </a:lnTo>
                    <a:lnTo>
                      <a:pt x="455" y="249"/>
                    </a:lnTo>
                    <a:lnTo>
                      <a:pt x="456" y="239"/>
                    </a:lnTo>
                    <a:lnTo>
                      <a:pt x="456" y="239"/>
                    </a:lnTo>
                    <a:lnTo>
                      <a:pt x="456" y="239"/>
                    </a:lnTo>
                    <a:lnTo>
                      <a:pt x="456" y="226"/>
                    </a:lnTo>
                    <a:lnTo>
                      <a:pt x="456" y="226"/>
                    </a:lnTo>
                    <a:close/>
                    <a:moveTo>
                      <a:pt x="313" y="344"/>
                    </a:moveTo>
                    <a:lnTo>
                      <a:pt x="313" y="344"/>
                    </a:lnTo>
                    <a:lnTo>
                      <a:pt x="305" y="351"/>
                    </a:lnTo>
                    <a:lnTo>
                      <a:pt x="294" y="357"/>
                    </a:lnTo>
                    <a:lnTo>
                      <a:pt x="284" y="361"/>
                    </a:lnTo>
                    <a:lnTo>
                      <a:pt x="273" y="366"/>
                    </a:lnTo>
                    <a:lnTo>
                      <a:pt x="263" y="369"/>
                    </a:lnTo>
                    <a:lnTo>
                      <a:pt x="251" y="371"/>
                    </a:lnTo>
                    <a:lnTo>
                      <a:pt x="240" y="372"/>
                    </a:lnTo>
                    <a:lnTo>
                      <a:pt x="228" y="372"/>
                    </a:lnTo>
                    <a:lnTo>
                      <a:pt x="228" y="372"/>
                    </a:lnTo>
                    <a:lnTo>
                      <a:pt x="214" y="372"/>
                    </a:lnTo>
                    <a:lnTo>
                      <a:pt x="199" y="369"/>
                    </a:lnTo>
                    <a:lnTo>
                      <a:pt x="185" y="366"/>
                    </a:lnTo>
                    <a:lnTo>
                      <a:pt x="172" y="361"/>
                    </a:lnTo>
                    <a:lnTo>
                      <a:pt x="159" y="355"/>
                    </a:lnTo>
                    <a:lnTo>
                      <a:pt x="147" y="347"/>
                    </a:lnTo>
                    <a:lnTo>
                      <a:pt x="136" y="339"/>
                    </a:lnTo>
                    <a:lnTo>
                      <a:pt x="125" y="330"/>
                    </a:lnTo>
                    <a:lnTo>
                      <a:pt x="116" y="319"/>
                    </a:lnTo>
                    <a:lnTo>
                      <a:pt x="108" y="308"/>
                    </a:lnTo>
                    <a:lnTo>
                      <a:pt x="101" y="297"/>
                    </a:lnTo>
                    <a:lnTo>
                      <a:pt x="94" y="284"/>
                    </a:lnTo>
                    <a:lnTo>
                      <a:pt x="90" y="271"/>
                    </a:lnTo>
                    <a:lnTo>
                      <a:pt x="85" y="257"/>
                    </a:lnTo>
                    <a:lnTo>
                      <a:pt x="83" y="242"/>
                    </a:lnTo>
                    <a:lnTo>
                      <a:pt x="83" y="227"/>
                    </a:lnTo>
                    <a:lnTo>
                      <a:pt x="83" y="227"/>
                    </a:lnTo>
                    <a:lnTo>
                      <a:pt x="83" y="216"/>
                    </a:lnTo>
                    <a:lnTo>
                      <a:pt x="84" y="204"/>
                    </a:lnTo>
                    <a:lnTo>
                      <a:pt x="86" y="192"/>
                    </a:lnTo>
                    <a:lnTo>
                      <a:pt x="90" y="181"/>
                    </a:lnTo>
                    <a:lnTo>
                      <a:pt x="94" y="170"/>
                    </a:lnTo>
                    <a:lnTo>
                      <a:pt x="98" y="161"/>
                    </a:lnTo>
                    <a:lnTo>
                      <a:pt x="104" y="151"/>
                    </a:lnTo>
                    <a:lnTo>
                      <a:pt x="110" y="141"/>
                    </a:lnTo>
                    <a:lnTo>
                      <a:pt x="118" y="132"/>
                    </a:lnTo>
                    <a:lnTo>
                      <a:pt x="125" y="124"/>
                    </a:lnTo>
                    <a:lnTo>
                      <a:pt x="133" y="116"/>
                    </a:lnTo>
                    <a:lnTo>
                      <a:pt x="143" y="110"/>
                    </a:lnTo>
                    <a:lnTo>
                      <a:pt x="151" y="103"/>
                    </a:lnTo>
                    <a:lnTo>
                      <a:pt x="162" y="98"/>
                    </a:lnTo>
                    <a:lnTo>
                      <a:pt x="172" y="92"/>
                    </a:lnTo>
                    <a:lnTo>
                      <a:pt x="184" y="88"/>
                    </a:lnTo>
                    <a:lnTo>
                      <a:pt x="184" y="88"/>
                    </a:lnTo>
                    <a:lnTo>
                      <a:pt x="184" y="88"/>
                    </a:lnTo>
                    <a:lnTo>
                      <a:pt x="184" y="88"/>
                    </a:lnTo>
                    <a:lnTo>
                      <a:pt x="194" y="85"/>
                    </a:lnTo>
                    <a:lnTo>
                      <a:pt x="205" y="83"/>
                    </a:lnTo>
                    <a:lnTo>
                      <a:pt x="217" y="82"/>
                    </a:lnTo>
                    <a:lnTo>
                      <a:pt x="228" y="82"/>
                    </a:lnTo>
                    <a:lnTo>
                      <a:pt x="228" y="82"/>
                    </a:lnTo>
                    <a:lnTo>
                      <a:pt x="245" y="83"/>
                    </a:lnTo>
                    <a:lnTo>
                      <a:pt x="263" y="86"/>
                    </a:lnTo>
                    <a:lnTo>
                      <a:pt x="279" y="90"/>
                    </a:lnTo>
                    <a:lnTo>
                      <a:pt x="294" y="98"/>
                    </a:lnTo>
                    <a:lnTo>
                      <a:pt x="309" y="105"/>
                    </a:lnTo>
                    <a:lnTo>
                      <a:pt x="323" y="116"/>
                    </a:lnTo>
                    <a:lnTo>
                      <a:pt x="335" y="128"/>
                    </a:lnTo>
                    <a:lnTo>
                      <a:pt x="346" y="141"/>
                    </a:lnTo>
                    <a:lnTo>
                      <a:pt x="346" y="141"/>
                    </a:lnTo>
                    <a:lnTo>
                      <a:pt x="346" y="141"/>
                    </a:lnTo>
                    <a:lnTo>
                      <a:pt x="352" y="151"/>
                    </a:lnTo>
                    <a:lnTo>
                      <a:pt x="358" y="161"/>
                    </a:lnTo>
                    <a:lnTo>
                      <a:pt x="363" y="171"/>
                    </a:lnTo>
                    <a:lnTo>
                      <a:pt x="366" y="182"/>
                    </a:lnTo>
                    <a:lnTo>
                      <a:pt x="369" y="193"/>
                    </a:lnTo>
                    <a:lnTo>
                      <a:pt x="372" y="204"/>
                    </a:lnTo>
                    <a:lnTo>
                      <a:pt x="374" y="216"/>
                    </a:lnTo>
                    <a:lnTo>
                      <a:pt x="374" y="226"/>
                    </a:lnTo>
                    <a:lnTo>
                      <a:pt x="374" y="227"/>
                    </a:lnTo>
                    <a:lnTo>
                      <a:pt x="374" y="227"/>
                    </a:lnTo>
                    <a:lnTo>
                      <a:pt x="374" y="227"/>
                    </a:lnTo>
                    <a:lnTo>
                      <a:pt x="373" y="244"/>
                    </a:lnTo>
                    <a:lnTo>
                      <a:pt x="369" y="261"/>
                    </a:lnTo>
                    <a:lnTo>
                      <a:pt x="365" y="277"/>
                    </a:lnTo>
                    <a:lnTo>
                      <a:pt x="358" y="293"/>
                    </a:lnTo>
                    <a:lnTo>
                      <a:pt x="349" y="307"/>
                    </a:lnTo>
                    <a:lnTo>
                      <a:pt x="339" y="321"/>
                    </a:lnTo>
                    <a:lnTo>
                      <a:pt x="327" y="333"/>
                    </a:lnTo>
                    <a:lnTo>
                      <a:pt x="313" y="344"/>
                    </a:lnTo>
                    <a:lnTo>
                      <a:pt x="313" y="344"/>
                    </a:lnTo>
                    <a:close/>
                    <a:moveTo>
                      <a:pt x="442" y="220"/>
                    </a:moveTo>
                    <a:lnTo>
                      <a:pt x="388" y="220"/>
                    </a:lnTo>
                    <a:lnTo>
                      <a:pt x="388" y="220"/>
                    </a:lnTo>
                    <a:lnTo>
                      <a:pt x="387" y="209"/>
                    </a:lnTo>
                    <a:lnTo>
                      <a:pt x="386" y="198"/>
                    </a:lnTo>
                    <a:lnTo>
                      <a:pt x="383" y="188"/>
                    </a:lnTo>
                    <a:lnTo>
                      <a:pt x="380" y="178"/>
                    </a:lnTo>
                    <a:lnTo>
                      <a:pt x="377" y="167"/>
                    </a:lnTo>
                    <a:lnTo>
                      <a:pt x="373" y="157"/>
                    </a:lnTo>
                    <a:lnTo>
                      <a:pt x="367" y="149"/>
                    </a:lnTo>
                    <a:lnTo>
                      <a:pt x="362" y="139"/>
                    </a:lnTo>
                    <a:lnTo>
                      <a:pt x="405" y="108"/>
                    </a:lnTo>
                    <a:lnTo>
                      <a:pt x="405" y="108"/>
                    </a:lnTo>
                    <a:lnTo>
                      <a:pt x="413" y="119"/>
                    </a:lnTo>
                    <a:lnTo>
                      <a:pt x="420" y="134"/>
                    </a:lnTo>
                    <a:lnTo>
                      <a:pt x="427" y="146"/>
                    </a:lnTo>
                    <a:lnTo>
                      <a:pt x="431" y="161"/>
                    </a:lnTo>
                    <a:lnTo>
                      <a:pt x="435" y="176"/>
                    </a:lnTo>
                    <a:lnTo>
                      <a:pt x="439" y="190"/>
                    </a:lnTo>
                    <a:lnTo>
                      <a:pt x="441" y="205"/>
                    </a:lnTo>
                    <a:lnTo>
                      <a:pt x="442" y="220"/>
                    </a:lnTo>
                    <a:lnTo>
                      <a:pt x="442" y="220"/>
                    </a:lnTo>
                    <a:close/>
                    <a:moveTo>
                      <a:pt x="228" y="14"/>
                    </a:moveTo>
                    <a:lnTo>
                      <a:pt x="228" y="14"/>
                    </a:lnTo>
                    <a:lnTo>
                      <a:pt x="240" y="14"/>
                    </a:lnTo>
                    <a:lnTo>
                      <a:pt x="240" y="14"/>
                    </a:lnTo>
                    <a:lnTo>
                      <a:pt x="263" y="16"/>
                    </a:lnTo>
                    <a:lnTo>
                      <a:pt x="284" y="20"/>
                    </a:lnTo>
                    <a:lnTo>
                      <a:pt x="305" y="27"/>
                    </a:lnTo>
                    <a:lnTo>
                      <a:pt x="325" y="35"/>
                    </a:lnTo>
                    <a:lnTo>
                      <a:pt x="344" y="46"/>
                    </a:lnTo>
                    <a:lnTo>
                      <a:pt x="362" y="59"/>
                    </a:lnTo>
                    <a:lnTo>
                      <a:pt x="378" y="74"/>
                    </a:lnTo>
                    <a:lnTo>
                      <a:pt x="393" y="91"/>
                    </a:lnTo>
                    <a:lnTo>
                      <a:pt x="393" y="91"/>
                    </a:lnTo>
                    <a:lnTo>
                      <a:pt x="396" y="96"/>
                    </a:lnTo>
                    <a:lnTo>
                      <a:pt x="353" y="127"/>
                    </a:lnTo>
                    <a:lnTo>
                      <a:pt x="353" y="127"/>
                    </a:lnTo>
                    <a:lnTo>
                      <a:pt x="341" y="114"/>
                    </a:lnTo>
                    <a:lnTo>
                      <a:pt x="327" y="102"/>
                    </a:lnTo>
                    <a:lnTo>
                      <a:pt x="313" y="91"/>
                    </a:lnTo>
                    <a:lnTo>
                      <a:pt x="297" y="83"/>
                    </a:lnTo>
                    <a:lnTo>
                      <a:pt x="281" y="76"/>
                    </a:lnTo>
                    <a:lnTo>
                      <a:pt x="264" y="71"/>
                    </a:lnTo>
                    <a:lnTo>
                      <a:pt x="246" y="69"/>
                    </a:lnTo>
                    <a:lnTo>
                      <a:pt x="228" y="68"/>
                    </a:lnTo>
                    <a:lnTo>
                      <a:pt x="228" y="68"/>
                    </a:lnTo>
                    <a:lnTo>
                      <a:pt x="217" y="68"/>
                    </a:lnTo>
                    <a:lnTo>
                      <a:pt x="206" y="69"/>
                    </a:lnTo>
                    <a:lnTo>
                      <a:pt x="197" y="71"/>
                    </a:lnTo>
                    <a:lnTo>
                      <a:pt x="186" y="73"/>
                    </a:lnTo>
                    <a:lnTo>
                      <a:pt x="169" y="22"/>
                    </a:lnTo>
                    <a:lnTo>
                      <a:pt x="169" y="22"/>
                    </a:lnTo>
                    <a:lnTo>
                      <a:pt x="184" y="18"/>
                    </a:lnTo>
                    <a:lnTo>
                      <a:pt x="198" y="16"/>
                    </a:lnTo>
                    <a:lnTo>
                      <a:pt x="213" y="14"/>
                    </a:lnTo>
                    <a:lnTo>
                      <a:pt x="228" y="14"/>
                    </a:lnTo>
                    <a:lnTo>
                      <a:pt x="228" y="14"/>
                    </a:lnTo>
                    <a:close/>
                    <a:moveTo>
                      <a:pt x="228" y="440"/>
                    </a:moveTo>
                    <a:lnTo>
                      <a:pt x="228" y="440"/>
                    </a:lnTo>
                    <a:lnTo>
                      <a:pt x="226" y="440"/>
                    </a:lnTo>
                    <a:lnTo>
                      <a:pt x="223" y="440"/>
                    </a:lnTo>
                    <a:lnTo>
                      <a:pt x="223" y="440"/>
                    </a:lnTo>
                    <a:lnTo>
                      <a:pt x="218" y="440"/>
                    </a:lnTo>
                    <a:lnTo>
                      <a:pt x="218" y="440"/>
                    </a:lnTo>
                    <a:lnTo>
                      <a:pt x="216" y="440"/>
                    </a:lnTo>
                    <a:lnTo>
                      <a:pt x="215" y="440"/>
                    </a:lnTo>
                    <a:lnTo>
                      <a:pt x="215" y="440"/>
                    </a:lnTo>
                    <a:lnTo>
                      <a:pt x="207" y="439"/>
                    </a:lnTo>
                    <a:lnTo>
                      <a:pt x="206" y="439"/>
                    </a:lnTo>
                    <a:lnTo>
                      <a:pt x="206" y="439"/>
                    </a:lnTo>
                    <a:lnTo>
                      <a:pt x="192" y="437"/>
                    </a:lnTo>
                    <a:lnTo>
                      <a:pt x="179" y="435"/>
                    </a:lnTo>
                    <a:lnTo>
                      <a:pt x="165" y="432"/>
                    </a:lnTo>
                    <a:lnTo>
                      <a:pt x="153" y="427"/>
                    </a:lnTo>
                    <a:lnTo>
                      <a:pt x="140" y="422"/>
                    </a:lnTo>
                    <a:lnTo>
                      <a:pt x="129" y="415"/>
                    </a:lnTo>
                    <a:lnTo>
                      <a:pt x="117" y="409"/>
                    </a:lnTo>
                    <a:lnTo>
                      <a:pt x="106" y="401"/>
                    </a:lnTo>
                    <a:lnTo>
                      <a:pt x="95" y="394"/>
                    </a:lnTo>
                    <a:lnTo>
                      <a:pt x="84" y="384"/>
                    </a:lnTo>
                    <a:lnTo>
                      <a:pt x="75" y="375"/>
                    </a:lnTo>
                    <a:lnTo>
                      <a:pt x="66" y="365"/>
                    </a:lnTo>
                    <a:lnTo>
                      <a:pt x="57" y="355"/>
                    </a:lnTo>
                    <a:lnTo>
                      <a:pt x="50" y="343"/>
                    </a:lnTo>
                    <a:lnTo>
                      <a:pt x="42" y="331"/>
                    </a:lnTo>
                    <a:lnTo>
                      <a:pt x="36" y="319"/>
                    </a:lnTo>
                    <a:lnTo>
                      <a:pt x="36" y="319"/>
                    </a:lnTo>
                    <a:lnTo>
                      <a:pt x="34" y="315"/>
                    </a:lnTo>
                    <a:lnTo>
                      <a:pt x="32" y="314"/>
                    </a:lnTo>
                    <a:lnTo>
                      <a:pt x="32" y="314"/>
                    </a:lnTo>
                    <a:lnTo>
                      <a:pt x="28" y="301"/>
                    </a:lnTo>
                    <a:lnTo>
                      <a:pt x="24" y="288"/>
                    </a:lnTo>
                    <a:lnTo>
                      <a:pt x="21" y="275"/>
                    </a:lnTo>
                    <a:lnTo>
                      <a:pt x="17" y="262"/>
                    </a:lnTo>
                    <a:lnTo>
                      <a:pt x="17" y="261"/>
                    </a:lnTo>
                    <a:lnTo>
                      <a:pt x="17" y="261"/>
                    </a:lnTo>
                    <a:lnTo>
                      <a:pt x="16" y="253"/>
                    </a:lnTo>
                    <a:lnTo>
                      <a:pt x="16" y="252"/>
                    </a:lnTo>
                    <a:lnTo>
                      <a:pt x="16" y="252"/>
                    </a:lnTo>
                    <a:lnTo>
                      <a:pt x="16" y="250"/>
                    </a:lnTo>
                    <a:lnTo>
                      <a:pt x="16" y="250"/>
                    </a:lnTo>
                    <a:lnTo>
                      <a:pt x="15" y="247"/>
                    </a:lnTo>
                    <a:lnTo>
                      <a:pt x="15" y="244"/>
                    </a:lnTo>
                    <a:lnTo>
                      <a:pt x="15" y="244"/>
                    </a:lnTo>
                    <a:lnTo>
                      <a:pt x="15" y="238"/>
                    </a:lnTo>
                    <a:lnTo>
                      <a:pt x="15" y="236"/>
                    </a:lnTo>
                    <a:lnTo>
                      <a:pt x="15" y="236"/>
                    </a:lnTo>
                    <a:lnTo>
                      <a:pt x="15" y="227"/>
                    </a:lnTo>
                    <a:lnTo>
                      <a:pt x="15" y="227"/>
                    </a:lnTo>
                    <a:lnTo>
                      <a:pt x="15" y="223"/>
                    </a:lnTo>
                    <a:lnTo>
                      <a:pt x="15" y="223"/>
                    </a:lnTo>
                    <a:lnTo>
                      <a:pt x="15" y="218"/>
                    </a:lnTo>
                    <a:lnTo>
                      <a:pt x="15" y="218"/>
                    </a:lnTo>
                    <a:lnTo>
                      <a:pt x="16" y="203"/>
                    </a:lnTo>
                    <a:lnTo>
                      <a:pt x="18" y="186"/>
                    </a:lnTo>
                    <a:lnTo>
                      <a:pt x="22" y="171"/>
                    </a:lnTo>
                    <a:lnTo>
                      <a:pt x="26" y="156"/>
                    </a:lnTo>
                    <a:lnTo>
                      <a:pt x="31" y="142"/>
                    </a:lnTo>
                    <a:lnTo>
                      <a:pt x="38" y="128"/>
                    </a:lnTo>
                    <a:lnTo>
                      <a:pt x="45" y="115"/>
                    </a:lnTo>
                    <a:lnTo>
                      <a:pt x="54" y="102"/>
                    </a:lnTo>
                    <a:lnTo>
                      <a:pt x="63" y="90"/>
                    </a:lnTo>
                    <a:lnTo>
                      <a:pt x="74" y="80"/>
                    </a:lnTo>
                    <a:lnTo>
                      <a:pt x="84" y="69"/>
                    </a:lnTo>
                    <a:lnTo>
                      <a:pt x="96" y="59"/>
                    </a:lnTo>
                    <a:lnTo>
                      <a:pt x="108" y="49"/>
                    </a:lnTo>
                    <a:lnTo>
                      <a:pt x="122" y="42"/>
                    </a:lnTo>
                    <a:lnTo>
                      <a:pt x="136" y="34"/>
                    </a:lnTo>
                    <a:lnTo>
                      <a:pt x="150" y="28"/>
                    </a:lnTo>
                    <a:lnTo>
                      <a:pt x="152" y="28"/>
                    </a:lnTo>
                    <a:lnTo>
                      <a:pt x="152" y="28"/>
                    </a:lnTo>
                    <a:lnTo>
                      <a:pt x="156" y="27"/>
                    </a:lnTo>
                    <a:lnTo>
                      <a:pt x="172" y="77"/>
                    </a:lnTo>
                    <a:lnTo>
                      <a:pt x="172" y="77"/>
                    </a:lnTo>
                    <a:lnTo>
                      <a:pt x="161" y="82"/>
                    </a:lnTo>
                    <a:lnTo>
                      <a:pt x="150" y="88"/>
                    </a:lnTo>
                    <a:lnTo>
                      <a:pt x="139" y="95"/>
                    </a:lnTo>
                    <a:lnTo>
                      <a:pt x="130" y="101"/>
                    </a:lnTo>
                    <a:lnTo>
                      <a:pt x="121" y="109"/>
                    </a:lnTo>
                    <a:lnTo>
                      <a:pt x="112" y="117"/>
                    </a:lnTo>
                    <a:lnTo>
                      <a:pt x="104" y="126"/>
                    </a:lnTo>
                    <a:lnTo>
                      <a:pt x="97" y="136"/>
                    </a:lnTo>
                    <a:lnTo>
                      <a:pt x="91" y="145"/>
                    </a:lnTo>
                    <a:lnTo>
                      <a:pt x="85" y="156"/>
                    </a:lnTo>
                    <a:lnTo>
                      <a:pt x="80" y="167"/>
                    </a:lnTo>
                    <a:lnTo>
                      <a:pt x="76" y="179"/>
                    </a:lnTo>
                    <a:lnTo>
                      <a:pt x="72" y="191"/>
                    </a:lnTo>
                    <a:lnTo>
                      <a:pt x="70" y="203"/>
                    </a:lnTo>
                    <a:lnTo>
                      <a:pt x="69" y="215"/>
                    </a:lnTo>
                    <a:lnTo>
                      <a:pt x="68" y="227"/>
                    </a:lnTo>
                    <a:lnTo>
                      <a:pt x="68" y="227"/>
                    </a:lnTo>
                    <a:lnTo>
                      <a:pt x="69" y="244"/>
                    </a:lnTo>
                    <a:lnTo>
                      <a:pt x="71" y="259"/>
                    </a:lnTo>
                    <a:lnTo>
                      <a:pt x="76" y="274"/>
                    </a:lnTo>
                    <a:lnTo>
                      <a:pt x="81" y="289"/>
                    </a:lnTo>
                    <a:lnTo>
                      <a:pt x="88" y="303"/>
                    </a:lnTo>
                    <a:lnTo>
                      <a:pt x="96" y="316"/>
                    </a:lnTo>
                    <a:lnTo>
                      <a:pt x="105" y="328"/>
                    </a:lnTo>
                    <a:lnTo>
                      <a:pt x="116" y="340"/>
                    </a:lnTo>
                    <a:lnTo>
                      <a:pt x="126" y="351"/>
                    </a:lnTo>
                    <a:lnTo>
                      <a:pt x="139" y="359"/>
                    </a:lnTo>
                    <a:lnTo>
                      <a:pt x="152" y="367"/>
                    </a:lnTo>
                    <a:lnTo>
                      <a:pt x="166" y="374"/>
                    </a:lnTo>
                    <a:lnTo>
                      <a:pt x="180" y="380"/>
                    </a:lnTo>
                    <a:lnTo>
                      <a:pt x="197" y="383"/>
                    </a:lnTo>
                    <a:lnTo>
                      <a:pt x="212" y="386"/>
                    </a:lnTo>
                    <a:lnTo>
                      <a:pt x="228" y="386"/>
                    </a:lnTo>
                    <a:lnTo>
                      <a:pt x="228" y="386"/>
                    </a:lnTo>
                    <a:lnTo>
                      <a:pt x="240" y="386"/>
                    </a:lnTo>
                    <a:lnTo>
                      <a:pt x="252" y="385"/>
                    </a:lnTo>
                    <a:lnTo>
                      <a:pt x="264" y="383"/>
                    </a:lnTo>
                    <a:lnTo>
                      <a:pt x="274" y="380"/>
                    </a:lnTo>
                    <a:lnTo>
                      <a:pt x="285" y="377"/>
                    </a:lnTo>
                    <a:lnTo>
                      <a:pt x="296" y="371"/>
                    </a:lnTo>
                    <a:lnTo>
                      <a:pt x="307" y="367"/>
                    </a:lnTo>
                    <a:lnTo>
                      <a:pt x="317" y="360"/>
                    </a:lnTo>
                    <a:lnTo>
                      <a:pt x="348" y="404"/>
                    </a:lnTo>
                    <a:lnTo>
                      <a:pt x="348" y="404"/>
                    </a:lnTo>
                    <a:lnTo>
                      <a:pt x="335" y="412"/>
                    </a:lnTo>
                    <a:lnTo>
                      <a:pt x="321" y="420"/>
                    </a:lnTo>
                    <a:lnTo>
                      <a:pt x="306" y="426"/>
                    </a:lnTo>
                    <a:lnTo>
                      <a:pt x="291" y="432"/>
                    </a:lnTo>
                    <a:lnTo>
                      <a:pt x="275" y="435"/>
                    </a:lnTo>
                    <a:lnTo>
                      <a:pt x="260" y="438"/>
                    </a:lnTo>
                    <a:lnTo>
                      <a:pt x="244" y="440"/>
                    </a:lnTo>
                    <a:lnTo>
                      <a:pt x="228" y="440"/>
                    </a:lnTo>
                    <a:lnTo>
                      <a:pt x="228" y="440"/>
                    </a:lnTo>
                    <a:close/>
                    <a:moveTo>
                      <a:pt x="442" y="239"/>
                    </a:moveTo>
                    <a:lnTo>
                      <a:pt x="442" y="239"/>
                    </a:lnTo>
                    <a:lnTo>
                      <a:pt x="441" y="248"/>
                    </a:lnTo>
                    <a:lnTo>
                      <a:pt x="441" y="249"/>
                    </a:lnTo>
                    <a:lnTo>
                      <a:pt x="441" y="249"/>
                    </a:lnTo>
                    <a:lnTo>
                      <a:pt x="437" y="270"/>
                    </a:lnTo>
                    <a:lnTo>
                      <a:pt x="433" y="290"/>
                    </a:lnTo>
                    <a:lnTo>
                      <a:pt x="426" y="310"/>
                    </a:lnTo>
                    <a:lnTo>
                      <a:pt x="417" y="328"/>
                    </a:lnTo>
                    <a:lnTo>
                      <a:pt x="406" y="346"/>
                    </a:lnTo>
                    <a:lnTo>
                      <a:pt x="394" y="362"/>
                    </a:lnTo>
                    <a:lnTo>
                      <a:pt x="379" y="378"/>
                    </a:lnTo>
                    <a:lnTo>
                      <a:pt x="364" y="392"/>
                    </a:lnTo>
                    <a:lnTo>
                      <a:pt x="364" y="392"/>
                    </a:lnTo>
                    <a:lnTo>
                      <a:pt x="360" y="396"/>
                    </a:lnTo>
                    <a:lnTo>
                      <a:pt x="354" y="388"/>
                    </a:lnTo>
                    <a:lnTo>
                      <a:pt x="327" y="352"/>
                    </a:lnTo>
                    <a:lnTo>
                      <a:pt x="327" y="352"/>
                    </a:lnTo>
                    <a:lnTo>
                      <a:pt x="340" y="341"/>
                    </a:lnTo>
                    <a:lnTo>
                      <a:pt x="352" y="328"/>
                    </a:lnTo>
                    <a:lnTo>
                      <a:pt x="362" y="314"/>
                    </a:lnTo>
                    <a:lnTo>
                      <a:pt x="371" y="300"/>
                    </a:lnTo>
                    <a:lnTo>
                      <a:pt x="377" y="284"/>
                    </a:lnTo>
                    <a:lnTo>
                      <a:pt x="382" y="267"/>
                    </a:lnTo>
                    <a:lnTo>
                      <a:pt x="386" y="251"/>
                    </a:lnTo>
                    <a:lnTo>
                      <a:pt x="388" y="234"/>
                    </a:lnTo>
                    <a:lnTo>
                      <a:pt x="442" y="234"/>
                    </a:lnTo>
                    <a:lnTo>
                      <a:pt x="442" y="234"/>
                    </a:lnTo>
                    <a:lnTo>
                      <a:pt x="442" y="238"/>
                    </a:lnTo>
                    <a:lnTo>
                      <a:pt x="442" y="239"/>
                    </a:lnTo>
                    <a:lnTo>
                      <a:pt x="442" y="239"/>
                    </a:lnTo>
                    <a:lnTo>
                      <a:pt x="442" y="23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wrap="none"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/>
            </p:nvSpPr>
            <p:spPr bwMode="auto">
              <a:xfrm>
                <a:off x="3022600" y="4586288"/>
                <a:ext cx="360363" cy="361950"/>
              </a:xfrm>
              <a:custGeom>
                <a:gdLst>
                  <a:gd fmla="*/ 101 w 227" name="T0"/>
                  <a:gd fmla="*/ 0 h 228" name="T1"/>
                  <a:gd fmla="*/ 69 w 227" name="T2"/>
                  <a:gd fmla="*/ 9 h 228" name="T3"/>
                  <a:gd fmla="*/ 41 w 227" name="T4"/>
                  <a:gd fmla="*/ 26 h 228" name="T5"/>
                  <a:gd fmla="*/ 19 w 227" name="T6"/>
                  <a:gd fmla="*/ 51 h 228" name="T7"/>
                  <a:gd fmla="*/ 4 w 227" name="T8"/>
                  <a:gd fmla="*/ 80 h 228" name="T9"/>
                  <a:gd fmla="*/ 0 w 227" name="T10"/>
                  <a:gd fmla="*/ 113 h 228" name="T11"/>
                  <a:gd fmla="*/ 2 w 227" name="T12"/>
                  <a:gd fmla="*/ 137 h 228" name="T13"/>
                  <a:gd fmla="*/ 13 w 227" name="T14"/>
                  <a:gd fmla="*/ 168 h 228" name="T15"/>
                  <a:gd fmla="*/ 33 w 227" name="T16"/>
                  <a:gd fmla="*/ 194 h 228" name="T17"/>
                  <a:gd fmla="*/ 59 w 227" name="T18"/>
                  <a:gd fmla="*/ 214 h 228" name="T19"/>
                  <a:gd fmla="*/ 90 w 227" name="T20"/>
                  <a:gd fmla="*/ 226 h 228" name="T21"/>
                  <a:gd fmla="*/ 113 w 227" name="T22"/>
                  <a:gd fmla="*/ 228 h 228" name="T23"/>
                  <a:gd fmla="*/ 148 w 227" name="T24"/>
                  <a:gd fmla="*/ 222 h 228" name="T25"/>
                  <a:gd fmla="*/ 177 w 227" name="T26"/>
                  <a:gd fmla="*/ 208 h 228" name="T27"/>
                  <a:gd fmla="*/ 202 w 227" name="T28"/>
                  <a:gd fmla="*/ 187 h 228" name="T29"/>
                  <a:gd fmla="*/ 219 w 227" name="T30"/>
                  <a:gd fmla="*/ 159 h 228" name="T31"/>
                  <a:gd fmla="*/ 226 w 227" name="T32"/>
                  <a:gd fmla="*/ 125 h 228" name="T33"/>
                  <a:gd fmla="*/ 226 w 227" name="T34"/>
                  <a:gd fmla="*/ 103 h 228" name="T35"/>
                  <a:gd fmla="*/ 219 w 227" name="T36"/>
                  <a:gd fmla="*/ 69 h 228" name="T37"/>
                  <a:gd fmla="*/ 202 w 227" name="T38"/>
                  <a:gd fmla="*/ 41 h 228" name="T39"/>
                  <a:gd fmla="*/ 177 w 227" name="T40"/>
                  <a:gd fmla="*/ 19 h 228" name="T41"/>
                  <a:gd fmla="*/ 148 w 227" name="T42"/>
                  <a:gd fmla="*/ 5 h 228" name="T43"/>
                  <a:gd fmla="*/ 113 w 227" name="T44"/>
                  <a:gd fmla="*/ 0 h 228" name="T45"/>
                  <a:gd fmla="*/ 113 w 227" name="T46"/>
                  <a:gd fmla="*/ 214 h 228" name="T47"/>
                  <a:gd fmla="*/ 84 w 227" name="T48"/>
                  <a:gd fmla="*/ 210 h 228" name="T49"/>
                  <a:gd fmla="*/ 58 w 227" name="T50"/>
                  <a:gd fmla="*/ 197 h 228" name="T51"/>
                  <a:gd fmla="*/ 36 w 227" name="T52"/>
                  <a:gd fmla="*/ 177 h 228" name="T53"/>
                  <a:gd fmla="*/ 21 w 227" name="T54"/>
                  <a:gd fmla="*/ 152 h 228" name="T55"/>
                  <a:gd fmla="*/ 14 w 227" name="T56"/>
                  <a:gd fmla="*/ 124 h 228" name="T57"/>
                  <a:gd fmla="*/ 14 w 227" name="T58"/>
                  <a:gd fmla="*/ 104 h 228" name="T59"/>
                  <a:gd fmla="*/ 21 w 227" name="T60"/>
                  <a:gd fmla="*/ 76 h 228" name="T61"/>
                  <a:gd fmla="*/ 36 w 227" name="T62"/>
                  <a:gd fmla="*/ 51 h 228" name="T63"/>
                  <a:gd fmla="*/ 58 w 227" name="T64"/>
                  <a:gd fmla="*/ 31 h 228" name="T65"/>
                  <a:gd fmla="*/ 84 w 227" name="T66"/>
                  <a:gd fmla="*/ 18 h 228" name="T67"/>
                  <a:gd fmla="*/ 113 w 227" name="T68"/>
                  <a:gd fmla="*/ 14 h 228" name="T69"/>
                  <a:gd fmla="*/ 133 w 227" name="T70"/>
                  <a:gd fmla="*/ 16 h 228" name="T71"/>
                  <a:gd fmla="*/ 160 w 227" name="T72"/>
                  <a:gd fmla="*/ 26 h 228" name="T73"/>
                  <a:gd fmla="*/ 184 w 227" name="T74"/>
                  <a:gd fmla="*/ 43 h 228" name="T75"/>
                  <a:gd fmla="*/ 202 w 227" name="T76"/>
                  <a:gd fmla="*/ 66 h 228" name="T77"/>
                  <a:gd fmla="*/ 211 w 227" name="T78"/>
                  <a:gd fmla="*/ 94 h 228" name="T79"/>
                  <a:gd fmla="*/ 213 w 227" name="T80"/>
                  <a:gd fmla="*/ 113 h 228" name="T81"/>
                  <a:gd fmla="*/ 209 w 227" name="T82"/>
                  <a:gd fmla="*/ 144 h 228" name="T83"/>
                  <a:gd fmla="*/ 196 w 227" name="T84"/>
                  <a:gd fmla="*/ 170 h 228" name="T85"/>
                  <a:gd fmla="*/ 177 w 227" name="T86"/>
                  <a:gd fmla="*/ 191 h 228" name="T87"/>
                  <a:gd fmla="*/ 152 w 227" name="T88"/>
                  <a:gd fmla="*/ 206 h 228" name="T89"/>
                  <a:gd fmla="*/ 124 w 227" name="T90"/>
                  <a:gd fmla="*/ 213 h 228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228" w="226">
                    <a:moveTo>
                      <a:pt x="113" y="0"/>
                    </a:moveTo>
                    <a:lnTo>
                      <a:pt x="113" y="0"/>
                    </a:lnTo>
                    <a:lnTo>
                      <a:pt x="101" y="0"/>
                    </a:lnTo>
                    <a:lnTo>
                      <a:pt x="90" y="2"/>
                    </a:lnTo>
                    <a:lnTo>
                      <a:pt x="79" y="5"/>
                    </a:lnTo>
                    <a:lnTo>
                      <a:pt x="69" y="9"/>
                    </a:lnTo>
                    <a:lnTo>
                      <a:pt x="59" y="14"/>
                    </a:lnTo>
                    <a:lnTo>
                      <a:pt x="49" y="19"/>
                    </a:lnTo>
                    <a:lnTo>
                      <a:pt x="41" y="26"/>
                    </a:lnTo>
                    <a:lnTo>
                      <a:pt x="33" y="33"/>
                    </a:lnTo>
                    <a:lnTo>
                      <a:pt x="25" y="41"/>
                    </a:lnTo>
                    <a:lnTo>
                      <a:pt x="19" y="51"/>
                    </a:lnTo>
                    <a:lnTo>
                      <a:pt x="13" y="59"/>
                    </a:lnTo>
                    <a:lnTo>
                      <a:pt x="8" y="69"/>
                    </a:lnTo>
                    <a:lnTo>
                      <a:pt x="4" y="80"/>
                    </a:lnTo>
                    <a:lnTo>
                      <a:pt x="2" y="91"/>
                    </a:lnTo>
                    <a:lnTo>
                      <a:pt x="0" y="103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25"/>
                    </a:lnTo>
                    <a:lnTo>
                      <a:pt x="2" y="137"/>
                    </a:lnTo>
                    <a:lnTo>
                      <a:pt x="4" y="148"/>
                    </a:lnTo>
                    <a:lnTo>
                      <a:pt x="8" y="159"/>
                    </a:lnTo>
                    <a:lnTo>
                      <a:pt x="13" y="168"/>
                    </a:lnTo>
                    <a:lnTo>
                      <a:pt x="19" y="177"/>
                    </a:lnTo>
                    <a:lnTo>
                      <a:pt x="25" y="187"/>
                    </a:lnTo>
                    <a:lnTo>
                      <a:pt x="33" y="194"/>
                    </a:lnTo>
                    <a:lnTo>
                      <a:pt x="41" y="202"/>
                    </a:lnTo>
                    <a:lnTo>
                      <a:pt x="49" y="208"/>
                    </a:lnTo>
                    <a:lnTo>
                      <a:pt x="59" y="214"/>
                    </a:lnTo>
                    <a:lnTo>
                      <a:pt x="69" y="219"/>
                    </a:lnTo>
                    <a:lnTo>
                      <a:pt x="79" y="222"/>
                    </a:lnTo>
                    <a:lnTo>
                      <a:pt x="90" y="226"/>
                    </a:lnTo>
                    <a:lnTo>
                      <a:pt x="101" y="228"/>
                    </a:lnTo>
                    <a:lnTo>
                      <a:pt x="113" y="228"/>
                    </a:lnTo>
                    <a:lnTo>
                      <a:pt x="113" y="228"/>
                    </a:lnTo>
                    <a:lnTo>
                      <a:pt x="125" y="228"/>
                    </a:lnTo>
                    <a:lnTo>
                      <a:pt x="137" y="226"/>
                    </a:lnTo>
                    <a:lnTo>
                      <a:pt x="148" y="222"/>
                    </a:lnTo>
                    <a:lnTo>
                      <a:pt x="157" y="219"/>
                    </a:lnTo>
                    <a:lnTo>
                      <a:pt x="168" y="214"/>
                    </a:lnTo>
                    <a:lnTo>
                      <a:pt x="177" y="208"/>
                    </a:lnTo>
                    <a:lnTo>
                      <a:pt x="185" y="202"/>
                    </a:lnTo>
                    <a:lnTo>
                      <a:pt x="194" y="194"/>
                    </a:lnTo>
                    <a:lnTo>
                      <a:pt x="202" y="187"/>
                    </a:lnTo>
                    <a:lnTo>
                      <a:pt x="208" y="177"/>
                    </a:lnTo>
                    <a:lnTo>
                      <a:pt x="213" y="168"/>
                    </a:lnTo>
                    <a:lnTo>
                      <a:pt x="219" y="159"/>
                    </a:lnTo>
                    <a:lnTo>
                      <a:pt x="222" y="148"/>
                    </a:lnTo>
                    <a:lnTo>
                      <a:pt x="225" y="137"/>
                    </a:lnTo>
                    <a:lnTo>
                      <a:pt x="226" y="125"/>
                    </a:lnTo>
                    <a:lnTo>
                      <a:pt x="227" y="113"/>
                    </a:lnTo>
                    <a:lnTo>
                      <a:pt x="227" y="113"/>
                    </a:lnTo>
                    <a:lnTo>
                      <a:pt x="226" y="103"/>
                    </a:lnTo>
                    <a:lnTo>
                      <a:pt x="225" y="91"/>
                    </a:lnTo>
                    <a:lnTo>
                      <a:pt x="222" y="80"/>
                    </a:lnTo>
                    <a:lnTo>
                      <a:pt x="219" y="69"/>
                    </a:lnTo>
                    <a:lnTo>
                      <a:pt x="213" y="59"/>
                    </a:lnTo>
                    <a:lnTo>
                      <a:pt x="208" y="51"/>
                    </a:lnTo>
                    <a:lnTo>
                      <a:pt x="202" y="41"/>
                    </a:lnTo>
                    <a:lnTo>
                      <a:pt x="194" y="33"/>
                    </a:lnTo>
                    <a:lnTo>
                      <a:pt x="185" y="26"/>
                    </a:lnTo>
                    <a:lnTo>
                      <a:pt x="177" y="19"/>
                    </a:lnTo>
                    <a:lnTo>
                      <a:pt x="168" y="14"/>
                    </a:lnTo>
                    <a:lnTo>
                      <a:pt x="157" y="9"/>
                    </a:lnTo>
                    <a:lnTo>
                      <a:pt x="148" y="5"/>
                    </a:lnTo>
                    <a:lnTo>
                      <a:pt x="137" y="2"/>
                    </a:lnTo>
                    <a:lnTo>
                      <a:pt x="125" y="0"/>
                    </a:lnTo>
                    <a:lnTo>
                      <a:pt x="113" y="0"/>
                    </a:lnTo>
                    <a:lnTo>
                      <a:pt x="113" y="0"/>
                    </a:lnTo>
                    <a:close/>
                    <a:moveTo>
                      <a:pt x="113" y="214"/>
                    </a:moveTo>
                    <a:lnTo>
                      <a:pt x="113" y="214"/>
                    </a:lnTo>
                    <a:lnTo>
                      <a:pt x="103" y="213"/>
                    </a:lnTo>
                    <a:lnTo>
                      <a:pt x="94" y="212"/>
                    </a:lnTo>
                    <a:lnTo>
                      <a:pt x="84" y="210"/>
                    </a:lnTo>
                    <a:lnTo>
                      <a:pt x="74" y="206"/>
                    </a:lnTo>
                    <a:lnTo>
                      <a:pt x="65" y="202"/>
                    </a:lnTo>
                    <a:lnTo>
                      <a:pt x="58" y="197"/>
                    </a:lnTo>
                    <a:lnTo>
                      <a:pt x="49" y="191"/>
                    </a:lnTo>
                    <a:lnTo>
                      <a:pt x="43" y="185"/>
                    </a:lnTo>
                    <a:lnTo>
                      <a:pt x="36" y="177"/>
                    </a:lnTo>
                    <a:lnTo>
                      <a:pt x="31" y="170"/>
                    </a:lnTo>
                    <a:lnTo>
                      <a:pt x="25" y="162"/>
                    </a:lnTo>
                    <a:lnTo>
                      <a:pt x="21" y="152"/>
                    </a:lnTo>
                    <a:lnTo>
                      <a:pt x="18" y="144"/>
                    </a:lnTo>
                    <a:lnTo>
                      <a:pt x="16" y="134"/>
                    </a:lnTo>
                    <a:lnTo>
                      <a:pt x="14" y="124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04"/>
                    </a:lnTo>
                    <a:lnTo>
                      <a:pt x="16" y="94"/>
                    </a:lnTo>
                    <a:lnTo>
                      <a:pt x="18" y="84"/>
                    </a:lnTo>
                    <a:lnTo>
                      <a:pt x="21" y="76"/>
                    </a:lnTo>
                    <a:lnTo>
                      <a:pt x="25" y="66"/>
                    </a:lnTo>
                    <a:lnTo>
                      <a:pt x="31" y="58"/>
                    </a:lnTo>
                    <a:lnTo>
                      <a:pt x="36" y="51"/>
                    </a:lnTo>
                    <a:lnTo>
                      <a:pt x="43" y="43"/>
                    </a:lnTo>
                    <a:lnTo>
                      <a:pt x="49" y="37"/>
                    </a:lnTo>
                    <a:lnTo>
                      <a:pt x="58" y="31"/>
                    </a:lnTo>
                    <a:lnTo>
                      <a:pt x="65" y="26"/>
                    </a:lnTo>
                    <a:lnTo>
                      <a:pt x="74" y="22"/>
                    </a:lnTo>
                    <a:lnTo>
                      <a:pt x="84" y="18"/>
                    </a:lnTo>
                    <a:lnTo>
                      <a:pt x="94" y="16"/>
                    </a:lnTo>
                    <a:lnTo>
                      <a:pt x="103" y="15"/>
                    </a:lnTo>
                    <a:lnTo>
                      <a:pt x="113" y="14"/>
                    </a:lnTo>
                    <a:lnTo>
                      <a:pt x="113" y="14"/>
                    </a:lnTo>
                    <a:lnTo>
                      <a:pt x="124" y="15"/>
                    </a:lnTo>
                    <a:lnTo>
                      <a:pt x="133" y="16"/>
                    </a:lnTo>
                    <a:lnTo>
                      <a:pt x="143" y="18"/>
                    </a:lnTo>
                    <a:lnTo>
                      <a:pt x="152" y="22"/>
                    </a:lnTo>
                    <a:lnTo>
                      <a:pt x="160" y="26"/>
                    </a:lnTo>
                    <a:lnTo>
                      <a:pt x="169" y="31"/>
                    </a:lnTo>
                    <a:lnTo>
                      <a:pt x="177" y="37"/>
                    </a:lnTo>
                    <a:lnTo>
                      <a:pt x="184" y="43"/>
                    </a:lnTo>
                    <a:lnTo>
                      <a:pt x="191" y="51"/>
                    </a:lnTo>
                    <a:lnTo>
                      <a:pt x="196" y="58"/>
                    </a:lnTo>
                    <a:lnTo>
                      <a:pt x="202" y="66"/>
                    </a:lnTo>
                    <a:lnTo>
                      <a:pt x="205" y="76"/>
                    </a:lnTo>
                    <a:lnTo>
                      <a:pt x="209" y="84"/>
                    </a:lnTo>
                    <a:lnTo>
                      <a:pt x="211" y="94"/>
                    </a:lnTo>
                    <a:lnTo>
                      <a:pt x="212" y="104"/>
                    </a:lnTo>
                    <a:lnTo>
                      <a:pt x="213" y="113"/>
                    </a:lnTo>
                    <a:lnTo>
                      <a:pt x="213" y="113"/>
                    </a:lnTo>
                    <a:lnTo>
                      <a:pt x="212" y="124"/>
                    </a:lnTo>
                    <a:lnTo>
                      <a:pt x="211" y="134"/>
                    </a:lnTo>
                    <a:lnTo>
                      <a:pt x="209" y="144"/>
                    </a:lnTo>
                    <a:lnTo>
                      <a:pt x="205" y="152"/>
                    </a:lnTo>
                    <a:lnTo>
                      <a:pt x="202" y="162"/>
                    </a:lnTo>
                    <a:lnTo>
                      <a:pt x="196" y="170"/>
                    </a:lnTo>
                    <a:lnTo>
                      <a:pt x="191" y="177"/>
                    </a:lnTo>
                    <a:lnTo>
                      <a:pt x="184" y="185"/>
                    </a:lnTo>
                    <a:lnTo>
                      <a:pt x="177" y="191"/>
                    </a:lnTo>
                    <a:lnTo>
                      <a:pt x="169" y="197"/>
                    </a:lnTo>
                    <a:lnTo>
                      <a:pt x="160" y="202"/>
                    </a:lnTo>
                    <a:lnTo>
                      <a:pt x="152" y="206"/>
                    </a:lnTo>
                    <a:lnTo>
                      <a:pt x="143" y="210"/>
                    </a:lnTo>
                    <a:lnTo>
                      <a:pt x="133" y="212"/>
                    </a:lnTo>
                    <a:lnTo>
                      <a:pt x="124" y="213"/>
                    </a:lnTo>
                    <a:lnTo>
                      <a:pt x="113" y="214"/>
                    </a:lnTo>
                    <a:lnTo>
                      <a:pt x="113" y="2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wrap="none"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Freeform 39"/>
              <p:cNvSpPr>
                <a:spLocks noEditPoints="1"/>
              </p:cNvSpPr>
              <p:nvPr/>
            </p:nvSpPr>
            <p:spPr bwMode="auto">
              <a:xfrm>
                <a:off x="3060700" y="4625975"/>
                <a:ext cx="282575" cy="282575"/>
              </a:xfrm>
              <a:custGeom>
                <a:gdLst>
                  <a:gd fmla="*/ 80 w 178" name="T0"/>
                  <a:gd fmla="*/ 1 h 178" name="T1"/>
                  <a:gd fmla="*/ 54 w 178" name="T2"/>
                  <a:gd fmla="*/ 7 h 178" name="T3"/>
                  <a:gd fmla="*/ 33 w 178" name="T4"/>
                  <a:gd fmla="*/ 20 h 178" name="T5"/>
                  <a:gd fmla="*/ 16 w 178" name="T6"/>
                  <a:gd fmla="*/ 40 h 178" name="T7"/>
                  <a:gd fmla="*/ 5 w 178" name="T8"/>
                  <a:gd fmla="*/ 62 h 178" name="T9"/>
                  <a:gd fmla="*/ 0 w 178" name="T10"/>
                  <a:gd fmla="*/ 88 h 178" name="T11"/>
                  <a:gd fmla="*/ 3 w 178" name="T12"/>
                  <a:gd fmla="*/ 107 h 178" name="T13"/>
                  <a:gd fmla="*/ 11 w 178" name="T14"/>
                  <a:gd fmla="*/ 132 h 178" name="T15"/>
                  <a:gd fmla="*/ 26 w 178" name="T16"/>
                  <a:gd fmla="*/ 152 h 178" name="T17"/>
                  <a:gd fmla="*/ 47 w 178" name="T18"/>
                  <a:gd fmla="*/ 167 h 178" name="T19"/>
                  <a:gd fmla="*/ 72 w 178" name="T20"/>
                  <a:gd fmla="*/ 176 h 178" name="T21"/>
                  <a:gd fmla="*/ 89 w 178" name="T22"/>
                  <a:gd fmla="*/ 178 h 178" name="T23"/>
                  <a:gd fmla="*/ 116 w 178" name="T24"/>
                  <a:gd fmla="*/ 174 h 178" name="T25"/>
                  <a:gd fmla="*/ 139 w 178" name="T26"/>
                  <a:gd fmla="*/ 163 h 178" name="T27"/>
                  <a:gd fmla="*/ 158 w 178" name="T28"/>
                  <a:gd fmla="*/ 146 h 178" name="T29"/>
                  <a:gd fmla="*/ 171 w 178" name="T30"/>
                  <a:gd fmla="*/ 123 h 178" name="T31"/>
                  <a:gd fmla="*/ 178 w 178" name="T32"/>
                  <a:gd fmla="*/ 98 h 178" name="T33"/>
                  <a:gd fmla="*/ 178 w 178" name="T34"/>
                  <a:gd fmla="*/ 80 h 178" name="T35"/>
                  <a:gd fmla="*/ 171 w 178" name="T36"/>
                  <a:gd fmla="*/ 55 h 178" name="T37"/>
                  <a:gd fmla="*/ 158 w 178" name="T38"/>
                  <a:gd fmla="*/ 32 h 178" name="T39"/>
                  <a:gd fmla="*/ 139 w 178" name="T40"/>
                  <a:gd fmla="*/ 15 h 178" name="T41"/>
                  <a:gd fmla="*/ 116 w 178" name="T42"/>
                  <a:gd fmla="*/ 4 h 178" name="T43"/>
                  <a:gd fmla="*/ 89 w 178" name="T44"/>
                  <a:gd fmla="*/ 0 h 178" name="T45"/>
                  <a:gd fmla="*/ 89 w 178" name="T46"/>
                  <a:gd fmla="*/ 164 h 178" name="T47"/>
                  <a:gd fmla="*/ 67 w 178" name="T48"/>
                  <a:gd fmla="*/ 160 h 178" name="T49"/>
                  <a:gd fmla="*/ 48 w 178" name="T50"/>
                  <a:gd fmla="*/ 151 h 178" name="T51"/>
                  <a:gd fmla="*/ 32 w 178" name="T52"/>
                  <a:gd fmla="*/ 136 h 178" name="T53"/>
                  <a:gd fmla="*/ 21 w 178" name="T54"/>
                  <a:gd fmla="*/ 118 h 178" name="T55"/>
                  <a:gd fmla="*/ 16 w 178" name="T56"/>
                  <a:gd fmla="*/ 97 h 178" name="T57"/>
                  <a:gd fmla="*/ 16 w 178" name="T58"/>
                  <a:gd fmla="*/ 81 h 178" name="T59"/>
                  <a:gd fmla="*/ 21 w 178" name="T60"/>
                  <a:gd fmla="*/ 60 h 178" name="T61"/>
                  <a:gd fmla="*/ 32 w 178" name="T62"/>
                  <a:gd fmla="*/ 42 h 178" name="T63"/>
                  <a:gd fmla="*/ 48 w 178" name="T64"/>
                  <a:gd fmla="*/ 27 h 178" name="T65"/>
                  <a:gd fmla="*/ 67 w 178" name="T66"/>
                  <a:gd fmla="*/ 18 h 178" name="T67"/>
                  <a:gd fmla="*/ 89 w 178" name="T68"/>
                  <a:gd fmla="*/ 14 h 178" name="T69"/>
                  <a:gd fmla="*/ 104 w 178" name="T70"/>
                  <a:gd fmla="*/ 16 h 178" name="T71"/>
                  <a:gd fmla="*/ 125 w 178" name="T72"/>
                  <a:gd fmla="*/ 24 h 178" name="T73"/>
                  <a:gd fmla="*/ 142 w 178" name="T74"/>
                  <a:gd fmla="*/ 37 h 178" name="T75"/>
                  <a:gd fmla="*/ 155 w 178" name="T76"/>
                  <a:gd fmla="*/ 54 h 178" name="T77"/>
                  <a:gd fmla="*/ 162 w 178" name="T78"/>
                  <a:gd fmla="*/ 74 h 178" name="T79"/>
                  <a:gd fmla="*/ 163 w 178" name="T80"/>
                  <a:gd fmla="*/ 88 h 178" name="T81"/>
                  <a:gd fmla="*/ 160 w 178" name="T82"/>
                  <a:gd fmla="*/ 111 h 178" name="T83"/>
                  <a:gd fmla="*/ 152 w 178" name="T84"/>
                  <a:gd fmla="*/ 131 h 178" name="T85"/>
                  <a:gd fmla="*/ 136 w 178" name="T86"/>
                  <a:gd fmla="*/ 147 h 178" name="T87"/>
                  <a:gd fmla="*/ 118 w 178" name="T88"/>
                  <a:gd fmla="*/ 158 h 178" name="T89"/>
                  <a:gd fmla="*/ 97 w 178" name="T90"/>
                  <a:gd fmla="*/ 163 h 178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178" w="178">
                    <a:moveTo>
                      <a:pt x="89" y="0"/>
                    </a:moveTo>
                    <a:lnTo>
                      <a:pt x="89" y="0"/>
                    </a:lnTo>
                    <a:lnTo>
                      <a:pt x="80" y="1"/>
                    </a:lnTo>
                    <a:lnTo>
                      <a:pt x="72" y="2"/>
                    </a:lnTo>
                    <a:lnTo>
                      <a:pt x="63" y="4"/>
                    </a:lnTo>
                    <a:lnTo>
                      <a:pt x="54" y="7"/>
                    </a:lnTo>
                    <a:lnTo>
                      <a:pt x="47" y="11"/>
                    </a:lnTo>
                    <a:lnTo>
                      <a:pt x="39" y="15"/>
                    </a:lnTo>
                    <a:lnTo>
                      <a:pt x="33" y="20"/>
                    </a:lnTo>
                    <a:lnTo>
                      <a:pt x="26" y="26"/>
                    </a:lnTo>
                    <a:lnTo>
                      <a:pt x="21" y="32"/>
                    </a:lnTo>
                    <a:lnTo>
                      <a:pt x="16" y="40"/>
                    </a:lnTo>
                    <a:lnTo>
                      <a:pt x="11" y="46"/>
                    </a:lnTo>
                    <a:lnTo>
                      <a:pt x="8" y="55"/>
                    </a:lnTo>
                    <a:lnTo>
                      <a:pt x="5" y="62"/>
                    </a:lnTo>
                    <a:lnTo>
                      <a:pt x="3" y="71"/>
                    </a:lnTo>
                    <a:lnTo>
                      <a:pt x="1" y="80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98"/>
                    </a:lnTo>
                    <a:lnTo>
                      <a:pt x="3" y="107"/>
                    </a:lnTo>
                    <a:lnTo>
                      <a:pt x="5" y="115"/>
                    </a:lnTo>
                    <a:lnTo>
                      <a:pt x="8" y="123"/>
                    </a:lnTo>
                    <a:lnTo>
                      <a:pt x="11" y="132"/>
                    </a:lnTo>
                    <a:lnTo>
                      <a:pt x="16" y="138"/>
                    </a:lnTo>
                    <a:lnTo>
                      <a:pt x="21" y="146"/>
                    </a:lnTo>
                    <a:lnTo>
                      <a:pt x="26" y="152"/>
                    </a:lnTo>
                    <a:lnTo>
                      <a:pt x="33" y="158"/>
                    </a:lnTo>
                    <a:lnTo>
                      <a:pt x="39" y="163"/>
                    </a:lnTo>
                    <a:lnTo>
                      <a:pt x="47" y="167"/>
                    </a:lnTo>
                    <a:lnTo>
                      <a:pt x="54" y="170"/>
                    </a:lnTo>
                    <a:lnTo>
                      <a:pt x="63" y="174"/>
                    </a:lnTo>
                    <a:lnTo>
                      <a:pt x="72" y="176"/>
                    </a:lnTo>
                    <a:lnTo>
                      <a:pt x="80" y="177"/>
                    </a:lnTo>
                    <a:lnTo>
                      <a:pt x="89" y="178"/>
                    </a:lnTo>
                    <a:lnTo>
                      <a:pt x="89" y="178"/>
                    </a:lnTo>
                    <a:lnTo>
                      <a:pt x="99" y="177"/>
                    </a:lnTo>
                    <a:lnTo>
                      <a:pt x="107" y="176"/>
                    </a:lnTo>
                    <a:lnTo>
                      <a:pt x="116" y="174"/>
                    </a:lnTo>
                    <a:lnTo>
                      <a:pt x="124" y="170"/>
                    </a:lnTo>
                    <a:lnTo>
                      <a:pt x="131" y="167"/>
                    </a:lnTo>
                    <a:lnTo>
                      <a:pt x="139" y="163"/>
                    </a:lnTo>
                    <a:lnTo>
                      <a:pt x="146" y="158"/>
                    </a:lnTo>
                    <a:lnTo>
                      <a:pt x="152" y="152"/>
                    </a:lnTo>
                    <a:lnTo>
                      <a:pt x="158" y="146"/>
                    </a:lnTo>
                    <a:lnTo>
                      <a:pt x="162" y="138"/>
                    </a:lnTo>
                    <a:lnTo>
                      <a:pt x="168" y="132"/>
                    </a:lnTo>
                    <a:lnTo>
                      <a:pt x="171" y="123"/>
                    </a:lnTo>
                    <a:lnTo>
                      <a:pt x="174" y="115"/>
                    </a:lnTo>
                    <a:lnTo>
                      <a:pt x="176" y="107"/>
                    </a:lnTo>
                    <a:lnTo>
                      <a:pt x="178" y="98"/>
                    </a:lnTo>
                    <a:lnTo>
                      <a:pt x="178" y="88"/>
                    </a:lnTo>
                    <a:lnTo>
                      <a:pt x="178" y="88"/>
                    </a:lnTo>
                    <a:lnTo>
                      <a:pt x="178" y="80"/>
                    </a:lnTo>
                    <a:lnTo>
                      <a:pt x="176" y="71"/>
                    </a:lnTo>
                    <a:lnTo>
                      <a:pt x="174" y="62"/>
                    </a:lnTo>
                    <a:lnTo>
                      <a:pt x="171" y="55"/>
                    </a:lnTo>
                    <a:lnTo>
                      <a:pt x="168" y="46"/>
                    </a:lnTo>
                    <a:lnTo>
                      <a:pt x="162" y="40"/>
                    </a:lnTo>
                    <a:lnTo>
                      <a:pt x="158" y="32"/>
                    </a:lnTo>
                    <a:lnTo>
                      <a:pt x="152" y="26"/>
                    </a:lnTo>
                    <a:lnTo>
                      <a:pt x="146" y="20"/>
                    </a:lnTo>
                    <a:lnTo>
                      <a:pt x="139" y="15"/>
                    </a:lnTo>
                    <a:lnTo>
                      <a:pt x="131" y="11"/>
                    </a:lnTo>
                    <a:lnTo>
                      <a:pt x="124" y="7"/>
                    </a:lnTo>
                    <a:lnTo>
                      <a:pt x="116" y="4"/>
                    </a:lnTo>
                    <a:lnTo>
                      <a:pt x="107" y="2"/>
                    </a:lnTo>
                    <a:lnTo>
                      <a:pt x="99" y="1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  <a:moveTo>
                      <a:pt x="89" y="164"/>
                    </a:moveTo>
                    <a:lnTo>
                      <a:pt x="89" y="164"/>
                    </a:lnTo>
                    <a:lnTo>
                      <a:pt x="81" y="163"/>
                    </a:lnTo>
                    <a:lnTo>
                      <a:pt x="74" y="162"/>
                    </a:lnTo>
                    <a:lnTo>
                      <a:pt x="67" y="160"/>
                    </a:lnTo>
                    <a:lnTo>
                      <a:pt x="60" y="158"/>
                    </a:lnTo>
                    <a:lnTo>
                      <a:pt x="53" y="154"/>
                    </a:lnTo>
                    <a:lnTo>
                      <a:pt x="48" y="151"/>
                    </a:lnTo>
                    <a:lnTo>
                      <a:pt x="41" y="147"/>
                    </a:lnTo>
                    <a:lnTo>
                      <a:pt x="36" y="141"/>
                    </a:lnTo>
                    <a:lnTo>
                      <a:pt x="32" y="136"/>
                    </a:lnTo>
                    <a:lnTo>
                      <a:pt x="27" y="131"/>
                    </a:lnTo>
                    <a:lnTo>
                      <a:pt x="24" y="124"/>
                    </a:lnTo>
                    <a:lnTo>
                      <a:pt x="21" y="118"/>
                    </a:lnTo>
                    <a:lnTo>
                      <a:pt x="18" y="111"/>
                    </a:lnTo>
                    <a:lnTo>
                      <a:pt x="17" y="104"/>
                    </a:lnTo>
                    <a:lnTo>
                      <a:pt x="16" y="97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81"/>
                    </a:lnTo>
                    <a:lnTo>
                      <a:pt x="17" y="74"/>
                    </a:lnTo>
                    <a:lnTo>
                      <a:pt x="18" y="67"/>
                    </a:lnTo>
                    <a:lnTo>
                      <a:pt x="21" y="60"/>
                    </a:lnTo>
                    <a:lnTo>
                      <a:pt x="24" y="54"/>
                    </a:lnTo>
                    <a:lnTo>
                      <a:pt x="27" y="47"/>
                    </a:lnTo>
                    <a:lnTo>
                      <a:pt x="32" y="42"/>
                    </a:lnTo>
                    <a:lnTo>
                      <a:pt x="36" y="37"/>
                    </a:lnTo>
                    <a:lnTo>
                      <a:pt x="41" y="31"/>
                    </a:lnTo>
                    <a:lnTo>
                      <a:pt x="48" y="27"/>
                    </a:lnTo>
                    <a:lnTo>
                      <a:pt x="53" y="24"/>
                    </a:lnTo>
                    <a:lnTo>
                      <a:pt x="60" y="20"/>
                    </a:lnTo>
                    <a:lnTo>
                      <a:pt x="67" y="18"/>
                    </a:lnTo>
                    <a:lnTo>
                      <a:pt x="74" y="16"/>
                    </a:lnTo>
                    <a:lnTo>
                      <a:pt x="81" y="15"/>
                    </a:lnTo>
                    <a:lnTo>
                      <a:pt x="89" y="14"/>
                    </a:lnTo>
                    <a:lnTo>
                      <a:pt x="89" y="14"/>
                    </a:lnTo>
                    <a:lnTo>
                      <a:pt x="97" y="15"/>
                    </a:lnTo>
                    <a:lnTo>
                      <a:pt x="104" y="16"/>
                    </a:lnTo>
                    <a:lnTo>
                      <a:pt x="112" y="18"/>
                    </a:lnTo>
                    <a:lnTo>
                      <a:pt x="118" y="20"/>
                    </a:lnTo>
                    <a:lnTo>
                      <a:pt x="125" y="24"/>
                    </a:lnTo>
                    <a:lnTo>
                      <a:pt x="131" y="27"/>
                    </a:lnTo>
                    <a:lnTo>
                      <a:pt x="136" y="31"/>
                    </a:lnTo>
                    <a:lnTo>
                      <a:pt x="142" y="37"/>
                    </a:lnTo>
                    <a:lnTo>
                      <a:pt x="147" y="42"/>
                    </a:lnTo>
                    <a:lnTo>
                      <a:pt x="152" y="47"/>
                    </a:lnTo>
                    <a:lnTo>
                      <a:pt x="155" y="54"/>
                    </a:lnTo>
                    <a:lnTo>
                      <a:pt x="158" y="60"/>
                    </a:lnTo>
                    <a:lnTo>
                      <a:pt x="160" y="67"/>
                    </a:lnTo>
                    <a:lnTo>
                      <a:pt x="162" y="74"/>
                    </a:lnTo>
                    <a:lnTo>
                      <a:pt x="163" y="81"/>
                    </a:lnTo>
                    <a:lnTo>
                      <a:pt x="163" y="88"/>
                    </a:lnTo>
                    <a:lnTo>
                      <a:pt x="163" y="88"/>
                    </a:lnTo>
                    <a:lnTo>
                      <a:pt x="163" y="97"/>
                    </a:lnTo>
                    <a:lnTo>
                      <a:pt x="162" y="104"/>
                    </a:lnTo>
                    <a:lnTo>
                      <a:pt x="160" y="111"/>
                    </a:lnTo>
                    <a:lnTo>
                      <a:pt x="158" y="118"/>
                    </a:lnTo>
                    <a:lnTo>
                      <a:pt x="155" y="124"/>
                    </a:lnTo>
                    <a:lnTo>
                      <a:pt x="152" y="131"/>
                    </a:lnTo>
                    <a:lnTo>
                      <a:pt x="147" y="136"/>
                    </a:lnTo>
                    <a:lnTo>
                      <a:pt x="142" y="141"/>
                    </a:lnTo>
                    <a:lnTo>
                      <a:pt x="136" y="147"/>
                    </a:lnTo>
                    <a:lnTo>
                      <a:pt x="131" y="151"/>
                    </a:lnTo>
                    <a:lnTo>
                      <a:pt x="125" y="154"/>
                    </a:lnTo>
                    <a:lnTo>
                      <a:pt x="118" y="158"/>
                    </a:lnTo>
                    <a:lnTo>
                      <a:pt x="112" y="160"/>
                    </a:lnTo>
                    <a:lnTo>
                      <a:pt x="104" y="162"/>
                    </a:lnTo>
                    <a:lnTo>
                      <a:pt x="97" y="163"/>
                    </a:lnTo>
                    <a:lnTo>
                      <a:pt x="89" y="164"/>
                    </a:lnTo>
                    <a:lnTo>
                      <a:pt x="89" y="16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wrap="none"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40"/>
              <p:cNvSpPr>
                <a:spLocks noEditPoints="1"/>
              </p:cNvSpPr>
              <p:nvPr/>
            </p:nvSpPr>
            <p:spPr bwMode="auto">
              <a:xfrm>
                <a:off x="3152775" y="4668838"/>
                <a:ext cx="98425" cy="188913"/>
              </a:xfrm>
              <a:custGeom>
                <a:gdLst>
                  <a:gd fmla="*/ 39 w 62" name="T0"/>
                  <a:gd fmla="*/ 0 h 119" name="T1"/>
                  <a:gd fmla="*/ 24 w 62" name="T2"/>
                  <a:gd fmla="*/ 3 h 119" name="T3"/>
                  <a:gd fmla="*/ 23 w 62" name="T4"/>
                  <a:gd fmla="*/ 3 h 119" name="T5"/>
                  <a:gd fmla="*/ 15 w 62" name="T6"/>
                  <a:gd fmla="*/ 5 h 119" name="T7"/>
                  <a:gd fmla="*/ 6 w 62" name="T8"/>
                  <a:gd fmla="*/ 11 h 119" name="T9"/>
                  <a:gd fmla="*/ 1 w 62" name="T10"/>
                  <a:gd fmla="*/ 18 h 119" name="T11"/>
                  <a:gd fmla="*/ 0 w 62" name="T12"/>
                  <a:gd fmla="*/ 28 h 119" name="T13"/>
                  <a:gd fmla="*/ 0 w 62" name="T14"/>
                  <a:gd fmla="*/ 40 h 119" name="T15"/>
                  <a:gd fmla="*/ 3 w 62" name="T16"/>
                  <a:gd fmla="*/ 51 h 119" name="T17"/>
                  <a:gd fmla="*/ 13 w 62" name="T18"/>
                  <a:gd fmla="*/ 59 h 119" name="T19"/>
                  <a:gd fmla="*/ 17 w 62" name="T20"/>
                  <a:gd fmla="*/ 61 h 119" name="T21"/>
                  <a:gd fmla="*/ 24 w 62" name="T22"/>
                  <a:gd fmla="*/ 100 h 119" name="T23"/>
                  <a:gd fmla="*/ 23 w 62" name="T24"/>
                  <a:gd fmla="*/ 100 h 119" name="T25"/>
                  <a:gd fmla="*/ 17 w 62" name="T26"/>
                  <a:gd fmla="*/ 98 h 119" name="T27"/>
                  <a:gd fmla="*/ 14 w 62" name="T28"/>
                  <a:gd fmla="*/ 91 h 119" name="T29"/>
                  <a:gd fmla="*/ 0 w 62" name="T30"/>
                  <a:gd fmla="*/ 85 h 119" name="T31"/>
                  <a:gd fmla="*/ 0 w 62" name="T32"/>
                  <a:gd fmla="*/ 91 h 119" name="T33"/>
                  <a:gd fmla="*/ 1 w 62" name="T34"/>
                  <a:gd fmla="*/ 100 h 119" name="T35"/>
                  <a:gd fmla="*/ 6 w 62" name="T36"/>
                  <a:gd fmla="*/ 108 h 119" name="T37"/>
                  <a:gd fmla="*/ 15 w 62" name="T38"/>
                  <a:gd fmla="*/ 113 h 119" name="T39"/>
                  <a:gd fmla="*/ 23 w 62" name="T40"/>
                  <a:gd fmla="*/ 115 h 119" name="T41"/>
                  <a:gd fmla="*/ 24 w 62" name="T42"/>
                  <a:gd fmla="*/ 119 h 119" name="T43"/>
                  <a:gd fmla="*/ 39 w 62" name="T44"/>
                  <a:gd fmla="*/ 114 h 119" name="T45"/>
                  <a:gd fmla="*/ 44 w 62" name="T46"/>
                  <a:gd fmla="*/ 114 h 119" name="T47"/>
                  <a:gd fmla="*/ 51 w 62" name="T48"/>
                  <a:gd fmla="*/ 110 h 119" name="T49"/>
                  <a:gd fmla="*/ 58 w 62" name="T50"/>
                  <a:gd fmla="*/ 104 h 119" name="T51"/>
                  <a:gd fmla="*/ 62 w 62" name="T52"/>
                  <a:gd fmla="*/ 95 h 119" name="T53"/>
                  <a:gd fmla="*/ 62 w 62" name="T54"/>
                  <a:gd fmla="*/ 79 h 119" name="T55"/>
                  <a:gd fmla="*/ 61 w 62" name="T56"/>
                  <a:gd fmla="*/ 73 h 119" name="T57"/>
                  <a:gd fmla="*/ 55 w 62" name="T58"/>
                  <a:gd fmla="*/ 64 h 119" name="T59"/>
                  <a:gd fmla="*/ 45 w 62" name="T60"/>
                  <a:gd fmla="*/ 57 h 119" name="T61"/>
                  <a:gd fmla="*/ 39 w 62" name="T62"/>
                  <a:gd fmla="*/ 55 h 119" name="T63"/>
                  <a:gd fmla="*/ 39 w 62" name="T64"/>
                  <a:gd fmla="*/ 18 h 119" name="T65"/>
                  <a:gd fmla="*/ 45 w 62" name="T66"/>
                  <a:gd fmla="*/ 21 h 119" name="T67"/>
                  <a:gd fmla="*/ 48 w 62" name="T68"/>
                  <a:gd fmla="*/ 28 h 119" name="T69"/>
                  <a:gd fmla="*/ 62 w 62" name="T70"/>
                  <a:gd fmla="*/ 33 h 119" name="T71"/>
                  <a:gd fmla="*/ 62 w 62" name="T72"/>
                  <a:gd fmla="*/ 28 h 119" name="T73"/>
                  <a:gd fmla="*/ 60 w 62" name="T74"/>
                  <a:gd fmla="*/ 19 h 119" name="T75"/>
                  <a:gd fmla="*/ 56 w 62" name="T76"/>
                  <a:gd fmla="*/ 11 h 119" name="T77"/>
                  <a:gd fmla="*/ 48 w 62" name="T78"/>
                  <a:gd fmla="*/ 6 h 119" name="T79"/>
                  <a:gd fmla="*/ 39 w 62" name="T80"/>
                  <a:gd fmla="*/ 4 h 119" name="T81"/>
                  <a:gd fmla="*/ 48 w 62" name="T82"/>
                  <a:gd fmla="*/ 79 h 119" name="T83"/>
                  <a:gd fmla="*/ 48 w 62" name="T84"/>
                  <a:gd fmla="*/ 91 h 119" name="T85"/>
                  <a:gd fmla="*/ 45 w 62" name="T86"/>
                  <a:gd fmla="*/ 97 h 119" name="T87"/>
                  <a:gd fmla="*/ 39 w 62" name="T88"/>
                  <a:gd fmla="*/ 100 h 119" name="T89"/>
                  <a:gd fmla="*/ 42 w 62" name="T90"/>
                  <a:gd fmla="*/ 71 h 119" name="T91"/>
                  <a:gd fmla="*/ 46 w 62" name="T92"/>
                  <a:gd fmla="*/ 75 h 119" name="T93"/>
                  <a:gd fmla="*/ 48 w 62" name="T94"/>
                  <a:gd fmla="*/ 79 h 119" name="T95"/>
                  <a:gd fmla="*/ 22 w 62" name="T96"/>
                  <a:gd fmla="*/ 48 h 119" name="T97"/>
                  <a:gd fmla="*/ 22 w 62" name="T98"/>
                  <a:gd fmla="*/ 48 h 119" name="T99"/>
                  <a:gd fmla="*/ 19 w 62" name="T100"/>
                  <a:gd fmla="*/ 47 h 119" name="T101"/>
                  <a:gd fmla="*/ 14 w 62" name="T102"/>
                  <a:gd fmla="*/ 42 h 119" name="T103"/>
                  <a:gd fmla="*/ 14 w 62" name="T104"/>
                  <a:gd fmla="*/ 28 h 119" name="T105"/>
                  <a:gd fmla="*/ 15 w 62" name="T106"/>
                  <a:gd fmla="*/ 24 h 119" name="T107"/>
                  <a:gd fmla="*/ 20 w 62" name="T108"/>
                  <a:gd fmla="*/ 18 h 119" name="T109"/>
                  <a:gd fmla="*/ 24 w 62" name="T110"/>
                  <a:gd fmla="*/ 18 h 119" name="T111"/>
                  <a:gd fmla="*/ 22 w 62" name="T112"/>
                  <a:gd fmla="*/ 48 h 119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119" w="62">
                    <a:moveTo>
                      <a:pt x="39" y="4"/>
                    </a:moveTo>
                    <a:lnTo>
                      <a:pt x="39" y="0"/>
                    </a:lnTo>
                    <a:lnTo>
                      <a:pt x="24" y="0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19" y="4"/>
                    </a:lnTo>
                    <a:lnTo>
                      <a:pt x="15" y="5"/>
                    </a:lnTo>
                    <a:lnTo>
                      <a:pt x="10" y="7"/>
                    </a:lnTo>
                    <a:lnTo>
                      <a:pt x="6" y="11"/>
                    </a:lnTo>
                    <a:lnTo>
                      <a:pt x="4" y="14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5"/>
                    </a:lnTo>
                    <a:lnTo>
                      <a:pt x="3" y="51"/>
                    </a:lnTo>
                    <a:lnTo>
                      <a:pt x="7" y="55"/>
                    </a:lnTo>
                    <a:lnTo>
                      <a:pt x="13" y="59"/>
                    </a:lnTo>
                    <a:lnTo>
                      <a:pt x="17" y="61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24" y="100"/>
                    </a:lnTo>
                    <a:lnTo>
                      <a:pt x="23" y="100"/>
                    </a:lnTo>
                    <a:lnTo>
                      <a:pt x="23" y="100"/>
                    </a:lnTo>
                    <a:lnTo>
                      <a:pt x="20" y="100"/>
                    </a:lnTo>
                    <a:lnTo>
                      <a:pt x="17" y="98"/>
                    </a:lnTo>
                    <a:lnTo>
                      <a:pt x="15" y="95"/>
                    </a:lnTo>
                    <a:lnTo>
                      <a:pt x="14" y="91"/>
                    </a:lnTo>
                    <a:lnTo>
                      <a:pt x="14" y="85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1" y="100"/>
                    </a:lnTo>
                    <a:lnTo>
                      <a:pt x="4" y="105"/>
                    </a:lnTo>
                    <a:lnTo>
                      <a:pt x="6" y="108"/>
                    </a:lnTo>
                    <a:lnTo>
                      <a:pt x="10" y="111"/>
                    </a:lnTo>
                    <a:lnTo>
                      <a:pt x="15" y="113"/>
                    </a:lnTo>
                    <a:lnTo>
                      <a:pt x="19" y="114"/>
                    </a:lnTo>
                    <a:lnTo>
                      <a:pt x="23" y="115"/>
                    </a:lnTo>
                    <a:lnTo>
                      <a:pt x="24" y="115"/>
                    </a:lnTo>
                    <a:lnTo>
                      <a:pt x="24" y="119"/>
                    </a:lnTo>
                    <a:lnTo>
                      <a:pt x="39" y="119"/>
                    </a:lnTo>
                    <a:lnTo>
                      <a:pt x="39" y="114"/>
                    </a:lnTo>
                    <a:lnTo>
                      <a:pt x="39" y="114"/>
                    </a:lnTo>
                    <a:lnTo>
                      <a:pt x="44" y="114"/>
                    </a:lnTo>
                    <a:lnTo>
                      <a:pt x="48" y="112"/>
                    </a:lnTo>
                    <a:lnTo>
                      <a:pt x="51" y="110"/>
                    </a:lnTo>
                    <a:lnTo>
                      <a:pt x="56" y="107"/>
                    </a:lnTo>
                    <a:lnTo>
                      <a:pt x="58" y="104"/>
                    </a:lnTo>
                    <a:lnTo>
                      <a:pt x="60" y="99"/>
                    </a:lnTo>
                    <a:lnTo>
                      <a:pt x="62" y="95"/>
                    </a:lnTo>
                    <a:lnTo>
                      <a:pt x="62" y="91"/>
                    </a:lnTo>
                    <a:lnTo>
                      <a:pt x="62" y="79"/>
                    </a:lnTo>
                    <a:lnTo>
                      <a:pt x="62" y="79"/>
                    </a:lnTo>
                    <a:lnTo>
                      <a:pt x="61" y="73"/>
                    </a:lnTo>
                    <a:lnTo>
                      <a:pt x="59" y="68"/>
                    </a:lnTo>
                    <a:lnTo>
                      <a:pt x="55" y="64"/>
                    </a:lnTo>
                    <a:lnTo>
                      <a:pt x="49" y="58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39" y="55"/>
                    </a:lnTo>
                    <a:lnTo>
                      <a:pt x="39" y="18"/>
                    </a:lnTo>
                    <a:lnTo>
                      <a:pt x="39" y="18"/>
                    </a:lnTo>
                    <a:lnTo>
                      <a:pt x="43" y="19"/>
                    </a:lnTo>
                    <a:lnTo>
                      <a:pt x="45" y="21"/>
                    </a:lnTo>
                    <a:lnTo>
                      <a:pt x="47" y="25"/>
                    </a:lnTo>
                    <a:lnTo>
                      <a:pt x="48" y="28"/>
                    </a:lnTo>
                    <a:lnTo>
                      <a:pt x="48" y="33"/>
                    </a:lnTo>
                    <a:lnTo>
                      <a:pt x="62" y="33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24"/>
                    </a:lnTo>
                    <a:lnTo>
                      <a:pt x="60" y="19"/>
                    </a:lnTo>
                    <a:lnTo>
                      <a:pt x="58" y="15"/>
                    </a:lnTo>
                    <a:lnTo>
                      <a:pt x="56" y="11"/>
                    </a:lnTo>
                    <a:lnTo>
                      <a:pt x="51" y="8"/>
                    </a:lnTo>
                    <a:lnTo>
                      <a:pt x="48" y="6"/>
                    </a:lnTo>
                    <a:lnTo>
                      <a:pt x="44" y="4"/>
                    </a:lnTo>
                    <a:lnTo>
                      <a:pt x="39" y="4"/>
                    </a:lnTo>
                    <a:lnTo>
                      <a:pt x="39" y="4"/>
                    </a:lnTo>
                    <a:close/>
                    <a:moveTo>
                      <a:pt x="48" y="79"/>
                    </a:moveTo>
                    <a:lnTo>
                      <a:pt x="48" y="91"/>
                    </a:lnTo>
                    <a:lnTo>
                      <a:pt x="48" y="91"/>
                    </a:lnTo>
                    <a:lnTo>
                      <a:pt x="47" y="94"/>
                    </a:lnTo>
                    <a:lnTo>
                      <a:pt x="45" y="97"/>
                    </a:lnTo>
                    <a:lnTo>
                      <a:pt x="43" y="99"/>
                    </a:lnTo>
                    <a:lnTo>
                      <a:pt x="39" y="100"/>
                    </a:lnTo>
                    <a:lnTo>
                      <a:pt x="39" y="70"/>
                    </a:lnTo>
                    <a:lnTo>
                      <a:pt x="42" y="71"/>
                    </a:lnTo>
                    <a:lnTo>
                      <a:pt x="42" y="71"/>
                    </a:lnTo>
                    <a:lnTo>
                      <a:pt x="46" y="75"/>
                    </a:lnTo>
                    <a:lnTo>
                      <a:pt x="47" y="77"/>
                    </a:lnTo>
                    <a:lnTo>
                      <a:pt x="48" y="79"/>
                    </a:lnTo>
                    <a:lnTo>
                      <a:pt x="48" y="79"/>
                    </a:lnTo>
                    <a:close/>
                    <a:moveTo>
                      <a:pt x="22" y="48"/>
                    </a:moveTo>
                    <a:lnTo>
                      <a:pt x="22" y="48"/>
                    </a:lnTo>
                    <a:lnTo>
                      <a:pt x="22" y="48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16" y="44"/>
                    </a:lnTo>
                    <a:lnTo>
                      <a:pt x="14" y="42"/>
                    </a:lnTo>
                    <a:lnTo>
                      <a:pt x="14" y="40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5" y="24"/>
                    </a:lnTo>
                    <a:lnTo>
                      <a:pt x="17" y="20"/>
                    </a:lnTo>
                    <a:lnTo>
                      <a:pt x="20" y="18"/>
                    </a:lnTo>
                    <a:lnTo>
                      <a:pt x="23" y="18"/>
                    </a:lnTo>
                    <a:lnTo>
                      <a:pt x="24" y="18"/>
                    </a:lnTo>
                    <a:lnTo>
                      <a:pt x="24" y="50"/>
                    </a:lnTo>
                    <a:lnTo>
                      <a:pt x="22" y="4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wrap="none"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2784" name="Group 61"/>
          <p:cNvGrpSpPr/>
          <p:nvPr/>
        </p:nvGrpSpPr>
        <p:grpSpPr>
          <a:xfrm>
            <a:off x="6134100" y="4432300"/>
            <a:ext cx="1162050" cy="1162050"/>
            <a:chOff x="6331147" y="4510530"/>
            <a:chExt cx="1000800" cy="1000800"/>
          </a:xfrm>
        </p:grpSpPr>
        <p:sp>
          <p:nvSpPr>
            <p:cNvPr id="43" name="Oval 42"/>
            <p:cNvSpPr/>
            <p:nvPr/>
          </p:nvSpPr>
          <p:spPr>
            <a:xfrm>
              <a:off x="6331147" y="4510530"/>
              <a:ext cx="1000800" cy="1000800"/>
            </a:xfrm>
            <a:prstGeom prst="ellipse">
              <a:avLst/>
            </a:prstGeom>
            <a:solidFill>
              <a:srgbClr val="4154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none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 sz="20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Calibri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6517088" y="4734753"/>
              <a:ext cx="628918" cy="552354"/>
            </a:xfrm>
            <a:custGeom>
              <a:gdLst>
                <a:gd fmla="*/ 448 w 531" name="T0"/>
                <a:gd fmla="*/ 98 h 467" name="T1"/>
                <a:gd fmla="*/ 461 w 531" name="T2"/>
                <a:gd fmla="*/ 75 h 467" name="T3"/>
                <a:gd fmla="*/ 449 w 531" name="T4"/>
                <a:gd fmla="*/ 72 h 467" name="T5"/>
                <a:gd fmla="*/ 442 w 531" name="T6"/>
                <a:gd fmla="*/ 85 h 467" name="T7"/>
                <a:gd fmla="*/ 430 w 531" name="T8"/>
                <a:gd fmla="*/ 78 h 467" name="T9"/>
                <a:gd fmla="*/ 435 w 531" name="T10"/>
                <a:gd fmla="*/ 67 h 467" name="T11"/>
                <a:gd fmla="*/ 429 w 531" name="T12"/>
                <a:gd fmla="*/ 60 h 467" name="T13"/>
                <a:gd fmla="*/ 286 w 531" name="T14"/>
                <a:gd fmla="*/ 36 h 467" name="T15"/>
                <a:gd fmla="*/ 288 w 531" name="T16"/>
                <a:gd fmla="*/ 15 h 467" name="T17"/>
                <a:gd fmla="*/ 266 w 531" name="T18"/>
                <a:gd fmla="*/ 0 h 467" name="T19"/>
                <a:gd fmla="*/ 247 w 531" name="T20"/>
                <a:gd fmla="*/ 11 h 467" name="T21"/>
                <a:gd fmla="*/ 243 w 531" name="T22"/>
                <a:gd fmla="*/ 31 h 467" name="T23"/>
                <a:gd fmla="*/ 135 w 531" name="T24"/>
                <a:gd fmla="*/ 51 h 467" name="T25"/>
                <a:gd fmla="*/ 97 w 531" name="T26"/>
                <a:gd fmla="*/ 65 h 467" name="T27"/>
                <a:gd fmla="*/ 101 w 531" name="T28"/>
                <a:gd fmla="*/ 78 h 467" name="T29"/>
                <a:gd fmla="*/ 92 w 531" name="T30"/>
                <a:gd fmla="*/ 87 h 467" name="T31"/>
                <a:gd fmla="*/ 84 w 531" name="T32"/>
                <a:gd fmla="*/ 75 h 467" name="T33"/>
                <a:gd fmla="*/ 72 w 531" name="T34"/>
                <a:gd fmla="*/ 72 h 467" name="T35"/>
                <a:gd fmla="*/ 78 w 531" name="T36"/>
                <a:gd fmla="*/ 95 h 467" name="T37"/>
                <a:gd fmla="*/ 0 w 531" name="T38"/>
                <a:gd fmla="*/ 304 h 467" name="T39"/>
                <a:gd fmla="*/ 24 w 531" name="T40"/>
                <a:gd fmla="*/ 328 h 467" name="T41"/>
                <a:gd fmla="*/ 138 w 531" name="T42"/>
                <a:gd fmla="*/ 339 h 467" name="T43"/>
                <a:gd fmla="*/ 173 w 531" name="T44"/>
                <a:gd fmla="*/ 320 h 467" name="T45"/>
                <a:gd fmla="*/ 185 w 531" name="T46"/>
                <a:gd fmla="*/ 300 h 467" name="T47"/>
                <a:gd fmla="*/ 114 w 531" name="T48"/>
                <a:gd fmla="*/ 84 h 467" name="T49"/>
                <a:gd fmla="*/ 178 w 531" name="T50"/>
                <a:gd fmla="*/ 58 h 467" name="T51"/>
                <a:gd fmla="*/ 243 w 531" name="T52"/>
                <a:gd fmla="*/ 233 h 467" name="T53"/>
                <a:gd fmla="*/ 249 w 531" name="T54"/>
                <a:gd fmla="*/ 299 h 467" name="T55"/>
                <a:gd fmla="*/ 248 w 531" name="T56"/>
                <a:gd fmla="*/ 352 h 467" name="T57"/>
                <a:gd fmla="*/ 210 w 531" name="T58"/>
                <a:gd fmla="*/ 385 h 467" name="T59"/>
                <a:gd fmla="*/ 186 w 531" name="T60"/>
                <a:gd fmla="*/ 467 h 467" name="T61"/>
                <a:gd fmla="*/ 327 w 531" name="T62"/>
                <a:gd fmla="*/ 386 h 467" name="T63"/>
                <a:gd fmla="*/ 292 w 531" name="T64"/>
                <a:gd fmla="*/ 371 h 467" name="T65"/>
                <a:gd fmla="*/ 282 w 531" name="T66"/>
                <a:gd fmla="*/ 299 h 467" name="T67"/>
                <a:gd fmla="*/ 289 w 531" name="T68"/>
                <a:gd fmla="*/ 233 h 467" name="T69"/>
                <a:gd fmla="*/ 354 w 531" name="T70"/>
                <a:gd fmla="*/ 58 h 467" name="T71"/>
                <a:gd fmla="*/ 417 w 531" name="T72"/>
                <a:gd fmla="*/ 84 h 467" name="T73"/>
                <a:gd fmla="*/ 346 w 531" name="T74"/>
                <a:gd fmla="*/ 300 h 467" name="T75"/>
                <a:gd fmla="*/ 358 w 531" name="T76"/>
                <a:gd fmla="*/ 320 h 467" name="T77"/>
                <a:gd fmla="*/ 396 w 531" name="T78"/>
                <a:gd fmla="*/ 339 h 467" name="T79"/>
                <a:gd fmla="*/ 507 w 531" name="T80"/>
                <a:gd fmla="*/ 328 h 467" name="T81"/>
                <a:gd fmla="*/ 531 w 531" name="T82"/>
                <a:gd fmla="*/ 303 h 467" name="T83"/>
                <a:gd fmla="*/ 275 w 531" name="T84"/>
                <a:gd fmla="*/ 24 h 467" name="T85"/>
                <a:gd fmla="*/ 266 w 531" name="T86"/>
                <a:gd fmla="*/ 34 h 467" name="T87"/>
                <a:gd fmla="*/ 257 w 531" name="T88"/>
                <a:gd fmla="*/ 21 h 467" name="T89"/>
                <a:gd fmla="*/ 51 w 531" name="T90"/>
                <a:gd fmla="*/ 325 h 467" name="T91"/>
                <a:gd fmla="*/ 166 w 531" name="T92"/>
                <a:gd fmla="*/ 308 h 467" name="T93"/>
                <a:gd fmla="*/ 134 w 531" name="T94"/>
                <a:gd fmla="*/ 325 h 467" name="T95"/>
                <a:gd fmla="*/ 270 w 531" name="T96"/>
                <a:gd fmla="*/ 217 h 467" name="T97"/>
                <a:gd fmla="*/ 275 w 531" name="T98"/>
                <a:gd fmla="*/ 274 h 467" name="T99"/>
                <a:gd fmla="*/ 256 w 531" name="T100"/>
                <a:gd fmla="*/ 274 h 467" name="T101"/>
                <a:gd fmla="*/ 262 w 531" name="T102"/>
                <a:gd fmla="*/ 217 h 467" name="T103"/>
                <a:gd fmla="*/ 331 w 531" name="T104"/>
                <a:gd fmla="*/ 453 h 467" name="T105"/>
                <a:gd fmla="*/ 296 w 531" name="T106"/>
                <a:gd fmla="*/ 391 h 467" name="T107"/>
                <a:gd fmla="*/ 256 w 531" name="T108"/>
                <a:gd fmla="*/ 368 h 467" name="T109"/>
                <a:gd fmla="*/ 268 w 531" name="T110"/>
                <a:gd fmla="*/ 307 h 467" name="T111"/>
                <a:gd fmla="*/ 274 w 531" name="T112"/>
                <a:gd fmla="*/ 368 h 467" name="T113"/>
                <a:gd fmla="*/ 268 w 531" name="T114"/>
                <a:gd fmla="*/ 203 h 467" name="T115"/>
                <a:gd fmla="*/ 268 w 531" name="T116"/>
                <a:gd fmla="*/ 53 h 467" name="T117"/>
                <a:gd fmla="*/ 480 w 531" name="T118"/>
                <a:gd fmla="*/ 325 h 467" name="T119"/>
                <a:gd fmla="*/ 367 w 531" name="T120"/>
                <a:gd fmla="*/ 308 h 467" name="T121"/>
                <a:gd fmla="*/ 480 w 531" name="T122"/>
                <a:gd fmla="*/ 325 h 467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467" w="531">
                  <a:moveTo>
                    <a:pt x="531" y="303"/>
                  </a:moveTo>
                  <a:lnTo>
                    <a:pt x="531" y="303"/>
                  </a:lnTo>
                  <a:lnTo>
                    <a:pt x="531" y="300"/>
                  </a:lnTo>
                  <a:lnTo>
                    <a:pt x="530" y="298"/>
                  </a:lnTo>
                  <a:lnTo>
                    <a:pt x="448" y="98"/>
                  </a:lnTo>
                  <a:lnTo>
                    <a:pt x="448" y="98"/>
                  </a:lnTo>
                  <a:lnTo>
                    <a:pt x="453" y="95"/>
                  </a:lnTo>
                  <a:lnTo>
                    <a:pt x="457" y="91"/>
                  </a:lnTo>
                  <a:lnTo>
                    <a:pt x="461" y="84"/>
                  </a:lnTo>
                  <a:lnTo>
                    <a:pt x="462" y="78"/>
                  </a:lnTo>
                  <a:lnTo>
                    <a:pt x="462" y="78"/>
                  </a:lnTo>
                  <a:lnTo>
                    <a:pt x="461" y="75"/>
                  </a:lnTo>
                  <a:lnTo>
                    <a:pt x="459" y="72"/>
                  </a:lnTo>
                  <a:lnTo>
                    <a:pt x="457" y="71"/>
                  </a:lnTo>
                  <a:lnTo>
                    <a:pt x="454" y="70"/>
                  </a:lnTo>
                  <a:lnTo>
                    <a:pt x="454" y="70"/>
                  </a:lnTo>
                  <a:lnTo>
                    <a:pt x="452" y="71"/>
                  </a:lnTo>
                  <a:lnTo>
                    <a:pt x="449" y="72"/>
                  </a:lnTo>
                  <a:lnTo>
                    <a:pt x="448" y="75"/>
                  </a:lnTo>
                  <a:lnTo>
                    <a:pt x="448" y="78"/>
                  </a:lnTo>
                  <a:lnTo>
                    <a:pt x="448" y="78"/>
                  </a:lnTo>
                  <a:lnTo>
                    <a:pt x="446" y="81"/>
                  </a:lnTo>
                  <a:lnTo>
                    <a:pt x="444" y="83"/>
                  </a:lnTo>
                  <a:lnTo>
                    <a:pt x="442" y="85"/>
                  </a:lnTo>
                  <a:lnTo>
                    <a:pt x="439" y="87"/>
                  </a:lnTo>
                  <a:lnTo>
                    <a:pt x="439" y="87"/>
                  </a:lnTo>
                  <a:lnTo>
                    <a:pt x="436" y="85"/>
                  </a:lnTo>
                  <a:lnTo>
                    <a:pt x="434" y="83"/>
                  </a:lnTo>
                  <a:lnTo>
                    <a:pt x="431" y="81"/>
                  </a:lnTo>
                  <a:lnTo>
                    <a:pt x="430" y="78"/>
                  </a:lnTo>
                  <a:lnTo>
                    <a:pt x="430" y="78"/>
                  </a:lnTo>
                  <a:lnTo>
                    <a:pt x="431" y="75"/>
                  </a:lnTo>
                  <a:lnTo>
                    <a:pt x="434" y="72"/>
                  </a:lnTo>
                  <a:lnTo>
                    <a:pt x="434" y="72"/>
                  </a:lnTo>
                  <a:lnTo>
                    <a:pt x="435" y="70"/>
                  </a:lnTo>
                  <a:lnTo>
                    <a:pt x="435" y="67"/>
                  </a:lnTo>
                  <a:lnTo>
                    <a:pt x="435" y="65"/>
                  </a:lnTo>
                  <a:lnTo>
                    <a:pt x="434" y="63"/>
                  </a:lnTo>
                  <a:lnTo>
                    <a:pt x="434" y="63"/>
                  </a:lnTo>
                  <a:lnTo>
                    <a:pt x="431" y="61"/>
                  </a:lnTo>
                  <a:lnTo>
                    <a:pt x="429" y="60"/>
                  </a:lnTo>
                  <a:lnTo>
                    <a:pt x="429" y="60"/>
                  </a:lnTo>
                  <a:lnTo>
                    <a:pt x="396" y="51"/>
                  </a:lnTo>
                  <a:lnTo>
                    <a:pt x="360" y="44"/>
                  </a:lnTo>
                  <a:lnTo>
                    <a:pt x="323" y="41"/>
                  </a:lnTo>
                  <a:lnTo>
                    <a:pt x="283" y="39"/>
                  </a:lnTo>
                  <a:lnTo>
                    <a:pt x="283" y="39"/>
                  </a:lnTo>
                  <a:lnTo>
                    <a:pt x="286" y="36"/>
                  </a:lnTo>
                  <a:lnTo>
                    <a:pt x="288" y="31"/>
                  </a:lnTo>
                  <a:lnTo>
                    <a:pt x="289" y="28"/>
                  </a:lnTo>
                  <a:lnTo>
                    <a:pt x="289" y="24"/>
                  </a:lnTo>
                  <a:lnTo>
                    <a:pt x="289" y="24"/>
                  </a:lnTo>
                  <a:lnTo>
                    <a:pt x="289" y="20"/>
                  </a:lnTo>
                  <a:lnTo>
                    <a:pt x="288" y="15"/>
                  </a:lnTo>
                  <a:lnTo>
                    <a:pt x="286" y="11"/>
                  </a:lnTo>
                  <a:lnTo>
                    <a:pt x="282" y="8"/>
                  </a:lnTo>
                  <a:lnTo>
                    <a:pt x="279" y="4"/>
                  </a:lnTo>
                  <a:lnTo>
                    <a:pt x="275" y="2"/>
                  </a:lnTo>
                  <a:lnTo>
                    <a:pt x="270" y="1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61" y="1"/>
                  </a:lnTo>
                  <a:lnTo>
                    <a:pt x="256" y="2"/>
                  </a:lnTo>
                  <a:lnTo>
                    <a:pt x="253" y="4"/>
                  </a:lnTo>
                  <a:lnTo>
                    <a:pt x="249" y="8"/>
                  </a:lnTo>
                  <a:lnTo>
                    <a:pt x="247" y="11"/>
                  </a:lnTo>
                  <a:lnTo>
                    <a:pt x="245" y="15"/>
                  </a:lnTo>
                  <a:lnTo>
                    <a:pt x="242" y="20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2" y="28"/>
                  </a:lnTo>
                  <a:lnTo>
                    <a:pt x="243" y="31"/>
                  </a:lnTo>
                  <a:lnTo>
                    <a:pt x="246" y="36"/>
                  </a:lnTo>
                  <a:lnTo>
                    <a:pt x="248" y="39"/>
                  </a:lnTo>
                  <a:lnTo>
                    <a:pt x="248" y="39"/>
                  </a:lnTo>
                  <a:lnTo>
                    <a:pt x="209" y="41"/>
                  </a:lnTo>
                  <a:lnTo>
                    <a:pt x="171" y="44"/>
                  </a:lnTo>
                  <a:lnTo>
                    <a:pt x="135" y="51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0" y="61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97" y="65"/>
                  </a:lnTo>
                  <a:lnTo>
                    <a:pt x="97" y="67"/>
                  </a:lnTo>
                  <a:lnTo>
                    <a:pt x="97" y="70"/>
                  </a:lnTo>
                  <a:lnTo>
                    <a:pt x="99" y="72"/>
                  </a:lnTo>
                  <a:lnTo>
                    <a:pt x="99" y="72"/>
                  </a:lnTo>
                  <a:lnTo>
                    <a:pt x="100" y="75"/>
                  </a:lnTo>
                  <a:lnTo>
                    <a:pt x="101" y="78"/>
                  </a:lnTo>
                  <a:lnTo>
                    <a:pt x="101" y="78"/>
                  </a:lnTo>
                  <a:lnTo>
                    <a:pt x="100" y="81"/>
                  </a:lnTo>
                  <a:lnTo>
                    <a:pt x="99" y="83"/>
                  </a:lnTo>
                  <a:lnTo>
                    <a:pt x="95" y="85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89" y="85"/>
                  </a:lnTo>
                  <a:lnTo>
                    <a:pt x="87" y="83"/>
                  </a:lnTo>
                  <a:lnTo>
                    <a:pt x="85" y="81"/>
                  </a:lnTo>
                  <a:lnTo>
                    <a:pt x="85" y="78"/>
                  </a:lnTo>
                  <a:lnTo>
                    <a:pt x="85" y="78"/>
                  </a:lnTo>
                  <a:lnTo>
                    <a:pt x="84" y="75"/>
                  </a:lnTo>
                  <a:lnTo>
                    <a:pt x="83" y="72"/>
                  </a:lnTo>
                  <a:lnTo>
                    <a:pt x="80" y="71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5" y="71"/>
                  </a:lnTo>
                  <a:lnTo>
                    <a:pt x="72" y="72"/>
                  </a:lnTo>
                  <a:lnTo>
                    <a:pt x="71" y="75"/>
                  </a:lnTo>
                  <a:lnTo>
                    <a:pt x="71" y="78"/>
                  </a:lnTo>
                  <a:lnTo>
                    <a:pt x="71" y="78"/>
                  </a:lnTo>
                  <a:lnTo>
                    <a:pt x="71" y="84"/>
                  </a:lnTo>
                  <a:lnTo>
                    <a:pt x="74" y="91"/>
                  </a:lnTo>
                  <a:lnTo>
                    <a:pt x="78" y="95"/>
                  </a:lnTo>
                  <a:lnTo>
                    <a:pt x="84" y="98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2" y="300"/>
                  </a:lnTo>
                  <a:lnTo>
                    <a:pt x="2" y="303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4" y="310"/>
                  </a:lnTo>
                  <a:lnTo>
                    <a:pt x="8" y="314"/>
                  </a:lnTo>
                  <a:lnTo>
                    <a:pt x="12" y="320"/>
                  </a:lnTo>
                  <a:lnTo>
                    <a:pt x="18" y="324"/>
                  </a:lnTo>
                  <a:lnTo>
                    <a:pt x="24" y="328"/>
                  </a:lnTo>
                  <a:lnTo>
                    <a:pt x="32" y="333"/>
                  </a:lnTo>
                  <a:lnTo>
                    <a:pt x="39" y="336"/>
                  </a:lnTo>
                  <a:lnTo>
                    <a:pt x="48" y="339"/>
                  </a:lnTo>
                  <a:lnTo>
                    <a:pt x="50" y="339"/>
                  </a:lnTo>
                  <a:lnTo>
                    <a:pt x="135" y="339"/>
                  </a:lnTo>
                  <a:lnTo>
                    <a:pt x="138" y="339"/>
                  </a:lnTo>
                  <a:lnTo>
                    <a:pt x="138" y="339"/>
                  </a:lnTo>
                  <a:lnTo>
                    <a:pt x="146" y="336"/>
                  </a:lnTo>
                  <a:lnTo>
                    <a:pt x="154" y="333"/>
                  </a:lnTo>
                  <a:lnTo>
                    <a:pt x="161" y="328"/>
                  </a:lnTo>
                  <a:lnTo>
                    <a:pt x="168" y="324"/>
                  </a:lnTo>
                  <a:lnTo>
                    <a:pt x="173" y="320"/>
                  </a:lnTo>
                  <a:lnTo>
                    <a:pt x="179" y="314"/>
                  </a:lnTo>
                  <a:lnTo>
                    <a:pt x="183" y="310"/>
                  </a:lnTo>
                  <a:lnTo>
                    <a:pt x="186" y="304"/>
                  </a:lnTo>
                  <a:lnTo>
                    <a:pt x="185" y="303"/>
                  </a:lnTo>
                  <a:lnTo>
                    <a:pt x="185" y="303"/>
                  </a:lnTo>
                  <a:lnTo>
                    <a:pt x="185" y="300"/>
                  </a:lnTo>
                  <a:lnTo>
                    <a:pt x="184" y="298"/>
                  </a:lnTo>
                  <a:lnTo>
                    <a:pt x="102" y="98"/>
                  </a:lnTo>
                  <a:lnTo>
                    <a:pt x="102" y="98"/>
                  </a:lnTo>
                  <a:lnTo>
                    <a:pt x="107" y="95"/>
                  </a:lnTo>
                  <a:lnTo>
                    <a:pt x="112" y="90"/>
                  </a:lnTo>
                  <a:lnTo>
                    <a:pt x="114" y="84"/>
                  </a:lnTo>
                  <a:lnTo>
                    <a:pt x="115" y="78"/>
                  </a:lnTo>
                  <a:lnTo>
                    <a:pt x="115" y="78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45" y="64"/>
                  </a:lnTo>
                  <a:lnTo>
                    <a:pt x="178" y="58"/>
                  </a:lnTo>
                  <a:lnTo>
                    <a:pt x="212" y="54"/>
                  </a:lnTo>
                  <a:lnTo>
                    <a:pt x="249" y="53"/>
                  </a:lnTo>
                  <a:lnTo>
                    <a:pt x="249" y="211"/>
                  </a:lnTo>
                  <a:lnTo>
                    <a:pt x="249" y="211"/>
                  </a:lnTo>
                  <a:lnTo>
                    <a:pt x="246" y="222"/>
                  </a:lnTo>
                  <a:lnTo>
                    <a:pt x="243" y="233"/>
                  </a:lnTo>
                  <a:lnTo>
                    <a:pt x="241" y="244"/>
                  </a:lnTo>
                  <a:lnTo>
                    <a:pt x="241" y="255"/>
                  </a:lnTo>
                  <a:lnTo>
                    <a:pt x="241" y="267"/>
                  </a:lnTo>
                  <a:lnTo>
                    <a:pt x="243" y="278"/>
                  </a:lnTo>
                  <a:lnTo>
                    <a:pt x="246" y="288"/>
                  </a:lnTo>
                  <a:lnTo>
                    <a:pt x="249" y="299"/>
                  </a:lnTo>
                  <a:lnTo>
                    <a:pt x="249" y="299"/>
                  </a:lnTo>
                  <a:lnTo>
                    <a:pt x="249" y="300"/>
                  </a:lnTo>
                  <a:lnTo>
                    <a:pt x="249" y="341"/>
                  </a:lnTo>
                  <a:lnTo>
                    <a:pt x="249" y="341"/>
                  </a:lnTo>
                  <a:lnTo>
                    <a:pt x="249" y="346"/>
                  </a:lnTo>
                  <a:lnTo>
                    <a:pt x="248" y="352"/>
                  </a:lnTo>
                  <a:lnTo>
                    <a:pt x="246" y="358"/>
                  </a:lnTo>
                  <a:lnTo>
                    <a:pt x="242" y="364"/>
                  </a:lnTo>
                  <a:lnTo>
                    <a:pt x="238" y="371"/>
                  </a:lnTo>
                  <a:lnTo>
                    <a:pt x="230" y="376"/>
                  </a:lnTo>
                  <a:lnTo>
                    <a:pt x="222" y="381"/>
                  </a:lnTo>
                  <a:lnTo>
                    <a:pt x="210" y="385"/>
                  </a:lnTo>
                  <a:lnTo>
                    <a:pt x="206" y="386"/>
                  </a:lnTo>
                  <a:lnTo>
                    <a:pt x="205" y="391"/>
                  </a:lnTo>
                  <a:lnTo>
                    <a:pt x="192" y="391"/>
                  </a:lnTo>
                  <a:lnTo>
                    <a:pt x="192" y="429"/>
                  </a:lnTo>
                  <a:lnTo>
                    <a:pt x="186" y="429"/>
                  </a:lnTo>
                  <a:lnTo>
                    <a:pt x="186" y="467"/>
                  </a:lnTo>
                  <a:lnTo>
                    <a:pt x="345" y="467"/>
                  </a:lnTo>
                  <a:lnTo>
                    <a:pt x="345" y="429"/>
                  </a:lnTo>
                  <a:lnTo>
                    <a:pt x="340" y="429"/>
                  </a:lnTo>
                  <a:lnTo>
                    <a:pt x="340" y="391"/>
                  </a:lnTo>
                  <a:lnTo>
                    <a:pt x="327" y="391"/>
                  </a:lnTo>
                  <a:lnTo>
                    <a:pt x="327" y="386"/>
                  </a:lnTo>
                  <a:lnTo>
                    <a:pt x="321" y="385"/>
                  </a:lnTo>
                  <a:lnTo>
                    <a:pt x="321" y="385"/>
                  </a:lnTo>
                  <a:lnTo>
                    <a:pt x="311" y="382"/>
                  </a:lnTo>
                  <a:lnTo>
                    <a:pt x="304" y="379"/>
                  </a:lnTo>
                  <a:lnTo>
                    <a:pt x="297" y="375"/>
                  </a:lnTo>
                  <a:lnTo>
                    <a:pt x="292" y="371"/>
                  </a:lnTo>
                  <a:lnTo>
                    <a:pt x="288" y="364"/>
                  </a:lnTo>
                  <a:lnTo>
                    <a:pt x="286" y="358"/>
                  </a:lnTo>
                  <a:lnTo>
                    <a:pt x="283" y="350"/>
                  </a:lnTo>
                  <a:lnTo>
                    <a:pt x="282" y="341"/>
                  </a:lnTo>
                  <a:lnTo>
                    <a:pt x="282" y="299"/>
                  </a:lnTo>
                  <a:lnTo>
                    <a:pt x="282" y="299"/>
                  </a:lnTo>
                  <a:lnTo>
                    <a:pt x="286" y="288"/>
                  </a:lnTo>
                  <a:lnTo>
                    <a:pt x="289" y="278"/>
                  </a:lnTo>
                  <a:lnTo>
                    <a:pt x="290" y="266"/>
                  </a:lnTo>
                  <a:lnTo>
                    <a:pt x="290" y="255"/>
                  </a:lnTo>
                  <a:lnTo>
                    <a:pt x="290" y="244"/>
                  </a:lnTo>
                  <a:lnTo>
                    <a:pt x="289" y="233"/>
                  </a:lnTo>
                  <a:lnTo>
                    <a:pt x="286" y="222"/>
                  </a:lnTo>
                  <a:lnTo>
                    <a:pt x="282" y="211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319" y="54"/>
                  </a:lnTo>
                  <a:lnTo>
                    <a:pt x="354" y="58"/>
                  </a:lnTo>
                  <a:lnTo>
                    <a:pt x="387" y="64"/>
                  </a:lnTo>
                  <a:lnTo>
                    <a:pt x="417" y="70"/>
                  </a:lnTo>
                  <a:lnTo>
                    <a:pt x="417" y="70"/>
                  </a:lnTo>
                  <a:lnTo>
                    <a:pt x="416" y="78"/>
                  </a:lnTo>
                  <a:lnTo>
                    <a:pt x="416" y="78"/>
                  </a:lnTo>
                  <a:lnTo>
                    <a:pt x="417" y="84"/>
                  </a:lnTo>
                  <a:lnTo>
                    <a:pt x="421" y="90"/>
                  </a:lnTo>
                  <a:lnTo>
                    <a:pt x="424" y="95"/>
                  </a:lnTo>
                  <a:lnTo>
                    <a:pt x="429" y="98"/>
                  </a:lnTo>
                  <a:lnTo>
                    <a:pt x="347" y="298"/>
                  </a:lnTo>
                  <a:lnTo>
                    <a:pt x="347" y="298"/>
                  </a:lnTo>
                  <a:lnTo>
                    <a:pt x="346" y="300"/>
                  </a:lnTo>
                  <a:lnTo>
                    <a:pt x="347" y="303"/>
                  </a:lnTo>
                  <a:lnTo>
                    <a:pt x="346" y="304"/>
                  </a:lnTo>
                  <a:lnTo>
                    <a:pt x="346" y="304"/>
                  </a:lnTo>
                  <a:lnTo>
                    <a:pt x="349" y="310"/>
                  </a:lnTo>
                  <a:lnTo>
                    <a:pt x="354" y="314"/>
                  </a:lnTo>
                  <a:lnTo>
                    <a:pt x="358" y="320"/>
                  </a:lnTo>
                  <a:lnTo>
                    <a:pt x="363" y="324"/>
                  </a:lnTo>
                  <a:lnTo>
                    <a:pt x="370" y="328"/>
                  </a:lnTo>
                  <a:lnTo>
                    <a:pt x="377" y="333"/>
                  </a:lnTo>
                  <a:lnTo>
                    <a:pt x="385" y="336"/>
                  </a:lnTo>
                  <a:lnTo>
                    <a:pt x="394" y="339"/>
                  </a:lnTo>
                  <a:lnTo>
                    <a:pt x="396" y="339"/>
                  </a:lnTo>
                  <a:lnTo>
                    <a:pt x="481" y="339"/>
                  </a:lnTo>
                  <a:lnTo>
                    <a:pt x="483" y="339"/>
                  </a:lnTo>
                  <a:lnTo>
                    <a:pt x="483" y="339"/>
                  </a:lnTo>
                  <a:lnTo>
                    <a:pt x="492" y="336"/>
                  </a:lnTo>
                  <a:lnTo>
                    <a:pt x="499" y="333"/>
                  </a:lnTo>
                  <a:lnTo>
                    <a:pt x="507" y="328"/>
                  </a:lnTo>
                  <a:lnTo>
                    <a:pt x="513" y="324"/>
                  </a:lnTo>
                  <a:lnTo>
                    <a:pt x="519" y="320"/>
                  </a:lnTo>
                  <a:lnTo>
                    <a:pt x="524" y="314"/>
                  </a:lnTo>
                  <a:lnTo>
                    <a:pt x="527" y="310"/>
                  </a:lnTo>
                  <a:lnTo>
                    <a:pt x="531" y="304"/>
                  </a:lnTo>
                  <a:lnTo>
                    <a:pt x="531" y="303"/>
                  </a:lnTo>
                  <a:close/>
                  <a:moveTo>
                    <a:pt x="266" y="15"/>
                  </a:moveTo>
                  <a:lnTo>
                    <a:pt x="266" y="15"/>
                  </a:lnTo>
                  <a:lnTo>
                    <a:pt x="269" y="15"/>
                  </a:lnTo>
                  <a:lnTo>
                    <a:pt x="273" y="17"/>
                  </a:lnTo>
                  <a:lnTo>
                    <a:pt x="275" y="21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5" y="27"/>
                  </a:lnTo>
                  <a:lnTo>
                    <a:pt x="273" y="30"/>
                  </a:lnTo>
                  <a:lnTo>
                    <a:pt x="269" y="33"/>
                  </a:lnTo>
                  <a:lnTo>
                    <a:pt x="266" y="34"/>
                  </a:lnTo>
                  <a:lnTo>
                    <a:pt x="266" y="34"/>
                  </a:lnTo>
                  <a:lnTo>
                    <a:pt x="262" y="33"/>
                  </a:lnTo>
                  <a:lnTo>
                    <a:pt x="260" y="30"/>
                  </a:lnTo>
                  <a:lnTo>
                    <a:pt x="257" y="27"/>
                  </a:lnTo>
                  <a:lnTo>
                    <a:pt x="256" y="24"/>
                  </a:lnTo>
                  <a:lnTo>
                    <a:pt x="256" y="24"/>
                  </a:lnTo>
                  <a:lnTo>
                    <a:pt x="257" y="21"/>
                  </a:lnTo>
                  <a:lnTo>
                    <a:pt x="260" y="17"/>
                  </a:lnTo>
                  <a:lnTo>
                    <a:pt x="262" y="15"/>
                  </a:lnTo>
                  <a:lnTo>
                    <a:pt x="266" y="15"/>
                  </a:lnTo>
                  <a:lnTo>
                    <a:pt x="266" y="15"/>
                  </a:lnTo>
                  <a:close/>
                  <a:moveTo>
                    <a:pt x="134" y="325"/>
                  </a:moveTo>
                  <a:lnTo>
                    <a:pt x="51" y="325"/>
                  </a:lnTo>
                  <a:lnTo>
                    <a:pt x="51" y="325"/>
                  </a:lnTo>
                  <a:lnTo>
                    <a:pt x="41" y="322"/>
                  </a:lnTo>
                  <a:lnTo>
                    <a:pt x="34" y="318"/>
                  </a:lnTo>
                  <a:lnTo>
                    <a:pt x="26" y="313"/>
                  </a:lnTo>
                  <a:lnTo>
                    <a:pt x="21" y="308"/>
                  </a:lnTo>
                  <a:lnTo>
                    <a:pt x="166" y="308"/>
                  </a:lnTo>
                  <a:lnTo>
                    <a:pt x="166" y="308"/>
                  </a:lnTo>
                  <a:lnTo>
                    <a:pt x="159" y="313"/>
                  </a:lnTo>
                  <a:lnTo>
                    <a:pt x="152" y="318"/>
                  </a:lnTo>
                  <a:lnTo>
                    <a:pt x="144" y="322"/>
                  </a:lnTo>
                  <a:lnTo>
                    <a:pt x="134" y="325"/>
                  </a:lnTo>
                  <a:lnTo>
                    <a:pt x="134" y="325"/>
                  </a:lnTo>
                  <a:close/>
                  <a:moveTo>
                    <a:pt x="19" y="294"/>
                  </a:moveTo>
                  <a:lnTo>
                    <a:pt x="93" y="114"/>
                  </a:lnTo>
                  <a:lnTo>
                    <a:pt x="167" y="294"/>
                  </a:lnTo>
                  <a:lnTo>
                    <a:pt x="19" y="294"/>
                  </a:lnTo>
                  <a:close/>
                  <a:moveTo>
                    <a:pt x="270" y="217"/>
                  </a:moveTo>
                  <a:lnTo>
                    <a:pt x="270" y="217"/>
                  </a:lnTo>
                  <a:lnTo>
                    <a:pt x="273" y="227"/>
                  </a:lnTo>
                  <a:lnTo>
                    <a:pt x="275" y="237"/>
                  </a:lnTo>
                  <a:lnTo>
                    <a:pt x="276" y="245"/>
                  </a:lnTo>
                  <a:lnTo>
                    <a:pt x="276" y="255"/>
                  </a:lnTo>
                  <a:lnTo>
                    <a:pt x="276" y="265"/>
                  </a:lnTo>
                  <a:lnTo>
                    <a:pt x="275" y="274"/>
                  </a:lnTo>
                  <a:lnTo>
                    <a:pt x="273" y="283"/>
                  </a:lnTo>
                  <a:lnTo>
                    <a:pt x="270" y="293"/>
                  </a:lnTo>
                  <a:lnTo>
                    <a:pt x="262" y="293"/>
                  </a:lnTo>
                  <a:lnTo>
                    <a:pt x="262" y="293"/>
                  </a:lnTo>
                  <a:lnTo>
                    <a:pt x="259" y="283"/>
                  </a:lnTo>
                  <a:lnTo>
                    <a:pt x="256" y="274"/>
                  </a:lnTo>
                  <a:lnTo>
                    <a:pt x="255" y="265"/>
                  </a:lnTo>
                  <a:lnTo>
                    <a:pt x="255" y="255"/>
                  </a:lnTo>
                  <a:lnTo>
                    <a:pt x="255" y="245"/>
                  </a:lnTo>
                  <a:lnTo>
                    <a:pt x="256" y="237"/>
                  </a:lnTo>
                  <a:lnTo>
                    <a:pt x="259" y="227"/>
                  </a:lnTo>
                  <a:lnTo>
                    <a:pt x="262" y="217"/>
                  </a:lnTo>
                  <a:lnTo>
                    <a:pt x="270" y="217"/>
                  </a:lnTo>
                  <a:close/>
                  <a:moveTo>
                    <a:pt x="331" y="453"/>
                  </a:moveTo>
                  <a:lnTo>
                    <a:pt x="200" y="453"/>
                  </a:lnTo>
                  <a:lnTo>
                    <a:pt x="200" y="443"/>
                  </a:lnTo>
                  <a:lnTo>
                    <a:pt x="331" y="443"/>
                  </a:lnTo>
                  <a:lnTo>
                    <a:pt x="331" y="453"/>
                  </a:lnTo>
                  <a:close/>
                  <a:moveTo>
                    <a:pt x="207" y="429"/>
                  </a:moveTo>
                  <a:lnTo>
                    <a:pt x="207" y="406"/>
                  </a:lnTo>
                  <a:lnTo>
                    <a:pt x="326" y="406"/>
                  </a:lnTo>
                  <a:lnTo>
                    <a:pt x="326" y="429"/>
                  </a:lnTo>
                  <a:lnTo>
                    <a:pt x="207" y="429"/>
                  </a:lnTo>
                  <a:close/>
                  <a:moveTo>
                    <a:pt x="296" y="391"/>
                  </a:moveTo>
                  <a:lnTo>
                    <a:pt x="235" y="391"/>
                  </a:lnTo>
                  <a:lnTo>
                    <a:pt x="235" y="391"/>
                  </a:lnTo>
                  <a:lnTo>
                    <a:pt x="241" y="386"/>
                  </a:lnTo>
                  <a:lnTo>
                    <a:pt x="248" y="380"/>
                  </a:lnTo>
                  <a:lnTo>
                    <a:pt x="252" y="375"/>
                  </a:lnTo>
                  <a:lnTo>
                    <a:pt x="256" y="368"/>
                  </a:lnTo>
                  <a:lnTo>
                    <a:pt x="260" y="362"/>
                  </a:lnTo>
                  <a:lnTo>
                    <a:pt x="262" y="355"/>
                  </a:lnTo>
                  <a:lnTo>
                    <a:pt x="263" y="348"/>
                  </a:lnTo>
                  <a:lnTo>
                    <a:pt x="263" y="341"/>
                  </a:lnTo>
                  <a:lnTo>
                    <a:pt x="263" y="307"/>
                  </a:lnTo>
                  <a:lnTo>
                    <a:pt x="268" y="307"/>
                  </a:lnTo>
                  <a:lnTo>
                    <a:pt x="268" y="341"/>
                  </a:lnTo>
                  <a:lnTo>
                    <a:pt x="268" y="341"/>
                  </a:lnTo>
                  <a:lnTo>
                    <a:pt x="269" y="348"/>
                  </a:lnTo>
                  <a:lnTo>
                    <a:pt x="269" y="354"/>
                  </a:lnTo>
                  <a:lnTo>
                    <a:pt x="272" y="362"/>
                  </a:lnTo>
                  <a:lnTo>
                    <a:pt x="274" y="368"/>
                  </a:lnTo>
                  <a:lnTo>
                    <a:pt x="278" y="375"/>
                  </a:lnTo>
                  <a:lnTo>
                    <a:pt x="282" y="380"/>
                  </a:lnTo>
                  <a:lnTo>
                    <a:pt x="289" y="386"/>
                  </a:lnTo>
                  <a:lnTo>
                    <a:pt x="296" y="391"/>
                  </a:lnTo>
                  <a:lnTo>
                    <a:pt x="296" y="391"/>
                  </a:lnTo>
                  <a:close/>
                  <a:moveTo>
                    <a:pt x="268" y="203"/>
                  </a:moveTo>
                  <a:lnTo>
                    <a:pt x="263" y="203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66" y="53"/>
                  </a:lnTo>
                  <a:lnTo>
                    <a:pt x="266" y="53"/>
                  </a:lnTo>
                  <a:lnTo>
                    <a:pt x="268" y="53"/>
                  </a:lnTo>
                  <a:lnTo>
                    <a:pt x="268" y="203"/>
                  </a:lnTo>
                  <a:close/>
                  <a:moveTo>
                    <a:pt x="512" y="294"/>
                  </a:moveTo>
                  <a:lnTo>
                    <a:pt x="364" y="294"/>
                  </a:lnTo>
                  <a:lnTo>
                    <a:pt x="439" y="114"/>
                  </a:lnTo>
                  <a:lnTo>
                    <a:pt x="512" y="294"/>
                  </a:lnTo>
                  <a:close/>
                  <a:moveTo>
                    <a:pt x="480" y="325"/>
                  </a:moveTo>
                  <a:lnTo>
                    <a:pt x="397" y="325"/>
                  </a:lnTo>
                  <a:lnTo>
                    <a:pt x="397" y="325"/>
                  </a:lnTo>
                  <a:lnTo>
                    <a:pt x="387" y="322"/>
                  </a:lnTo>
                  <a:lnTo>
                    <a:pt x="380" y="318"/>
                  </a:lnTo>
                  <a:lnTo>
                    <a:pt x="372" y="313"/>
                  </a:lnTo>
                  <a:lnTo>
                    <a:pt x="367" y="308"/>
                  </a:lnTo>
                  <a:lnTo>
                    <a:pt x="511" y="308"/>
                  </a:lnTo>
                  <a:lnTo>
                    <a:pt x="511" y="308"/>
                  </a:lnTo>
                  <a:lnTo>
                    <a:pt x="505" y="313"/>
                  </a:lnTo>
                  <a:lnTo>
                    <a:pt x="497" y="318"/>
                  </a:lnTo>
                  <a:lnTo>
                    <a:pt x="490" y="322"/>
                  </a:lnTo>
                  <a:lnTo>
                    <a:pt x="480" y="325"/>
                  </a:lnTo>
                  <a:lnTo>
                    <a:pt x="480" y="3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/>
            <a:lstStyle/>
            <a:p>
              <a:pPr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 sz="20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Calibri"/>
                <a:ea typeface="+mn-ea"/>
                <a:cs typeface="+mn-cs"/>
              </a:endParaRPr>
            </a:p>
          </p:txBody>
        </p:sp>
      </p:grpSp>
      <p:grpSp>
        <p:nvGrpSpPr>
          <p:cNvPr id="32785" name="Group 58"/>
          <p:cNvGrpSpPr/>
          <p:nvPr/>
        </p:nvGrpSpPr>
        <p:grpSpPr>
          <a:xfrm>
            <a:off x="8770938" y="4432300"/>
            <a:ext cx="1163637" cy="1163638"/>
            <a:chOff x="8741934" y="4445876"/>
            <a:chExt cx="1002200" cy="1002200"/>
          </a:xfrm>
        </p:grpSpPr>
        <p:sp>
          <p:nvSpPr>
            <p:cNvPr id="46" name="Oval 45"/>
            <p:cNvSpPr/>
            <p:nvPr/>
          </p:nvSpPr>
          <p:spPr>
            <a:xfrm>
              <a:off x="8741934" y="4445876"/>
              <a:ext cx="1002200" cy="1002200"/>
            </a:xfrm>
            <a:prstGeom prst="ellipse">
              <a:avLst/>
            </a:prstGeom>
            <a:solidFill>
              <a:srgbClr val="FF8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none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 sz="20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Calibri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9020434" y="4649336"/>
              <a:ext cx="445200" cy="574260"/>
              <a:chOff x="8693150" y="3081338"/>
              <a:chExt cx="596901" cy="769938"/>
            </a:xfrm>
            <a:solidFill>
              <a:schemeClr val="bg1"/>
            </a:solidFill>
          </p:grpSpPr>
          <p:sp>
            <p:nvSpPr>
              <p:cNvPr id="48" name="Freeform 47"/>
              <p:cNvSpPr>
                <a:spLocks noEditPoints="1"/>
              </p:cNvSpPr>
              <p:nvPr/>
            </p:nvSpPr>
            <p:spPr bwMode="auto">
              <a:xfrm>
                <a:off x="8693150" y="3081338"/>
                <a:ext cx="508000" cy="769938"/>
              </a:xfrm>
              <a:custGeom>
                <a:gdLst>
                  <a:gd fmla="*/ 217 w 320" name="T0"/>
                  <a:gd fmla="*/ 57 h 485" name="T1"/>
                  <a:gd fmla="*/ 181 w 320" name="T2"/>
                  <a:gd fmla="*/ 43 h 485" name="T3"/>
                  <a:gd fmla="*/ 182 w 320" name="T4"/>
                  <a:gd fmla="*/ 34 h 485" name="T5"/>
                  <a:gd fmla="*/ 182 w 320" name="T6"/>
                  <a:gd fmla="*/ 24 h 485" name="T7"/>
                  <a:gd fmla="*/ 173 w 320" name="T8"/>
                  <a:gd fmla="*/ 8 h 485" name="T9"/>
                  <a:gd fmla="*/ 159 w 320" name="T10"/>
                  <a:gd fmla="*/ 1 h 485" name="T11"/>
                  <a:gd fmla="*/ 154 w 320" name="T12"/>
                  <a:gd fmla="*/ 0 h 485" name="T13"/>
                  <a:gd fmla="*/ 147 w 320" name="T14"/>
                  <a:gd fmla="*/ 1 h 485" name="T15"/>
                  <a:gd fmla="*/ 133 w 320" name="T16"/>
                  <a:gd fmla="*/ 8 h 485" name="T17"/>
                  <a:gd fmla="*/ 125 w 320" name="T18"/>
                  <a:gd fmla="*/ 24 h 485" name="T19"/>
                  <a:gd fmla="*/ 125 w 320" name="T20"/>
                  <a:gd fmla="*/ 34 h 485" name="T21"/>
                  <a:gd fmla="*/ 106 w 320" name="T22"/>
                  <a:gd fmla="*/ 43 h 485" name="T23"/>
                  <a:gd fmla="*/ 92 w 320" name="T24"/>
                  <a:gd fmla="*/ 63 h 485" name="T25"/>
                  <a:gd fmla="*/ 16 w 320" name="T26"/>
                  <a:gd fmla="*/ 63 h 485" name="T27"/>
                  <a:gd fmla="*/ 6 w 320" name="T28"/>
                  <a:gd fmla="*/ 68 h 485" name="T29"/>
                  <a:gd fmla="*/ 0 w 320" name="T30"/>
                  <a:gd fmla="*/ 79 h 485" name="T31"/>
                  <a:gd fmla="*/ 1 w 320" name="T32"/>
                  <a:gd fmla="*/ 475 h 485" name="T33"/>
                  <a:gd fmla="*/ 16 w 320" name="T34"/>
                  <a:gd fmla="*/ 485 h 485" name="T35"/>
                  <a:gd fmla="*/ 310 w 320" name="T36"/>
                  <a:gd fmla="*/ 484 h 485" name="T37"/>
                  <a:gd fmla="*/ 320 w 320" name="T38"/>
                  <a:gd fmla="*/ 470 h 485" name="T39"/>
                  <a:gd fmla="*/ 319 w 320" name="T40"/>
                  <a:gd fmla="*/ 73 h 485" name="T41"/>
                  <a:gd fmla="*/ 305 w 320" name="T42"/>
                  <a:gd fmla="*/ 63 h 485" name="T43"/>
                  <a:gd fmla="*/ 134 w 320" name="T44"/>
                  <a:gd fmla="*/ 57 h 485" name="T45"/>
                  <a:gd fmla="*/ 144 w 320" name="T46"/>
                  <a:gd fmla="*/ 40 h 485" name="T47"/>
                  <a:gd fmla="*/ 138 w 320" name="T48"/>
                  <a:gd fmla="*/ 29 h 485" name="T49"/>
                  <a:gd fmla="*/ 143 w 320" name="T50"/>
                  <a:gd fmla="*/ 18 h 485" name="T51"/>
                  <a:gd fmla="*/ 154 w 320" name="T52"/>
                  <a:gd fmla="*/ 15 h 485" name="T53"/>
                  <a:gd fmla="*/ 163 w 320" name="T54"/>
                  <a:gd fmla="*/ 18 h 485" name="T55"/>
                  <a:gd fmla="*/ 168 w 320" name="T56"/>
                  <a:gd fmla="*/ 29 h 485" name="T57"/>
                  <a:gd fmla="*/ 162 w 320" name="T58"/>
                  <a:gd fmla="*/ 40 h 485" name="T59"/>
                  <a:gd fmla="*/ 203 w 320" name="T60"/>
                  <a:gd fmla="*/ 57 h 485" name="T61"/>
                  <a:gd fmla="*/ 106 w 320" name="T62"/>
                  <a:gd fmla="*/ 57 h 485" name="T63"/>
                  <a:gd fmla="*/ 217 w 320" name="T64"/>
                  <a:gd fmla="*/ 113 h 485" name="T65"/>
                  <a:gd fmla="*/ 279 w 320" name="T66"/>
                  <a:gd fmla="*/ 440 h 485" name="T67"/>
                  <a:gd fmla="*/ 92 w 320" name="T68"/>
                  <a:gd fmla="*/ 102 h 485" name="T69"/>
                  <a:gd fmla="*/ 306 w 320" name="T70"/>
                  <a:gd fmla="*/ 470 h 485" name="T71"/>
                  <a:gd fmla="*/ 304 w 320" name="T72"/>
                  <a:gd fmla="*/ 471 h 485" name="T73"/>
                  <a:gd fmla="*/ 15 w 320" name="T74"/>
                  <a:gd fmla="*/ 471 h 485" name="T75"/>
                  <a:gd fmla="*/ 15 w 320" name="T76"/>
                  <a:gd fmla="*/ 79 h 485" name="T77"/>
                  <a:gd fmla="*/ 16 w 320" name="T78"/>
                  <a:gd fmla="*/ 78 h 485" name="T79"/>
                  <a:gd fmla="*/ 92 w 320" name="T80"/>
                  <a:gd fmla="*/ 88 h 485" name="T81"/>
                  <a:gd fmla="*/ 293 w 320" name="T82"/>
                  <a:gd fmla="*/ 454 h 485" name="T83"/>
                  <a:gd fmla="*/ 217 w 320" name="T84"/>
                  <a:gd fmla="*/ 78 h 485" name="T85"/>
                  <a:gd fmla="*/ 306 w 320" name="T86"/>
                  <a:gd fmla="*/ 78 h 485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485" w="320">
                    <a:moveTo>
                      <a:pt x="305" y="63"/>
                    </a:moveTo>
                    <a:lnTo>
                      <a:pt x="217" y="63"/>
                    </a:lnTo>
                    <a:lnTo>
                      <a:pt x="217" y="57"/>
                    </a:lnTo>
                    <a:lnTo>
                      <a:pt x="217" y="43"/>
                    </a:lnTo>
                    <a:lnTo>
                      <a:pt x="203" y="43"/>
                    </a:lnTo>
                    <a:lnTo>
                      <a:pt x="181" y="43"/>
                    </a:lnTo>
                    <a:lnTo>
                      <a:pt x="179" y="40"/>
                    </a:lnTo>
                    <a:lnTo>
                      <a:pt x="179" y="40"/>
                    </a:lnTo>
                    <a:lnTo>
                      <a:pt x="182" y="34"/>
                    </a:lnTo>
                    <a:lnTo>
                      <a:pt x="182" y="29"/>
                    </a:lnTo>
                    <a:lnTo>
                      <a:pt x="182" y="29"/>
                    </a:lnTo>
                    <a:lnTo>
                      <a:pt x="182" y="24"/>
                    </a:lnTo>
                    <a:lnTo>
                      <a:pt x="179" y="18"/>
                    </a:lnTo>
                    <a:lnTo>
                      <a:pt x="177" y="13"/>
                    </a:lnTo>
                    <a:lnTo>
                      <a:pt x="173" y="8"/>
                    </a:lnTo>
                    <a:lnTo>
                      <a:pt x="169" y="5"/>
                    </a:lnTo>
                    <a:lnTo>
                      <a:pt x="164" y="3"/>
                    </a:lnTo>
                    <a:lnTo>
                      <a:pt x="159" y="1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47" y="1"/>
                    </a:lnTo>
                    <a:lnTo>
                      <a:pt x="142" y="3"/>
                    </a:lnTo>
                    <a:lnTo>
                      <a:pt x="137" y="5"/>
                    </a:lnTo>
                    <a:lnTo>
                      <a:pt x="133" y="8"/>
                    </a:lnTo>
                    <a:lnTo>
                      <a:pt x="130" y="13"/>
                    </a:lnTo>
                    <a:lnTo>
                      <a:pt x="127" y="18"/>
                    </a:lnTo>
                    <a:lnTo>
                      <a:pt x="125" y="24"/>
                    </a:lnTo>
                    <a:lnTo>
                      <a:pt x="124" y="29"/>
                    </a:lnTo>
                    <a:lnTo>
                      <a:pt x="124" y="29"/>
                    </a:lnTo>
                    <a:lnTo>
                      <a:pt x="125" y="34"/>
                    </a:lnTo>
                    <a:lnTo>
                      <a:pt x="127" y="40"/>
                    </a:lnTo>
                    <a:lnTo>
                      <a:pt x="125" y="43"/>
                    </a:lnTo>
                    <a:lnTo>
                      <a:pt x="106" y="43"/>
                    </a:lnTo>
                    <a:lnTo>
                      <a:pt x="92" y="43"/>
                    </a:lnTo>
                    <a:lnTo>
                      <a:pt x="92" y="57"/>
                    </a:lnTo>
                    <a:lnTo>
                      <a:pt x="92" y="63"/>
                    </a:lnTo>
                    <a:lnTo>
                      <a:pt x="16" y="63"/>
                    </a:lnTo>
                    <a:lnTo>
                      <a:pt x="16" y="63"/>
                    </a:lnTo>
                    <a:lnTo>
                      <a:pt x="16" y="63"/>
                    </a:lnTo>
                    <a:lnTo>
                      <a:pt x="16" y="63"/>
                    </a:lnTo>
                    <a:lnTo>
                      <a:pt x="10" y="65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2" y="72"/>
                    </a:lnTo>
                    <a:lnTo>
                      <a:pt x="0" y="79"/>
                    </a:lnTo>
                    <a:lnTo>
                      <a:pt x="0" y="470"/>
                    </a:lnTo>
                    <a:lnTo>
                      <a:pt x="0" y="470"/>
                    </a:lnTo>
                    <a:lnTo>
                      <a:pt x="1" y="475"/>
                    </a:lnTo>
                    <a:lnTo>
                      <a:pt x="5" y="480"/>
                    </a:lnTo>
                    <a:lnTo>
                      <a:pt x="10" y="484"/>
                    </a:lnTo>
                    <a:lnTo>
                      <a:pt x="16" y="485"/>
                    </a:lnTo>
                    <a:lnTo>
                      <a:pt x="304" y="485"/>
                    </a:lnTo>
                    <a:lnTo>
                      <a:pt x="304" y="485"/>
                    </a:lnTo>
                    <a:lnTo>
                      <a:pt x="310" y="484"/>
                    </a:lnTo>
                    <a:lnTo>
                      <a:pt x="316" y="480"/>
                    </a:lnTo>
                    <a:lnTo>
                      <a:pt x="319" y="476"/>
                    </a:lnTo>
                    <a:lnTo>
                      <a:pt x="320" y="470"/>
                    </a:lnTo>
                    <a:lnTo>
                      <a:pt x="320" y="79"/>
                    </a:lnTo>
                    <a:lnTo>
                      <a:pt x="320" y="79"/>
                    </a:lnTo>
                    <a:lnTo>
                      <a:pt x="319" y="73"/>
                    </a:lnTo>
                    <a:lnTo>
                      <a:pt x="316" y="68"/>
                    </a:lnTo>
                    <a:lnTo>
                      <a:pt x="310" y="65"/>
                    </a:lnTo>
                    <a:lnTo>
                      <a:pt x="305" y="63"/>
                    </a:lnTo>
                    <a:lnTo>
                      <a:pt x="305" y="63"/>
                    </a:lnTo>
                    <a:close/>
                    <a:moveTo>
                      <a:pt x="106" y="57"/>
                    </a:moveTo>
                    <a:lnTo>
                      <a:pt x="134" y="57"/>
                    </a:lnTo>
                    <a:lnTo>
                      <a:pt x="137" y="52"/>
                    </a:lnTo>
                    <a:lnTo>
                      <a:pt x="144" y="40"/>
                    </a:lnTo>
                    <a:lnTo>
                      <a:pt x="144" y="40"/>
                    </a:lnTo>
                    <a:lnTo>
                      <a:pt x="141" y="34"/>
                    </a:lnTo>
                    <a:lnTo>
                      <a:pt x="140" y="32"/>
                    </a:lnTo>
                    <a:lnTo>
                      <a:pt x="138" y="29"/>
                    </a:lnTo>
                    <a:lnTo>
                      <a:pt x="138" y="29"/>
                    </a:lnTo>
                    <a:lnTo>
                      <a:pt x="140" y="24"/>
                    </a:lnTo>
                    <a:lnTo>
                      <a:pt x="143" y="18"/>
                    </a:lnTo>
                    <a:lnTo>
                      <a:pt x="147" y="16"/>
                    </a:lnTo>
                    <a:lnTo>
                      <a:pt x="154" y="15"/>
                    </a:lnTo>
                    <a:lnTo>
                      <a:pt x="154" y="15"/>
                    </a:lnTo>
                    <a:lnTo>
                      <a:pt x="154" y="15"/>
                    </a:lnTo>
                    <a:lnTo>
                      <a:pt x="159" y="16"/>
                    </a:lnTo>
                    <a:lnTo>
                      <a:pt x="163" y="18"/>
                    </a:lnTo>
                    <a:lnTo>
                      <a:pt x="167" y="24"/>
                    </a:lnTo>
                    <a:lnTo>
                      <a:pt x="168" y="29"/>
                    </a:lnTo>
                    <a:lnTo>
                      <a:pt x="168" y="29"/>
                    </a:lnTo>
                    <a:lnTo>
                      <a:pt x="168" y="32"/>
                    </a:lnTo>
                    <a:lnTo>
                      <a:pt x="167" y="34"/>
                    </a:lnTo>
                    <a:lnTo>
                      <a:pt x="162" y="40"/>
                    </a:lnTo>
                    <a:lnTo>
                      <a:pt x="170" y="52"/>
                    </a:lnTo>
                    <a:lnTo>
                      <a:pt x="173" y="57"/>
                    </a:lnTo>
                    <a:lnTo>
                      <a:pt x="203" y="57"/>
                    </a:lnTo>
                    <a:lnTo>
                      <a:pt x="203" y="98"/>
                    </a:lnTo>
                    <a:lnTo>
                      <a:pt x="106" y="98"/>
                    </a:lnTo>
                    <a:lnTo>
                      <a:pt x="106" y="57"/>
                    </a:lnTo>
                    <a:close/>
                    <a:moveTo>
                      <a:pt x="106" y="113"/>
                    </a:moveTo>
                    <a:lnTo>
                      <a:pt x="203" y="113"/>
                    </a:lnTo>
                    <a:lnTo>
                      <a:pt x="217" y="113"/>
                    </a:lnTo>
                    <a:lnTo>
                      <a:pt x="217" y="102"/>
                    </a:lnTo>
                    <a:lnTo>
                      <a:pt x="279" y="102"/>
                    </a:lnTo>
                    <a:lnTo>
                      <a:pt x="279" y="440"/>
                    </a:lnTo>
                    <a:lnTo>
                      <a:pt x="44" y="440"/>
                    </a:lnTo>
                    <a:lnTo>
                      <a:pt x="44" y="102"/>
                    </a:lnTo>
                    <a:lnTo>
                      <a:pt x="92" y="102"/>
                    </a:lnTo>
                    <a:lnTo>
                      <a:pt x="92" y="113"/>
                    </a:lnTo>
                    <a:lnTo>
                      <a:pt x="106" y="113"/>
                    </a:lnTo>
                    <a:close/>
                    <a:moveTo>
                      <a:pt x="306" y="470"/>
                    </a:moveTo>
                    <a:lnTo>
                      <a:pt x="306" y="470"/>
                    </a:lnTo>
                    <a:lnTo>
                      <a:pt x="305" y="471"/>
                    </a:lnTo>
                    <a:lnTo>
                      <a:pt x="304" y="471"/>
                    </a:lnTo>
                    <a:lnTo>
                      <a:pt x="16" y="471"/>
                    </a:lnTo>
                    <a:lnTo>
                      <a:pt x="16" y="471"/>
                    </a:lnTo>
                    <a:lnTo>
                      <a:pt x="15" y="471"/>
                    </a:lnTo>
                    <a:lnTo>
                      <a:pt x="14" y="470"/>
                    </a:lnTo>
                    <a:lnTo>
                      <a:pt x="15" y="79"/>
                    </a:lnTo>
                    <a:lnTo>
                      <a:pt x="15" y="79"/>
                    </a:lnTo>
                    <a:lnTo>
                      <a:pt x="15" y="78"/>
                    </a:lnTo>
                    <a:lnTo>
                      <a:pt x="15" y="78"/>
                    </a:lnTo>
                    <a:lnTo>
                      <a:pt x="16" y="78"/>
                    </a:lnTo>
                    <a:lnTo>
                      <a:pt x="16" y="78"/>
                    </a:lnTo>
                    <a:lnTo>
                      <a:pt x="92" y="78"/>
                    </a:lnTo>
                    <a:lnTo>
                      <a:pt x="92" y="88"/>
                    </a:lnTo>
                    <a:lnTo>
                      <a:pt x="30" y="88"/>
                    </a:lnTo>
                    <a:lnTo>
                      <a:pt x="29" y="454"/>
                    </a:lnTo>
                    <a:lnTo>
                      <a:pt x="293" y="454"/>
                    </a:lnTo>
                    <a:lnTo>
                      <a:pt x="293" y="88"/>
                    </a:lnTo>
                    <a:lnTo>
                      <a:pt x="217" y="88"/>
                    </a:lnTo>
                    <a:lnTo>
                      <a:pt x="217" y="78"/>
                    </a:lnTo>
                    <a:lnTo>
                      <a:pt x="305" y="78"/>
                    </a:lnTo>
                    <a:lnTo>
                      <a:pt x="305" y="78"/>
                    </a:lnTo>
                    <a:lnTo>
                      <a:pt x="306" y="78"/>
                    </a:lnTo>
                    <a:lnTo>
                      <a:pt x="306" y="79"/>
                    </a:lnTo>
                    <a:lnTo>
                      <a:pt x="306" y="47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wrap="none"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 48"/>
              <p:cNvSpPr/>
              <p:nvPr/>
            </p:nvSpPr>
            <p:spPr bwMode="auto">
              <a:xfrm>
                <a:off x="8924925" y="3116263"/>
                <a:ext cx="22225" cy="20638"/>
              </a:xfrm>
              <a:custGeom>
                <a:gdLst>
                  <a:gd fmla="*/ 8 w 14" name="T0"/>
                  <a:gd fmla="*/ 0 h 13" name="T1"/>
                  <a:gd fmla="*/ 8 w 14" name="T2"/>
                  <a:gd fmla="*/ 0 h 13" name="T3"/>
                  <a:gd fmla="*/ 4 w 14" name="T4"/>
                  <a:gd fmla="*/ 0 h 13" name="T5"/>
                  <a:gd fmla="*/ 2 w 14" name="T6"/>
                  <a:gd fmla="*/ 2 h 13" name="T7"/>
                  <a:gd fmla="*/ 1 w 14" name="T8"/>
                  <a:gd fmla="*/ 4 h 13" name="T9"/>
                  <a:gd fmla="*/ 0 w 14" name="T10"/>
                  <a:gd fmla="*/ 7 h 13" name="T11"/>
                  <a:gd fmla="*/ 0 w 14" name="T12"/>
                  <a:gd fmla="*/ 7 h 13" name="T13"/>
                  <a:gd fmla="*/ 1 w 14" name="T14"/>
                  <a:gd fmla="*/ 9 h 13" name="T15"/>
                  <a:gd fmla="*/ 2 w 14" name="T16"/>
                  <a:gd fmla="*/ 11 h 13" name="T17"/>
                  <a:gd fmla="*/ 4 w 14" name="T18"/>
                  <a:gd fmla="*/ 13 h 13" name="T19"/>
                  <a:gd fmla="*/ 8 w 14" name="T20"/>
                  <a:gd fmla="*/ 13 h 13" name="T21"/>
                  <a:gd fmla="*/ 8 w 14" name="T22"/>
                  <a:gd fmla="*/ 13 h 13" name="T23"/>
                  <a:gd fmla="*/ 8 w 14" name="T24"/>
                  <a:gd fmla="*/ 13 h 13" name="T25"/>
                  <a:gd fmla="*/ 8 w 14" name="T26"/>
                  <a:gd fmla="*/ 13 h 13" name="T27"/>
                  <a:gd fmla="*/ 10 w 14" name="T28"/>
                  <a:gd fmla="*/ 13 h 13" name="T29"/>
                  <a:gd fmla="*/ 12 w 14" name="T30"/>
                  <a:gd fmla="*/ 11 h 13" name="T31"/>
                  <a:gd fmla="*/ 13 w 14" name="T32"/>
                  <a:gd fmla="*/ 9 h 13" name="T33"/>
                  <a:gd fmla="*/ 14 w 14" name="T34"/>
                  <a:gd fmla="*/ 7 h 13" name="T35"/>
                  <a:gd fmla="*/ 14 w 14" name="T36"/>
                  <a:gd fmla="*/ 7 h 13" name="T37"/>
                  <a:gd fmla="*/ 13 w 14" name="T38"/>
                  <a:gd fmla="*/ 4 h 13" name="T39"/>
                  <a:gd fmla="*/ 12 w 14" name="T40"/>
                  <a:gd fmla="*/ 2 h 13" name="T41"/>
                  <a:gd fmla="*/ 10 w 14" name="T42"/>
                  <a:gd fmla="*/ 0 h 13" name="T43"/>
                  <a:gd fmla="*/ 8 w 14" name="T44"/>
                  <a:gd fmla="*/ 0 h 13" name="T45"/>
                  <a:gd fmla="*/ 8 w 14" name="T46"/>
                  <a:gd fmla="*/ 0 h 13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13" w="14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wrap="none"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Rectangle 49"/>
              <p:cNvSpPr>
                <a:spLocks noChangeArrowheads="1"/>
              </p:cNvSpPr>
              <p:nvPr/>
            </p:nvSpPr>
            <p:spPr bwMode="auto">
              <a:xfrm>
                <a:off x="8866188" y="3378200"/>
                <a:ext cx="222250" cy="22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wrap="none"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50"/>
              <p:cNvSpPr>
                <a:spLocks noEditPoints="1"/>
              </p:cNvSpPr>
              <p:nvPr/>
            </p:nvSpPr>
            <p:spPr bwMode="auto">
              <a:xfrm>
                <a:off x="8797925" y="3362325"/>
                <a:ext cx="53975" cy="52388"/>
              </a:xfrm>
              <a:custGeom>
                <a:gdLst>
                  <a:gd fmla="*/ 0 w 34" name="T0"/>
                  <a:gd fmla="*/ 33 h 33" name="T1"/>
                  <a:gd fmla="*/ 34 w 34" name="T2"/>
                  <a:gd fmla="*/ 33 h 33" name="T3"/>
                  <a:gd fmla="*/ 34 w 34" name="T4"/>
                  <a:gd fmla="*/ 0 h 33" name="T5"/>
                  <a:gd fmla="*/ 0 w 34" name="T6"/>
                  <a:gd fmla="*/ 0 h 33" name="T7"/>
                  <a:gd fmla="*/ 0 w 34" name="T8"/>
                  <a:gd fmla="*/ 33 h 33" name="T9"/>
                  <a:gd fmla="*/ 14 w 34" name="T10"/>
                  <a:gd fmla="*/ 14 h 33" name="T11"/>
                  <a:gd fmla="*/ 20 w 34" name="T12"/>
                  <a:gd fmla="*/ 14 h 33" name="T13"/>
                  <a:gd fmla="*/ 20 w 34" name="T14"/>
                  <a:gd fmla="*/ 19 h 33" name="T15"/>
                  <a:gd fmla="*/ 14 w 34" name="T16"/>
                  <a:gd fmla="*/ 19 h 33" name="T17"/>
                  <a:gd fmla="*/ 14 w 34" name="T18"/>
                  <a:gd fmla="*/ 14 h 3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3" w="34">
                    <a:moveTo>
                      <a:pt x="0" y="33"/>
                    </a:moveTo>
                    <a:lnTo>
                      <a:pt x="34" y="33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0" y="33"/>
                    </a:lnTo>
                    <a:close/>
                    <a:moveTo>
                      <a:pt x="14" y="14"/>
                    </a:moveTo>
                    <a:lnTo>
                      <a:pt x="20" y="14"/>
                    </a:lnTo>
                    <a:lnTo>
                      <a:pt x="20" y="19"/>
                    </a:lnTo>
                    <a:lnTo>
                      <a:pt x="14" y="19"/>
                    </a:lnTo>
                    <a:lnTo>
                      <a:pt x="14" y="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wrap="none"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Rectangle 51"/>
              <p:cNvSpPr>
                <a:spLocks noChangeArrowheads="1"/>
              </p:cNvSpPr>
              <p:nvPr/>
            </p:nvSpPr>
            <p:spPr bwMode="auto">
              <a:xfrm>
                <a:off x="8866188" y="3452813"/>
                <a:ext cx="222250" cy="22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wrap="none"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52"/>
              <p:cNvSpPr>
                <a:spLocks noEditPoints="1"/>
              </p:cNvSpPr>
              <p:nvPr/>
            </p:nvSpPr>
            <p:spPr bwMode="auto">
              <a:xfrm>
                <a:off x="8797925" y="3436938"/>
                <a:ext cx="53975" cy="53975"/>
              </a:xfrm>
              <a:custGeom>
                <a:gdLst>
                  <a:gd fmla="*/ 0 w 34" name="T0"/>
                  <a:gd fmla="*/ 34 h 34" name="T1"/>
                  <a:gd fmla="*/ 34 w 34" name="T2"/>
                  <a:gd fmla="*/ 34 h 34" name="T3"/>
                  <a:gd fmla="*/ 34 w 34" name="T4"/>
                  <a:gd fmla="*/ 0 h 34" name="T5"/>
                  <a:gd fmla="*/ 0 w 34" name="T6"/>
                  <a:gd fmla="*/ 0 h 34" name="T7"/>
                  <a:gd fmla="*/ 0 w 34" name="T8"/>
                  <a:gd fmla="*/ 34 h 34" name="T9"/>
                  <a:gd fmla="*/ 14 w 34" name="T10"/>
                  <a:gd fmla="*/ 14 h 34" name="T11"/>
                  <a:gd fmla="*/ 20 w 34" name="T12"/>
                  <a:gd fmla="*/ 14 h 34" name="T13"/>
                  <a:gd fmla="*/ 20 w 34" name="T14"/>
                  <a:gd fmla="*/ 19 h 34" name="T15"/>
                  <a:gd fmla="*/ 14 w 34" name="T16"/>
                  <a:gd fmla="*/ 19 h 34" name="T17"/>
                  <a:gd fmla="*/ 14 w 34" name="T18"/>
                  <a:gd fmla="*/ 14 h 3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4" w="34">
                    <a:moveTo>
                      <a:pt x="0" y="34"/>
                    </a:moveTo>
                    <a:lnTo>
                      <a:pt x="34" y="34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0" y="34"/>
                    </a:lnTo>
                    <a:close/>
                    <a:moveTo>
                      <a:pt x="14" y="14"/>
                    </a:moveTo>
                    <a:lnTo>
                      <a:pt x="20" y="14"/>
                    </a:lnTo>
                    <a:lnTo>
                      <a:pt x="20" y="19"/>
                    </a:lnTo>
                    <a:lnTo>
                      <a:pt x="14" y="19"/>
                    </a:lnTo>
                    <a:lnTo>
                      <a:pt x="14" y="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wrap="none"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Rectangle 53"/>
              <p:cNvSpPr>
                <a:spLocks noChangeArrowheads="1"/>
              </p:cNvSpPr>
              <p:nvPr/>
            </p:nvSpPr>
            <p:spPr bwMode="auto">
              <a:xfrm>
                <a:off x="8866188" y="3527425"/>
                <a:ext cx="222250" cy="23813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wrap="none"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54"/>
              <p:cNvSpPr>
                <a:spLocks noEditPoints="1"/>
              </p:cNvSpPr>
              <p:nvPr/>
            </p:nvSpPr>
            <p:spPr bwMode="auto">
              <a:xfrm>
                <a:off x="8797925" y="3513138"/>
                <a:ext cx="53975" cy="50800"/>
              </a:xfrm>
              <a:custGeom>
                <a:gdLst>
                  <a:gd fmla="*/ 0 w 34" name="T0"/>
                  <a:gd fmla="*/ 32 h 32" name="T1"/>
                  <a:gd fmla="*/ 34 w 34" name="T2"/>
                  <a:gd fmla="*/ 32 h 32" name="T3"/>
                  <a:gd fmla="*/ 34 w 34" name="T4"/>
                  <a:gd fmla="*/ 0 h 32" name="T5"/>
                  <a:gd fmla="*/ 0 w 34" name="T6"/>
                  <a:gd fmla="*/ 0 h 32" name="T7"/>
                  <a:gd fmla="*/ 0 w 34" name="T8"/>
                  <a:gd fmla="*/ 32 h 32" name="T9"/>
                  <a:gd fmla="*/ 14 w 34" name="T10"/>
                  <a:gd fmla="*/ 14 h 32" name="T11"/>
                  <a:gd fmla="*/ 20 w 34" name="T12"/>
                  <a:gd fmla="*/ 14 h 32" name="T13"/>
                  <a:gd fmla="*/ 20 w 34" name="T14"/>
                  <a:gd fmla="*/ 18 h 32" name="T15"/>
                  <a:gd fmla="*/ 14 w 34" name="T16"/>
                  <a:gd fmla="*/ 18 h 32" name="T17"/>
                  <a:gd fmla="*/ 14 w 34" name="T18"/>
                  <a:gd fmla="*/ 14 h 3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2" w="34">
                    <a:moveTo>
                      <a:pt x="0" y="32"/>
                    </a:moveTo>
                    <a:lnTo>
                      <a:pt x="34" y="32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0" y="32"/>
                    </a:lnTo>
                    <a:close/>
                    <a:moveTo>
                      <a:pt x="14" y="14"/>
                    </a:moveTo>
                    <a:lnTo>
                      <a:pt x="20" y="14"/>
                    </a:lnTo>
                    <a:lnTo>
                      <a:pt x="20" y="18"/>
                    </a:lnTo>
                    <a:lnTo>
                      <a:pt x="14" y="18"/>
                    </a:lnTo>
                    <a:lnTo>
                      <a:pt x="14" y="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wrap="none"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Rectangle 55"/>
              <p:cNvSpPr>
                <a:spLocks noChangeArrowheads="1"/>
              </p:cNvSpPr>
              <p:nvPr/>
            </p:nvSpPr>
            <p:spPr bwMode="auto">
              <a:xfrm>
                <a:off x="8866188" y="3602038"/>
                <a:ext cx="222250" cy="22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wrap="none"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56"/>
              <p:cNvSpPr>
                <a:spLocks noEditPoints="1"/>
              </p:cNvSpPr>
              <p:nvPr/>
            </p:nvSpPr>
            <p:spPr bwMode="auto">
              <a:xfrm>
                <a:off x="8797925" y="3586163"/>
                <a:ext cx="53975" cy="53975"/>
              </a:xfrm>
              <a:custGeom>
                <a:gdLst>
                  <a:gd fmla="*/ 0 w 34" name="T0"/>
                  <a:gd fmla="*/ 34 h 34" name="T1"/>
                  <a:gd fmla="*/ 34 w 34" name="T2"/>
                  <a:gd fmla="*/ 34 h 34" name="T3"/>
                  <a:gd fmla="*/ 34 w 34" name="T4"/>
                  <a:gd fmla="*/ 0 h 34" name="T5"/>
                  <a:gd fmla="*/ 0 w 34" name="T6"/>
                  <a:gd fmla="*/ 0 h 34" name="T7"/>
                  <a:gd fmla="*/ 0 w 34" name="T8"/>
                  <a:gd fmla="*/ 34 h 34" name="T9"/>
                  <a:gd fmla="*/ 14 w 34" name="T10"/>
                  <a:gd fmla="*/ 14 h 34" name="T11"/>
                  <a:gd fmla="*/ 20 w 34" name="T12"/>
                  <a:gd fmla="*/ 14 h 34" name="T13"/>
                  <a:gd fmla="*/ 20 w 34" name="T14"/>
                  <a:gd fmla="*/ 20 h 34" name="T15"/>
                  <a:gd fmla="*/ 14 w 34" name="T16"/>
                  <a:gd fmla="*/ 20 h 34" name="T17"/>
                  <a:gd fmla="*/ 14 w 34" name="T18"/>
                  <a:gd fmla="*/ 14 h 3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4" w="34">
                    <a:moveTo>
                      <a:pt x="0" y="34"/>
                    </a:moveTo>
                    <a:lnTo>
                      <a:pt x="34" y="34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0" y="34"/>
                    </a:lnTo>
                    <a:close/>
                    <a:moveTo>
                      <a:pt x="14" y="14"/>
                    </a:moveTo>
                    <a:lnTo>
                      <a:pt x="20" y="14"/>
                    </a:lnTo>
                    <a:lnTo>
                      <a:pt x="20" y="20"/>
                    </a:lnTo>
                    <a:lnTo>
                      <a:pt x="14" y="20"/>
                    </a:lnTo>
                    <a:lnTo>
                      <a:pt x="14" y="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wrap="none"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57"/>
              <p:cNvSpPr>
                <a:spLocks noEditPoints="1"/>
              </p:cNvSpPr>
              <p:nvPr/>
            </p:nvSpPr>
            <p:spPr bwMode="auto">
              <a:xfrm>
                <a:off x="9231313" y="3211513"/>
                <a:ext cx="58738" cy="620713"/>
              </a:xfrm>
              <a:custGeom>
                <a:gdLst>
                  <a:gd fmla="*/ 37 w 37" name="T0"/>
                  <a:gd fmla="*/ 29 h 391" name="T1"/>
                  <a:gd fmla="*/ 37 w 37" name="T2"/>
                  <a:gd fmla="*/ 10 h 391" name="T3"/>
                  <a:gd fmla="*/ 37 w 37" name="T4"/>
                  <a:gd fmla="*/ 10 h 391" name="T5"/>
                  <a:gd fmla="*/ 36 w 37" name="T6"/>
                  <a:gd fmla="*/ 6 h 391" name="T7"/>
                  <a:gd fmla="*/ 34 w 37" name="T8"/>
                  <a:gd fmla="*/ 3 h 391" name="T9"/>
                  <a:gd fmla="*/ 31 w 37" name="T10"/>
                  <a:gd fmla="*/ 1 h 391" name="T11"/>
                  <a:gd fmla="*/ 27 w 37" name="T12"/>
                  <a:gd fmla="*/ 0 h 391" name="T13"/>
                  <a:gd fmla="*/ 10 w 37" name="T14"/>
                  <a:gd fmla="*/ 0 h 391" name="T15"/>
                  <a:gd fmla="*/ 10 w 37" name="T16"/>
                  <a:gd fmla="*/ 0 h 391" name="T17"/>
                  <a:gd fmla="*/ 7 w 37" name="T18"/>
                  <a:gd fmla="*/ 1 h 391" name="T19"/>
                  <a:gd fmla="*/ 4 w 37" name="T20"/>
                  <a:gd fmla="*/ 3 h 391" name="T21"/>
                  <a:gd fmla="*/ 1 w 37" name="T22"/>
                  <a:gd fmla="*/ 6 h 391" name="T23"/>
                  <a:gd fmla="*/ 0 w 37" name="T24"/>
                  <a:gd fmla="*/ 10 h 391" name="T25"/>
                  <a:gd fmla="*/ 0 w 37" name="T26"/>
                  <a:gd fmla="*/ 30 h 391" name="T27"/>
                  <a:gd fmla="*/ 0 w 37" name="T28"/>
                  <a:gd fmla="*/ 30 h 391" name="T29"/>
                  <a:gd fmla="*/ 0 w 37" name="T30"/>
                  <a:gd fmla="*/ 31 h 391" name="T31"/>
                  <a:gd fmla="*/ 0 w 37" name="T32"/>
                  <a:gd fmla="*/ 57 h 391" name="T33"/>
                  <a:gd fmla="*/ 0 w 37" name="T34"/>
                  <a:gd fmla="*/ 57 h 391" name="T35"/>
                  <a:gd fmla="*/ 0 w 37" name="T36"/>
                  <a:gd fmla="*/ 57 h 391" name="T37"/>
                  <a:gd fmla="*/ 0 w 37" name="T38"/>
                  <a:gd fmla="*/ 341 h 391" name="T39"/>
                  <a:gd fmla="*/ 0 w 37" name="T40"/>
                  <a:gd fmla="*/ 341 h 391" name="T41"/>
                  <a:gd fmla="*/ 1 w 37" name="T42"/>
                  <a:gd fmla="*/ 344 h 391" name="T43"/>
                  <a:gd fmla="*/ 1 w 37" name="T44"/>
                  <a:gd fmla="*/ 344 h 391" name="T45"/>
                  <a:gd fmla="*/ 11 w 37" name="T46"/>
                  <a:gd fmla="*/ 391 h 391" name="T47"/>
                  <a:gd fmla="*/ 25 w 37" name="T48"/>
                  <a:gd fmla="*/ 391 h 391" name="T49"/>
                  <a:gd fmla="*/ 36 w 37" name="T50"/>
                  <a:gd fmla="*/ 344 h 391" name="T51"/>
                  <a:gd fmla="*/ 36 w 37" name="T52"/>
                  <a:gd fmla="*/ 344 h 391" name="T53"/>
                  <a:gd fmla="*/ 37 w 37" name="T54"/>
                  <a:gd fmla="*/ 341 h 391" name="T55"/>
                  <a:gd fmla="*/ 37 w 37" name="T56"/>
                  <a:gd fmla="*/ 58 h 391" name="T57"/>
                  <a:gd fmla="*/ 37 w 37" name="T58"/>
                  <a:gd fmla="*/ 58 h 391" name="T59"/>
                  <a:gd fmla="*/ 37 w 37" name="T60"/>
                  <a:gd fmla="*/ 57 h 391" name="T61"/>
                  <a:gd fmla="*/ 37 w 37" name="T62"/>
                  <a:gd fmla="*/ 31 h 391" name="T63"/>
                  <a:gd fmla="*/ 37 w 37" name="T64"/>
                  <a:gd fmla="*/ 31 h 391" name="T65"/>
                  <a:gd fmla="*/ 37 w 37" name="T66"/>
                  <a:gd fmla="*/ 29 h 391" name="T67"/>
                  <a:gd fmla="*/ 37 w 37" name="T68"/>
                  <a:gd fmla="*/ 29 h 391" name="T69"/>
                  <a:gd fmla="*/ 19 w 37" name="T70"/>
                  <a:gd fmla="*/ 356 h 391" name="T71"/>
                  <a:gd fmla="*/ 17 w 37" name="T72"/>
                  <a:gd fmla="*/ 350 h 391" name="T73"/>
                  <a:gd fmla="*/ 20 w 37" name="T74"/>
                  <a:gd fmla="*/ 350 h 391" name="T75"/>
                  <a:gd fmla="*/ 19 w 37" name="T76"/>
                  <a:gd fmla="*/ 356 h 391" name="T77"/>
                  <a:gd fmla="*/ 22 w 37" name="T78"/>
                  <a:gd fmla="*/ 334 h 391" name="T79"/>
                  <a:gd fmla="*/ 14 w 37" name="T80"/>
                  <a:gd fmla="*/ 334 h 391" name="T81"/>
                  <a:gd fmla="*/ 14 w 37" name="T82"/>
                  <a:gd fmla="*/ 64 h 391" name="T83"/>
                  <a:gd fmla="*/ 22 w 37" name="T84"/>
                  <a:gd fmla="*/ 64 h 391" name="T85"/>
                  <a:gd fmla="*/ 22 w 37" name="T86"/>
                  <a:gd fmla="*/ 334 h 391" name="T87"/>
                  <a:gd fmla="*/ 22 w 37" name="T88"/>
                  <a:gd fmla="*/ 50 h 391" name="T89"/>
                  <a:gd fmla="*/ 14 w 37" name="T90"/>
                  <a:gd fmla="*/ 50 h 391" name="T91"/>
                  <a:gd fmla="*/ 14 w 37" name="T92"/>
                  <a:gd fmla="*/ 39 h 391" name="T93"/>
                  <a:gd fmla="*/ 22 w 37" name="T94"/>
                  <a:gd fmla="*/ 39 h 391" name="T95"/>
                  <a:gd fmla="*/ 22 w 37" name="T96"/>
                  <a:gd fmla="*/ 50 h 391" name="T97"/>
                  <a:gd fmla="*/ 22 w 37" name="T98"/>
                  <a:gd fmla="*/ 24 h 391" name="T99"/>
                  <a:gd fmla="*/ 14 w 37" name="T100"/>
                  <a:gd fmla="*/ 24 h 391" name="T101"/>
                  <a:gd fmla="*/ 14 w 37" name="T102"/>
                  <a:gd fmla="*/ 14 h 391" name="T103"/>
                  <a:gd fmla="*/ 22 w 37" name="T104"/>
                  <a:gd fmla="*/ 14 h 391" name="T105"/>
                  <a:gd fmla="*/ 22 w 37" name="T106"/>
                  <a:gd fmla="*/ 24 h 391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391" w="37">
                    <a:moveTo>
                      <a:pt x="37" y="29"/>
                    </a:moveTo>
                    <a:lnTo>
                      <a:pt x="37" y="10"/>
                    </a:lnTo>
                    <a:lnTo>
                      <a:pt x="37" y="10"/>
                    </a:lnTo>
                    <a:lnTo>
                      <a:pt x="36" y="6"/>
                    </a:lnTo>
                    <a:lnTo>
                      <a:pt x="34" y="3"/>
                    </a:lnTo>
                    <a:lnTo>
                      <a:pt x="31" y="1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341"/>
                    </a:lnTo>
                    <a:lnTo>
                      <a:pt x="0" y="341"/>
                    </a:lnTo>
                    <a:lnTo>
                      <a:pt x="1" y="344"/>
                    </a:lnTo>
                    <a:lnTo>
                      <a:pt x="1" y="344"/>
                    </a:lnTo>
                    <a:lnTo>
                      <a:pt x="11" y="391"/>
                    </a:lnTo>
                    <a:lnTo>
                      <a:pt x="25" y="391"/>
                    </a:lnTo>
                    <a:lnTo>
                      <a:pt x="36" y="344"/>
                    </a:lnTo>
                    <a:lnTo>
                      <a:pt x="36" y="344"/>
                    </a:lnTo>
                    <a:lnTo>
                      <a:pt x="37" y="341"/>
                    </a:lnTo>
                    <a:lnTo>
                      <a:pt x="37" y="58"/>
                    </a:lnTo>
                    <a:lnTo>
                      <a:pt x="37" y="58"/>
                    </a:lnTo>
                    <a:lnTo>
                      <a:pt x="37" y="57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29"/>
                    </a:lnTo>
                    <a:lnTo>
                      <a:pt x="37" y="29"/>
                    </a:lnTo>
                    <a:close/>
                    <a:moveTo>
                      <a:pt x="19" y="356"/>
                    </a:moveTo>
                    <a:lnTo>
                      <a:pt x="17" y="350"/>
                    </a:lnTo>
                    <a:lnTo>
                      <a:pt x="20" y="350"/>
                    </a:lnTo>
                    <a:lnTo>
                      <a:pt x="19" y="356"/>
                    </a:lnTo>
                    <a:close/>
                    <a:moveTo>
                      <a:pt x="22" y="334"/>
                    </a:moveTo>
                    <a:lnTo>
                      <a:pt x="14" y="334"/>
                    </a:lnTo>
                    <a:lnTo>
                      <a:pt x="14" y="64"/>
                    </a:lnTo>
                    <a:lnTo>
                      <a:pt x="22" y="64"/>
                    </a:lnTo>
                    <a:lnTo>
                      <a:pt x="22" y="334"/>
                    </a:lnTo>
                    <a:close/>
                    <a:moveTo>
                      <a:pt x="22" y="50"/>
                    </a:moveTo>
                    <a:lnTo>
                      <a:pt x="14" y="50"/>
                    </a:lnTo>
                    <a:lnTo>
                      <a:pt x="14" y="39"/>
                    </a:lnTo>
                    <a:lnTo>
                      <a:pt x="22" y="39"/>
                    </a:lnTo>
                    <a:lnTo>
                      <a:pt x="22" y="50"/>
                    </a:lnTo>
                    <a:close/>
                    <a:moveTo>
                      <a:pt x="22" y="24"/>
                    </a:moveTo>
                    <a:lnTo>
                      <a:pt x="14" y="24"/>
                    </a:lnTo>
                    <a:lnTo>
                      <a:pt x="14" y="14"/>
                    </a:lnTo>
                    <a:lnTo>
                      <a:pt x="22" y="14"/>
                    </a:lnTo>
                    <a:lnTo>
                      <a:pt x="22" y="2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wrap="none"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algn="tl" blurRad="25400" dir="2700000" dist="127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altLang="en-US" lang="ko-KR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36448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>
              <a:lnSpc>
                <a:spcPct val="80000"/>
              </a:lnSpc>
              <a:spcAft>
                <a:spcPct val="0"/>
              </a:spcAft>
              <a:defRPr/>
            </a:pPr>
            <a:r>
              <a:rPr altLang="ko-KR" 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Slide main title</a:t>
            </a:r>
          </a:p>
        </p:txBody>
      </p:sp>
      <p:sp>
        <p:nvSpPr>
          <p:cNvPr id="33795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4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 lIns="0" rIns="0" tIns="0">
            <a:spAutoFit/>
          </a:bodyPr>
          <a:lstStyle/>
          <a:p>
            <a:r>
              <a:rPr altLang="ko-KR" b="1" lang="en-US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Design inspiration For presentation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3360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 indent="-180975" marL="180975">
              <a:spcAft>
                <a:spcPct val="0"/>
              </a:spcAft>
              <a:buClr>
                <a:srgbClr val="FF8A00"/>
              </a:buClr>
              <a:buFont charset="0" panose="020b0604020202020204" pitchFamily="34" typeface="Arial"/>
              <a:buChar char="•"/>
              <a:defRPr/>
            </a:pPr>
            <a:r>
              <a:rPr altLang="ko-KR" b="0" lang="en-US" sz="1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Our user-friendly and functional search engine helps you locate the right templates, effectively saving your time.</a:t>
            </a:r>
          </a:p>
        </p:txBody>
      </p:sp>
      <p:grpSp>
        <p:nvGrpSpPr>
          <p:cNvPr id="33797" name="Group 67"/>
          <p:cNvGrpSpPr/>
          <p:nvPr/>
        </p:nvGrpSpPr>
        <p:grpSpPr>
          <a:xfrm>
            <a:off x="1319213" y="2085975"/>
            <a:ext cx="4575175" cy="4030663"/>
            <a:chOff x="1319660" y="2085975"/>
            <a:chExt cx="4574759" cy="4030478"/>
          </a:xfrm>
        </p:grpSpPr>
        <p:grpSp>
          <p:nvGrpSpPr>
            <p:cNvPr id="33857" name="Group 65"/>
            <p:cNvGrpSpPr/>
            <p:nvPr/>
          </p:nvGrpSpPr>
          <p:grpSpPr>
            <a:xfrm>
              <a:off x="1319660" y="2295525"/>
              <a:ext cx="4574759" cy="3820928"/>
              <a:chOff x="1319660" y="2295525"/>
              <a:chExt cx="4574759" cy="3820928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319660" y="2295515"/>
                <a:ext cx="4574759" cy="38193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/>
              </a:p>
            </p:txBody>
          </p:sp>
          <p:pic>
            <p:nvPicPr>
              <p:cNvPr id="33864" name="Picture 6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 bwMode="auto">
              <a:xfrm>
                <a:off x="1327049" y="3703503"/>
                <a:ext cx="4567370" cy="241295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</p:grpSp>
        <p:grpSp>
          <p:nvGrpSpPr>
            <p:cNvPr id="33858" name="Group 8"/>
            <p:cNvGrpSpPr/>
            <p:nvPr/>
          </p:nvGrpSpPr>
          <p:grpSpPr>
            <a:xfrm>
              <a:off x="1566862" y="2085975"/>
              <a:ext cx="4079704" cy="419100"/>
              <a:chOff x="1566862" y="2085975"/>
              <a:chExt cx="4079704" cy="4191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567288" y="2085975"/>
                <a:ext cx="4079504" cy="419081"/>
              </a:xfrm>
              <a:prstGeom prst="rect">
                <a:avLst/>
              </a:prstGeom>
              <a:solidFill>
                <a:srgbClr val="4154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/>
              </a:p>
            </p:txBody>
          </p:sp>
          <p:grpSp>
            <p:nvGrpSpPr>
              <p:cNvPr id="33860" name="Group 10"/>
              <p:cNvGrpSpPr/>
              <p:nvPr/>
            </p:nvGrpSpPr>
            <p:grpSpPr>
              <a:xfrm>
                <a:off x="1701714" y="2243138"/>
                <a:ext cx="3810000" cy="104775"/>
                <a:chOff x="1704975" y="2243138"/>
                <a:chExt cx="3810000" cy="104775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1705474" y="2243131"/>
                  <a:ext cx="104765" cy="1047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5410363" y="2243131"/>
                  <a:ext cx="104765" cy="1047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/>
                </a:p>
              </p:txBody>
            </p:sp>
          </p:grpSp>
        </p:grpSp>
      </p:grpSp>
      <p:grpSp>
        <p:nvGrpSpPr>
          <p:cNvPr id="33798" name="Group 68"/>
          <p:cNvGrpSpPr/>
          <p:nvPr/>
        </p:nvGrpSpPr>
        <p:grpSpPr>
          <a:xfrm>
            <a:off x="6297613" y="2085975"/>
            <a:ext cx="4575175" cy="4029075"/>
            <a:chOff x="6298232" y="2085975"/>
            <a:chExt cx="4574109" cy="4029075"/>
          </a:xfrm>
        </p:grpSpPr>
        <p:grpSp>
          <p:nvGrpSpPr>
            <p:cNvPr id="33849" name="Group 66"/>
            <p:cNvGrpSpPr/>
            <p:nvPr/>
          </p:nvGrpSpPr>
          <p:grpSpPr>
            <a:xfrm>
              <a:off x="6298232" y="2295525"/>
              <a:ext cx="4574109" cy="3819525"/>
              <a:chOff x="6298232" y="2295525"/>
              <a:chExt cx="4574109" cy="381952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298232" y="2295525"/>
                <a:ext cx="4574109" cy="38195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/>
              </a:p>
            </p:txBody>
          </p:sp>
          <p:pic>
            <p:nvPicPr>
              <p:cNvPr id="33856" name="Picture 6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6303651" y="3699860"/>
                <a:ext cx="4567370" cy="241295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</p:grpSp>
        <p:grpSp>
          <p:nvGrpSpPr>
            <p:cNvPr id="33850" name="Group 15"/>
            <p:cNvGrpSpPr/>
            <p:nvPr/>
          </p:nvGrpSpPr>
          <p:grpSpPr>
            <a:xfrm>
              <a:off x="6545434" y="2085975"/>
              <a:ext cx="4079704" cy="419100"/>
              <a:chOff x="6545434" y="2085975"/>
              <a:chExt cx="4079704" cy="4191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545824" y="2085975"/>
                <a:ext cx="4078924" cy="419100"/>
              </a:xfrm>
              <a:prstGeom prst="rect">
                <a:avLst/>
              </a:prstGeom>
              <a:solidFill>
                <a:srgbClr val="4154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/>
              </a:p>
            </p:txBody>
          </p:sp>
          <p:grpSp>
            <p:nvGrpSpPr>
              <p:cNvPr id="33852" name="Group 17"/>
              <p:cNvGrpSpPr/>
              <p:nvPr/>
            </p:nvGrpSpPr>
            <p:grpSpPr>
              <a:xfrm>
                <a:off x="6680286" y="2243138"/>
                <a:ext cx="3810000" cy="104775"/>
                <a:chOff x="1704975" y="2243138"/>
                <a:chExt cx="3810000" cy="104775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1705419" y="2243138"/>
                  <a:ext cx="104751" cy="1047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5409781" y="2243138"/>
                  <a:ext cx="104751" cy="1047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/>
                </a:p>
              </p:txBody>
            </p:sp>
          </p:grpSp>
        </p:grpSp>
      </p:grpSp>
      <p:sp>
        <p:nvSpPr>
          <p:cNvPr id="22" name="speed"/>
          <p:cNvSpPr txBox="1">
            <a:spLocks noChangeArrowheads="1"/>
          </p:cNvSpPr>
          <p:nvPr/>
        </p:nvSpPr>
        <p:spPr bwMode="auto">
          <a:xfrm>
            <a:off x="1869248" y="2151826"/>
            <a:ext cx="3474933" cy="27432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  <a:sp3d prstMaterial="matte">
            <a:bevelT h="1270" w="1270"/>
          </a:sp3d>
        </p:spPr>
        <p:txBody>
          <a:bodyPr bIns="0" lIns="0" rIns="0" tIns="0">
            <a:spAutoFit/>
            <a:sp3d/>
          </a:bodyPr>
          <a:lstStyle>
            <a:defPPr>
              <a:defRPr lang="ko-KR"/>
            </a:defPPr>
            <a:lvl1pPr algn="l" fontAlgn="base" latinLnBrk="1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1pPr>
            <a:lvl2pPr algn="l" fontAlgn="base" latinLnBrk="1" marL="4572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2pPr>
            <a:lvl3pPr algn="l" fontAlgn="base" latinLnBrk="1" marL="9144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3pPr>
            <a:lvl4pPr algn="l" fontAlgn="base" latinLnBrk="1" marL="13716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4pPr>
            <a:lvl5pPr algn="l" fontAlgn="base" latinLnBrk="1" marL="18288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5pPr>
            <a:lvl6pPr algn="l" defTabSz="914400" eaLnBrk="1" hangingPunct="1" latinLnBrk="1" marL="22860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6pPr>
            <a:lvl7pPr algn="l" defTabSz="914400" eaLnBrk="1" hangingPunct="1" latinLnBrk="1" marL="27432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7pPr>
            <a:lvl8pPr algn="l" defTabSz="914400" eaLnBrk="1" hangingPunct="1" latinLnBrk="1" marL="32004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8pPr>
            <a:lvl9pPr algn="l" defTabSz="914400" eaLnBrk="1" hangingPunct="1" latinLnBrk="1" marL="36576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altLang="ko-KR" b="1" lang="en-US" sz="2000">
                <a:solidFill>
                  <a:schemeClr val="bg1"/>
                </a:solidFill>
                <a:latin charset="0" pitchFamily="34" typeface="Calibri"/>
                <a:ea charset="0" pitchFamily="34" typeface="Tahoma"/>
                <a:cs charset="0" panose="020b0604020202020204" pitchFamily="34" typeface="Arial"/>
              </a:rPr>
              <a:t>Sleek Diagram &amp; chart</a:t>
            </a:r>
          </a:p>
        </p:txBody>
      </p:sp>
      <p:sp>
        <p:nvSpPr>
          <p:cNvPr id="25" name="speed"/>
          <p:cNvSpPr txBox="1">
            <a:spLocks noChangeArrowheads="1"/>
          </p:cNvSpPr>
          <p:nvPr/>
        </p:nvSpPr>
        <p:spPr bwMode="auto">
          <a:xfrm>
            <a:off x="6847821" y="2151826"/>
            <a:ext cx="3474933" cy="27432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  <a:sp3d prstMaterial="matte">
            <a:bevelT h="1270" w="1270"/>
          </a:sp3d>
        </p:spPr>
        <p:txBody>
          <a:bodyPr bIns="0" lIns="0" rIns="0" tIns="0">
            <a:spAutoFit/>
            <a:sp3d/>
          </a:bodyPr>
          <a:lstStyle>
            <a:defPPr>
              <a:defRPr lang="ko-KR"/>
            </a:defPPr>
            <a:lvl1pPr algn="l" fontAlgn="base" latinLnBrk="1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1pPr>
            <a:lvl2pPr algn="l" fontAlgn="base" latinLnBrk="1" marL="4572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2pPr>
            <a:lvl3pPr algn="l" fontAlgn="base" latinLnBrk="1" marL="9144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3pPr>
            <a:lvl4pPr algn="l" fontAlgn="base" latinLnBrk="1" marL="13716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4pPr>
            <a:lvl5pPr algn="l" fontAlgn="base" latinLnBrk="1" marL="18288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5pPr>
            <a:lvl6pPr algn="l" defTabSz="914400" eaLnBrk="1" hangingPunct="1" latinLnBrk="1" marL="22860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6pPr>
            <a:lvl7pPr algn="l" defTabSz="914400" eaLnBrk="1" hangingPunct="1" latinLnBrk="1" marL="27432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7pPr>
            <a:lvl8pPr algn="l" defTabSz="914400" eaLnBrk="1" hangingPunct="1" latinLnBrk="1" marL="32004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8pPr>
            <a:lvl9pPr algn="l" defTabSz="914400" eaLnBrk="1" hangingPunct="1" latinLnBrk="1" marL="36576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altLang="ko-KR" b="1" lang="en-US" sz="2000">
                <a:solidFill>
                  <a:schemeClr val="bg1"/>
                </a:solidFill>
                <a:latin charset="0" pitchFamily="34" typeface="Calibri"/>
                <a:ea charset="0" pitchFamily="34" typeface="Tahoma"/>
                <a:cs charset="0" panose="020b0604020202020204" pitchFamily="34" typeface="Arial"/>
              </a:rPr>
              <a:t>Contemporary Colors</a:t>
            </a:r>
          </a:p>
        </p:txBody>
      </p:sp>
      <p:grpSp>
        <p:nvGrpSpPr>
          <p:cNvPr id="33801" name="Group 51"/>
          <p:cNvGrpSpPr/>
          <p:nvPr/>
        </p:nvGrpSpPr>
        <p:grpSpPr>
          <a:xfrm>
            <a:off x="1676400" y="2784475"/>
            <a:ext cx="927100" cy="927100"/>
            <a:chOff x="1568450" y="2733395"/>
            <a:chExt cx="952500" cy="952500"/>
          </a:xfrm>
        </p:grpSpPr>
        <p:sp>
          <p:nvSpPr>
            <p:cNvPr id="34" name="Oval 33"/>
            <p:cNvSpPr/>
            <p:nvPr/>
          </p:nvSpPr>
          <p:spPr>
            <a:xfrm>
              <a:off x="1568450" y="2733395"/>
              <a:ext cx="952500" cy="952500"/>
            </a:xfrm>
            <a:prstGeom prst="ellipse">
              <a:avLst/>
            </a:prstGeom>
            <a:solidFill>
              <a:srgbClr val="91B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785004" y="2913640"/>
              <a:ext cx="519393" cy="592010"/>
              <a:chOff x="4021138" y="1814513"/>
              <a:chExt cx="669925" cy="763588"/>
            </a:xfrm>
            <a:solidFill>
              <a:schemeClr val="bg1"/>
            </a:solidFill>
          </p:grpSpPr>
          <p:sp>
            <p:nvSpPr>
              <p:cNvPr id="36" name="Freeform 6"/>
              <p:cNvSpPr>
                <a:spLocks noEditPoints="1"/>
              </p:cNvSpPr>
              <p:nvPr/>
            </p:nvSpPr>
            <p:spPr bwMode="auto">
              <a:xfrm>
                <a:off x="4140200" y="1938338"/>
                <a:ext cx="431800" cy="639763"/>
              </a:xfrm>
              <a:custGeom>
                <a:gdLst>
                  <a:gd fmla="*/ 96 w 272" name="T0"/>
                  <a:gd fmla="*/ 7 h 403" name="T1"/>
                  <a:gd fmla="*/ 40 w 272" name="T2"/>
                  <a:gd fmla="*/ 40 h 403" name="T3"/>
                  <a:gd fmla="*/ 5 w 272" name="T4"/>
                  <a:gd fmla="*/ 97 h 403" name="T5"/>
                  <a:gd fmla="*/ 1 w 272" name="T6"/>
                  <a:gd fmla="*/ 148 h 403" name="T7"/>
                  <a:gd fmla="*/ 29 w 272" name="T8"/>
                  <a:gd fmla="*/ 232 h 403" name="T9"/>
                  <a:gd fmla="*/ 55 w 272" name="T10"/>
                  <a:gd fmla="*/ 273 h 403" name="T11"/>
                  <a:gd fmla="*/ 63 w 272" name="T12"/>
                  <a:gd fmla="*/ 314 h 403" name="T13"/>
                  <a:gd fmla="*/ 55 w 272" name="T14"/>
                  <a:gd fmla="*/ 329 h 403" name="T15"/>
                  <a:gd fmla="*/ 55 w 272" name="T16"/>
                  <a:gd fmla="*/ 349 h 403" name="T17"/>
                  <a:gd fmla="*/ 55 w 272" name="T18"/>
                  <a:gd fmla="*/ 364 h 403" name="T19"/>
                  <a:gd fmla="*/ 61 w 272" name="T20"/>
                  <a:gd fmla="*/ 384 h 403" name="T21"/>
                  <a:gd fmla="*/ 80 w 272" name="T22"/>
                  <a:gd fmla="*/ 402 h 403" name="T23"/>
                  <a:gd fmla="*/ 189 w 272" name="T24"/>
                  <a:gd fmla="*/ 403 h 403" name="T25"/>
                  <a:gd fmla="*/ 206 w 272" name="T26"/>
                  <a:gd fmla="*/ 387 h 403" name="T27"/>
                  <a:gd fmla="*/ 217 w 272" name="T28"/>
                  <a:gd fmla="*/ 370 h 403" name="T29"/>
                  <a:gd fmla="*/ 217 w 272" name="T30"/>
                  <a:gd fmla="*/ 349 h 403" name="T31"/>
                  <a:gd fmla="*/ 217 w 272" name="T32"/>
                  <a:gd fmla="*/ 334 h 403" name="T33"/>
                  <a:gd fmla="*/ 212 w 272" name="T34"/>
                  <a:gd fmla="*/ 316 h 403" name="T35"/>
                  <a:gd fmla="*/ 214 w 272" name="T36"/>
                  <a:gd fmla="*/ 278 h 403" name="T37"/>
                  <a:gd fmla="*/ 236 w 272" name="T38"/>
                  <a:gd fmla="*/ 243 h 403" name="T39"/>
                  <a:gd fmla="*/ 269 w 272" name="T40"/>
                  <a:gd fmla="*/ 161 h 403" name="T41"/>
                  <a:gd fmla="*/ 270 w 272" name="T42"/>
                  <a:gd fmla="*/ 110 h 403" name="T43"/>
                  <a:gd fmla="*/ 241 w 272" name="T44"/>
                  <a:gd fmla="*/ 50 h 403" name="T45"/>
                  <a:gd fmla="*/ 189 w 272" name="T46"/>
                  <a:gd fmla="*/ 11 h 403" name="T47"/>
                  <a:gd fmla="*/ 136 w 272" name="T48"/>
                  <a:gd fmla="*/ 0 h 403" name="T49"/>
                  <a:gd fmla="*/ 201 w 272" name="T50"/>
                  <a:gd fmla="*/ 367 h 403" name="T51"/>
                  <a:gd fmla="*/ 202 w 272" name="T52"/>
                  <a:gd fmla="*/ 373 h 403" name="T53"/>
                  <a:gd fmla="*/ 192 w 272" name="T54"/>
                  <a:gd fmla="*/ 385 h 403" name="T55"/>
                  <a:gd fmla="*/ 87 w 272" name="T56"/>
                  <a:gd fmla="*/ 389 h 403" name="T57"/>
                  <a:gd fmla="*/ 79 w 272" name="T58"/>
                  <a:gd fmla="*/ 381 h 403" name="T59"/>
                  <a:gd fmla="*/ 69 w 272" name="T60"/>
                  <a:gd fmla="*/ 370 h 403" name="T61"/>
                  <a:gd fmla="*/ 71 w 272" name="T62"/>
                  <a:gd fmla="*/ 353 h 403" name="T63"/>
                  <a:gd fmla="*/ 70 w 272" name="T64"/>
                  <a:gd fmla="*/ 347 h 403" name="T65"/>
                  <a:gd fmla="*/ 70 w 272" name="T66"/>
                  <a:gd fmla="*/ 332 h 403" name="T67"/>
                  <a:gd fmla="*/ 72 w 272" name="T68"/>
                  <a:gd fmla="*/ 324 h 403" name="T69"/>
                  <a:gd fmla="*/ 203 w 272" name="T70"/>
                  <a:gd fmla="*/ 329 h 403" name="T71"/>
                  <a:gd fmla="*/ 203 w 272" name="T72"/>
                  <a:gd fmla="*/ 347 h 403" name="T73"/>
                  <a:gd fmla="*/ 92 w 272" name="T74"/>
                  <a:gd fmla="*/ 196 h 403" name="T75"/>
                  <a:gd fmla="*/ 148 w 272" name="T76"/>
                  <a:gd fmla="*/ 186 h 403" name="T77"/>
                  <a:gd fmla="*/ 109 w 272" name="T78"/>
                  <a:gd fmla="*/ 310 h 403" name="T79"/>
                  <a:gd fmla="*/ 197 w 272" name="T80"/>
                  <a:gd fmla="*/ 285 h 403" name="T81"/>
                  <a:gd fmla="*/ 185 w 272" name="T82"/>
                  <a:gd fmla="*/ 170 h 403" name="T83"/>
                  <a:gd fmla="*/ 148 w 272" name="T84"/>
                  <a:gd fmla="*/ 168 h 403" name="T85"/>
                  <a:gd fmla="*/ 92 w 272" name="T86"/>
                  <a:gd fmla="*/ 178 h 403" name="T87"/>
                  <a:gd fmla="*/ 77 w 272" name="T88"/>
                  <a:gd fmla="*/ 310 h 403" name="T89"/>
                  <a:gd fmla="*/ 68 w 272" name="T90"/>
                  <a:gd fmla="*/ 265 h 403" name="T91"/>
                  <a:gd fmla="*/ 41 w 272" name="T92"/>
                  <a:gd fmla="*/ 225 h 403" name="T93"/>
                  <a:gd fmla="*/ 15 w 272" name="T94"/>
                  <a:gd fmla="*/ 147 h 403" name="T95"/>
                  <a:gd fmla="*/ 19 w 272" name="T96"/>
                  <a:gd fmla="*/ 101 h 403" name="T97"/>
                  <a:gd fmla="*/ 49 w 272" name="T98"/>
                  <a:gd fmla="*/ 51 h 403" name="T99"/>
                  <a:gd fmla="*/ 99 w 272" name="T100"/>
                  <a:gd fmla="*/ 21 h 403" name="T101"/>
                  <a:gd fmla="*/ 149 w 272" name="T102"/>
                  <a:gd fmla="*/ 16 h 403" name="T103"/>
                  <a:gd fmla="*/ 204 w 272" name="T104"/>
                  <a:gd fmla="*/ 36 h 403" name="T105"/>
                  <a:gd fmla="*/ 244 w 272" name="T106"/>
                  <a:gd fmla="*/ 79 h 403" name="T107"/>
                  <a:gd fmla="*/ 258 w 272" name="T108"/>
                  <a:gd fmla="*/ 138 h 403" name="T109"/>
                  <a:gd fmla="*/ 245 w 272" name="T110"/>
                  <a:gd fmla="*/ 194 h 403" name="T111"/>
                  <a:gd fmla="*/ 208 w 272" name="T112"/>
                  <a:gd fmla="*/ 260 h 403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402" w="272">
                    <a:moveTo>
                      <a:pt x="136" y="0"/>
                    </a:moveTo>
                    <a:lnTo>
                      <a:pt x="136" y="0"/>
                    </a:lnTo>
                    <a:lnTo>
                      <a:pt x="122" y="2"/>
                    </a:lnTo>
                    <a:lnTo>
                      <a:pt x="109" y="4"/>
                    </a:lnTo>
                    <a:lnTo>
                      <a:pt x="96" y="7"/>
                    </a:lnTo>
                    <a:lnTo>
                      <a:pt x="83" y="11"/>
                    </a:lnTo>
                    <a:lnTo>
                      <a:pt x="71" y="18"/>
                    </a:lnTo>
                    <a:lnTo>
                      <a:pt x="59" y="24"/>
                    </a:lnTo>
                    <a:lnTo>
                      <a:pt x="49" y="32"/>
                    </a:lnTo>
                    <a:lnTo>
                      <a:pt x="40" y="40"/>
                    </a:lnTo>
                    <a:lnTo>
                      <a:pt x="31" y="50"/>
                    </a:lnTo>
                    <a:lnTo>
                      <a:pt x="22" y="61"/>
                    </a:lnTo>
                    <a:lnTo>
                      <a:pt x="16" y="73"/>
                    </a:lnTo>
                    <a:lnTo>
                      <a:pt x="11" y="85"/>
                    </a:lnTo>
                    <a:lnTo>
                      <a:pt x="5" y="97"/>
                    </a:lnTo>
                    <a:lnTo>
                      <a:pt x="2" y="110"/>
                    </a:lnTo>
                    <a:lnTo>
                      <a:pt x="0" y="124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1" y="148"/>
                    </a:lnTo>
                    <a:lnTo>
                      <a:pt x="3" y="161"/>
                    </a:lnTo>
                    <a:lnTo>
                      <a:pt x="6" y="178"/>
                    </a:lnTo>
                    <a:lnTo>
                      <a:pt x="13" y="198"/>
                    </a:lnTo>
                    <a:lnTo>
                      <a:pt x="22" y="220"/>
                    </a:lnTo>
                    <a:lnTo>
                      <a:pt x="29" y="232"/>
                    </a:lnTo>
                    <a:lnTo>
                      <a:pt x="35" y="243"/>
                    </a:lnTo>
                    <a:lnTo>
                      <a:pt x="44" y="255"/>
                    </a:lnTo>
                    <a:lnTo>
                      <a:pt x="53" y="268"/>
                    </a:lnTo>
                    <a:lnTo>
                      <a:pt x="53" y="268"/>
                    </a:lnTo>
                    <a:lnTo>
                      <a:pt x="55" y="273"/>
                    </a:lnTo>
                    <a:lnTo>
                      <a:pt x="58" y="277"/>
                    </a:lnTo>
                    <a:lnTo>
                      <a:pt x="60" y="289"/>
                    </a:lnTo>
                    <a:lnTo>
                      <a:pt x="62" y="301"/>
                    </a:lnTo>
                    <a:lnTo>
                      <a:pt x="63" y="314"/>
                    </a:lnTo>
                    <a:lnTo>
                      <a:pt x="63" y="314"/>
                    </a:lnTo>
                    <a:lnTo>
                      <a:pt x="59" y="316"/>
                    </a:lnTo>
                    <a:lnTo>
                      <a:pt x="57" y="319"/>
                    </a:lnTo>
                    <a:lnTo>
                      <a:pt x="55" y="323"/>
                    </a:lnTo>
                    <a:lnTo>
                      <a:pt x="55" y="329"/>
                    </a:lnTo>
                    <a:lnTo>
                      <a:pt x="55" y="329"/>
                    </a:lnTo>
                    <a:lnTo>
                      <a:pt x="55" y="334"/>
                    </a:lnTo>
                    <a:lnTo>
                      <a:pt x="58" y="339"/>
                    </a:lnTo>
                    <a:lnTo>
                      <a:pt x="58" y="339"/>
                    </a:lnTo>
                    <a:lnTo>
                      <a:pt x="55" y="344"/>
                    </a:lnTo>
                    <a:lnTo>
                      <a:pt x="55" y="349"/>
                    </a:lnTo>
                    <a:lnTo>
                      <a:pt x="55" y="349"/>
                    </a:lnTo>
                    <a:lnTo>
                      <a:pt x="55" y="355"/>
                    </a:lnTo>
                    <a:lnTo>
                      <a:pt x="58" y="360"/>
                    </a:lnTo>
                    <a:lnTo>
                      <a:pt x="58" y="360"/>
                    </a:lnTo>
                    <a:lnTo>
                      <a:pt x="55" y="364"/>
                    </a:lnTo>
                    <a:lnTo>
                      <a:pt x="55" y="370"/>
                    </a:lnTo>
                    <a:lnTo>
                      <a:pt x="55" y="370"/>
                    </a:lnTo>
                    <a:lnTo>
                      <a:pt x="55" y="375"/>
                    </a:lnTo>
                    <a:lnTo>
                      <a:pt x="57" y="381"/>
                    </a:lnTo>
                    <a:lnTo>
                      <a:pt x="61" y="384"/>
                    </a:lnTo>
                    <a:lnTo>
                      <a:pt x="66" y="387"/>
                    </a:lnTo>
                    <a:lnTo>
                      <a:pt x="66" y="387"/>
                    </a:lnTo>
                    <a:lnTo>
                      <a:pt x="68" y="394"/>
                    </a:lnTo>
                    <a:lnTo>
                      <a:pt x="73" y="399"/>
                    </a:lnTo>
                    <a:lnTo>
                      <a:pt x="80" y="402"/>
                    </a:lnTo>
                    <a:lnTo>
                      <a:pt x="83" y="403"/>
                    </a:lnTo>
                    <a:lnTo>
                      <a:pt x="87" y="403"/>
                    </a:lnTo>
                    <a:lnTo>
                      <a:pt x="185" y="403"/>
                    </a:lnTo>
                    <a:lnTo>
                      <a:pt x="185" y="403"/>
                    </a:lnTo>
                    <a:lnTo>
                      <a:pt x="189" y="403"/>
                    </a:lnTo>
                    <a:lnTo>
                      <a:pt x="192" y="402"/>
                    </a:lnTo>
                    <a:lnTo>
                      <a:pt x="198" y="399"/>
                    </a:lnTo>
                    <a:lnTo>
                      <a:pt x="204" y="394"/>
                    </a:lnTo>
                    <a:lnTo>
                      <a:pt x="206" y="387"/>
                    </a:lnTo>
                    <a:lnTo>
                      <a:pt x="206" y="387"/>
                    </a:lnTo>
                    <a:lnTo>
                      <a:pt x="210" y="384"/>
                    </a:lnTo>
                    <a:lnTo>
                      <a:pt x="215" y="381"/>
                    </a:lnTo>
                    <a:lnTo>
                      <a:pt x="217" y="375"/>
                    </a:lnTo>
                    <a:lnTo>
                      <a:pt x="217" y="370"/>
                    </a:lnTo>
                    <a:lnTo>
                      <a:pt x="217" y="370"/>
                    </a:lnTo>
                    <a:lnTo>
                      <a:pt x="217" y="364"/>
                    </a:lnTo>
                    <a:lnTo>
                      <a:pt x="214" y="360"/>
                    </a:lnTo>
                    <a:lnTo>
                      <a:pt x="214" y="360"/>
                    </a:lnTo>
                    <a:lnTo>
                      <a:pt x="217" y="355"/>
                    </a:lnTo>
                    <a:lnTo>
                      <a:pt x="217" y="349"/>
                    </a:lnTo>
                    <a:lnTo>
                      <a:pt x="217" y="349"/>
                    </a:lnTo>
                    <a:lnTo>
                      <a:pt x="217" y="344"/>
                    </a:lnTo>
                    <a:lnTo>
                      <a:pt x="214" y="339"/>
                    </a:lnTo>
                    <a:lnTo>
                      <a:pt x="214" y="339"/>
                    </a:lnTo>
                    <a:lnTo>
                      <a:pt x="217" y="334"/>
                    </a:lnTo>
                    <a:lnTo>
                      <a:pt x="217" y="329"/>
                    </a:lnTo>
                    <a:lnTo>
                      <a:pt x="217" y="329"/>
                    </a:lnTo>
                    <a:lnTo>
                      <a:pt x="217" y="323"/>
                    </a:lnTo>
                    <a:lnTo>
                      <a:pt x="215" y="319"/>
                    </a:lnTo>
                    <a:lnTo>
                      <a:pt x="212" y="316"/>
                    </a:lnTo>
                    <a:lnTo>
                      <a:pt x="208" y="313"/>
                    </a:lnTo>
                    <a:lnTo>
                      <a:pt x="208" y="313"/>
                    </a:lnTo>
                    <a:lnTo>
                      <a:pt x="209" y="303"/>
                    </a:lnTo>
                    <a:lnTo>
                      <a:pt x="210" y="290"/>
                    </a:lnTo>
                    <a:lnTo>
                      <a:pt x="214" y="278"/>
                    </a:lnTo>
                    <a:lnTo>
                      <a:pt x="216" y="273"/>
                    </a:lnTo>
                    <a:lnTo>
                      <a:pt x="219" y="268"/>
                    </a:lnTo>
                    <a:lnTo>
                      <a:pt x="219" y="268"/>
                    </a:lnTo>
                    <a:lnTo>
                      <a:pt x="228" y="255"/>
                    </a:lnTo>
                    <a:lnTo>
                      <a:pt x="236" y="243"/>
                    </a:lnTo>
                    <a:lnTo>
                      <a:pt x="243" y="232"/>
                    </a:lnTo>
                    <a:lnTo>
                      <a:pt x="249" y="220"/>
                    </a:lnTo>
                    <a:lnTo>
                      <a:pt x="259" y="198"/>
                    </a:lnTo>
                    <a:lnTo>
                      <a:pt x="265" y="178"/>
                    </a:lnTo>
                    <a:lnTo>
                      <a:pt x="269" y="161"/>
                    </a:lnTo>
                    <a:lnTo>
                      <a:pt x="271" y="148"/>
                    </a:lnTo>
                    <a:lnTo>
                      <a:pt x="272" y="138"/>
                    </a:lnTo>
                    <a:lnTo>
                      <a:pt x="272" y="138"/>
                    </a:lnTo>
                    <a:lnTo>
                      <a:pt x="272" y="124"/>
                    </a:lnTo>
                    <a:lnTo>
                      <a:pt x="270" y="110"/>
                    </a:lnTo>
                    <a:lnTo>
                      <a:pt x="266" y="97"/>
                    </a:lnTo>
                    <a:lnTo>
                      <a:pt x="261" y="85"/>
                    </a:lnTo>
                    <a:lnTo>
                      <a:pt x="256" y="73"/>
                    </a:lnTo>
                    <a:lnTo>
                      <a:pt x="249" y="61"/>
                    </a:lnTo>
                    <a:lnTo>
                      <a:pt x="241" y="50"/>
                    </a:lnTo>
                    <a:lnTo>
                      <a:pt x="232" y="40"/>
                    </a:lnTo>
                    <a:lnTo>
                      <a:pt x="222" y="32"/>
                    </a:lnTo>
                    <a:lnTo>
                      <a:pt x="212" y="24"/>
                    </a:lnTo>
                    <a:lnTo>
                      <a:pt x="201" y="18"/>
                    </a:lnTo>
                    <a:lnTo>
                      <a:pt x="189" y="11"/>
                    </a:lnTo>
                    <a:lnTo>
                      <a:pt x="177" y="7"/>
                    </a:lnTo>
                    <a:lnTo>
                      <a:pt x="163" y="4"/>
                    </a:lnTo>
                    <a:lnTo>
                      <a:pt x="150" y="2"/>
                    </a:lnTo>
                    <a:lnTo>
                      <a:pt x="136" y="0"/>
                    </a:lnTo>
                    <a:lnTo>
                      <a:pt x="136" y="0"/>
                    </a:lnTo>
                    <a:close/>
                    <a:moveTo>
                      <a:pt x="203" y="349"/>
                    </a:moveTo>
                    <a:lnTo>
                      <a:pt x="203" y="349"/>
                    </a:lnTo>
                    <a:lnTo>
                      <a:pt x="203" y="351"/>
                    </a:lnTo>
                    <a:lnTo>
                      <a:pt x="201" y="353"/>
                    </a:lnTo>
                    <a:lnTo>
                      <a:pt x="201" y="367"/>
                    </a:lnTo>
                    <a:lnTo>
                      <a:pt x="201" y="367"/>
                    </a:lnTo>
                    <a:lnTo>
                      <a:pt x="203" y="368"/>
                    </a:lnTo>
                    <a:lnTo>
                      <a:pt x="203" y="370"/>
                    </a:lnTo>
                    <a:lnTo>
                      <a:pt x="203" y="370"/>
                    </a:lnTo>
                    <a:lnTo>
                      <a:pt x="202" y="373"/>
                    </a:lnTo>
                    <a:lnTo>
                      <a:pt x="200" y="374"/>
                    </a:lnTo>
                    <a:lnTo>
                      <a:pt x="193" y="381"/>
                    </a:lnTo>
                    <a:lnTo>
                      <a:pt x="193" y="382"/>
                    </a:lnTo>
                    <a:lnTo>
                      <a:pt x="193" y="382"/>
                    </a:lnTo>
                    <a:lnTo>
                      <a:pt x="192" y="385"/>
                    </a:lnTo>
                    <a:lnTo>
                      <a:pt x="191" y="387"/>
                    </a:lnTo>
                    <a:lnTo>
                      <a:pt x="188" y="389"/>
                    </a:lnTo>
                    <a:lnTo>
                      <a:pt x="185" y="389"/>
                    </a:lnTo>
                    <a:lnTo>
                      <a:pt x="87" y="389"/>
                    </a:lnTo>
                    <a:lnTo>
                      <a:pt x="87" y="389"/>
                    </a:lnTo>
                    <a:lnTo>
                      <a:pt x="84" y="389"/>
                    </a:lnTo>
                    <a:lnTo>
                      <a:pt x="82" y="387"/>
                    </a:lnTo>
                    <a:lnTo>
                      <a:pt x="80" y="385"/>
                    </a:lnTo>
                    <a:lnTo>
                      <a:pt x="79" y="382"/>
                    </a:lnTo>
                    <a:lnTo>
                      <a:pt x="79" y="381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70" y="373"/>
                    </a:lnTo>
                    <a:lnTo>
                      <a:pt x="69" y="370"/>
                    </a:lnTo>
                    <a:lnTo>
                      <a:pt x="69" y="370"/>
                    </a:lnTo>
                    <a:lnTo>
                      <a:pt x="69" y="369"/>
                    </a:lnTo>
                    <a:lnTo>
                      <a:pt x="71" y="367"/>
                    </a:lnTo>
                    <a:lnTo>
                      <a:pt x="176" y="367"/>
                    </a:lnTo>
                    <a:lnTo>
                      <a:pt x="176" y="353"/>
                    </a:lnTo>
                    <a:lnTo>
                      <a:pt x="71" y="353"/>
                    </a:lnTo>
                    <a:lnTo>
                      <a:pt x="71" y="353"/>
                    </a:lnTo>
                    <a:lnTo>
                      <a:pt x="69" y="351"/>
                    </a:lnTo>
                    <a:lnTo>
                      <a:pt x="69" y="349"/>
                    </a:lnTo>
                    <a:lnTo>
                      <a:pt x="69" y="349"/>
                    </a:lnTo>
                    <a:lnTo>
                      <a:pt x="70" y="347"/>
                    </a:lnTo>
                    <a:lnTo>
                      <a:pt x="71" y="346"/>
                    </a:lnTo>
                    <a:lnTo>
                      <a:pt x="176" y="346"/>
                    </a:lnTo>
                    <a:lnTo>
                      <a:pt x="176" y="332"/>
                    </a:lnTo>
                    <a:lnTo>
                      <a:pt x="70" y="332"/>
                    </a:lnTo>
                    <a:lnTo>
                      <a:pt x="70" y="332"/>
                    </a:lnTo>
                    <a:lnTo>
                      <a:pt x="69" y="330"/>
                    </a:lnTo>
                    <a:lnTo>
                      <a:pt x="69" y="329"/>
                    </a:lnTo>
                    <a:lnTo>
                      <a:pt x="69" y="329"/>
                    </a:lnTo>
                    <a:lnTo>
                      <a:pt x="70" y="326"/>
                    </a:lnTo>
                    <a:lnTo>
                      <a:pt x="72" y="324"/>
                    </a:lnTo>
                    <a:lnTo>
                      <a:pt x="200" y="324"/>
                    </a:lnTo>
                    <a:lnTo>
                      <a:pt x="200" y="324"/>
                    </a:lnTo>
                    <a:lnTo>
                      <a:pt x="202" y="326"/>
                    </a:lnTo>
                    <a:lnTo>
                      <a:pt x="203" y="329"/>
                    </a:lnTo>
                    <a:lnTo>
                      <a:pt x="203" y="329"/>
                    </a:lnTo>
                    <a:lnTo>
                      <a:pt x="203" y="331"/>
                    </a:lnTo>
                    <a:lnTo>
                      <a:pt x="201" y="332"/>
                    </a:lnTo>
                    <a:lnTo>
                      <a:pt x="201" y="346"/>
                    </a:lnTo>
                    <a:lnTo>
                      <a:pt x="201" y="346"/>
                    </a:lnTo>
                    <a:lnTo>
                      <a:pt x="203" y="347"/>
                    </a:lnTo>
                    <a:lnTo>
                      <a:pt x="203" y="349"/>
                    </a:lnTo>
                    <a:lnTo>
                      <a:pt x="203" y="349"/>
                    </a:lnTo>
                    <a:close/>
                    <a:moveTo>
                      <a:pt x="109" y="310"/>
                    </a:moveTo>
                    <a:lnTo>
                      <a:pt x="90" y="195"/>
                    </a:lnTo>
                    <a:lnTo>
                      <a:pt x="92" y="196"/>
                    </a:lnTo>
                    <a:lnTo>
                      <a:pt x="103" y="186"/>
                    </a:lnTo>
                    <a:lnTo>
                      <a:pt x="114" y="196"/>
                    </a:lnTo>
                    <a:lnTo>
                      <a:pt x="125" y="186"/>
                    </a:lnTo>
                    <a:lnTo>
                      <a:pt x="137" y="196"/>
                    </a:lnTo>
                    <a:lnTo>
                      <a:pt x="148" y="186"/>
                    </a:lnTo>
                    <a:lnTo>
                      <a:pt x="158" y="196"/>
                    </a:lnTo>
                    <a:lnTo>
                      <a:pt x="170" y="186"/>
                    </a:lnTo>
                    <a:lnTo>
                      <a:pt x="181" y="196"/>
                    </a:lnTo>
                    <a:lnTo>
                      <a:pt x="163" y="310"/>
                    </a:lnTo>
                    <a:lnTo>
                      <a:pt x="109" y="310"/>
                    </a:lnTo>
                    <a:close/>
                    <a:moveTo>
                      <a:pt x="208" y="260"/>
                    </a:moveTo>
                    <a:lnTo>
                      <a:pt x="208" y="260"/>
                    </a:lnTo>
                    <a:lnTo>
                      <a:pt x="204" y="265"/>
                    </a:lnTo>
                    <a:lnTo>
                      <a:pt x="202" y="272"/>
                    </a:lnTo>
                    <a:lnTo>
                      <a:pt x="197" y="285"/>
                    </a:lnTo>
                    <a:lnTo>
                      <a:pt x="195" y="299"/>
                    </a:lnTo>
                    <a:lnTo>
                      <a:pt x="194" y="310"/>
                    </a:lnTo>
                    <a:lnTo>
                      <a:pt x="177" y="310"/>
                    </a:lnTo>
                    <a:lnTo>
                      <a:pt x="200" y="172"/>
                    </a:lnTo>
                    <a:lnTo>
                      <a:pt x="185" y="170"/>
                    </a:lnTo>
                    <a:lnTo>
                      <a:pt x="184" y="174"/>
                    </a:lnTo>
                    <a:lnTo>
                      <a:pt x="181" y="178"/>
                    </a:lnTo>
                    <a:lnTo>
                      <a:pt x="170" y="168"/>
                    </a:lnTo>
                    <a:lnTo>
                      <a:pt x="158" y="178"/>
                    </a:lnTo>
                    <a:lnTo>
                      <a:pt x="148" y="168"/>
                    </a:lnTo>
                    <a:lnTo>
                      <a:pt x="137" y="178"/>
                    </a:lnTo>
                    <a:lnTo>
                      <a:pt x="125" y="168"/>
                    </a:lnTo>
                    <a:lnTo>
                      <a:pt x="114" y="178"/>
                    </a:lnTo>
                    <a:lnTo>
                      <a:pt x="103" y="168"/>
                    </a:lnTo>
                    <a:lnTo>
                      <a:pt x="92" y="178"/>
                    </a:lnTo>
                    <a:lnTo>
                      <a:pt x="86" y="173"/>
                    </a:lnTo>
                    <a:lnTo>
                      <a:pt x="86" y="170"/>
                    </a:lnTo>
                    <a:lnTo>
                      <a:pt x="72" y="172"/>
                    </a:lnTo>
                    <a:lnTo>
                      <a:pt x="95" y="310"/>
                    </a:lnTo>
                    <a:lnTo>
                      <a:pt x="77" y="310"/>
                    </a:lnTo>
                    <a:lnTo>
                      <a:pt x="77" y="310"/>
                    </a:lnTo>
                    <a:lnTo>
                      <a:pt x="76" y="299"/>
                    </a:lnTo>
                    <a:lnTo>
                      <a:pt x="74" y="285"/>
                    </a:lnTo>
                    <a:lnTo>
                      <a:pt x="71" y="272"/>
                    </a:lnTo>
                    <a:lnTo>
                      <a:pt x="68" y="265"/>
                    </a:lnTo>
                    <a:lnTo>
                      <a:pt x="63" y="260"/>
                    </a:lnTo>
                    <a:lnTo>
                      <a:pt x="63" y="260"/>
                    </a:lnTo>
                    <a:lnTo>
                      <a:pt x="55" y="248"/>
                    </a:lnTo>
                    <a:lnTo>
                      <a:pt x="47" y="236"/>
                    </a:lnTo>
                    <a:lnTo>
                      <a:pt x="41" y="225"/>
                    </a:lnTo>
                    <a:lnTo>
                      <a:pt x="35" y="214"/>
                    </a:lnTo>
                    <a:lnTo>
                      <a:pt x="27" y="194"/>
                    </a:lnTo>
                    <a:lnTo>
                      <a:pt x="20" y="175"/>
                    </a:lnTo>
                    <a:lnTo>
                      <a:pt x="17" y="159"/>
                    </a:lnTo>
                    <a:lnTo>
                      <a:pt x="15" y="147"/>
                    </a:lnTo>
                    <a:lnTo>
                      <a:pt x="14" y="138"/>
                    </a:lnTo>
                    <a:lnTo>
                      <a:pt x="14" y="138"/>
                    </a:lnTo>
                    <a:lnTo>
                      <a:pt x="14" y="125"/>
                    </a:lnTo>
                    <a:lnTo>
                      <a:pt x="16" y="113"/>
                    </a:lnTo>
                    <a:lnTo>
                      <a:pt x="19" y="101"/>
                    </a:lnTo>
                    <a:lnTo>
                      <a:pt x="23" y="90"/>
                    </a:lnTo>
                    <a:lnTo>
                      <a:pt x="29" y="79"/>
                    </a:lnTo>
                    <a:lnTo>
                      <a:pt x="34" y="69"/>
                    </a:lnTo>
                    <a:lnTo>
                      <a:pt x="42" y="60"/>
                    </a:lnTo>
                    <a:lnTo>
                      <a:pt x="49" y="51"/>
                    </a:lnTo>
                    <a:lnTo>
                      <a:pt x="58" y="43"/>
                    </a:lnTo>
                    <a:lnTo>
                      <a:pt x="68" y="36"/>
                    </a:lnTo>
                    <a:lnTo>
                      <a:pt x="77" y="30"/>
                    </a:lnTo>
                    <a:lnTo>
                      <a:pt x="88" y="24"/>
                    </a:lnTo>
                    <a:lnTo>
                      <a:pt x="99" y="21"/>
                    </a:lnTo>
                    <a:lnTo>
                      <a:pt x="111" y="18"/>
                    </a:lnTo>
                    <a:lnTo>
                      <a:pt x="123" y="16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49" y="16"/>
                    </a:lnTo>
                    <a:lnTo>
                      <a:pt x="161" y="18"/>
                    </a:lnTo>
                    <a:lnTo>
                      <a:pt x="173" y="21"/>
                    </a:lnTo>
                    <a:lnTo>
                      <a:pt x="183" y="24"/>
                    </a:lnTo>
                    <a:lnTo>
                      <a:pt x="194" y="30"/>
                    </a:lnTo>
                    <a:lnTo>
                      <a:pt x="204" y="36"/>
                    </a:lnTo>
                    <a:lnTo>
                      <a:pt x="214" y="43"/>
                    </a:lnTo>
                    <a:lnTo>
                      <a:pt x="222" y="51"/>
                    </a:lnTo>
                    <a:lnTo>
                      <a:pt x="230" y="60"/>
                    </a:lnTo>
                    <a:lnTo>
                      <a:pt x="237" y="69"/>
                    </a:lnTo>
                    <a:lnTo>
                      <a:pt x="244" y="79"/>
                    </a:lnTo>
                    <a:lnTo>
                      <a:pt x="248" y="90"/>
                    </a:lnTo>
                    <a:lnTo>
                      <a:pt x="252" y="101"/>
                    </a:lnTo>
                    <a:lnTo>
                      <a:pt x="256" y="113"/>
                    </a:lnTo>
                    <a:lnTo>
                      <a:pt x="258" y="125"/>
                    </a:lnTo>
                    <a:lnTo>
                      <a:pt x="258" y="138"/>
                    </a:lnTo>
                    <a:lnTo>
                      <a:pt x="258" y="138"/>
                    </a:lnTo>
                    <a:lnTo>
                      <a:pt x="257" y="147"/>
                    </a:lnTo>
                    <a:lnTo>
                      <a:pt x="255" y="159"/>
                    </a:lnTo>
                    <a:lnTo>
                      <a:pt x="251" y="175"/>
                    </a:lnTo>
                    <a:lnTo>
                      <a:pt x="245" y="194"/>
                    </a:lnTo>
                    <a:lnTo>
                      <a:pt x="236" y="214"/>
                    </a:lnTo>
                    <a:lnTo>
                      <a:pt x="231" y="225"/>
                    </a:lnTo>
                    <a:lnTo>
                      <a:pt x="224" y="236"/>
                    </a:lnTo>
                    <a:lnTo>
                      <a:pt x="217" y="248"/>
                    </a:lnTo>
                    <a:lnTo>
                      <a:pt x="208" y="260"/>
                    </a:lnTo>
                    <a:lnTo>
                      <a:pt x="208" y="26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Rectangle 7"/>
              <p:cNvSpPr>
                <a:spLocks noChangeArrowheads="1"/>
              </p:cNvSpPr>
              <p:nvPr/>
            </p:nvSpPr>
            <p:spPr bwMode="auto">
              <a:xfrm>
                <a:off x="4338638" y="1814513"/>
                <a:ext cx="23813" cy="68263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8"/>
              <p:cNvSpPr/>
              <p:nvPr/>
            </p:nvSpPr>
            <p:spPr bwMode="auto">
              <a:xfrm>
                <a:off x="4173538" y="1855788"/>
                <a:ext cx="55563" cy="71438"/>
              </a:xfrm>
              <a:custGeom>
                <a:gdLst>
                  <a:gd fmla="*/ 35 w 35" name="T0"/>
                  <a:gd fmla="*/ 37 h 45" name="T1"/>
                  <a:gd fmla="*/ 12 w 35" name="T2"/>
                  <a:gd fmla="*/ 0 h 45" name="T3"/>
                  <a:gd fmla="*/ 0 w 35" name="T4"/>
                  <a:gd fmla="*/ 7 h 45" name="T5"/>
                  <a:gd fmla="*/ 22 w 35" name="T6"/>
                  <a:gd fmla="*/ 45 h 45" name="T7"/>
                  <a:gd fmla="*/ 35 w 35" name="T8"/>
                  <a:gd fmla="*/ 37 h 4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5" w="35">
                    <a:moveTo>
                      <a:pt x="35" y="37"/>
                    </a:moveTo>
                    <a:lnTo>
                      <a:pt x="12" y="0"/>
                    </a:lnTo>
                    <a:lnTo>
                      <a:pt x="0" y="7"/>
                    </a:lnTo>
                    <a:lnTo>
                      <a:pt x="22" y="45"/>
                    </a:lnTo>
                    <a:lnTo>
                      <a:pt x="35" y="3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9"/>
              <p:cNvSpPr/>
              <p:nvPr/>
            </p:nvSpPr>
            <p:spPr bwMode="auto">
              <a:xfrm>
                <a:off x="4057650" y="1976438"/>
                <a:ext cx="69850" cy="53975"/>
              </a:xfrm>
              <a:custGeom>
                <a:gdLst>
                  <a:gd fmla="*/ 44 w 44" name="T0"/>
                  <a:gd fmla="*/ 22 h 34" name="T1"/>
                  <a:gd fmla="*/ 7 w 44" name="T2"/>
                  <a:gd fmla="*/ 0 h 34" name="T3"/>
                  <a:gd fmla="*/ 0 w 44" name="T4"/>
                  <a:gd fmla="*/ 12 h 34" name="T5"/>
                  <a:gd fmla="*/ 38 w 44" name="T6"/>
                  <a:gd fmla="*/ 34 h 34" name="T7"/>
                  <a:gd fmla="*/ 44 w 44" name="T8"/>
                  <a:gd fmla="*/ 22 h 3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4" w="44">
                    <a:moveTo>
                      <a:pt x="44" y="22"/>
                    </a:moveTo>
                    <a:lnTo>
                      <a:pt x="7" y="0"/>
                    </a:lnTo>
                    <a:lnTo>
                      <a:pt x="0" y="12"/>
                    </a:lnTo>
                    <a:lnTo>
                      <a:pt x="38" y="34"/>
                    </a:lnTo>
                    <a:lnTo>
                      <a:pt x="44" y="2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" name="Rectangle 10"/>
              <p:cNvSpPr>
                <a:spLocks noChangeArrowheads="1"/>
              </p:cNvSpPr>
              <p:nvPr/>
            </p:nvSpPr>
            <p:spPr bwMode="auto">
              <a:xfrm>
                <a:off x="4021138" y="2143125"/>
                <a:ext cx="68263" cy="22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Rectangle 11"/>
              <p:cNvSpPr>
                <a:spLocks noChangeArrowheads="1"/>
              </p:cNvSpPr>
              <p:nvPr/>
            </p:nvSpPr>
            <p:spPr bwMode="auto">
              <a:xfrm>
                <a:off x="4621213" y="2133600"/>
                <a:ext cx="69850" cy="22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Freeform 12"/>
              <p:cNvSpPr/>
              <p:nvPr/>
            </p:nvSpPr>
            <p:spPr bwMode="auto">
              <a:xfrm>
                <a:off x="4578350" y="1966913"/>
                <a:ext cx="69850" cy="53975"/>
              </a:xfrm>
              <a:custGeom>
                <a:gdLst>
                  <a:gd fmla="*/ 44 w 44" name="T0"/>
                  <a:gd fmla="*/ 13 h 34" name="T1"/>
                  <a:gd fmla="*/ 38 w 44" name="T2"/>
                  <a:gd fmla="*/ 0 h 34" name="T3"/>
                  <a:gd fmla="*/ 0 w 44" name="T4"/>
                  <a:gd fmla="*/ 22 h 34" name="T5"/>
                  <a:gd fmla="*/ 7 w 44" name="T6"/>
                  <a:gd fmla="*/ 34 h 34" name="T7"/>
                  <a:gd fmla="*/ 44 w 44" name="T8"/>
                  <a:gd fmla="*/ 13 h 3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4" w="44">
                    <a:moveTo>
                      <a:pt x="44" y="13"/>
                    </a:moveTo>
                    <a:lnTo>
                      <a:pt x="38" y="0"/>
                    </a:lnTo>
                    <a:lnTo>
                      <a:pt x="0" y="22"/>
                    </a:lnTo>
                    <a:lnTo>
                      <a:pt x="7" y="34"/>
                    </a:lnTo>
                    <a:lnTo>
                      <a:pt x="44" y="1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Freeform 13"/>
              <p:cNvSpPr/>
              <p:nvPr/>
            </p:nvSpPr>
            <p:spPr bwMode="auto">
              <a:xfrm>
                <a:off x="4473575" y="1849438"/>
                <a:ext cx="55563" cy="73025"/>
              </a:xfrm>
              <a:custGeom>
                <a:gdLst>
                  <a:gd fmla="*/ 35 w 35" name="T0"/>
                  <a:gd fmla="*/ 8 h 46" name="T1"/>
                  <a:gd fmla="*/ 23 w 35" name="T2"/>
                  <a:gd fmla="*/ 0 h 46" name="T3"/>
                  <a:gd fmla="*/ 0 w 35" name="T4"/>
                  <a:gd fmla="*/ 38 h 46" name="T5"/>
                  <a:gd fmla="*/ 13 w 35" name="T6"/>
                  <a:gd fmla="*/ 46 h 46" name="T7"/>
                  <a:gd fmla="*/ 35 w 35" name="T8"/>
                  <a:gd fmla="*/ 8 h 4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6" w="35">
                    <a:moveTo>
                      <a:pt x="35" y="8"/>
                    </a:moveTo>
                    <a:lnTo>
                      <a:pt x="23" y="0"/>
                    </a:lnTo>
                    <a:lnTo>
                      <a:pt x="0" y="38"/>
                    </a:lnTo>
                    <a:lnTo>
                      <a:pt x="13" y="46"/>
                    </a:lnTo>
                    <a:lnTo>
                      <a:pt x="35" y="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Freeform 14"/>
              <p:cNvSpPr/>
              <p:nvPr/>
            </p:nvSpPr>
            <p:spPr bwMode="auto">
              <a:xfrm>
                <a:off x="4579938" y="2271713"/>
                <a:ext cx="73025" cy="52388"/>
              </a:xfrm>
              <a:custGeom>
                <a:gdLst>
                  <a:gd fmla="*/ 0 w 46" name="T0"/>
                  <a:gd fmla="*/ 12 h 33" name="T1"/>
                  <a:gd fmla="*/ 38 w 46" name="T2"/>
                  <a:gd fmla="*/ 33 h 33" name="T3"/>
                  <a:gd fmla="*/ 46 w 46" name="T4"/>
                  <a:gd fmla="*/ 22 h 33" name="T5"/>
                  <a:gd fmla="*/ 8 w 46" name="T6"/>
                  <a:gd fmla="*/ 0 h 33" name="T7"/>
                  <a:gd fmla="*/ 0 w 46" name="T8"/>
                  <a:gd fmla="*/ 12 h 3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3" w="46">
                    <a:moveTo>
                      <a:pt x="0" y="12"/>
                    </a:moveTo>
                    <a:lnTo>
                      <a:pt x="38" y="33"/>
                    </a:lnTo>
                    <a:lnTo>
                      <a:pt x="46" y="22"/>
                    </a:lnTo>
                    <a:lnTo>
                      <a:pt x="8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" name="Freeform 15"/>
              <p:cNvSpPr/>
              <p:nvPr/>
            </p:nvSpPr>
            <p:spPr bwMode="auto">
              <a:xfrm>
                <a:off x="4059238" y="2279650"/>
                <a:ext cx="71438" cy="53975"/>
              </a:xfrm>
              <a:custGeom>
                <a:gdLst>
                  <a:gd fmla="*/ 0 w 45" name="T0"/>
                  <a:gd fmla="*/ 22 h 34" name="T1"/>
                  <a:gd fmla="*/ 8 w 45" name="T2"/>
                  <a:gd fmla="*/ 34 h 34" name="T3"/>
                  <a:gd fmla="*/ 45 w 45" name="T4"/>
                  <a:gd fmla="*/ 12 h 34" name="T5"/>
                  <a:gd fmla="*/ 38 w 45" name="T6"/>
                  <a:gd fmla="*/ 0 h 34" name="T7"/>
                  <a:gd fmla="*/ 0 w 45" name="T8"/>
                  <a:gd fmla="*/ 22 h 3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4" w="45">
                    <a:moveTo>
                      <a:pt x="0" y="22"/>
                    </a:moveTo>
                    <a:lnTo>
                      <a:pt x="8" y="34"/>
                    </a:lnTo>
                    <a:lnTo>
                      <a:pt x="45" y="12"/>
                    </a:lnTo>
                    <a:lnTo>
                      <a:pt x="38" y="0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3802" name="Group 50"/>
          <p:cNvGrpSpPr/>
          <p:nvPr/>
        </p:nvGrpSpPr>
        <p:grpSpPr>
          <a:xfrm>
            <a:off x="1676400" y="3863975"/>
            <a:ext cx="927100" cy="927100"/>
            <a:chOff x="1568450" y="3956785"/>
            <a:chExt cx="952500" cy="952500"/>
          </a:xfrm>
        </p:grpSpPr>
        <p:sp>
          <p:nvSpPr>
            <p:cNvPr id="47" name="Oval 46"/>
            <p:cNvSpPr/>
            <p:nvPr/>
          </p:nvSpPr>
          <p:spPr>
            <a:xfrm>
              <a:off x="1568450" y="3956785"/>
              <a:ext cx="952500" cy="952500"/>
            </a:xfrm>
            <a:prstGeom prst="ellipse">
              <a:avLst/>
            </a:prstGeom>
            <a:solidFill>
              <a:srgbClr val="FF8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1756080" y="4170262"/>
              <a:ext cx="577240" cy="525547"/>
              <a:chOff x="2846388" y="1879600"/>
              <a:chExt cx="744538" cy="677863"/>
            </a:xfrm>
            <a:solidFill>
              <a:schemeClr val="bg1"/>
            </a:solidFill>
          </p:grpSpPr>
          <p:sp>
            <p:nvSpPr>
              <p:cNvPr id="49" name="Freeform 116"/>
              <p:cNvSpPr>
                <a:spLocks noEditPoints="1"/>
              </p:cNvSpPr>
              <p:nvPr/>
            </p:nvSpPr>
            <p:spPr bwMode="auto">
              <a:xfrm>
                <a:off x="2846388" y="1879600"/>
                <a:ext cx="744538" cy="677863"/>
              </a:xfrm>
              <a:custGeom>
                <a:gdLst>
                  <a:gd fmla="*/ 427 w 469" name="T0"/>
                  <a:gd fmla="*/ 0 h 427" name="T1"/>
                  <a:gd fmla="*/ 427 w 469" name="T2"/>
                  <a:gd fmla="*/ 7 h 427" name="T3"/>
                  <a:gd fmla="*/ 199 w 469" name="T4"/>
                  <a:gd fmla="*/ 106 h 427" name="T5"/>
                  <a:gd fmla="*/ 28 w 469" name="T6"/>
                  <a:gd fmla="*/ 106 h 427" name="T7"/>
                  <a:gd fmla="*/ 28 w 469" name="T8"/>
                  <a:gd fmla="*/ 116 h 427" name="T9"/>
                  <a:gd fmla="*/ 0 w 469" name="T10"/>
                  <a:gd fmla="*/ 116 h 427" name="T11"/>
                  <a:gd fmla="*/ 0 w 469" name="T12"/>
                  <a:gd fmla="*/ 263 h 427" name="T13"/>
                  <a:gd fmla="*/ 28 w 469" name="T14"/>
                  <a:gd fmla="*/ 263 h 427" name="T15"/>
                  <a:gd fmla="*/ 28 w 469" name="T16"/>
                  <a:gd fmla="*/ 274 h 427" name="T17"/>
                  <a:gd fmla="*/ 51 w 469" name="T18"/>
                  <a:gd fmla="*/ 274 h 427" name="T19"/>
                  <a:gd fmla="*/ 62 w 469" name="T20"/>
                  <a:gd fmla="*/ 307 h 427" name="T21"/>
                  <a:gd fmla="*/ 70 w 469" name="T22"/>
                  <a:gd fmla="*/ 305 h 427" name="T23"/>
                  <a:gd fmla="*/ 107 w 469" name="T24"/>
                  <a:gd fmla="*/ 427 h 427" name="T25"/>
                  <a:gd fmla="*/ 215 w 469" name="T26"/>
                  <a:gd fmla="*/ 427 h 427" name="T27"/>
                  <a:gd fmla="*/ 185 w 469" name="T28"/>
                  <a:gd fmla="*/ 330 h 427" name="T29"/>
                  <a:gd fmla="*/ 210 w 469" name="T30"/>
                  <a:gd fmla="*/ 330 h 427" name="T31"/>
                  <a:gd fmla="*/ 193 w 469" name="T32"/>
                  <a:gd fmla="*/ 275 h 427" name="T33"/>
                  <a:gd fmla="*/ 197 w 469" name="T34"/>
                  <a:gd fmla="*/ 274 h 427" name="T35"/>
                  <a:gd fmla="*/ 199 w 469" name="T36"/>
                  <a:gd fmla="*/ 274 h 427" name="T37"/>
                  <a:gd fmla="*/ 427 w 469" name="T38"/>
                  <a:gd fmla="*/ 372 h 427" name="T39"/>
                  <a:gd fmla="*/ 427 w 469" name="T40"/>
                  <a:gd fmla="*/ 380 h 427" name="T41"/>
                  <a:gd fmla="*/ 469 w 469" name="T42"/>
                  <a:gd fmla="*/ 380 h 427" name="T43"/>
                  <a:gd fmla="*/ 469 w 469" name="T44"/>
                  <a:gd fmla="*/ 0 h 427" name="T45"/>
                  <a:gd fmla="*/ 427 w 469" name="T46"/>
                  <a:gd fmla="*/ 0 h 427" name="T47"/>
                  <a:gd fmla="*/ 75 w 469" name="T48"/>
                  <a:gd fmla="*/ 274 h 427" name="T49"/>
                  <a:gd fmla="*/ 139 w 469" name="T50"/>
                  <a:gd fmla="*/ 274 h 427" name="T51"/>
                  <a:gd fmla="*/ 79 w 469" name="T52"/>
                  <a:gd fmla="*/ 288 h 427" name="T53"/>
                  <a:gd fmla="*/ 75 w 469" name="T54"/>
                  <a:gd fmla="*/ 274 h 427" name="T55"/>
                  <a:gd fmla="*/ 14 w 469" name="T56"/>
                  <a:gd fmla="*/ 249 h 427" name="T57"/>
                  <a:gd fmla="*/ 14 w 469" name="T58"/>
                  <a:gd fmla="*/ 130 h 427" name="T59"/>
                  <a:gd fmla="*/ 28 w 469" name="T60"/>
                  <a:gd fmla="*/ 130 h 427" name="T61"/>
                  <a:gd fmla="*/ 28 w 469" name="T62"/>
                  <a:gd fmla="*/ 249 h 427" name="T63"/>
                  <a:gd fmla="*/ 14 w 469" name="T64"/>
                  <a:gd fmla="*/ 249 h 427" name="T65"/>
                  <a:gd fmla="*/ 43 w 469" name="T66"/>
                  <a:gd fmla="*/ 120 h 427" name="T67"/>
                  <a:gd fmla="*/ 196 w 469" name="T68"/>
                  <a:gd fmla="*/ 120 h 427" name="T69"/>
                  <a:gd fmla="*/ 196 w 469" name="T70"/>
                  <a:gd fmla="*/ 260 h 427" name="T71"/>
                  <a:gd fmla="*/ 43 w 469" name="T72"/>
                  <a:gd fmla="*/ 260 h 427" name="T73"/>
                  <a:gd fmla="*/ 43 w 469" name="T74"/>
                  <a:gd fmla="*/ 120 h 427" name="T75"/>
                  <a:gd fmla="*/ 118 w 469" name="T76"/>
                  <a:gd fmla="*/ 412 h 427" name="T77"/>
                  <a:gd fmla="*/ 84 w 469" name="T78"/>
                  <a:gd fmla="*/ 302 h 427" name="T79"/>
                  <a:gd fmla="*/ 156 w 469" name="T80"/>
                  <a:gd fmla="*/ 284 h 427" name="T81"/>
                  <a:gd fmla="*/ 196 w 469" name="T82"/>
                  <a:gd fmla="*/ 412 h 427" name="T83"/>
                  <a:gd fmla="*/ 118 w 469" name="T84"/>
                  <a:gd fmla="*/ 412 h 427" name="T85"/>
                  <a:gd fmla="*/ 190 w 469" name="T86"/>
                  <a:gd fmla="*/ 316 h 427" name="T87"/>
                  <a:gd fmla="*/ 181 w 469" name="T88"/>
                  <a:gd fmla="*/ 316 h 427" name="T89"/>
                  <a:gd fmla="*/ 170 w 469" name="T90"/>
                  <a:gd fmla="*/ 280 h 427" name="T91"/>
                  <a:gd fmla="*/ 179 w 469" name="T92"/>
                  <a:gd fmla="*/ 278 h 427" name="T93"/>
                  <a:gd fmla="*/ 190 w 469" name="T94"/>
                  <a:gd fmla="*/ 316 h 427" name="T95"/>
                  <a:gd fmla="*/ 427 w 469" name="T96"/>
                  <a:gd fmla="*/ 357 h 427" name="T97"/>
                  <a:gd fmla="*/ 211 w 469" name="T98"/>
                  <a:gd fmla="*/ 264 h 427" name="T99"/>
                  <a:gd fmla="*/ 211 w 469" name="T100"/>
                  <a:gd fmla="*/ 116 h 427" name="T101"/>
                  <a:gd fmla="*/ 427 w 469" name="T102"/>
                  <a:gd fmla="*/ 23 h 427" name="T103"/>
                  <a:gd fmla="*/ 427 w 469" name="T104"/>
                  <a:gd fmla="*/ 357 h 427" name="T105"/>
                  <a:gd fmla="*/ 455 w 469" name="T106"/>
                  <a:gd fmla="*/ 366 h 427" name="T107"/>
                  <a:gd fmla="*/ 441 w 469" name="T108"/>
                  <a:gd fmla="*/ 366 h 427" name="T109"/>
                  <a:gd fmla="*/ 441 w 469" name="T110"/>
                  <a:gd fmla="*/ 14 h 427" name="T111"/>
                  <a:gd fmla="*/ 455 w 469" name="T112"/>
                  <a:gd fmla="*/ 14 h 427" name="T113"/>
                  <a:gd fmla="*/ 455 w 469" name="T114"/>
                  <a:gd fmla="*/ 366 h 427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427" w="469">
                    <a:moveTo>
                      <a:pt x="427" y="0"/>
                    </a:moveTo>
                    <a:lnTo>
                      <a:pt x="427" y="7"/>
                    </a:lnTo>
                    <a:lnTo>
                      <a:pt x="199" y="106"/>
                    </a:lnTo>
                    <a:lnTo>
                      <a:pt x="28" y="106"/>
                    </a:lnTo>
                    <a:lnTo>
                      <a:pt x="28" y="116"/>
                    </a:lnTo>
                    <a:lnTo>
                      <a:pt x="0" y="116"/>
                    </a:lnTo>
                    <a:lnTo>
                      <a:pt x="0" y="263"/>
                    </a:lnTo>
                    <a:lnTo>
                      <a:pt x="28" y="263"/>
                    </a:lnTo>
                    <a:lnTo>
                      <a:pt x="28" y="274"/>
                    </a:lnTo>
                    <a:lnTo>
                      <a:pt x="51" y="274"/>
                    </a:lnTo>
                    <a:lnTo>
                      <a:pt x="62" y="307"/>
                    </a:lnTo>
                    <a:lnTo>
                      <a:pt x="70" y="305"/>
                    </a:lnTo>
                    <a:lnTo>
                      <a:pt x="107" y="427"/>
                    </a:lnTo>
                    <a:lnTo>
                      <a:pt x="215" y="427"/>
                    </a:lnTo>
                    <a:lnTo>
                      <a:pt x="185" y="330"/>
                    </a:lnTo>
                    <a:lnTo>
                      <a:pt x="210" y="330"/>
                    </a:lnTo>
                    <a:lnTo>
                      <a:pt x="193" y="275"/>
                    </a:lnTo>
                    <a:lnTo>
                      <a:pt x="197" y="274"/>
                    </a:lnTo>
                    <a:lnTo>
                      <a:pt x="199" y="274"/>
                    </a:lnTo>
                    <a:lnTo>
                      <a:pt x="427" y="372"/>
                    </a:lnTo>
                    <a:lnTo>
                      <a:pt x="427" y="380"/>
                    </a:lnTo>
                    <a:lnTo>
                      <a:pt x="469" y="380"/>
                    </a:lnTo>
                    <a:lnTo>
                      <a:pt x="469" y="0"/>
                    </a:lnTo>
                    <a:lnTo>
                      <a:pt x="427" y="0"/>
                    </a:lnTo>
                    <a:close/>
                    <a:moveTo>
                      <a:pt x="75" y="274"/>
                    </a:moveTo>
                    <a:lnTo>
                      <a:pt x="139" y="274"/>
                    </a:lnTo>
                    <a:lnTo>
                      <a:pt x="79" y="288"/>
                    </a:lnTo>
                    <a:lnTo>
                      <a:pt x="75" y="274"/>
                    </a:lnTo>
                    <a:close/>
                    <a:moveTo>
                      <a:pt x="14" y="249"/>
                    </a:moveTo>
                    <a:lnTo>
                      <a:pt x="14" y="130"/>
                    </a:lnTo>
                    <a:lnTo>
                      <a:pt x="28" y="130"/>
                    </a:lnTo>
                    <a:lnTo>
                      <a:pt x="28" y="249"/>
                    </a:lnTo>
                    <a:lnTo>
                      <a:pt x="14" y="249"/>
                    </a:lnTo>
                    <a:close/>
                    <a:moveTo>
                      <a:pt x="43" y="120"/>
                    </a:moveTo>
                    <a:lnTo>
                      <a:pt x="196" y="120"/>
                    </a:lnTo>
                    <a:lnTo>
                      <a:pt x="196" y="260"/>
                    </a:lnTo>
                    <a:lnTo>
                      <a:pt x="43" y="260"/>
                    </a:lnTo>
                    <a:lnTo>
                      <a:pt x="43" y="120"/>
                    </a:lnTo>
                    <a:close/>
                    <a:moveTo>
                      <a:pt x="118" y="412"/>
                    </a:moveTo>
                    <a:lnTo>
                      <a:pt x="84" y="302"/>
                    </a:lnTo>
                    <a:lnTo>
                      <a:pt x="156" y="284"/>
                    </a:lnTo>
                    <a:lnTo>
                      <a:pt x="196" y="412"/>
                    </a:lnTo>
                    <a:lnTo>
                      <a:pt x="118" y="412"/>
                    </a:lnTo>
                    <a:close/>
                    <a:moveTo>
                      <a:pt x="190" y="316"/>
                    </a:moveTo>
                    <a:lnTo>
                      <a:pt x="181" y="316"/>
                    </a:lnTo>
                    <a:lnTo>
                      <a:pt x="170" y="280"/>
                    </a:lnTo>
                    <a:lnTo>
                      <a:pt x="179" y="278"/>
                    </a:lnTo>
                    <a:lnTo>
                      <a:pt x="190" y="316"/>
                    </a:lnTo>
                    <a:close/>
                    <a:moveTo>
                      <a:pt x="427" y="357"/>
                    </a:moveTo>
                    <a:lnTo>
                      <a:pt x="211" y="264"/>
                    </a:lnTo>
                    <a:lnTo>
                      <a:pt x="211" y="116"/>
                    </a:lnTo>
                    <a:lnTo>
                      <a:pt x="427" y="23"/>
                    </a:lnTo>
                    <a:lnTo>
                      <a:pt x="427" y="357"/>
                    </a:lnTo>
                    <a:close/>
                    <a:moveTo>
                      <a:pt x="455" y="366"/>
                    </a:moveTo>
                    <a:lnTo>
                      <a:pt x="441" y="366"/>
                    </a:lnTo>
                    <a:lnTo>
                      <a:pt x="441" y="14"/>
                    </a:lnTo>
                    <a:lnTo>
                      <a:pt x="455" y="14"/>
                    </a:lnTo>
                    <a:lnTo>
                      <a:pt x="455" y="36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0" name="Rectangle 117"/>
              <p:cNvSpPr>
                <a:spLocks noChangeArrowheads="1"/>
              </p:cNvSpPr>
              <p:nvPr/>
            </p:nvSpPr>
            <p:spPr bwMode="auto">
              <a:xfrm>
                <a:off x="2932113" y="2097088"/>
                <a:ext cx="171450" cy="22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3803" name="Group 60"/>
          <p:cNvGrpSpPr/>
          <p:nvPr/>
        </p:nvGrpSpPr>
        <p:grpSpPr>
          <a:xfrm>
            <a:off x="2787650" y="2827338"/>
            <a:ext cx="2813050" cy="841375"/>
            <a:chOff x="2710793" y="2845341"/>
            <a:chExt cx="2813707" cy="841028"/>
          </a:xfrm>
        </p:grpSpPr>
        <p:sp>
          <p:nvSpPr>
            <p:cNvPr id="28" name="Rectangle 3"/>
            <p:cNvSpPr txBox="1">
              <a:spLocks noChangeArrowheads="1"/>
            </p:cNvSpPr>
            <p:nvPr/>
          </p:nvSpPr>
          <p:spPr bwMode="auto">
            <a:xfrm>
              <a:off x="2710793" y="3096062"/>
              <a:ext cx="2813707" cy="584975"/>
            </a:xfrm>
            <a:prstGeom prst="rect">
              <a:avLst/>
            </a:prstGeom>
          </p:spPr>
          <p:txBody>
            <a:bodyPr bIns="0" lIns="0" rIns="0" tIns="0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eaLnBrk="1" fontAlgn="auto" hangingPunct="1" indent="-85725" latinLnBrk="1" marL="85725">
                <a:spcAft>
                  <a:spcPct val="0"/>
                </a:spcAft>
                <a:buFont charset="0" panose="020b0604020202020204" pitchFamily="34" typeface="Arial"/>
                <a:buChar char="•"/>
                <a:defRPr/>
              </a:pPr>
              <a:r>
                <a:rPr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Design inspiration For presentation</a:t>
              </a:r>
            </a:p>
            <a:p>
              <a:pPr eaLnBrk="1" fontAlgn="auto" hangingPunct="1" indent="-85725" latinLnBrk="1" marL="85725">
                <a:spcAft>
                  <a:spcPct val="0"/>
                </a:spcAft>
                <a:buFont charset="0" panose="020b0604020202020204" pitchFamily="34" typeface="Arial"/>
                <a:buChar char="•"/>
                <a:defRPr/>
              </a:pPr>
              <a:r>
                <a:rPr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Catch the feel of design in contemporary colors and styles.</a:t>
              </a:r>
            </a:p>
          </p:txBody>
        </p:sp>
        <p:sp>
          <p:nvSpPr>
            <p:cNvPr id="29" name="speed"/>
            <p:cNvSpPr txBox="1">
              <a:spLocks noChangeArrowheads="1"/>
            </p:cNvSpPr>
            <p:nvPr/>
          </p:nvSpPr>
          <p:spPr bwMode="auto">
            <a:xfrm>
              <a:off x="2710793" y="2845341"/>
              <a:ext cx="2004873" cy="24678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 wrap="none">
              <a:spAutoFit/>
              <a:sp3d/>
            </a:bodyPr>
            <a:lstStyle>
              <a:defPPr>
                <a:defRPr lang="ko-KR"/>
              </a:defPPr>
              <a:lvl1pPr algn="l" fontAlgn="base" latinLnBrk="1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1pPr>
              <a:lvl2pPr algn="l" fontAlgn="base" latinLnBrk="1" marL="4572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2pPr>
              <a:lvl3pPr algn="l" fontAlgn="base" latinLnBrk="1" marL="9144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3pPr>
              <a:lvl4pPr algn="l" fontAlgn="base" latinLnBrk="1" marL="13716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4pPr>
              <a:lvl5pPr algn="l" fontAlgn="base" latinLnBrk="1" marL="18288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5pPr>
              <a:lvl6pPr algn="l" defTabSz="914400" eaLnBrk="1" hangingPunct="1" latinLnBrk="1" marL="22860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6pPr>
              <a:lvl7pPr algn="l" defTabSz="914400" eaLnBrk="1" hangingPunct="1" latinLnBrk="1" marL="27432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7pPr>
              <a:lvl8pPr algn="l" defTabSz="914400" eaLnBrk="1" hangingPunct="1" latinLnBrk="1" marL="32004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8pPr>
              <a:lvl9pPr algn="l" defTabSz="914400" eaLnBrk="1" hangingPunct="1" latinLnBrk="1" marL="36576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altLang="ko-KR" b="1" lang="en-US">
                  <a:solidFill>
                    <a:srgbClr val="91BA5B"/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Contemporary Colors</a:t>
              </a:r>
            </a:p>
          </p:txBody>
        </p:sp>
      </p:grpSp>
      <p:grpSp>
        <p:nvGrpSpPr>
          <p:cNvPr id="33804" name="Group 61"/>
          <p:cNvGrpSpPr/>
          <p:nvPr/>
        </p:nvGrpSpPr>
        <p:grpSpPr>
          <a:xfrm>
            <a:off x="2787650" y="3903663"/>
            <a:ext cx="2813050" cy="846137"/>
            <a:chOff x="2710793" y="4068731"/>
            <a:chExt cx="2813707" cy="846363"/>
          </a:xfrm>
        </p:grpSpPr>
        <p:sp>
          <p:nvSpPr>
            <p:cNvPr id="32" name="speed"/>
            <p:cNvSpPr txBox="1">
              <a:spLocks noChangeArrowheads="1"/>
            </p:cNvSpPr>
            <p:nvPr/>
          </p:nvSpPr>
          <p:spPr bwMode="auto">
            <a:xfrm>
              <a:off x="2710793" y="4068731"/>
              <a:ext cx="2105256" cy="24695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 wrap="none">
              <a:spAutoFit/>
              <a:sp3d/>
            </a:bodyPr>
            <a:lstStyle>
              <a:defPPr>
                <a:defRPr lang="ko-KR"/>
              </a:defPPr>
              <a:lvl1pPr algn="l" fontAlgn="base" latinLnBrk="1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1pPr>
              <a:lvl2pPr algn="l" fontAlgn="base" latinLnBrk="1" marL="4572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2pPr>
              <a:lvl3pPr algn="l" fontAlgn="base" latinLnBrk="1" marL="9144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3pPr>
              <a:lvl4pPr algn="l" fontAlgn="base" latinLnBrk="1" marL="13716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4pPr>
              <a:lvl5pPr algn="l" fontAlgn="base" latinLnBrk="1" marL="18288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5pPr>
              <a:lvl6pPr algn="l" defTabSz="914400" eaLnBrk="1" hangingPunct="1" latinLnBrk="1" marL="22860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6pPr>
              <a:lvl7pPr algn="l" defTabSz="914400" eaLnBrk="1" hangingPunct="1" latinLnBrk="1" marL="27432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7pPr>
              <a:lvl8pPr algn="l" defTabSz="914400" eaLnBrk="1" hangingPunct="1" latinLnBrk="1" marL="32004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8pPr>
              <a:lvl9pPr algn="l" defTabSz="914400" eaLnBrk="1" hangingPunct="1" latinLnBrk="1" marL="36576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altLang="ko-KR" b="1" lang="en-US">
                  <a:solidFill>
                    <a:srgbClr val="FF8A00"/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Sleek Diagram &amp; chart</a:t>
              </a:r>
            </a:p>
          </p:txBody>
        </p:sp>
        <p:sp>
          <p:nvSpPr>
            <p:cNvPr id="60" name="Rectangle 3"/>
            <p:cNvSpPr txBox="1">
              <a:spLocks noChangeArrowheads="1"/>
            </p:cNvSpPr>
            <p:nvPr/>
          </p:nvSpPr>
          <p:spPr bwMode="auto">
            <a:xfrm>
              <a:off x="2710793" y="4324386"/>
              <a:ext cx="2813707" cy="585372"/>
            </a:xfrm>
            <a:prstGeom prst="rect">
              <a:avLst/>
            </a:prstGeom>
          </p:spPr>
          <p:txBody>
            <a:bodyPr bIns="0" lIns="0" rIns="0" tIns="0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eaLnBrk="1" fontAlgn="auto" hangingPunct="1" indent="-85725" latinLnBrk="1" marL="85725">
                <a:spcAft>
                  <a:spcPct val="0"/>
                </a:spcAft>
                <a:buFont charset="0" panose="020b0604020202020204" pitchFamily="34" typeface="Arial"/>
                <a:buChar char="•"/>
                <a:defRPr/>
              </a:pPr>
              <a:r>
                <a:rPr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Design inspiration For presentation</a:t>
              </a:r>
            </a:p>
            <a:p>
              <a:pPr eaLnBrk="1" fontAlgn="auto" hangingPunct="1" indent="-85725" latinLnBrk="1" marL="85725">
                <a:spcAft>
                  <a:spcPct val="0"/>
                </a:spcAft>
                <a:buFont charset="0" panose="020b0604020202020204" pitchFamily="34" typeface="Arial"/>
                <a:buChar char="•"/>
                <a:defRPr/>
              </a:pPr>
              <a:r>
                <a:rPr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Catch the feel of design in contemporary colors and styles.</a:t>
              </a:r>
            </a:p>
          </p:txBody>
        </p:sp>
      </p:grpSp>
      <p:graphicFrame>
        <p:nvGraphicFramePr>
          <p:cNvPr id="63" name="표 4"/>
          <p:cNvGraphicFramePr>
            <a:graphicFrameLocks noGrp="1"/>
          </p:cNvGraphicFramePr>
          <p:nvPr/>
        </p:nvGraphicFramePr>
        <p:xfrm>
          <a:off x="6577013" y="2801938"/>
          <a:ext cx="4018039" cy="1769310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1327943">
                  <a:extLst>
                    <a:ext uri="{9D8B030D-6E8A-4147-A177-3AD203B41FA5}"/>
                  </a:extLst>
                </a:gridCol>
                <a:gridCol w="672524">
                  <a:extLst>
                    <a:ext uri="{9D8B030D-6E8A-4147-A177-3AD203B41FA5}"/>
                  </a:extLst>
                </a:gridCol>
                <a:gridCol w="672524">
                  <a:extLst>
                    <a:ext uri="{9D8B030D-6E8A-4147-A177-3AD203B41FA5}"/>
                  </a:extLst>
                </a:gridCol>
                <a:gridCol w="672524">
                  <a:extLst>
                    <a:ext uri="{9D8B030D-6E8A-4147-A177-3AD203B41FA5}"/>
                  </a:extLst>
                </a:gridCol>
                <a:gridCol w="672524">
                  <a:extLst>
                    <a:ext uri="{9D8B030D-6E8A-4147-A177-3AD203B41FA5}"/>
                  </a:extLst>
                </a:gridCol>
              </a:tblGrid>
              <a:tr h="353862">
                <a:tc>
                  <a:txBody>
                    <a:bodyPr vert="horz" wrap="square"/>
                    <a:lstStyle/>
                    <a:p>
                      <a:pPr algn="r" defTabSz="914400" eaLnBrk="1" fontAlgn="auto" hangingPunct="1" indent="0" latinLnBrk="1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ko-KR" b="1" lang="en-US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itchFamily="34" typeface="Calibri"/>
                        </a:rPr>
                        <a:t>Stylish design</a:t>
                      </a:r>
                    </a:p>
                  </a:txBody>
                  <a:tcPr anchor="ctr">
                    <a:lnL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952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1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ko-KR" b="1" lang="en-US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itchFamily="34" typeface="Calibri"/>
                        </a:rPr>
                        <a:t>01</a:t>
                      </a:r>
                      <a:endParaRPr altLang="ko-KR" b="1" lang="en-US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635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R>
                    <a:lnT algn="ctr" cap="flat" cmpd="sng" w="952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1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ko-KR" b="1" lang="en-US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itchFamily="34" typeface="Calibri"/>
                        </a:rPr>
                        <a:t>02</a:t>
                      </a:r>
                      <a:endParaRPr altLang="ko-KR" b="1" lang="en-US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R>
                    <a:lnT algn="ctr" cap="flat" cmpd="sng" w="952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1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ko-KR" b="1" lang="en-US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itchFamily="34" typeface="Calibri"/>
                        </a:rPr>
                        <a:t>03</a:t>
                      </a:r>
                      <a:endParaRPr altLang="ko-KR" b="1" lang="en-US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R>
                    <a:lnT algn="ctr" cap="flat" cmpd="sng" w="952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1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ko-KR" b="1" lang="en-US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itchFamily="34" typeface="Calibri"/>
                        </a:rPr>
                        <a:t>04</a:t>
                      </a:r>
                      <a:endParaRPr altLang="ko-KR" b="1" lang="en-US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952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53862"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0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Stylish design</a:t>
                      </a:r>
                    </a:p>
                  </a:txBody>
                  <a:tcPr anchor="ctr">
                    <a:lnL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latinLnBrk="1"/>
                      <a:r>
                        <a:rPr altLang="ko-KR" b="0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Text</a:t>
                      </a:r>
                      <a:r>
                        <a:rPr altLang="ko-KR" b="0" baseline="0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 </a:t>
                      </a:r>
                      <a:endParaRPr altLang="ko-KR" b="0"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635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latinLnBrk="1"/>
                      <a:r>
                        <a:rPr altLang="ko-KR" b="0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Text</a:t>
                      </a:r>
                      <a:r>
                        <a:rPr altLang="ko-KR" b="0" baseline="0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 </a:t>
                      </a:r>
                      <a:endParaRPr altLang="ko-KR" b="0"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latinLnBrk="1"/>
                      <a:r>
                        <a:rPr altLang="ko-KR" b="0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Text</a:t>
                      </a:r>
                      <a:r>
                        <a:rPr altLang="ko-KR" b="0" baseline="0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 </a:t>
                      </a:r>
                      <a:endParaRPr altLang="ko-KR" b="0"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latinLnBrk="1"/>
                      <a:r>
                        <a:rPr altLang="ko-KR" b="0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Text</a:t>
                      </a:r>
                      <a:r>
                        <a:rPr altLang="ko-KR" b="0" baseline="0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 </a:t>
                      </a:r>
                      <a:endParaRPr altLang="ko-KR" b="0"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53862">
                <a:tc>
                  <a:txBody>
                    <a:bodyPr vert="horz" wrap="square"/>
                    <a:lstStyle/>
                    <a:p>
                      <a:pPr algn="r" defTabSz="914400" eaLnBrk="1" fontAlgn="auto" hangingPunct="1" indent="0" latinLnBrk="1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ko-KR" b="0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Stylish design</a:t>
                      </a:r>
                    </a:p>
                  </a:txBody>
                  <a:tcPr anchor="ctr">
                    <a:lnL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latinLnBrk="1"/>
                      <a:r>
                        <a:rPr altLang="ko-KR" b="0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Text</a:t>
                      </a:r>
                      <a:r>
                        <a:rPr altLang="ko-KR" b="0" baseline="0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 </a:t>
                      </a:r>
                      <a:endParaRPr altLang="ko-KR" b="0"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635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latinLnBrk="1"/>
                      <a:r>
                        <a:rPr altLang="ko-KR" b="0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Text</a:t>
                      </a:r>
                      <a:r>
                        <a:rPr altLang="ko-KR" b="0" baseline="0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 </a:t>
                      </a:r>
                      <a:endParaRPr altLang="ko-KR" b="0"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latinLnBrk="1"/>
                      <a:r>
                        <a:rPr altLang="ko-KR" b="0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Text</a:t>
                      </a:r>
                      <a:r>
                        <a:rPr altLang="ko-KR" b="0" baseline="0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 </a:t>
                      </a:r>
                      <a:endParaRPr altLang="ko-KR" b="0"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latinLnBrk="1"/>
                      <a:r>
                        <a:rPr altLang="ko-KR" b="0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Text</a:t>
                      </a:r>
                      <a:r>
                        <a:rPr altLang="ko-KR" b="0" baseline="0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 </a:t>
                      </a:r>
                      <a:endParaRPr altLang="ko-KR" b="0"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53862"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0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Stylish design</a:t>
                      </a:r>
                    </a:p>
                  </a:txBody>
                  <a:tcPr anchor="ctr">
                    <a:lnL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latinLnBrk="1"/>
                      <a:r>
                        <a:rPr altLang="ko-KR" b="0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Text</a:t>
                      </a:r>
                      <a:r>
                        <a:rPr altLang="ko-KR" b="0" baseline="0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 </a:t>
                      </a:r>
                      <a:endParaRPr altLang="ko-KR" b="0"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635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latinLnBrk="1"/>
                      <a:r>
                        <a:rPr altLang="ko-KR" b="0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Text</a:t>
                      </a:r>
                      <a:r>
                        <a:rPr altLang="ko-KR" b="0" baseline="0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 </a:t>
                      </a:r>
                      <a:endParaRPr altLang="ko-KR" b="0"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latinLnBrk="1"/>
                      <a:r>
                        <a:rPr altLang="ko-KR" b="0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Text</a:t>
                      </a:r>
                      <a:r>
                        <a:rPr altLang="ko-KR" b="0" baseline="0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 </a:t>
                      </a:r>
                      <a:endParaRPr altLang="ko-KR" b="0"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latinLnBrk="1"/>
                      <a:r>
                        <a:rPr altLang="ko-KR" b="0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Text</a:t>
                      </a:r>
                      <a:r>
                        <a:rPr altLang="ko-KR" b="0" baseline="0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 </a:t>
                      </a:r>
                      <a:endParaRPr altLang="ko-KR" b="0"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53862"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0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Stylish design</a:t>
                      </a:r>
                    </a:p>
                  </a:txBody>
                  <a:tcPr anchor="ctr">
                    <a:lnL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T>
                    <a:lnB algn="ctr" cap="flat" cmpd="sng" w="952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latinLnBrk="1"/>
                      <a:r>
                        <a:rPr altLang="ko-KR" b="0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Text</a:t>
                      </a:r>
                      <a:r>
                        <a:rPr altLang="ko-KR" b="0" baseline="0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 </a:t>
                      </a:r>
                      <a:endParaRPr altLang="ko-KR" b="0"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635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T>
                    <a:lnB algn="ctr" cap="flat" cmpd="sng" w="952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latinLnBrk="1"/>
                      <a:r>
                        <a:rPr altLang="ko-KR" b="0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Text</a:t>
                      </a:r>
                      <a:r>
                        <a:rPr altLang="ko-KR" b="0" baseline="0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 </a:t>
                      </a:r>
                      <a:endParaRPr altLang="ko-KR" b="0"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T>
                    <a:lnB algn="ctr" cap="flat" cmpd="sng" w="952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latinLnBrk="1"/>
                      <a:r>
                        <a:rPr altLang="ko-KR" b="0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Text</a:t>
                      </a:r>
                      <a:r>
                        <a:rPr altLang="ko-KR" b="0" baseline="0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 </a:t>
                      </a:r>
                      <a:endParaRPr altLang="ko-KR" b="0"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T>
                    <a:lnB algn="ctr" cap="flat" cmpd="sng" w="952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latinLnBrk="1"/>
                      <a:r>
                        <a:rPr altLang="ko-KR" b="0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Text</a:t>
                      </a:r>
                      <a:r>
                        <a:rPr altLang="ko-KR" b="0" baseline="0"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charset="0" pitchFamily="34" typeface="Calibri"/>
                        </a:rPr>
                        <a:t> </a:t>
                      </a:r>
                      <a:endParaRPr altLang="ko-KR" b="0"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len="med" type="none" w="med"/>
                      <a:tailEnd len="med" type="none" w="med"/>
                    </a:lnT>
                    <a:lnB algn="ctr" cap="flat" cmpd="sng" w="952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algn="tl" blurRad="25400" dir="2700000" dist="127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altLang="en-US" lang="ko-KR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36448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>
              <a:lnSpc>
                <a:spcPct val="80000"/>
              </a:lnSpc>
              <a:spcAft>
                <a:spcPct val="0"/>
              </a:spcAft>
              <a:defRPr/>
            </a:pPr>
            <a:r>
              <a:rPr altLang="ko-KR" 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Slide main title</a:t>
            </a:r>
          </a:p>
        </p:txBody>
      </p:sp>
      <p:sp>
        <p:nvSpPr>
          <p:cNvPr id="34819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4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 lIns="0" rIns="0" tIns="0">
            <a:spAutoFit/>
          </a:bodyPr>
          <a:lstStyle/>
          <a:p>
            <a:r>
              <a:rPr altLang="ko-KR" b="1" lang="en-US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Design inspiration For presentation</a:t>
            </a:r>
          </a:p>
        </p:txBody>
      </p:sp>
      <p:grpSp>
        <p:nvGrpSpPr>
          <p:cNvPr id="6" name="그룹 8"/>
          <p:cNvGrpSpPr/>
          <p:nvPr/>
        </p:nvGrpSpPr>
        <p:grpSpPr>
          <a:xfrm>
            <a:off x="640199" y="2268809"/>
            <a:ext cx="5884434" cy="3626187"/>
            <a:chOff x="177800" y="1811338"/>
            <a:chExt cx="5319713" cy="3278187"/>
          </a:xfrm>
          <a:solidFill>
            <a:schemeClr val="bg1">
              <a:lumMod val="95000"/>
            </a:schemeClr>
          </a:solidFill>
          <a:effectLst/>
        </p:grpSpPr>
        <p:sp>
          <p:nvSpPr>
            <p:cNvPr id="7" name="Freeform 57"/>
            <p:cNvSpPr/>
            <p:nvPr/>
          </p:nvSpPr>
          <p:spPr bwMode="auto">
            <a:xfrm>
              <a:off x="431800" y="1811338"/>
              <a:ext cx="681038" cy="484187"/>
            </a:xfrm>
            <a:custGeom>
              <a:gdLst>
                <a:gd fmla="*/ 0 w 859" name="T0"/>
                <a:gd fmla="*/ 343 h 609" name="T1"/>
                <a:gd fmla="*/ 6 w 859" name="T2"/>
                <a:gd fmla="*/ 378 h 609" name="T3"/>
                <a:gd fmla="*/ 23 w 859" name="T4"/>
                <a:gd fmla="*/ 377 h 609" name="T5"/>
                <a:gd fmla="*/ 14 w 859" name="T6"/>
                <a:gd fmla="*/ 391 h 609" name="T7"/>
                <a:gd fmla="*/ 45 w 859" name="T8"/>
                <a:gd fmla="*/ 392 h 609" name="T9"/>
                <a:gd fmla="*/ 73 w 859" name="T10"/>
                <a:gd fmla="*/ 394 h 609" name="T11"/>
                <a:gd fmla="*/ 90 w 859" name="T12"/>
                <a:gd fmla="*/ 408 h 609" name="T13"/>
                <a:gd fmla="*/ 118 w 859" name="T14"/>
                <a:gd fmla="*/ 437 h 609" name="T15"/>
                <a:gd fmla="*/ 122 w 859" name="T16"/>
                <a:gd fmla="*/ 458 h 609" name="T17"/>
                <a:gd fmla="*/ 126 w 859" name="T18"/>
                <a:gd fmla="*/ 475 h 609" name="T19"/>
                <a:gd fmla="*/ 129 w 859" name="T20"/>
                <a:gd fmla="*/ 504 h 609" name="T21"/>
                <a:gd fmla="*/ 138 w 859" name="T22"/>
                <a:gd fmla="*/ 511 h 609" name="T23"/>
                <a:gd fmla="*/ 167 w 859" name="T24"/>
                <a:gd fmla="*/ 524 h 609" name="T25"/>
                <a:gd fmla="*/ 185 w 859" name="T26"/>
                <a:gd fmla="*/ 534 h 609" name="T27"/>
                <a:gd fmla="*/ 212 w 859" name="T28"/>
                <a:gd fmla="*/ 531 h 609" name="T29"/>
                <a:gd fmla="*/ 236 w 859" name="T30"/>
                <a:gd fmla="*/ 534 h 609" name="T31"/>
                <a:gd fmla="*/ 281 w 859" name="T32"/>
                <a:gd fmla="*/ 542 h 609" name="T33"/>
                <a:gd fmla="*/ 300 w 859" name="T34"/>
                <a:gd fmla="*/ 553 h 609" name="T35"/>
                <a:gd fmla="*/ 351 w 859" name="T36"/>
                <a:gd fmla="*/ 576 h 609" name="T37"/>
                <a:gd fmla="*/ 359 w 859" name="T38"/>
                <a:gd fmla="*/ 567 h 609" name="T39"/>
                <a:gd fmla="*/ 428 w 859" name="T40"/>
                <a:gd fmla="*/ 566 h 609" name="T41"/>
                <a:gd fmla="*/ 491 w 859" name="T42"/>
                <a:gd fmla="*/ 563 h 609" name="T43"/>
                <a:gd fmla="*/ 515 w 859" name="T44"/>
                <a:gd fmla="*/ 562 h 609" name="T45"/>
                <a:gd fmla="*/ 576 w 859" name="T46"/>
                <a:gd fmla="*/ 574 h 609" name="T47"/>
                <a:gd fmla="*/ 650 w 859" name="T48"/>
                <a:gd fmla="*/ 590 h 609" name="T49"/>
                <a:gd fmla="*/ 751 w 859" name="T50"/>
                <a:gd fmla="*/ 609 h 609" name="T51"/>
                <a:gd fmla="*/ 757 w 859" name="T52"/>
                <a:gd fmla="*/ 608 h 609" name="T53"/>
                <a:gd fmla="*/ 764 w 859" name="T54"/>
                <a:gd fmla="*/ 594 h 609" name="T55"/>
                <a:gd fmla="*/ 767 w 859" name="T56"/>
                <a:gd fmla="*/ 542 h 609" name="T57"/>
                <a:gd fmla="*/ 796 w 859" name="T58"/>
                <a:gd fmla="*/ 380 h 609" name="T59"/>
                <a:gd fmla="*/ 830 w 859" name="T60"/>
                <a:gd fmla="*/ 248 h 609" name="T61"/>
                <a:gd fmla="*/ 858 w 859" name="T62"/>
                <a:gd fmla="*/ 147 h 609" name="T63"/>
                <a:gd fmla="*/ 258 w 859" name="T64"/>
                <a:gd fmla="*/ 0 h 609" name="T65"/>
                <a:gd fmla="*/ 257 w 859" name="T66"/>
                <a:gd fmla="*/ 1 h 609" name="T67"/>
                <a:gd fmla="*/ 265 w 859" name="T68"/>
                <a:gd fmla="*/ 36 h 609" name="T69"/>
                <a:gd fmla="*/ 264 w 859" name="T70"/>
                <a:gd fmla="*/ 76 h 609" name="T71"/>
                <a:gd fmla="*/ 258 w 859" name="T72"/>
                <a:gd fmla="*/ 143 h 609" name="T73"/>
                <a:gd fmla="*/ 225 w 859" name="T74"/>
                <a:gd fmla="*/ 113 h 609" name="T75"/>
                <a:gd fmla="*/ 202 w 859" name="T76"/>
                <a:gd fmla="*/ 108 h 609" name="T77"/>
                <a:gd fmla="*/ 169 w 859" name="T78"/>
                <a:gd fmla="*/ 104 h 609" name="T79"/>
                <a:gd fmla="*/ 138 w 859" name="T80"/>
                <a:gd fmla="*/ 94 h 609" name="T81"/>
                <a:gd fmla="*/ 100 w 859" name="T82"/>
                <a:gd fmla="*/ 78 h 609" name="T83"/>
                <a:gd fmla="*/ 55 w 859" name="T84"/>
                <a:gd fmla="*/ 41 h 609" name="T85"/>
                <a:gd fmla="*/ 33 w 859" name="T86"/>
                <a:gd fmla="*/ 21 h 609" name="T87"/>
                <a:gd fmla="*/ 21 w 859" name="T88"/>
                <a:gd fmla="*/ 39 h 609" name="T89"/>
                <a:gd fmla="*/ 17 w 859" name="T90"/>
                <a:gd fmla="*/ 119 h 609" name="T91"/>
                <a:gd fmla="*/ 23 w 859" name="T92"/>
                <a:gd fmla="*/ 170 h 609" name="T93"/>
                <a:gd fmla="*/ 26 w 859" name="T94"/>
                <a:gd fmla="*/ 209 h 609" name="T95"/>
                <a:gd fmla="*/ 31 w 859" name="T96"/>
                <a:gd fmla="*/ 242 h 609" name="T97"/>
                <a:gd fmla="*/ 40 w 859" name="T98"/>
                <a:gd fmla="*/ 259 h 609" name="T99"/>
                <a:gd fmla="*/ 37 w 859" name="T100"/>
                <a:gd fmla="*/ 270 h 609" name="T101"/>
                <a:gd fmla="*/ 23 w 859" name="T102"/>
                <a:gd fmla="*/ 304 h 609" name="T103"/>
                <a:gd fmla="*/ 24 w 859" name="T104"/>
                <a:gd fmla="*/ 307 h 609" name="T105"/>
                <a:gd fmla="*/ 26 w 859" name="T106"/>
                <a:gd fmla="*/ 307 h 609" name="T107"/>
                <a:gd fmla="*/ 20 w 859" name="T108"/>
                <a:gd fmla="*/ 318 h 609" name="T109"/>
                <a:gd fmla="*/ 9 w 859" name="T110"/>
                <a:gd fmla="*/ 329 h 609" name="T111"/>
                <a:gd fmla="*/ 3 w 859" name="T112"/>
                <a:gd fmla="*/ 338 h 609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609" w="859">
                  <a:moveTo>
                    <a:pt x="3" y="338"/>
                  </a:moveTo>
                  <a:lnTo>
                    <a:pt x="3" y="338"/>
                  </a:lnTo>
                  <a:lnTo>
                    <a:pt x="2" y="340"/>
                  </a:lnTo>
                  <a:lnTo>
                    <a:pt x="0" y="343"/>
                  </a:lnTo>
                  <a:lnTo>
                    <a:pt x="0" y="360"/>
                  </a:lnTo>
                  <a:lnTo>
                    <a:pt x="0" y="360"/>
                  </a:lnTo>
                  <a:lnTo>
                    <a:pt x="3" y="370"/>
                  </a:lnTo>
                  <a:lnTo>
                    <a:pt x="6" y="378"/>
                  </a:lnTo>
                  <a:lnTo>
                    <a:pt x="9" y="385"/>
                  </a:lnTo>
                  <a:lnTo>
                    <a:pt x="13" y="389"/>
                  </a:lnTo>
                  <a:lnTo>
                    <a:pt x="13" y="389"/>
                  </a:lnTo>
                  <a:lnTo>
                    <a:pt x="23" y="377"/>
                  </a:lnTo>
                  <a:lnTo>
                    <a:pt x="23" y="378"/>
                  </a:lnTo>
                  <a:lnTo>
                    <a:pt x="23" y="378"/>
                  </a:lnTo>
                  <a:lnTo>
                    <a:pt x="14" y="391"/>
                  </a:lnTo>
                  <a:lnTo>
                    <a:pt x="14" y="391"/>
                  </a:lnTo>
                  <a:lnTo>
                    <a:pt x="20" y="396"/>
                  </a:lnTo>
                  <a:lnTo>
                    <a:pt x="20" y="396"/>
                  </a:lnTo>
                  <a:lnTo>
                    <a:pt x="34" y="394"/>
                  </a:lnTo>
                  <a:lnTo>
                    <a:pt x="45" y="392"/>
                  </a:lnTo>
                  <a:lnTo>
                    <a:pt x="56" y="391"/>
                  </a:lnTo>
                  <a:lnTo>
                    <a:pt x="56" y="391"/>
                  </a:lnTo>
                  <a:lnTo>
                    <a:pt x="69" y="392"/>
                  </a:lnTo>
                  <a:lnTo>
                    <a:pt x="73" y="394"/>
                  </a:lnTo>
                  <a:lnTo>
                    <a:pt x="76" y="396"/>
                  </a:lnTo>
                  <a:lnTo>
                    <a:pt x="76" y="396"/>
                  </a:lnTo>
                  <a:lnTo>
                    <a:pt x="90" y="408"/>
                  </a:lnTo>
                  <a:lnTo>
                    <a:pt x="90" y="408"/>
                  </a:lnTo>
                  <a:lnTo>
                    <a:pt x="100" y="416"/>
                  </a:lnTo>
                  <a:lnTo>
                    <a:pt x="110" y="424"/>
                  </a:lnTo>
                  <a:lnTo>
                    <a:pt x="117" y="433"/>
                  </a:lnTo>
                  <a:lnTo>
                    <a:pt x="118" y="437"/>
                  </a:lnTo>
                  <a:lnTo>
                    <a:pt x="118" y="441"/>
                  </a:lnTo>
                  <a:lnTo>
                    <a:pt x="118" y="441"/>
                  </a:lnTo>
                  <a:lnTo>
                    <a:pt x="119" y="451"/>
                  </a:lnTo>
                  <a:lnTo>
                    <a:pt x="122" y="458"/>
                  </a:lnTo>
                  <a:lnTo>
                    <a:pt x="122" y="458"/>
                  </a:lnTo>
                  <a:lnTo>
                    <a:pt x="125" y="465"/>
                  </a:lnTo>
                  <a:lnTo>
                    <a:pt x="126" y="475"/>
                  </a:lnTo>
                  <a:lnTo>
                    <a:pt x="126" y="475"/>
                  </a:lnTo>
                  <a:lnTo>
                    <a:pt x="128" y="490"/>
                  </a:lnTo>
                  <a:lnTo>
                    <a:pt x="128" y="490"/>
                  </a:lnTo>
                  <a:lnTo>
                    <a:pt x="128" y="499"/>
                  </a:lnTo>
                  <a:lnTo>
                    <a:pt x="129" y="504"/>
                  </a:lnTo>
                  <a:lnTo>
                    <a:pt x="132" y="510"/>
                  </a:lnTo>
                  <a:lnTo>
                    <a:pt x="135" y="510"/>
                  </a:lnTo>
                  <a:lnTo>
                    <a:pt x="138" y="511"/>
                  </a:lnTo>
                  <a:lnTo>
                    <a:pt x="138" y="511"/>
                  </a:lnTo>
                  <a:lnTo>
                    <a:pt x="145" y="513"/>
                  </a:lnTo>
                  <a:lnTo>
                    <a:pt x="152" y="516"/>
                  </a:lnTo>
                  <a:lnTo>
                    <a:pt x="167" y="524"/>
                  </a:lnTo>
                  <a:lnTo>
                    <a:pt x="167" y="524"/>
                  </a:lnTo>
                  <a:lnTo>
                    <a:pt x="178" y="531"/>
                  </a:lnTo>
                  <a:lnTo>
                    <a:pt x="183" y="532"/>
                  </a:lnTo>
                  <a:lnTo>
                    <a:pt x="185" y="534"/>
                  </a:lnTo>
                  <a:lnTo>
                    <a:pt x="185" y="534"/>
                  </a:lnTo>
                  <a:lnTo>
                    <a:pt x="194" y="532"/>
                  </a:lnTo>
                  <a:lnTo>
                    <a:pt x="194" y="532"/>
                  </a:lnTo>
                  <a:lnTo>
                    <a:pt x="202" y="531"/>
                  </a:lnTo>
                  <a:lnTo>
                    <a:pt x="212" y="531"/>
                  </a:lnTo>
                  <a:lnTo>
                    <a:pt x="212" y="531"/>
                  </a:lnTo>
                  <a:lnTo>
                    <a:pt x="223" y="531"/>
                  </a:lnTo>
                  <a:lnTo>
                    <a:pt x="236" y="534"/>
                  </a:lnTo>
                  <a:lnTo>
                    <a:pt x="236" y="534"/>
                  </a:lnTo>
                  <a:lnTo>
                    <a:pt x="250" y="537"/>
                  </a:lnTo>
                  <a:lnTo>
                    <a:pt x="250" y="537"/>
                  </a:lnTo>
                  <a:lnTo>
                    <a:pt x="267" y="539"/>
                  </a:lnTo>
                  <a:lnTo>
                    <a:pt x="281" y="542"/>
                  </a:lnTo>
                  <a:lnTo>
                    <a:pt x="292" y="548"/>
                  </a:lnTo>
                  <a:lnTo>
                    <a:pt x="297" y="551"/>
                  </a:lnTo>
                  <a:lnTo>
                    <a:pt x="300" y="553"/>
                  </a:lnTo>
                  <a:lnTo>
                    <a:pt x="300" y="553"/>
                  </a:lnTo>
                  <a:lnTo>
                    <a:pt x="306" y="558"/>
                  </a:lnTo>
                  <a:lnTo>
                    <a:pt x="311" y="560"/>
                  </a:lnTo>
                  <a:lnTo>
                    <a:pt x="327" y="567"/>
                  </a:lnTo>
                  <a:lnTo>
                    <a:pt x="351" y="576"/>
                  </a:lnTo>
                  <a:lnTo>
                    <a:pt x="351" y="576"/>
                  </a:lnTo>
                  <a:lnTo>
                    <a:pt x="351" y="573"/>
                  </a:lnTo>
                  <a:lnTo>
                    <a:pt x="353" y="570"/>
                  </a:lnTo>
                  <a:lnTo>
                    <a:pt x="359" y="567"/>
                  </a:lnTo>
                  <a:lnTo>
                    <a:pt x="367" y="567"/>
                  </a:lnTo>
                  <a:lnTo>
                    <a:pt x="367" y="567"/>
                  </a:lnTo>
                  <a:lnTo>
                    <a:pt x="428" y="566"/>
                  </a:lnTo>
                  <a:lnTo>
                    <a:pt x="428" y="566"/>
                  </a:lnTo>
                  <a:lnTo>
                    <a:pt x="480" y="565"/>
                  </a:lnTo>
                  <a:lnTo>
                    <a:pt x="480" y="565"/>
                  </a:lnTo>
                  <a:lnTo>
                    <a:pt x="491" y="563"/>
                  </a:lnTo>
                  <a:lnTo>
                    <a:pt x="491" y="563"/>
                  </a:lnTo>
                  <a:lnTo>
                    <a:pt x="496" y="562"/>
                  </a:lnTo>
                  <a:lnTo>
                    <a:pt x="505" y="562"/>
                  </a:lnTo>
                  <a:lnTo>
                    <a:pt x="505" y="562"/>
                  </a:lnTo>
                  <a:lnTo>
                    <a:pt x="515" y="562"/>
                  </a:lnTo>
                  <a:lnTo>
                    <a:pt x="527" y="565"/>
                  </a:lnTo>
                  <a:lnTo>
                    <a:pt x="527" y="565"/>
                  </a:lnTo>
                  <a:lnTo>
                    <a:pt x="576" y="574"/>
                  </a:lnTo>
                  <a:lnTo>
                    <a:pt x="576" y="574"/>
                  </a:lnTo>
                  <a:lnTo>
                    <a:pt x="621" y="584"/>
                  </a:lnTo>
                  <a:lnTo>
                    <a:pt x="639" y="588"/>
                  </a:lnTo>
                  <a:lnTo>
                    <a:pt x="650" y="590"/>
                  </a:lnTo>
                  <a:lnTo>
                    <a:pt x="650" y="590"/>
                  </a:lnTo>
                  <a:lnTo>
                    <a:pt x="671" y="591"/>
                  </a:lnTo>
                  <a:lnTo>
                    <a:pt x="702" y="597"/>
                  </a:lnTo>
                  <a:lnTo>
                    <a:pt x="732" y="604"/>
                  </a:lnTo>
                  <a:lnTo>
                    <a:pt x="751" y="609"/>
                  </a:lnTo>
                  <a:lnTo>
                    <a:pt x="751" y="609"/>
                  </a:lnTo>
                  <a:lnTo>
                    <a:pt x="754" y="609"/>
                  </a:lnTo>
                  <a:lnTo>
                    <a:pt x="754" y="609"/>
                  </a:lnTo>
                  <a:lnTo>
                    <a:pt x="757" y="608"/>
                  </a:lnTo>
                  <a:lnTo>
                    <a:pt x="760" y="605"/>
                  </a:lnTo>
                  <a:lnTo>
                    <a:pt x="763" y="601"/>
                  </a:lnTo>
                  <a:lnTo>
                    <a:pt x="764" y="594"/>
                  </a:lnTo>
                  <a:lnTo>
                    <a:pt x="764" y="594"/>
                  </a:lnTo>
                  <a:lnTo>
                    <a:pt x="764" y="577"/>
                  </a:lnTo>
                  <a:lnTo>
                    <a:pt x="764" y="559"/>
                  </a:lnTo>
                  <a:lnTo>
                    <a:pt x="764" y="559"/>
                  </a:lnTo>
                  <a:lnTo>
                    <a:pt x="767" y="542"/>
                  </a:lnTo>
                  <a:lnTo>
                    <a:pt x="770" y="516"/>
                  </a:lnTo>
                  <a:lnTo>
                    <a:pt x="782" y="448"/>
                  </a:lnTo>
                  <a:lnTo>
                    <a:pt x="782" y="448"/>
                  </a:lnTo>
                  <a:lnTo>
                    <a:pt x="796" y="380"/>
                  </a:lnTo>
                  <a:lnTo>
                    <a:pt x="796" y="380"/>
                  </a:lnTo>
                  <a:lnTo>
                    <a:pt x="800" y="353"/>
                  </a:lnTo>
                  <a:lnTo>
                    <a:pt x="809" y="321"/>
                  </a:lnTo>
                  <a:lnTo>
                    <a:pt x="830" y="248"/>
                  </a:lnTo>
                  <a:lnTo>
                    <a:pt x="859" y="149"/>
                  </a:lnTo>
                  <a:lnTo>
                    <a:pt x="858" y="149"/>
                  </a:lnTo>
                  <a:lnTo>
                    <a:pt x="858" y="147"/>
                  </a:lnTo>
                  <a:lnTo>
                    <a:pt x="858" y="147"/>
                  </a:lnTo>
                  <a:lnTo>
                    <a:pt x="565" y="78"/>
                  </a:lnTo>
                  <a:lnTo>
                    <a:pt x="370" y="31"/>
                  </a:lnTo>
                  <a:lnTo>
                    <a:pt x="299" y="11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57" y="1"/>
                  </a:lnTo>
                  <a:lnTo>
                    <a:pt x="258" y="6"/>
                  </a:lnTo>
                  <a:lnTo>
                    <a:pt x="261" y="17"/>
                  </a:lnTo>
                  <a:lnTo>
                    <a:pt x="261" y="17"/>
                  </a:lnTo>
                  <a:lnTo>
                    <a:pt x="265" y="36"/>
                  </a:lnTo>
                  <a:lnTo>
                    <a:pt x="268" y="46"/>
                  </a:lnTo>
                  <a:lnTo>
                    <a:pt x="267" y="55"/>
                  </a:lnTo>
                  <a:lnTo>
                    <a:pt x="267" y="55"/>
                  </a:lnTo>
                  <a:lnTo>
                    <a:pt x="264" y="76"/>
                  </a:lnTo>
                  <a:lnTo>
                    <a:pt x="264" y="76"/>
                  </a:lnTo>
                  <a:lnTo>
                    <a:pt x="260" y="92"/>
                  </a:lnTo>
                  <a:lnTo>
                    <a:pt x="258" y="108"/>
                  </a:lnTo>
                  <a:lnTo>
                    <a:pt x="258" y="143"/>
                  </a:lnTo>
                  <a:lnTo>
                    <a:pt x="258" y="143"/>
                  </a:lnTo>
                  <a:lnTo>
                    <a:pt x="258" y="143"/>
                  </a:lnTo>
                  <a:lnTo>
                    <a:pt x="240" y="126"/>
                  </a:lnTo>
                  <a:lnTo>
                    <a:pt x="225" y="113"/>
                  </a:lnTo>
                  <a:lnTo>
                    <a:pt x="219" y="111"/>
                  </a:lnTo>
                  <a:lnTo>
                    <a:pt x="213" y="109"/>
                  </a:lnTo>
                  <a:lnTo>
                    <a:pt x="213" y="109"/>
                  </a:lnTo>
                  <a:lnTo>
                    <a:pt x="202" y="108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69" y="104"/>
                  </a:lnTo>
                  <a:lnTo>
                    <a:pt x="169" y="104"/>
                  </a:lnTo>
                  <a:lnTo>
                    <a:pt x="160" y="102"/>
                  </a:lnTo>
                  <a:lnTo>
                    <a:pt x="152" y="99"/>
                  </a:lnTo>
                  <a:lnTo>
                    <a:pt x="138" y="94"/>
                  </a:lnTo>
                  <a:lnTo>
                    <a:pt x="138" y="94"/>
                  </a:lnTo>
                  <a:lnTo>
                    <a:pt x="125" y="88"/>
                  </a:lnTo>
                  <a:lnTo>
                    <a:pt x="107" y="81"/>
                  </a:lnTo>
                  <a:lnTo>
                    <a:pt x="107" y="81"/>
                  </a:lnTo>
                  <a:lnTo>
                    <a:pt x="100" y="78"/>
                  </a:lnTo>
                  <a:lnTo>
                    <a:pt x="93" y="74"/>
                  </a:lnTo>
                  <a:lnTo>
                    <a:pt x="80" y="64"/>
                  </a:lnTo>
                  <a:lnTo>
                    <a:pt x="68" y="52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41" y="25"/>
                  </a:lnTo>
                  <a:lnTo>
                    <a:pt x="35" y="21"/>
                  </a:lnTo>
                  <a:lnTo>
                    <a:pt x="33" y="21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26" y="29"/>
                  </a:lnTo>
                  <a:lnTo>
                    <a:pt x="21" y="39"/>
                  </a:lnTo>
                  <a:lnTo>
                    <a:pt x="19" y="50"/>
                  </a:lnTo>
                  <a:lnTo>
                    <a:pt x="17" y="63"/>
                  </a:lnTo>
                  <a:lnTo>
                    <a:pt x="17" y="119"/>
                  </a:lnTo>
                  <a:lnTo>
                    <a:pt x="17" y="119"/>
                  </a:lnTo>
                  <a:lnTo>
                    <a:pt x="19" y="139"/>
                  </a:lnTo>
                  <a:lnTo>
                    <a:pt x="21" y="157"/>
                  </a:lnTo>
                  <a:lnTo>
                    <a:pt x="21" y="157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6" y="191"/>
                  </a:lnTo>
                  <a:lnTo>
                    <a:pt x="26" y="209"/>
                  </a:lnTo>
                  <a:lnTo>
                    <a:pt x="26" y="209"/>
                  </a:lnTo>
                  <a:lnTo>
                    <a:pt x="27" y="228"/>
                  </a:lnTo>
                  <a:lnTo>
                    <a:pt x="28" y="235"/>
                  </a:lnTo>
                  <a:lnTo>
                    <a:pt x="31" y="242"/>
                  </a:lnTo>
                  <a:lnTo>
                    <a:pt x="31" y="242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8" y="251"/>
                  </a:lnTo>
                  <a:lnTo>
                    <a:pt x="40" y="259"/>
                  </a:lnTo>
                  <a:lnTo>
                    <a:pt x="40" y="259"/>
                  </a:lnTo>
                  <a:lnTo>
                    <a:pt x="41" y="263"/>
                  </a:lnTo>
                  <a:lnTo>
                    <a:pt x="40" y="266"/>
                  </a:lnTo>
                  <a:lnTo>
                    <a:pt x="37" y="270"/>
                  </a:lnTo>
                  <a:lnTo>
                    <a:pt x="34" y="273"/>
                  </a:lnTo>
                  <a:lnTo>
                    <a:pt x="28" y="277"/>
                  </a:lnTo>
                  <a:lnTo>
                    <a:pt x="23" y="280"/>
                  </a:lnTo>
                  <a:lnTo>
                    <a:pt x="23" y="304"/>
                  </a:lnTo>
                  <a:lnTo>
                    <a:pt x="23" y="304"/>
                  </a:lnTo>
                  <a:lnTo>
                    <a:pt x="24" y="307"/>
                  </a:lnTo>
                  <a:lnTo>
                    <a:pt x="24" y="307"/>
                  </a:lnTo>
                  <a:lnTo>
                    <a:pt x="24" y="307"/>
                  </a:lnTo>
                  <a:lnTo>
                    <a:pt x="24" y="307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3" y="312"/>
                  </a:lnTo>
                  <a:lnTo>
                    <a:pt x="23" y="312"/>
                  </a:lnTo>
                  <a:lnTo>
                    <a:pt x="20" y="318"/>
                  </a:lnTo>
                  <a:lnTo>
                    <a:pt x="17" y="321"/>
                  </a:lnTo>
                  <a:lnTo>
                    <a:pt x="17" y="321"/>
                  </a:lnTo>
                  <a:lnTo>
                    <a:pt x="14" y="324"/>
                  </a:lnTo>
                  <a:lnTo>
                    <a:pt x="9" y="329"/>
                  </a:lnTo>
                  <a:lnTo>
                    <a:pt x="9" y="329"/>
                  </a:lnTo>
                  <a:lnTo>
                    <a:pt x="6" y="335"/>
                  </a:lnTo>
                  <a:lnTo>
                    <a:pt x="3" y="338"/>
                  </a:lnTo>
                  <a:lnTo>
                    <a:pt x="3" y="33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charset="0" pitchFamily="34" typeface="Calibri"/>
                <a:ea typeface="+mn-ea"/>
                <a:cs typeface="+mn-cs"/>
              </a:endParaRPr>
            </a:p>
          </p:txBody>
        </p:sp>
        <p:sp>
          <p:nvSpPr>
            <p:cNvPr id="8" name="Freeform 58"/>
            <p:cNvSpPr/>
            <p:nvPr/>
          </p:nvSpPr>
          <p:spPr bwMode="auto">
            <a:xfrm>
              <a:off x="177800" y="2633663"/>
              <a:ext cx="814388" cy="1393825"/>
            </a:xfrm>
            <a:custGeom>
              <a:gdLst>
                <a:gd fmla="*/ 897 w 1025" name="T0"/>
                <a:gd fmla="*/ 1754 h 1755" name="T1"/>
                <a:gd fmla="*/ 930 w 1025" name="T2"/>
                <a:gd fmla="*/ 1741 h 1755" name="T3"/>
                <a:gd fmla="*/ 943 w 1025" name="T4"/>
                <a:gd fmla="*/ 1721 h 1755" name="T5"/>
                <a:gd fmla="*/ 922 w 1025" name="T6"/>
                <a:gd fmla="*/ 1686 h 1755" name="T7"/>
                <a:gd fmla="*/ 920 w 1025" name="T8"/>
                <a:gd fmla="*/ 1667 h 1755" name="T9"/>
                <a:gd fmla="*/ 934 w 1025" name="T10"/>
                <a:gd fmla="*/ 1632 h 1755" name="T11"/>
                <a:gd fmla="*/ 969 w 1025" name="T12"/>
                <a:gd fmla="*/ 1591 h 1755" name="T13"/>
                <a:gd fmla="*/ 982 w 1025" name="T14"/>
                <a:gd fmla="*/ 1559 h 1755" name="T15"/>
                <a:gd fmla="*/ 1014 w 1025" name="T16"/>
                <a:gd fmla="*/ 1523 h 1755" name="T17"/>
                <a:gd fmla="*/ 1025 w 1025" name="T18"/>
                <a:gd fmla="*/ 1493 h 1755" name="T19"/>
                <a:gd fmla="*/ 1002 w 1025" name="T20"/>
                <a:gd fmla="*/ 1437 h 1755" name="T21"/>
                <a:gd fmla="*/ 985 w 1025" name="T22"/>
                <a:gd fmla="*/ 1391 h 1755" name="T23"/>
                <a:gd fmla="*/ 395 w 1025" name="T24"/>
                <a:gd fmla="*/ 78 h 1755" name="T25"/>
                <a:gd fmla="*/ 182 w 1025" name="T26"/>
                <a:gd fmla="*/ 21 h 1755" name="T27"/>
                <a:gd fmla="*/ 101 w 1025" name="T28"/>
                <a:gd fmla="*/ 0 h 1755" name="T29"/>
                <a:gd fmla="*/ 97 w 1025" name="T30"/>
                <a:gd fmla="*/ 5 h 1755" name="T31"/>
                <a:gd fmla="*/ 90 w 1025" name="T32"/>
                <a:gd fmla="*/ 74 h 1755" name="T33"/>
                <a:gd fmla="*/ 64 w 1025" name="T34"/>
                <a:gd fmla="*/ 129 h 1755" name="T35"/>
                <a:gd fmla="*/ 57 w 1025" name="T36"/>
                <a:gd fmla="*/ 147 h 1755" name="T37"/>
                <a:gd fmla="*/ 48 w 1025" name="T38"/>
                <a:gd fmla="*/ 168 h 1755" name="T39"/>
                <a:gd fmla="*/ 20 w 1025" name="T40"/>
                <a:gd fmla="*/ 192 h 1755" name="T41"/>
                <a:gd fmla="*/ 1 w 1025" name="T42"/>
                <a:gd fmla="*/ 229 h 1755" name="T43"/>
                <a:gd fmla="*/ 17 w 1025" name="T44"/>
                <a:gd fmla="*/ 276 h 1755" name="T45"/>
                <a:gd fmla="*/ 36 w 1025" name="T46"/>
                <a:gd fmla="*/ 316 h 1755" name="T47"/>
                <a:gd fmla="*/ 36 w 1025" name="T48"/>
                <a:gd fmla="*/ 377 h 1755" name="T49"/>
                <a:gd fmla="*/ 14 w 1025" name="T50"/>
                <a:gd fmla="*/ 458 h 1755" name="T51"/>
                <a:gd fmla="*/ 20 w 1025" name="T52"/>
                <a:gd fmla="*/ 522 h 1755" name="T53"/>
                <a:gd fmla="*/ 43 w 1025" name="T54"/>
                <a:gd fmla="*/ 549 h 1755" name="T55"/>
                <a:gd fmla="*/ 64 w 1025" name="T56"/>
                <a:gd fmla="*/ 581 h 1755" name="T57"/>
                <a:gd fmla="*/ 67 w 1025" name="T58"/>
                <a:gd fmla="*/ 648 h 1755" name="T59"/>
                <a:gd fmla="*/ 87 w 1025" name="T60"/>
                <a:gd fmla="*/ 672 h 1755" name="T61"/>
                <a:gd fmla="*/ 106 w 1025" name="T62"/>
                <a:gd fmla="*/ 703 h 1755" name="T63"/>
                <a:gd fmla="*/ 98 w 1025" name="T64"/>
                <a:gd fmla="*/ 753 h 1755" name="T65"/>
                <a:gd fmla="*/ 91 w 1025" name="T66"/>
                <a:gd fmla="*/ 793 h 1755" name="T67"/>
                <a:gd fmla="*/ 120 w 1025" name="T68"/>
                <a:gd fmla="*/ 836 h 1755" name="T69"/>
                <a:gd fmla="*/ 136 w 1025" name="T70"/>
                <a:gd fmla="*/ 854 h 1755" name="T71"/>
                <a:gd fmla="*/ 151 w 1025" name="T72"/>
                <a:gd fmla="*/ 888 h 1755" name="T73"/>
                <a:gd fmla="*/ 137 w 1025" name="T74"/>
                <a:gd fmla="*/ 905 h 1755" name="T75"/>
                <a:gd fmla="*/ 108 w 1025" name="T76"/>
                <a:gd fmla="*/ 943 h 1755" name="T77"/>
                <a:gd fmla="*/ 123 w 1025" name="T78"/>
                <a:gd fmla="*/ 989 h 1755" name="T79"/>
                <a:gd fmla="*/ 160 w 1025" name="T80"/>
                <a:gd fmla="*/ 1055 h 1755" name="T81"/>
                <a:gd fmla="*/ 214 w 1025" name="T82"/>
                <a:gd fmla="*/ 1178 h 1755" name="T83"/>
                <a:gd fmla="*/ 230 w 1025" name="T84"/>
                <a:gd fmla="*/ 1227 h 1755" name="T85"/>
                <a:gd fmla="*/ 212 w 1025" name="T86"/>
                <a:gd fmla="*/ 1252 h 1755" name="T87"/>
                <a:gd fmla="*/ 209 w 1025" name="T88"/>
                <a:gd fmla="*/ 1283 h 1755" name="T89"/>
                <a:gd fmla="*/ 255 w 1025" name="T90"/>
                <a:gd fmla="*/ 1311 h 1755" name="T91"/>
                <a:gd fmla="*/ 286 w 1025" name="T92"/>
                <a:gd fmla="*/ 1326 h 1755" name="T93"/>
                <a:gd fmla="*/ 321 w 1025" name="T94"/>
                <a:gd fmla="*/ 1338 h 1755" name="T95"/>
                <a:gd fmla="*/ 347 w 1025" name="T96"/>
                <a:gd fmla="*/ 1354 h 1755" name="T97"/>
                <a:gd fmla="*/ 396 w 1025" name="T98"/>
                <a:gd fmla="*/ 1415 h 1755" name="T99"/>
                <a:gd fmla="*/ 427 w 1025" name="T100"/>
                <a:gd fmla="*/ 1429 h 1755" name="T101"/>
                <a:gd fmla="*/ 460 w 1025" name="T102"/>
                <a:gd fmla="*/ 1451 h 1755" name="T103"/>
                <a:gd fmla="*/ 462 w 1025" name="T104"/>
                <a:gd fmla="*/ 1471 h 1755" name="T105"/>
                <a:gd fmla="*/ 485 w 1025" name="T106"/>
                <a:gd fmla="*/ 1495 h 1755" name="T107"/>
                <a:gd fmla="*/ 535 w 1025" name="T108"/>
                <a:gd fmla="*/ 1527 h 1755" name="T109"/>
                <a:gd fmla="*/ 563 w 1025" name="T110"/>
                <a:gd fmla="*/ 1579 h 1755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754" w="1025">
                  <a:moveTo>
                    <a:pt x="577" y="1699"/>
                  </a:moveTo>
                  <a:lnTo>
                    <a:pt x="895" y="1754"/>
                  </a:lnTo>
                  <a:lnTo>
                    <a:pt x="899" y="1741"/>
                  </a:lnTo>
                  <a:lnTo>
                    <a:pt x="899" y="1741"/>
                  </a:lnTo>
                  <a:lnTo>
                    <a:pt x="897" y="1754"/>
                  </a:lnTo>
                  <a:lnTo>
                    <a:pt x="899" y="1755"/>
                  </a:lnTo>
                  <a:lnTo>
                    <a:pt x="899" y="1755"/>
                  </a:lnTo>
                  <a:lnTo>
                    <a:pt x="908" y="1752"/>
                  </a:lnTo>
                  <a:lnTo>
                    <a:pt x="923" y="1745"/>
                  </a:lnTo>
                  <a:lnTo>
                    <a:pt x="930" y="1741"/>
                  </a:lnTo>
                  <a:lnTo>
                    <a:pt x="937" y="1737"/>
                  </a:lnTo>
                  <a:lnTo>
                    <a:pt x="941" y="1733"/>
                  </a:lnTo>
                  <a:lnTo>
                    <a:pt x="943" y="1727"/>
                  </a:lnTo>
                  <a:lnTo>
                    <a:pt x="943" y="1727"/>
                  </a:lnTo>
                  <a:lnTo>
                    <a:pt x="943" y="1721"/>
                  </a:lnTo>
                  <a:lnTo>
                    <a:pt x="940" y="1716"/>
                  </a:lnTo>
                  <a:lnTo>
                    <a:pt x="932" y="1703"/>
                  </a:lnTo>
                  <a:lnTo>
                    <a:pt x="932" y="1703"/>
                  </a:lnTo>
                  <a:lnTo>
                    <a:pt x="925" y="1692"/>
                  </a:lnTo>
                  <a:lnTo>
                    <a:pt x="922" y="1686"/>
                  </a:lnTo>
                  <a:lnTo>
                    <a:pt x="920" y="1682"/>
                  </a:lnTo>
                  <a:lnTo>
                    <a:pt x="920" y="1682"/>
                  </a:lnTo>
                  <a:lnTo>
                    <a:pt x="920" y="1674"/>
                  </a:lnTo>
                  <a:lnTo>
                    <a:pt x="920" y="1674"/>
                  </a:lnTo>
                  <a:lnTo>
                    <a:pt x="920" y="1667"/>
                  </a:lnTo>
                  <a:lnTo>
                    <a:pt x="920" y="1658"/>
                  </a:lnTo>
                  <a:lnTo>
                    <a:pt x="922" y="1650"/>
                  </a:lnTo>
                  <a:lnTo>
                    <a:pt x="927" y="1640"/>
                  </a:lnTo>
                  <a:lnTo>
                    <a:pt x="927" y="1640"/>
                  </a:lnTo>
                  <a:lnTo>
                    <a:pt x="934" y="1632"/>
                  </a:lnTo>
                  <a:lnTo>
                    <a:pt x="944" y="1622"/>
                  </a:lnTo>
                  <a:lnTo>
                    <a:pt x="944" y="1622"/>
                  </a:lnTo>
                  <a:lnTo>
                    <a:pt x="953" y="1614"/>
                  </a:lnTo>
                  <a:lnTo>
                    <a:pt x="962" y="1602"/>
                  </a:lnTo>
                  <a:lnTo>
                    <a:pt x="969" y="1591"/>
                  </a:lnTo>
                  <a:lnTo>
                    <a:pt x="972" y="1586"/>
                  </a:lnTo>
                  <a:lnTo>
                    <a:pt x="975" y="1579"/>
                  </a:lnTo>
                  <a:lnTo>
                    <a:pt x="975" y="1579"/>
                  </a:lnTo>
                  <a:lnTo>
                    <a:pt x="978" y="1569"/>
                  </a:lnTo>
                  <a:lnTo>
                    <a:pt x="982" y="1559"/>
                  </a:lnTo>
                  <a:lnTo>
                    <a:pt x="988" y="1551"/>
                  </a:lnTo>
                  <a:lnTo>
                    <a:pt x="993" y="1542"/>
                  </a:lnTo>
                  <a:lnTo>
                    <a:pt x="1004" y="1530"/>
                  </a:lnTo>
                  <a:lnTo>
                    <a:pt x="1014" y="1523"/>
                  </a:lnTo>
                  <a:lnTo>
                    <a:pt x="1014" y="1523"/>
                  </a:lnTo>
                  <a:lnTo>
                    <a:pt x="1020" y="1517"/>
                  </a:lnTo>
                  <a:lnTo>
                    <a:pt x="1023" y="1513"/>
                  </a:lnTo>
                  <a:lnTo>
                    <a:pt x="1025" y="1507"/>
                  </a:lnTo>
                  <a:lnTo>
                    <a:pt x="1025" y="1500"/>
                  </a:lnTo>
                  <a:lnTo>
                    <a:pt x="1025" y="1493"/>
                  </a:lnTo>
                  <a:lnTo>
                    <a:pt x="1023" y="1483"/>
                  </a:lnTo>
                  <a:lnTo>
                    <a:pt x="1020" y="1472"/>
                  </a:lnTo>
                  <a:lnTo>
                    <a:pt x="1020" y="1472"/>
                  </a:lnTo>
                  <a:lnTo>
                    <a:pt x="1010" y="1454"/>
                  </a:lnTo>
                  <a:lnTo>
                    <a:pt x="1002" y="1437"/>
                  </a:lnTo>
                  <a:lnTo>
                    <a:pt x="1002" y="1437"/>
                  </a:lnTo>
                  <a:lnTo>
                    <a:pt x="990" y="1416"/>
                  </a:lnTo>
                  <a:lnTo>
                    <a:pt x="986" y="1409"/>
                  </a:lnTo>
                  <a:lnTo>
                    <a:pt x="985" y="1402"/>
                  </a:lnTo>
                  <a:lnTo>
                    <a:pt x="985" y="1391"/>
                  </a:lnTo>
                  <a:lnTo>
                    <a:pt x="458" y="601"/>
                  </a:lnTo>
                  <a:lnTo>
                    <a:pt x="460" y="601"/>
                  </a:lnTo>
                  <a:lnTo>
                    <a:pt x="581" y="126"/>
                  </a:lnTo>
                  <a:lnTo>
                    <a:pt x="581" y="126"/>
                  </a:lnTo>
                  <a:lnTo>
                    <a:pt x="395" y="78"/>
                  </a:lnTo>
                  <a:lnTo>
                    <a:pt x="314" y="57"/>
                  </a:lnTo>
                  <a:lnTo>
                    <a:pt x="269" y="45"/>
                  </a:lnTo>
                  <a:lnTo>
                    <a:pt x="269" y="45"/>
                  </a:lnTo>
                  <a:lnTo>
                    <a:pt x="231" y="33"/>
                  </a:lnTo>
                  <a:lnTo>
                    <a:pt x="182" y="21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4" y="3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8" y="1"/>
                  </a:lnTo>
                  <a:lnTo>
                    <a:pt x="98" y="1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5" y="12"/>
                  </a:lnTo>
                  <a:lnTo>
                    <a:pt x="95" y="12"/>
                  </a:lnTo>
                  <a:lnTo>
                    <a:pt x="94" y="43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87" y="87"/>
                  </a:lnTo>
                  <a:lnTo>
                    <a:pt x="80" y="102"/>
                  </a:lnTo>
                  <a:lnTo>
                    <a:pt x="73" y="116"/>
                  </a:lnTo>
                  <a:lnTo>
                    <a:pt x="64" y="129"/>
                  </a:lnTo>
                  <a:lnTo>
                    <a:pt x="64" y="129"/>
                  </a:lnTo>
                  <a:lnTo>
                    <a:pt x="62" y="133"/>
                  </a:lnTo>
                  <a:lnTo>
                    <a:pt x="60" y="137"/>
                  </a:lnTo>
                  <a:lnTo>
                    <a:pt x="57" y="147"/>
                  </a:lnTo>
                  <a:lnTo>
                    <a:pt x="57" y="147"/>
                  </a:lnTo>
                  <a:lnTo>
                    <a:pt x="56" y="154"/>
                  </a:lnTo>
                  <a:lnTo>
                    <a:pt x="53" y="161"/>
                  </a:lnTo>
                  <a:lnTo>
                    <a:pt x="53" y="161"/>
                  </a:lnTo>
                  <a:lnTo>
                    <a:pt x="52" y="165"/>
                  </a:lnTo>
                  <a:lnTo>
                    <a:pt x="48" y="168"/>
                  </a:lnTo>
                  <a:lnTo>
                    <a:pt x="39" y="173"/>
                  </a:lnTo>
                  <a:lnTo>
                    <a:pt x="39" y="173"/>
                  </a:lnTo>
                  <a:lnTo>
                    <a:pt x="29" y="182"/>
                  </a:lnTo>
                  <a:lnTo>
                    <a:pt x="24" y="186"/>
                  </a:lnTo>
                  <a:lnTo>
                    <a:pt x="20" y="192"/>
                  </a:lnTo>
                  <a:lnTo>
                    <a:pt x="20" y="192"/>
                  </a:lnTo>
                  <a:lnTo>
                    <a:pt x="13" y="206"/>
                  </a:lnTo>
                  <a:lnTo>
                    <a:pt x="13" y="206"/>
                  </a:lnTo>
                  <a:lnTo>
                    <a:pt x="4" y="221"/>
                  </a:lnTo>
                  <a:lnTo>
                    <a:pt x="1" y="229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6" y="253"/>
                  </a:lnTo>
                  <a:lnTo>
                    <a:pt x="17" y="276"/>
                  </a:lnTo>
                  <a:lnTo>
                    <a:pt x="17" y="276"/>
                  </a:lnTo>
                  <a:lnTo>
                    <a:pt x="28" y="298"/>
                  </a:lnTo>
                  <a:lnTo>
                    <a:pt x="28" y="298"/>
                  </a:lnTo>
                  <a:lnTo>
                    <a:pt x="32" y="308"/>
                  </a:lnTo>
                  <a:lnTo>
                    <a:pt x="36" y="316"/>
                  </a:lnTo>
                  <a:lnTo>
                    <a:pt x="38" y="326"/>
                  </a:lnTo>
                  <a:lnTo>
                    <a:pt x="41" y="336"/>
                  </a:lnTo>
                  <a:lnTo>
                    <a:pt x="41" y="346"/>
                  </a:lnTo>
                  <a:lnTo>
                    <a:pt x="41" y="356"/>
                  </a:lnTo>
                  <a:lnTo>
                    <a:pt x="36" y="377"/>
                  </a:lnTo>
                  <a:lnTo>
                    <a:pt x="36" y="377"/>
                  </a:lnTo>
                  <a:lnTo>
                    <a:pt x="27" y="416"/>
                  </a:lnTo>
                  <a:lnTo>
                    <a:pt x="17" y="444"/>
                  </a:lnTo>
                  <a:lnTo>
                    <a:pt x="17" y="444"/>
                  </a:lnTo>
                  <a:lnTo>
                    <a:pt x="14" y="458"/>
                  </a:lnTo>
                  <a:lnTo>
                    <a:pt x="13" y="479"/>
                  </a:lnTo>
                  <a:lnTo>
                    <a:pt x="13" y="490"/>
                  </a:lnTo>
                  <a:lnTo>
                    <a:pt x="14" y="501"/>
                  </a:lnTo>
                  <a:lnTo>
                    <a:pt x="17" y="512"/>
                  </a:lnTo>
                  <a:lnTo>
                    <a:pt x="20" y="522"/>
                  </a:lnTo>
                  <a:lnTo>
                    <a:pt x="20" y="522"/>
                  </a:lnTo>
                  <a:lnTo>
                    <a:pt x="25" y="531"/>
                  </a:lnTo>
                  <a:lnTo>
                    <a:pt x="31" y="536"/>
                  </a:lnTo>
                  <a:lnTo>
                    <a:pt x="43" y="549"/>
                  </a:lnTo>
                  <a:lnTo>
                    <a:pt x="43" y="549"/>
                  </a:lnTo>
                  <a:lnTo>
                    <a:pt x="52" y="556"/>
                  </a:lnTo>
                  <a:lnTo>
                    <a:pt x="59" y="563"/>
                  </a:lnTo>
                  <a:lnTo>
                    <a:pt x="63" y="571"/>
                  </a:lnTo>
                  <a:lnTo>
                    <a:pt x="64" y="577"/>
                  </a:lnTo>
                  <a:lnTo>
                    <a:pt x="64" y="581"/>
                  </a:lnTo>
                  <a:lnTo>
                    <a:pt x="64" y="581"/>
                  </a:lnTo>
                  <a:lnTo>
                    <a:pt x="66" y="618"/>
                  </a:lnTo>
                  <a:lnTo>
                    <a:pt x="66" y="634"/>
                  </a:lnTo>
                  <a:lnTo>
                    <a:pt x="67" y="648"/>
                  </a:lnTo>
                  <a:lnTo>
                    <a:pt x="67" y="648"/>
                  </a:lnTo>
                  <a:lnTo>
                    <a:pt x="70" y="654"/>
                  </a:lnTo>
                  <a:lnTo>
                    <a:pt x="73" y="658"/>
                  </a:lnTo>
                  <a:lnTo>
                    <a:pt x="81" y="667"/>
                  </a:lnTo>
                  <a:lnTo>
                    <a:pt x="81" y="667"/>
                  </a:lnTo>
                  <a:lnTo>
                    <a:pt x="87" y="672"/>
                  </a:lnTo>
                  <a:lnTo>
                    <a:pt x="94" y="678"/>
                  </a:lnTo>
                  <a:lnTo>
                    <a:pt x="99" y="686"/>
                  </a:lnTo>
                  <a:lnTo>
                    <a:pt x="104" y="696"/>
                  </a:lnTo>
                  <a:lnTo>
                    <a:pt x="104" y="696"/>
                  </a:lnTo>
                  <a:lnTo>
                    <a:pt x="106" y="703"/>
                  </a:lnTo>
                  <a:lnTo>
                    <a:pt x="108" y="710"/>
                  </a:lnTo>
                  <a:lnTo>
                    <a:pt x="106" y="724"/>
                  </a:lnTo>
                  <a:lnTo>
                    <a:pt x="102" y="738"/>
                  </a:lnTo>
                  <a:lnTo>
                    <a:pt x="98" y="753"/>
                  </a:lnTo>
                  <a:lnTo>
                    <a:pt x="98" y="753"/>
                  </a:lnTo>
                  <a:lnTo>
                    <a:pt x="92" y="770"/>
                  </a:lnTo>
                  <a:lnTo>
                    <a:pt x="91" y="779"/>
                  </a:lnTo>
                  <a:lnTo>
                    <a:pt x="90" y="786"/>
                  </a:lnTo>
                  <a:lnTo>
                    <a:pt x="90" y="786"/>
                  </a:lnTo>
                  <a:lnTo>
                    <a:pt x="91" y="793"/>
                  </a:lnTo>
                  <a:lnTo>
                    <a:pt x="94" y="800"/>
                  </a:lnTo>
                  <a:lnTo>
                    <a:pt x="97" y="807"/>
                  </a:lnTo>
                  <a:lnTo>
                    <a:pt x="101" y="814"/>
                  </a:lnTo>
                  <a:lnTo>
                    <a:pt x="109" y="826"/>
                  </a:lnTo>
                  <a:lnTo>
                    <a:pt x="120" y="836"/>
                  </a:lnTo>
                  <a:lnTo>
                    <a:pt x="120" y="836"/>
                  </a:lnTo>
                  <a:lnTo>
                    <a:pt x="129" y="847"/>
                  </a:lnTo>
                  <a:lnTo>
                    <a:pt x="129" y="847"/>
                  </a:lnTo>
                  <a:lnTo>
                    <a:pt x="136" y="854"/>
                  </a:lnTo>
                  <a:lnTo>
                    <a:pt x="136" y="854"/>
                  </a:lnTo>
                  <a:lnTo>
                    <a:pt x="144" y="864"/>
                  </a:lnTo>
                  <a:lnTo>
                    <a:pt x="150" y="874"/>
                  </a:lnTo>
                  <a:lnTo>
                    <a:pt x="151" y="878"/>
                  </a:lnTo>
                  <a:lnTo>
                    <a:pt x="153" y="884"/>
                  </a:lnTo>
                  <a:lnTo>
                    <a:pt x="151" y="888"/>
                  </a:lnTo>
                  <a:lnTo>
                    <a:pt x="148" y="894"/>
                  </a:lnTo>
                  <a:lnTo>
                    <a:pt x="148" y="894"/>
                  </a:lnTo>
                  <a:lnTo>
                    <a:pt x="144" y="898"/>
                  </a:lnTo>
                  <a:lnTo>
                    <a:pt x="137" y="905"/>
                  </a:lnTo>
                  <a:lnTo>
                    <a:pt x="137" y="905"/>
                  </a:lnTo>
                  <a:lnTo>
                    <a:pt x="125" y="915"/>
                  </a:lnTo>
                  <a:lnTo>
                    <a:pt x="119" y="920"/>
                  </a:lnTo>
                  <a:lnTo>
                    <a:pt x="115" y="927"/>
                  </a:lnTo>
                  <a:lnTo>
                    <a:pt x="111" y="934"/>
                  </a:lnTo>
                  <a:lnTo>
                    <a:pt x="108" y="943"/>
                  </a:lnTo>
                  <a:lnTo>
                    <a:pt x="108" y="951"/>
                  </a:lnTo>
                  <a:lnTo>
                    <a:pt x="109" y="959"/>
                  </a:lnTo>
                  <a:lnTo>
                    <a:pt x="109" y="959"/>
                  </a:lnTo>
                  <a:lnTo>
                    <a:pt x="116" y="975"/>
                  </a:lnTo>
                  <a:lnTo>
                    <a:pt x="123" y="989"/>
                  </a:lnTo>
                  <a:lnTo>
                    <a:pt x="140" y="1018"/>
                  </a:lnTo>
                  <a:lnTo>
                    <a:pt x="140" y="1018"/>
                  </a:lnTo>
                  <a:lnTo>
                    <a:pt x="153" y="1038"/>
                  </a:lnTo>
                  <a:lnTo>
                    <a:pt x="160" y="1055"/>
                  </a:lnTo>
                  <a:lnTo>
                    <a:pt x="160" y="1055"/>
                  </a:lnTo>
                  <a:lnTo>
                    <a:pt x="179" y="1101"/>
                  </a:lnTo>
                  <a:lnTo>
                    <a:pt x="191" y="1130"/>
                  </a:lnTo>
                  <a:lnTo>
                    <a:pt x="191" y="1130"/>
                  </a:lnTo>
                  <a:lnTo>
                    <a:pt x="200" y="1148"/>
                  </a:lnTo>
                  <a:lnTo>
                    <a:pt x="214" y="1178"/>
                  </a:lnTo>
                  <a:lnTo>
                    <a:pt x="227" y="1209"/>
                  </a:lnTo>
                  <a:lnTo>
                    <a:pt x="231" y="1220"/>
                  </a:lnTo>
                  <a:lnTo>
                    <a:pt x="231" y="1224"/>
                  </a:lnTo>
                  <a:lnTo>
                    <a:pt x="230" y="1227"/>
                  </a:lnTo>
                  <a:lnTo>
                    <a:pt x="230" y="1227"/>
                  </a:lnTo>
                  <a:lnTo>
                    <a:pt x="226" y="1233"/>
                  </a:lnTo>
                  <a:lnTo>
                    <a:pt x="226" y="1233"/>
                  </a:lnTo>
                  <a:lnTo>
                    <a:pt x="220" y="1238"/>
                  </a:lnTo>
                  <a:lnTo>
                    <a:pt x="214" y="1247"/>
                  </a:lnTo>
                  <a:lnTo>
                    <a:pt x="212" y="1252"/>
                  </a:lnTo>
                  <a:lnTo>
                    <a:pt x="210" y="1259"/>
                  </a:lnTo>
                  <a:lnTo>
                    <a:pt x="209" y="1268"/>
                  </a:lnTo>
                  <a:lnTo>
                    <a:pt x="207" y="1276"/>
                  </a:lnTo>
                  <a:lnTo>
                    <a:pt x="207" y="1276"/>
                  </a:lnTo>
                  <a:lnTo>
                    <a:pt x="209" y="1283"/>
                  </a:lnTo>
                  <a:lnTo>
                    <a:pt x="213" y="1290"/>
                  </a:lnTo>
                  <a:lnTo>
                    <a:pt x="217" y="1294"/>
                  </a:lnTo>
                  <a:lnTo>
                    <a:pt x="223" y="1298"/>
                  </a:lnTo>
                  <a:lnTo>
                    <a:pt x="238" y="1305"/>
                  </a:lnTo>
                  <a:lnTo>
                    <a:pt x="255" y="1311"/>
                  </a:lnTo>
                  <a:lnTo>
                    <a:pt x="255" y="1311"/>
                  </a:lnTo>
                  <a:lnTo>
                    <a:pt x="273" y="1318"/>
                  </a:lnTo>
                  <a:lnTo>
                    <a:pt x="282" y="1322"/>
                  </a:lnTo>
                  <a:lnTo>
                    <a:pt x="286" y="1326"/>
                  </a:lnTo>
                  <a:lnTo>
                    <a:pt x="286" y="1326"/>
                  </a:lnTo>
                  <a:lnTo>
                    <a:pt x="291" y="1331"/>
                  </a:lnTo>
                  <a:lnTo>
                    <a:pt x="297" y="1333"/>
                  </a:lnTo>
                  <a:lnTo>
                    <a:pt x="311" y="1336"/>
                  </a:lnTo>
                  <a:lnTo>
                    <a:pt x="311" y="1336"/>
                  </a:lnTo>
                  <a:lnTo>
                    <a:pt x="321" y="1338"/>
                  </a:lnTo>
                  <a:lnTo>
                    <a:pt x="331" y="1340"/>
                  </a:lnTo>
                  <a:lnTo>
                    <a:pt x="339" y="1346"/>
                  </a:lnTo>
                  <a:lnTo>
                    <a:pt x="343" y="1350"/>
                  </a:lnTo>
                  <a:lnTo>
                    <a:pt x="347" y="1354"/>
                  </a:lnTo>
                  <a:lnTo>
                    <a:pt x="347" y="1354"/>
                  </a:lnTo>
                  <a:lnTo>
                    <a:pt x="361" y="1373"/>
                  </a:lnTo>
                  <a:lnTo>
                    <a:pt x="361" y="1373"/>
                  </a:lnTo>
                  <a:lnTo>
                    <a:pt x="375" y="1391"/>
                  </a:lnTo>
                  <a:lnTo>
                    <a:pt x="388" y="1408"/>
                  </a:lnTo>
                  <a:lnTo>
                    <a:pt x="396" y="1415"/>
                  </a:lnTo>
                  <a:lnTo>
                    <a:pt x="403" y="1422"/>
                  </a:lnTo>
                  <a:lnTo>
                    <a:pt x="410" y="1424"/>
                  </a:lnTo>
                  <a:lnTo>
                    <a:pt x="417" y="1427"/>
                  </a:lnTo>
                  <a:lnTo>
                    <a:pt x="417" y="1427"/>
                  </a:lnTo>
                  <a:lnTo>
                    <a:pt x="427" y="1429"/>
                  </a:lnTo>
                  <a:lnTo>
                    <a:pt x="436" y="1431"/>
                  </a:lnTo>
                  <a:lnTo>
                    <a:pt x="443" y="1436"/>
                  </a:lnTo>
                  <a:lnTo>
                    <a:pt x="450" y="1440"/>
                  </a:lnTo>
                  <a:lnTo>
                    <a:pt x="455" y="1445"/>
                  </a:lnTo>
                  <a:lnTo>
                    <a:pt x="460" y="1451"/>
                  </a:lnTo>
                  <a:lnTo>
                    <a:pt x="462" y="1458"/>
                  </a:lnTo>
                  <a:lnTo>
                    <a:pt x="462" y="1464"/>
                  </a:lnTo>
                  <a:lnTo>
                    <a:pt x="462" y="1464"/>
                  </a:lnTo>
                  <a:lnTo>
                    <a:pt x="462" y="1471"/>
                  </a:lnTo>
                  <a:lnTo>
                    <a:pt x="462" y="1471"/>
                  </a:lnTo>
                  <a:lnTo>
                    <a:pt x="462" y="1478"/>
                  </a:lnTo>
                  <a:lnTo>
                    <a:pt x="464" y="1481"/>
                  </a:lnTo>
                  <a:lnTo>
                    <a:pt x="465" y="1483"/>
                  </a:lnTo>
                  <a:lnTo>
                    <a:pt x="472" y="1488"/>
                  </a:lnTo>
                  <a:lnTo>
                    <a:pt x="485" y="1495"/>
                  </a:lnTo>
                  <a:lnTo>
                    <a:pt x="485" y="1495"/>
                  </a:lnTo>
                  <a:lnTo>
                    <a:pt x="499" y="1500"/>
                  </a:lnTo>
                  <a:lnTo>
                    <a:pt x="511" y="1507"/>
                  </a:lnTo>
                  <a:lnTo>
                    <a:pt x="524" y="1516"/>
                  </a:lnTo>
                  <a:lnTo>
                    <a:pt x="535" y="1527"/>
                  </a:lnTo>
                  <a:lnTo>
                    <a:pt x="546" y="1538"/>
                  </a:lnTo>
                  <a:lnTo>
                    <a:pt x="555" y="1551"/>
                  </a:lnTo>
                  <a:lnTo>
                    <a:pt x="560" y="1565"/>
                  </a:lnTo>
                  <a:lnTo>
                    <a:pt x="563" y="1579"/>
                  </a:lnTo>
                  <a:lnTo>
                    <a:pt x="563" y="1579"/>
                  </a:lnTo>
                  <a:lnTo>
                    <a:pt x="577" y="1699"/>
                  </a:lnTo>
                  <a:lnTo>
                    <a:pt x="577" y="1699"/>
                  </a:lnTo>
                  <a:close/>
                </a:path>
              </a:pathLst>
            </a:custGeom>
            <a:solidFill>
              <a:srgbClr val="FF8A00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charset="0" pitchFamily="34" typeface="Calibri"/>
                <a:ea typeface="+mn-ea"/>
                <a:cs typeface="+mn-cs"/>
              </a:endParaRPr>
            </a:p>
          </p:txBody>
        </p:sp>
        <p:sp>
          <p:nvSpPr>
            <p:cNvPr id="9" name="Freeform 59"/>
            <p:cNvSpPr/>
            <p:nvPr/>
          </p:nvSpPr>
          <p:spPr bwMode="auto">
            <a:xfrm>
              <a:off x="3108325" y="4170363"/>
              <a:ext cx="571500" cy="498475"/>
            </a:xfrm>
            <a:custGeom>
              <a:gdLst>
                <a:gd fmla="*/ 664 w 720" name="T0"/>
                <a:gd fmla="*/ 601 h 627" name="T1"/>
                <a:gd fmla="*/ 719 w 720" name="T2"/>
                <a:gd fmla="*/ 613 h 627" name="T3"/>
                <a:gd fmla="*/ 720 w 720" name="T4"/>
                <a:gd fmla="*/ 606 h 627" name="T5"/>
                <a:gd fmla="*/ 688 w 720" name="T6"/>
                <a:gd fmla="*/ 571 h 627" name="T7"/>
                <a:gd fmla="*/ 662 w 720" name="T8"/>
                <a:gd fmla="*/ 559 h 627" name="T9"/>
                <a:gd fmla="*/ 631 w 720" name="T10"/>
                <a:gd fmla="*/ 536 h 627" name="T11"/>
                <a:gd fmla="*/ 635 w 720" name="T12"/>
                <a:gd fmla="*/ 531 h 627" name="T13"/>
                <a:gd fmla="*/ 674 w 720" name="T14"/>
                <a:gd fmla="*/ 514 h 627" name="T15"/>
                <a:gd fmla="*/ 674 w 720" name="T16"/>
                <a:gd fmla="*/ 504 h 627" name="T17"/>
                <a:gd fmla="*/ 671 w 720" name="T18"/>
                <a:gd fmla="*/ 465 h 627" name="T19"/>
                <a:gd fmla="*/ 660 w 720" name="T20"/>
                <a:gd fmla="*/ 462 h 627" name="T21"/>
                <a:gd fmla="*/ 648 w 720" name="T22"/>
                <a:gd fmla="*/ 486 h 627" name="T23"/>
                <a:gd fmla="*/ 643 w 720" name="T24"/>
                <a:gd fmla="*/ 494 h 627" name="T25"/>
                <a:gd fmla="*/ 620 w 720" name="T26"/>
                <a:gd fmla="*/ 482 h 627" name="T27"/>
                <a:gd fmla="*/ 596 w 720" name="T28"/>
                <a:gd fmla="*/ 469 h 627" name="T29"/>
                <a:gd fmla="*/ 607 w 720" name="T30"/>
                <a:gd fmla="*/ 461 h 627" name="T31"/>
                <a:gd fmla="*/ 621 w 720" name="T32"/>
                <a:gd fmla="*/ 441 h 627" name="T33"/>
                <a:gd fmla="*/ 604 w 720" name="T34"/>
                <a:gd fmla="*/ 450 h 627" name="T35"/>
                <a:gd fmla="*/ 618 w 720" name="T36"/>
                <a:gd fmla="*/ 427 h 627" name="T37"/>
                <a:gd fmla="*/ 593 w 720" name="T38"/>
                <a:gd fmla="*/ 377 h 627" name="T39"/>
                <a:gd fmla="*/ 596 w 720" name="T40"/>
                <a:gd fmla="*/ 347 h 627" name="T41"/>
                <a:gd fmla="*/ 600 w 720" name="T42"/>
                <a:gd fmla="*/ 308 h 627" name="T43"/>
                <a:gd fmla="*/ 346 w 720" name="T44"/>
                <a:gd fmla="*/ 325 h 627" name="T45"/>
                <a:gd fmla="*/ 346 w 720" name="T46"/>
                <a:gd fmla="*/ 277 h 627" name="T47"/>
                <a:gd fmla="*/ 372 w 720" name="T48"/>
                <a:gd fmla="*/ 190 h 627" name="T49"/>
                <a:gd fmla="*/ 408 w 720" name="T50"/>
                <a:gd fmla="*/ 136 h 627" name="T51"/>
                <a:gd fmla="*/ 424 w 720" name="T52"/>
                <a:gd fmla="*/ 105 h 627" name="T53"/>
                <a:gd fmla="*/ 397 w 720" name="T54"/>
                <a:gd fmla="*/ 71 h 627" name="T55"/>
                <a:gd fmla="*/ 49 w 720" name="T56"/>
                <a:gd fmla="*/ 245 h 627" name="T57"/>
                <a:gd fmla="*/ 66 w 720" name="T58"/>
                <a:gd fmla="*/ 349 h 627" name="T59"/>
                <a:gd fmla="*/ 54 w 720" name="T60"/>
                <a:gd fmla="*/ 389 h 627" name="T61"/>
                <a:gd fmla="*/ 55 w 720" name="T62"/>
                <a:gd fmla="*/ 436 h 627" name="T63"/>
                <a:gd fmla="*/ 54 w 720" name="T64"/>
                <a:gd fmla="*/ 485 h 627" name="T65"/>
                <a:gd fmla="*/ 33 w 720" name="T66"/>
                <a:gd fmla="*/ 508 h 627" name="T67"/>
                <a:gd fmla="*/ 30 w 720" name="T68"/>
                <a:gd fmla="*/ 531 h 627" name="T69"/>
                <a:gd fmla="*/ 80 w 720" name="T70"/>
                <a:gd fmla="*/ 529 h 627" name="T71"/>
                <a:gd fmla="*/ 155 w 720" name="T72"/>
                <a:gd fmla="*/ 542 h 627" name="T73"/>
                <a:gd fmla="*/ 206 w 720" name="T74"/>
                <a:gd fmla="*/ 556 h 627" name="T75"/>
                <a:gd fmla="*/ 267 w 720" name="T76"/>
                <a:gd fmla="*/ 562 h 627" name="T77"/>
                <a:gd fmla="*/ 279 w 720" name="T78"/>
                <a:gd fmla="*/ 552 h 627" name="T79"/>
                <a:gd fmla="*/ 274 w 720" name="T80"/>
                <a:gd fmla="*/ 531 h 627" name="T81"/>
                <a:gd fmla="*/ 282 w 720" name="T82"/>
                <a:gd fmla="*/ 525 h 627" name="T83"/>
                <a:gd fmla="*/ 330 w 720" name="T84"/>
                <a:gd fmla="*/ 514 h 627" name="T85"/>
                <a:gd fmla="*/ 344 w 720" name="T86"/>
                <a:gd fmla="*/ 522 h 627" name="T87"/>
                <a:gd fmla="*/ 362 w 720" name="T88"/>
                <a:gd fmla="*/ 552 h 627" name="T89"/>
                <a:gd fmla="*/ 391 w 720" name="T90"/>
                <a:gd fmla="*/ 570 h 627" name="T91"/>
                <a:gd fmla="*/ 398 w 720" name="T92"/>
                <a:gd fmla="*/ 592 h 627" name="T93"/>
                <a:gd fmla="*/ 409 w 720" name="T94"/>
                <a:gd fmla="*/ 612 h 627" name="T95"/>
                <a:gd fmla="*/ 466 w 720" name="T96"/>
                <a:gd fmla="*/ 623 h 627" name="T97"/>
                <a:gd fmla="*/ 503 w 720" name="T98"/>
                <a:gd fmla="*/ 612 h 627" name="T99"/>
                <a:gd fmla="*/ 541 w 720" name="T100"/>
                <a:gd fmla="*/ 598 h 627" name="T101"/>
                <a:gd fmla="*/ 543 w 720" name="T102"/>
                <a:gd fmla="*/ 604 h 627" name="T103"/>
                <a:gd fmla="*/ 537 w 720" name="T104"/>
                <a:gd fmla="*/ 626 h 627" name="T105"/>
                <a:gd fmla="*/ 552 w 720" name="T106"/>
                <a:gd fmla="*/ 625 h 627" name="T107"/>
                <a:gd fmla="*/ 575 w 720" name="T108"/>
                <a:gd fmla="*/ 612 h 627" name="T109"/>
                <a:gd fmla="*/ 573 w 720" name="T110"/>
                <a:gd fmla="*/ 595 h 627" name="T111"/>
                <a:gd fmla="*/ 575 w 720" name="T112"/>
                <a:gd fmla="*/ 571 h 627" name="T113"/>
                <a:gd fmla="*/ 614 w 720" name="T114"/>
                <a:gd fmla="*/ 576 h 627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627" w="720">
                  <a:moveTo>
                    <a:pt x="627" y="583"/>
                  </a:moveTo>
                  <a:lnTo>
                    <a:pt x="627" y="583"/>
                  </a:lnTo>
                  <a:lnTo>
                    <a:pt x="646" y="592"/>
                  </a:lnTo>
                  <a:lnTo>
                    <a:pt x="646" y="592"/>
                  </a:lnTo>
                  <a:lnTo>
                    <a:pt x="664" y="601"/>
                  </a:lnTo>
                  <a:lnTo>
                    <a:pt x="687" y="609"/>
                  </a:lnTo>
                  <a:lnTo>
                    <a:pt x="697" y="612"/>
                  </a:lnTo>
                  <a:lnTo>
                    <a:pt x="706" y="615"/>
                  </a:lnTo>
                  <a:lnTo>
                    <a:pt x="713" y="615"/>
                  </a:lnTo>
                  <a:lnTo>
                    <a:pt x="719" y="613"/>
                  </a:lnTo>
                  <a:lnTo>
                    <a:pt x="719" y="613"/>
                  </a:lnTo>
                  <a:lnTo>
                    <a:pt x="720" y="612"/>
                  </a:lnTo>
                  <a:lnTo>
                    <a:pt x="720" y="609"/>
                  </a:lnTo>
                  <a:lnTo>
                    <a:pt x="720" y="609"/>
                  </a:lnTo>
                  <a:lnTo>
                    <a:pt x="720" y="606"/>
                  </a:lnTo>
                  <a:lnTo>
                    <a:pt x="719" y="602"/>
                  </a:lnTo>
                  <a:lnTo>
                    <a:pt x="713" y="595"/>
                  </a:lnTo>
                  <a:lnTo>
                    <a:pt x="706" y="587"/>
                  </a:lnTo>
                  <a:lnTo>
                    <a:pt x="698" y="578"/>
                  </a:lnTo>
                  <a:lnTo>
                    <a:pt x="688" y="571"/>
                  </a:lnTo>
                  <a:lnTo>
                    <a:pt x="678" y="566"/>
                  </a:lnTo>
                  <a:lnTo>
                    <a:pt x="671" y="562"/>
                  </a:lnTo>
                  <a:lnTo>
                    <a:pt x="666" y="560"/>
                  </a:lnTo>
                  <a:lnTo>
                    <a:pt x="666" y="560"/>
                  </a:lnTo>
                  <a:lnTo>
                    <a:pt x="662" y="559"/>
                  </a:lnTo>
                  <a:lnTo>
                    <a:pt x="656" y="557"/>
                  </a:lnTo>
                  <a:lnTo>
                    <a:pt x="645" y="552"/>
                  </a:lnTo>
                  <a:lnTo>
                    <a:pt x="636" y="543"/>
                  </a:lnTo>
                  <a:lnTo>
                    <a:pt x="632" y="539"/>
                  </a:lnTo>
                  <a:lnTo>
                    <a:pt x="631" y="536"/>
                  </a:lnTo>
                  <a:lnTo>
                    <a:pt x="631" y="536"/>
                  </a:lnTo>
                  <a:lnTo>
                    <a:pt x="631" y="534"/>
                  </a:lnTo>
                  <a:lnTo>
                    <a:pt x="632" y="532"/>
                  </a:lnTo>
                  <a:lnTo>
                    <a:pt x="635" y="531"/>
                  </a:lnTo>
                  <a:lnTo>
                    <a:pt x="635" y="531"/>
                  </a:lnTo>
                  <a:lnTo>
                    <a:pt x="646" y="527"/>
                  </a:lnTo>
                  <a:lnTo>
                    <a:pt x="646" y="527"/>
                  </a:lnTo>
                  <a:lnTo>
                    <a:pt x="664" y="521"/>
                  </a:lnTo>
                  <a:lnTo>
                    <a:pt x="671" y="517"/>
                  </a:lnTo>
                  <a:lnTo>
                    <a:pt x="674" y="514"/>
                  </a:lnTo>
                  <a:lnTo>
                    <a:pt x="676" y="511"/>
                  </a:lnTo>
                  <a:lnTo>
                    <a:pt x="676" y="511"/>
                  </a:lnTo>
                  <a:lnTo>
                    <a:pt x="676" y="507"/>
                  </a:lnTo>
                  <a:lnTo>
                    <a:pt x="674" y="504"/>
                  </a:lnTo>
                  <a:lnTo>
                    <a:pt x="674" y="504"/>
                  </a:lnTo>
                  <a:lnTo>
                    <a:pt x="671" y="497"/>
                  </a:lnTo>
                  <a:lnTo>
                    <a:pt x="670" y="490"/>
                  </a:lnTo>
                  <a:lnTo>
                    <a:pt x="670" y="475"/>
                  </a:lnTo>
                  <a:lnTo>
                    <a:pt x="670" y="475"/>
                  </a:lnTo>
                  <a:lnTo>
                    <a:pt x="671" y="465"/>
                  </a:lnTo>
                  <a:lnTo>
                    <a:pt x="670" y="461"/>
                  </a:lnTo>
                  <a:lnTo>
                    <a:pt x="669" y="459"/>
                  </a:lnTo>
                  <a:lnTo>
                    <a:pt x="669" y="459"/>
                  </a:lnTo>
                  <a:lnTo>
                    <a:pt x="666" y="459"/>
                  </a:lnTo>
                  <a:lnTo>
                    <a:pt x="660" y="462"/>
                  </a:lnTo>
                  <a:lnTo>
                    <a:pt x="660" y="462"/>
                  </a:lnTo>
                  <a:lnTo>
                    <a:pt x="655" y="466"/>
                  </a:lnTo>
                  <a:lnTo>
                    <a:pt x="650" y="473"/>
                  </a:lnTo>
                  <a:lnTo>
                    <a:pt x="649" y="479"/>
                  </a:lnTo>
                  <a:lnTo>
                    <a:pt x="648" y="486"/>
                  </a:lnTo>
                  <a:lnTo>
                    <a:pt x="648" y="486"/>
                  </a:lnTo>
                  <a:lnTo>
                    <a:pt x="646" y="492"/>
                  </a:lnTo>
                  <a:lnTo>
                    <a:pt x="645" y="493"/>
                  </a:lnTo>
                  <a:lnTo>
                    <a:pt x="643" y="494"/>
                  </a:lnTo>
                  <a:lnTo>
                    <a:pt x="643" y="494"/>
                  </a:lnTo>
                  <a:lnTo>
                    <a:pt x="641" y="494"/>
                  </a:lnTo>
                  <a:lnTo>
                    <a:pt x="639" y="494"/>
                  </a:lnTo>
                  <a:lnTo>
                    <a:pt x="632" y="490"/>
                  </a:lnTo>
                  <a:lnTo>
                    <a:pt x="632" y="490"/>
                  </a:lnTo>
                  <a:lnTo>
                    <a:pt x="620" y="482"/>
                  </a:lnTo>
                  <a:lnTo>
                    <a:pt x="608" y="478"/>
                  </a:lnTo>
                  <a:lnTo>
                    <a:pt x="608" y="478"/>
                  </a:lnTo>
                  <a:lnTo>
                    <a:pt x="600" y="472"/>
                  </a:lnTo>
                  <a:lnTo>
                    <a:pt x="597" y="471"/>
                  </a:lnTo>
                  <a:lnTo>
                    <a:pt x="596" y="469"/>
                  </a:lnTo>
                  <a:lnTo>
                    <a:pt x="596" y="469"/>
                  </a:lnTo>
                  <a:lnTo>
                    <a:pt x="597" y="466"/>
                  </a:lnTo>
                  <a:lnTo>
                    <a:pt x="599" y="465"/>
                  </a:lnTo>
                  <a:lnTo>
                    <a:pt x="607" y="461"/>
                  </a:lnTo>
                  <a:lnTo>
                    <a:pt x="607" y="461"/>
                  </a:lnTo>
                  <a:lnTo>
                    <a:pt x="617" y="455"/>
                  </a:lnTo>
                  <a:lnTo>
                    <a:pt x="622" y="450"/>
                  </a:lnTo>
                  <a:lnTo>
                    <a:pt x="622" y="445"/>
                  </a:lnTo>
                  <a:lnTo>
                    <a:pt x="621" y="441"/>
                  </a:lnTo>
                  <a:lnTo>
                    <a:pt x="621" y="441"/>
                  </a:lnTo>
                  <a:lnTo>
                    <a:pt x="621" y="441"/>
                  </a:lnTo>
                  <a:lnTo>
                    <a:pt x="621" y="441"/>
                  </a:lnTo>
                  <a:lnTo>
                    <a:pt x="604" y="451"/>
                  </a:lnTo>
                  <a:lnTo>
                    <a:pt x="604" y="450"/>
                  </a:lnTo>
                  <a:lnTo>
                    <a:pt x="604" y="450"/>
                  </a:lnTo>
                  <a:lnTo>
                    <a:pt x="621" y="440"/>
                  </a:lnTo>
                  <a:lnTo>
                    <a:pt x="621" y="440"/>
                  </a:lnTo>
                  <a:lnTo>
                    <a:pt x="620" y="433"/>
                  </a:lnTo>
                  <a:lnTo>
                    <a:pt x="620" y="433"/>
                  </a:lnTo>
                  <a:lnTo>
                    <a:pt x="618" y="427"/>
                  </a:lnTo>
                  <a:lnTo>
                    <a:pt x="615" y="419"/>
                  </a:lnTo>
                  <a:lnTo>
                    <a:pt x="604" y="400"/>
                  </a:lnTo>
                  <a:lnTo>
                    <a:pt x="604" y="400"/>
                  </a:lnTo>
                  <a:lnTo>
                    <a:pt x="597" y="388"/>
                  </a:lnTo>
                  <a:lnTo>
                    <a:pt x="593" y="377"/>
                  </a:lnTo>
                  <a:lnTo>
                    <a:pt x="593" y="377"/>
                  </a:lnTo>
                  <a:lnTo>
                    <a:pt x="592" y="372"/>
                  </a:lnTo>
                  <a:lnTo>
                    <a:pt x="593" y="365"/>
                  </a:lnTo>
                  <a:lnTo>
                    <a:pt x="596" y="347"/>
                  </a:lnTo>
                  <a:lnTo>
                    <a:pt x="596" y="347"/>
                  </a:lnTo>
                  <a:lnTo>
                    <a:pt x="601" y="323"/>
                  </a:lnTo>
                  <a:lnTo>
                    <a:pt x="601" y="314"/>
                  </a:lnTo>
                  <a:lnTo>
                    <a:pt x="601" y="311"/>
                  </a:lnTo>
                  <a:lnTo>
                    <a:pt x="600" y="308"/>
                  </a:lnTo>
                  <a:lnTo>
                    <a:pt x="600" y="308"/>
                  </a:lnTo>
                  <a:lnTo>
                    <a:pt x="599" y="308"/>
                  </a:lnTo>
                  <a:lnTo>
                    <a:pt x="599" y="308"/>
                  </a:lnTo>
                  <a:lnTo>
                    <a:pt x="470" y="316"/>
                  </a:lnTo>
                  <a:lnTo>
                    <a:pt x="346" y="325"/>
                  </a:lnTo>
                  <a:lnTo>
                    <a:pt x="346" y="325"/>
                  </a:lnTo>
                  <a:lnTo>
                    <a:pt x="346" y="323"/>
                  </a:lnTo>
                  <a:lnTo>
                    <a:pt x="346" y="323"/>
                  </a:lnTo>
                  <a:lnTo>
                    <a:pt x="345" y="318"/>
                  </a:lnTo>
                  <a:lnTo>
                    <a:pt x="345" y="301"/>
                  </a:lnTo>
                  <a:lnTo>
                    <a:pt x="346" y="277"/>
                  </a:lnTo>
                  <a:lnTo>
                    <a:pt x="348" y="265"/>
                  </a:lnTo>
                  <a:lnTo>
                    <a:pt x="352" y="251"/>
                  </a:lnTo>
                  <a:lnTo>
                    <a:pt x="352" y="251"/>
                  </a:lnTo>
                  <a:lnTo>
                    <a:pt x="362" y="216"/>
                  </a:lnTo>
                  <a:lnTo>
                    <a:pt x="372" y="190"/>
                  </a:lnTo>
                  <a:lnTo>
                    <a:pt x="379" y="172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94" y="153"/>
                  </a:lnTo>
                  <a:lnTo>
                    <a:pt x="408" y="136"/>
                  </a:lnTo>
                  <a:lnTo>
                    <a:pt x="419" y="119"/>
                  </a:lnTo>
                  <a:lnTo>
                    <a:pt x="424" y="112"/>
                  </a:lnTo>
                  <a:lnTo>
                    <a:pt x="424" y="108"/>
                  </a:lnTo>
                  <a:lnTo>
                    <a:pt x="424" y="108"/>
                  </a:lnTo>
                  <a:lnTo>
                    <a:pt x="424" y="105"/>
                  </a:lnTo>
                  <a:lnTo>
                    <a:pt x="421" y="101"/>
                  </a:lnTo>
                  <a:lnTo>
                    <a:pt x="414" y="91"/>
                  </a:lnTo>
                  <a:lnTo>
                    <a:pt x="397" y="73"/>
                  </a:lnTo>
                  <a:lnTo>
                    <a:pt x="397" y="71"/>
                  </a:lnTo>
                  <a:lnTo>
                    <a:pt x="397" y="71"/>
                  </a:lnTo>
                  <a:lnTo>
                    <a:pt x="388" y="0"/>
                  </a:lnTo>
                  <a:lnTo>
                    <a:pt x="0" y="8"/>
                  </a:lnTo>
                  <a:lnTo>
                    <a:pt x="2" y="169"/>
                  </a:lnTo>
                  <a:lnTo>
                    <a:pt x="21" y="195"/>
                  </a:lnTo>
                  <a:lnTo>
                    <a:pt x="49" y="245"/>
                  </a:lnTo>
                  <a:lnTo>
                    <a:pt x="72" y="295"/>
                  </a:lnTo>
                  <a:lnTo>
                    <a:pt x="72" y="295"/>
                  </a:lnTo>
                  <a:lnTo>
                    <a:pt x="72" y="321"/>
                  </a:lnTo>
                  <a:lnTo>
                    <a:pt x="69" y="340"/>
                  </a:lnTo>
                  <a:lnTo>
                    <a:pt x="66" y="349"/>
                  </a:lnTo>
                  <a:lnTo>
                    <a:pt x="63" y="354"/>
                  </a:lnTo>
                  <a:lnTo>
                    <a:pt x="63" y="354"/>
                  </a:lnTo>
                  <a:lnTo>
                    <a:pt x="59" y="365"/>
                  </a:lnTo>
                  <a:lnTo>
                    <a:pt x="55" y="377"/>
                  </a:lnTo>
                  <a:lnTo>
                    <a:pt x="54" y="389"/>
                  </a:lnTo>
                  <a:lnTo>
                    <a:pt x="52" y="405"/>
                  </a:lnTo>
                  <a:lnTo>
                    <a:pt x="52" y="405"/>
                  </a:lnTo>
                  <a:lnTo>
                    <a:pt x="54" y="422"/>
                  </a:lnTo>
                  <a:lnTo>
                    <a:pt x="55" y="436"/>
                  </a:lnTo>
                  <a:lnTo>
                    <a:pt x="55" y="436"/>
                  </a:lnTo>
                  <a:lnTo>
                    <a:pt x="58" y="461"/>
                  </a:lnTo>
                  <a:lnTo>
                    <a:pt x="58" y="461"/>
                  </a:lnTo>
                  <a:lnTo>
                    <a:pt x="59" y="472"/>
                  </a:lnTo>
                  <a:lnTo>
                    <a:pt x="56" y="479"/>
                  </a:lnTo>
                  <a:lnTo>
                    <a:pt x="54" y="485"/>
                  </a:lnTo>
                  <a:lnTo>
                    <a:pt x="48" y="490"/>
                  </a:lnTo>
                  <a:lnTo>
                    <a:pt x="48" y="490"/>
                  </a:lnTo>
                  <a:lnTo>
                    <a:pt x="41" y="497"/>
                  </a:lnTo>
                  <a:lnTo>
                    <a:pt x="33" y="508"/>
                  </a:lnTo>
                  <a:lnTo>
                    <a:pt x="33" y="508"/>
                  </a:lnTo>
                  <a:lnTo>
                    <a:pt x="30" y="515"/>
                  </a:lnTo>
                  <a:lnTo>
                    <a:pt x="28" y="521"/>
                  </a:lnTo>
                  <a:lnTo>
                    <a:pt x="28" y="525"/>
                  </a:lnTo>
                  <a:lnTo>
                    <a:pt x="30" y="531"/>
                  </a:lnTo>
                  <a:lnTo>
                    <a:pt x="30" y="531"/>
                  </a:lnTo>
                  <a:lnTo>
                    <a:pt x="33" y="535"/>
                  </a:lnTo>
                  <a:lnTo>
                    <a:pt x="35" y="538"/>
                  </a:lnTo>
                  <a:lnTo>
                    <a:pt x="35" y="538"/>
                  </a:lnTo>
                  <a:lnTo>
                    <a:pt x="62" y="532"/>
                  </a:lnTo>
                  <a:lnTo>
                    <a:pt x="80" y="529"/>
                  </a:lnTo>
                  <a:lnTo>
                    <a:pt x="97" y="528"/>
                  </a:lnTo>
                  <a:lnTo>
                    <a:pt x="97" y="528"/>
                  </a:lnTo>
                  <a:lnTo>
                    <a:pt x="108" y="529"/>
                  </a:lnTo>
                  <a:lnTo>
                    <a:pt x="122" y="532"/>
                  </a:lnTo>
                  <a:lnTo>
                    <a:pt x="155" y="542"/>
                  </a:lnTo>
                  <a:lnTo>
                    <a:pt x="155" y="542"/>
                  </a:lnTo>
                  <a:lnTo>
                    <a:pt x="183" y="550"/>
                  </a:lnTo>
                  <a:lnTo>
                    <a:pt x="195" y="553"/>
                  </a:lnTo>
                  <a:lnTo>
                    <a:pt x="206" y="556"/>
                  </a:lnTo>
                  <a:lnTo>
                    <a:pt x="206" y="556"/>
                  </a:lnTo>
                  <a:lnTo>
                    <a:pt x="229" y="559"/>
                  </a:lnTo>
                  <a:lnTo>
                    <a:pt x="229" y="559"/>
                  </a:lnTo>
                  <a:lnTo>
                    <a:pt x="246" y="562"/>
                  </a:lnTo>
                  <a:lnTo>
                    <a:pt x="261" y="563"/>
                  </a:lnTo>
                  <a:lnTo>
                    <a:pt x="267" y="562"/>
                  </a:lnTo>
                  <a:lnTo>
                    <a:pt x="272" y="562"/>
                  </a:lnTo>
                  <a:lnTo>
                    <a:pt x="276" y="559"/>
                  </a:lnTo>
                  <a:lnTo>
                    <a:pt x="279" y="556"/>
                  </a:lnTo>
                  <a:lnTo>
                    <a:pt x="279" y="556"/>
                  </a:lnTo>
                  <a:lnTo>
                    <a:pt x="279" y="552"/>
                  </a:lnTo>
                  <a:lnTo>
                    <a:pt x="279" y="548"/>
                  </a:lnTo>
                  <a:lnTo>
                    <a:pt x="276" y="539"/>
                  </a:lnTo>
                  <a:lnTo>
                    <a:pt x="276" y="539"/>
                  </a:lnTo>
                  <a:lnTo>
                    <a:pt x="274" y="534"/>
                  </a:lnTo>
                  <a:lnTo>
                    <a:pt x="274" y="531"/>
                  </a:lnTo>
                  <a:lnTo>
                    <a:pt x="274" y="529"/>
                  </a:lnTo>
                  <a:lnTo>
                    <a:pt x="274" y="529"/>
                  </a:lnTo>
                  <a:lnTo>
                    <a:pt x="276" y="527"/>
                  </a:lnTo>
                  <a:lnTo>
                    <a:pt x="282" y="525"/>
                  </a:lnTo>
                  <a:lnTo>
                    <a:pt x="282" y="525"/>
                  </a:lnTo>
                  <a:lnTo>
                    <a:pt x="299" y="521"/>
                  </a:lnTo>
                  <a:lnTo>
                    <a:pt x="299" y="521"/>
                  </a:lnTo>
                  <a:lnTo>
                    <a:pt x="310" y="517"/>
                  </a:lnTo>
                  <a:lnTo>
                    <a:pt x="320" y="515"/>
                  </a:lnTo>
                  <a:lnTo>
                    <a:pt x="330" y="514"/>
                  </a:lnTo>
                  <a:lnTo>
                    <a:pt x="335" y="515"/>
                  </a:lnTo>
                  <a:lnTo>
                    <a:pt x="338" y="517"/>
                  </a:lnTo>
                  <a:lnTo>
                    <a:pt x="338" y="517"/>
                  </a:lnTo>
                  <a:lnTo>
                    <a:pt x="342" y="520"/>
                  </a:lnTo>
                  <a:lnTo>
                    <a:pt x="344" y="522"/>
                  </a:lnTo>
                  <a:lnTo>
                    <a:pt x="346" y="531"/>
                  </a:lnTo>
                  <a:lnTo>
                    <a:pt x="346" y="531"/>
                  </a:lnTo>
                  <a:lnTo>
                    <a:pt x="351" y="542"/>
                  </a:lnTo>
                  <a:lnTo>
                    <a:pt x="355" y="548"/>
                  </a:lnTo>
                  <a:lnTo>
                    <a:pt x="362" y="552"/>
                  </a:lnTo>
                  <a:lnTo>
                    <a:pt x="369" y="555"/>
                  </a:lnTo>
                  <a:lnTo>
                    <a:pt x="369" y="555"/>
                  </a:lnTo>
                  <a:lnTo>
                    <a:pt x="380" y="559"/>
                  </a:lnTo>
                  <a:lnTo>
                    <a:pt x="386" y="564"/>
                  </a:lnTo>
                  <a:lnTo>
                    <a:pt x="391" y="570"/>
                  </a:lnTo>
                  <a:lnTo>
                    <a:pt x="391" y="570"/>
                  </a:lnTo>
                  <a:lnTo>
                    <a:pt x="395" y="576"/>
                  </a:lnTo>
                  <a:lnTo>
                    <a:pt x="397" y="583"/>
                  </a:lnTo>
                  <a:lnTo>
                    <a:pt x="398" y="592"/>
                  </a:lnTo>
                  <a:lnTo>
                    <a:pt x="398" y="592"/>
                  </a:lnTo>
                  <a:lnTo>
                    <a:pt x="398" y="599"/>
                  </a:lnTo>
                  <a:lnTo>
                    <a:pt x="400" y="604"/>
                  </a:lnTo>
                  <a:lnTo>
                    <a:pt x="401" y="606"/>
                  </a:lnTo>
                  <a:lnTo>
                    <a:pt x="404" y="609"/>
                  </a:lnTo>
                  <a:lnTo>
                    <a:pt x="409" y="612"/>
                  </a:lnTo>
                  <a:lnTo>
                    <a:pt x="425" y="618"/>
                  </a:lnTo>
                  <a:lnTo>
                    <a:pt x="425" y="618"/>
                  </a:lnTo>
                  <a:lnTo>
                    <a:pt x="440" y="620"/>
                  </a:lnTo>
                  <a:lnTo>
                    <a:pt x="454" y="622"/>
                  </a:lnTo>
                  <a:lnTo>
                    <a:pt x="466" y="623"/>
                  </a:lnTo>
                  <a:lnTo>
                    <a:pt x="477" y="622"/>
                  </a:lnTo>
                  <a:lnTo>
                    <a:pt x="485" y="620"/>
                  </a:lnTo>
                  <a:lnTo>
                    <a:pt x="492" y="618"/>
                  </a:lnTo>
                  <a:lnTo>
                    <a:pt x="498" y="615"/>
                  </a:lnTo>
                  <a:lnTo>
                    <a:pt x="503" y="612"/>
                  </a:lnTo>
                  <a:lnTo>
                    <a:pt x="503" y="612"/>
                  </a:lnTo>
                  <a:lnTo>
                    <a:pt x="512" y="606"/>
                  </a:lnTo>
                  <a:lnTo>
                    <a:pt x="524" y="601"/>
                  </a:lnTo>
                  <a:lnTo>
                    <a:pt x="537" y="598"/>
                  </a:lnTo>
                  <a:lnTo>
                    <a:pt x="541" y="598"/>
                  </a:lnTo>
                  <a:lnTo>
                    <a:pt x="544" y="598"/>
                  </a:lnTo>
                  <a:lnTo>
                    <a:pt x="544" y="598"/>
                  </a:lnTo>
                  <a:lnTo>
                    <a:pt x="544" y="601"/>
                  </a:lnTo>
                  <a:lnTo>
                    <a:pt x="543" y="604"/>
                  </a:lnTo>
                  <a:lnTo>
                    <a:pt x="543" y="604"/>
                  </a:lnTo>
                  <a:lnTo>
                    <a:pt x="540" y="611"/>
                  </a:lnTo>
                  <a:lnTo>
                    <a:pt x="537" y="618"/>
                  </a:lnTo>
                  <a:lnTo>
                    <a:pt x="537" y="622"/>
                  </a:lnTo>
                  <a:lnTo>
                    <a:pt x="537" y="626"/>
                  </a:lnTo>
                  <a:lnTo>
                    <a:pt x="537" y="626"/>
                  </a:lnTo>
                  <a:lnTo>
                    <a:pt x="540" y="626"/>
                  </a:lnTo>
                  <a:lnTo>
                    <a:pt x="541" y="627"/>
                  </a:lnTo>
                  <a:lnTo>
                    <a:pt x="548" y="626"/>
                  </a:lnTo>
                  <a:lnTo>
                    <a:pt x="548" y="626"/>
                  </a:lnTo>
                  <a:lnTo>
                    <a:pt x="552" y="625"/>
                  </a:lnTo>
                  <a:lnTo>
                    <a:pt x="552" y="625"/>
                  </a:lnTo>
                  <a:lnTo>
                    <a:pt x="564" y="620"/>
                  </a:lnTo>
                  <a:lnTo>
                    <a:pt x="571" y="616"/>
                  </a:lnTo>
                  <a:lnTo>
                    <a:pt x="573" y="615"/>
                  </a:lnTo>
                  <a:lnTo>
                    <a:pt x="575" y="612"/>
                  </a:lnTo>
                  <a:lnTo>
                    <a:pt x="576" y="608"/>
                  </a:lnTo>
                  <a:lnTo>
                    <a:pt x="576" y="604"/>
                  </a:lnTo>
                  <a:lnTo>
                    <a:pt x="576" y="604"/>
                  </a:lnTo>
                  <a:lnTo>
                    <a:pt x="573" y="595"/>
                  </a:lnTo>
                  <a:lnTo>
                    <a:pt x="573" y="595"/>
                  </a:lnTo>
                  <a:lnTo>
                    <a:pt x="571" y="584"/>
                  </a:lnTo>
                  <a:lnTo>
                    <a:pt x="569" y="578"/>
                  </a:lnTo>
                  <a:lnTo>
                    <a:pt x="571" y="576"/>
                  </a:lnTo>
                  <a:lnTo>
                    <a:pt x="571" y="576"/>
                  </a:lnTo>
                  <a:lnTo>
                    <a:pt x="575" y="571"/>
                  </a:lnTo>
                  <a:lnTo>
                    <a:pt x="582" y="570"/>
                  </a:lnTo>
                  <a:lnTo>
                    <a:pt x="582" y="570"/>
                  </a:lnTo>
                  <a:lnTo>
                    <a:pt x="593" y="570"/>
                  </a:lnTo>
                  <a:lnTo>
                    <a:pt x="603" y="571"/>
                  </a:lnTo>
                  <a:lnTo>
                    <a:pt x="614" y="576"/>
                  </a:lnTo>
                  <a:lnTo>
                    <a:pt x="627" y="583"/>
                  </a:lnTo>
                  <a:lnTo>
                    <a:pt x="627" y="58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charset="0" pitchFamily="34" typeface="Calibri"/>
                <a:ea typeface="+mn-ea"/>
                <a:cs typeface="+mn-cs"/>
              </a:endParaRPr>
            </a:p>
          </p:txBody>
        </p:sp>
        <p:sp>
          <p:nvSpPr>
            <p:cNvPr id="10" name="Freeform 60"/>
            <p:cNvSpPr/>
            <p:nvPr/>
          </p:nvSpPr>
          <p:spPr bwMode="auto">
            <a:xfrm>
              <a:off x="252413" y="1928813"/>
              <a:ext cx="1909763" cy="1185862"/>
            </a:xfrm>
            <a:custGeom>
              <a:gdLst>
                <a:gd fmla="*/ 113 w 2407" name="T0"/>
                <a:gd fmla="*/ 553 h 1493" name="T1"/>
                <a:gd fmla="*/ 43 w 2407" name="T2"/>
                <a:gd fmla="*/ 679 h 1493" name="T3"/>
                <a:gd fmla="*/ 4 w 2407" name="T4"/>
                <a:gd fmla="*/ 721 h 1493" name="T5"/>
                <a:gd fmla="*/ 0 w 2407" name="T6"/>
                <a:gd fmla="*/ 836 h 1493" name="T7"/>
                <a:gd fmla="*/ 7 w 2407" name="T8"/>
                <a:gd fmla="*/ 879 h 1493" name="T9"/>
                <a:gd fmla="*/ 175 w 2407" name="T10"/>
                <a:gd fmla="*/ 931 h 1493" name="T11"/>
                <a:gd fmla="*/ 839 w 2407" name="T12"/>
                <a:gd fmla="*/ 1094 h 1493" name="T13"/>
                <a:gd fmla="*/ 885 w 2407" name="T14"/>
                <a:gd fmla="*/ 876 h 1493" name="T15"/>
                <a:gd fmla="*/ 930 w 2407" name="T16"/>
                <a:gd fmla="*/ 764 h 1493" name="T17"/>
                <a:gd fmla="*/ 906 w 2407" name="T18"/>
                <a:gd fmla="*/ 736 h 1493" name="T19"/>
                <a:gd fmla="*/ 922 w 2407" name="T20"/>
                <a:gd fmla="*/ 690 h 1493" name="T21"/>
                <a:gd fmla="*/ 971 w 2407" name="T22"/>
                <a:gd fmla="*/ 622 h 1493" name="T23"/>
                <a:gd fmla="*/ 1013 w 2407" name="T24"/>
                <a:gd fmla="*/ 558 h 1493" name="T25"/>
                <a:gd fmla="*/ 1039 w 2407" name="T26"/>
                <a:gd fmla="*/ 529 h 1493" name="T27"/>
                <a:gd fmla="*/ 996 w 2407" name="T28"/>
                <a:gd fmla="*/ 486 h 1493" name="T29"/>
                <a:gd fmla="*/ 993 w 2407" name="T30"/>
                <a:gd fmla="*/ 477 h 1493" name="T31"/>
                <a:gd fmla="*/ 1032 w 2407" name="T32"/>
                <a:gd fmla="*/ 516 h 1493" name="T33"/>
                <a:gd fmla="*/ 1028 w 2407" name="T34"/>
                <a:gd fmla="*/ 547 h 1493" name="T35"/>
                <a:gd fmla="*/ 976 w 2407" name="T36"/>
                <a:gd fmla="*/ 616 h 1493" name="T37"/>
                <a:gd fmla="*/ 957 w 2407" name="T38"/>
                <a:gd fmla="*/ 664 h 1493" name="T39"/>
                <a:gd fmla="*/ 903 w 2407" name="T40"/>
                <a:gd fmla="*/ 715 h 1493" name="T41"/>
                <a:gd fmla="*/ 926 w 2407" name="T42"/>
                <a:gd fmla="*/ 749 h 1493" name="T43"/>
                <a:gd fmla="*/ 915 w 2407" name="T44"/>
                <a:gd fmla="*/ 804 h 1493" name="T45"/>
                <a:gd fmla="*/ 1188 w 2407" name="T46"/>
                <a:gd fmla="*/ 1175 h 1493" name="T47"/>
                <a:gd fmla="*/ 2407 w 2407" name="T48"/>
                <a:gd fmla="*/ 851 h 1493" name="T49"/>
                <a:gd fmla="*/ 1607 w 2407" name="T50"/>
                <a:gd fmla="*/ 820 h 1493" name="T51"/>
                <a:gd fmla="*/ 1549 w 2407" name="T52"/>
                <a:gd fmla="*/ 806 h 1493" name="T53"/>
                <a:gd fmla="*/ 1465 w 2407" name="T54"/>
                <a:gd fmla="*/ 802 h 1493" name="T55"/>
                <a:gd fmla="*/ 1447 w 2407" name="T56"/>
                <a:gd fmla="*/ 818 h 1493" name="T57"/>
                <a:gd fmla="*/ 1388 w 2407" name="T58"/>
                <a:gd fmla="*/ 816 h 1493" name="T59"/>
                <a:gd fmla="*/ 1377 w 2407" name="T60"/>
                <a:gd fmla="*/ 764 h 1493" name="T61"/>
                <a:gd fmla="*/ 1332 w 2407" name="T62"/>
                <a:gd fmla="*/ 725 h 1493" name="T63"/>
                <a:gd fmla="*/ 1331 w 2407" name="T64"/>
                <a:gd fmla="*/ 711 h 1493" name="T65"/>
                <a:gd fmla="*/ 1324 w 2407" name="T66"/>
                <a:gd fmla="*/ 626 h 1493" name="T67"/>
                <a:gd fmla="*/ 1279 w 2407" name="T68"/>
                <a:gd fmla="*/ 616 h 1493" name="T69"/>
                <a:gd fmla="*/ 1248 w 2407" name="T70"/>
                <a:gd fmla="*/ 579 h 1493" name="T71"/>
                <a:gd fmla="*/ 1256 w 2407" name="T72"/>
                <a:gd fmla="*/ 530 h 1493" name="T73"/>
                <a:gd fmla="*/ 1293 w 2407" name="T74"/>
                <a:gd fmla="*/ 444 h 1493" name="T75"/>
                <a:gd fmla="*/ 1269 w 2407" name="T76"/>
                <a:gd fmla="*/ 423 h 1493" name="T77"/>
                <a:gd fmla="*/ 1240 w 2407" name="T78"/>
                <a:gd fmla="*/ 382 h 1493" name="T79"/>
                <a:gd fmla="*/ 1220 w 2407" name="T80"/>
                <a:gd fmla="*/ 329 h 1493" name="T81"/>
                <a:gd fmla="*/ 1179 w 2407" name="T82"/>
                <a:gd fmla="*/ 277 h 1493" name="T83"/>
                <a:gd fmla="*/ 1182 w 2407" name="T84"/>
                <a:gd fmla="*/ 238 h 1493" name="T85"/>
                <a:gd fmla="*/ 1157 w 2407" name="T86"/>
                <a:gd fmla="*/ 182 h 1493" name="T87"/>
                <a:gd fmla="*/ 1185 w 2407" name="T88"/>
                <a:gd fmla="*/ 33 h 1493" name="T89"/>
                <a:gd fmla="*/ 1086 w 2407" name="T90"/>
                <a:gd fmla="*/ 0 h 1493" name="T91"/>
                <a:gd fmla="*/ 1009 w 2407" name="T92"/>
                <a:gd fmla="*/ 299 h 1493" name="T93"/>
                <a:gd fmla="*/ 988 w 2407" name="T94"/>
                <a:gd fmla="*/ 452 h 1493" name="T95"/>
                <a:gd fmla="*/ 927 w 2407" name="T96"/>
                <a:gd fmla="*/ 449 h 1493" name="T97"/>
                <a:gd fmla="*/ 752 w 2407" name="T98"/>
                <a:gd fmla="*/ 417 h 1493" name="T99"/>
                <a:gd fmla="*/ 705 w 2407" name="T100"/>
                <a:gd fmla="*/ 417 h 1493" name="T101"/>
                <a:gd fmla="*/ 576 w 2407" name="T102"/>
                <a:gd fmla="*/ 427 h 1493" name="T103"/>
                <a:gd fmla="*/ 525 w 2407" name="T104"/>
                <a:gd fmla="*/ 406 h 1493" name="T105"/>
                <a:gd fmla="*/ 461 w 2407" name="T106"/>
                <a:gd fmla="*/ 386 h 1493" name="T107"/>
                <a:gd fmla="*/ 410 w 2407" name="T108"/>
                <a:gd fmla="*/ 386 h 1493" name="T109"/>
                <a:gd fmla="*/ 363 w 2407" name="T110"/>
                <a:gd fmla="*/ 364 h 1493" name="T111"/>
                <a:gd fmla="*/ 351 w 2407" name="T112"/>
                <a:gd fmla="*/ 326 h 1493" name="T113"/>
                <a:gd fmla="*/ 342 w 2407" name="T114"/>
                <a:gd fmla="*/ 289 h 1493" name="T115"/>
                <a:gd fmla="*/ 298 w 2407" name="T116"/>
                <a:gd fmla="*/ 246 h 1493" name="T117"/>
                <a:gd fmla="*/ 245 w 2407" name="T118"/>
                <a:gd fmla="*/ 249 h 1493" name="T119"/>
                <a:gd fmla="*/ 203 w 2407" name="T120"/>
                <a:gd fmla="*/ 312 h 1493" name="T121"/>
                <a:gd fmla="*/ 153 w 2407" name="T122"/>
                <a:gd fmla="*/ 460 h 1493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493" w="2407">
                  <a:moveTo>
                    <a:pt x="153" y="460"/>
                  </a:moveTo>
                  <a:lnTo>
                    <a:pt x="153" y="460"/>
                  </a:lnTo>
                  <a:lnTo>
                    <a:pt x="147" y="472"/>
                  </a:lnTo>
                  <a:lnTo>
                    <a:pt x="147" y="472"/>
                  </a:lnTo>
                  <a:lnTo>
                    <a:pt x="136" y="502"/>
                  </a:lnTo>
                  <a:lnTo>
                    <a:pt x="136" y="502"/>
                  </a:lnTo>
                  <a:lnTo>
                    <a:pt x="126" y="525"/>
                  </a:lnTo>
                  <a:lnTo>
                    <a:pt x="113" y="553"/>
                  </a:lnTo>
                  <a:lnTo>
                    <a:pt x="113" y="553"/>
                  </a:lnTo>
                  <a:lnTo>
                    <a:pt x="97" y="586"/>
                  </a:lnTo>
                  <a:lnTo>
                    <a:pt x="74" y="626"/>
                  </a:lnTo>
                  <a:lnTo>
                    <a:pt x="74" y="626"/>
                  </a:lnTo>
                  <a:lnTo>
                    <a:pt x="54" y="659"/>
                  </a:lnTo>
                  <a:lnTo>
                    <a:pt x="47" y="671"/>
                  </a:lnTo>
                  <a:lnTo>
                    <a:pt x="43" y="679"/>
                  </a:lnTo>
                  <a:lnTo>
                    <a:pt x="43" y="679"/>
                  </a:lnTo>
                  <a:lnTo>
                    <a:pt x="42" y="685"/>
                  </a:lnTo>
                  <a:lnTo>
                    <a:pt x="38" y="689"/>
                  </a:lnTo>
                  <a:lnTo>
                    <a:pt x="26" y="697"/>
                  </a:lnTo>
                  <a:lnTo>
                    <a:pt x="26" y="697"/>
                  </a:lnTo>
                  <a:lnTo>
                    <a:pt x="18" y="703"/>
                  </a:lnTo>
                  <a:lnTo>
                    <a:pt x="10" y="711"/>
                  </a:lnTo>
                  <a:lnTo>
                    <a:pt x="7" y="715"/>
                  </a:lnTo>
                  <a:lnTo>
                    <a:pt x="4" y="721"/>
                  </a:lnTo>
                  <a:lnTo>
                    <a:pt x="3" y="727"/>
                  </a:lnTo>
                  <a:lnTo>
                    <a:pt x="1" y="732"/>
                  </a:lnTo>
                  <a:lnTo>
                    <a:pt x="1" y="805"/>
                  </a:lnTo>
                  <a:lnTo>
                    <a:pt x="1" y="805"/>
                  </a:lnTo>
                  <a:lnTo>
                    <a:pt x="1" y="822"/>
                  </a:lnTo>
                  <a:lnTo>
                    <a:pt x="1" y="822"/>
                  </a:lnTo>
                  <a:lnTo>
                    <a:pt x="0" y="829"/>
                  </a:lnTo>
                  <a:lnTo>
                    <a:pt x="0" y="836"/>
                  </a:lnTo>
                  <a:lnTo>
                    <a:pt x="1" y="843"/>
                  </a:lnTo>
                  <a:lnTo>
                    <a:pt x="4" y="850"/>
                  </a:lnTo>
                  <a:lnTo>
                    <a:pt x="4" y="850"/>
                  </a:lnTo>
                  <a:lnTo>
                    <a:pt x="7" y="854"/>
                  </a:lnTo>
                  <a:lnTo>
                    <a:pt x="8" y="860"/>
                  </a:lnTo>
                  <a:lnTo>
                    <a:pt x="7" y="871"/>
                  </a:lnTo>
                  <a:lnTo>
                    <a:pt x="7" y="871"/>
                  </a:lnTo>
                  <a:lnTo>
                    <a:pt x="7" y="879"/>
                  </a:lnTo>
                  <a:lnTo>
                    <a:pt x="8" y="885"/>
                  </a:lnTo>
                  <a:lnTo>
                    <a:pt x="10" y="889"/>
                  </a:lnTo>
                  <a:lnTo>
                    <a:pt x="12" y="891"/>
                  </a:lnTo>
                  <a:lnTo>
                    <a:pt x="15" y="892"/>
                  </a:lnTo>
                  <a:lnTo>
                    <a:pt x="15" y="892"/>
                  </a:lnTo>
                  <a:lnTo>
                    <a:pt x="88" y="907"/>
                  </a:lnTo>
                  <a:lnTo>
                    <a:pt x="139" y="920"/>
                  </a:lnTo>
                  <a:lnTo>
                    <a:pt x="175" y="931"/>
                  </a:lnTo>
                  <a:lnTo>
                    <a:pt x="175" y="931"/>
                  </a:lnTo>
                  <a:lnTo>
                    <a:pt x="241" y="949"/>
                  </a:lnTo>
                  <a:lnTo>
                    <a:pt x="357" y="980"/>
                  </a:lnTo>
                  <a:lnTo>
                    <a:pt x="478" y="1011"/>
                  </a:lnTo>
                  <a:lnTo>
                    <a:pt x="553" y="1029"/>
                  </a:lnTo>
                  <a:lnTo>
                    <a:pt x="553" y="1029"/>
                  </a:lnTo>
                  <a:lnTo>
                    <a:pt x="710" y="1064"/>
                  </a:lnTo>
                  <a:lnTo>
                    <a:pt x="839" y="1094"/>
                  </a:lnTo>
                  <a:lnTo>
                    <a:pt x="839" y="1094"/>
                  </a:lnTo>
                  <a:lnTo>
                    <a:pt x="839" y="1092"/>
                  </a:lnTo>
                  <a:lnTo>
                    <a:pt x="836" y="1092"/>
                  </a:lnTo>
                  <a:lnTo>
                    <a:pt x="836" y="1091"/>
                  </a:lnTo>
                  <a:lnTo>
                    <a:pt x="839" y="1091"/>
                  </a:lnTo>
                  <a:lnTo>
                    <a:pt x="839" y="1091"/>
                  </a:lnTo>
                  <a:lnTo>
                    <a:pt x="867" y="961"/>
                  </a:lnTo>
                  <a:lnTo>
                    <a:pt x="885" y="876"/>
                  </a:lnTo>
                  <a:lnTo>
                    <a:pt x="894" y="846"/>
                  </a:lnTo>
                  <a:lnTo>
                    <a:pt x="901" y="827"/>
                  </a:lnTo>
                  <a:lnTo>
                    <a:pt x="901" y="827"/>
                  </a:lnTo>
                  <a:lnTo>
                    <a:pt x="913" y="802"/>
                  </a:lnTo>
                  <a:lnTo>
                    <a:pt x="913" y="802"/>
                  </a:lnTo>
                  <a:lnTo>
                    <a:pt x="922" y="787"/>
                  </a:lnTo>
                  <a:lnTo>
                    <a:pt x="929" y="771"/>
                  </a:lnTo>
                  <a:lnTo>
                    <a:pt x="930" y="764"/>
                  </a:lnTo>
                  <a:lnTo>
                    <a:pt x="930" y="759"/>
                  </a:lnTo>
                  <a:lnTo>
                    <a:pt x="929" y="755"/>
                  </a:lnTo>
                  <a:lnTo>
                    <a:pt x="926" y="750"/>
                  </a:lnTo>
                  <a:lnTo>
                    <a:pt x="926" y="750"/>
                  </a:lnTo>
                  <a:lnTo>
                    <a:pt x="919" y="745"/>
                  </a:lnTo>
                  <a:lnTo>
                    <a:pt x="912" y="741"/>
                  </a:lnTo>
                  <a:lnTo>
                    <a:pt x="912" y="741"/>
                  </a:lnTo>
                  <a:lnTo>
                    <a:pt x="906" y="736"/>
                  </a:lnTo>
                  <a:lnTo>
                    <a:pt x="902" y="732"/>
                  </a:lnTo>
                  <a:lnTo>
                    <a:pt x="901" y="729"/>
                  </a:lnTo>
                  <a:lnTo>
                    <a:pt x="901" y="725"/>
                  </a:lnTo>
                  <a:lnTo>
                    <a:pt x="903" y="715"/>
                  </a:lnTo>
                  <a:lnTo>
                    <a:pt x="903" y="715"/>
                  </a:lnTo>
                  <a:lnTo>
                    <a:pt x="908" y="707"/>
                  </a:lnTo>
                  <a:lnTo>
                    <a:pt x="915" y="699"/>
                  </a:lnTo>
                  <a:lnTo>
                    <a:pt x="922" y="690"/>
                  </a:lnTo>
                  <a:lnTo>
                    <a:pt x="931" y="682"/>
                  </a:lnTo>
                  <a:lnTo>
                    <a:pt x="947" y="669"/>
                  </a:lnTo>
                  <a:lnTo>
                    <a:pt x="957" y="662"/>
                  </a:lnTo>
                  <a:lnTo>
                    <a:pt x="957" y="662"/>
                  </a:lnTo>
                  <a:lnTo>
                    <a:pt x="958" y="655"/>
                  </a:lnTo>
                  <a:lnTo>
                    <a:pt x="961" y="643"/>
                  </a:lnTo>
                  <a:lnTo>
                    <a:pt x="966" y="629"/>
                  </a:lnTo>
                  <a:lnTo>
                    <a:pt x="971" y="622"/>
                  </a:lnTo>
                  <a:lnTo>
                    <a:pt x="976" y="615"/>
                  </a:lnTo>
                  <a:lnTo>
                    <a:pt x="976" y="615"/>
                  </a:lnTo>
                  <a:lnTo>
                    <a:pt x="985" y="601"/>
                  </a:lnTo>
                  <a:lnTo>
                    <a:pt x="995" y="586"/>
                  </a:lnTo>
                  <a:lnTo>
                    <a:pt x="995" y="586"/>
                  </a:lnTo>
                  <a:lnTo>
                    <a:pt x="1003" y="572"/>
                  </a:lnTo>
                  <a:lnTo>
                    <a:pt x="1013" y="558"/>
                  </a:lnTo>
                  <a:lnTo>
                    <a:pt x="1013" y="558"/>
                  </a:lnTo>
                  <a:lnTo>
                    <a:pt x="1020" y="551"/>
                  </a:lnTo>
                  <a:lnTo>
                    <a:pt x="1027" y="546"/>
                  </a:lnTo>
                  <a:lnTo>
                    <a:pt x="1027" y="546"/>
                  </a:lnTo>
                  <a:lnTo>
                    <a:pt x="1037" y="539"/>
                  </a:lnTo>
                  <a:lnTo>
                    <a:pt x="1039" y="536"/>
                  </a:lnTo>
                  <a:lnTo>
                    <a:pt x="1039" y="532"/>
                  </a:lnTo>
                  <a:lnTo>
                    <a:pt x="1039" y="532"/>
                  </a:lnTo>
                  <a:lnTo>
                    <a:pt x="1039" y="529"/>
                  </a:lnTo>
                  <a:lnTo>
                    <a:pt x="1038" y="525"/>
                  </a:lnTo>
                  <a:lnTo>
                    <a:pt x="1032" y="518"/>
                  </a:lnTo>
                  <a:lnTo>
                    <a:pt x="1032" y="518"/>
                  </a:lnTo>
                  <a:lnTo>
                    <a:pt x="1021" y="508"/>
                  </a:lnTo>
                  <a:lnTo>
                    <a:pt x="1011" y="501"/>
                  </a:lnTo>
                  <a:lnTo>
                    <a:pt x="1011" y="501"/>
                  </a:lnTo>
                  <a:lnTo>
                    <a:pt x="1003" y="494"/>
                  </a:lnTo>
                  <a:lnTo>
                    <a:pt x="996" y="486"/>
                  </a:lnTo>
                  <a:lnTo>
                    <a:pt x="993" y="483"/>
                  </a:lnTo>
                  <a:lnTo>
                    <a:pt x="992" y="477"/>
                  </a:lnTo>
                  <a:lnTo>
                    <a:pt x="990" y="473"/>
                  </a:lnTo>
                  <a:lnTo>
                    <a:pt x="989" y="466"/>
                  </a:lnTo>
                  <a:lnTo>
                    <a:pt x="990" y="466"/>
                  </a:lnTo>
                  <a:lnTo>
                    <a:pt x="990" y="466"/>
                  </a:lnTo>
                  <a:lnTo>
                    <a:pt x="992" y="472"/>
                  </a:lnTo>
                  <a:lnTo>
                    <a:pt x="993" y="477"/>
                  </a:lnTo>
                  <a:lnTo>
                    <a:pt x="995" y="481"/>
                  </a:lnTo>
                  <a:lnTo>
                    <a:pt x="997" y="486"/>
                  </a:lnTo>
                  <a:lnTo>
                    <a:pt x="1004" y="493"/>
                  </a:lnTo>
                  <a:lnTo>
                    <a:pt x="1013" y="500"/>
                  </a:lnTo>
                  <a:lnTo>
                    <a:pt x="1013" y="500"/>
                  </a:lnTo>
                  <a:lnTo>
                    <a:pt x="1023" y="507"/>
                  </a:lnTo>
                  <a:lnTo>
                    <a:pt x="1032" y="516"/>
                  </a:lnTo>
                  <a:lnTo>
                    <a:pt x="1032" y="516"/>
                  </a:lnTo>
                  <a:lnTo>
                    <a:pt x="1039" y="525"/>
                  </a:lnTo>
                  <a:lnTo>
                    <a:pt x="1041" y="529"/>
                  </a:lnTo>
                  <a:lnTo>
                    <a:pt x="1041" y="532"/>
                  </a:lnTo>
                  <a:lnTo>
                    <a:pt x="1041" y="532"/>
                  </a:lnTo>
                  <a:lnTo>
                    <a:pt x="1039" y="536"/>
                  </a:lnTo>
                  <a:lnTo>
                    <a:pt x="1037" y="540"/>
                  </a:lnTo>
                  <a:lnTo>
                    <a:pt x="1028" y="547"/>
                  </a:lnTo>
                  <a:lnTo>
                    <a:pt x="1028" y="547"/>
                  </a:lnTo>
                  <a:lnTo>
                    <a:pt x="1020" y="553"/>
                  </a:lnTo>
                  <a:lnTo>
                    <a:pt x="1013" y="560"/>
                  </a:lnTo>
                  <a:lnTo>
                    <a:pt x="1013" y="560"/>
                  </a:lnTo>
                  <a:lnTo>
                    <a:pt x="1004" y="572"/>
                  </a:lnTo>
                  <a:lnTo>
                    <a:pt x="995" y="586"/>
                  </a:lnTo>
                  <a:lnTo>
                    <a:pt x="995" y="586"/>
                  </a:lnTo>
                  <a:lnTo>
                    <a:pt x="986" y="602"/>
                  </a:lnTo>
                  <a:lnTo>
                    <a:pt x="976" y="616"/>
                  </a:lnTo>
                  <a:lnTo>
                    <a:pt x="976" y="616"/>
                  </a:lnTo>
                  <a:lnTo>
                    <a:pt x="972" y="622"/>
                  </a:lnTo>
                  <a:lnTo>
                    <a:pt x="968" y="630"/>
                  </a:lnTo>
                  <a:lnTo>
                    <a:pt x="962" y="645"/>
                  </a:lnTo>
                  <a:lnTo>
                    <a:pt x="958" y="658"/>
                  </a:lnTo>
                  <a:lnTo>
                    <a:pt x="957" y="662"/>
                  </a:lnTo>
                  <a:lnTo>
                    <a:pt x="957" y="664"/>
                  </a:lnTo>
                  <a:lnTo>
                    <a:pt x="957" y="664"/>
                  </a:lnTo>
                  <a:lnTo>
                    <a:pt x="957" y="664"/>
                  </a:lnTo>
                  <a:lnTo>
                    <a:pt x="950" y="668"/>
                  </a:lnTo>
                  <a:lnTo>
                    <a:pt x="933" y="682"/>
                  </a:lnTo>
                  <a:lnTo>
                    <a:pt x="924" y="690"/>
                  </a:lnTo>
                  <a:lnTo>
                    <a:pt x="916" y="699"/>
                  </a:lnTo>
                  <a:lnTo>
                    <a:pt x="909" y="707"/>
                  </a:lnTo>
                  <a:lnTo>
                    <a:pt x="903" y="715"/>
                  </a:lnTo>
                  <a:lnTo>
                    <a:pt x="903" y="715"/>
                  </a:lnTo>
                  <a:lnTo>
                    <a:pt x="902" y="725"/>
                  </a:lnTo>
                  <a:lnTo>
                    <a:pt x="902" y="729"/>
                  </a:lnTo>
                  <a:lnTo>
                    <a:pt x="902" y="732"/>
                  </a:lnTo>
                  <a:lnTo>
                    <a:pt x="906" y="736"/>
                  </a:lnTo>
                  <a:lnTo>
                    <a:pt x="913" y="739"/>
                  </a:lnTo>
                  <a:lnTo>
                    <a:pt x="913" y="739"/>
                  </a:lnTo>
                  <a:lnTo>
                    <a:pt x="919" y="743"/>
                  </a:lnTo>
                  <a:lnTo>
                    <a:pt x="926" y="749"/>
                  </a:lnTo>
                  <a:lnTo>
                    <a:pt x="926" y="749"/>
                  </a:lnTo>
                  <a:lnTo>
                    <a:pt x="930" y="753"/>
                  </a:lnTo>
                  <a:lnTo>
                    <a:pt x="931" y="759"/>
                  </a:lnTo>
                  <a:lnTo>
                    <a:pt x="931" y="764"/>
                  </a:lnTo>
                  <a:lnTo>
                    <a:pt x="930" y="771"/>
                  </a:lnTo>
                  <a:lnTo>
                    <a:pt x="923" y="787"/>
                  </a:lnTo>
                  <a:lnTo>
                    <a:pt x="915" y="804"/>
                  </a:lnTo>
                  <a:lnTo>
                    <a:pt x="915" y="804"/>
                  </a:lnTo>
                  <a:lnTo>
                    <a:pt x="901" y="827"/>
                  </a:lnTo>
                  <a:lnTo>
                    <a:pt x="901" y="827"/>
                  </a:lnTo>
                  <a:lnTo>
                    <a:pt x="895" y="847"/>
                  </a:lnTo>
                  <a:lnTo>
                    <a:pt x="887" y="878"/>
                  </a:lnTo>
                  <a:lnTo>
                    <a:pt x="868" y="961"/>
                  </a:lnTo>
                  <a:lnTo>
                    <a:pt x="840" y="1091"/>
                  </a:lnTo>
                  <a:lnTo>
                    <a:pt x="1188" y="1175"/>
                  </a:lnTo>
                  <a:lnTo>
                    <a:pt x="1188" y="1175"/>
                  </a:lnTo>
                  <a:lnTo>
                    <a:pt x="1538" y="1234"/>
                  </a:lnTo>
                  <a:lnTo>
                    <a:pt x="1537" y="1234"/>
                  </a:lnTo>
                  <a:lnTo>
                    <a:pt x="1510" y="1399"/>
                  </a:lnTo>
                  <a:lnTo>
                    <a:pt x="1751" y="1433"/>
                  </a:lnTo>
                  <a:lnTo>
                    <a:pt x="1750" y="1433"/>
                  </a:lnTo>
                  <a:lnTo>
                    <a:pt x="1750" y="1435"/>
                  </a:lnTo>
                  <a:lnTo>
                    <a:pt x="2355" y="1493"/>
                  </a:lnTo>
                  <a:lnTo>
                    <a:pt x="2407" y="851"/>
                  </a:lnTo>
                  <a:lnTo>
                    <a:pt x="2404" y="850"/>
                  </a:lnTo>
                  <a:lnTo>
                    <a:pt x="2402" y="853"/>
                  </a:lnTo>
                  <a:lnTo>
                    <a:pt x="2402" y="853"/>
                  </a:lnTo>
                  <a:lnTo>
                    <a:pt x="2402" y="850"/>
                  </a:lnTo>
                  <a:lnTo>
                    <a:pt x="1615" y="756"/>
                  </a:lnTo>
                  <a:lnTo>
                    <a:pt x="1605" y="818"/>
                  </a:lnTo>
                  <a:lnTo>
                    <a:pt x="1607" y="819"/>
                  </a:lnTo>
                  <a:lnTo>
                    <a:pt x="1607" y="820"/>
                  </a:lnTo>
                  <a:lnTo>
                    <a:pt x="1605" y="819"/>
                  </a:lnTo>
                  <a:lnTo>
                    <a:pt x="1539" y="1239"/>
                  </a:lnTo>
                  <a:lnTo>
                    <a:pt x="1539" y="1239"/>
                  </a:lnTo>
                  <a:lnTo>
                    <a:pt x="1604" y="819"/>
                  </a:lnTo>
                  <a:lnTo>
                    <a:pt x="1570" y="790"/>
                  </a:lnTo>
                  <a:lnTo>
                    <a:pt x="1570" y="790"/>
                  </a:lnTo>
                  <a:lnTo>
                    <a:pt x="1558" y="801"/>
                  </a:lnTo>
                  <a:lnTo>
                    <a:pt x="1549" y="806"/>
                  </a:lnTo>
                  <a:lnTo>
                    <a:pt x="1545" y="808"/>
                  </a:lnTo>
                  <a:lnTo>
                    <a:pt x="1542" y="809"/>
                  </a:lnTo>
                  <a:lnTo>
                    <a:pt x="1542" y="809"/>
                  </a:lnTo>
                  <a:lnTo>
                    <a:pt x="1509" y="806"/>
                  </a:lnTo>
                  <a:lnTo>
                    <a:pt x="1488" y="805"/>
                  </a:lnTo>
                  <a:lnTo>
                    <a:pt x="1472" y="804"/>
                  </a:lnTo>
                  <a:lnTo>
                    <a:pt x="1472" y="804"/>
                  </a:lnTo>
                  <a:lnTo>
                    <a:pt x="1465" y="802"/>
                  </a:lnTo>
                  <a:lnTo>
                    <a:pt x="1461" y="804"/>
                  </a:lnTo>
                  <a:lnTo>
                    <a:pt x="1458" y="806"/>
                  </a:lnTo>
                  <a:lnTo>
                    <a:pt x="1455" y="811"/>
                  </a:lnTo>
                  <a:lnTo>
                    <a:pt x="1455" y="811"/>
                  </a:lnTo>
                  <a:lnTo>
                    <a:pt x="1453" y="815"/>
                  </a:lnTo>
                  <a:lnTo>
                    <a:pt x="1453" y="815"/>
                  </a:lnTo>
                  <a:lnTo>
                    <a:pt x="1451" y="816"/>
                  </a:lnTo>
                  <a:lnTo>
                    <a:pt x="1447" y="818"/>
                  </a:lnTo>
                  <a:lnTo>
                    <a:pt x="1439" y="816"/>
                  </a:lnTo>
                  <a:lnTo>
                    <a:pt x="1432" y="813"/>
                  </a:lnTo>
                  <a:lnTo>
                    <a:pt x="1427" y="812"/>
                  </a:lnTo>
                  <a:lnTo>
                    <a:pt x="1427" y="812"/>
                  </a:lnTo>
                  <a:lnTo>
                    <a:pt x="1411" y="815"/>
                  </a:lnTo>
                  <a:lnTo>
                    <a:pt x="1391" y="818"/>
                  </a:lnTo>
                  <a:lnTo>
                    <a:pt x="1391" y="818"/>
                  </a:lnTo>
                  <a:lnTo>
                    <a:pt x="1388" y="816"/>
                  </a:lnTo>
                  <a:lnTo>
                    <a:pt x="1385" y="813"/>
                  </a:lnTo>
                  <a:lnTo>
                    <a:pt x="1383" y="809"/>
                  </a:lnTo>
                  <a:lnTo>
                    <a:pt x="1381" y="805"/>
                  </a:lnTo>
                  <a:lnTo>
                    <a:pt x="1380" y="794"/>
                  </a:lnTo>
                  <a:lnTo>
                    <a:pt x="1378" y="783"/>
                  </a:lnTo>
                  <a:lnTo>
                    <a:pt x="1378" y="783"/>
                  </a:lnTo>
                  <a:lnTo>
                    <a:pt x="1378" y="773"/>
                  </a:lnTo>
                  <a:lnTo>
                    <a:pt x="1377" y="764"/>
                  </a:lnTo>
                  <a:lnTo>
                    <a:pt x="1371" y="746"/>
                  </a:lnTo>
                  <a:lnTo>
                    <a:pt x="1371" y="746"/>
                  </a:lnTo>
                  <a:lnTo>
                    <a:pt x="1369" y="742"/>
                  </a:lnTo>
                  <a:lnTo>
                    <a:pt x="1366" y="738"/>
                  </a:lnTo>
                  <a:lnTo>
                    <a:pt x="1362" y="735"/>
                  </a:lnTo>
                  <a:lnTo>
                    <a:pt x="1357" y="732"/>
                  </a:lnTo>
                  <a:lnTo>
                    <a:pt x="1346" y="728"/>
                  </a:lnTo>
                  <a:lnTo>
                    <a:pt x="1332" y="725"/>
                  </a:lnTo>
                  <a:lnTo>
                    <a:pt x="1332" y="725"/>
                  </a:lnTo>
                  <a:lnTo>
                    <a:pt x="1325" y="722"/>
                  </a:lnTo>
                  <a:lnTo>
                    <a:pt x="1324" y="720"/>
                  </a:lnTo>
                  <a:lnTo>
                    <a:pt x="1324" y="720"/>
                  </a:lnTo>
                  <a:lnTo>
                    <a:pt x="1324" y="717"/>
                  </a:lnTo>
                  <a:lnTo>
                    <a:pt x="1325" y="715"/>
                  </a:lnTo>
                  <a:lnTo>
                    <a:pt x="1331" y="711"/>
                  </a:lnTo>
                  <a:lnTo>
                    <a:pt x="1331" y="711"/>
                  </a:lnTo>
                  <a:lnTo>
                    <a:pt x="1338" y="706"/>
                  </a:lnTo>
                  <a:lnTo>
                    <a:pt x="1339" y="704"/>
                  </a:lnTo>
                  <a:lnTo>
                    <a:pt x="1339" y="701"/>
                  </a:lnTo>
                  <a:lnTo>
                    <a:pt x="1339" y="701"/>
                  </a:lnTo>
                  <a:lnTo>
                    <a:pt x="1338" y="689"/>
                  </a:lnTo>
                  <a:lnTo>
                    <a:pt x="1334" y="669"/>
                  </a:lnTo>
                  <a:lnTo>
                    <a:pt x="1324" y="626"/>
                  </a:lnTo>
                  <a:lnTo>
                    <a:pt x="1324" y="626"/>
                  </a:lnTo>
                  <a:lnTo>
                    <a:pt x="1318" y="612"/>
                  </a:lnTo>
                  <a:lnTo>
                    <a:pt x="1311" y="601"/>
                  </a:lnTo>
                  <a:lnTo>
                    <a:pt x="1306" y="592"/>
                  </a:lnTo>
                  <a:lnTo>
                    <a:pt x="1301" y="588"/>
                  </a:lnTo>
                  <a:lnTo>
                    <a:pt x="1301" y="588"/>
                  </a:lnTo>
                  <a:lnTo>
                    <a:pt x="1293" y="601"/>
                  </a:lnTo>
                  <a:lnTo>
                    <a:pt x="1279" y="616"/>
                  </a:lnTo>
                  <a:lnTo>
                    <a:pt x="1279" y="616"/>
                  </a:lnTo>
                  <a:lnTo>
                    <a:pt x="1278" y="617"/>
                  </a:lnTo>
                  <a:lnTo>
                    <a:pt x="1273" y="616"/>
                  </a:lnTo>
                  <a:lnTo>
                    <a:pt x="1273" y="616"/>
                  </a:lnTo>
                  <a:lnTo>
                    <a:pt x="1269" y="613"/>
                  </a:lnTo>
                  <a:lnTo>
                    <a:pt x="1265" y="609"/>
                  </a:lnTo>
                  <a:lnTo>
                    <a:pt x="1256" y="598"/>
                  </a:lnTo>
                  <a:lnTo>
                    <a:pt x="1249" y="585"/>
                  </a:lnTo>
                  <a:lnTo>
                    <a:pt x="1248" y="579"/>
                  </a:lnTo>
                  <a:lnTo>
                    <a:pt x="1247" y="575"/>
                  </a:lnTo>
                  <a:lnTo>
                    <a:pt x="1247" y="575"/>
                  </a:lnTo>
                  <a:lnTo>
                    <a:pt x="1248" y="568"/>
                  </a:lnTo>
                  <a:lnTo>
                    <a:pt x="1252" y="560"/>
                  </a:lnTo>
                  <a:lnTo>
                    <a:pt x="1252" y="560"/>
                  </a:lnTo>
                  <a:lnTo>
                    <a:pt x="1256" y="544"/>
                  </a:lnTo>
                  <a:lnTo>
                    <a:pt x="1256" y="537"/>
                  </a:lnTo>
                  <a:lnTo>
                    <a:pt x="1256" y="530"/>
                  </a:lnTo>
                  <a:lnTo>
                    <a:pt x="1256" y="530"/>
                  </a:lnTo>
                  <a:lnTo>
                    <a:pt x="1255" y="528"/>
                  </a:lnTo>
                  <a:lnTo>
                    <a:pt x="1255" y="523"/>
                  </a:lnTo>
                  <a:lnTo>
                    <a:pt x="1259" y="511"/>
                  </a:lnTo>
                  <a:lnTo>
                    <a:pt x="1263" y="497"/>
                  </a:lnTo>
                  <a:lnTo>
                    <a:pt x="1270" y="483"/>
                  </a:lnTo>
                  <a:lnTo>
                    <a:pt x="1285" y="456"/>
                  </a:lnTo>
                  <a:lnTo>
                    <a:pt x="1293" y="444"/>
                  </a:lnTo>
                  <a:lnTo>
                    <a:pt x="1293" y="444"/>
                  </a:lnTo>
                  <a:lnTo>
                    <a:pt x="1294" y="439"/>
                  </a:lnTo>
                  <a:lnTo>
                    <a:pt x="1293" y="435"/>
                  </a:lnTo>
                  <a:lnTo>
                    <a:pt x="1293" y="435"/>
                  </a:lnTo>
                  <a:lnTo>
                    <a:pt x="1290" y="432"/>
                  </a:lnTo>
                  <a:lnTo>
                    <a:pt x="1287" y="430"/>
                  </a:lnTo>
                  <a:lnTo>
                    <a:pt x="1278" y="425"/>
                  </a:lnTo>
                  <a:lnTo>
                    <a:pt x="1269" y="423"/>
                  </a:lnTo>
                  <a:lnTo>
                    <a:pt x="1262" y="423"/>
                  </a:lnTo>
                  <a:lnTo>
                    <a:pt x="1262" y="423"/>
                  </a:lnTo>
                  <a:lnTo>
                    <a:pt x="1258" y="421"/>
                  </a:lnTo>
                  <a:lnTo>
                    <a:pt x="1255" y="417"/>
                  </a:lnTo>
                  <a:lnTo>
                    <a:pt x="1248" y="404"/>
                  </a:lnTo>
                  <a:lnTo>
                    <a:pt x="1242" y="392"/>
                  </a:lnTo>
                  <a:lnTo>
                    <a:pt x="1240" y="382"/>
                  </a:lnTo>
                  <a:lnTo>
                    <a:pt x="1240" y="382"/>
                  </a:lnTo>
                  <a:lnTo>
                    <a:pt x="1235" y="371"/>
                  </a:lnTo>
                  <a:lnTo>
                    <a:pt x="1235" y="371"/>
                  </a:lnTo>
                  <a:lnTo>
                    <a:pt x="1233" y="357"/>
                  </a:lnTo>
                  <a:lnTo>
                    <a:pt x="1228" y="343"/>
                  </a:lnTo>
                  <a:lnTo>
                    <a:pt x="1228" y="343"/>
                  </a:lnTo>
                  <a:lnTo>
                    <a:pt x="1226" y="339"/>
                  </a:lnTo>
                  <a:lnTo>
                    <a:pt x="1226" y="339"/>
                  </a:lnTo>
                  <a:lnTo>
                    <a:pt x="1220" y="329"/>
                  </a:lnTo>
                  <a:lnTo>
                    <a:pt x="1213" y="316"/>
                  </a:lnTo>
                  <a:lnTo>
                    <a:pt x="1205" y="305"/>
                  </a:lnTo>
                  <a:lnTo>
                    <a:pt x="1199" y="299"/>
                  </a:lnTo>
                  <a:lnTo>
                    <a:pt x="1192" y="294"/>
                  </a:lnTo>
                  <a:lnTo>
                    <a:pt x="1192" y="294"/>
                  </a:lnTo>
                  <a:lnTo>
                    <a:pt x="1185" y="288"/>
                  </a:lnTo>
                  <a:lnTo>
                    <a:pt x="1181" y="282"/>
                  </a:lnTo>
                  <a:lnTo>
                    <a:pt x="1179" y="277"/>
                  </a:lnTo>
                  <a:lnTo>
                    <a:pt x="1178" y="273"/>
                  </a:lnTo>
                  <a:lnTo>
                    <a:pt x="1178" y="267"/>
                  </a:lnTo>
                  <a:lnTo>
                    <a:pt x="1178" y="263"/>
                  </a:lnTo>
                  <a:lnTo>
                    <a:pt x="1181" y="253"/>
                  </a:lnTo>
                  <a:lnTo>
                    <a:pt x="1181" y="253"/>
                  </a:lnTo>
                  <a:lnTo>
                    <a:pt x="1184" y="245"/>
                  </a:lnTo>
                  <a:lnTo>
                    <a:pt x="1184" y="245"/>
                  </a:lnTo>
                  <a:lnTo>
                    <a:pt x="1182" y="238"/>
                  </a:lnTo>
                  <a:lnTo>
                    <a:pt x="1179" y="231"/>
                  </a:lnTo>
                  <a:lnTo>
                    <a:pt x="1170" y="214"/>
                  </a:lnTo>
                  <a:lnTo>
                    <a:pt x="1170" y="214"/>
                  </a:lnTo>
                  <a:lnTo>
                    <a:pt x="1163" y="203"/>
                  </a:lnTo>
                  <a:lnTo>
                    <a:pt x="1158" y="191"/>
                  </a:lnTo>
                  <a:lnTo>
                    <a:pt x="1158" y="191"/>
                  </a:lnTo>
                  <a:lnTo>
                    <a:pt x="1157" y="187"/>
                  </a:lnTo>
                  <a:lnTo>
                    <a:pt x="1157" y="182"/>
                  </a:lnTo>
                  <a:lnTo>
                    <a:pt x="1157" y="169"/>
                  </a:lnTo>
                  <a:lnTo>
                    <a:pt x="1163" y="145"/>
                  </a:lnTo>
                  <a:lnTo>
                    <a:pt x="1163" y="145"/>
                  </a:lnTo>
                  <a:lnTo>
                    <a:pt x="1165" y="130"/>
                  </a:lnTo>
                  <a:lnTo>
                    <a:pt x="1165" y="130"/>
                  </a:lnTo>
                  <a:lnTo>
                    <a:pt x="1168" y="114"/>
                  </a:lnTo>
                  <a:lnTo>
                    <a:pt x="1174" y="86"/>
                  </a:lnTo>
                  <a:lnTo>
                    <a:pt x="1185" y="33"/>
                  </a:lnTo>
                  <a:lnTo>
                    <a:pt x="1185" y="33"/>
                  </a:lnTo>
                  <a:lnTo>
                    <a:pt x="1181" y="33"/>
                  </a:lnTo>
                  <a:lnTo>
                    <a:pt x="1181" y="32"/>
                  </a:lnTo>
                  <a:lnTo>
                    <a:pt x="1181" y="32"/>
                  </a:lnTo>
                  <a:lnTo>
                    <a:pt x="1185" y="32"/>
                  </a:lnTo>
                  <a:lnTo>
                    <a:pt x="1185" y="32"/>
                  </a:lnTo>
                  <a:lnTo>
                    <a:pt x="1185" y="30"/>
                  </a:lnTo>
                  <a:lnTo>
                    <a:pt x="1086" y="0"/>
                  </a:lnTo>
                  <a:lnTo>
                    <a:pt x="1086" y="0"/>
                  </a:lnTo>
                  <a:lnTo>
                    <a:pt x="1056" y="99"/>
                  </a:lnTo>
                  <a:lnTo>
                    <a:pt x="1035" y="172"/>
                  </a:lnTo>
                  <a:lnTo>
                    <a:pt x="1027" y="204"/>
                  </a:lnTo>
                  <a:lnTo>
                    <a:pt x="1021" y="231"/>
                  </a:lnTo>
                  <a:lnTo>
                    <a:pt x="1021" y="231"/>
                  </a:lnTo>
                  <a:lnTo>
                    <a:pt x="1009" y="299"/>
                  </a:lnTo>
                  <a:lnTo>
                    <a:pt x="1009" y="299"/>
                  </a:lnTo>
                  <a:lnTo>
                    <a:pt x="996" y="367"/>
                  </a:lnTo>
                  <a:lnTo>
                    <a:pt x="993" y="393"/>
                  </a:lnTo>
                  <a:lnTo>
                    <a:pt x="990" y="410"/>
                  </a:lnTo>
                  <a:lnTo>
                    <a:pt x="990" y="410"/>
                  </a:lnTo>
                  <a:lnTo>
                    <a:pt x="990" y="428"/>
                  </a:lnTo>
                  <a:lnTo>
                    <a:pt x="990" y="445"/>
                  </a:lnTo>
                  <a:lnTo>
                    <a:pt x="990" y="445"/>
                  </a:lnTo>
                  <a:lnTo>
                    <a:pt x="988" y="452"/>
                  </a:lnTo>
                  <a:lnTo>
                    <a:pt x="986" y="458"/>
                  </a:lnTo>
                  <a:lnTo>
                    <a:pt x="983" y="460"/>
                  </a:lnTo>
                  <a:lnTo>
                    <a:pt x="979" y="462"/>
                  </a:lnTo>
                  <a:lnTo>
                    <a:pt x="979" y="462"/>
                  </a:lnTo>
                  <a:lnTo>
                    <a:pt x="976" y="462"/>
                  </a:lnTo>
                  <a:lnTo>
                    <a:pt x="976" y="462"/>
                  </a:lnTo>
                  <a:lnTo>
                    <a:pt x="957" y="456"/>
                  </a:lnTo>
                  <a:lnTo>
                    <a:pt x="927" y="449"/>
                  </a:lnTo>
                  <a:lnTo>
                    <a:pt x="896" y="444"/>
                  </a:lnTo>
                  <a:lnTo>
                    <a:pt x="875" y="442"/>
                  </a:lnTo>
                  <a:lnTo>
                    <a:pt x="875" y="442"/>
                  </a:lnTo>
                  <a:lnTo>
                    <a:pt x="864" y="441"/>
                  </a:lnTo>
                  <a:lnTo>
                    <a:pt x="846" y="437"/>
                  </a:lnTo>
                  <a:lnTo>
                    <a:pt x="801" y="427"/>
                  </a:lnTo>
                  <a:lnTo>
                    <a:pt x="801" y="427"/>
                  </a:lnTo>
                  <a:lnTo>
                    <a:pt x="752" y="417"/>
                  </a:lnTo>
                  <a:lnTo>
                    <a:pt x="752" y="417"/>
                  </a:lnTo>
                  <a:lnTo>
                    <a:pt x="740" y="414"/>
                  </a:lnTo>
                  <a:lnTo>
                    <a:pt x="730" y="414"/>
                  </a:lnTo>
                  <a:lnTo>
                    <a:pt x="730" y="414"/>
                  </a:lnTo>
                  <a:lnTo>
                    <a:pt x="716" y="416"/>
                  </a:lnTo>
                  <a:lnTo>
                    <a:pt x="716" y="416"/>
                  </a:lnTo>
                  <a:lnTo>
                    <a:pt x="705" y="417"/>
                  </a:lnTo>
                  <a:lnTo>
                    <a:pt x="705" y="417"/>
                  </a:lnTo>
                  <a:lnTo>
                    <a:pt x="653" y="418"/>
                  </a:lnTo>
                  <a:lnTo>
                    <a:pt x="653" y="418"/>
                  </a:lnTo>
                  <a:lnTo>
                    <a:pt x="592" y="420"/>
                  </a:lnTo>
                  <a:lnTo>
                    <a:pt x="592" y="420"/>
                  </a:lnTo>
                  <a:lnTo>
                    <a:pt x="583" y="421"/>
                  </a:lnTo>
                  <a:lnTo>
                    <a:pt x="578" y="423"/>
                  </a:lnTo>
                  <a:lnTo>
                    <a:pt x="577" y="425"/>
                  </a:lnTo>
                  <a:lnTo>
                    <a:pt x="576" y="427"/>
                  </a:lnTo>
                  <a:lnTo>
                    <a:pt x="576" y="428"/>
                  </a:lnTo>
                  <a:lnTo>
                    <a:pt x="576" y="428"/>
                  </a:lnTo>
                  <a:lnTo>
                    <a:pt x="576" y="428"/>
                  </a:lnTo>
                  <a:lnTo>
                    <a:pt x="553" y="421"/>
                  </a:lnTo>
                  <a:lnTo>
                    <a:pt x="538" y="413"/>
                  </a:lnTo>
                  <a:lnTo>
                    <a:pt x="529" y="410"/>
                  </a:lnTo>
                  <a:lnTo>
                    <a:pt x="525" y="406"/>
                  </a:lnTo>
                  <a:lnTo>
                    <a:pt x="525" y="406"/>
                  </a:lnTo>
                  <a:lnTo>
                    <a:pt x="521" y="402"/>
                  </a:lnTo>
                  <a:lnTo>
                    <a:pt x="517" y="399"/>
                  </a:lnTo>
                  <a:lnTo>
                    <a:pt x="504" y="395"/>
                  </a:lnTo>
                  <a:lnTo>
                    <a:pt x="490" y="392"/>
                  </a:lnTo>
                  <a:lnTo>
                    <a:pt x="475" y="389"/>
                  </a:lnTo>
                  <a:lnTo>
                    <a:pt x="475" y="389"/>
                  </a:lnTo>
                  <a:lnTo>
                    <a:pt x="461" y="386"/>
                  </a:lnTo>
                  <a:lnTo>
                    <a:pt x="461" y="386"/>
                  </a:lnTo>
                  <a:lnTo>
                    <a:pt x="448" y="383"/>
                  </a:lnTo>
                  <a:lnTo>
                    <a:pt x="437" y="383"/>
                  </a:lnTo>
                  <a:lnTo>
                    <a:pt x="437" y="383"/>
                  </a:lnTo>
                  <a:lnTo>
                    <a:pt x="427" y="383"/>
                  </a:lnTo>
                  <a:lnTo>
                    <a:pt x="419" y="385"/>
                  </a:lnTo>
                  <a:lnTo>
                    <a:pt x="419" y="385"/>
                  </a:lnTo>
                  <a:lnTo>
                    <a:pt x="410" y="386"/>
                  </a:lnTo>
                  <a:lnTo>
                    <a:pt x="410" y="386"/>
                  </a:lnTo>
                  <a:lnTo>
                    <a:pt x="408" y="385"/>
                  </a:lnTo>
                  <a:lnTo>
                    <a:pt x="402" y="383"/>
                  </a:lnTo>
                  <a:lnTo>
                    <a:pt x="392" y="376"/>
                  </a:lnTo>
                  <a:lnTo>
                    <a:pt x="392" y="376"/>
                  </a:lnTo>
                  <a:lnTo>
                    <a:pt x="377" y="368"/>
                  </a:lnTo>
                  <a:lnTo>
                    <a:pt x="370" y="365"/>
                  </a:lnTo>
                  <a:lnTo>
                    <a:pt x="363" y="364"/>
                  </a:lnTo>
                  <a:lnTo>
                    <a:pt x="363" y="364"/>
                  </a:lnTo>
                  <a:lnTo>
                    <a:pt x="360" y="362"/>
                  </a:lnTo>
                  <a:lnTo>
                    <a:pt x="357" y="361"/>
                  </a:lnTo>
                  <a:lnTo>
                    <a:pt x="354" y="360"/>
                  </a:lnTo>
                  <a:lnTo>
                    <a:pt x="353" y="357"/>
                  </a:lnTo>
                  <a:lnTo>
                    <a:pt x="351" y="350"/>
                  </a:lnTo>
                  <a:lnTo>
                    <a:pt x="351" y="341"/>
                  </a:lnTo>
                  <a:lnTo>
                    <a:pt x="351" y="341"/>
                  </a:lnTo>
                  <a:lnTo>
                    <a:pt x="351" y="326"/>
                  </a:lnTo>
                  <a:lnTo>
                    <a:pt x="351" y="326"/>
                  </a:lnTo>
                  <a:lnTo>
                    <a:pt x="349" y="318"/>
                  </a:lnTo>
                  <a:lnTo>
                    <a:pt x="346" y="311"/>
                  </a:lnTo>
                  <a:lnTo>
                    <a:pt x="346" y="311"/>
                  </a:lnTo>
                  <a:lnTo>
                    <a:pt x="343" y="302"/>
                  </a:lnTo>
                  <a:lnTo>
                    <a:pt x="342" y="292"/>
                  </a:lnTo>
                  <a:lnTo>
                    <a:pt x="342" y="292"/>
                  </a:lnTo>
                  <a:lnTo>
                    <a:pt x="342" y="289"/>
                  </a:lnTo>
                  <a:lnTo>
                    <a:pt x="340" y="285"/>
                  </a:lnTo>
                  <a:lnTo>
                    <a:pt x="333" y="277"/>
                  </a:lnTo>
                  <a:lnTo>
                    <a:pt x="323" y="267"/>
                  </a:lnTo>
                  <a:lnTo>
                    <a:pt x="314" y="260"/>
                  </a:lnTo>
                  <a:lnTo>
                    <a:pt x="314" y="260"/>
                  </a:lnTo>
                  <a:lnTo>
                    <a:pt x="301" y="249"/>
                  </a:lnTo>
                  <a:lnTo>
                    <a:pt x="301" y="249"/>
                  </a:lnTo>
                  <a:lnTo>
                    <a:pt x="298" y="246"/>
                  </a:lnTo>
                  <a:lnTo>
                    <a:pt x="294" y="245"/>
                  </a:lnTo>
                  <a:lnTo>
                    <a:pt x="281" y="243"/>
                  </a:lnTo>
                  <a:lnTo>
                    <a:pt x="281" y="243"/>
                  </a:lnTo>
                  <a:lnTo>
                    <a:pt x="269" y="245"/>
                  </a:lnTo>
                  <a:lnTo>
                    <a:pt x="258" y="246"/>
                  </a:lnTo>
                  <a:lnTo>
                    <a:pt x="245" y="249"/>
                  </a:lnTo>
                  <a:lnTo>
                    <a:pt x="245" y="249"/>
                  </a:lnTo>
                  <a:lnTo>
                    <a:pt x="245" y="249"/>
                  </a:lnTo>
                  <a:lnTo>
                    <a:pt x="245" y="249"/>
                  </a:lnTo>
                  <a:lnTo>
                    <a:pt x="242" y="247"/>
                  </a:lnTo>
                  <a:lnTo>
                    <a:pt x="238" y="243"/>
                  </a:lnTo>
                  <a:lnTo>
                    <a:pt x="238" y="243"/>
                  </a:lnTo>
                  <a:lnTo>
                    <a:pt x="227" y="261"/>
                  </a:lnTo>
                  <a:lnTo>
                    <a:pt x="214" y="284"/>
                  </a:lnTo>
                  <a:lnTo>
                    <a:pt x="214" y="284"/>
                  </a:lnTo>
                  <a:lnTo>
                    <a:pt x="203" y="312"/>
                  </a:lnTo>
                  <a:lnTo>
                    <a:pt x="192" y="344"/>
                  </a:lnTo>
                  <a:lnTo>
                    <a:pt x="182" y="375"/>
                  </a:lnTo>
                  <a:lnTo>
                    <a:pt x="175" y="399"/>
                  </a:lnTo>
                  <a:lnTo>
                    <a:pt x="175" y="399"/>
                  </a:lnTo>
                  <a:lnTo>
                    <a:pt x="171" y="416"/>
                  </a:lnTo>
                  <a:lnTo>
                    <a:pt x="167" y="430"/>
                  </a:lnTo>
                  <a:lnTo>
                    <a:pt x="153" y="460"/>
                  </a:lnTo>
                  <a:lnTo>
                    <a:pt x="153" y="460"/>
                  </a:lnTo>
                  <a:close/>
                </a:path>
              </a:pathLst>
            </a:custGeom>
            <a:solidFill>
              <a:srgbClr val="FF8A00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charset="0" pitchFamily="34" typeface="Calibri"/>
                <a:ea typeface="+mn-ea"/>
                <a:cs typeface="+mn-cs"/>
              </a:endParaRPr>
            </a:p>
          </p:txBody>
        </p:sp>
        <p:sp>
          <p:nvSpPr>
            <p:cNvPr id="11" name="Freeform 61"/>
            <p:cNvSpPr/>
            <p:nvPr/>
          </p:nvSpPr>
          <p:spPr bwMode="auto">
            <a:xfrm>
              <a:off x="3724275" y="3870325"/>
              <a:ext cx="379413" cy="633412"/>
            </a:xfrm>
            <a:custGeom>
              <a:gdLst>
                <a:gd fmla="*/ 96 w 479" name="T0"/>
                <a:gd fmla="*/ 797 h 797" name="T1"/>
                <a:gd fmla="*/ 112 w 479" name="T2"/>
                <a:gd fmla="*/ 794 h 797" name="T3"/>
                <a:gd fmla="*/ 149 w 479" name="T4"/>
                <a:gd fmla="*/ 780 h 797" name="T5"/>
                <a:gd fmla="*/ 158 w 479" name="T6"/>
                <a:gd fmla="*/ 771 h 797" name="T7"/>
                <a:gd fmla="*/ 155 w 479" name="T8"/>
                <a:gd fmla="*/ 773 h 797" name="T9"/>
                <a:gd fmla="*/ 155 w 479" name="T10"/>
                <a:gd fmla="*/ 771 h 797" name="T11"/>
                <a:gd fmla="*/ 152 w 479" name="T12"/>
                <a:gd fmla="*/ 764 h 797" name="T13"/>
                <a:gd fmla="*/ 135 w 479" name="T14"/>
                <a:gd fmla="*/ 755 h 797" name="T15"/>
                <a:gd fmla="*/ 140 w 479" name="T16"/>
                <a:gd fmla="*/ 741 h 797" name="T17"/>
                <a:gd fmla="*/ 152 w 479" name="T18"/>
                <a:gd fmla="*/ 718 h 797" name="T19"/>
                <a:gd fmla="*/ 154 w 479" name="T20"/>
                <a:gd fmla="*/ 714 h 797" name="T21"/>
                <a:gd fmla="*/ 155 w 479" name="T22"/>
                <a:gd fmla="*/ 713 h 797" name="T23"/>
                <a:gd fmla="*/ 148 w 479" name="T24"/>
                <a:gd fmla="*/ 707 h 797" name="T25"/>
                <a:gd fmla="*/ 141 w 479" name="T26"/>
                <a:gd fmla="*/ 701 h 797" name="T27"/>
                <a:gd fmla="*/ 133 w 479" name="T28"/>
                <a:gd fmla="*/ 694 h 797" name="T29"/>
                <a:gd fmla="*/ 123 w 479" name="T30"/>
                <a:gd fmla="*/ 682 h 797" name="T31"/>
                <a:gd fmla="*/ 117 w 479" name="T32"/>
                <a:gd fmla="*/ 668 h 797" name="T33"/>
                <a:gd fmla="*/ 119 w 479" name="T34"/>
                <a:gd fmla="*/ 665 h 797" name="T35"/>
                <a:gd fmla="*/ 479 w 479" name="T36"/>
                <a:gd fmla="*/ 617 h 797" name="T37"/>
                <a:gd fmla="*/ 467 w 479" name="T38"/>
                <a:gd fmla="*/ 591 h 797" name="T39"/>
                <a:gd fmla="*/ 458 w 479" name="T40"/>
                <a:gd fmla="*/ 556 h 797" name="T41"/>
                <a:gd fmla="*/ 456 w 479" name="T42"/>
                <a:gd fmla="*/ 543 h 797" name="T43"/>
                <a:gd fmla="*/ 456 w 479" name="T44"/>
                <a:gd fmla="*/ 522 h 797" name="T45"/>
                <a:gd fmla="*/ 446 w 479" name="T46"/>
                <a:gd fmla="*/ 463 h 797" name="T47"/>
                <a:gd fmla="*/ 445 w 479" name="T48"/>
                <a:gd fmla="*/ 458 h 797" name="T49"/>
                <a:gd fmla="*/ 452 w 479" name="T50"/>
                <a:gd fmla="*/ 442 h 797" name="T51"/>
                <a:gd fmla="*/ 458 w 479" name="T52"/>
                <a:gd fmla="*/ 432 h 797" name="T53"/>
                <a:gd fmla="*/ 463 w 479" name="T54"/>
                <a:gd fmla="*/ 421 h 797" name="T55"/>
                <a:gd fmla="*/ 463 w 479" name="T56"/>
                <a:gd fmla="*/ 409 h 797" name="T57"/>
                <a:gd fmla="*/ 459 w 479" name="T58"/>
                <a:gd fmla="*/ 406 h 797" name="T59"/>
                <a:gd fmla="*/ 452 w 479" name="T60"/>
                <a:gd fmla="*/ 403 h 797" name="T61"/>
                <a:gd fmla="*/ 446 w 479" name="T62"/>
                <a:gd fmla="*/ 399 h 797" name="T63"/>
                <a:gd fmla="*/ 437 w 479" name="T64"/>
                <a:gd fmla="*/ 386 h 797" name="T65"/>
                <a:gd fmla="*/ 432 w 479" name="T66"/>
                <a:gd fmla="*/ 375 h 797" name="T67"/>
                <a:gd fmla="*/ 431 w 479" name="T68"/>
                <a:gd fmla="*/ 368 h 797" name="T69"/>
                <a:gd fmla="*/ 428 w 479" name="T70"/>
                <a:gd fmla="*/ 354 h 797" name="T71"/>
                <a:gd fmla="*/ 413 w 479" name="T72"/>
                <a:gd fmla="*/ 318 h 797" name="T73"/>
                <a:gd fmla="*/ 0 w 479" name="T74"/>
                <a:gd fmla="*/ 28 h 797" name="T75"/>
                <a:gd fmla="*/ 40 w 479" name="T76"/>
                <a:gd fmla="*/ 766 h 797" name="T77"/>
                <a:gd fmla="*/ 43 w 479" name="T78"/>
                <a:gd fmla="*/ 763 h 797" name="T79"/>
                <a:gd fmla="*/ 58 w 479" name="T80"/>
                <a:gd fmla="*/ 748 h 797" name="T81"/>
                <a:gd fmla="*/ 71 w 479" name="T82"/>
                <a:gd fmla="*/ 729 h 797" name="T83"/>
                <a:gd fmla="*/ 81 w 479" name="T84"/>
                <a:gd fmla="*/ 717 h 797" name="T85"/>
                <a:gd fmla="*/ 82 w 479" name="T86"/>
                <a:gd fmla="*/ 717 h 797" name="T87"/>
                <a:gd fmla="*/ 82 w 479" name="T88"/>
                <a:gd fmla="*/ 722 h 797" name="T89"/>
                <a:gd fmla="*/ 81 w 479" name="T90"/>
                <a:gd fmla="*/ 732 h 797" name="T91"/>
                <a:gd fmla="*/ 95 w 479" name="T92"/>
                <a:gd fmla="*/ 760 h 797" name="T93"/>
                <a:gd fmla="*/ 96 w 479" name="T94"/>
                <a:gd fmla="*/ 771 h 797" name="T95"/>
                <a:gd fmla="*/ 96 w 479" name="T96"/>
                <a:gd fmla="*/ 776 h 797" name="T97"/>
                <a:gd fmla="*/ 92 w 479" name="T98"/>
                <a:gd fmla="*/ 785 h 797" name="T99"/>
                <a:gd fmla="*/ 89 w 479" name="T100"/>
                <a:gd fmla="*/ 790 h 797" name="T101"/>
                <a:gd fmla="*/ 89 w 479" name="T102"/>
                <a:gd fmla="*/ 794 h 797" name="T103"/>
                <a:gd fmla="*/ 96 w 479" name="T104"/>
                <a:gd fmla="*/ 797 h 797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797" w="479">
                  <a:moveTo>
                    <a:pt x="96" y="797"/>
                  </a:moveTo>
                  <a:lnTo>
                    <a:pt x="96" y="797"/>
                  </a:lnTo>
                  <a:lnTo>
                    <a:pt x="103" y="797"/>
                  </a:lnTo>
                  <a:lnTo>
                    <a:pt x="112" y="794"/>
                  </a:lnTo>
                  <a:lnTo>
                    <a:pt x="131" y="787"/>
                  </a:lnTo>
                  <a:lnTo>
                    <a:pt x="149" y="780"/>
                  </a:lnTo>
                  <a:lnTo>
                    <a:pt x="159" y="774"/>
                  </a:lnTo>
                  <a:lnTo>
                    <a:pt x="158" y="771"/>
                  </a:lnTo>
                  <a:lnTo>
                    <a:pt x="158" y="771"/>
                  </a:lnTo>
                  <a:lnTo>
                    <a:pt x="155" y="773"/>
                  </a:lnTo>
                  <a:lnTo>
                    <a:pt x="155" y="771"/>
                  </a:lnTo>
                  <a:lnTo>
                    <a:pt x="155" y="771"/>
                  </a:lnTo>
                  <a:lnTo>
                    <a:pt x="156" y="770"/>
                  </a:lnTo>
                  <a:lnTo>
                    <a:pt x="152" y="764"/>
                  </a:lnTo>
                  <a:lnTo>
                    <a:pt x="134" y="755"/>
                  </a:lnTo>
                  <a:lnTo>
                    <a:pt x="135" y="755"/>
                  </a:lnTo>
                  <a:lnTo>
                    <a:pt x="135" y="755"/>
                  </a:lnTo>
                  <a:lnTo>
                    <a:pt x="140" y="741"/>
                  </a:lnTo>
                  <a:lnTo>
                    <a:pt x="145" y="728"/>
                  </a:lnTo>
                  <a:lnTo>
                    <a:pt x="152" y="718"/>
                  </a:lnTo>
                  <a:lnTo>
                    <a:pt x="152" y="718"/>
                  </a:lnTo>
                  <a:lnTo>
                    <a:pt x="154" y="714"/>
                  </a:lnTo>
                  <a:lnTo>
                    <a:pt x="155" y="713"/>
                  </a:lnTo>
                  <a:lnTo>
                    <a:pt x="155" y="713"/>
                  </a:lnTo>
                  <a:lnTo>
                    <a:pt x="152" y="710"/>
                  </a:lnTo>
                  <a:lnTo>
                    <a:pt x="148" y="707"/>
                  </a:lnTo>
                  <a:lnTo>
                    <a:pt x="148" y="707"/>
                  </a:lnTo>
                  <a:lnTo>
                    <a:pt x="141" y="701"/>
                  </a:lnTo>
                  <a:lnTo>
                    <a:pt x="133" y="694"/>
                  </a:lnTo>
                  <a:lnTo>
                    <a:pt x="133" y="694"/>
                  </a:lnTo>
                  <a:lnTo>
                    <a:pt x="127" y="687"/>
                  </a:lnTo>
                  <a:lnTo>
                    <a:pt x="123" y="682"/>
                  </a:lnTo>
                  <a:lnTo>
                    <a:pt x="119" y="673"/>
                  </a:lnTo>
                  <a:lnTo>
                    <a:pt x="117" y="668"/>
                  </a:lnTo>
                  <a:lnTo>
                    <a:pt x="119" y="665"/>
                  </a:lnTo>
                  <a:lnTo>
                    <a:pt x="119" y="665"/>
                  </a:lnTo>
                  <a:lnTo>
                    <a:pt x="119" y="665"/>
                  </a:lnTo>
                  <a:lnTo>
                    <a:pt x="479" y="617"/>
                  </a:lnTo>
                  <a:lnTo>
                    <a:pt x="479" y="617"/>
                  </a:lnTo>
                  <a:lnTo>
                    <a:pt x="467" y="591"/>
                  </a:lnTo>
                  <a:lnTo>
                    <a:pt x="460" y="573"/>
                  </a:lnTo>
                  <a:lnTo>
                    <a:pt x="458" y="556"/>
                  </a:lnTo>
                  <a:lnTo>
                    <a:pt x="458" y="556"/>
                  </a:lnTo>
                  <a:lnTo>
                    <a:pt x="456" y="543"/>
                  </a:lnTo>
                  <a:lnTo>
                    <a:pt x="456" y="533"/>
                  </a:lnTo>
                  <a:lnTo>
                    <a:pt x="456" y="522"/>
                  </a:lnTo>
                  <a:lnTo>
                    <a:pt x="456" y="522"/>
                  </a:lnTo>
                  <a:lnTo>
                    <a:pt x="446" y="463"/>
                  </a:lnTo>
                  <a:lnTo>
                    <a:pt x="446" y="463"/>
                  </a:lnTo>
                  <a:lnTo>
                    <a:pt x="445" y="458"/>
                  </a:lnTo>
                  <a:lnTo>
                    <a:pt x="446" y="452"/>
                  </a:lnTo>
                  <a:lnTo>
                    <a:pt x="452" y="442"/>
                  </a:lnTo>
                  <a:lnTo>
                    <a:pt x="452" y="442"/>
                  </a:lnTo>
                  <a:lnTo>
                    <a:pt x="458" y="432"/>
                  </a:lnTo>
                  <a:lnTo>
                    <a:pt x="463" y="421"/>
                  </a:lnTo>
                  <a:lnTo>
                    <a:pt x="463" y="421"/>
                  </a:lnTo>
                  <a:lnTo>
                    <a:pt x="465" y="413"/>
                  </a:lnTo>
                  <a:lnTo>
                    <a:pt x="463" y="409"/>
                  </a:lnTo>
                  <a:lnTo>
                    <a:pt x="462" y="407"/>
                  </a:lnTo>
                  <a:lnTo>
                    <a:pt x="459" y="406"/>
                  </a:lnTo>
                  <a:lnTo>
                    <a:pt x="459" y="406"/>
                  </a:lnTo>
                  <a:lnTo>
                    <a:pt x="452" y="403"/>
                  </a:lnTo>
                  <a:lnTo>
                    <a:pt x="452" y="403"/>
                  </a:lnTo>
                  <a:lnTo>
                    <a:pt x="446" y="399"/>
                  </a:lnTo>
                  <a:lnTo>
                    <a:pt x="439" y="390"/>
                  </a:lnTo>
                  <a:lnTo>
                    <a:pt x="437" y="386"/>
                  </a:lnTo>
                  <a:lnTo>
                    <a:pt x="434" y="381"/>
                  </a:lnTo>
                  <a:lnTo>
                    <a:pt x="432" y="375"/>
                  </a:lnTo>
                  <a:lnTo>
                    <a:pt x="431" y="368"/>
                  </a:lnTo>
                  <a:lnTo>
                    <a:pt x="431" y="368"/>
                  </a:lnTo>
                  <a:lnTo>
                    <a:pt x="431" y="361"/>
                  </a:lnTo>
                  <a:lnTo>
                    <a:pt x="428" y="354"/>
                  </a:lnTo>
                  <a:lnTo>
                    <a:pt x="423" y="337"/>
                  </a:lnTo>
                  <a:lnTo>
                    <a:pt x="413" y="318"/>
                  </a:lnTo>
                  <a:lnTo>
                    <a:pt x="320" y="0"/>
                  </a:lnTo>
                  <a:lnTo>
                    <a:pt x="0" y="28"/>
                  </a:lnTo>
                  <a:lnTo>
                    <a:pt x="26" y="767"/>
                  </a:lnTo>
                  <a:lnTo>
                    <a:pt x="40" y="766"/>
                  </a:lnTo>
                  <a:lnTo>
                    <a:pt x="40" y="766"/>
                  </a:lnTo>
                  <a:lnTo>
                    <a:pt x="43" y="763"/>
                  </a:lnTo>
                  <a:lnTo>
                    <a:pt x="49" y="757"/>
                  </a:lnTo>
                  <a:lnTo>
                    <a:pt x="58" y="748"/>
                  </a:lnTo>
                  <a:lnTo>
                    <a:pt x="71" y="729"/>
                  </a:lnTo>
                  <a:lnTo>
                    <a:pt x="71" y="729"/>
                  </a:lnTo>
                  <a:lnTo>
                    <a:pt x="79" y="718"/>
                  </a:lnTo>
                  <a:lnTo>
                    <a:pt x="81" y="717"/>
                  </a:lnTo>
                  <a:lnTo>
                    <a:pt x="82" y="717"/>
                  </a:lnTo>
                  <a:lnTo>
                    <a:pt x="82" y="717"/>
                  </a:lnTo>
                  <a:lnTo>
                    <a:pt x="84" y="718"/>
                  </a:lnTo>
                  <a:lnTo>
                    <a:pt x="82" y="722"/>
                  </a:lnTo>
                  <a:lnTo>
                    <a:pt x="81" y="732"/>
                  </a:lnTo>
                  <a:lnTo>
                    <a:pt x="81" y="732"/>
                  </a:lnTo>
                  <a:lnTo>
                    <a:pt x="89" y="748"/>
                  </a:lnTo>
                  <a:lnTo>
                    <a:pt x="95" y="760"/>
                  </a:lnTo>
                  <a:lnTo>
                    <a:pt x="96" y="766"/>
                  </a:lnTo>
                  <a:lnTo>
                    <a:pt x="96" y="771"/>
                  </a:lnTo>
                  <a:lnTo>
                    <a:pt x="96" y="771"/>
                  </a:lnTo>
                  <a:lnTo>
                    <a:pt x="96" y="776"/>
                  </a:lnTo>
                  <a:lnTo>
                    <a:pt x="95" y="780"/>
                  </a:lnTo>
                  <a:lnTo>
                    <a:pt x="92" y="785"/>
                  </a:lnTo>
                  <a:lnTo>
                    <a:pt x="92" y="785"/>
                  </a:lnTo>
                  <a:lnTo>
                    <a:pt x="89" y="790"/>
                  </a:lnTo>
                  <a:lnTo>
                    <a:pt x="89" y="794"/>
                  </a:lnTo>
                  <a:lnTo>
                    <a:pt x="89" y="794"/>
                  </a:lnTo>
                  <a:lnTo>
                    <a:pt x="92" y="795"/>
                  </a:lnTo>
                  <a:lnTo>
                    <a:pt x="96" y="797"/>
                  </a:lnTo>
                  <a:lnTo>
                    <a:pt x="96" y="79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charset="0" pitchFamily="34" typeface="Calibri"/>
                <a:ea typeface="+mn-ea"/>
                <a:cs typeface="+mn-cs"/>
              </a:endParaRPr>
            </a:p>
          </p:txBody>
        </p:sp>
        <p:sp>
          <p:nvSpPr>
            <p:cNvPr id="12" name="Freeform 62"/>
            <p:cNvSpPr/>
            <p:nvPr/>
          </p:nvSpPr>
          <p:spPr bwMode="auto">
            <a:xfrm>
              <a:off x="1746250" y="3703638"/>
              <a:ext cx="1417638" cy="1385887"/>
            </a:xfrm>
            <a:custGeom>
              <a:gdLst>
                <a:gd fmla="*/ 1429 w 1786" name="T0"/>
                <a:gd fmla="*/ 1322 h 1746" name="T1"/>
                <a:gd fmla="*/ 1560 w 1786" name="T2"/>
                <a:gd fmla="*/ 1256 h 1746" name="T3"/>
                <a:gd fmla="*/ 1620 w 1786" name="T4"/>
                <a:gd fmla="*/ 1201 h 1746" name="T5"/>
                <a:gd fmla="*/ 1660 w 1786" name="T6"/>
                <a:gd fmla="*/ 1162 h 1746" name="T7"/>
                <a:gd fmla="*/ 1756 w 1786" name="T8"/>
                <a:gd fmla="*/ 1131 h 1746" name="T9"/>
                <a:gd fmla="*/ 1750 w 1786" name="T10"/>
                <a:gd fmla="*/ 1127 h 1746" name="T11"/>
                <a:gd fmla="*/ 1749 w 1786" name="T12"/>
                <a:gd fmla="*/ 1097 h 1746" name="T13"/>
                <a:gd fmla="*/ 1774 w 1786" name="T14"/>
                <a:gd fmla="*/ 1050 h 1746" name="T15"/>
                <a:gd fmla="*/ 1774 w 1786" name="T16"/>
                <a:gd fmla="*/ 953 h 1746" name="T17"/>
                <a:gd fmla="*/ 1737 w 1786" name="T18"/>
                <a:gd fmla="*/ 784 h 1746" name="T19"/>
                <a:gd fmla="*/ 1676 w 1786" name="T20"/>
                <a:gd fmla="*/ 510 h 1746" name="T21"/>
                <a:gd fmla="*/ 1648 w 1786" name="T22"/>
                <a:gd fmla="*/ 485 h 1746" name="T23"/>
                <a:gd fmla="*/ 1572 w 1786" name="T24"/>
                <a:gd fmla="*/ 446 h 1746" name="T25"/>
                <a:gd fmla="*/ 1547 w 1786" name="T26"/>
                <a:gd fmla="*/ 439 h 1746" name="T27"/>
                <a:gd fmla="*/ 1508 w 1786" name="T28"/>
                <a:gd fmla="*/ 443 h 1746" name="T29"/>
                <a:gd fmla="*/ 1491 w 1786" name="T30"/>
                <a:gd fmla="*/ 449 h 1746" name="T31"/>
                <a:gd fmla="*/ 1433 w 1786" name="T32"/>
                <a:gd fmla="*/ 480 h 1746" name="T33"/>
                <a:gd fmla="*/ 1380 w 1786" name="T34"/>
                <a:gd fmla="*/ 466 h 1746" name="T35"/>
                <a:gd fmla="*/ 1351 w 1786" name="T36"/>
                <a:gd fmla="*/ 450 h 1746" name="T37"/>
                <a:gd fmla="*/ 1342 w 1786" name="T38"/>
                <a:gd fmla="*/ 445 h 1746" name="T39"/>
                <a:gd fmla="*/ 1323 w 1786" name="T40"/>
                <a:gd fmla="*/ 477 h 1746" name="T41"/>
                <a:gd fmla="*/ 1274 w 1786" name="T42"/>
                <a:gd fmla="*/ 478 h 1746" name="T43"/>
                <a:gd fmla="*/ 1257 w 1786" name="T44"/>
                <a:gd fmla="*/ 456 h 1746" name="T45"/>
                <a:gd fmla="*/ 1232 w 1786" name="T46"/>
                <a:gd fmla="*/ 450 h 1746" name="T47"/>
                <a:gd fmla="*/ 1199 w 1786" name="T48"/>
                <a:gd fmla="*/ 457 h 1746" name="T49"/>
                <a:gd fmla="*/ 1180 w 1786" name="T50"/>
                <a:gd fmla="*/ 433 h 1746" name="T51"/>
                <a:gd fmla="*/ 1157 w 1786" name="T52"/>
                <a:gd fmla="*/ 407 h 1746" name="T53"/>
                <a:gd fmla="*/ 1040 w 1786" name="T54"/>
                <a:gd fmla="*/ 390 h 1746" name="T55"/>
                <a:gd fmla="*/ 1043 w 1786" name="T56"/>
                <a:gd fmla="*/ 373 h 1746" name="T57"/>
                <a:gd fmla="*/ 970 w 1786" name="T58"/>
                <a:gd fmla="*/ 362 h 1746" name="T59"/>
                <a:gd fmla="*/ 931 w 1786" name="T60"/>
                <a:gd fmla="*/ 23 h 1746" name="T61"/>
                <a:gd fmla="*/ 9 w 1786" name="T62"/>
                <a:gd fmla="*/ 754 h 1746" name="T63"/>
                <a:gd fmla="*/ 70 w 1786" name="T64"/>
                <a:gd fmla="*/ 813 h 1746" name="T65"/>
                <a:gd fmla="*/ 152 w 1786" name="T66"/>
                <a:gd fmla="*/ 896 h 1746" name="T67"/>
                <a:gd fmla="*/ 196 w 1786" name="T68"/>
                <a:gd fmla="*/ 957 h 1746" name="T69"/>
                <a:gd fmla="*/ 233 w 1786" name="T70"/>
                <a:gd fmla="*/ 1016 h 1746" name="T71"/>
                <a:gd fmla="*/ 229 w 1786" name="T72"/>
                <a:gd fmla="*/ 1075 h 1746" name="T73"/>
                <a:gd fmla="*/ 280 w 1786" name="T74"/>
                <a:gd fmla="*/ 1135 h 1746" name="T75"/>
                <a:gd fmla="*/ 373 w 1786" name="T76"/>
                <a:gd fmla="*/ 1194 h 1746" name="T77"/>
                <a:gd fmla="*/ 449 w 1786" name="T78"/>
                <a:gd fmla="*/ 1201 h 1746" name="T79"/>
                <a:gd fmla="*/ 475 w 1786" name="T80"/>
                <a:gd fmla="*/ 1148 h 1746" name="T81"/>
                <a:gd fmla="*/ 547 w 1786" name="T82"/>
                <a:gd fmla="*/ 1093 h 1746" name="T83"/>
                <a:gd fmla="*/ 622 w 1786" name="T84"/>
                <a:gd fmla="*/ 1106 h 1746" name="T85"/>
                <a:gd fmla="*/ 690 w 1786" name="T86"/>
                <a:gd fmla="*/ 1117 h 1746" name="T87"/>
                <a:gd fmla="*/ 748 w 1786" name="T88"/>
                <a:gd fmla="*/ 1186 h 1746" name="T89"/>
                <a:gd fmla="*/ 782 w 1786" name="T90"/>
                <a:gd fmla="*/ 1260 h 1746" name="T91"/>
                <a:gd fmla="*/ 820 w 1786" name="T92"/>
                <a:gd fmla="*/ 1341 h 1746" name="T93"/>
                <a:gd fmla="*/ 858 w 1786" name="T94"/>
                <a:gd fmla="*/ 1401 h 1746" name="T95"/>
                <a:gd fmla="*/ 921 w 1786" name="T96"/>
                <a:gd fmla="*/ 1459 h 1746" name="T97"/>
                <a:gd fmla="*/ 935 w 1786" name="T98"/>
                <a:gd fmla="*/ 1495 h 1746" name="T99"/>
                <a:gd fmla="*/ 939 w 1786" name="T100"/>
                <a:gd fmla="*/ 1579 h 1746" name="T101"/>
                <a:gd fmla="*/ 964 w 1786" name="T102"/>
                <a:gd fmla="*/ 1596 h 1746" name="T103"/>
                <a:gd fmla="*/ 1002 w 1786" name="T104"/>
                <a:gd fmla="*/ 1686 h 1746" name="T105"/>
                <a:gd fmla="*/ 1029 w 1786" name="T106"/>
                <a:gd fmla="*/ 1682 h 1746" name="T107"/>
                <a:gd fmla="*/ 1120 w 1786" name="T108"/>
                <a:gd fmla="*/ 1711 h 1746" name="T109"/>
                <a:gd fmla="*/ 1204 w 1786" name="T110"/>
                <a:gd fmla="*/ 1735 h 1746" name="T111"/>
                <a:gd fmla="*/ 1261 w 1786" name="T112"/>
                <a:gd fmla="*/ 1745 h 1746" name="T113"/>
                <a:gd fmla="*/ 1271 w 1786" name="T114"/>
                <a:gd fmla="*/ 1670 h 1746" name="T115"/>
                <a:gd fmla="*/ 1251 w 1786" name="T116"/>
                <a:gd fmla="*/ 1543 h 1746" name="T117"/>
                <a:gd fmla="*/ 1303 w 1786" name="T118"/>
                <a:gd fmla="*/ 1434 h 1746" name="T119"/>
                <a:gd fmla="*/ 1370 w 1786" name="T120"/>
                <a:gd fmla="*/ 1366 h 1746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746" w="1786">
                  <a:moveTo>
                    <a:pt x="1370" y="1366"/>
                  </a:moveTo>
                  <a:lnTo>
                    <a:pt x="1370" y="1366"/>
                  </a:lnTo>
                  <a:lnTo>
                    <a:pt x="1377" y="1362"/>
                  </a:lnTo>
                  <a:lnTo>
                    <a:pt x="1387" y="1357"/>
                  </a:lnTo>
                  <a:lnTo>
                    <a:pt x="1405" y="1341"/>
                  </a:lnTo>
                  <a:lnTo>
                    <a:pt x="1405" y="1341"/>
                  </a:lnTo>
                  <a:lnTo>
                    <a:pt x="1417" y="1330"/>
                  </a:lnTo>
                  <a:lnTo>
                    <a:pt x="1429" y="1322"/>
                  </a:lnTo>
                  <a:lnTo>
                    <a:pt x="1440" y="1315"/>
                  </a:lnTo>
                  <a:lnTo>
                    <a:pt x="1452" y="1310"/>
                  </a:lnTo>
                  <a:lnTo>
                    <a:pt x="1452" y="1310"/>
                  </a:lnTo>
                  <a:lnTo>
                    <a:pt x="1463" y="1306"/>
                  </a:lnTo>
                  <a:lnTo>
                    <a:pt x="1478" y="1299"/>
                  </a:lnTo>
                  <a:lnTo>
                    <a:pt x="1515" y="1282"/>
                  </a:lnTo>
                  <a:lnTo>
                    <a:pt x="1548" y="1263"/>
                  </a:lnTo>
                  <a:lnTo>
                    <a:pt x="1560" y="1256"/>
                  </a:lnTo>
                  <a:lnTo>
                    <a:pt x="1567" y="1251"/>
                  </a:lnTo>
                  <a:lnTo>
                    <a:pt x="1567" y="1251"/>
                  </a:lnTo>
                  <a:lnTo>
                    <a:pt x="1574" y="1243"/>
                  </a:lnTo>
                  <a:lnTo>
                    <a:pt x="1574" y="1243"/>
                  </a:lnTo>
                  <a:lnTo>
                    <a:pt x="1596" y="1219"/>
                  </a:lnTo>
                  <a:lnTo>
                    <a:pt x="1609" y="1208"/>
                  </a:lnTo>
                  <a:lnTo>
                    <a:pt x="1620" y="1201"/>
                  </a:lnTo>
                  <a:lnTo>
                    <a:pt x="1620" y="1201"/>
                  </a:lnTo>
                  <a:lnTo>
                    <a:pt x="1624" y="1198"/>
                  </a:lnTo>
                  <a:lnTo>
                    <a:pt x="1628" y="1194"/>
                  </a:lnTo>
                  <a:lnTo>
                    <a:pt x="1635" y="1184"/>
                  </a:lnTo>
                  <a:lnTo>
                    <a:pt x="1635" y="1184"/>
                  </a:lnTo>
                  <a:lnTo>
                    <a:pt x="1642" y="1176"/>
                  </a:lnTo>
                  <a:lnTo>
                    <a:pt x="1651" y="1167"/>
                  </a:lnTo>
                  <a:lnTo>
                    <a:pt x="1655" y="1165"/>
                  </a:lnTo>
                  <a:lnTo>
                    <a:pt x="1660" y="1162"/>
                  </a:lnTo>
                  <a:lnTo>
                    <a:pt x="1666" y="1160"/>
                  </a:lnTo>
                  <a:lnTo>
                    <a:pt x="1673" y="1159"/>
                  </a:lnTo>
                  <a:lnTo>
                    <a:pt x="1673" y="1159"/>
                  </a:lnTo>
                  <a:lnTo>
                    <a:pt x="1684" y="1156"/>
                  </a:lnTo>
                  <a:lnTo>
                    <a:pt x="1697" y="1153"/>
                  </a:lnTo>
                  <a:lnTo>
                    <a:pt x="1721" y="1145"/>
                  </a:lnTo>
                  <a:lnTo>
                    <a:pt x="1743" y="1137"/>
                  </a:lnTo>
                  <a:lnTo>
                    <a:pt x="1756" y="1131"/>
                  </a:lnTo>
                  <a:lnTo>
                    <a:pt x="1756" y="1131"/>
                  </a:lnTo>
                  <a:lnTo>
                    <a:pt x="1751" y="1128"/>
                  </a:lnTo>
                  <a:lnTo>
                    <a:pt x="1751" y="1128"/>
                  </a:lnTo>
                  <a:lnTo>
                    <a:pt x="1749" y="1130"/>
                  </a:lnTo>
                  <a:lnTo>
                    <a:pt x="1749" y="1128"/>
                  </a:lnTo>
                  <a:lnTo>
                    <a:pt x="1749" y="1128"/>
                  </a:lnTo>
                  <a:lnTo>
                    <a:pt x="1750" y="1127"/>
                  </a:lnTo>
                  <a:lnTo>
                    <a:pt x="1750" y="1127"/>
                  </a:lnTo>
                  <a:lnTo>
                    <a:pt x="1747" y="1124"/>
                  </a:lnTo>
                  <a:lnTo>
                    <a:pt x="1744" y="1120"/>
                  </a:lnTo>
                  <a:lnTo>
                    <a:pt x="1744" y="1120"/>
                  </a:lnTo>
                  <a:lnTo>
                    <a:pt x="1743" y="1114"/>
                  </a:lnTo>
                  <a:lnTo>
                    <a:pt x="1743" y="1110"/>
                  </a:lnTo>
                  <a:lnTo>
                    <a:pt x="1746" y="1103"/>
                  </a:lnTo>
                  <a:lnTo>
                    <a:pt x="1749" y="1097"/>
                  </a:lnTo>
                  <a:lnTo>
                    <a:pt x="1749" y="1097"/>
                  </a:lnTo>
                  <a:lnTo>
                    <a:pt x="1756" y="1086"/>
                  </a:lnTo>
                  <a:lnTo>
                    <a:pt x="1763" y="1078"/>
                  </a:lnTo>
                  <a:lnTo>
                    <a:pt x="1763" y="1078"/>
                  </a:lnTo>
                  <a:lnTo>
                    <a:pt x="1768" y="1074"/>
                  </a:lnTo>
                  <a:lnTo>
                    <a:pt x="1771" y="1068"/>
                  </a:lnTo>
                  <a:lnTo>
                    <a:pt x="1774" y="1061"/>
                  </a:lnTo>
                  <a:lnTo>
                    <a:pt x="1774" y="1050"/>
                  </a:lnTo>
                  <a:lnTo>
                    <a:pt x="1774" y="1050"/>
                  </a:lnTo>
                  <a:lnTo>
                    <a:pt x="1770" y="1025"/>
                  </a:lnTo>
                  <a:lnTo>
                    <a:pt x="1770" y="1025"/>
                  </a:lnTo>
                  <a:lnTo>
                    <a:pt x="1768" y="1011"/>
                  </a:lnTo>
                  <a:lnTo>
                    <a:pt x="1767" y="994"/>
                  </a:lnTo>
                  <a:lnTo>
                    <a:pt x="1767" y="994"/>
                  </a:lnTo>
                  <a:lnTo>
                    <a:pt x="1768" y="978"/>
                  </a:lnTo>
                  <a:lnTo>
                    <a:pt x="1770" y="966"/>
                  </a:lnTo>
                  <a:lnTo>
                    <a:pt x="1774" y="953"/>
                  </a:lnTo>
                  <a:lnTo>
                    <a:pt x="1779" y="943"/>
                  </a:lnTo>
                  <a:lnTo>
                    <a:pt x="1779" y="943"/>
                  </a:lnTo>
                  <a:lnTo>
                    <a:pt x="1781" y="938"/>
                  </a:lnTo>
                  <a:lnTo>
                    <a:pt x="1784" y="929"/>
                  </a:lnTo>
                  <a:lnTo>
                    <a:pt x="1786" y="910"/>
                  </a:lnTo>
                  <a:lnTo>
                    <a:pt x="1786" y="884"/>
                  </a:lnTo>
                  <a:lnTo>
                    <a:pt x="1765" y="834"/>
                  </a:lnTo>
                  <a:lnTo>
                    <a:pt x="1737" y="784"/>
                  </a:lnTo>
                  <a:lnTo>
                    <a:pt x="1716" y="758"/>
                  </a:lnTo>
                  <a:lnTo>
                    <a:pt x="1716" y="758"/>
                  </a:lnTo>
                  <a:lnTo>
                    <a:pt x="1715" y="597"/>
                  </a:lnTo>
                  <a:lnTo>
                    <a:pt x="1712" y="597"/>
                  </a:lnTo>
                  <a:lnTo>
                    <a:pt x="1712" y="596"/>
                  </a:lnTo>
                  <a:lnTo>
                    <a:pt x="1715" y="596"/>
                  </a:lnTo>
                  <a:lnTo>
                    <a:pt x="1715" y="508"/>
                  </a:lnTo>
                  <a:lnTo>
                    <a:pt x="1676" y="510"/>
                  </a:lnTo>
                  <a:lnTo>
                    <a:pt x="1653" y="491"/>
                  </a:lnTo>
                  <a:lnTo>
                    <a:pt x="1653" y="491"/>
                  </a:lnTo>
                  <a:lnTo>
                    <a:pt x="1653" y="509"/>
                  </a:lnTo>
                  <a:lnTo>
                    <a:pt x="1652" y="509"/>
                  </a:lnTo>
                  <a:lnTo>
                    <a:pt x="1652" y="509"/>
                  </a:lnTo>
                  <a:lnTo>
                    <a:pt x="1652" y="489"/>
                  </a:lnTo>
                  <a:lnTo>
                    <a:pt x="1648" y="485"/>
                  </a:lnTo>
                  <a:lnTo>
                    <a:pt x="1648" y="485"/>
                  </a:lnTo>
                  <a:lnTo>
                    <a:pt x="1637" y="480"/>
                  </a:lnTo>
                  <a:lnTo>
                    <a:pt x="1625" y="475"/>
                  </a:lnTo>
                  <a:lnTo>
                    <a:pt x="1609" y="471"/>
                  </a:lnTo>
                  <a:lnTo>
                    <a:pt x="1609" y="471"/>
                  </a:lnTo>
                  <a:lnTo>
                    <a:pt x="1599" y="467"/>
                  </a:lnTo>
                  <a:lnTo>
                    <a:pt x="1590" y="461"/>
                  </a:lnTo>
                  <a:lnTo>
                    <a:pt x="1572" y="446"/>
                  </a:lnTo>
                  <a:lnTo>
                    <a:pt x="1572" y="446"/>
                  </a:lnTo>
                  <a:lnTo>
                    <a:pt x="1561" y="436"/>
                  </a:lnTo>
                  <a:lnTo>
                    <a:pt x="1557" y="433"/>
                  </a:lnTo>
                  <a:lnTo>
                    <a:pt x="1553" y="432"/>
                  </a:lnTo>
                  <a:lnTo>
                    <a:pt x="1553" y="432"/>
                  </a:lnTo>
                  <a:lnTo>
                    <a:pt x="1550" y="435"/>
                  </a:lnTo>
                  <a:lnTo>
                    <a:pt x="1550" y="435"/>
                  </a:lnTo>
                  <a:lnTo>
                    <a:pt x="1547" y="439"/>
                  </a:lnTo>
                  <a:lnTo>
                    <a:pt x="1547" y="439"/>
                  </a:lnTo>
                  <a:lnTo>
                    <a:pt x="1544" y="443"/>
                  </a:lnTo>
                  <a:lnTo>
                    <a:pt x="1540" y="446"/>
                  </a:lnTo>
                  <a:lnTo>
                    <a:pt x="1533" y="447"/>
                  </a:lnTo>
                  <a:lnTo>
                    <a:pt x="1522" y="449"/>
                  </a:lnTo>
                  <a:lnTo>
                    <a:pt x="1522" y="449"/>
                  </a:lnTo>
                  <a:lnTo>
                    <a:pt x="1515" y="447"/>
                  </a:lnTo>
                  <a:lnTo>
                    <a:pt x="1510" y="446"/>
                  </a:lnTo>
                  <a:lnTo>
                    <a:pt x="1508" y="443"/>
                  </a:lnTo>
                  <a:lnTo>
                    <a:pt x="1506" y="440"/>
                  </a:lnTo>
                  <a:lnTo>
                    <a:pt x="1506" y="440"/>
                  </a:lnTo>
                  <a:lnTo>
                    <a:pt x="1505" y="439"/>
                  </a:lnTo>
                  <a:lnTo>
                    <a:pt x="1503" y="439"/>
                  </a:lnTo>
                  <a:lnTo>
                    <a:pt x="1503" y="439"/>
                  </a:lnTo>
                  <a:lnTo>
                    <a:pt x="1499" y="440"/>
                  </a:lnTo>
                  <a:lnTo>
                    <a:pt x="1491" y="449"/>
                  </a:lnTo>
                  <a:lnTo>
                    <a:pt x="1491" y="449"/>
                  </a:lnTo>
                  <a:lnTo>
                    <a:pt x="1478" y="463"/>
                  </a:lnTo>
                  <a:lnTo>
                    <a:pt x="1478" y="463"/>
                  </a:lnTo>
                  <a:lnTo>
                    <a:pt x="1474" y="468"/>
                  </a:lnTo>
                  <a:lnTo>
                    <a:pt x="1468" y="471"/>
                  </a:lnTo>
                  <a:lnTo>
                    <a:pt x="1463" y="474"/>
                  </a:lnTo>
                  <a:lnTo>
                    <a:pt x="1452" y="477"/>
                  </a:lnTo>
                  <a:lnTo>
                    <a:pt x="1452" y="477"/>
                  </a:lnTo>
                  <a:lnTo>
                    <a:pt x="1433" y="480"/>
                  </a:lnTo>
                  <a:lnTo>
                    <a:pt x="1418" y="481"/>
                  </a:lnTo>
                  <a:lnTo>
                    <a:pt x="1411" y="481"/>
                  </a:lnTo>
                  <a:lnTo>
                    <a:pt x="1404" y="480"/>
                  </a:lnTo>
                  <a:lnTo>
                    <a:pt x="1397" y="477"/>
                  </a:lnTo>
                  <a:lnTo>
                    <a:pt x="1390" y="474"/>
                  </a:lnTo>
                  <a:lnTo>
                    <a:pt x="1390" y="474"/>
                  </a:lnTo>
                  <a:lnTo>
                    <a:pt x="1384" y="470"/>
                  </a:lnTo>
                  <a:lnTo>
                    <a:pt x="1380" y="466"/>
                  </a:lnTo>
                  <a:lnTo>
                    <a:pt x="1377" y="460"/>
                  </a:lnTo>
                  <a:lnTo>
                    <a:pt x="1377" y="460"/>
                  </a:lnTo>
                  <a:lnTo>
                    <a:pt x="1375" y="456"/>
                  </a:lnTo>
                  <a:lnTo>
                    <a:pt x="1372" y="453"/>
                  </a:lnTo>
                  <a:lnTo>
                    <a:pt x="1368" y="452"/>
                  </a:lnTo>
                  <a:lnTo>
                    <a:pt x="1359" y="452"/>
                  </a:lnTo>
                  <a:lnTo>
                    <a:pt x="1359" y="452"/>
                  </a:lnTo>
                  <a:lnTo>
                    <a:pt x="1351" y="450"/>
                  </a:lnTo>
                  <a:lnTo>
                    <a:pt x="1347" y="449"/>
                  </a:lnTo>
                  <a:lnTo>
                    <a:pt x="1344" y="447"/>
                  </a:lnTo>
                  <a:lnTo>
                    <a:pt x="1342" y="446"/>
                  </a:lnTo>
                  <a:lnTo>
                    <a:pt x="1342" y="446"/>
                  </a:lnTo>
                  <a:lnTo>
                    <a:pt x="1342" y="445"/>
                  </a:lnTo>
                  <a:lnTo>
                    <a:pt x="1342" y="445"/>
                  </a:lnTo>
                  <a:lnTo>
                    <a:pt x="1342" y="445"/>
                  </a:lnTo>
                  <a:lnTo>
                    <a:pt x="1342" y="445"/>
                  </a:lnTo>
                  <a:lnTo>
                    <a:pt x="1334" y="452"/>
                  </a:lnTo>
                  <a:lnTo>
                    <a:pt x="1334" y="452"/>
                  </a:lnTo>
                  <a:lnTo>
                    <a:pt x="1331" y="454"/>
                  </a:lnTo>
                  <a:lnTo>
                    <a:pt x="1328" y="459"/>
                  </a:lnTo>
                  <a:lnTo>
                    <a:pt x="1326" y="467"/>
                  </a:lnTo>
                  <a:lnTo>
                    <a:pt x="1326" y="467"/>
                  </a:lnTo>
                  <a:lnTo>
                    <a:pt x="1324" y="474"/>
                  </a:lnTo>
                  <a:lnTo>
                    <a:pt x="1323" y="477"/>
                  </a:lnTo>
                  <a:lnTo>
                    <a:pt x="1320" y="478"/>
                  </a:lnTo>
                  <a:lnTo>
                    <a:pt x="1317" y="481"/>
                  </a:lnTo>
                  <a:lnTo>
                    <a:pt x="1313" y="482"/>
                  </a:lnTo>
                  <a:lnTo>
                    <a:pt x="1306" y="482"/>
                  </a:lnTo>
                  <a:lnTo>
                    <a:pt x="1298" y="482"/>
                  </a:lnTo>
                  <a:lnTo>
                    <a:pt x="1298" y="482"/>
                  </a:lnTo>
                  <a:lnTo>
                    <a:pt x="1285" y="481"/>
                  </a:lnTo>
                  <a:lnTo>
                    <a:pt x="1274" y="478"/>
                  </a:lnTo>
                  <a:lnTo>
                    <a:pt x="1267" y="477"/>
                  </a:lnTo>
                  <a:lnTo>
                    <a:pt x="1261" y="474"/>
                  </a:lnTo>
                  <a:lnTo>
                    <a:pt x="1258" y="471"/>
                  </a:lnTo>
                  <a:lnTo>
                    <a:pt x="1256" y="467"/>
                  </a:lnTo>
                  <a:lnTo>
                    <a:pt x="1256" y="463"/>
                  </a:lnTo>
                  <a:lnTo>
                    <a:pt x="1254" y="459"/>
                  </a:lnTo>
                  <a:lnTo>
                    <a:pt x="1254" y="459"/>
                  </a:lnTo>
                  <a:lnTo>
                    <a:pt x="1257" y="456"/>
                  </a:lnTo>
                  <a:lnTo>
                    <a:pt x="1260" y="453"/>
                  </a:lnTo>
                  <a:lnTo>
                    <a:pt x="1268" y="450"/>
                  </a:lnTo>
                  <a:lnTo>
                    <a:pt x="1268" y="450"/>
                  </a:lnTo>
                  <a:lnTo>
                    <a:pt x="1256" y="449"/>
                  </a:lnTo>
                  <a:lnTo>
                    <a:pt x="1256" y="449"/>
                  </a:lnTo>
                  <a:lnTo>
                    <a:pt x="1244" y="447"/>
                  </a:lnTo>
                  <a:lnTo>
                    <a:pt x="1237" y="449"/>
                  </a:lnTo>
                  <a:lnTo>
                    <a:pt x="1232" y="450"/>
                  </a:lnTo>
                  <a:lnTo>
                    <a:pt x="1228" y="454"/>
                  </a:lnTo>
                  <a:lnTo>
                    <a:pt x="1228" y="454"/>
                  </a:lnTo>
                  <a:lnTo>
                    <a:pt x="1225" y="456"/>
                  </a:lnTo>
                  <a:lnTo>
                    <a:pt x="1220" y="459"/>
                  </a:lnTo>
                  <a:lnTo>
                    <a:pt x="1215" y="460"/>
                  </a:lnTo>
                  <a:lnTo>
                    <a:pt x="1208" y="460"/>
                  </a:lnTo>
                  <a:lnTo>
                    <a:pt x="1208" y="460"/>
                  </a:lnTo>
                  <a:lnTo>
                    <a:pt x="1199" y="457"/>
                  </a:lnTo>
                  <a:lnTo>
                    <a:pt x="1192" y="454"/>
                  </a:lnTo>
                  <a:lnTo>
                    <a:pt x="1187" y="450"/>
                  </a:lnTo>
                  <a:lnTo>
                    <a:pt x="1184" y="446"/>
                  </a:lnTo>
                  <a:lnTo>
                    <a:pt x="1180" y="438"/>
                  </a:lnTo>
                  <a:lnTo>
                    <a:pt x="1180" y="433"/>
                  </a:lnTo>
                  <a:lnTo>
                    <a:pt x="1178" y="433"/>
                  </a:lnTo>
                  <a:lnTo>
                    <a:pt x="1180" y="433"/>
                  </a:lnTo>
                  <a:lnTo>
                    <a:pt x="1180" y="433"/>
                  </a:lnTo>
                  <a:lnTo>
                    <a:pt x="1183" y="429"/>
                  </a:lnTo>
                  <a:lnTo>
                    <a:pt x="1185" y="425"/>
                  </a:lnTo>
                  <a:lnTo>
                    <a:pt x="1185" y="421"/>
                  </a:lnTo>
                  <a:lnTo>
                    <a:pt x="1185" y="421"/>
                  </a:lnTo>
                  <a:lnTo>
                    <a:pt x="1184" y="416"/>
                  </a:lnTo>
                  <a:lnTo>
                    <a:pt x="1180" y="415"/>
                  </a:lnTo>
                  <a:lnTo>
                    <a:pt x="1180" y="415"/>
                  </a:lnTo>
                  <a:lnTo>
                    <a:pt x="1157" y="407"/>
                  </a:lnTo>
                  <a:lnTo>
                    <a:pt x="1132" y="412"/>
                  </a:lnTo>
                  <a:lnTo>
                    <a:pt x="1092" y="400"/>
                  </a:lnTo>
                  <a:lnTo>
                    <a:pt x="1092" y="400"/>
                  </a:lnTo>
                  <a:lnTo>
                    <a:pt x="1073" y="398"/>
                  </a:lnTo>
                  <a:lnTo>
                    <a:pt x="1073" y="398"/>
                  </a:lnTo>
                  <a:lnTo>
                    <a:pt x="1061" y="397"/>
                  </a:lnTo>
                  <a:lnTo>
                    <a:pt x="1050" y="394"/>
                  </a:lnTo>
                  <a:lnTo>
                    <a:pt x="1040" y="390"/>
                  </a:lnTo>
                  <a:lnTo>
                    <a:pt x="1033" y="387"/>
                  </a:lnTo>
                  <a:lnTo>
                    <a:pt x="1023" y="381"/>
                  </a:lnTo>
                  <a:lnTo>
                    <a:pt x="1020" y="379"/>
                  </a:lnTo>
                  <a:lnTo>
                    <a:pt x="1019" y="377"/>
                  </a:lnTo>
                  <a:lnTo>
                    <a:pt x="1020" y="377"/>
                  </a:lnTo>
                  <a:lnTo>
                    <a:pt x="1020" y="377"/>
                  </a:lnTo>
                  <a:lnTo>
                    <a:pt x="1037" y="374"/>
                  </a:lnTo>
                  <a:lnTo>
                    <a:pt x="1043" y="373"/>
                  </a:lnTo>
                  <a:lnTo>
                    <a:pt x="1045" y="372"/>
                  </a:lnTo>
                  <a:lnTo>
                    <a:pt x="1045" y="372"/>
                  </a:lnTo>
                  <a:lnTo>
                    <a:pt x="1041" y="370"/>
                  </a:lnTo>
                  <a:lnTo>
                    <a:pt x="1023" y="367"/>
                  </a:lnTo>
                  <a:lnTo>
                    <a:pt x="1023" y="367"/>
                  </a:lnTo>
                  <a:lnTo>
                    <a:pt x="980" y="362"/>
                  </a:lnTo>
                  <a:lnTo>
                    <a:pt x="980" y="362"/>
                  </a:lnTo>
                  <a:lnTo>
                    <a:pt x="970" y="362"/>
                  </a:lnTo>
                  <a:lnTo>
                    <a:pt x="970" y="362"/>
                  </a:lnTo>
                  <a:lnTo>
                    <a:pt x="966" y="360"/>
                  </a:lnTo>
                  <a:lnTo>
                    <a:pt x="960" y="356"/>
                  </a:lnTo>
                  <a:lnTo>
                    <a:pt x="949" y="346"/>
                  </a:lnTo>
                  <a:lnTo>
                    <a:pt x="933" y="331"/>
                  </a:lnTo>
                  <a:lnTo>
                    <a:pt x="932" y="330"/>
                  </a:lnTo>
                  <a:lnTo>
                    <a:pt x="932" y="330"/>
                  </a:lnTo>
                  <a:lnTo>
                    <a:pt x="931" y="23"/>
                  </a:lnTo>
                  <a:lnTo>
                    <a:pt x="549" y="0"/>
                  </a:lnTo>
                  <a:lnTo>
                    <a:pt x="488" y="729"/>
                  </a:lnTo>
                  <a:lnTo>
                    <a:pt x="488" y="729"/>
                  </a:lnTo>
                  <a:lnTo>
                    <a:pt x="0" y="687"/>
                  </a:lnTo>
                  <a:lnTo>
                    <a:pt x="0" y="733"/>
                  </a:lnTo>
                  <a:lnTo>
                    <a:pt x="0" y="733"/>
                  </a:lnTo>
                  <a:lnTo>
                    <a:pt x="3" y="740"/>
                  </a:lnTo>
                  <a:lnTo>
                    <a:pt x="9" y="754"/>
                  </a:lnTo>
                  <a:lnTo>
                    <a:pt x="14" y="763"/>
                  </a:lnTo>
                  <a:lnTo>
                    <a:pt x="20" y="771"/>
                  </a:lnTo>
                  <a:lnTo>
                    <a:pt x="28" y="779"/>
                  </a:lnTo>
                  <a:lnTo>
                    <a:pt x="37" y="786"/>
                  </a:lnTo>
                  <a:lnTo>
                    <a:pt x="37" y="786"/>
                  </a:lnTo>
                  <a:lnTo>
                    <a:pt x="47" y="792"/>
                  </a:lnTo>
                  <a:lnTo>
                    <a:pt x="55" y="799"/>
                  </a:lnTo>
                  <a:lnTo>
                    <a:pt x="70" y="813"/>
                  </a:lnTo>
                  <a:lnTo>
                    <a:pt x="83" y="830"/>
                  </a:lnTo>
                  <a:lnTo>
                    <a:pt x="96" y="848"/>
                  </a:lnTo>
                  <a:lnTo>
                    <a:pt x="96" y="848"/>
                  </a:lnTo>
                  <a:lnTo>
                    <a:pt x="108" y="865"/>
                  </a:lnTo>
                  <a:lnTo>
                    <a:pt x="122" y="877"/>
                  </a:lnTo>
                  <a:lnTo>
                    <a:pt x="136" y="887"/>
                  </a:lnTo>
                  <a:lnTo>
                    <a:pt x="152" y="896"/>
                  </a:lnTo>
                  <a:lnTo>
                    <a:pt x="152" y="896"/>
                  </a:lnTo>
                  <a:lnTo>
                    <a:pt x="160" y="900"/>
                  </a:lnTo>
                  <a:lnTo>
                    <a:pt x="168" y="905"/>
                  </a:lnTo>
                  <a:lnTo>
                    <a:pt x="175" y="912"/>
                  </a:lnTo>
                  <a:lnTo>
                    <a:pt x="181" y="921"/>
                  </a:lnTo>
                  <a:lnTo>
                    <a:pt x="187" y="929"/>
                  </a:lnTo>
                  <a:lnTo>
                    <a:pt x="191" y="939"/>
                  </a:lnTo>
                  <a:lnTo>
                    <a:pt x="195" y="949"/>
                  </a:lnTo>
                  <a:lnTo>
                    <a:pt x="196" y="957"/>
                  </a:lnTo>
                  <a:lnTo>
                    <a:pt x="196" y="957"/>
                  </a:lnTo>
                  <a:lnTo>
                    <a:pt x="201" y="966"/>
                  </a:lnTo>
                  <a:lnTo>
                    <a:pt x="205" y="974"/>
                  </a:lnTo>
                  <a:lnTo>
                    <a:pt x="216" y="989"/>
                  </a:lnTo>
                  <a:lnTo>
                    <a:pt x="216" y="989"/>
                  </a:lnTo>
                  <a:lnTo>
                    <a:pt x="223" y="998"/>
                  </a:lnTo>
                  <a:lnTo>
                    <a:pt x="229" y="1006"/>
                  </a:lnTo>
                  <a:lnTo>
                    <a:pt x="233" y="1016"/>
                  </a:lnTo>
                  <a:lnTo>
                    <a:pt x="234" y="1020"/>
                  </a:lnTo>
                  <a:lnTo>
                    <a:pt x="233" y="1025"/>
                  </a:lnTo>
                  <a:lnTo>
                    <a:pt x="233" y="1025"/>
                  </a:lnTo>
                  <a:lnTo>
                    <a:pt x="231" y="1036"/>
                  </a:lnTo>
                  <a:lnTo>
                    <a:pt x="231" y="1036"/>
                  </a:lnTo>
                  <a:lnTo>
                    <a:pt x="229" y="1055"/>
                  </a:lnTo>
                  <a:lnTo>
                    <a:pt x="229" y="1065"/>
                  </a:lnTo>
                  <a:lnTo>
                    <a:pt x="229" y="1075"/>
                  </a:lnTo>
                  <a:lnTo>
                    <a:pt x="229" y="1085"/>
                  </a:lnTo>
                  <a:lnTo>
                    <a:pt x="231" y="1095"/>
                  </a:lnTo>
                  <a:lnTo>
                    <a:pt x="236" y="1103"/>
                  </a:lnTo>
                  <a:lnTo>
                    <a:pt x="241" y="1111"/>
                  </a:lnTo>
                  <a:lnTo>
                    <a:pt x="241" y="1111"/>
                  </a:lnTo>
                  <a:lnTo>
                    <a:pt x="251" y="1118"/>
                  </a:lnTo>
                  <a:lnTo>
                    <a:pt x="259" y="1125"/>
                  </a:lnTo>
                  <a:lnTo>
                    <a:pt x="280" y="1135"/>
                  </a:lnTo>
                  <a:lnTo>
                    <a:pt x="280" y="1135"/>
                  </a:lnTo>
                  <a:lnTo>
                    <a:pt x="303" y="1144"/>
                  </a:lnTo>
                  <a:lnTo>
                    <a:pt x="314" y="1151"/>
                  </a:lnTo>
                  <a:lnTo>
                    <a:pt x="325" y="1159"/>
                  </a:lnTo>
                  <a:lnTo>
                    <a:pt x="325" y="1159"/>
                  </a:lnTo>
                  <a:lnTo>
                    <a:pt x="346" y="1174"/>
                  </a:lnTo>
                  <a:lnTo>
                    <a:pt x="346" y="1174"/>
                  </a:lnTo>
                  <a:lnTo>
                    <a:pt x="373" y="1194"/>
                  </a:lnTo>
                  <a:lnTo>
                    <a:pt x="387" y="1202"/>
                  </a:lnTo>
                  <a:lnTo>
                    <a:pt x="401" y="1209"/>
                  </a:lnTo>
                  <a:lnTo>
                    <a:pt x="401" y="1209"/>
                  </a:lnTo>
                  <a:lnTo>
                    <a:pt x="414" y="1212"/>
                  </a:lnTo>
                  <a:lnTo>
                    <a:pt x="423" y="1212"/>
                  </a:lnTo>
                  <a:lnTo>
                    <a:pt x="433" y="1209"/>
                  </a:lnTo>
                  <a:lnTo>
                    <a:pt x="442" y="1205"/>
                  </a:lnTo>
                  <a:lnTo>
                    <a:pt x="449" y="1201"/>
                  </a:lnTo>
                  <a:lnTo>
                    <a:pt x="454" y="1195"/>
                  </a:lnTo>
                  <a:lnTo>
                    <a:pt x="460" y="1190"/>
                  </a:lnTo>
                  <a:lnTo>
                    <a:pt x="460" y="1190"/>
                  </a:lnTo>
                  <a:lnTo>
                    <a:pt x="464" y="1181"/>
                  </a:lnTo>
                  <a:lnTo>
                    <a:pt x="467" y="1169"/>
                  </a:lnTo>
                  <a:lnTo>
                    <a:pt x="467" y="1169"/>
                  </a:lnTo>
                  <a:lnTo>
                    <a:pt x="471" y="1159"/>
                  </a:lnTo>
                  <a:lnTo>
                    <a:pt x="475" y="1148"/>
                  </a:lnTo>
                  <a:lnTo>
                    <a:pt x="481" y="1138"/>
                  </a:lnTo>
                  <a:lnTo>
                    <a:pt x="488" y="1131"/>
                  </a:lnTo>
                  <a:lnTo>
                    <a:pt x="488" y="1131"/>
                  </a:lnTo>
                  <a:lnTo>
                    <a:pt x="499" y="1121"/>
                  </a:lnTo>
                  <a:lnTo>
                    <a:pt x="517" y="1109"/>
                  </a:lnTo>
                  <a:lnTo>
                    <a:pt x="527" y="1102"/>
                  </a:lnTo>
                  <a:lnTo>
                    <a:pt x="537" y="1096"/>
                  </a:lnTo>
                  <a:lnTo>
                    <a:pt x="547" y="1093"/>
                  </a:lnTo>
                  <a:lnTo>
                    <a:pt x="555" y="1092"/>
                  </a:lnTo>
                  <a:lnTo>
                    <a:pt x="555" y="1092"/>
                  </a:lnTo>
                  <a:lnTo>
                    <a:pt x="565" y="1092"/>
                  </a:lnTo>
                  <a:lnTo>
                    <a:pt x="577" y="1095"/>
                  </a:lnTo>
                  <a:lnTo>
                    <a:pt x="605" y="1102"/>
                  </a:lnTo>
                  <a:lnTo>
                    <a:pt x="605" y="1102"/>
                  </a:lnTo>
                  <a:lnTo>
                    <a:pt x="622" y="1106"/>
                  </a:lnTo>
                  <a:lnTo>
                    <a:pt x="622" y="1106"/>
                  </a:lnTo>
                  <a:lnTo>
                    <a:pt x="643" y="1107"/>
                  </a:lnTo>
                  <a:lnTo>
                    <a:pt x="643" y="1107"/>
                  </a:lnTo>
                  <a:lnTo>
                    <a:pt x="657" y="1107"/>
                  </a:lnTo>
                  <a:lnTo>
                    <a:pt x="673" y="1109"/>
                  </a:lnTo>
                  <a:lnTo>
                    <a:pt x="684" y="1113"/>
                  </a:lnTo>
                  <a:lnTo>
                    <a:pt x="688" y="1114"/>
                  </a:lnTo>
                  <a:lnTo>
                    <a:pt x="690" y="1117"/>
                  </a:lnTo>
                  <a:lnTo>
                    <a:pt x="690" y="1117"/>
                  </a:lnTo>
                  <a:lnTo>
                    <a:pt x="699" y="1128"/>
                  </a:lnTo>
                  <a:lnTo>
                    <a:pt x="713" y="1144"/>
                  </a:lnTo>
                  <a:lnTo>
                    <a:pt x="713" y="1144"/>
                  </a:lnTo>
                  <a:lnTo>
                    <a:pt x="727" y="1160"/>
                  </a:lnTo>
                  <a:lnTo>
                    <a:pt x="737" y="1173"/>
                  </a:lnTo>
                  <a:lnTo>
                    <a:pt x="737" y="1173"/>
                  </a:lnTo>
                  <a:lnTo>
                    <a:pt x="743" y="1180"/>
                  </a:lnTo>
                  <a:lnTo>
                    <a:pt x="748" y="1186"/>
                  </a:lnTo>
                  <a:lnTo>
                    <a:pt x="748" y="1186"/>
                  </a:lnTo>
                  <a:lnTo>
                    <a:pt x="754" y="1193"/>
                  </a:lnTo>
                  <a:lnTo>
                    <a:pt x="760" y="1200"/>
                  </a:lnTo>
                  <a:lnTo>
                    <a:pt x="765" y="1209"/>
                  </a:lnTo>
                  <a:lnTo>
                    <a:pt x="768" y="1221"/>
                  </a:lnTo>
                  <a:lnTo>
                    <a:pt x="768" y="1221"/>
                  </a:lnTo>
                  <a:lnTo>
                    <a:pt x="775" y="1240"/>
                  </a:lnTo>
                  <a:lnTo>
                    <a:pt x="782" y="1260"/>
                  </a:lnTo>
                  <a:lnTo>
                    <a:pt x="792" y="1281"/>
                  </a:lnTo>
                  <a:lnTo>
                    <a:pt x="802" y="1299"/>
                  </a:lnTo>
                  <a:lnTo>
                    <a:pt x="802" y="1299"/>
                  </a:lnTo>
                  <a:lnTo>
                    <a:pt x="807" y="1309"/>
                  </a:lnTo>
                  <a:lnTo>
                    <a:pt x="810" y="1319"/>
                  </a:lnTo>
                  <a:lnTo>
                    <a:pt x="810" y="1319"/>
                  </a:lnTo>
                  <a:lnTo>
                    <a:pt x="814" y="1330"/>
                  </a:lnTo>
                  <a:lnTo>
                    <a:pt x="820" y="1341"/>
                  </a:lnTo>
                  <a:lnTo>
                    <a:pt x="827" y="1352"/>
                  </a:lnTo>
                  <a:lnTo>
                    <a:pt x="838" y="1366"/>
                  </a:lnTo>
                  <a:lnTo>
                    <a:pt x="838" y="1366"/>
                  </a:lnTo>
                  <a:lnTo>
                    <a:pt x="846" y="1376"/>
                  </a:lnTo>
                  <a:lnTo>
                    <a:pt x="852" y="1385"/>
                  </a:lnTo>
                  <a:lnTo>
                    <a:pt x="856" y="1393"/>
                  </a:lnTo>
                  <a:lnTo>
                    <a:pt x="858" y="1401"/>
                  </a:lnTo>
                  <a:lnTo>
                    <a:pt x="858" y="1401"/>
                  </a:lnTo>
                  <a:lnTo>
                    <a:pt x="860" y="1410"/>
                  </a:lnTo>
                  <a:lnTo>
                    <a:pt x="866" y="1418"/>
                  </a:lnTo>
                  <a:lnTo>
                    <a:pt x="872" y="1427"/>
                  </a:lnTo>
                  <a:lnTo>
                    <a:pt x="883" y="1436"/>
                  </a:lnTo>
                  <a:lnTo>
                    <a:pt x="883" y="1436"/>
                  </a:lnTo>
                  <a:lnTo>
                    <a:pt x="907" y="1450"/>
                  </a:lnTo>
                  <a:lnTo>
                    <a:pt x="907" y="1450"/>
                  </a:lnTo>
                  <a:lnTo>
                    <a:pt x="921" y="1459"/>
                  </a:lnTo>
                  <a:lnTo>
                    <a:pt x="931" y="1466"/>
                  </a:lnTo>
                  <a:lnTo>
                    <a:pt x="933" y="1470"/>
                  </a:lnTo>
                  <a:lnTo>
                    <a:pt x="936" y="1474"/>
                  </a:lnTo>
                  <a:lnTo>
                    <a:pt x="938" y="1480"/>
                  </a:lnTo>
                  <a:lnTo>
                    <a:pt x="936" y="1484"/>
                  </a:lnTo>
                  <a:lnTo>
                    <a:pt x="936" y="1484"/>
                  </a:lnTo>
                  <a:lnTo>
                    <a:pt x="935" y="1495"/>
                  </a:lnTo>
                  <a:lnTo>
                    <a:pt x="935" y="1495"/>
                  </a:lnTo>
                  <a:lnTo>
                    <a:pt x="935" y="1501"/>
                  </a:lnTo>
                  <a:lnTo>
                    <a:pt x="933" y="1520"/>
                  </a:lnTo>
                  <a:lnTo>
                    <a:pt x="933" y="1520"/>
                  </a:lnTo>
                  <a:lnTo>
                    <a:pt x="935" y="1543"/>
                  </a:lnTo>
                  <a:lnTo>
                    <a:pt x="936" y="1560"/>
                  </a:lnTo>
                  <a:lnTo>
                    <a:pt x="938" y="1572"/>
                  </a:lnTo>
                  <a:lnTo>
                    <a:pt x="939" y="1579"/>
                  </a:lnTo>
                  <a:lnTo>
                    <a:pt x="939" y="1579"/>
                  </a:lnTo>
                  <a:lnTo>
                    <a:pt x="940" y="1581"/>
                  </a:lnTo>
                  <a:lnTo>
                    <a:pt x="942" y="1582"/>
                  </a:lnTo>
                  <a:lnTo>
                    <a:pt x="947" y="1583"/>
                  </a:lnTo>
                  <a:lnTo>
                    <a:pt x="947" y="1583"/>
                  </a:lnTo>
                  <a:lnTo>
                    <a:pt x="952" y="1585"/>
                  </a:lnTo>
                  <a:lnTo>
                    <a:pt x="956" y="1586"/>
                  </a:lnTo>
                  <a:lnTo>
                    <a:pt x="960" y="1590"/>
                  </a:lnTo>
                  <a:lnTo>
                    <a:pt x="964" y="1596"/>
                  </a:lnTo>
                  <a:lnTo>
                    <a:pt x="964" y="1596"/>
                  </a:lnTo>
                  <a:lnTo>
                    <a:pt x="970" y="1607"/>
                  </a:lnTo>
                  <a:lnTo>
                    <a:pt x="974" y="1623"/>
                  </a:lnTo>
                  <a:lnTo>
                    <a:pt x="974" y="1623"/>
                  </a:lnTo>
                  <a:lnTo>
                    <a:pt x="981" y="1644"/>
                  </a:lnTo>
                  <a:lnTo>
                    <a:pt x="989" y="1663"/>
                  </a:lnTo>
                  <a:lnTo>
                    <a:pt x="998" y="1680"/>
                  </a:lnTo>
                  <a:lnTo>
                    <a:pt x="1002" y="1686"/>
                  </a:lnTo>
                  <a:lnTo>
                    <a:pt x="1006" y="1689"/>
                  </a:lnTo>
                  <a:lnTo>
                    <a:pt x="1006" y="1689"/>
                  </a:lnTo>
                  <a:lnTo>
                    <a:pt x="1010" y="1689"/>
                  </a:lnTo>
                  <a:lnTo>
                    <a:pt x="1013" y="1689"/>
                  </a:lnTo>
                  <a:lnTo>
                    <a:pt x="1017" y="1686"/>
                  </a:lnTo>
                  <a:lnTo>
                    <a:pt x="1017" y="1686"/>
                  </a:lnTo>
                  <a:lnTo>
                    <a:pt x="1024" y="1683"/>
                  </a:lnTo>
                  <a:lnTo>
                    <a:pt x="1029" y="1682"/>
                  </a:lnTo>
                  <a:lnTo>
                    <a:pt x="1036" y="1682"/>
                  </a:lnTo>
                  <a:lnTo>
                    <a:pt x="1043" y="1682"/>
                  </a:lnTo>
                  <a:lnTo>
                    <a:pt x="1052" y="1684"/>
                  </a:lnTo>
                  <a:lnTo>
                    <a:pt x="1065" y="1689"/>
                  </a:lnTo>
                  <a:lnTo>
                    <a:pt x="1079" y="1694"/>
                  </a:lnTo>
                  <a:lnTo>
                    <a:pt x="1079" y="1694"/>
                  </a:lnTo>
                  <a:lnTo>
                    <a:pt x="1120" y="1711"/>
                  </a:lnTo>
                  <a:lnTo>
                    <a:pt x="1120" y="1711"/>
                  </a:lnTo>
                  <a:lnTo>
                    <a:pt x="1145" y="1722"/>
                  </a:lnTo>
                  <a:lnTo>
                    <a:pt x="1152" y="1724"/>
                  </a:lnTo>
                  <a:lnTo>
                    <a:pt x="1160" y="1725"/>
                  </a:lnTo>
                  <a:lnTo>
                    <a:pt x="1160" y="1725"/>
                  </a:lnTo>
                  <a:lnTo>
                    <a:pt x="1170" y="1725"/>
                  </a:lnTo>
                  <a:lnTo>
                    <a:pt x="1181" y="1728"/>
                  </a:lnTo>
                  <a:lnTo>
                    <a:pt x="1204" y="1735"/>
                  </a:lnTo>
                  <a:lnTo>
                    <a:pt x="1204" y="1735"/>
                  </a:lnTo>
                  <a:lnTo>
                    <a:pt x="1213" y="1739"/>
                  </a:lnTo>
                  <a:lnTo>
                    <a:pt x="1213" y="1739"/>
                  </a:lnTo>
                  <a:lnTo>
                    <a:pt x="1228" y="1743"/>
                  </a:lnTo>
                  <a:lnTo>
                    <a:pt x="1240" y="1746"/>
                  </a:lnTo>
                  <a:lnTo>
                    <a:pt x="1251" y="1746"/>
                  </a:lnTo>
                  <a:lnTo>
                    <a:pt x="1257" y="1746"/>
                  </a:lnTo>
                  <a:lnTo>
                    <a:pt x="1261" y="1745"/>
                  </a:lnTo>
                  <a:lnTo>
                    <a:pt x="1261" y="1745"/>
                  </a:lnTo>
                  <a:lnTo>
                    <a:pt x="1265" y="1742"/>
                  </a:lnTo>
                  <a:lnTo>
                    <a:pt x="1268" y="1738"/>
                  </a:lnTo>
                  <a:lnTo>
                    <a:pt x="1274" y="1729"/>
                  </a:lnTo>
                  <a:lnTo>
                    <a:pt x="1277" y="1719"/>
                  </a:lnTo>
                  <a:lnTo>
                    <a:pt x="1277" y="1708"/>
                  </a:lnTo>
                  <a:lnTo>
                    <a:pt x="1277" y="1708"/>
                  </a:lnTo>
                  <a:lnTo>
                    <a:pt x="1275" y="1694"/>
                  </a:lnTo>
                  <a:lnTo>
                    <a:pt x="1271" y="1670"/>
                  </a:lnTo>
                  <a:lnTo>
                    <a:pt x="1261" y="1620"/>
                  </a:lnTo>
                  <a:lnTo>
                    <a:pt x="1261" y="1620"/>
                  </a:lnTo>
                  <a:lnTo>
                    <a:pt x="1258" y="1605"/>
                  </a:lnTo>
                  <a:lnTo>
                    <a:pt x="1258" y="1605"/>
                  </a:lnTo>
                  <a:lnTo>
                    <a:pt x="1256" y="1590"/>
                  </a:lnTo>
                  <a:lnTo>
                    <a:pt x="1253" y="1568"/>
                  </a:lnTo>
                  <a:lnTo>
                    <a:pt x="1251" y="1555"/>
                  </a:lnTo>
                  <a:lnTo>
                    <a:pt x="1251" y="1543"/>
                  </a:lnTo>
                  <a:lnTo>
                    <a:pt x="1253" y="1532"/>
                  </a:lnTo>
                  <a:lnTo>
                    <a:pt x="1256" y="1523"/>
                  </a:lnTo>
                  <a:lnTo>
                    <a:pt x="1256" y="1523"/>
                  </a:lnTo>
                  <a:lnTo>
                    <a:pt x="1264" y="1504"/>
                  </a:lnTo>
                  <a:lnTo>
                    <a:pt x="1277" y="1478"/>
                  </a:lnTo>
                  <a:lnTo>
                    <a:pt x="1291" y="1452"/>
                  </a:lnTo>
                  <a:lnTo>
                    <a:pt x="1296" y="1442"/>
                  </a:lnTo>
                  <a:lnTo>
                    <a:pt x="1303" y="1434"/>
                  </a:lnTo>
                  <a:lnTo>
                    <a:pt x="1303" y="1434"/>
                  </a:lnTo>
                  <a:lnTo>
                    <a:pt x="1310" y="1424"/>
                  </a:lnTo>
                  <a:lnTo>
                    <a:pt x="1310" y="1424"/>
                  </a:lnTo>
                  <a:lnTo>
                    <a:pt x="1324" y="1407"/>
                  </a:lnTo>
                  <a:lnTo>
                    <a:pt x="1340" y="1390"/>
                  </a:lnTo>
                  <a:lnTo>
                    <a:pt x="1355" y="1375"/>
                  </a:lnTo>
                  <a:lnTo>
                    <a:pt x="1363" y="1369"/>
                  </a:lnTo>
                  <a:lnTo>
                    <a:pt x="1370" y="1366"/>
                  </a:lnTo>
                  <a:lnTo>
                    <a:pt x="1370" y="136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charset="0" pitchFamily="34" typeface="Calibri"/>
                <a:ea typeface="+mn-ea"/>
                <a:cs typeface="+mn-cs"/>
              </a:endParaRPr>
            </a:p>
          </p:txBody>
        </p:sp>
        <p:sp>
          <p:nvSpPr>
            <p:cNvPr id="13" name="Freeform 63"/>
            <p:cNvSpPr/>
            <p:nvPr/>
          </p:nvSpPr>
          <p:spPr bwMode="auto">
            <a:xfrm>
              <a:off x="4632325" y="3146425"/>
              <a:ext cx="6350" cy="3175"/>
            </a:xfrm>
            <a:custGeom>
              <a:gdLst>
                <a:gd fmla="*/ 6 w 7" name="T0"/>
                <a:gd fmla="*/ 0 h 4" name="T1"/>
                <a:gd fmla="*/ 6 w 7" name="T2"/>
                <a:gd fmla="*/ 0 h 4" name="T3"/>
                <a:gd fmla="*/ 3 w 7" name="T4"/>
                <a:gd fmla="*/ 1 h 4" name="T5"/>
                <a:gd fmla="*/ 0 w 7" name="T6"/>
                <a:gd fmla="*/ 4 h 4" name="T7"/>
                <a:gd fmla="*/ 7 w 7" name="T8"/>
                <a:gd fmla="*/ 2 h 4" name="T9"/>
                <a:gd fmla="*/ 7 w 7" name="T10"/>
                <a:gd fmla="*/ 2 h 4" name="T11"/>
                <a:gd fmla="*/ 6 w 7" name="T12"/>
                <a:gd fmla="*/ 0 h 4" name="T13"/>
                <a:gd fmla="*/ 6 w 7" name="T14"/>
                <a:gd fmla="*/ 0 h 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" w="7">
                  <a:moveTo>
                    <a:pt x="6" y="0"/>
                  </a:moveTo>
                  <a:lnTo>
                    <a:pt x="6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charset="0" pitchFamily="34" typeface="Calibri"/>
                <a:ea typeface="+mn-ea"/>
                <a:cs typeface="+mn-cs"/>
              </a:endParaRPr>
            </a:p>
          </p:txBody>
        </p:sp>
        <p:sp>
          <p:nvSpPr>
            <p:cNvPr id="14" name="Freeform 64"/>
            <p:cNvSpPr/>
            <p:nvPr/>
          </p:nvSpPr>
          <p:spPr bwMode="auto">
            <a:xfrm>
              <a:off x="4511675" y="3151188"/>
              <a:ext cx="117475" cy="95250"/>
            </a:xfrm>
            <a:custGeom>
              <a:gdLst>
                <a:gd fmla="*/ 49 w 149" name="T0"/>
                <a:gd fmla="*/ 65 h 119" name="T1"/>
                <a:gd fmla="*/ 61 w 149" name="T2"/>
                <a:gd fmla="*/ 59 h 119" name="T3"/>
                <a:gd fmla="*/ 77 w 149" name="T4"/>
                <a:gd fmla="*/ 27 h 119" name="T5"/>
                <a:gd fmla="*/ 91 w 149" name="T6"/>
                <a:gd fmla="*/ 39 h 119" name="T7"/>
                <a:gd fmla="*/ 119 w 149" name="T8"/>
                <a:gd fmla="*/ 34 h 119" name="T9"/>
                <a:gd fmla="*/ 133 w 149" name="T10"/>
                <a:gd fmla="*/ 6 h 119" name="T11"/>
                <a:gd fmla="*/ 133 w 149" name="T12"/>
                <a:gd fmla="*/ 6 h 119" name="T13"/>
                <a:gd fmla="*/ 133 w 149" name="T14"/>
                <a:gd fmla="*/ 6 h 119" name="T15"/>
                <a:gd fmla="*/ 139 w 149" name="T16"/>
                <a:gd fmla="*/ 6 h 119" name="T17"/>
                <a:gd fmla="*/ 145 w 149" name="T18"/>
                <a:gd fmla="*/ 4 h 119" name="T19"/>
                <a:gd fmla="*/ 147 w 149" name="T20"/>
                <a:gd fmla="*/ 3 h 119" name="T21"/>
                <a:gd fmla="*/ 149 w 149" name="T22"/>
                <a:gd fmla="*/ 0 h 119" name="T23"/>
                <a:gd fmla="*/ 0 w 149" name="T24"/>
                <a:gd fmla="*/ 28 h 119" name="T25"/>
                <a:gd fmla="*/ 7 w 149" name="T26"/>
                <a:gd fmla="*/ 119 h 119" name="T27"/>
                <a:gd fmla="*/ 49 w 149" name="T28"/>
                <a:gd fmla="*/ 65 h 11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19" w="149">
                  <a:moveTo>
                    <a:pt x="49" y="65"/>
                  </a:moveTo>
                  <a:lnTo>
                    <a:pt x="61" y="59"/>
                  </a:lnTo>
                  <a:lnTo>
                    <a:pt x="77" y="27"/>
                  </a:lnTo>
                  <a:lnTo>
                    <a:pt x="91" y="39"/>
                  </a:lnTo>
                  <a:lnTo>
                    <a:pt x="119" y="34"/>
                  </a:lnTo>
                  <a:lnTo>
                    <a:pt x="133" y="6"/>
                  </a:lnTo>
                  <a:lnTo>
                    <a:pt x="133" y="6"/>
                  </a:lnTo>
                  <a:lnTo>
                    <a:pt x="133" y="6"/>
                  </a:lnTo>
                  <a:lnTo>
                    <a:pt x="139" y="6"/>
                  </a:lnTo>
                  <a:lnTo>
                    <a:pt x="145" y="4"/>
                  </a:lnTo>
                  <a:lnTo>
                    <a:pt x="147" y="3"/>
                  </a:lnTo>
                  <a:lnTo>
                    <a:pt x="149" y="0"/>
                  </a:lnTo>
                  <a:lnTo>
                    <a:pt x="0" y="28"/>
                  </a:lnTo>
                  <a:lnTo>
                    <a:pt x="7" y="119"/>
                  </a:lnTo>
                  <a:lnTo>
                    <a:pt x="49" y="6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charset="0" pitchFamily="34" typeface="Calibri"/>
                <a:ea typeface="+mn-ea"/>
                <a:cs typeface="+mn-cs"/>
              </a:endParaRPr>
            </a:p>
          </p:txBody>
        </p:sp>
        <p:sp>
          <p:nvSpPr>
            <p:cNvPr id="15" name="Freeform 65"/>
            <p:cNvSpPr/>
            <p:nvPr/>
          </p:nvSpPr>
          <p:spPr bwMode="auto">
            <a:xfrm>
              <a:off x="4232275" y="3079750"/>
              <a:ext cx="457200" cy="439737"/>
            </a:xfrm>
            <a:custGeom>
              <a:gdLst>
                <a:gd fmla="*/ 21 w 576" name="T0"/>
                <a:gd fmla="*/ 463 h 554" name="T1"/>
                <a:gd fmla="*/ 36 w 576" name="T2"/>
                <a:gd fmla="*/ 480 h 554" name="T3"/>
                <a:gd fmla="*/ 70 w 576" name="T4"/>
                <a:gd fmla="*/ 502 h 554" name="T5"/>
                <a:gd fmla="*/ 98 w 576" name="T6"/>
                <a:gd fmla="*/ 515 h 554" name="T7"/>
                <a:gd fmla="*/ 106 w 576" name="T8"/>
                <a:gd fmla="*/ 534 h 554" name="T9"/>
                <a:gd fmla="*/ 106 w 576" name="T10"/>
                <a:gd fmla="*/ 538 h 554" name="T11"/>
                <a:gd fmla="*/ 120 w 576" name="T12"/>
                <a:gd fmla="*/ 550 h 554" name="T13"/>
                <a:gd fmla="*/ 148 w 576" name="T14"/>
                <a:gd fmla="*/ 554 h 554" name="T15"/>
                <a:gd fmla="*/ 179 w 576" name="T16"/>
                <a:gd fmla="*/ 547 h 554" name="T17"/>
                <a:gd fmla="*/ 200 w 576" name="T18"/>
                <a:gd fmla="*/ 545 h 554" name="T19"/>
                <a:gd fmla="*/ 230 w 576" name="T20"/>
                <a:gd fmla="*/ 541 h 554" name="T21"/>
                <a:gd fmla="*/ 234 w 576" name="T22"/>
                <a:gd fmla="*/ 529 h 554" name="T23"/>
                <a:gd fmla="*/ 234 w 576" name="T24"/>
                <a:gd fmla="*/ 513 h 554" name="T25"/>
                <a:gd fmla="*/ 291 w 576" name="T26"/>
                <a:gd fmla="*/ 510 h 554" name="T27"/>
                <a:gd fmla="*/ 302 w 576" name="T28"/>
                <a:gd fmla="*/ 481 h 554" name="T29"/>
                <a:gd fmla="*/ 305 w 576" name="T30"/>
                <a:gd fmla="*/ 453 h 554" name="T31"/>
                <a:gd fmla="*/ 316 w 576" name="T32"/>
                <a:gd fmla="*/ 419 h 554" name="T33"/>
                <a:gd fmla="*/ 329 w 576" name="T34"/>
                <a:gd fmla="*/ 396 h 554" name="T35"/>
                <a:gd fmla="*/ 356 w 576" name="T36"/>
                <a:gd fmla="*/ 361 h 554" name="T37"/>
                <a:gd fmla="*/ 360 w 576" name="T38"/>
                <a:gd fmla="*/ 324 h 554" name="T39"/>
                <a:gd fmla="*/ 364 w 576" name="T40"/>
                <a:gd fmla="*/ 303 h 554" name="T41"/>
                <a:gd fmla="*/ 385 w 576" name="T42"/>
                <a:gd fmla="*/ 313 h 554" name="T43"/>
                <a:gd fmla="*/ 406 w 576" name="T44"/>
                <a:gd fmla="*/ 310 h 554" name="T45"/>
                <a:gd fmla="*/ 412 w 576" name="T46"/>
                <a:gd fmla="*/ 278 h 554" name="T47"/>
                <a:gd fmla="*/ 412 w 576" name="T48"/>
                <a:gd fmla="*/ 262 h 554" name="T49"/>
                <a:gd fmla="*/ 420 w 576" name="T50"/>
                <a:gd fmla="*/ 248 h 554" name="T51"/>
                <a:gd fmla="*/ 440 w 576" name="T52"/>
                <a:gd fmla="*/ 250 h 554" name="T53"/>
                <a:gd fmla="*/ 445 w 576" name="T54"/>
                <a:gd fmla="*/ 251 h 554" name="T55"/>
                <a:gd fmla="*/ 452 w 576" name="T56"/>
                <a:gd fmla="*/ 240 h 554" name="T57"/>
                <a:gd fmla="*/ 465 w 576" name="T58"/>
                <a:gd fmla="*/ 229 h 554" name="T59"/>
                <a:gd fmla="*/ 491 w 576" name="T60"/>
                <a:gd fmla="*/ 201 h 554" name="T61"/>
                <a:gd fmla="*/ 490 w 576" name="T62"/>
                <a:gd fmla="*/ 176 h 554" name="T63"/>
                <a:gd fmla="*/ 496 w 576" name="T64"/>
                <a:gd fmla="*/ 135 h 554" name="T65"/>
                <a:gd fmla="*/ 566 w 576" name="T66"/>
                <a:gd fmla="*/ 163 h 554" name="T67"/>
                <a:gd fmla="*/ 569 w 576" name="T68"/>
                <a:gd fmla="*/ 134 h 554" name="T69"/>
                <a:gd fmla="*/ 576 w 576" name="T70"/>
                <a:gd fmla="*/ 134 h 554" name="T71"/>
                <a:gd fmla="*/ 567 w 576" name="T72"/>
                <a:gd fmla="*/ 115 h 554" name="T73"/>
                <a:gd fmla="*/ 519 w 576" name="T74"/>
                <a:gd fmla="*/ 97 h 554" name="T75"/>
                <a:gd fmla="*/ 511 w 576" name="T76"/>
                <a:gd fmla="*/ 90 h 554" name="T77"/>
                <a:gd fmla="*/ 501 w 576" name="T78"/>
                <a:gd fmla="*/ 92 h 554" name="T79"/>
                <a:gd fmla="*/ 487 w 576" name="T80"/>
                <a:gd fmla="*/ 97 h 554" name="T81"/>
                <a:gd fmla="*/ 442 w 576" name="T82"/>
                <a:gd fmla="*/ 131 h 554" name="T83"/>
                <a:gd fmla="*/ 400 w 576" name="T84"/>
                <a:gd fmla="*/ 156 h 554" name="T85"/>
                <a:gd fmla="*/ 215 w 576" name="T86"/>
                <a:gd fmla="*/ 143 h 554" name="T87"/>
                <a:gd fmla="*/ 172 w 576" name="T88"/>
                <a:gd fmla="*/ 145 h 554" name="T89"/>
                <a:gd fmla="*/ 158 w 576" name="T90"/>
                <a:gd fmla="*/ 187 h 554" name="T91"/>
                <a:gd fmla="*/ 129 w 576" name="T92"/>
                <a:gd fmla="*/ 213 h 554" name="T93"/>
                <a:gd fmla="*/ 112 w 576" name="T94"/>
                <a:gd fmla="*/ 233 h 554" name="T95"/>
                <a:gd fmla="*/ 74 w 576" name="T96"/>
                <a:gd fmla="*/ 267 h 554" name="T97"/>
                <a:gd fmla="*/ 74 w 576" name="T98"/>
                <a:gd fmla="*/ 279 h 554" name="T99"/>
                <a:gd fmla="*/ 64 w 576" name="T100"/>
                <a:gd fmla="*/ 295 h 554" name="T101"/>
                <a:gd fmla="*/ 47 w 576" name="T102"/>
                <a:gd fmla="*/ 290 h 554" name="T103"/>
                <a:gd fmla="*/ 40 w 576" name="T104"/>
                <a:gd fmla="*/ 292 h 554" name="T105"/>
                <a:gd fmla="*/ 39 w 576" name="T106"/>
                <a:gd fmla="*/ 359 h 554" name="T107"/>
                <a:gd fmla="*/ 29 w 576" name="T108"/>
                <a:gd fmla="*/ 379 h 554" name="T109"/>
                <a:gd fmla="*/ 11 w 576" name="T110"/>
                <a:gd fmla="*/ 393 h 554" name="T111"/>
                <a:gd fmla="*/ 5 w 576" name="T112"/>
                <a:gd fmla="*/ 393 h 554" name="T113"/>
                <a:gd fmla="*/ 0 w 576" name="T114"/>
                <a:gd fmla="*/ 412 h 554" name="T115"/>
                <a:gd fmla="*/ 12 w 576" name="T116"/>
                <a:gd fmla="*/ 445 h 554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54" w="576">
                  <a:moveTo>
                    <a:pt x="12" y="445"/>
                  </a:moveTo>
                  <a:lnTo>
                    <a:pt x="12" y="445"/>
                  </a:lnTo>
                  <a:lnTo>
                    <a:pt x="19" y="460"/>
                  </a:lnTo>
                  <a:lnTo>
                    <a:pt x="21" y="463"/>
                  </a:lnTo>
                  <a:lnTo>
                    <a:pt x="21" y="463"/>
                  </a:lnTo>
                  <a:lnTo>
                    <a:pt x="24" y="468"/>
                  </a:lnTo>
                  <a:lnTo>
                    <a:pt x="28" y="474"/>
                  </a:lnTo>
                  <a:lnTo>
                    <a:pt x="36" y="480"/>
                  </a:lnTo>
                  <a:lnTo>
                    <a:pt x="52" y="491"/>
                  </a:lnTo>
                  <a:lnTo>
                    <a:pt x="59" y="496"/>
                  </a:lnTo>
                  <a:lnTo>
                    <a:pt x="59" y="496"/>
                  </a:lnTo>
                  <a:lnTo>
                    <a:pt x="70" y="502"/>
                  </a:lnTo>
                  <a:lnTo>
                    <a:pt x="78" y="508"/>
                  </a:lnTo>
                  <a:lnTo>
                    <a:pt x="91" y="512"/>
                  </a:lnTo>
                  <a:lnTo>
                    <a:pt x="91" y="512"/>
                  </a:lnTo>
                  <a:lnTo>
                    <a:pt x="98" y="515"/>
                  </a:lnTo>
                  <a:lnTo>
                    <a:pt x="102" y="519"/>
                  </a:lnTo>
                  <a:lnTo>
                    <a:pt x="105" y="523"/>
                  </a:lnTo>
                  <a:lnTo>
                    <a:pt x="106" y="533"/>
                  </a:lnTo>
                  <a:lnTo>
                    <a:pt x="106" y="534"/>
                  </a:lnTo>
                  <a:lnTo>
                    <a:pt x="106" y="534"/>
                  </a:lnTo>
                  <a:lnTo>
                    <a:pt x="106" y="534"/>
                  </a:lnTo>
                  <a:lnTo>
                    <a:pt x="106" y="538"/>
                  </a:lnTo>
                  <a:lnTo>
                    <a:pt x="106" y="538"/>
                  </a:lnTo>
                  <a:lnTo>
                    <a:pt x="108" y="540"/>
                  </a:lnTo>
                  <a:lnTo>
                    <a:pt x="110" y="543"/>
                  </a:lnTo>
                  <a:lnTo>
                    <a:pt x="115" y="545"/>
                  </a:lnTo>
                  <a:lnTo>
                    <a:pt x="120" y="550"/>
                  </a:lnTo>
                  <a:lnTo>
                    <a:pt x="120" y="550"/>
                  </a:lnTo>
                  <a:lnTo>
                    <a:pt x="130" y="552"/>
                  </a:lnTo>
                  <a:lnTo>
                    <a:pt x="138" y="554"/>
                  </a:lnTo>
                  <a:lnTo>
                    <a:pt x="148" y="554"/>
                  </a:lnTo>
                  <a:lnTo>
                    <a:pt x="157" y="552"/>
                  </a:lnTo>
                  <a:lnTo>
                    <a:pt x="171" y="550"/>
                  </a:lnTo>
                  <a:lnTo>
                    <a:pt x="179" y="547"/>
                  </a:lnTo>
                  <a:lnTo>
                    <a:pt x="179" y="547"/>
                  </a:lnTo>
                  <a:lnTo>
                    <a:pt x="183" y="545"/>
                  </a:lnTo>
                  <a:lnTo>
                    <a:pt x="189" y="545"/>
                  </a:lnTo>
                  <a:lnTo>
                    <a:pt x="200" y="545"/>
                  </a:lnTo>
                  <a:lnTo>
                    <a:pt x="200" y="545"/>
                  </a:lnTo>
                  <a:lnTo>
                    <a:pt x="210" y="547"/>
                  </a:lnTo>
                  <a:lnTo>
                    <a:pt x="220" y="547"/>
                  </a:lnTo>
                  <a:lnTo>
                    <a:pt x="227" y="544"/>
                  </a:lnTo>
                  <a:lnTo>
                    <a:pt x="230" y="541"/>
                  </a:lnTo>
                  <a:lnTo>
                    <a:pt x="232" y="538"/>
                  </a:lnTo>
                  <a:lnTo>
                    <a:pt x="232" y="538"/>
                  </a:lnTo>
                  <a:lnTo>
                    <a:pt x="234" y="533"/>
                  </a:lnTo>
                  <a:lnTo>
                    <a:pt x="234" y="529"/>
                  </a:lnTo>
                  <a:lnTo>
                    <a:pt x="234" y="520"/>
                  </a:lnTo>
                  <a:lnTo>
                    <a:pt x="234" y="520"/>
                  </a:lnTo>
                  <a:lnTo>
                    <a:pt x="232" y="516"/>
                  </a:lnTo>
                  <a:lnTo>
                    <a:pt x="234" y="513"/>
                  </a:lnTo>
                  <a:lnTo>
                    <a:pt x="234" y="513"/>
                  </a:lnTo>
                  <a:lnTo>
                    <a:pt x="238" y="510"/>
                  </a:lnTo>
                  <a:lnTo>
                    <a:pt x="244" y="510"/>
                  </a:lnTo>
                  <a:lnTo>
                    <a:pt x="291" y="510"/>
                  </a:lnTo>
                  <a:lnTo>
                    <a:pt x="291" y="510"/>
                  </a:lnTo>
                  <a:lnTo>
                    <a:pt x="294" y="505"/>
                  </a:lnTo>
                  <a:lnTo>
                    <a:pt x="298" y="495"/>
                  </a:lnTo>
                  <a:lnTo>
                    <a:pt x="302" y="481"/>
                  </a:lnTo>
                  <a:lnTo>
                    <a:pt x="304" y="474"/>
                  </a:lnTo>
                  <a:lnTo>
                    <a:pt x="304" y="466"/>
                  </a:lnTo>
                  <a:lnTo>
                    <a:pt x="304" y="466"/>
                  </a:lnTo>
                  <a:lnTo>
                    <a:pt x="305" y="453"/>
                  </a:lnTo>
                  <a:lnTo>
                    <a:pt x="308" y="442"/>
                  </a:lnTo>
                  <a:lnTo>
                    <a:pt x="312" y="431"/>
                  </a:lnTo>
                  <a:lnTo>
                    <a:pt x="316" y="419"/>
                  </a:lnTo>
                  <a:lnTo>
                    <a:pt x="316" y="419"/>
                  </a:lnTo>
                  <a:lnTo>
                    <a:pt x="322" y="410"/>
                  </a:lnTo>
                  <a:lnTo>
                    <a:pt x="322" y="410"/>
                  </a:lnTo>
                  <a:lnTo>
                    <a:pt x="325" y="403"/>
                  </a:lnTo>
                  <a:lnTo>
                    <a:pt x="329" y="396"/>
                  </a:lnTo>
                  <a:lnTo>
                    <a:pt x="340" y="382"/>
                  </a:lnTo>
                  <a:lnTo>
                    <a:pt x="340" y="382"/>
                  </a:lnTo>
                  <a:lnTo>
                    <a:pt x="353" y="366"/>
                  </a:lnTo>
                  <a:lnTo>
                    <a:pt x="356" y="361"/>
                  </a:lnTo>
                  <a:lnTo>
                    <a:pt x="357" y="354"/>
                  </a:lnTo>
                  <a:lnTo>
                    <a:pt x="357" y="354"/>
                  </a:lnTo>
                  <a:lnTo>
                    <a:pt x="358" y="340"/>
                  </a:lnTo>
                  <a:lnTo>
                    <a:pt x="360" y="324"/>
                  </a:lnTo>
                  <a:lnTo>
                    <a:pt x="364" y="303"/>
                  </a:lnTo>
                  <a:lnTo>
                    <a:pt x="364" y="302"/>
                  </a:lnTo>
                  <a:lnTo>
                    <a:pt x="364" y="303"/>
                  </a:lnTo>
                  <a:lnTo>
                    <a:pt x="364" y="303"/>
                  </a:lnTo>
                  <a:lnTo>
                    <a:pt x="365" y="304"/>
                  </a:lnTo>
                  <a:lnTo>
                    <a:pt x="370" y="309"/>
                  </a:lnTo>
                  <a:lnTo>
                    <a:pt x="378" y="313"/>
                  </a:lnTo>
                  <a:lnTo>
                    <a:pt x="385" y="313"/>
                  </a:lnTo>
                  <a:lnTo>
                    <a:pt x="392" y="314"/>
                  </a:lnTo>
                  <a:lnTo>
                    <a:pt x="392" y="314"/>
                  </a:lnTo>
                  <a:lnTo>
                    <a:pt x="400" y="313"/>
                  </a:lnTo>
                  <a:lnTo>
                    <a:pt x="406" y="310"/>
                  </a:lnTo>
                  <a:lnTo>
                    <a:pt x="406" y="310"/>
                  </a:lnTo>
                  <a:lnTo>
                    <a:pt x="409" y="304"/>
                  </a:lnTo>
                  <a:lnTo>
                    <a:pt x="410" y="296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0" y="269"/>
                  </a:lnTo>
                  <a:lnTo>
                    <a:pt x="410" y="269"/>
                  </a:lnTo>
                  <a:lnTo>
                    <a:pt x="412" y="262"/>
                  </a:lnTo>
                  <a:lnTo>
                    <a:pt x="413" y="257"/>
                  </a:lnTo>
                  <a:lnTo>
                    <a:pt x="416" y="253"/>
                  </a:lnTo>
                  <a:lnTo>
                    <a:pt x="420" y="248"/>
                  </a:lnTo>
                  <a:lnTo>
                    <a:pt x="420" y="248"/>
                  </a:lnTo>
                  <a:lnTo>
                    <a:pt x="424" y="247"/>
                  </a:lnTo>
                  <a:lnTo>
                    <a:pt x="428" y="247"/>
                  </a:lnTo>
                  <a:lnTo>
                    <a:pt x="434" y="247"/>
                  </a:lnTo>
                  <a:lnTo>
                    <a:pt x="440" y="250"/>
                  </a:lnTo>
                  <a:lnTo>
                    <a:pt x="440" y="250"/>
                  </a:lnTo>
                  <a:lnTo>
                    <a:pt x="444" y="251"/>
                  </a:lnTo>
                  <a:lnTo>
                    <a:pt x="445" y="251"/>
                  </a:lnTo>
                  <a:lnTo>
                    <a:pt x="445" y="251"/>
                  </a:lnTo>
                  <a:lnTo>
                    <a:pt x="448" y="248"/>
                  </a:lnTo>
                  <a:lnTo>
                    <a:pt x="449" y="246"/>
                  </a:lnTo>
                  <a:lnTo>
                    <a:pt x="449" y="246"/>
                  </a:lnTo>
                  <a:lnTo>
                    <a:pt x="452" y="240"/>
                  </a:lnTo>
                  <a:lnTo>
                    <a:pt x="456" y="236"/>
                  </a:lnTo>
                  <a:lnTo>
                    <a:pt x="456" y="236"/>
                  </a:lnTo>
                  <a:lnTo>
                    <a:pt x="465" y="229"/>
                  </a:lnTo>
                  <a:lnTo>
                    <a:pt x="465" y="229"/>
                  </a:lnTo>
                  <a:lnTo>
                    <a:pt x="475" y="222"/>
                  </a:lnTo>
                  <a:lnTo>
                    <a:pt x="484" y="212"/>
                  </a:lnTo>
                  <a:lnTo>
                    <a:pt x="489" y="206"/>
                  </a:lnTo>
                  <a:lnTo>
                    <a:pt x="491" y="201"/>
                  </a:lnTo>
                  <a:lnTo>
                    <a:pt x="493" y="194"/>
                  </a:lnTo>
                  <a:lnTo>
                    <a:pt x="493" y="185"/>
                  </a:lnTo>
                  <a:lnTo>
                    <a:pt x="493" y="185"/>
                  </a:lnTo>
                  <a:lnTo>
                    <a:pt x="490" y="176"/>
                  </a:lnTo>
                  <a:lnTo>
                    <a:pt x="490" y="166"/>
                  </a:lnTo>
                  <a:lnTo>
                    <a:pt x="491" y="150"/>
                  </a:lnTo>
                  <a:lnTo>
                    <a:pt x="494" y="139"/>
                  </a:lnTo>
                  <a:lnTo>
                    <a:pt x="496" y="135"/>
                  </a:lnTo>
                  <a:lnTo>
                    <a:pt x="496" y="135"/>
                  </a:lnTo>
                  <a:lnTo>
                    <a:pt x="567" y="170"/>
                  </a:lnTo>
                  <a:lnTo>
                    <a:pt x="567" y="170"/>
                  </a:lnTo>
                  <a:lnTo>
                    <a:pt x="566" y="163"/>
                  </a:lnTo>
                  <a:lnTo>
                    <a:pt x="564" y="152"/>
                  </a:lnTo>
                  <a:lnTo>
                    <a:pt x="564" y="141"/>
                  </a:lnTo>
                  <a:lnTo>
                    <a:pt x="566" y="136"/>
                  </a:lnTo>
                  <a:lnTo>
                    <a:pt x="569" y="134"/>
                  </a:lnTo>
                  <a:lnTo>
                    <a:pt x="569" y="134"/>
                  </a:lnTo>
                  <a:lnTo>
                    <a:pt x="571" y="132"/>
                  </a:lnTo>
                  <a:lnTo>
                    <a:pt x="576" y="134"/>
                  </a:lnTo>
                  <a:lnTo>
                    <a:pt x="576" y="134"/>
                  </a:lnTo>
                  <a:lnTo>
                    <a:pt x="574" y="125"/>
                  </a:lnTo>
                  <a:lnTo>
                    <a:pt x="571" y="120"/>
                  </a:lnTo>
                  <a:lnTo>
                    <a:pt x="571" y="120"/>
                  </a:lnTo>
                  <a:lnTo>
                    <a:pt x="567" y="115"/>
                  </a:lnTo>
                  <a:lnTo>
                    <a:pt x="560" y="113"/>
                  </a:lnTo>
                  <a:lnTo>
                    <a:pt x="542" y="106"/>
                  </a:lnTo>
                  <a:lnTo>
                    <a:pt x="542" y="106"/>
                  </a:lnTo>
                  <a:lnTo>
                    <a:pt x="519" y="97"/>
                  </a:lnTo>
                  <a:lnTo>
                    <a:pt x="514" y="94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11" y="90"/>
                  </a:lnTo>
                  <a:lnTo>
                    <a:pt x="511" y="89"/>
                  </a:lnTo>
                  <a:lnTo>
                    <a:pt x="503" y="90"/>
                  </a:lnTo>
                  <a:lnTo>
                    <a:pt x="503" y="90"/>
                  </a:lnTo>
                  <a:lnTo>
                    <a:pt x="501" y="92"/>
                  </a:lnTo>
                  <a:lnTo>
                    <a:pt x="501" y="92"/>
                  </a:lnTo>
                  <a:lnTo>
                    <a:pt x="497" y="96"/>
                  </a:lnTo>
                  <a:lnTo>
                    <a:pt x="493" y="97"/>
                  </a:lnTo>
                  <a:lnTo>
                    <a:pt x="487" y="97"/>
                  </a:lnTo>
                  <a:lnTo>
                    <a:pt x="484" y="97"/>
                  </a:lnTo>
                  <a:lnTo>
                    <a:pt x="470" y="125"/>
                  </a:lnTo>
                  <a:lnTo>
                    <a:pt x="470" y="125"/>
                  </a:lnTo>
                  <a:lnTo>
                    <a:pt x="442" y="131"/>
                  </a:lnTo>
                  <a:lnTo>
                    <a:pt x="442" y="131"/>
                  </a:lnTo>
                  <a:lnTo>
                    <a:pt x="428" y="120"/>
                  </a:lnTo>
                  <a:lnTo>
                    <a:pt x="412" y="150"/>
                  </a:lnTo>
                  <a:lnTo>
                    <a:pt x="400" y="156"/>
                  </a:lnTo>
                  <a:lnTo>
                    <a:pt x="358" y="213"/>
                  </a:lnTo>
                  <a:lnTo>
                    <a:pt x="350" y="120"/>
                  </a:lnTo>
                  <a:lnTo>
                    <a:pt x="215" y="145"/>
                  </a:lnTo>
                  <a:lnTo>
                    <a:pt x="215" y="143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80" y="92"/>
                  </a:lnTo>
                  <a:lnTo>
                    <a:pt x="172" y="145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2" y="181"/>
                  </a:lnTo>
                  <a:lnTo>
                    <a:pt x="158" y="187"/>
                  </a:lnTo>
                  <a:lnTo>
                    <a:pt x="145" y="198"/>
                  </a:lnTo>
                  <a:lnTo>
                    <a:pt x="145" y="198"/>
                  </a:lnTo>
                  <a:lnTo>
                    <a:pt x="134" y="208"/>
                  </a:lnTo>
                  <a:lnTo>
                    <a:pt x="129" y="213"/>
                  </a:lnTo>
                  <a:lnTo>
                    <a:pt x="123" y="220"/>
                  </a:lnTo>
                  <a:lnTo>
                    <a:pt x="123" y="220"/>
                  </a:lnTo>
                  <a:lnTo>
                    <a:pt x="119" y="226"/>
                  </a:lnTo>
                  <a:lnTo>
                    <a:pt x="112" y="233"/>
                  </a:lnTo>
                  <a:lnTo>
                    <a:pt x="96" y="246"/>
                  </a:lnTo>
                  <a:lnTo>
                    <a:pt x="96" y="246"/>
                  </a:lnTo>
                  <a:lnTo>
                    <a:pt x="80" y="261"/>
                  </a:lnTo>
                  <a:lnTo>
                    <a:pt x="74" y="267"/>
                  </a:lnTo>
                  <a:lnTo>
                    <a:pt x="74" y="269"/>
                  </a:lnTo>
                  <a:lnTo>
                    <a:pt x="73" y="272"/>
                  </a:lnTo>
                  <a:lnTo>
                    <a:pt x="73" y="272"/>
                  </a:lnTo>
                  <a:lnTo>
                    <a:pt x="74" y="279"/>
                  </a:lnTo>
                  <a:lnTo>
                    <a:pt x="71" y="285"/>
                  </a:lnTo>
                  <a:lnTo>
                    <a:pt x="68" y="290"/>
                  </a:lnTo>
                  <a:lnTo>
                    <a:pt x="64" y="295"/>
                  </a:lnTo>
                  <a:lnTo>
                    <a:pt x="64" y="295"/>
                  </a:lnTo>
                  <a:lnTo>
                    <a:pt x="60" y="297"/>
                  </a:lnTo>
                  <a:lnTo>
                    <a:pt x="56" y="296"/>
                  </a:lnTo>
                  <a:lnTo>
                    <a:pt x="56" y="296"/>
                  </a:lnTo>
                  <a:lnTo>
                    <a:pt x="47" y="290"/>
                  </a:lnTo>
                  <a:lnTo>
                    <a:pt x="45" y="289"/>
                  </a:lnTo>
                  <a:lnTo>
                    <a:pt x="42" y="289"/>
                  </a:lnTo>
                  <a:lnTo>
                    <a:pt x="42" y="289"/>
                  </a:lnTo>
                  <a:lnTo>
                    <a:pt x="40" y="292"/>
                  </a:lnTo>
                  <a:lnTo>
                    <a:pt x="39" y="295"/>
                  </a:lnTo>
                  <a:lnTo>
                    <a:pt x="39" y="345"/>
                  </a:lnTo>
                  <a:lnTo>
                    <a:pt x="39" y="345"/>
                  </a:lnTo>
                  <a:lnTo>
                    <a:pt x="39" y="359"/>
                  </a:lnTo>
                  <a:lnTo>
                    <a:pt x="39" y="368"/>
                  </a:lnTo>
                  <a:lnTo>
                    <a:pt x="36" y="373"/>
                  </a:lnTo>
                  <a:lnTo>
                    <a:pt x="29" y="379"/>
                  </a:lnTo>
                  <a:lnTo>
                    <a:pt x="29" y="379"/>
                  </a:lnTo>
                  <a:lnTo>
                    <a:pt x="22" y="386"/>
                  </a:lnTo>
                  <a:lnTo>
                    <a:pt x="22" y="386"/>
                  </a:lnTo>
                  <a:lnTo>
                    <a:pt x="15" y="391"/>
                  </a:lnTo>
                  <a:lnTo>
                    <a:pt x="11" y="393"/>
                  </a:lnTo>
                  <a:lnTo>
                    <a:pt x="7" y="393"/>
                  </a:lnTo>
                  <a:lnTo>
                    <a:pt x="7" y="393"/>
                  </a:lnTo>
                  <a:lnTo>
                    <a:pt x="5" y="393"/>
                  </a:lnTo>
                  <a:lnTo>
                    <a:pt x="5" y="393"/>
                  </a:lnTo>
                  <a:lnTo>
                    <a:pt x="1" y="391"/>
                  </a:lnTo>
                  <a:lnTo>
                    <a:pt x="1" y="391"/>
                  </a:lnTo>
                  <a:lnTo>
                    <a:pt x="1" y="403"/>
                  </a:lnTo>
                  <a:lnTo>
                    <a:pt x="0" y="412"/>
                  </a:lnTo>
                  <a:lnTo>
                    <a:pt x="0" y="412"/>
                  </a:lnTo>
                  <a:lnTo>
                    <a:pt x="1" y="421"/>
                  </a:lnTo>
                  <a:lnTo>
                    <a:pt x="3" y="428"/>
                  </a:lnTo>
                  <a:lnTo>
                    <a:pt x="12" y="445"/>
                  </a:lnTo>
                  <a:lnTo>
                    <a:pt x="12" y="44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charset="0" pitchFamily="34" typeface="Calibri"/>
                <a:ea typeface="+mn-ea"/>
                <a:cs typeface="+mn-cs"/>
              </a:endParaRPr>
            </a:p>
          </p:txBody>
        </p:sp>
        <p:sp>
          <p:nvSpPr>
            <p:cNvPr id="16" name="Freeform 66"/>
            <p:cNvSpPr/>
            <p:nvPr/>
          </p:nvSpPr>
          <p:spPr bwMode="auto">
            <a:xfrm>
              <a:off x="3570288" y="3324225"/>
              <a:ext cx="744538" cy="377825"/>
            </a:xfrm>
            <a:custGeom>
              <a:gdLst>
                <a:gd fmla="*/ 147 w 939" name="T0"/>
                <a:gd fmla="*/ 259 h 477" name="T1"/>
                <a:gd fmla="*/ 149 w 939" name="T2"/>
                <a:gd fmla="*/ 292 h 477" name="T3"/>
                <a:gd fmla="*/ 152 w 939" name="T4"/>
                <a:gd fmla="*/ 335 h 477" name="T5"/>
                <a:gd fmla="*/ 133 w 939" name="T6"/>
                <a:gd fmla="*/ 332 h 477" name="T7"/>
                <a:gd fmla="*/ 108 w 939" name="T8"/>
                <a:gd fmla="*/ 335 h 477" name="T9"/>
                <a:gd fmla="*/ 108 w 939" name="T10"/>
                <a:gd fmla="*/ 356 h 477" name="T11"/>
                <a:gd fmla="*/ 95 w 939" name="T12"/>
                <a:gd fmla="*/ 374 h 477" name="T13"/>
                <a:gd fmla="*/ 69 w 939" name="T14"/>
                <a:gd fmla="*/ 370 h 477" name="T15"/>
                <a:gd fmla="*/ 46 w 939" name="T16"/>
                <a:gd fmla="*/ 365 h 477" name="T17"/>
                <a:gd fmla="*/ 21 w 939" name="T18"/>
                <a:gd fmla="*/ 397 h 477" name="T19"/>
                <a:gd fmla="*/ 38 w 939" name="T20"/>
                <a:gd fmla="*/ 416 h 477" name="T21"/>
                <a:gd fmla="*/ 32 w 939" name="T22"/>
                <a:gd fmla="*/ 451 h 477" name="T23"/>
                <a:gd fmla="*/ 0 w 939" name="T24"/>
                <a:gd fmla="*/ 477 h 477" name="T25"/>
                <a:gd fmla="*/ 444 w 939" name="T26"/>
                <a:gd fmla="*/ 423 h 477" name="T27"/>
                <a:gd fmla="*/ 765 w 939" name="T28"/>
                <a:gd fmla="*/ 377 h 477" name="T29"/>
                <a:gd fmla="*/ 828 w 939" name="T30"/>
                <a:gd fmla="*/ 330 h 477" name="T31"/>
                <a:gd fmla="*/ 915 w 939" name="T32"/>
                <a:gd fmla="*/ 243 h 477" name="T33"/>
                <a:gd fmla="*/ 932 w 939" name="T34"/>
                <a:gd fmla="*/ 209 h 477" name="T35"/>
                <a:gd fmla="*/ 893 w 939" name="T36"/>
                <a:gd fmla="*/ 191 h 477" name="T37"/>
                <a:gd fmla="*/ 856 w 939" name="T38"/>
                <a:gd fmla="*/ 163 h 477" name="T39"/>
                <a:gd fmla="*/ 845 w 939" name="T40"/>
                <a:gd fmla="*/ 139 h 477" name="T41"/>
                <a:gd fmla="*/ 834 w 939" name="T42"/>
                <a:gd fmla="*/ 105 h 477" name="T43"/>
                <a:gd fmla="*/ 825 w 939" name="T44"/>
                <a:gd fmla="*/ 79 h 477" name="T45"/>
                <a:gd fmla="*/ 828 w 939" name="T46"/>
                <a:gd fmla="*/ 79 h 477" name="T47"/>
                <a:gd fmla="*/ 824 w 939" name="T48"/>
                <a:gd fmla="*/ 63 h 477" name="T49"/>
                <a:gd fmla="*/ 797 w 939" name="T50"/>
                <a:gd fmla="*/ 44 h 477" name="T51"/>
                <a:gd fmla="*/ 785 w 939" name="T52"/>
                <a:gd fmla="*/ 33 h 477" name="T53"/>
                <a:gd fmla="*/ 771 w 939" name="T54"/>
                <a:gd fmla="*/ 40 h 477" name="T55"/>
                <a:gd fmla="*/ 760 w 939" name="T56"/>
                <a:gd fmla="*/ 51 h 477" name="T57"/>
                <a:gd fmla="*/ 706 w 939" name="T58"/>
                <a:gd fmla="*/ 45 h 477" name="T59"/>
                <a:gd fmla="*/ 684 w 939" name="T60"/>
                <a:gd fmla="*/ 52 h 477" name="T61"/>
                <a:gd fmla="*/ 682 w 939" name="T62"/>
                <a:gd fmla="*/ 54 h 477" name="T63"/>
                <a:gd fmla="*/ 675 w 939" name="T64"/>
                <a:gd fmla="*/ 48 h 477" name="T65"/>
                <a:gd fmla="*/ 635 w 939" name="T66"/>
                <a:gd fmla="*/ 42 h 477" name="T67"/>
                <a:gd fmla="*/ 612 w 939" name="T68"/>
                <a:gd fmla="*/ 33 h 477" name="T69"/>
                <a:gd fmla="*/ 589 w 939" name="T70"/>
                <a:gd fmla="*/ 16 h 477" name="T71"/>
                <a:gd fmla="*/ 569 w 939" name="T72"/>
                <a:gd fmla="*/ 0 h 477" name="T73"/>
                <a:gd fmla="*/ 554 w 939" name="T74"/>
                <a:gd fmla="*/ 7 h 477" name="T75"/>
                <a:gd fmla="*/ 542 w 939" name="T76"/>
                <a:gd fmla="*/ 37 h 477" name="T77"/>
                <a:gd fmla="*/ 528 w 939" name="T78"/>
                <a:gd fmla="*/ 69 h 477" name="T79"/>
                <a:gd fmla="*/ 495 w 939" name="T80"/>
                <a:gd fmla="*/ 76 h 477" name="T81"/>
                <a:gd fmla="*/ 468 w 939" name="T82"/>
                <a:gd fmla="*/ 66 h 477" name="T83"/>
                <a:gd fmla="*/ 471 w 939" name="T84"/>
                <a:gd fmla="*/ 79 h 477" name="T85"/>
                <a:gd fmla="*/ 484 w 939" name="T86"/>
                <a:gd fmla="*/ 108 h 477" name="T87"/>
                <a:gd fmla="*/ 474 w 939" name="T88"/>
                <a:gd fmla="*/ 124 h 477" name="T89"/>
                <a:gd fmla="*/ 425 w 939" name="T90"/>
                <a:gd fmla="*/ 143 h 477" name="T91"/>
                <a:gd fmla="*/ 419 w 939" name="T92"/>
                <a:gd fmla="*/ 161 h 477" name="T93"/>
                <a:gd fmla="*/ 405 w 939" name="T94"/>
                <a:gd fmla="*/ 196 h 477" name="T95"/>
                <a:gd fmla="*/ 399 w 939" name="T96"/>
                <a:gd fmla="*/ 205 h 477" name="T97"/>
                <a:gd fmla="*/ 374 w 939" name="T98"/>
                <a:gd fmla="*/ 189 h 477" name="T99"/>
                <a:gd fmla="*/ 359 w 939" name="T100"/>
                <a:gd fmla="*/ 181 h 477" name="T101"/>
                <a:gd fmla="*/ 348 w 939" name="T102"/>
                <a:gd fmla="*/ 209 h 477" name="T103"/>
                <a:gd fmla="*/ 328 w 939" name="T104"/>
                <a:gd fmla="*/ 226 h 477" name="T105"/>
                <a:gd fmla="*/ 287 w 939" name="T106"/>
                <a:gd fmla="*/ 227 h 477" name="T107"/>
                <a:gd fmla="*/ 276 w 939" name="T108"/>
                <a:gd fmla="*/ 244 h 477" name="T109"/>
                <a:gd fmla="*/ 265 w 939" name="T110"/>
                <a:gd fmla="*/ 241 h 477" name="T111"/>
                <a:gd fmla="*/ 217 w 939" name="T112"/>
                <a:gd fmla="*/ 233 h 477" name="T113"/>
                <a:gd fmla="*/ 181 w 939" name="T114"/>
                <a:gd fmla="*/ 241 h 477" name="T115"/>
                <a:gd fmla="*/ 164 w 939" name="T116"/>
                <a:gd fmla="*/ 252 h 477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477" w="939">
                  <a:moveTo>
                    <a:pt x="161" y="248"/>
                  </a:moveTo>
                  <a:lnTo>
                    <a:pt x="161" y="248"/>
                  </a:lnTo>
                  <a:lnTo>
                    <a:pt x="153" y="254"/>
                  </a:lnTo>
                  <a:lnTo>
                    <a:pt x="150" y="257"/>
                  </a:lnTo>
                  <a:lnTo>
                    <a:pt x="147" y="259"/>
                  </a:lnTo>
                  <a:lnTo>
                    <a:pt x="147" y="259"/>
                  </a:lnTo>
                  <a:lnTo>
                    <a:pt x="146" y="268"/>
                  </a:lnTo>
                  <a:lnTo>
                    <a:pt x="146" y="275"/>
                  </a:lnTo>
                  <a:lnTo>
                    <a:pt x="149" y="292"/>
                  </a:lnTo>
                  <a:lnTo>
                    <a:pt x="149" y="292"/>
                  </a:lnTo>
                  <a:lnTo>
                    <a:pt x="153" y="318"/>
                  </a:lnTo>
                  <a:lnTo>
                    <a:pt x="153" y="318"/>
                  </a:lnTo>
                  <a:lnTo>
                    <a:pt x="154" y="330"/>
                  </a:lnTo>
                  <a:lnTo>
                    <a:pt x="153" y="332"/>
                  </a:lnTo>
                  <a:lnTo>
                    <a:pt x="152" y="335"/>
                  </a:lnTo>
                  <a:lnTo>
                    <a:pt x="152" y="335"/>
                  </a:lnTo>
                  <a:lnTo>
                    <a:pt x="147" y="337"/>
                  </a:lnTo>
                  <a:lnTo>
                    <a:pt x="143" y="335"/>
                  </a:lnTo>
                  <a:lnTo>
                    <a:pt x="133" y="332"/>
                  </a:lnTo>
                  <a:lnTo>
                    <a:pt x="133" y="332"/>
                  </a:lnTo>
                  <a:lnTo>
                    <a:pt x="122" y="328"/>
                  </a:lnTo>
                  <a:lnTo>
                    <a:pt x="116" y="328"/>
                  </a:lnTo>
                  <a:lnTo>
                    <a:pt x="111" y="331"/>
                  </a:lnTo>
                  <a:lnTo>
                    <a:pt x="111" y="331"/>
                  </a:lnTo>
                  <a:lnTo>
                    <a:pt x="108" y="335"/>
                  </a:lnTo>
                  <a:lnTo>
                    <a:pt x="107" y="339"/>
                  </a:lnTo>
                  <a:lnTo>
                    <a:pt x="107" y="345"/>
                  </a:lnTo>
                  <a:lnTo>
                    <a:pt x="107" y="349"/>
                  </a:lnTo>
                  <a:lnTo>
                    <a:pt x="107" y="349"/>
                  </a:lnTo>
                  <a:lnTo>
                    <a:pt x="108" y="356"/>
                  </a:lnTo>
                  <a:lnTo>
                    <a:pt x="107" y="362"/>
                  </a:lnTo>
                  <a:lnTo>
                    <a:pt x="105" y="367"/>
                  </a:lnTo>
                  <a:lnTo>
                    <a:pt x="100" y="373"/>
                  </a:lnTo>
                  <a:lnTo>
                    <a:pt x="100" y="373"/>
                  </a:lnTo>
                  <a:lnTo>
                    <a:pt x="95" y="374"/>
                  </a:lnTo>
                  <a:lnTo>
                    <a:pt x="93" y="376"/>
                  </a:lnTo>
                  <a:lnTo>
                    <a:pt x="84" y="376"/>
                  </a:lnTo>
                  <a:lnTo>
                    <a:pt x="76" y="373"/>
                  </a:lnTo>
                  <a:lnTo>
                    <a:pt x="69" y="370"/>
                  </a:lnTo>
                  <a:lnTo>
                    <a:pt x="69" y="370"/>
                  </a:lnTo>
                  <a:lnTo>
                    <a:pt x="59" y="366"/>
                  </a:lnTo>
                  <a:lnTo>
                    <a:pt x="53" y="365"/>
                  </a:lnTo>
                  <a:lnTo>
                    <a:pt x="49" y="365"/>
                  </a:lnTo>
                  <a:lnTo>
                    <a:pt x="49" y="365"/>
                  </a:lnTo>
                  <a:lnTo>
                    <a:pt x="46" y="365"/>
                  </a:lnTo>
                  <a:lnTo>
                    <a:pt x="44" y="366"/>
                  </a:lnTo>
                  <a:lnTo>
                    <a:pt x="37" y="373"/>
                  </a:lnTo>
                  <a:lnTo>
                    <a:pt x="30" y="383"/>
                  </a:lnTo>
                  <a:lnTo>
                    <a:pt x="21" y="397"/>
                  </a:lnTo>
                  <a:lnTo>
                    <a:pt x="21" y="397"/>
                  </a:lnTo>
                  <a:lnTo>
                    <a:pt x="27" y="400"/>
                  </a:lnTo>
                  <a:lnTo>
                    <a:pt x="30" y="402"/>
                  </a:lnTo>
                  <a:lnTo>
                    <a:pt x="30" y="402"/>
                  </a:lnTo>
                  <a:lnTo>
                    <a:pt x="35" y="409"/>
                  </a:lnTo>
                  <a:lnTo>
                    <a:pt x="38" y="416"/>
                  </a:lnTo>
                  <a:lnTo>
                    <a:pt x="39" y="423"/>
                  </a:lnTo>
                  <a:lnTo>
                    <a:pt x="41" y="430"/>
                  </a:lnTo>
                  <a:lnTo>
                    <a:pt x="41" y="437"/>
                  </a:lnTo>
                  <a:lnTo>
                    <a:pt x="38" y="444"/>
                  </a:lnTo>
                  <a:lnTo>
                    <a:pt x="32" y="451"/>
                  </a:lnTo>
                  <a:lnTo>
                    <a:pt x="32" y="451"/>
                  </a:lnTo>
                  <a:lnTo>
                    <a:pt x="21" y="460"/>
                  </a:lnTo>
                  <a:lnTo>
                    <a:pt x="21" y="460"/>
                  </a:lnTo>
                  <a:lnTo>
                    <a:pt x="10" y="468"/>
                  </a:lnTo>
                  <a:lnTo>
                    <a:pt x="0" y="477"/>
                  </a:lnTo>
                  <a:lnTo>
                    <a:pt x="177" y="472"/>
                  </a:lnTo>
                  <a:lnTo>
                    <a:pt x="177" y="447"/>
                  </a:lnTo>
                  <a:lnTo>
                    <a:pt x="178" y="447"/>
                  </a:lnTo>
                  <a:lnTo>
                    <a:pt x="178" y="447"/>
                  </a:lnTo>
                  <a:lnTo>
                    <a:pt x="444" y="423"/>
                  </a:lnTo>
                  <a:lnTo>
                    <a:pt x="590" y="409"/>
                  </a:lnTo>
                  <a:lnTo>
                    <a:pt x="729" y="394"/>
                  </a:lnTo>
                  <a:lnTo>
                    <a:pt x="729" y="394"/>
                  </a:lnTo>
                  <a:lnTo>
                    <a:pt x="744" y="388"/>
                  </a:lnTo>
                  <a:lnTo>
                    <a:pt x="765" y="377"/>
                  </a:lnTo>
                  <a:lnTo>
                    <a:pt x="788" y="365"/>
                  </a:lnTo>
                  <a:lnTo>
                    <a:pt x="799" y="356"/>
                  </a:lnTo>
                  <a:lnTo>
                    <a:pt x="809" y="349"/>
                  </a:lnTo>
                  <a:lnTo>
                    <a:pt x="809" y="349"/>
                  </a:lnTo>
                  <a:lnTo>
                    <a:pt x="828" y="330"/>
                  </a:lnTo>
                  <a:lnTo>
                    <a:pt x="852" y="304"/>
                  </a:lnTo>
                  <a:lnTo>
                    <a:pt x="852" y="304"/>
                  </a:lnTo>
                  <a:lnTo>
                    <a:pt x="886" y="268"/>
                  </a:lnTo>
                  <a:lnTo>
                    <a:pt x="902" y="252"/>
                  </a:lnTo>
                  <a:lnTo>
                    <a:pt x="915" y="243"/>
                  </a:lnTo>
                  <a:lnTo>
                    <a:pt x="939" y="226"/>
                  </a:lnTo>
                  <a:lnTo>
                    <a:pt x="939" y="226"/>
                  </a:lnTo>
                  <a:lnTo>
                    <a:pt x="937" y="217"/>
                  </a:lnTo>
                  <a:lnTo>
                    <a:pt x="936" y="212"/>
                  </a:lnTo>
                  <a:lnTo>
                    <a:pt x="932" y="209"/>
                  </a:lnTo>
                  <a:lnTo>
                    <a:pt x="925" y="206"/>
                  </a:lnTo>
                  <a:lnTo>
                    <a:pt x="925" y="206"/>
                  </a:lnTo>
                  <a:lnTo>
                    <a:pt x="911" y="202"/>
                  </a:lnTo>
                  <a:lnTo>
                    <a:pt x="902" y="196"/>
                  </a:lnTo>
                  <a:lnTo>
                    <a:pt x="893" y="191"/>
                  </a:lnTo>
                  <a:lnTo>
                    <a:pt x="884" y="185"/>
                  </a:lnTo>
                  <a:lnTo>
                    <a:pt x="884" y="185"/>
                  </a:lnTo>
                  <a:lnTo>
                    <a:pt x="869" y="174"/>
                  </a:lnTo>
                  <a:lnTo>
                    <a:pt x="860" y="167"/>
                  </a:lnTo>
                  <a:lnTo>
                    <a:pt x="856" y="163"/>
                  </a:lnTo>
                  <a:lnTo>
                    <a:pt x="853" y="156"/>
                  </a:lnTo>
                  <a:lnTo>
                    <a:pt x="853" y="153"/>
                  </a:lnTo>
                  <a:lnTo>
                    <a:pt x="853" y="153"/>
                  </a:lnTo>
                  <a:lnTo>
                    <a:pt x="845" y="139"/>
                  </a:lnTo>
                  <a:lnTo>
                    <a:pt x="845" y="139"/>
                  </a:lnTo>
                  <a:lnTo>
                    <a:pt x="839" y="131"/>
                  </a:lnTo>
                  <a:lnTo>
                    <a:pt x="835" y="121"/>
                  </a:lnTo>
                  <a:lnTo>
                    <a:pt x="834" y="114"/>
                  </a:lnTo>
                  <a:lnTo>
                    <a:pt x="834" y="105"/>
                  </a:lnTo>
                  <a:lnTo>
                    <a:pt x="834" y="105"/>
                  </a:lnTo>
                  <a:lnTo>
                    <a:pt x="834" y="96"/>
                  </a:lnTo>
                  <a:lnTo>
                    <a:pt x="834" y="84"/>
                  </a:lnTo>
                  <a:lnTo>
                    <a:pt x="834" y="84"/>
                  </a:lnTo>
                  <a:lnTo>
                    <a:pt x="827" y="80"/>
                  </a:lnTo>
                  <a:lnTo>
                    <a:pt x="825" y="79"/>
                  </a:lnTo>
                  <a:lnTo>
                    <a:pt x="817" y="73"/>
                  </a:lnTo>
                  <a:lnTo>
                    <a:pt x="817" y="72"/>
                  </a:lnTo>
                  <a:lnTo>
                    <a:pt x="825" y="77"/>
                  </a:lnTo>
                  <a:lnTo>
                    <a:pt x="825" y="77"/>
                  </a:lnTo>
                  <a:lnTo>
                    <a:pt x="828" y="79"/>
                  </a:lnTo>
                  <a:lnTo>
                    <a:pt x="832" y="83"/>
                  </a:lnTo>
                  <a:lnTo>
                    <a:pt x="832" y="83"/>
                  </a:lnTo>
                  <a:lnTo>
                    <a:pt x="831" y="65"/>
                  </a:lnTo>
                  <a:lnTo>
                    <a:pt x="831" y="65"/>
                  </a:lnTo>
                  <a:lnTo>
                    <a:pt x="824" y="63"/>
                  </a:lnTo>
                  <a:lnTo>
                    <a:pt x="814" y="59"/>
                  </a:lnTo>
                  <a:lnTo>
                    <a:pt x="804" y="54"/>
                  </a:lnTo>
                  <a:lnTo>
                    <a:pt x="800" y="49"/>
                  </a:lnTo>
                  <a:lnTo>
                    <a:pt x="797" y="44"/>
                  </a:lnTo>
                  <a:lnTo>
                    <a:pt x="797" y="44"/>
                  </a:lnTo>
                  <a:lnTo>
                    <a:pt x="795" y="40"/>
                  </a:lnTo>
                  <a:lnTo>
                    <a:pt x="792" y="35"/>
                  </a:lnTo>
                  <a:lnTo>
                    <a:pt x="788" y="34"/>
                  </a:lnTo>
                  <a:lnTo>
                    <a:pt x="785" y="33"/>
                  </a:lnTo>
                  <a:lnTo>
                    <a:pt x="785" y="33"/>
                  </a:lnTo>
                  <a:lnTo>
                    <a:pt x="782" y="31"/>
                  </a:lnTo>
                  <a:lnTo>
                    <a:pt x="778" y="33"/>
                  </a:lnTo>
                  <a:lnTo>
                    <a:pt x="772" y="37"/>
                  </a:lnTo>
                  <a:lnTo>
                    <a:pt x="772" y="37"/>
                  </a:lnTo>
                  <a:lnTo>
                    <a:pt x="771" y="40"/>
                  </a:lnTo>
                  <a:lnTo>
                    <a:pt x="769" y="42"/>
                  </a:lnTo>
                  <a:lnTo>
                    <a:pt x="769" y="42"/>
                  </a:lnTo>
                  <a:lnTo>
                    <a:pt x="767" y="48"/>
                  </a:lnTo>
                  <a:lnTo>
                    <a:pt x="764" y="49"/>
                  </a:lnTo>
                  <a:lnTo>
                    <a:pt x="760" y="51"/>
                  </a:lnTo>
                  <a:lnTo>
                    <a:pt x="754" y="52"/>
                  </a:lnTo>
                  <a:lnTo>
                    <a:pt x="745" y="52"/>
                  </a:lnTo>
                  <a:lnTo>
                    <a:pt x="722" y="48"/>
                  </a:lnTo>
                  <a:lnTo>
                    <a:pt x="722" y="48"/>
                  </a:lnTo>
                  <a:lnTo>
                    <a:pt x="706" y="45"/>
                  </a:lnTo>
                  <a:lnTo>
                    <a:pt x="695" y="45"/>
                  </a:lnTo>
                  <a:lnTo>
                    <a:pt x="689" y="47"/>
                  </a:lnTo>
                  <a:lnTo>
                    <a:pt x="685" y="48"/>
                  </a:lnTo>
                  <a:lnTo>
                    <a:pt x="685" y="48"/>
                  </a:lnTo>
                  <a:lnTo>
                    <a:pt x="684" y="52"/>
                  </a:lnTo>
                  <a:lnTo>
                    <a:pt x="684" y="54"/>
                  </a:lnTo>
                  <a:lnTo>
                    <a:pt x="684" y="54"/>
                  </a:lnTo>
                  <a:lnTo>
                    <a:pt x="684" y="55"/>
                  </a:lnTo>
                  <a:lnTo>
                    <a:pt x="684" y="55"/>
                  </a:lnTo>
                  <a:lnTo>
                    <a:pt x="682" y="54"/>
                  </a:lnTo>
                  <a:lnTo>
                    <a:pt x="682" y="54"/>
                  </a:lnTo>
                  <a:lnTo>
                    <a:pt x="682" y="54"/>
                  </a:lnTo>
                  <a:lnTo>
                    <a:pt x="682" y="54"/>
                  </a:lnTo>
                  <a:lnTo>
                    <a:pt x="680" y="49"/>
                  </a:lnTo>
                  <a:lnTo>
                    <a:pt x="675" y="48"/>
                  </a:lnTo>
                  <a:lnTo>
                    <a:pt x="664" y="44"/>
                  </a:lnTo>
                  <a:lnTo>
                    <a:pt x="654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5" y="42"/>
                  </a:lnTo>
                  <a:lnTo>
                    <a:pt x="625" y="41"/>
                  </a:lnTo>
                  <a:lnTo>
                    <a:pt x="617" y="38"/>
                  </a:lnTo>
                  <a:lnTo>
                    <a:pt x="614" y="35"/>
                  </a:lnTo>
                  <a:lnTo>
                    <a:pt x="612" y="33"/>
                  </a:lnTo>
                  <a:lnTo>
                    <a:pt x="612" y="33"/>
                  </a:lnTo>
                  <a:lnTo>
                    <a:pt x="610" y="30"/>
                  </a:lnTo>
                  <a:lnTo>
                    <a:pt x="607" y="28"/>
                  </a:lnTo>
                  <a:lnTo>
                    <a:pt x="600" y="23"/>
                  </a:lnTo>
                  <a:lnTo>
                    <a:pt x="600" y="23"/>
                  </a:lnTo>
                  <a:lnTo>
                    <a:pt x="589" y="16"/>
                  </a:lnTo>
                  <a:lnTo>
                    <a:pt x="582" y="11"/>
                  </a:lnTo>
                  <a:lnTo>
                    <a:pt x="576" y="6"/>
                  </a:lnTo>
                  <a:lnTo>
                    <a:pt x="576" y="6"/>
                  </a:lnTo>
                  <a:lnTo>
                    <a:pt x="572" y="3"/>
                  </a:lnTo>
                  <a:lnTo>
                    <a:pt x="569" y="0"/>
                  </a:lnTo>
                  <a:lnTo>
                    <a:pt x="565" y="0"/>
                  </a:lnTo>
                  <a:lnTo>
                    <a:pt x="561" y="2"/>
                  </a:lnTo>
                  <a:lnTo>
                    <a:pt x="561" y="2"/>
                  </a:lnTo>
                  <a:lnTo>
                    <a:pt x="558" y="3"/>
                  </a:lnTo>
                  <a:lnTo>
                    <a:pt x="554" y="7"/>
                  </a:lnTo>
                  <a:lnTo>
                    <a:pt x="548" y="14"/>
                  </a:lnTo>
                  <a:lnTo>
                    <a:pt x="544" y="23"/>
                  </a:lnTo>
                  <a:lnTo>
                    <a:pt x="542" y="30"/>
                  </a:lnTo>
                  <a:lnTo>
                    <a:pt x="542" y="30"/>
                  </a:lnTo>
                  <a:lnTo>
                    <a:pt x="542" y="37"/>
                  </a:lnTo>
                  <a:lnTo>
                    <a:pt x="541" y="42"/>
                  </a:lnTo>
                  <a:lnTo>
                    <a:pt x="535" y="56"/>
                  </a:lnTo>
                  <a:lnTo>
                    <a:pt x="535" y="56"/>
                  </a:lnTo>
                  <a:lnTo>
                    <a:pt x="528" y="69"/>
                  </a:lnTo>
                  <a:lnTo>
                    <a:pt x="528" y="69"/>
                  </a:lnTo>
                  <a:lnTo>
                    <a:pt x="526" y="75"/>
                  </a:lnTo>
                  <a:lnTo>
                    <a:pt x="521" y="77"/>
                  </a:lnTo>
                  <a:lnTo>
                    <a:pt x="516" y="79"/>
                  </a:lnTo>
                  <a:lnTo>
                    <a:pt x="509" y="79"/>
                  </a:lnTo>
                  <a:lnTo>
                    <a:pt x="495" y="76"/>
                  </a:lnTo>
                  <a:lnTo>
                    <a:pt x="482" y="70"/>
                  </a:lnTo>
                  <a:lnTo>
                    <a:pt x="482" y="70"/>
                  </a:lnTo>
                  <a:lnTo>
                    <a:pt x="472" y="68"/>
                  </a:lnTo>
                  <a:lnTo>
                    <a:pt x="472" y="68"/>
                  </a:lnTo>
                  <a:lnTo>
                    <a:pt x="468" y="66"/>
                  </a:lnTo>
                  <a:lnTo>
                    <a:pt x="467" y="66"/>
                  </a:lnTo>
                  <a:lnTo>
                    <a:pt x="467" y="66"/>
                  </a:lnTo>
                  <a:lnTo>
                    <a:pt x="465" y="68"/>
                  </a:lnTo>
                  <a:lnTo>
                    <a:pt x="467" y="70"/>
                  </a:lnTo>
                  <a:lnTo>
                    <a:pt x="471" y="79"/>
                  </a:lnTo>
                  <a:lnTo>
                    <a:pt x="471" y="79"/>
                  </a:lnTo>
                  <a:lnTo>
                    <a:pt x="477" y="89"/>
                  </a:lnTo>
                  <a:lnTo>
                    <a:pt x="481" y="100"/>
                  </a:lnTo>
                  <a:lnTo>
                    <a:pt x="481" y="100"/>
                  </a:lnTo>
                  <a:lnTo>
                    <a:pt x="484" y="108"/>
                  </a:lnTo>
                  <a:lnTo>
                    <a:pt x="482" y="112"/>
                  </a:lnTo>
                  <a:lnTo>
                    <a:pt x="481" y="115"/>
                  </a:lnTo>
                  <a:lnTo>
                    <a:pt x="481" y="115"/>
                  </a:lnTo>
                  <a:lnTo>
                    <a:pt x="478" y="119"/>
                  </a:lnTo>
                  <a:lnTo>
                    <a:pt x="474" y="124"/>
                  </a:lnTo>
                  <a:lnTo>
                    <a:pt x="463" y="129"/>
                  </a:lnTo>
                  <a:lnTo>
                    <a:pt x="449" y="135"/>
                  </a:lnTo>
                  <a:lnTo>
                    <a:pt x="433" y="140"/>
                  </a:lnTo>
                  <a:lnTo>
                    <a:pt x="433" y="140"/>
                  </a:lnTo>
                  <a:lnTo>
                    <a:pt x="425" y="143"/>
                  </a:lnTo>
                  <a:lnTo>
                    <a:pt x="420" y="147"/>
                  </a:lnTo>
                  <a:lnTo>
                    <a:pt x="419" y="152"/>
                  </a:lnTo>
                  <a:lnTo>
                    <a:pt x="419" y="157"/>
                  </a:lnTo>
                  <a:lnTo>
                    <a:pt x="419" y="157"/>
                  </a:lnTo>
                  <a:lnTo>
                    <a:pt x="419" y="161"/>
                  </a:lnTo>
                  <a:lnTo>
                    <a:pt x="418" y="168"/>
                  </a:lnTo>
                  <a:lnTo>
                    <a:pt x="415" y="175"/>
                  </a:lnTo>
                  <a:lnTo>
                    <a:pt x="411" y="184"/>
                  </a:lnTo>
                  <a:lnTo>
                    <a:pt x="411" y="184"/>
                  </a:lnTo>
                  <a:lnTo>
                    <a:pt x="405" y="196"/>
                  </a:lnTo>
                  <a:lnTo>
                    <a:pt x="402" y="203"/>
                  </a:lnTo>
                  <a:lnTo>
                    <a:pt x="402" y="203"/>
                  </a:lnTo>
                  <a:lnTo>
                    <a:pt x="401" y="206"/>
                  </a:lnTo>
                  <a:lnTo>
                    <a:pt x="401" y="206"/>
                  </a:lnTo>
                  <a:lnTo>
                    <a:pt x="399" y="205"/>
                  </a:lnTo>
                  <a:lnTo>
                    <a:pt x="399" y="205"/>
                  </a:lnTo>
                  <a:lnTo>
                    <a:pt x="397" y="202"/>
                  </a:lnTo>
                  <a:lnTo>
                    <a:pt x="391" y="199"/>
                  </a:lnTo>
                  <a:lnTo>
                    <a:pt x="391" y="199"/>
                  </a:lnTo>
                  <a:lnTo>
                    <a:pt x="374" y="189"/>
                  </a:lnTo>
                  <a:lnTo>
                    <a:pt x="374" y="189"/>
                  </a:lnTo>
                  <a:lnTo>
                    <a:pt x="364" y="182"/>
                  </a:lnTo>
                  <a:lnTo>
                    <a:pt x="362" y="181"/>
                  </a:lnTo>
                  <a:lnTo>
                    <a:pt x="359" y="181"/>
                  </a:lnTo>
                  <a:lnTo>
                    <a:pt x="359" y="181"/>
                  </a:lnTo>
                  <a:lnTo>
                    <a:pt x="357" y="184"/>
                  </a:lnTo>
                  <a:lnTo>
                    <a:pt x="357" y="184"/>
                  </a:lnTo>
                  <a:lnTo>
                    <a:pt x="357" y="189"/>
                  </a:lnTo>
                  <a:lnTo>
                    <a:pt x="355" y="195"/>
                  </a:lnTo>
                  <a:lnTo>
                    <a:pt x="348" y="209"/>
                  </a:lnTo>
                  <a:lnTo>
                    <a:pt x="335" y="227"/>
                  </a:lnTo>
                  <a:lnTo>
                    <a:pt x="335" y="227"/>
                  </a:lnTo>
                  <a:lnTo>
                    <a:pt x="335" y="227"/>
                  </a:lnTo>
                  <a:lnTo>
                    <a:pt x="335" y="227"/>
                  </a:lnTo>
                  <a:lnTo>
                    <a:pt x="328" y="226"/>
                  </a:lnTo>
                  <a:lnTo>
                    <a:pt x="314" y="223"/>
                  </a:lnTo>
                  <a:lnTo>
                    <a:pt x="299" y="223"/>
                  </a:lnTo>
                  <a:lnTo>
                    <a:pt x="292" y="224"/>
                  </a:lnTo>
                  <a:lnTo>
                    <a:pt x="287" y="227"/>
                  </a:lnTo>
                  <a:lnTo>
                    <a:pt x="287" y="227"/>
                  </a:lnTo>
                  <a:lnTo>
                    <a:pt x="285" y="231"/>
                  </a:lnTo>
                  <a:lnTo>
                    <a:pt x="282" y="236"/>
                  </a:lnTo>
                  <a:lnTo>
                    <a:pt x="282" y="236"/>
                  </a:lnTo>
                  <a:lnTo>
                    <a:pt x="279" y="241"/>
                  </a:lnTo>
                  <a:lnTo>
                    <a:pt x="276" y="244"/>
                  </a:lnTo>
                  <a:lnTo>
                    <a:pt x="275" y="244"/>
                  </a:lnTo>
                  <a:lnTo>
                    <a:pt x="275" y="244"/>
                  </a:lnTo>
                  <a:lnTo>
                    <a:pt x="269" y="244"/>
                  </a:lnTo>
                  <a:lnTo>
                    <a:pt x="265" y="241"/>
                  </a:lnTo>
                  <a:lnTo>
                    <a:pt x="265" y="241"/>
                  </a:lnTo>
                  <a:lnTo>
                    <a:pt x="258" y="237"/>
                  </a:lnTo>
                  <a:lnTo>
                    <a:pt x="251" y="234"/>
                  </a:lnTo>
                  <a:lnTo>
                    <a:pt x="243" y="233"/>
                  </a:lnTo>
                  <a:lnTo>
                    <a:pt x="233" y="233"/>
                  </a:lnTo>
                  <a:lnTo>
                    <a:pt x="217" y="233"/>
                  </a:lnTo>
                  <a:lnTo>
                    <a:pt x="206" y="236"/>
                  </a:lnTo>
                  <a:lnTo>
                    <a:pt x="206" y="236"/>
                  </a:lnTo>
                  <a:lnTo>
                    <a:pt x="198" y="237"/>
                  </a:lnTo>
                  <a:lnTo>
                    <a:pt x="198" y="237"/>
                  </a:lnTo>
                  <a:lnTo>
                    <a:pt x="181" y="241"/>
                  </a:lnTo>
                  <a:lnTo>
                    <a:pt x="171" y="244"/>
                  </a:lnTo>
                  <a:lnTo>
                    <a:pt x="163" y="248"/>
                  </a:lnTo>
                  <a:lnTo>
                    <a:pt x="163" y="248"/>
                  </a:lnTo>
                  <a:lnTo>
                    <a:pt x="164" y="251"/>
                  </a:lnTo>
                  <a:lnTo>
                    <a:pt x="164" y="252"/>
                  </a:lnTo>
                  <a:lnTo>
                    <a:pt x="164" y="252"/>
                  </a:lnTo>
                  <a:lnTo>
                    <a:pt x="161" y="248"/>
                  </a:lnTo>
                  <a:lnTo>
                    <a:pt x="161" y="24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charset="0" pitchFamily="34" typeface="Calibri"/>
                <a:ea typeface="+mn-ea"/>
                <a:cs typeface="+mn-cs"/>
              </a:endParaRPr>
            </a:p>
          </p:txBody>
        </p:sp>
        <p:sp>
          <p:nvSpPr>
            <p:cNvPr id="17" name="Freeform 67"/>
            <p:cNvSpPr/>
            <p:nvPr/>
          </p:nvSpPr>
          <p:spPr bwMode="auto">
            <a:xfrm>
              <a:off x="3173413" y="2371725"/>
              <a:ext cx="536575" cy="558800"/>
            </a:xfrm>
            <a:custGeom>
              <a:gdLst>
                <a:gd fmla="*/ 574 w 677" name="T0"/>
                <a:gd fmla="*/ 241 h 705" name="T1"/>
                <a:gd fmla="*/ 565 w 677" name="T2"/>
                <a:gd fmla="*/ 206 h 705" name="T3"/>
                <a:gd fmla="*/ 551 w 677" name="T4"/>
                <a:gd fmla="*/ 153 h 705" name="T5"/>
                <a:gd fmla="*/ 500 w 677" name="T6"/>
                <a:gd fmla="*/ 132 h 705" name="T7"/>
                <a:gd fmla="*/ 384 w 677" name="T8"/>
                <a:gd fmla="*/ 114 h 705" name="T9"/>
                <a:gd fmla="*/ 287 w 677" name="T10"/>
                <a:gd fmla="*/ 79 h 705" name="T11"/>
                <a:gd fmla="*/ 266 w 677" name="T12"/>
                <a:gd fmla="*/ 46 h 705" name="T13"/>
                <a:gd fmla="*/ 233 w 677" name="T14"/>
                <a:gd fmla="*/ 42 h 705" name="T15"/>
                <a:gd fmla="*/ 205 w 677" name="T16"/>
                <a:gd fmla="*/ 42 h 705" name="T17"/>
                <a:gd fmla="*/ 203 w 677" name="T18"/>
                <a:gd fmla="*/ 31 h 705" name="T19"/>
                <a:gd fmla="*/ 228 w 677" name="T20"/>
                <a:gd fmla="*/ 4 h 705" name="T21"/>
                <a:gd fmla="*/ 226 w 677" name="T22"/>
                <a:gd fmla="*/ 0 h 705" name="T23"/>
                <a:gd fmla="*/ 156 w 677" name="T24"/>
                <a:gd fmla="*/ 31 h 705" name="T25"/>
                <a:gd fmla="*/ 107 w 677" name="T26"/>
                <a:gd fmla="*/ 46 h 705" name="T27"/>
                <a:gd fmla="*/ 86 w 677" name="T28"/>
                <a:gd fmla="*/ 41 h 705" name="T29"/>
                <a:gd fmla="*/ 72 w 677" name="T30"/>
                <a:gd fmla="*/ 83 h 705" name="T31"/>
                <a:gd fmla="*/ 65 w 677" name="T32"/>
                <a:gd fmla="*/ 122 h 705" name="T33"/>
                <a:gd fmla="*/ 51 w 677" name="T34"/>
                <a:gd fmla="*/ 156 h 705" name="T35"/>
                <a:gd fmla="*/ 25 w 677" name="T36"/>
                <a:gd fmla="*/ 188 h 705" name="T37"/>
                <a:gd fmla="*/ 0 w 677" name="T38"/>
                <a:gd fmla="*/ 227 h 705" name="T39"/>
                <a:gd fmla="*/ 10 w 677" name="T40"/>
                <a:gd fmla="*/ 234 h 705" name="T41"/>
                <a:gd fmla="*/ 24 w 677" name="T42"/>
                <a:gd fmla="*/ 235 h 705" name="T43"/>
                <a:gd fmla="*/ 24 w 677" name="T44"/>
                <a:gd fmla="*/ 279 h 705" name="T45"/>
                <a:gd fmla="*/ 20 w 677" name="T46"/>
                <a:gd fmla="*/ 342 h 705" name="T47"/>
                <a:gd fmla="*/ 24 w 677" name="T48"/>
                <a:gd fmla="*/ 370 h 705" name="T49"/>
                <a:gd fmla="*/ 59 w 677" name="T50"/>
                <a:gd fmla="*/ 384 h 705" name="T51"/>
                <a:gd fmla="*/ 112 w 677" name="T52"/>
                <a:gd fmla="*/ 404 h 705" name="T53"/>
                <a:gd fmla="*/ 123 w 677" name="T54"/>
                <a:gd fmla="*/ 427 h 705" name="T55"/>
                <a:gd fmla="*/ 157 w 677" name="T56"/>
                <a:gd fmla="*/ 464 h 705" name="T57"/>
                <a:gd fmla="*/ 196 w 677" name="T58"/>
                <a:gd fmla="*/ 489 h 705" name="T59"/>
                <a:gd fmla="*/ 210 w 677" name="T60"/>
                <a:gd fmla="*/ 562 h 705" name="T61"/>
                <a:gd fmla="*/ 235 w 677" name="T62"/>
                <a:gd fmla="*/ 594 h 705" name="T63"/>
                <a:gd fmla="*/ 231 w 677" name="T64"/>
                <a:gd fmla="*/ 618 h 705" name="T65"/>
                <a:gd fmla="*/ 233 w 677" name="T66"/>
                <a:gd fmla="*/ 653 h 705" name="T67"/>
                <a:gd fmla="*/ 266 w 677" name="T68"/>
                <a:gd fmla="*/ 694 h 705" name="T69"/>
                <a:gd fmla="*/ 623 w 677" name="T70"/>
                <a:gd fmla="*/ 691 h 705" name="T71"/>
                <a:gd fmla="*/ 602 w 677" name="T72"/>
                <a:gd fmla="*/ 577 h 705" name="T73"/>
                <a:gd fmla="*/ 611 w 677" name="T74"/>
                <a:gd fmla="*/ 514 h 705" name="T75"/>
                <a:gd fmla="*/ 605 w 677" name="T76"/>
                <a:gd fmla="*/ 475 h 705" name="T77"/>
                <a:gd fmla="*/ 600 w 677" name="T78"/>
                <a:gd fmla="*/ 451 h 705" name="T79"/>
                <a:gd fmla="*/ 625 w 677" name="T80"/>
                <a:gd fmla="*/ 422 h 705" name="T81"/>
                <a:gd fmla="*/ 632 w 677" name="T82"/>
                <a:gd fmla="*/ 391 h 705" name="T83"/>
                <a:gd fmla="*/ 626 w 677" name="T84"/>
                <a:gd fmla="*/ 343 h 705" name="T85"/>
                <a:gd fmla="*/ 650 w 677" name="T86"/>
                <a:gd fmla="*/ 294 h 705" name="T87"/>
                <a:gd fmla="*/ 675 w 677" name="T88"/>
                <a:gd fmla="*/ 248 h 705" name="T89"/>
                <a:gd fmla="*/ 675 w 677" name="T90"/>
                <a:gd fmla="*/ 233 h 705" name="T91"/>
                <a:gd fmla="*/ 642 w 677" name="T92"/>
                <a:gd fmla="*/ 279 h 705" name="T93"/>
                <a:gd fmla="*/ 574 w 677" name="T94"/>
                <a:gd fmla="*/ 362 h 705" name="T95"/>
                <a:gd fmla="*/ 570 w 677" name="T96"/>
                <a:gd fmla="*/ 356 h 705" name="T97"/>
                <a:gd fmla="*/ 600 w 677" name="T98"/>
                <a:gd fmla="*/ 279 h 705" name="T99"/>
                <a:gd fmla="*/ 601 w 677" name="T100"/>
                <a:gd fmla="*/ 262 h 705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705" w="677">
                  <a:moveTo>
                    <a:pt x="587" y="251"/>
                  </a:moveTo>
                  <a:lnTo>
                    <a:pt x="587" y="251"/>
                  </a:lnTo>
                  <a:lnTo>
                    <a:pt x="580" y="247"/>
                  </a:lnTo>
                  <a:lnTo>
                    <a:pt x="574" y="241"/>
                  </a:lnTo>
                  <a:lnTo>
                    <a:pt x="574" y="241"/>
                  </a:lnTo>
                  <a:lnTo>
                    <a:pt x="570" y="234"/>
                  </a:lnTo>
                  <a:lnTo>
                    <a:pt x="567" y="226"/>
                  </a:lnTo>
                  <a:lnTo>
                    <a:pt x="566" y="216"/>
                  </a:lnTo>
                  <a:lnTo>
                    <a:pt x="565" y="206"/>
                  </a:lnTo>
                  <a:lnTo>
                    <a:pt x="565" y="206"/>
                  </a:lnTo>
                  <a:lnTo>
                    <a:pt x="563" y="184"/>
                  </a:lnTo>
                  <a:lnTo>
                    <a:pt x="560" y="172"/>
                  </a:lnTo>
                  <a:lnTo>
                    <a:pt x="558" y="161"/>
                  </a:lnTo>
                  <a:lnTo>
                    <a:pt x="558" y="161"/>
                  </a:lnTo>
                  <a:lnTo>
                    <a:pt x="551" y="153"/>
                  </a:lnTo>
                  <a:lnTo>
                    <a:pt x="544" y="146"/>
                  </a:lnTo>
                  <a:lnTo>
                    <a:pt x="534" y="140"/>
                  </a:lnTo>
                  <a:lnTo>
                    <a:pt x="523" y="136"/>
                  </a:lnTo>
                  <a:lnTo>
                    <a:pt x="511" y="135"/>
                  </a:lnTo>
                  <a:lnTo>
                    <a:pt x="500" y="132"/>
                  </a:lnTo>
                  <a:lnTo>
                    <a:pt x="476" y="132"/>
                  </a:lnTo>
                  <a:lnTo>
                    <a:pt x="476" y="132"/>
                  </a:lnTo>
                  <a:lnTo>
                    <a:pt x="461" y="130"/>
                  </a:lnTo>
                  <a:lnTo>
                    <a:pt x="439" y="126"/>
                  </a:lnTo>
                  <a:lnTo>
                    <a:pt x="384" y="114"/>
                  </a:lnTo>
                  <a:lnTo>
                    <a:pt x="331" y="98"/>
                  </a:lnTo>
                  <a:lnTo>
                    <a:pt x="311" y="91"/>
                  </a:lnTo>
                  <a:lnTo>
                    <a:pt x="300" y="87"/>
                  </a:lnTo>
                  <a:lnTo>
                    <a:pt x="300" y="87"/>
                  </a:lnTo>
                  <a:lnTo>
                    <a:pt x="287" y="79"/>
                  </a:lnTo>
                  <a:lnTo>
                    <a:pt x="280" y="72"/>
                  </a:lnTo>
                  <a:lnTo>
                    <a:pt x="275" y="62"/>
                  </a:lnTo>
                  <a:lnTo>
                    <a:pt x="269" y="49"/>
                  </a:lnTo>
                  <a:lnTo>
                    <a:pt x="269" y="49"/>
                  </a:lnTo>
                  <a:lnTo>
                    <a:pt x="266" y="46"/>
                  </a:lnTo>
                  <a:lnTo>
                    <a:pt x="263" y="44"/>
                  </a:lnTo>
                  <a:lnTo>
                    <a:pt x="259" y="42"/>
                  </a:lnTo>
                  <a:lnTo>
                    <a:pt x="255" y="41"/>
                  </a:lnTo>
                  <a:lnTo>
                    <a:pt x="244" y="41"/>
                  </a:lnTo>
                  <a:lnTo>
                    <a:pt x="233" y="42"/>
                  </a:lnTo>
                  <a:lnTo>
                    <a:pt x="233" y="42"/>
                  </a:lnTo>
                  <a:lnTo>
                    <a:pt x="217" y="44"/>
                  </a:lnTo>
                  <a:lnTo>
                    <a:pt x="210" y="42"/>
                  </a:lnTo>
                  <a:lnTo>
                    <a:pt x="205" y="42"/>
                  </a:lnTo>
                  <a:lnTo>
                    <a:pt x="205" y="42"/>
                  </a:lnTo>
                  <a:lnTo>
                    <a:pt x="200" y="41"/>
                  </a:lnTo>
                  <a:lnTo>
                    <a:pt x="199" y="38"/>
                  </a:lnTo>
                  <a:lnTo>
                    <a:pt x="199" y="38"/>
                  </a:lnTo>
                  <a:lnTo>
                    <a:pt x="200" y="35"/>
                  </a:lnTo>
                  <a:lnTo>
                    <a:pt x="203" y="31"/>
                  </a:lnTo>
                  <a:lnTo>
                    <a:pt x="213" y="22"/>
                  </a:lnTo>
                  <a:lnTo>
                    <a:pt x="213" y="22"/>
                  </a:lnTo>
                  <a:lnTo>
                    <a:pt x="224" y="11"/>
                  </a:lnTo>
                  <a:lnTo>
                    <a:pt x="228" y="7"/>
                  </a:lnTo>
                  <a:lnTo>
                    <a:pt x="228" y="4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6" y="0"/>
                  </a:lnTo>
                  <a:lnTo>
                    <a:pt x="221" y="0"/>
                  </a:lnTo>
                  <a:lnTo>
                    <a:pt x="212" y="4"/>
                  </a:lnTo>
                  <a:lnTo>
                    <a:pt x="184" y="17"/>
                  </a:lnTo>
                  <a:lnTo>
                    <a:pt x="184" y="17"/>
                  </a:lnTo>
                  <a:lnTo>
                    <a:pt x="156" y="31"/>
                  </a:lnTo>
                  <a:lnTo>
                    <a:pt x="143" y="37"/>
                  </a:lnTo>
                  <a:lnTo>
                    <a:pt x="129" y="42"/>
                  </a:lnTo>
                  <a:lnTo>
                    <a:pt x="129" y="42"/>
                  </a:lnTo>
                  <a:lnTo>
                    <a:pt x="116" y="45"/>
                  </a:lnTo>
                  <a:lnTo>
                    <a:pt x="107" y="46"/>
                  </a:lnTo>
                  <a:lnTo>
                    <a:pt x="97" y="46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4" y="45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77" y="70"/>
                  </a:lnTo>
                  <a:lnTo>
                    <a:pt x="72" y="83"/>
                  </a:lnTo>
                  <a:lnTo>
                    <a:pt x="72" y="83"/>
                  </a:lnTo>
                  <a:lnTo>
                    <a:pt x="69" y="93"/>
                  </a:lnTo>
                  <a:lnTo>
                    <a:pt x="66" y="102"/>
                  </a:lnTo>
                  <a:lnTo>
                    <a:pt x="65" y="111"/>
                  </a:lnTo>
                  <a:lnTo>
                    <a:pt x="65" y="122"/>
                  </a:lnTo>
                  <a:lnTo>
                    <a:pt x="65" y="122"/>
                  </a:lnTo>
                  <a:lnTo>
                    <a:pt x="65" y="133"/>
                  </a:lnTo>
                  <a:lnTo>
                    <a:pt x="62" y="142"/>
                  </a:lnTo>
                  <a:lnTo>
                    <a:pt x="58" y="149"/>
                  </a:lnTo>
                  <a:lnTo>
                    <a:pt x="51" y="156"/>
                  </a:lnTo>
                  <a:lnTo>
                    <a:pt x="51" y="156"/>
                  </a:lnTo>
                  <a:lnTo>
                    <a:pt x="42" y="16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25" y="188"/>
                  </a:lnTo>
                  <a:lnTo>
                    <a:pt x="17" y="198"/>
                  </a:lnTo>
                  <a:lnTo>
                    <a:pt x="17" y="198"/>
                  </a:lnTo>
                  <a:lnTo>
                    <a:pt x="4" y="214"/>
                  </a:lnTo>
                  <a:lnTo>
                    <a:pt x="0" y="221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1" y="228"/>
                  </a:lnTo>
                  <a:lnTo>
                    <a:pt x="3" y="231"/>
                  </a:lnTo>
                  <a:lnTo>
                    <a:pt x="3" y="231"/>
                  </a:lnTo>
                  <a:lnTo>
                    <a:pt x="10" y="234"/>
                  </a:lnTo>
                  <a:lnTo>
                    <a:pt x="15" y="234"/>
                  </a:lnTo>
                  <a:lnTo>
                    <a:pt x="15" y="234"/>
                  </a:lnTo>
                  <a:lnTo>
                    <a:pt x="21" y="234"/>
                  </a:lnTo>
                  <a:lnTo>
                    <a:pt x="24" y="235"/>
                  </a:lnTo>
                  <a:lnTo>
                    <a:pt x="24" y="235"/>
                  </a:lnTo>
                  <a:lnTo>
                    <a:pt x="25" y="238"/>
                  </a:lnTo>
                  <a:lnTo>
                    <a:pt x="27" y="241"/>
                  </a:lnTo>
                  <a:lnTo>
                    <a:pt x="25" y="254"/>
                  </a:lnTo>
                  <a:lnTo>
                    <a:pt x="25" y="254"/>
                  </a:lnTo>
                  <a:lnTo>
                    <a:pt x="24" y="279"/>
                  </a:lnTo>
                  <a:lnTo>
                    <a:pt x="24" y="279"/>
                  </a:lnTo>
                  <a:lnTo>
                    <a:pt x="21" y="298"/>
                  </a:lnTo>
                  <a:lnTo>
                    <a:pt x="20" y="324"/>
                  </a:lnTo>
                  <a:lnTo>
                    <a:pt x="20" y="324"/>
                  </a:lnTo>
                  <a:lnTo>
                    <a:pt x="20" y="342"/>
                  </a:lnTo>
                  <a:lnTo>
                    <a:pt x="20" y="342"/>
                  </a:lnTo>
                  <a:lnTo>
                    <a:pt x="20" y="355"/>
                  </a:lnTo>
                  <a:lnTo>
                    <a:pt x="20" y="360"/>
                  </a:lnTo>
                  <a:lnTo>
                    <a:pt x="21" y="366"/>
                  </a:lnTo>
                  <a:lnTo>
                    <a:pt x="24" y="370"/>
                  </a:lnTo>
                  <a:lnTo>
                    <a:pt x="27" y="374"/>
                  </a:lnTo>
                  <a:lnTo>
                    <a:pt x="32" y="377"/>
                  </a:lnTo>
                  <a:lnTo>
                    <a:pt x="39" y="380"/>
                  </a:lnTo>
                  <a:lnTo>
                    <a:pt x="39" y="380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79" y="390"/>
                  </a:lnTo>
                  <a:lnTo>
                    <a:pt x="98" y="397"/>
                  </a:lnTo>
                  <a:lnTo>
                    <a:pt x="105" y="401"/>
                  </a:lnTo>
                  <a:lnTo>
                    <a:pt x="112" y="404"/>
                  </a:lnTo>
                  <a:lnTo>
                    <a:pt x="116" y="409"/>
                  </a:lnTo>
                  <a:lnTo>
                    <a:pt x="118" y="413"/>
                  </a:lnTo>
                  <a:lnTo>
                    <a:pt x="118" y="413"/>
                  </a:lnTo>
                  <a:lnTo>
                    <a:pt x="121" y="420"/>
                  </a:lnTo>
                  <a:lnTo>
                    <a:pt x="123" y="427"/>
                  </a:lnTo>
                  <a:lnTo>
                    <a:pt x="126" y="433"/>
                  </a:lnTo>
                  <a:lnTo>
                    <a:pt x="132" y="440"/>
                  </a:lnTo>
                  <a:lnTo>
                    <a:pt x="143" y="453"/>
                  </a:lnTo>
                  <a:lnTo>
                    <a:pt x="157" y="464"/>
                  </a:lnTo>
                  <a:lnTo>
                    <a:pt x="157" y="464"/>
                  </a:lnTo>
                  <a:lnTo>
                    <a:pt x="171" y="471"/>
                  </a:lnTo>
                  <a:lnTo>
                    <a:pt x="171" y="471"/>
                  </a:lnTo>
                  <a:lnTo>
                    <a:pt x="182" y="478"/>
                  </a:lnTo>
                  <a:lnTo>
                    <a:pt x="192" y="485"/>
                  </a:lnTo>
                  <a:lnTo>
                    <a:pt x="196" y="489"/>
                  </a:lnTo>
                  <a:lnTo>
                    <a:pt x="199" y="495"/>
                  </a:lnTo>
                  <a:lnTo>
                    <a:pt x="202" y="500"/>
                  </a:lnTo>
                  <a:lnTo>
                    <a:pt x="202" y="506"/>
                  </a:lnTo>
                  <a:lnTo>
                    <a:pt x="202" y="506"/>
                  </a:lnTo>
                  <a:lnTo>
                    <a:pt x="210" y="562"/>
                  </a:lnTo>
                  <a:lnTo>
                    <a:pt x="210" y="562"/>
                  </a:lnTo>
                  <a:lnTo>
                    <a:pt x="210" y="562"/>
                  </a:lnTo>
                  <a:lnTo>
                    <a:pt x="224" y="576"/>
                  </a:lnTo>
                  <a:lnTo>
                    <a:pt x="233" y="588"/>
                  </a:lnTo>
                  <a:lnTo>
                    <a:pt x="235" y="594"/>
                  </a:lnTo>
                  <a:lnTo>
                    <a:pt x="235" y="598"/>
                  </a:lnTo>
                  <a:lnTo>
                    <a:pt x="235" y="598"/>
                  </a:lnTo>
                  <a:lnTo>
                    <a:pt x="234" y="608"/>
                  </a:lnTo>
                  <a:lnTo>
                    <a:pt x="231" y="618"/>
                  </a:lnTo>
                  <a:lnTo>
                    <a:pt x="231" y="618"/>
                  </a:lnTo>
                  <a:lnTo>
                    <a:pt x="227" y="629"/>
                  </a:lnTo>
                  <a:lnTo>
                    <a:pt x="227" y="629"/>
                  </a:lnTo>
                  <a:lnTo>
                    <a:pt x="227" y="635"/>
                  </a:lnTo>
                  <a:lnTo>
                    <a:pt x="230" y="643"/>
                  </a:lnTo>
                  <a:lnTo>
                    <a:pt x="233" y="653"/>
                  </a:lnTo>
                  <a:lnTo>
                    <a:pt x="238" y="664"/>
                  </a:lnTo>
                  <a:lnTo>
                    <a:pt x="245" y="674"/>
                  </a:lnTo>
                  <a:lnTo>
                    <a:pt x="254" y="684"/>
                  </a:lnTo>
                  <a:lnTo>
                    <a:pt x="262" y="691"/>
                  </a:lnTo>
                  <a:lnTo>
                    <a:pt x="266" y="694"/>
                  </a:lnTo>
                  <a:lnTo>
                    <a:pt x="272" y="696"/>
                  </a:lnTo>
                  <a:lnTo>
                    <a:pt x="272" y="696"/>
                  </a:lnTo>
                  <a:lnTo>
                    <a:pt x="282" y="701"/>
                  </a:lnTo>
                  <a:lnTo>
                    <a:pt x="289" y="705"/>
                  </a:lnTo>
                  <a:lnTo>
                    <a:pt x="623" y="691"/>
                  </a:lnTo>
                  <a:lnTo>
                    <a:pt x="608" y="612"/>
                  </a:lnTo>
                  <a:lnTo>
                    <a:pt x="608" y="612"/>
                  </a:lnTo>
                  <a:lnTo>
                    <a:pt x="605" y="605"/>
                  </a:lnTo>
                  <a:lnTo>
                    <a:pt x="602" y="588"/>
                  </a:lnTo>
                  <a:lnTo>
                    <a:pt x="602" y="577"/>
                  </a:lnTo>
                  <a:lnTo>
                    <a:pt x="601" y="563"/>
                  </a:lnTo>
                  <a:lnTo>
                    <a:pt x="602" y="551"/>
                  </a:lnTo>
                  <a:lnTo>
                    <a:pt x="605" y="537"/>
                  </a:lnTo>
                  <a:lnTo>
                    <a:pt x="605" y="537"/>
                  </a:lnTo>
                  <a:lnTo>
                    <a:pt x="611" y="514"/>
                  </a:lnTo>
                  <a:lnTo>
                    <a:pt x="611" y="514"/>
                  </a:lnTo>
                  <a:lnTo>
                    <a:pt x="614" y="506"/>
                  </a:lnTo>
                  <a:lnTo>
                    <a:pt x="614" y="497"/>
                  </a:lnTo>
                  <a:lnTo>
                    <a:pt x="611" y="488"/>
                  </a:lnTo>
                  <a:lnTo>
                    <a:pt x="605" y="475"/>
                  </a:lnTo>
                  <a:lnTo>
                    <a:pt x="605" y="475"/>
                  </a:lnTo>
                  <a:lnTo>
                    <a:pt x="601" y="468"/>
                  </a:lnTo>
                  <a:lnTo>
                    <a:pt x="598" y="461"/>
                  </a:lnTo>
                  <a:lnTo>
                    <a:pt x="598" y="455"/>
                  </a:lnTo>
                  <a:lnTo>
                    <a:pt x="600" y="451"/>
                  </a:lnTo>
                  <a:lnTo>
                    <a:pt x="601" y="446"/>
                  </a:lnTo>
                  <a:lnTo>
                    <a:pt x="604" y="441"/>
                  </a:lnTo>
                  <a:lnTo>
                    <a:pt x="614" y="433"/>
                  </a:lnTo>
                  <a:lnTo>
                    <a:pt x="614" y="433"/>
                  </a:lnTo>
                  <a:lnTo>
                    <a:pt x="625" y="422"/>
                  </a:lnTo>
                  <a:lnTo>
                    <a:pt x="625" y="422"/>
                  </a:lnTo>
                  <a:lnTo>
                    <a:pt x="628" y="418"/>
                  </a:lnTo>
                  <a:lnTo>
                    <a:pt x="630" y="412"/>
                  </a:lnTo>
                  <a:lnTo>
                    <a:pt x="632" y="402"/>
                  </a:lnTo>
                  <a:lnTo>
                    <a:pt x="632" y="391"/>
                  </a:lnTo>
                  <a:lnTo>
                    <a:pt x="630" y="380"/>
                  </a:lnTo>
                  <a:lnTo>
                    <a:pt x="630" y="380"/>
                  </a:lnTo>
                  <a:lnTo>
                    <a:pt x="628" y="363"/>
                  </a:lnTo>
                  <a:lnTo>
                    <a:pt x="626" y="343"/>
                  </a:lnTo>
                  <a:lnTo>
                    <a:pt x="626" y="343"/>
                  </a:lnTo>
                  <a:lnTo>
                    <a:pt x="628" y="336"/>
                  </a:lnTo>
                  <a:lnTo>
                    <a:pt x="629" y="329"/>
                  </a:lnTo>
                  <a:lnTo>
                    <a:pt x="633" y="317"/>
                  </a:lnTo>
                  <a:lnTo>
                    <a:pt x="642" y="305"/>
                  </a:lnTo>
                  <a:lnTo>
                    <a:pt x="650" y="294"/>
                  </a:lnTo>
                  <a:lnTo>
                    <a:pt x="650" y="294"/>
                  </a:lnTo>
                  <a:lnTo>
                    <a:pt x="657" y="284"/>
                  </a:lnTo>
                  <a:lnTo>
                    <a:pt x="664" y="273"/>
                  </a:lnTo>
                  <a:lnTo>
                    <a:pt x="671" y="262"/>
                  </a:lnTo>
                  <a:lnTo>
                    <a:pt x="675" y="248"/>
                  </a:lnTo>
                  <a:lnTo>
                    <a:pt x="675" y="248"/>
                  </a:lnTo>
                  <a:lnTo>
                    <a:pt x="677" y="235"/>
                  </a:lnTo>
                  <a:lnTo>
                    <a:pt x="675" y="233"/>
                  </a:lnTo>
                  <a:lnTo>
                    <a:pt x="675" y="233"/>
                  </a:lnTo>
                  <a:lnTo>
                    <a:pt x="675" y="233"/>
                  </a:lnTo>
                  <a:lnTo>
                    <a:pt x="673" y="233"/>
                  </a:lnTo>
                  <a:lnTo>
                    <a:pt x="668" y="238"/>
                  </a:lnTo>
                  <a:lnTo>
                    <a:pt x="659" y="252"/>
                  </a:lnTo>
                  <a:lnTo>
                    <a:pt x="642" y="279"/>
                  </a:lnTo>
                  <a:lnTo>
                    <a:pt x="642" y="279"/>
                  </a:lnTo>
                  <a:lnTo>
                    <a:pt x="628" y="301"/>
                  </a:lnTo>
                  <a:lnTo>
                    <a:pt x="608" y="328"/>
                  </a:lnTo>
                  <a:lnTo>
                    <a:pt x="588" y="349"/>
                  </a:lnTo>
                  <a:lnTo>
                    <a:pt x="580" y="357"/>
                  </a:lnTo>
                  <a:lnTo>
                    <a:pt x="574" y="362"/>
                  </a:lnTo>
                  <a:lnTo>
                    <a:pt x="574" y="362"/>
                  </a:lnTo>
                  <a:lnTo>
                    <a:pt x="573" y="362"/>
                  </a:lnTo>
                  <a:lnTo>
                    <a:pt x="572" y="360"/>
                  </a:lnTo>
                  <a:lnTo>
                    <a:pt x="572" y="360"/>
                  </a:lnTo>
                  <a:lnTo>
                    <a:pt x="570" y="356"/>
                  </a:lnTo>
                  <a:lnTo>
                    <a:pt x="572" y="348"/>
                  </a:lnTo>
                  <a:lnTo>
                    <a:pt x="579" y="324"/>
                  </a:lnTo>
                  <a:lnTo>
                    <a:pt x="588" y="298"/>
                  </a:lnTo>
                  <a:lnTo>
                    <a:pt x="594" y="287"/>
                  </a:lnTo>
                  <a:lnTo>
                    <a:pt x="600" y="279"/>
                  </a:lnTo>
                  <a:lnTo>
                    <a:pt x="600" y="279"/>
                  </a:lnTo>
                  <a:lnTo>
                    <a:pt x="602" y="272"/>
                  </a:lnTo>
                  <a:lnTo>
                    <a:pt x="602" y="266"/>
                  </a:lnTo>
                  <a:lnTo>
                    <a:pt x="602" y="266"/>
                  </a:lnTo>
                  <a:lnTo>
                    <a:pt x="601" y="262"/>
                  </a:lnTo>
                  <a:lnTo>
                    <a:pt x="597" y="258"/>
                  </a:lnTo>
                  <a:lnTo>
                    <a:pt x="587" y="251"/>
                  </a:lnTo>
                  <a:lnTo>
                    <a:pt x="587" y="25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charset="0" pitchFamily="34" typeface="Calibri"/>
                <a:ea typeface="+mn-ea"/>
                <a:cs typeface="+mn-cs"/>
              </a:endParaRPr>
            </a:p>
          </p:txBody>
        </p:sp>
        <p:sp>
          <p:nvSpPr>
            <p:cNvPr id="18" name="Freeform 68"/>
            <p:cNvSpPr/>
            <p:nvPr/>
          </p:nvSpPr>
          <p:spPr bwMode="auto">
            <a:xfrm>
              <a:off x="1171575" y="1955800"/>
              <a:ext cx="1038225" cy="647700"/>
            </a:xfrm>
            <a:custGeom>
              <a:gdLst>
                <a:gd fmla="*/ 0 w 1307" name="T0"/>
                <a:gd fmla="*/ 137 h 815" name="T1"/>
                <a:gd fmla="*/ 0 w 1307" name="T2"/>
                <a:gd fmla="*/ 158 h 815" name="T3"/>
                <a:gd fmla="*/ 13 w 1307" name="T4"/>
                <a:gd fmla="*/ 181 h 815" name="T5"/>
                <a:gd fmla="*/ 26 w 1307" name="T6"/>
                <a:gd fmla="*/ 205 h 815" name="T7"/>
                <a:gd fmla="*/ 24 w 1307" name="T8"/>
                <a:gd fmla="*/ 220 h 815" name="T9"/>
                <a:gd fmla="*/ 21 w 1307" name="T10"/>
                <a:gd fmla="*/ 240 h 815" name="T11"/>
                <a:gd fmla="*/ 28 w 1307" name="T12"/>
                <a:gd fmla="*/ 254 h 815" name="T13"/>
                <a:gd fmla="*/ 41 w 1307" name="T14"/>
                <a:gd fmla="*/ 265 h 815" name="T15"/>
                <a:gd fmla="*/ 63 w 1307" name="T16"/>
                <a:gd fmla="*/ 294 h 815" name="T17"/>
                <a:gd fmla="*/ 70 w 1307" name="T18"/>
                <a:gd fmla="*/ 310 h 815" name="T19"/>
                <a:gd fmla="*/ 79 w 1307" name="T20"/>
                <a:gd fmla="*/ 336 h 815" name="T21"/>
                <a:gd fmla="*/ 82 w 1307" name="T22"/>
                <a:gd fmla="*/ 349 h 815" name="T23"/>
                <a:gd fmla="*/ 98 w 1307" name="T24"/>
                <a:gd fmla="*/ 384 h 815" name="T25"/>
                <a:gd fmla="*/ 104 w 1307" name="T26"/>
                <a:gd fmla="*/ 388 h 815" name="T27"/>
                <a:gd fmla="*/ 129 w 1307" name="T28"/>
                <a:gd fmla="*/ 395 h 815" name="T29"/>
                <a:gd fmla="*/ 136 w 1307" name="T30"/>
                <a:gd fmla="*/ 402 h 815" name="T31"/>
                <a:gd fmla="*/ 135 w 1307" name="T32"/>
                <a:gd fmla="*/ 411 h 815" name="T33"/>
                <a:gd fmla="*/ 104 w 1307" name="T34"/>
                <a:gd fmla="*/ 471 h 815" name="T35"/>
                <a:gd fmla="*/ 98 w 1307" name="T36"/>
                <a:gd fmla="*/ 497 h 815" name="T37"/>
                <a:gd fmla="*/ 100 w 1307" name="T38"/>
                <a:gd fmla="*/ 511 h 815" name="T39"/>
                <a:gd fmla="*/ 91 w 1307" name="T40"/>
                <a:gd fmla="*/ 535 h 815" name="T41"/>
                <a:gd fmla="*/ 91 w 1307" name="T42"/>
                <a:gd fmla="*/ 546 h 815" name="T43"/>
                <a:gd fmla="*/ 108 w 1307" name="T44"/>
                <a:gd fmla="*/ 576 h 815" name="T45"/>
                <a:gd fmla="*/ 115 w 1307" name="T46"/>
                <a:gd fmla="*/ 582 h 815" name="T47"/>
                <a:gd fmla="*/ 121 w 1307" name="T48"/>
                <a:gd fmla="*/ 582 h 815" name="T49"/>
                <a:gd fmla="*/ 143 w 1307" name="T50"/>
                <a:gd fmla="*/ 552 h 815" name="T51"/>
                <a:gd fmla="*/ 146 w 1307" name="T52"/>
                <a:gd fmla="*/ 556 h 815" name="T53"/>
                <a:gd fmla="*/ 164 w 1307" name="T54"/>
                <a:gd fmla="*/ 584 h 815" name="T55"/>
                <a:gd fmla="*/ 177 w 1307" name="T56"/>
                <a:gd fmla="*/ 636 h 815" name="T57"/>
                <a:gd fmla="*/ 183 w 1307" name="T58"/>
                <a:gd fmla="*/ 668 h 815" name="T59"/>
                <a:gd fmla="*/ 174 w 1307" name="T60"/>
                <a:gd fmla="*/ 678 h 815" name="T61"/>
                <a:gd fmla="*/ 167 w 1307" name="T62"/>
                <a:gd fmla="*/ 685 h 815" name="T63"/>
                <a:gd fmla="*/ 169 w 1307" name="T64"/>
                <a:gd fmla="*/ 688 h 815" name="T65"/>
                <a:gd fmla="*/ 190 w 1307" name="T66"/>
                <a:gd fmla="*/ 695 h 815" name="T67"/>
                <a:gd fmla="*/ 209 w 1307" name="T68"/>
                <a:gd fmla="*/ 705 h 815" name="T69"/>
                <a:gd fmla="*/ 213 w 1307" name="T70"/>
                <a:gd fmla="*/ 713 h 815" name="T71"/>
                <a:gd fmla="*/ 222 w 1307" name="T72"/>
                <a:gd fmla="*/ 750 h 815" name="T73"/>
                <a:gd fmla="*/ 225 w 1307" name="T74"/>
                <a:gd fmla="*/ 772 h 815" name="T75"/>
                <a:gd fmla="*/ 233 w 1307" name="T76"/>
                <a:gd fmla="*/ 783 h 815" name="T77"/>
                <a:gd fmla="*/ 269 w 1307" name="T78"/>
                <a:gd fmla="*/ 778 h 815" name="T79"/>
                <a:gd fmla="*/ 269 w 1307" name="T80"/>
                <a:gd fmla="*/ 778 h 815" name="T81"/>
                <a:gd fmla="*/ 288 w 1307" name="T82"/>
                <a:gd fmla="*/ 783 h 815" name="T83"/>
                <a:gd fmla="*/ 295 w 1307" name="T84"/>
                <a:gd fmla="*/ 780 h 815" name="T85"/>
                <a:gd fmla="*/ 299 w 1307" name="T86"/>
                <a:gd fmla="*/ 772 h 815" name="T87"/>
                <a:gd fmla="*/ 314 w 1307" name="T88"/>
                <a:gd fmla="*/ 769 h 815" name="T89"/>
                <a:gd fmla="*/ 351 w 1307" name="T90"/>
                <a:gd fmla="*/ 772 h 815" name="T91"/>
                <a:gd fmla="*/ 387 w 1307" name="T92"/>
                <a:gd fmla="*/ 773 h 815" name="T93"/>
                <a:gd fmla="*/ 412 w 1307" name="T94"/>
                <a:gd fmla="*/ 755 h 815" name="T95"/>
                <a:gd fmla="*/ 447 w 1307" name="T96"/>
                <a:gd fmla="*/ 783 h 815" name="T97"/>
                <a:gd fmla="*/ 1244 w 1307" name="T98"/>
                <a:gd fmla="*/ 815 h 815" name="T99"/>
                <a:gd fmla="*/ 1244 w 1307" name="T100"/>
                <a:gd fmla="*/ 664 h 815" name="T101"/>
                <a:gd fmla="*/ 1260 w 1307" name="T102"/>
                <a:gd fmla="*/ 666 h 815" name="T103"/>
                <a:gd fmla="*/ 1306 w 1307" name="T104"/>
                <a:gd fmla="*/ 191 h 815" name="T105"/>
                <a:gd fmla="*/ 1307 w 1307" name="T106"/>
                <a:gd fmla="*/ 189 h 815" name="T107"/>
                <a:gd fmla="*/ 1179 w 1307" name="T108"/>
                <a:gd fmla="*/ 171 h 815" name="T109"/>
                <a:gd fmla="*/ 992 w 1307" name="T110"/>
                <a:gd fmla="*/ 151 h 815" name="T111"/>
                <a:gd fmla="*/ 903 w 1307" name="T112"/>
                <a:gd fmla="*/ 143 h 815" name="T113"/>
                <a:gd fmla="*/ 550 w 1307" name="T114"/>
                <a:gd fmla="*/ 97 h 815" name="T115"/>
                <a:gd fmla="*/ 433 w 1307" name="T116"/>
                <a:gd fmla="*/ 77 h 815" name="T117"/>
                <a:gd fmla="*/ 28 w 1307" name="T118"/>
                <a:gd fmla="*/ 0 h 815" name="T119"/>
                <a:gd fmla="*/ 9 w 1307" name="T120"/>
                <a:gd fmla="*/ 97 h 815" name="T121"/>
                <a:gd fmla="*/ 6 w 1307" name="T122"/>
                <a:gd fmla="*/ 112 h 815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815" w="1307">
                  <a:moveTo>
                    <a:pt x="6" y="112"/>
                  </a:moveTo>
                  <a:lnTo>
                    <a:pt x="6" y="112"/>
                  </a:lnTo>
                  <a:lnTo>
                    <a:pt x="0" y="137"/>
                  </a:lnTo>
                  <a:lnTo>
                    <a:pt x="0" y="149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6" y="170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23" y="198"/>
                  </a:lnTo>
                  <a:lnTo>
                    <a:pt x="26" y="205"/>
                  </a:lnTo>
                  <a:lnTo>
                    <a:pt x="26" y="212"/>
                  </a:lnTo>
                  <a:lnTo>
                    <a:pt x="26" y="212"/>
                  </a:lnTo>
                  <a:lnTo>
                    <a:pt x="24" y="220"/>
                  </a:lnTo>
                  <a:lnTo>
                    <a:pt x="24" y="220"/>
                  </a:lnTo>
                  <a:lnTo>
                    <a:pt x="21" y="230"/>
                  </a:lnTo>
                  <a:lnTo>
                    <a:pt x="21" y="240"/>
                  </a:lnTo>
                  <a:lnTo>
                    <a:pt x="23" y="244"/>
                  </a:lnTo>
                  <a:lnTo>
                    <a:pt x="24" y="249"/>
                  </a:lnTo>
                  <a:lnTo>
                    <a:pt x="28" y="254"/>
                  </a:lnTo>
                  <a:lnTo>
                    <a:pt x="34" y="259"/>
                  </a:lnTo>
                  <a:lnTo>
                    <a:pt x="34" y="259"/>
                  </a:lnTo>
                  <a:lnTo>
                    <a:pt x="41" y="265"/>
                  </a:lnTo>
                  <a:lnTo>
                    <a:pt x="47" y="271"/>
                  </a:lnTo>
                  <a:lnTo>
                    <a:pt x="56" y="283"/>
                  </a:lnTo>
                  <a:lnTo>
                    <a:pt x="63" y="294"/>
                  </a:lnTo>
                  <a:lnTo>
                    <a:pt x="69" y="306"/>
                  </a:lnTo>
                  <a:lnTo>
                    <a:pt x="69" y="306"/>
                  </a:lnTo>
                  <a:lnTo>
                    <a:pt x="70" y="310"/>
                  </a:lnTo>
                  <a:lnTo>
                    <a:pt x="70" y="310"/>
                  </a:lnTo>
                  <a:lnTo>
                    <a:pt x="76" y="322"/>
                  </a:lnTo>
                  <a:lnTo>
                    <a:pt x="79" y="336"/>
                  </a:lnTo>
                  <a:lnTo>
                    <a:pt x="79" y="336"/>
                  </a:lnTo>
                  <a:lnTo>
                    <a:pt x="82" y="349"/>
                  </a:lnTo>
                  <a:lnTo>
                    <a:pt x="82" y="349"/>
                  </a:lnTo>
                  <a:lnTo>
                    <a:pt x="87" y="360"/>
                  </a:lnTo>
                  <a:lnTo>
                    <a:pt x="93" y="373"/>
                  </a:lnTo>
                  <a:lnTo>
                    <a:pt x="98" y="384"/>
                  </a:lnTo>
                  <a:lnTo>
                    <a:pt x="101" y="387"/>
                  </a:lnTo>
                  <a:lnTo>
                    <a:pt x="104" y="388"/>
                  </a:lnTo>
                  <a:lnTo>
                    <a:pt x="104" y="388"/>
                  </a:lnTo>
                  <a:lnTo>
                    <a:pt x="111" y="388"/>
                  </a:lnTo>
                  <a:lnTo>
                    <a:pt x="121" y="391"/>
                  </a:lnTo>
                  <a:lnTo>
                    <a:pt x="129" y="395"/>
                  </a:lnTo>
                  <a:lnTo>
                    <a:pt x="134" y="398"/>
                  </a:lnTo>
                  <a:lnTo>
                    <a:pt x="136" y="402"/>
                  </a:lnTo>
                  <a:lnTo>
                    <a:pt x="136" y="402"/>
                  </a:lnTo>
                  <a:lnTo>
                    <a:pt x="138" y="406"/>
                  </a:lnTo>
                  <a:lnTo>
                    <a:pt x="135" y="411"/>
                  </a:lnTo>
                  <a:lnTo>
                    <a:pt x="135" y="411"/>
                  </a:lnTo>
                  <a:lnTo>
                    <a:pt x="122" y="433"/>
                  </a:lnTo>
                  <a:lnTo>
                    <a:pt x="110" y="460"/>
                  </a:lnTo>
                  <a:lnTo>
                    <a:pt x="104" y="471"/>
                  </a:lnTo>
                  <a:lnTo>
                    <a:pt x="101" y="482"/>
                  </a:lnTo>
                  <a:lnTo>
                    <a:pt x="98" y="492"/>
                  </a:lnTo>
                  <a:lnTo>
                    <a:pt x="98" y="497"/>
                  </a:lnTo>
                  <a:lnTo>
                    <a:pt x="98" y="497"/>
                  </a:lnTo>
                  <a:lnTo>
                    <a:pt x="100" y="504"/>
                  </a:lnTo>
                  <a:lnTo>
                    <a:pt x="100" y="511"/>
                  </a:lnTo>
                  <a:lnTo>
                    <a:pt x="96" y="527"/>
                  </a:lnTo>
                  <a:lnTo>
                    <a:pt x="96" y="527"/>
                  </a:lnTo>
                  <a:lnTo>
                    <a:pt x="91" y="535"/>
                  </a:lnTo>
                  <a:lnTo>
                    <a:pt x="90" y="542"/>
                  </a:lnTo>
                  <a:lnTo>
                    <a:pt x="90" y="542"/>
                  </a:lnTo>
                  <a:lnTo>
                    <a:pt x="91" y="546"/>
                  </a:lnTo>
                  <a:lnTo>
                    <a:pt x="93" y="552"/>
                  </a:lnTo>
                  <a:lnTo>
                    <a:pt x="100" y="565"/>
                  </a:lnTo>
                  <a:lnTo>
                    <a:pt x="108" y="576"/>
                  </a:lnTo>
                  <a:lnTo>
                    <a:pt x="112" y="580"/>
                  </a:lnTo>
                  <a:lnTo>
                    <a:pt x="115" y="582"/>
                  </a:lnTo>
                  <a:lnTo>
                    <a:pt x="115" y="582"/>
                  </a:lnTo>
                  <a:lnTo>
                    <a:pt x="118" y="583"/>
                  </a:lnTo>
                  <a:lnTo>
                    <a:pt x="121" y="582"/>
                  </a:lnTo>
                  <a:lnTo>
                    <a:pt x="121" y="582"/>
                  </a:lnTo>
                  <a:lnTo>
                    <a:pt x="135" y="565"/>
                  </a:lnTo>
                  <a:lnTo>
                    <a:pt x="143" y="553"/>
                  </a:lnTo>
                  <a:lnTo>
                    <a:pt x="143" y="552"/>
                  </a:lnTo>
                  <a:lnTo>
                    <a:pt x="143" y="553"/>
                  </a:lnTo>
                  <a:lnTo>
                    <a:pt x="143" y="553"/>
                  </a:lnTo>
                  <a:lnTo>
                    <a:pt x="146" y="556"/>
                  </a:lnTo>
                  <a:lnTo>
                    <a:pt x="153" y="565"/>
                  </a:lnTo>
                  <a:lnTo>
                    <a:pt x="160" y="577"/>
                  </a:lnTo>
                  <a:lnTo>
                    <a:pt x="164" y="584"/>
                  </a:lnTo>
                  <a:lnTo>
                    <a:pt x="166" y="593"/>
                  </a:lnTo>
                  <a:lnTo>
                    <a:pt x="166" y="593"/>
                  </a:lnTo>
                  <a:lnTo>
                    <a:pt x="177" y="636"/>
                  </a:lnTo>
                  <a:lnTo>
                    <a:pt x="181" y="657"/>
                  </a:lnTo>
                  <a:lnTo>
                    <a:pt x="183" y="668"/>
                  </a:lnTo>
                  <a:lnTo>
                    <a:pt x="183" y="668"/>
                  </a:lnTo>
                  <a:lnTo>
                    <a:pt x="183" y="671"/>
                  </a:lnTo>
                  <a:lnTo>
                    <a:pt x="180" y="674"/>
                  </a:lnTo>
                  <a:lnTo>
                    <a:pt x="174" y="678"/>
                  </a:lnTo>
                  <a:lnTo>
                    <a:pt x="174" y="678"/>
                  </a:lnTo>
                  <a:lnTo>
                    <a:pt x="169" y="682"/>
                  </a:lnTo>
                  <a:lnTo>
                    <a:pt x="167" y="685"/>
                  </a:lnTo>
                  <a:lnTo>
                    <a:pt x="167" y="687"/>
                  </a:lnTo>
                  <a:lnTo>
                    <a:pt x="167" y="687"/>
                  </a:lnTo>
                  <a:lnTo>
                    <a:pt x="169" y="688"/>
                  </a:lnTo>
                  <a:lnTo>
                    <a:pt x="174" y="691"/>
                  </a:lnTo>
                  <a:lnTo>
                    <a:pt x="174" y="691"/>
                  </a:lnTo>
                  <a:lnTo>
                    <a:pt x="190" y="695"/>
                  </a:lnTo>
                  <a:lnTo>
                    <a:pt x="201" y="699"/>
                  </a:lnTo>
                  <a:lnTo>
                    <a:pt x="205" y="701"/>
                  </a:lnTo>
                  <a:lnTo>
                    <a:pt x="209" y="705"/>
                  </a:lnTo>
                  <a:lnTo>
                    <a:pt x="212" y="709"/>
                  </a:lnTo>
                  <a:lnTo>
                    <a:pt x="213" y="713"/>
                  </a:lnTo>
                  <a:lnTo>
                    <a:pt x="213" y="713"/>
                  </a:lnTo>
                  <a:lnTo>
                    <a:pt x="220" y="731"/>
                  </a:lnTo>
                  <a:lnTo>
                    <a:pt x="222" y="740"/>
                  </a:lnTo>
                  <a:lnTo>
                    <a:pt x="222" y="750"/>
                  </a:lnTo>
                  <a:lnTo>
                    <a:pt x="222" y="750"/>
                  </a:lnTo>
                  <a:lnTo>
                    <a:pt x="223" y="762"/>
                  </a:lnTo>
                  <a:lnTo>
                    <a:pt x="225" y="772"/>
                  </a:lnTo>
                  <a:lnTo>
                    <a:pt x="229" y="780"/>
                  </a:lnTo>
                  <a:lnTo>
                    <a:pt x="230" y="782"/>
                  </a:lnTo>
                  <a:lnTo>
                    <a:pt x="233" y="783"/>
                  </a:lnTo>
                  <a:lnTo>
                    <a:pt x="233" y="783"/>
                  </a:lnTo>
                  <a:lnTo>
                    <a:pt x="254" y="780"/>
                  </a:lnTo>
                  <a:lnTo>
                    <a:pt x="269" y="778"/>
                  </a:lnTo>
                  <a:lnTo>
                    <a:pt x="269" y="778"/>
                  </a:lnTo>
                  <a:lnTo>
                    <a:pt x="269" y="778"/>
                  </a:lnTo>
                  <a:lnTo>
                    <a:pt x="269" y="778"/>
                  </a:lnTo>
                  <a:lnTo>
                    <a:pt x="272" y="779"/>
                  </a:lnTo>
                  <a:lnTo>
                    <a:pt x="281" y="782"/>
                  </a:lnTo>
                  <a:lnTo>
                    <a:pt x="288" y="783"/>
                  </a:lnTo>
                  <a:lnTo>
                    <a:pt x="292" y="782"/>
                  </a:lnTo>
                  <a:lnTo>
                    <a:pt x="295" y="780"/>
                  </a:lnTo>
                  <a:lnTo>
                    <a:pt x="295" y="780"/>
                  </a:lnTo>
                  <a:lnTo>
                    <a:pt x="296" y="776"/>
                  </a:lnTo>
                  <a:lnTo>
                    <a:pt x="296" y="776"/>
                  </a:lnTo>
                  <a:lnTo>
                    <a:pt x="299" y="772"/>
                  </a:lnTo>
                  <a:lnTo>
                    <a:pt x="302" y="769"/>
                  </a:lnTo>
                  <a:lnTo>
                    <a:pt x="307" y="768"/>
                  </a:lnTo>
                  <a:lnTo>
                    <a:pt x="314" y="769"/>
                  </a:lnTo>
                  <a:lnTo>
                    <a:pt x="314" y="769"/>
                  </a:lnTo>
                  <a:lnTo>
                    <a:pt x="330" y="771"/>
                  </a:lnTo>
                  <a:lnTo>
                    <a:pt x="351" y="772"/>
                  </a:lnTo>
                  <a:lnTo>
                    <a:pt x="384" y="775"/>
                  </a:lnTo>
                  <a:lnTo>
                    <a:pt x="384" y="775"/>
                  </a:lnTo>
                  <a:lnTo>
                    <a:pt x="387" y="773"/>
                  </a:lnTo>
                  <a:lnTo>
                    <a:pt x="391" y="772"/>
                  </a:lnTo>
                  <a:lnTo>
                    <a:pt x="401" y="765"/>
                  </a:lnTo>
                  <a:lnTo>
                    <a:pt x="412" y="755"/>
                  </a:lnTo>
                  <a:lnTo>
                    <a:pt x="412" y="755"/>
                  </a:lnTo>
                  <a:lnTo>
                    <a:pt x="412" y="755"/>
                  </a:lnTo>
                  <a:lnTo>
                    <a:pt x="447" y="783"/>
                  </a:lnTo>
                  <a:lnTo>
                    <a:pt x="457" y="722"/>
                  </a:lnTo>
                  <a:lnTo>
                    <a:pt x="457" y="722"/>
                  </a:lnTo>
                  <a:lnTo>
                    <a:pt x="1244" y="815"/>
                  </a:lnTo>
                  <a:lnTo>
                    <a:pt x="1260" y="667"/>
                  </a:lnTo>
                  <a:lnTo>
                    <a:pt x="1260" y="667"/>
                  </a:lnTo>
                  <a:lnTo>
                    <a:pt x="1244" y="664"/>
                  </a:lnTo>
                  <a:lnTo>
                    <a:pt x="1244" y="663"/>
                  </a:lnTo>
                  <a:lnTo>
                    <a:pt x="1244" y="663"/>
                  </a:lnTo>
                  <a:lnTo>
                    <a:pt x="1260" y="666"/>
                  </a:lnTo>
                  <a:lnTo>
                    <a:pt x="1307" y="191"/>
                  </a:lnTo>
                  <a:lnTo>
                    <a:pt x="1307" y="191"/>
                  </a:lnTo>
                  <a:lnTo>
                    <a:pt x="1306" y="191"/>
                  </a:lnTo>
                  <a:lnTo>
                    <a:pt x="1306" y="189"/>
                  </a:lnTo>
                  <a:lnTo>
                    <a:pt x="1306" y="189"/>
                  </a:lnTo>
                  <a:lnTo>
                    <a:pt x="1307" y="189"/>
                  </a:lnTo>
                  <a:lnTo>
                    <a:pt x="1307" y="188"/>
                  </a:lnTo>
                  <a:lnTo>
                    <a:pt x="1307" y="188"/>
                  </a:lnTo>
                  <a:lnTo>
                    <a:pt x="1179" y="171"/>
                  </a:lnTo>
                  <a:lnTo>
                    <a:pt x="1078" y="158"/>
                  </a:lnTo>
                  <a:lnTo>
                    <a:pt x="1030" y="154"/>
                  </a:lnTo>
                  <a:lnTo>
                    <a:pt x="992" y="151"/>
                  </a:lnTo>
                  <a:lnTo>
                    <a:pt x="992" y="151"/>
                  </a:lnTo>
                  <a:lnTo>
                    <a:pt x="954" y="147"/>
                  </a:lnTo>
                  <a:lnTo>
                    <a:pt x="903" y="143"/>
                  </a:lnTo>
                  <a:lnTo>
                    <a:pt x="778" y="128"/>
                  </a:lnTo>
                  <a:lnTo>
                    <a:pt x="550" y="97"/>
                  </a:lnTo>
                  <a:lnTo>
                    <a:pt x="550" y="97"/>
                  </a:lnTo>
                  <a:lnTo>
                    <a:pt x="519" y="93"/>
                  </a:lnTo>
                  <a:lnTo>
                    <a:pt x="519" y="93"/>
                  </a:lnTo>
                  <a:lnTo>
                    <a:pt x="433" y="77"/>
                  </a:lnTo>
                  <a:lnTo>
                    <a:pt x="278" y="48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7" y="53"/>
                  </a:lnTo>
                  <a:lnTo>
                    <a:pt x="12" y="81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9" y="104"/>
                  </a:lnTo>
                  <a:lnTo>
                    <a:pt x="6" y="112"/>
                  </a:lnTo>
                  <a:lnTo>
                    <a:pt x="6" y="11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charset="0" pitchFamily="34" typeface="Calibri"/>
                <a:ea typeface="+mn-ea"/>
                <a:cs typeface="+mn-cs"/>
              </a:endParaRPr>
            </a:p>
          </p:txBody>
        </p:sp>
        <p:sp>
          <p:nvSpPr>
            <p:cNvPr id="19" name="Freeform 69"/>
            <p:cNvSpPr/>
            <p:nvPr/>
          </p:nvSpPr>
          <p:spPr bwMode="auto">
            <a:xfrm>
              <a:off x="4935538" y="2347913"/>
              <a:ext cx="177800" cy="315912"/>
            </a:xfrm>
            <a:custGeom>
              <a:gdLst>
                <a:gd fmla="*/ 193 w 224" name="T0"/>
                <a:gd fmla="*/ 97 h 400" name="T1"/>
                <a:gd fmla="*/ 213 w 224" name="T2"/>
                <a:gd fmla="*/ 87 h 400" name="T3"/>
                <a:gd fmla="*/ 219 w 224" name="T4"/>
                <a:gd fmla="*/ 83 h 400" name="T5"/>
                <a:gd fmla="*/ 224 w 224" name="T6"/>
                <a:gd fmla="*/ 73 h 400" name="T7"/>
                <a:gd fmla="*/ 224 w 224" name="T8"/>
                <a:gd fmla="*/ 70 h 400" name="T9"/>
                <a:gd fmla="*/ 216 w 224" name="T10"/>
                <a:gd fmla="*/ 66 h 400" name="T11"/>
                <a:gd fmla="*/ 210 w 224" name="T12"/>
                <a:gd fmla="*/ 63 h 400" name="T13"/>
                <a:gd fmla="*/ 205 w 224" name="T14"/>
                <a:gd fmla="*/ 59 h 400" name="T15"/>
                <a:gd fmla="*/ 199 w 224" name="T16"/>
                <a:gd fmla="*/ 46 h 400" name="T17"/>
                <a:gd fmla="*/ 198 w 224" name="T18"/>
                <a:gd fmla="*/ 28 h 400" name="T19"/>
                <a:gd fmla="*/ 200 w 224" name="T20"/>
                <a:gd fmla="*/ 0 h 400" name="T21"/>
                <a:gd fmla="*/ 196 w 224" name="T22"/>
                <a:gd fmla="*/ 3 h 400" name="T23"/>
                <a:gd fmla="*/ 0 w 224" name="T24"/>
                <a:gd fmla="*/ 66 h 400" name="T25"/>
                <a:gd fmla="*/ 0 w 224" name="T26"/>
                <a:gd fmla="*/ 66 h 400" name="T27"/>
                <a:gd fmla="*/ 6 w 224" name="T28"/>
                <a:gd fmla="*/ 108 h 400" name="T29"/>
                <a:gd fmla="*/ 11 w 224" name="T30"/>
                <a:gd fmla="*/ 136 h 400" name="T31"/>
                <a:gd fmla="*/ 17 w 224" name="T32"/>
                <a:gd fmla="*/ 159 h 400" name="T33"/>
                <a:gd fmla="*/ 20 w 224" name="T34"/>
                <a:gd fmla="*/ 166 h 400" name="T35"/>
                <a:gd fmla="*/ 35 w 224" name="T36"/>
                <a:gd fmla="*/ 213 h 400" name="T37"/>
                <a:gd fmla="*/ 37 w 224" name="T38"/>
                <a:gd fmla="*/ 229 h 400" name="T39"/>
                <a:gd fmla="*/ 42 w 224" name="T40"/>
                <a:gd fmla="*/ 258 h 400" name="T41"/>
                <a:gd fmla="*/ 51 w 224" name="T42"/>
                <a:gd fmla="*/ 272 h 400" name="T43"/>
                <a:gd fmla="*/ 53 w 224" name="T44"/>
                <a:gd fmla="*/ 273 h 400" name="T45"/>
                <a:gd fmla="*/ 62 w 224" name="T46"/>
                <a:gd fmla="*/ 282 h 400" name="T47"/>
                <a:gd fmla="*/ 79 w 224" name="T48"/>
                <a:gd fmla="*/ 317 h 400" name="T49"/>
                <a:gd fmla="*/ 81 w 224" name="T50"/>
                <a:gd fmla="*/ 329 h 400" name="T51"/>
                <a:gd fmla="*/ 87 w 224" name="T52"/>
                <a:gd fmla="*/ 400 h 400" name="T53"/>
                <a:gd fmla="*/ 188 w 224" name="T54"/>
                <a:gd fmla="*/ 383 h 400" name="T55"/>
                <a:gd fmla="*/ 191 w 224" name="T56"/>
                <a:gd fmla="*/ 383 h 400" name="T57"/>
                <a:gd fmla="*/ 182 w 224" name="T58"/>
                <a:gd fmla="*/ 374 h 400" name="T59"/>
                <a:gd fmla="*/ 174 w 224" name="T60"/>
                <a:gd fmla="*/ 329 h 400" name="T61"/>
                <a:gd fmla="*/ 172 w 224" name="T62"/>
                <a:gd fmla="*/ 320 h 400" name="T63"/>
                <a:gd fmla="*/ 172 w 224" name="T64"/>
                <a:gd fmla="*/ 279 h 400" name="T65"/>
                <a:gd fmla="*/ 172 w 224" name="T66"/>
                <a:gd fmla="*/ 265 h 400" name="T67"/>
                <a:gd fmla="*/ 172 w 224" name="T68"/>
                <a:gd fmla="*/ 220 h 400" name="T69"/>
                <a:gd fmla="*/ 171 w 224" name="T70"/>
                <a:gd fmla="*/ 194 h 400" name="T71"/>
                <a:gd fmla="*/ 170 w 224" name="T72"/>
                <a:gd fmla="*/ 119 h 400" name="T73"/>
                <a:gd fmla="*/ 171 w 224" name="T74"/>
                <a:gd fmla="*/ 115 h 400" name="T75"/>
                <a:gd fmla="*/ 177 w 224" name="T76"/>
                <a:gd fmla="*/ 107 h 400" name="T77"/>
                <a:gd fmla="*/ 193 w 224" name="T78"/>
                <a:gd fmla="*/ 97 h 400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400" w="224">
                  <a:moveTo>
                    <a:pt x="193" y="97"/>
                  </a:moveTo>
                  <a:lnTo>
                    <a:pt x="193" y="97"/>
                  </a:lnTo>
                  <a:lnTo>
                    <a:pt x="206" y="91"/>
                  </a:lnTo>
                  <a:lnTo>
                    <a:pt x="213" y="87"/>
                  </a:lnTo>
                  <a:lnTo>
                    <a:pt x="219" y="83"/>
                  </a:lnTo>
                  <a:lnTo>
                    <a:pt x="219" y="83"/>
                  </a:lnTo>
                  <a:lnTo>
                    <a:pt x="223" y="77"/>
                  </a:lnTo>
                  <a:lnTo>
                    <a:pt x="224" y="73"/>
                  </a:lnTo>
                  <a:lnTo>
                    <a:pt x="224" y="73"/>
                  </a:lnTo>
                  <a:lnTo>
                    <a:pt x="224" y="70"/>
                  </a:lnTo>
                  <a:lnTo>
                    <a:pt x="221" y="69"/>
                  </a:lnTo>
                  <a:lnTo>
                    <a:pt x="216" y="66"/>
                  </a:lnTo>
                  <a:lnTo>
                    <a:pt x="216" y="66"/>
                  </a:lnTo>
                  <a:lnTo>
                    <a:pt x="210" y="63"/>
                  </a:lnTo>
                  <a:lnTo>
                    <a:pt x="205" y="59"/>
                  </a:lnTo>
                  <a:lnTo>
                    <a:pt x="205" y="59"/>
                  </a:lnTo>
                  <a:lnTo>
                    <a:pt x="200" y="53"/>
                  </a:lnTo>
                  <a:lnTo>
                    <a:pt x="199" y="46"/>
                  </a:lnTo>
                  <a:lnTo>
                    <a:pt x="198" y="38"/>
                  </a:lnTo>
                  <a:lnTo>
                    <a:pt x="198" y="28"/>
                  </a:lnTo>
                  <a:lnTo>
                    <a:pt x="199" y="11"/>
                  </a:lnTo>
                  <a:lnTo>
                    <a:pt x="200" y="0"/>
                  </a:lnTo>
                  <a:lnTo>
                    <a:pt x="198" y="2"/>
                  </a:lnTo>
                  <a:lnTo>
                    <a:pt x="196" y="3"/>
                  </a:lnTo>
                  <a:lnTo>
                    <a:pt x="196" y="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" y="83"/>
                  </a:lnTo>
                  <a:lnTo>
                    <a:pt x="6" y="108"/>
                  </a:lnTo>
                  <a:lnTo>
                    <a:pt x="6" y="108"/>
                  </a:lnTo>
                  <a:lnTo>
                    <a:pt x="11" y="136"/>
                  </a:lnTo>
                  <a:lnTo>
                    <a:pt x="17" y="159"/>
                  </a:lnTo>
                  <a:lnTo>
                    <a:pt x="17" y="159"/>
                  </a:lnTo>
                  <a:lnTo>
                    <a:pt x="20" y="166"/>
                  </a:lnTo>
                  <a:lnTo>
                    <a:pt x="20" y="166"/>
                  </a:lnTo>
                  <a:lnTo>
                    <a:pt x="31" y="196"/>
                  </a:lnTo>
                  <a:lnTo>
                    <a:pt x="35" y="213"/>
                  </a:lnTo>
                  <a:lnTo>
                    <a:pt x="37" y="229"/>
                  </a:lnTo>
                  <a:lnTo>
                    <a:pt x="37" y="229"/>
                  </a:lnTo>
                  <a:lnTo>
                    <a:pt x="39" y="245"/>
                  </a:lnTo>
                  <a:lnTo>
                    <a:pt x="42" y="258"/>
                  </a:lnTo>
                  <a:lnTo>
                    <a:pt x="48" y="268"/>
                  </a:lnTo>
                  <a:lnTo>
                    <a:pt x="51" y="272"/>
                  </a:lnTo>
                  <a:lnTo>
                    <a:pt x="53" y="273"/>
                  </a:lnTo>
                  <a:lnTo>
                    <a:pt x="53" y="273"/>
                  </a:lnTo>
                  <a:lnTo>
                    <a:pt x="58" y="276"/>
                  </a:lnTo>
                  <a:lnTo>
                    <a:pt x="62" y="282"/>
                  </a:lnTo>
                  <a:lnTo>
                    <a:pt x="72" y="299"/>
                  </a:lnTo>
                  <a:lnTo>
                    <a:pt x="79" y="317"/>
                  </a:lnTo>
                  <a:lnTo>
                    <a:pt x="81" y="324"/>
                  </a:lnTo>
                  <a:lnTo>
                    <a:pt x="81" y="329"/>
                  </a:lnTo>
                  <a:lnTo>
                    <a:pt x="81" y="329"/>
                  </a:lnTo>
                  <a:lnTo>
                    <a:pt x="87" y="400"/>
                  </a:lnTo>
                  <a:lnTo>
                    <a:pt x="188" y="383"/>
                  </a:lnTo>
                  <a:lnTo>
                    <a:pt x="188" y="383"/>
                  </a:lnTo>
                  <a:lnTo>
                    <a:pt x="188" y="383"/>
                  </a:lnTo>
                  <a:lnTo>
                    <a:pt x="191" y="383"/>
                  </a:lnTo>
                  <a:lnTo>
                    <a:pt x="182" y="376"/>
                  </a:lnTo>
                  <a:lnTo>
                    <a:pt x="182" y="374"/>
                  </a:lnTo>
                  <a:lnTo>
                    <a:pt x="182" y="374"/>
                  </a:lnTo>
                  <a:lnTo>
                    <a:pt x="174" y="329"/>
                  </a:lnTo>
                  <a:lnTo>
                    <a:pt x="174" y="329"/>
                  </a:lnTo>
                  <a:lnTo>
                    <a:pt x="172" y="320"/>
                  </a:lnTo>
                  <a:lnTo>
                    <a:pt x="172" y="307"/>
                  </a:lnTo>
                  <a:lnTo>
                    <a:pt x="172" y="279"/>
                  </a:lnTo>
                  <a:lnTo>
                    <a:pt x="172" y="279"/>
                  </a:lnTo>
                  <a:lnTo>
                    <a:pt x="172" y="265"/>
                  </a:lnTo>
                  <a:lnTo>
                    <a:pt x="172" y="220"/>
                  </a:lnTo>
                  <a:lnTo>
                    <a:pt x="172" y="220"/>
                  </a:lnTo>
                  <a:lnTo>
                    <a:pt x="171" y="194"/>
                  </a:lnTo>
                  <a:lnTo>
                    <a:pt x="171" y="194"/>
                  </a:lnTo>
                  <a:lnTo>
                    <a:pt x="170" y="173"/>
                  </a:lnTo>
                  <a:lnTo>
                    <a:pt x="170" y="119"/>
                  </a:lnTo>
                  <a:lnTo>
                    <a:pt x="170" y="119"/>
                  </a:lnTo>
                  <a:lnTo>
                    <a:pt x="171" y="115"/>
                  </a:lnTo>
                  <a:lnTo>
                    <a:pt x="172" y="112"/>
                  </a:lnTo>
                  <a:lnTo>
                    <a:pt x="177" y="107"/>
                  </a:lnTo>
                  <a:lnTo>
                    <a:pt x="185" y="101"/>
                  </a:lnTo>
                  <a:lnTo>
                    <a:pt x="193" y="97"/>
                  </a:lnTo>
                  <a:lnTo>
                    <a:pt x="193" y="9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charset="0" pitchFamily="34" typeface="Calibri"/>
                <a:ea typeface="+mn-ea"/>
                <a:cs typeface="+mn-cs"/>
              </a:endParaRPr>
            </a:p>
          </p:txBody>
        </p:sp>
        <p:sp>
          <p:nvSpPr>
            <p:cNvPr id="20" name="Rectangle 70"/>
            <p:cNvSpPr>
              <a:spLocks noChangeArrowheads="1"/>
            </p:cNvSpPr>
            <p:nvPr/>
          </p:nvSpPr>
          <p:spPr bwMode="auto">
            <a:xfrm>
              <a:off x="4932363" y="2400300"/>
              <a:ext cx="1588" cy="1587"/>
            </a:xfrm>
            <a:prstGeom prst="rect">
              <a:avLst/>
            </a:prstGeom>
            <a:grpFill/>
            <a:ln w="9525">
              <a:solidFill>
                <a:schemeClr val="bg1">
                  <a:lumMod val="65000"/>
                </a:schemeClr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charset="0" pitchFamily="34" typeface="Calibri"/>
                <a:ea typeface="+mn-ea"/>
                <a:cs typeface="+mn-cs"/>
              </a:endParaRPr>
            </a:p>
          </p:txBody>
        </p:sp>
        <p:sp>
          <p:nvSpPr>
            <p:cNvPr id="21" name="Freeform 71"/>
            <p:cNvSpPr/>
            <p:nvPr/>
          </p:nvSpPr>
          <p:spPr bwMode="auto">
            <a:xfrm>
              <a:off x="5070475" y="2309813"/>
              <a:ext cx="160338" cy="339725"/>
            </a:xfrm>
            <a:custGeom>
              <a:gdLst>
                <a:gd fmla="*/ 160 w 202" name="T0"/>
                <a:gd fmla="*/ 402 h 428" name="T1"/>
                <a:gd fmla="*/ 165 w 202" name="T2"/>
                <a:gd fmla="*/ 396 h 428" name="T3"/>
                <a:gd fmla="*/ 168 w 202" name="T4"/>
                <a:gd fmla="*/ 390 h 428" name="T5"/>
                <a:gd fmla="*/ 179 w 202" name="T6"/>
                <a:gd fmla="*/ 371 h 428" name="T7"/>
                <a:gd fmla="*/ 188 w 202" name="T8"/>
                <a:gd fmla="*/ 360 h 428" name="T9"/>
                <a:gd fmla="*/ 198 w 202" name="T10"/>
                <a:gd fmla="*/ 350 h 428" name="T11"/>
                <a:gd fmla="*/ 200 w 202" name="T12"/>
                <a:gd fmla="*/ 348 h 428" name="T13"/>
                <a:gd fmla="*/ 202 w 202" name="T14"/>
                <a:gd fmla="*/ 344 h 428" name="T15"/>
                <a:gd fmla="*/ 199 w 202" name="T16"/>
                <a:gd fmla="*/ 334 h 428" name="T17"/>
                <a:gd fmla="*/ 193 w 202" name="T18"/>
                <a:gd fmla="*/ 325 h 428" name="T19"/>
                <a:gd fmla="*/ 188 w 202" name="T20"/>
                <a:gd fmla="*/ 315 h 428" name="T21"/>
                <a:gd fmla="*/ 185 w 202" name="T22"/>
                <a:gd fmla="*/ 312 h 428" name="T23"/>
                <a:gd fmla="*/ 174 w 202" name="T24"/>
                <a:gd fmla="*/ 299 h 428" name="T25"/>
                <a:gd fmla="*/ 163 w 202" name="T26"/>
                <a:gd fmla="*/ 291 h 428" name="T27"/>
                <a:gd fmla="*/ 70 w 202" name="T28"/>
                <a:gd fmla="*/ 0 h 428" name="T29"/>
                <a:gd fmla="*/ 28 w 202" name="T30"/>
                <a:gd fmla="*/ 46 h 428" name="T31"/>
                <a:gd fmla="*/ 31 w 202" name="T32"/>
                <a:gd fmla="*/ 46 h 428" name="T33"/>
                <a:gd fmla="*/ 31 w 202" name="T34"/>
                <a:gd fmla="*/ 54 h 428" name="T35"/>
                <a:gd fmla="*/ 28 w 202" name="T36"/>
                <a:gd fmla="*/ 81 h 428" name="T37"/>
                <a:gd fmla="*/ 31 w 202" name="T38"/>
                <a:gd fmla="*/ 99 h 428" name="T39"/>
                <a:gd fmla="*/ 34 w 202" name="T40"/>
                <a:gd fmla="*/ 105 h 428" name="T41"/>
                <a:gd fmla="*/ 46 w 202" name="T42"/>
                <a:gd fmla="*/ 112 h 428" name="T43"/>
                <a:gd fmla="*/ 52 w 202" name="T44"/>
                <a:gd fmla="*/ 116 h 428" name="T45"/>
                <a:gd fmla="*/ 55 w 202" name="T46"/>
                <a:gd fmla="*/ 119 h 428" name="T47"/>
                <a:gd fmla="*/ 55 w 202" name="T48"/>
                <a:gd fmla="*/ 122 h 428" name="T49"/>
                <a:gd fmla="*/ 48 w 202" name="T50"/>
                <a:gd fmla="*/ 131 h 428" name="T51"/>
                <a:gd fmla="*/ 42 w 202" name="T52"/>
                <a:gd fmla="*/ 136 h 428" name="T53"/>
                <a:gd fmla="*/ 24 w 202" name="T54"/>
                <a:gd fmla="*/ 145 h 428" name="T55"/>
                <a:gd fmla="*/ 14 w 202" name="T56"/>
                <a:gd fmla="*/ 150 h 428" name="T57"/>
                <a:gd fmla="*/ 3 w 202" name="T58"/>
                <a:gd fmla="*/ 159 h 428" name="T59"/>
                <a:gd fmla="*/ 0 w 202" name="T60"/>
                <a:gd fmla="*/ 166 h 428" name="T61"/>
                <a:gd fmla="*/ 0 w 202" name="T62"/>
                <a:gd fmla="*/ 220 h 428" name="T63"/>
                <a:gd fmla="*/ 1 w 202" name="T64"/>
                <a:gd fmla="*/ 241 h 428" name="T65"/>
                <a:gd fmla="*/ 3 w 202" name="T66"/>
                <a:gd fmla="*/ 312 h 428" name="T67"/>
                <a:gd fmla="*/ 3 w 202" name="T68"/>
                <a:gd fmla="*/ 326 h 428" name="T69"/>
                <a:gd fmla="*/ 3 w 202" name="T70"/>
                <a:gd fmla="*/ 354 h 428" name="T71"/>
                <a:gd fmla="*/ 3 w 202" name="T72"/>
                <a:gd fmla="*/ 376 h 428" name="T73"/>
                <a:gd fmla="*/ 11 w 202" name="T74"/>
                <a:gd fmla="*/ 421 h 428" name="T75"/>
                <a:gd fmla="*/ 22 w 202" name="T76"/>
                <a:gd fmla="*/ 428 h 428" name="T77"/>
                <a:gd fmla="*/ 95 w 202" name="T78"/>
                <a:gd fmla="*/ 417 h 428" name="T79"/>
                <a:gd fmla="*/ 151 w 202" name="T80"/>
                <a:gd fmla="*/ 405 h 428" name="T81"/>
                <a:gd fmla="*/ 160 w 202" name="T82"/>
                <a:gd fmla="*/ 402 h 428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428" w="201">
                  <a:moveTo>
                    <a:pt x="160" y="402"/>
                  </a:moveTo>
                  <a:lnTo>
                    <a:pt x="160" y="402"/>
                  </a:lnTo>
                  <a:lnTo>
                    <a:pt x="163" y="399"/>
                  </a:lnTo>
                  <a:lnTo>
                    <a:pt x="165" y="396"/>
                  </a:lnTo>
                  <a:lnTo>
                    <a:pt x="168" y="390"/>
                  </a:lnTo>
                  <a:lnTo>
                    <a:pt x="168" y="390"/>
                  </a:lnTo>
                  <a:lnTo>
                    <a:pt x="174" y="379"/>
                  </a:lnTo>
                  <a:lnTo>
                    <a:pt x="179" y="371"/>
                  </a:lnTo>
                  <a:lnTo>
                    <a:pt x="188" y="360"/>
                  </a:lnTo>
                  <a:lnTo>
                    <a:pt x="188" y="360"/>
                  </a:lnTo>
                  <a:lnTo>
                    <a:pt x="195" y="351"/>
                  </a:lnTo>
                  <a:lnTo>
                    <a:pt x="198" y="350"/>
                  </a:lnTo>
                  <a:lnTo>
                    <a:pt x="200" y="348"/>
                  </a:lnTo>
                  <a:lnTo>
                    <a:pt x="200" y="348"/>
                  </a:lnTo>
                  <a:lnTo>
                    <a:pt x="202" y="344"/>
                  </a:lnTo>
                  <a:lnTo>
                    <a:pt x="202" y="344"/>
                  </a:lnTo>
                  <a:lnTo>
                    <a:pt x="200" y="340"/>
                  </a:lnTo>
                  <a:lnTo>
                    <a:pt x="199" y="334"/>
                  </a:lnTo>
                  <a:lnTo>
                    <a:pt x="193" y="325"/>
                  </a:lnTo>
                  <a:lnTo>
                    <a:pt x="193" y="325"/>
                  </a:lnTo>
                  <a:lnTo>
                    <a:pt x="189" y="320"/>
                  </a:lnTo>
                  <a:lnTo>
                    <a:pt x="188" y="315"/>
                  </a:lnTo>
                  <a:lnTo>
                    <a:pt x="188" y="315"/>
                  </a:lnTo>
                  <a:lnTo>
                    <a:pt x="185" y="312"/>
                  </a:lnTo>
                  <a:lnTo>
                    <a:pt x="182" y="308"/>
                  </a:lnTo>
                  <a:lnTo>
                    <a:pt x="174" y="299"/>
                  </a:lnTo>
                  <a:lnTo>
                    <a:pt x="163" y="291"/>
                  </a:lnTo>
                  <a:lnTo>
                    <a:pt x="163" y="291"/>
                  </a:lnTo>
                  <a:lnTo>
                    <a:pt x="163" y="290"/>
                  </a:lnTo>
                  <a:lnTo>
                    <a:pt x="70" y="0"/>
                  </a:lnTo>
                  <a:lnTo>
                    <a:pt x="50" y="11"/>
                  </a:lnTo>
                  <a:lnTo>
                    <a:pt x="28" y="46"/>
                  </a:lnTo>
                  <a:lnTo>
                    <a:pt x="32" y="44"/>
                  </a:lnTo>
                  <a:lnTo>
                    <a:pt x="31" y="46"/>
                  </a:lnTo>
                  <a:lnTo>
                    <a:pt x="31" y="46"/>
                  </a:lnTo>
                  <a:lnTo>
                    <a:pt x="31" y="54"/>
                  </a:lnTo>
                  <a:lnTo>
                    <a:pt x="29" y="71"/>
                  </a:lnTo>
                  <a:lnTo>
                    <a:pt x="28" y="81"/>
                  </a:lnTo>
                  <a:lnTo>
                    <a:pt x="29" y="91"/>
                  </a:lnTo>
                  <a:lnTo>
                    <a:pt x="31" y="99"/>
                  </a:lnTo>
                  <a:lnTo>
                    <a:pt x="34" y="105"/>
                  </a:lnTo>
                  <a:lnTo>
                    <a:pt x="34" y="105"/>
                  </a:lnTo>
                  <a:lnTo>
                    <a:pt x="41" y="109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52" y="116"/>
                  </a:lnTo>
                  <a:lnTo>
                    <a:pt x="53" y="117"/>
                  </a:lnTo>
                  <a:lnTo>
                    <a:pt x="55" y="119"/>
                  </a:lnTo>
                  <a:lnTo>
                    <a:pt x="55" y="119"/>
                  </a:lnTo>
                  <a:lnTo>
                    <a:pt x="55" y="122"/>
                  </a:lnTo>
                  <a:lnTo>
                    <a:pt x="53" y="124"/>
                  </a:lnTo>
                  <a:lnTo>
                    <a:pt x="48" y="131"/>
                  </a:lnTo>
                  <a:lnTo>
                    <a:pt x="48" y="131"/>
                  </a:lnTo>
                  <a:lnTo>
                    <a:pt x="42" y="136"/>
                  </a:lnTo>
                  <a:lnTo>
                    <a:pt x="36" y="140"/>
                  </a:lnTo>
                  <a:lnTo>
                    <a:pt x="24" y="145"/>
                  </a:lnTo>
                  <a:lnTo>
                    <a:pt x="24" y="145"/>
                  </a:lnTo>
                  <a:lnTo>
                    <a:pt x="14" y="150"/>
                  </a:lnTo>
                  <a:lnTo>
                    <a:pt x="7" y="154"/>
                  </a:lnTo>
                  <a:lnTo>
                    <a:pt x="3" y="159"/>
                  </a:lnTo>
                  <a:lnTo>
                    <a:pt x="1" y="162"/>
                  </a:lnTo>
                  <a:lnTo>
                    <a:pt x="0" y="166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1" y="241"/>
                  </a:lnTo>
                  <a:lnTo>
                    <a:pt x="1" y="241"/>
                  </a:lnTo>
                  <a:lnTo>
                    <a:pt x="3" y="267"/>
                  </a:lnTo>
                  <a:lnTo>
                    <a:pt x="3" y="312"/>
                  </a:lnTo>
                  <a:lnTo>
                    <a:pt x="3" y="312"/>
                  </a:lnTo>
                  <a:lnTo>
                    <a:pt x="3" y="326"/>
                  </a:lnTo>
                  <a:lnTo>
                    <a:pt x="3" y="326"/>
                  </a:lnTo>
                  <a:lnTo>
                    <a:pt x="3" y="354"/>
                  </a:lnTo>
                  <a:lnTo>
                    <a:pt x="3" y="367"/>
                  </a:lnTo>
                  <a:lnTo>
                    <a:pt x="3" y="376"/>
                  </a:lnTo>
                  <a:lnTo>
                    <a:pt x="3" y="376"/>
                  </a:lnTo>
                  <a:lnTo>
                    <a:pt x="11" y="421"/>
                  </a:lnTo>
                  <a:lnTo>
                    <a:pt x="22" y="428"/>
                  </a:lnTo>
                  <a:lnTo>
                    <a:pt x="22" y="428"/>
                  </a:lnTo>
                  <a:lnTo>
                    <a:pt x="52" y="424"/>
                  </a:lnTo>
                  <a:lnTo>
                    <a:pt x="95" y="417"/>
                  </a:lnTo>
                  <a:lnTo>
                    <a:pt x="136" y="409"/>
                  </a:lnTo>
                  <a:lnTo>
                    <a:pt x="151" y="405"/>
                  </a:lnTo>
                  <a:lnTo>
                    <a:pt x="160" y="402"/>
                  </a:lnTo>
                  <a:lnTo>
                    <a:pt x="160" y="40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charset="0" pitchFamily="34" typeface="Calibri"/>
                <a:ea typeface="+mn-ea"/>
                <a:cs typeface="+mn-cs"/>
              </a:endParaRPr>
            </a:p>
          </p:txBody>
        </p:sp>
        <p:sp>
          <p:nvSpPr>
            <p:cNvPr id="22" name="Freeform 72"/>
            <p:cNvSpPr/>
            <p:nvPr/>
          </p:nvSpPr>
          <p:spPr bwMode="auto">
            <a:xfrm>
              <a:off x="5127625" y="1990724"/>
              <a:ext cx="369888" cy="588962"/>
            </a:xfrm>
            <a:custGeom>
              <a:gdLst>
                <a:gd fmla="*/ 102 w 465" name="T0"/>
                <a:gd fmla="*/ 700 h 741" name="T1"/>
                <a:gd fmla="*/ 115 w 465" name="T2"/>
                <a:gd fmla="*/ 716 h 741" name="T3"/>
                <a:gd fmla="*/ 129 w 465" name="T4"/>
                <a:gd fmla="*/ 741 h 741" name="T5"/>
                <a:gd fmla="*/ 148 w 465" name="T6"/>
                <a:gd fmla="*/ 682 h 741" name="T7"/>
                <a:gd fmla="*/ 157 w 465" name="T8"/>
                <a:gd fmla="*/ 651 h 741" name="T9"/>
                <a:gd fmla="*/ 154 w 465" name="T10"/>
                <a:gd fmla="*/ 629 h 741" name="T11"/>
                <a:gd fmla="*/ 160 w 465" name="T12"/>
                <a:gd fmla="*/ 602 h 741" name="T13"/>
                <a:gd fmla="*/ 168 w 465" name="T14"/>
                <a:gd fmla="*/ 590 h 741" name="T15"/>
                <a:gd fmla="*/ 179 w 465" name="T16"/>
                <a:gd fmla="*/ 580 h 741" name="T17"/>
                <a:gd fmla="*/ 211 w 465" name="T18"/>
                <a:gd fmla="*/ 577 h 741" name="T19"/>
                <a:gd fmla="*/ 234 w 465" name="T20"/>
                <a:gd fmla="*/ 570 h 741" name="T21"/>
                <a:gd fmla="*/ 244 w 465" name="T22"/>
                <a:gd fmla="*/ 555 h 741" name="T23"/>
                <a:gd fmla="*/ 269 w 465" name="T24"/>
                <a:gd fmla="*/ 534 h 741" name="T25"/>
                <a:gd fmla="*/ 283 w 465" name="T26"/>
                <a:gd fmla="*/ 520 h 741" name="T27"/>
                <a:gd fmla="*/ 274 w 465" name="T28"/>
                <a:gd fmla="*/ 496 h 741" name="T29"/>
                <a:gd fmla="*/ 263 w 465" name="T30"/>
                <a:gd fmla="*/ 466 h 741" name="T31"/>
                <a:gd fmla="*/ 266 w 465" name="T32"/>
                <a:gd fmla="*/ 451 h 741" name="T33"/>
                <a:gd fmla="*/ 291 w 465" name="T34"/>
                <a:gd fmla="*/ 462 h 741" name="T35"/>
                <a:gd fmla="*/ 318 w 465" name="T36"/>
                <a:gd fmla="*/ 480 h 741" name="T37"/>
                <a:gd fmla="*/ 325 w 465" name="T38"/>
                <a:gd fmla="*/ 479 h 741" name="T39"/>
                <a:gd fmla="*/ 325 w 465" name="T40"/>
                <a:gd fmla="*/ 455 h 741" name="T41"/>
                <a:gd fmla="*/ 333 w 465" name="T42"/>
                <a:gd fmla="*/ 438 h 741" name="T43"/>
                <a:gd fmla="*/ 345 w 465" name="T44"/>
                <a:gd fmla="*/ 433 h 741" name="T45"/>
                <a:gd fmla="*/ 370 w 465" name="T46"/>
                <a:gd fmla="*/ 438 h 741" name="T47"/>
                <a:gd fmla="*/ 412 w 465" name="T48"/>
                <a:gd fmla="*/ 402 h 741" name="T49"/>
                <a:gd fmla="*/ 444 w 465" name="T50"/>
                <a:gd fmla="*/ 377 h 741" name="T51"/>
                <a:gd fmla="*/ 465 w 465" name="T52"/>
                <a:gd fmla="*/ 335 h 741" name="T53"/>
                <a:gd fmla="*/ 464 w 465" name="T54"/>
                <a:gd fmla="*/ 315 h 741" name="T55"/>
                <a:gd fmla="*/ 448 w 465" name="T56"/>
                <a:gd fmla="*/ 296 h 741" name="T57"/>
                <a:gd fmla="*/ 434 w 465" name="T58"/>
                <a:gd fmla="*/ 276 h 741" name="T59"/>
                <a:gd fmla="*/ 431 w 465" name="T60"/>
                <a:gd fmla="*/ 276 h 741" name="T61"/>
                <a:gd fmla="*/ 416 w 465" name="T62"/>
                <a:gd fmla="*/ 297 h 741" name="T63"/>
                <a:gd fmla="*/ 399 w 465" name="T64"/>
                <a:gd fmla="*/ 293 h 741" name="T65"/>
                <a:gd fmla="*/ 378 w 465" name="T66"/>
                <a:gd fmla="*/ 273 h 741" name="T67"/>
                <a:gd fmla="*/ 373 w 465" name="T68"/>
                <a:gd fmla="*/ 255 h 741" name="T69"/>
                <a:gd fmla="*/ 381 w 465" name="T70"/>
                <a:gd fmla="*/ 244 h 741" name="T71"/>
                <a:gd fmla="*/ 345 w 465" name="T72"/>
                <a:gd fmla="*/ 237 h 741" name="T73"/>
                <a:gd fmla="*/ 318 w 465" name="T74"/>
                <a:gd fmla="*/ 211 h 741" name="T75"/>
                <a:gd fmla="*/ 305 w 465" name="T76"/>
                <a:gd fmla="*/ 164 h 741" name="T77"/>
                <a:gd fmla="*/ 280 w 465" name="T78"/>
                <a:gd fmla="*/ 59 h 741" name="T79"/>
                <a:gd fmla="*/ 267 w 465" name="T80"/>
                <a:gd fmla="*/ 21 h 741" name="T81"/>
                <a:gd fmla="*/ 234 w 465" name="T82"/>
                <a:gd fmla="*/ 3 h 741" name="T83"/>
                <a:gd fmla="*/ 210 w 465" name="T84"/>
                <a:gd fmla="*/ 0 h 741" name="T85"/>
                <a:gd fmla="*/ 186 w 465" name="T86"/>
                <a:gd fmla="*/ 14 h 741" name="T87"/>
                <a:gd fmla="*/ 148 w 465" name="T88"/>
                <a:gd fmla="*/ 39 h 741" name="T89"/>
                <a:gd fmla="*/ 126 w 465" name="T90"/>
                <a:gd fmla="*/ 38 h 741" name="T91"/>
                <a:gd fmla="*/ 113 w 465" name="T92"/>
                <a:gd fmla="*/ 22 h 741" name="T93"/>
                <a:gd fmla="*/ 85 w 465" name="T94"/>
                <a:gd fmla="*/ 90 h 741" name="T95"/>
                <a:gd fmla="*/ 66 w 465" name="T96"/>
                <a:gd fmla="*/ 154 h 741" name="T97"/>
                <a:gd fmla="*/ 69 w 465" name="T98"/>
                <a:gd fmla="*/ 164 h 741" name="T99"/>
                <a:gd fmla="*/ 70 w 465" name="T100"/>
                <a:gd fmla="*/ 183 h 741" name="T101"/>
                <a:gd fmla="*/ 63 w 465" name="T102"/>
                <a:gd fmla="*/ 235 h 741" name="T103"/>
                <a:gd fmla="*/ 64 w 465" name="T104"/>
                <a:gd fmla="*/ 268 h 741" name="T105"/>
                <a:gd fmla="*/ 67 w 465" name="T106"/>
                <a:gd fmla="*/ 286 h 741" name="T107"/>
                <a:gd fmla="*/ 50 w 465" name="T108"/>
                <a:gd fmla="*/ 319 h 741" name="T109"/>
                <a:gd fmla="*/ 34 w 465" name="T110"/>
                <a:gd fmla="*/ 395 h 741" name="T111"/>
                <a:gd fmla="*/ 0 w 465" name="T112"/>
                <a:gd fmla="*/ 401 h 741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741" w="465">
                  <a:moveTo>
                    <a:pt x="0" y="406"/>
                  </a:moveTo>
                  <a:lnTo>
                    <a:pt x="90" y="691"/>
                  </a:lnTo>
                  <a:lnTo>
                    <a:pt x="90" y="691"/>
                  </a:lnTo>
                  <a:lnTo>
                    <a:pt x="102" y="700"/>
                  </a:lnTo>
                  <a:lnTo>
                    <a:pt x="111" y="709"/>
                  </a:lnTo>
                  <a:lnTo>
                    <a:pt x="113" y="713"/>
                  </a:lnTo>
                  <a:lnTo>
                    <a:pt x="115" y="716"/>
                  </a:lnTo>
                  <a:lnTo>
                    <a:pt x="115" y="716"/>
                  </a:lnTo>
                  <a:lnTo>
                    <a:pt x="120" y="726"/>
                  </a:lnTo>
                  <a:lnTo>
                    <a:pt x="120" y="726"/>
                  </a:lnTo>
                  <a:lnTo>
                    <a:pt x="126" y="733"/>
                  </a:lnTo>
                  <a:lnTo>
                    <a:pt x="129" y="741"/>
                  </a:lnTo>
                  <a:lnTo>
                    <a:pt x="129" y="741"/>
                  </a:lnTo>
                  <a:lnTo>
                    <a:pt x="139" y="705"/>
                  </a:lnTo>
                  <a:lnTo>
                    <a:pt x="144" y="692"/>
                  </a:lnTo>
                  <a:lnTo>
                    <a:pt x="148" y="682"/>
                  </a:lnTo>
                  <a:lnTo>
                    <a:pt x="148" y="682"/>
                  </a:lnTo>
                  <a:lnTo>
                    <a:pt x="154" y="668"/>
                  </a:lnTo>
                  <a:lnTo>
                    <a:pt x="157" y="660"/>
                  </a:lnTo>
                  <a:lnTo>
                    <a:pt x="157" y="651"/>
                  </a:lnTo>
                  <a:lnTo>
                    <a:pt x="155" y="643"/>
                  </a:lnTo>
                  <a:lnTo>
                    <a:pt x="155" y="643"/>
                  </a:lnTo>
                  <a:lnTo>
                    <a:pt x="154" y="629"/>
                  </a:lnTo>
                  <a:lnTo>
                    <a:pt x="154" y="629"/>
                  </a:lnTo>
                  <a:lnTo>
                    <a:pt x="153" y="619"/>
                  </a:lnTo>
                  <a:lnTo>
                    <a:pt x="154" y="612"/>
                  </a:lnTo>
                  <a:lnTo>
                    <a:pt x="157" y="607"/>
                  </a:lnTo>
                  <a:lnTo>
                    <a:pt x="160" y="602"/>
                  </a:lnTo>
                  <a:lnTo>
                    <a:pt x="160" y="602"/>
                  </a:lnTo>
                  <a:lnTo>
                    <a:pt x="164" y="597"/>
                  </a:lnTo>
                  <a:lnTo>
                    <a:pt x="168" y="590"/>
                  </a:lnTo>
                  <a:lnTo>
                    <a:pt x="168" y="590"/>
                  </a:lnTo>
                  <a:lnTo>
                    <a:pt x="169" y="586"/>
                  </a:lnTo>
                  <a:lnTo>
                    <a:pt x="172" y="583"/>
                  </a:lnTo>
                  <a:lnTo>
                    <a:pt x="175" y="581"/>
                  </a:lnTo>
                  <a:lnTo>
                    <a:pt x="179" y="580"/>
                  </a:lnTo>
                  <a:lnTo>
                    <a:pt x="189" y="579"/>
                  </a:lnTo>
                  <a:lnTo>
                    <a:pt x="199" y="577"/>
                  </a:lnTo>
                  <a:lnTo>
                    <a:pt x="199" y="577"/>
                  </a:lnTo>
                  <a:lnTo>
                    <a:pt x="211" y="577"/>
                  </a:lnTo>
                  <a:lnTo>
                    <a:pt x="224" y="576"/>
                  </a:lnTo>
                  <a:lnTo>
                    <a:pt x="224" y="576"/>
                  </a:lnTo>
                  <a:lnTo>
                    <a:pt x="230" y="573"/>
                  </a:lnTo>
                  <a:lnTo>
                    <a:pt x="234" y="570"/>
                  </a:lnTo>
                  <a:lnTo>
                    <a:pt x="237" y="566"/>
                  </a:lnTo>
                  <a:lnTo>
                    <a:pt x="239" y="562"/>
                  </a:lnTo>
                  <a:lnTo>
                    <a:pt x="239" y="562"/>
                  </a:lnTo>
                  <a:lnTo>
                    <a:pt x="244" y="555"/>
                  </a:lnTo>
                  <a:lnTo>
                    <a:pt x="248" y="549"/>
                  </a:lnTo>
                  <a:lnTo>
                    <a:pt x="256" y="541"/>
                  </a:lnTo>
                  <a:lnTo>
                    <a:pt x="269" y="534"/>
                  </a:lnTo>
                  <a:lnTo>
                    <a:pt x="269" y="534"/>
                  </a:lnTo>
                  <a:lnTo>
                    <a:pt x="274" y="530"/>
                  </a:lnTo>
                  <a:lnTo>
                    <a:pt x="279" y="527"/>
                  </a:lnTo>
                  <a:lnTo>
                    <a:pt x="281" y="523"/>
                  </a:lnTo>
                  <a:lnTo>
                    <a:pt x="283" y="520"/>
                  </a:lnTo>
                  <a:lnTo>
                    <a:pt x="283" y="520"/>
                  </a:lnTo>
                  <a:lnTo>
                    <a:pt x="283" y="514"/>
                  </a:lnTo>
                  <a:lnTo>
                    <a:pt x="281" y="508"/>
                  </a:lnTo>
                  <a:lnTo>
                    <a:pt x="274" y="496"/>
                  </a:lnTo>
                  <a:lnTo>
                    <a:pt x="274" y="496"/>
                  </a:lnTo>
                  <a:lnTo>
                    <a:pt x="267" y="483"/>
                  </a:lnTo>
                  <a:lnTo>
                    <a:pt x="265" y="475"/>
                  </a:lnTo>
                  <a:lnTo>
                    <a:pt x="263" y="466"/>
                  </a:lnTo>
                  <a:lnTo>
                    <a:pt x="263" y="466"/>
                  </a:lnTo>
                  <a:lnTo>
                    <a:pt x="263" y="455"/>
                  </a:lnTo>
                  <a:lnTo>
                    <a:pt x="263" y="452"/>
                  </a:lnTo>
                  <a:lnTo>
                    <a:pt x="266" y="451"/>
                  </a:lnTo>
                  <a:lnTo>
                    <a:pt x="266" y="451"/>
                  </a:lnTo>
                  <a:lnTo>
                    <a:pt x="270" y="450"/>
                  </a:lnTo>
                  <a:lnTo>
                    <a:pt x="276" y="452"/>
                  </a:lnTo>
                  <a:lnTo>
                    <a:pt x="291" y="462"/>
                  </a:lnTo>
                  <a:lnTo>
                    <a:pt x="291" y="462"/>
                  </a:lnTo>
                  <a:lnTo>
                    <a:pt x="308" y="475"/>
                  </a:lnTo>
                  <a:lnTo>
                    <a:pt x="308" y="475"/>
                  </a:lnTo>
                  <a:lnTo>
                    <a:pt x="318" y="480"/>
                  </a:lnTo>
                  <a:lnTo>
                    <a:pt x="322" y="482"/>
                  </a:lnTo>
                  <a:lnTo>
                    <a:pt x="324" y="482"/>
                  </a:lnTo>
                  <a:lnTo>
                    <a:pt x="324" y="482"/>
                  </a:lnTo>
                  <a:lnTo>
                    <a:pt x="325" y="479"/>
                  </a:lnTo>
                  <a:lnTo>
                    <a:pt x="324" y="475"/>
                  </a:lnTo>
                  <a:lnTo>
                    <a:pt x="324" y="475"/>
                  </a:lnTo>
                  <a:lnTo>
                    <a:pt x="324" y="462"/>
                  </a:lnTo>
                  <a:lnTo>
                    <a:pt x="325" y="455"/>
                  </a:lnTo>
                  <a:lnTo>
                    <a:pt x="328" y="447"/>
                  </a:lnTo>
                  <a:lnTo>
                    <a:pt x="328" y="447"/>
                  </a:lnTo>
                  <a:lnTo>
                    <a:pt x="329" y="443"/>
                  </a:lnTo>
                  <a:lnTo>
                    <a:pt x="333" y="438"/>
                  </a:lnTo>
                  <a:lnTo>
                    <a:pt x="336" y="436"/>
                  </a:lnTo>
                  <a:lnTo>
                    <a:pt x="340" y="434"/>
                  </a:lnTo>
                  <a:lnTo>
                    <a:pt x="340" y="434"/>
                  </a:lnTo>
                  <a:lnTo>
                    <a:pt x="345" y="433"/>
                  </a:lnTo>
                  <a:lnTo>
                    <a:pt x="350" y="433"/>
                  </a:lnTo>
                  <a:lnTo>
                    <a:pt x="359" y="434"/>
                  </a:lnTo>
                  <a:lnTo>
                    <a:pt x="366" y="436"/>
                  </a:lnTo>
                  <a:lnTo>
                    <a:pt x="370" y="438"/>
                  </a:lnTo>
                  <a:lnTo>
                    <a:pt x="370" y="438"/>
                  </a:lnTo>
                  <a:lnTo>
                    <a:pt x="382" y="424"/>
                  </a:lnTo>
                  <a:lnTo>
                    <a:pt x="395" y="413"/>
                  </a:lnTo>
                  <a:lnTo>
                    <a:pt x="412" y="402"/>
                  </a:lnTo>
                  <a:lnTo>
                    <a:pt x="412" y="402"/>
                  </a:lnTo>
                  <a:lnTo>
                    <a:pt x="429" y="389"/>
                  </a:lnTo>
                  <a:lnTo>
                    <a:pt x="437" y="384"/>
                  </a:lnTo>
                  <a:lnTo>
                    <a:pt x="444" y="377"/>
                  </a:lnTo>
                  <a:lnTo>
                    <a:pt x="450" y="368"/>
                  </a:lnTo>
                  <a:lnTo>
                    <a:pt x="455" y="359"/>
                  </a:lnTo>
                  <a:lnTo>
                    <a:pt x="461" y="347"/>
                  </a:lnTo>
                  <a:lnTo>
                    <a:pt x="465" y="335"/>
                  </a:lnTo>
                  <a:lnTo>
                    <a:pt x="465" y="335"/>
                  </a:lnTo>
                  <a:lnTo>
                    <a:pt x="465" y="328"/>
                  </a:lnTo>
                  <a:lnTo>
                    <a:pt x="465" y="321"/>
                  </a:lnTo>
                  <a:lnTo>
                    <a:pt x="464" y="315"/>
                  </a:lnTo>
                  <a:lnTo>
                    <a:pt x="462" y="310"/>
                  </a:lnTo>
                  <a:lnTo>
                    <a:pt x="455" y="301"/>
                  </a:lnTo>
                  <a:lnTo>
                    <a:pt x="448" y="296"/>
                  </a:lnTo>
                  <a:lnTo>
                    <a:pt x="448" y="296"/>
                  </a:lnTo>
                  <a:lnTo>
                    <a:pt x="438" y="287"/>
                  </a:lnTo>
                  <a:lnTo>
                    <a:pt x="436" y="282"/>
                  </a:lnTo>
                  <a:lnTo>
                    <a:pt x="434" y="276"/>
                  </a:lnTo>
                  <a:lnTo>
                    <a:pt x="434" y="276"/>
                  </a:lnTo>
                  <a:lnTo>
                    <a:pt x="433" y="273"/>
                  </a:lnTo>
                  <a:lnTo>
                    <a:pt x="433" y="273"/>
                  </a:lnTo>
                  <a:lnTo>
                    <a:pt x="431" y="276"/>
                  </a:lnTo>
                  <a:lnTo>
                    <a:pt x="431" y="276"/>
                  </a:lnTo>
                  <a:lnTo>
                    <a:pt x="430" y="282"/>
                  </a:lnTo>
                  <a:lnTo>
                    <a:pt x="427" y="287"/>
                  </a:lnTo>
                  <a:lnTo>
                    <a:pt x="422" y="293"/>
                  </a:lnTo>
                  <a:lnTo>
                    <a:pt x="416" y="297"/>
                  </a:lnTo>
                  <a:lnTo>
                    <a:pt x="416" y="297"/>
                  </a:lnTo>
                  <a:lnTo>
                    <a:pt x="410" y="297"/>
                  </a:lnTo>
                  <a:lnTo>
                    <a:pt x="405" y="296"/>
                  </a:lnTo>
                  <a:lnTo>
                    <a:pt x="399" y="293"/>
                  </a:lnTo>
                  <a:lnTo>
                    <a:pt x="392" y="289"/>
                  </a:lnTo>
                  <a:lnTo>
                    <a:pt x="392" y="289"/>
                  </a:lnTo>
                  <a:lnTo>
                    <a:pt x="384" y="280"/>
                  </a:lnTo>
                  <a:lnTo>
                    <a:pt x="378" y="273"/>
                  </a:lnTo>
                  <a:lnTo>
                    <a:pt x="374" y="268"/>
                  </a:lnTo>
                  <a:lnTo>
                    <a:pt x="373" y="261"/>
                  </a:lnTo>
                  <a:lnTo>
                    <a:pt x="373" y="261"/>
                  </a:lnTo>
                  <a:lnTo>
                    <a:pt x="373" y="255"/>
                  </a:lnTo>
                  <a:lnTo>
                    <a:pt x="375" y="251"/>
                  </a:lnTo>
                  <a:lnTo>
                    <a:pt x="380" y="244"/>
                  </a:lnTo>
                  <a:lnTo>
                    <a:pt x="380" y="244"/>
                  </a:lnTo>
                  <a:lnTo>
                    <a:pt x="381" y="244"/>
                  </a:lnTo>
                  <a:lnTo>
                    <a:pt x="381" y="244"/>
                  </a:lnTo>
                  <a:lnTo>
                    <a:pt x="366" y="242"/>
                  </a:lnTo>
                  <a:lnTo>
                    <a:pt x="354" y="240"/>
                  </a:lnTo>
                  <a:lnTo>
                    <a:pt x="345" y="237"/>
                  </a:lnTo>
                  <a:lnTo>
                    <a:pt x="333" y="231"/>
                  </a:lnTo>
                  <a:lnTo>
                    <a:pt x="325" y="223"/>
                  </a:lnTo>
                  <a:lnTo>
                    <a:pt x="321" y="217"/>
                  </a:lnTo>
                  <a:lnTo>
                    <a:pt x="318" y="211"/>
                  </a:lnTo>
                  <a:lnTo>
                    <a:pt x="315" y="206"/>
                  </a:lnTo>
                  <a:lnTo>
                    <a:pt x="314" y="197"/>
                  </a:lnTo>
                  <a:lnTo>
                    <a:pt x="314" y="197"/>
                  </a:lnTo>
                  <a:lnTo>
                    <a:pt x="305" y="164"/>
                  </a:lnTo>
                  <a:lnTo>
                    <a:pt x="295" y="125"/>
                  </a:lnTo>
                  <a:lnTo>
                    <a:pt x="295" y="125"/>
                  </a:lnTo>
                  <a:lnTo>
                    <a:pt x="284" y="80"/>
                  </a:lnTo>
                  <a:lnTo>
                    <a:pt x="280" y="59"/>
                  </a:lnTo>
                  <a:lnTo>
                    <a:pt x="277" y="41"/>
                  </a:lnTo>
                  <a:lnTo>
                    <a:pt x="277" y="41"/>
                  </a:lnTo>
                  <a:lnTo>
                    <a:pt x="273" y="29"/>
                  </a:lnTo>
                  <a:lnTo>
                    <a:pt x="267" y="21"/>
                  </a:lnTo>
                  <a:lnTo>
                    <a:pt x="260" y="14"/>
                  </a:lnTo>
                  <a:lnTo>
                    <a:pt x="252" y="10"/>
                  </a:lnTo>
                  <a:lnTo>
                    <a:pt x="244" y="6"/>
                  </a:lnTo>
                  <a:lnTo>
                    <a:pt x="234" y="3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04" y="0"/>
                  </a:lnTo>
                  <a:lnTo>
                    <a:pt x="199" y="3"/>
                  </a:lnTo>
                  <a:lnTo>
                    <a:pt x="186" y="14"/>
                  </a:lnTo>
                  <a:lnTo>
                    <a:pt x="186" y="14"/>
                  </a:lnTo>
                  <a:lnTo>
                    <a:pt x="169" y="27"/>
                  </a:lnTo>
                  <a:lnTo>
                    <a:pt x="160" y="34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41" y="41"/>
                  </a:lnTo>
                  <a:lnTo>
                    <a:pt x="136" y="41"/>
                  </a:lnTo>
                  <a:lnTo>
                    <a:pt x="130" y="41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19" y="34"/>
                  </a:lnTo>
                  <a:lnTo>
                    <a:pt x="116" y="28"/>
                  </a:lnTo>
                  <a:lnTo>
                    <a:pt x="113" y="22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97" y="57"/>
                  </a:lnTo>
                  <a:lnTo>
                    <a:pt x="85" y="90"/>
                  </a:lnTo>
                  <a:lnTo>
                    <a:pt x="73" y="125"/>
                  </a:lnTo>
                  <a:lnTo>
                    <a:pt x="73" y="125"/>
                  </a:lnTo>
                  <a:lnTo>
                    <a:pt x="69" y="143"/>
                  </a:lnTo>
                  <a:lnTo>
                    <a:pt x="66" y="154"/>
                  </a:lnTo>
                  <a:lnTo>
                    <a:pt x="66" y="160"/>
                  </a:lnTo>
                  <a:lnTo>
                    <a:pt x="67" y="162"/>
                  </a:lnTo>
                  <a:lnTo>
                    <a:pt x="67" y="162"/>
                  </a:lnTo>
                  <a:lnTo>
                    <a:pt x="69" y="164"/>
                  </a:lnTo>
                  <a:lnTo>
                    <a:pt x="70" y="168"/>
                  </a:lnTo>
                  <a:lnTo>
                    <a:pt x="71" y="174"/>
                  </a:lnTo>
                  <a:lnTo>
                    <a:pt x="70" y="183"/>
                  </a:lnTo>
                  <a:lnTo>
                    <a:pt x="70" y="183"/>
                  </a:lnTo>
                  <a:lnTo>
                    <a:pt x="69" y="203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63" y="235"/>
                  </a:lnTo>
                  <a:lnTo>
                    <a:pt x="62" y="248"/>
                  </a:lnTo>
                  <a:lnTo>
                    <a:pt x="63" y="259"/>
                  </a:lnTo>
                  <a:lnTo>
                    <a:pt x="63" y="263"/>
                  </a:lnTo>
                  <a:lnTo>
                    <a:pt x="64" y="268"/>
                  </a:lnTo>
                  <a:lnTo>
                    <a:pt x="64" y="268"/>
                  </a:lnTo>
                  <a:lnTo>
                    <a:pt x="67" y="273"/>
                  </a:lnTo>
                  <a:lnTo>
                    <a:pt x="69" y="279"/>
                  </a:lnTo>
                  <a:lnTo>
                    <a:pt x="67" y="286"/>
                  </a:lnTo>
                  <a:lnTo>
                    <a:pt x="66" y="293"/>
                  </a:lnTo>
                  <a:lnTo>
                    <a:pt x="59" y="307"/>
                  </a:lnTo>
                  <a:lnTo>
                    <a:pt x="50" y="319"/>
                  </a:lnTo>
                  <a:lnTo>
                    <a:pt x="50" y="319"/>
                  </a:lnTo>
                  <a:lnTo>
                    <a:pt x="48" y="326"/>
                  </a:lnTo>
                  <a:lnTo>
                    <a:pt x="43" y="339"/>
                  </a:lnTo>
                  <a:lnTo>
                    <a:pt x="38" y="368"/>
                  </a:lnTo>
                  <a:lnTo>
                    <a:pt x="34" y="395"/>
                  </a:lnTo>
                  <a:lnTo>
                    <a:pt x="31" y="408"/>
                  </a:lnTo>
                  <a:lnTo>
                    <a:pt x="31" y="409"/>
                  </a:lnTo>
                  <a:lnTo>
                    <a:pt x="0" y="401"/>
                  </a:lnTo>
                  <a:lnTo>
                    <a:pt x="0" y="401"/>
                  </a:lnTo>
                  <a:lnTo>
                    <a:pt x="0" y="406"/>
                  </a:lnTo>
                  <a:lnTo>
                    <a:pt x="0" y="40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charset="0" pitchFamily="34" typeface="Calibri"/>
                <a:ea typeface="+mn-ea"/>
                <a:cs typeface="+mn-cs"/>
              </a:endParaRPr>
            </a:p>
          </p:txBody>
        </p:sp>
        <p:sp>
          <p:nvSpPr>
            <p:cNvPr id="23" name="Freeform 73"/>
            <p:cNvSpPr/>
            <p:nvPr/>
          </p:nvSpPr>
          <p:spPr bwMode="auto">
            <a:xfrm>
              <a:off x="5230813" y="2578100"/>
              <a:ext cx="3175" cy="9525"/>
            </a:xfrm>
            <a:custGeom>
              <a:gdLst>
                <a:gd fmla="*/ 0 w 4" name="T0"/>
                <a:gd fmla="*/ 11 h 13" name="T1"/>
                <a:gd fmla="*/ 0 w 4" name="T2"/>
                <a:gd fmla="*/ 11 h 13" name="T3"/>
                <a:gd fmla="*/ 1 w 4" name="T4"/>
                <a:gd fmla="*/ 11 h 13" name="T5"/>
                <a:gd fmla="*/ 1 w 4" name="T6"/>
                <a:gd fmla="*/ 11 h 13" name="T7"/>
                <a:gd fmla="*/ 1 w 4" name="T8"/>
                <a:gd fmla="*/ 13 h 13" name="T9"/>
                <a:gd fmla="*/ 1 w 4" name="T10"/>
                <a:gd fmla="*/ 13 h 13" name="T11"/>
                <a:gd fmla="*/ 3 w 4" name="T12"/>
                <a:gd fmla="*/ 9 h 13" name="T13"/>
                <a:gd fmla="*/ 3 w 4" name="T14"/>
                <a:gd fmla="*/ 9 h 13" name="T15"/>
                <a:gd fmla="*/ 4 w 4" name="T16"/>
                <a:gd fmla="*/ 4 h 13" name="T17"/>
                <a:gd fmla="*/ 3 w 4" name="T18"/>
                <a:gd fmla="*/ 0 h 13" name="T19"/>
                <a:gd fmla="*/ 3 w 4" name="T20"/>
                <a:gd fmla="*/ 0 h 13" name="T21"/>
                <a:gd fmla="*/ 1 w 4" name="T22"/>
                <a:gd fmla="*/ 9 h 13" name="T23"/>
                <a:gd fmla="*/ 1 w 4" name="T24"/>
                <a:gd fmla="*/ 9 h 13" name="T25"/>
                <a:gd fmla="*/ 0 w 4" name="T26"/>
                <a:gd fmla="*/ 11 h 13" name="T27"/>
                <a:gd fmla="*/ 0 w 4" name="T28"/>
                <a:gd fmla="*/ 11 h 1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3" w="4">
                  <a:moveTo>
                    <a:pt x="0" y="11"/>
                  </a:moveTo>
                  <a:lnTo>
                    <a:pt x="0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9"/>
                  </a:lnTo>
                  <a:lnTo>
                    <a:pt x="3" y="9"/>
                  </a:lnTo>
                  <a:lnTo>
                    <a:pt x="4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charset="0" pitchFamily="34" typeface="Calibri"/>
                <a:ea typeface="+mn-ea"/>
                <a:cs typeface="+mn-cs"/>
              </a:endParaRPr>
            </a:p>
          </p:txBody>
        </p:sp>
        <p:sp>
          <p:nvSpPr>
            <p:cNvPr id="24" name="Freeform 74"/>
            <p:cNvSpPr/>
            <p:nvPr/>
          </p:nvSpPr>
          <p:spPr bwMode="auto">
            <a:xfrm>
              <a:off x="3817938" y="4343400"/>
              <a:ext cx="930275" cy="711200"/>
            </a:xfrm>
            <a:custGeom>
              <a:gdLst>
                <a:gd fmla="*/ 814 w 1171" name="T0"/>
                <a:gd fmla="*/ 633 h 895" name="T1"/>
                <a:gd fmla="*/ 849 w 1171" name="T2"/>
                <a:gd fmla="*/ 692 h 895" name="T3"/>
                <a:gd fmla="*/ 860 w 1171" name="T4"/>
                <a:gd fmla="*/ 695 h 895" name="T5"/>
                <a:gd fmla="*/ 886 w 1171" name="T6"/>
                <a:gd fmla="*/ 698 h 895" name="T7"/>
                <a:gd fmla="*/ 921 w 1171" name="T8"/>
                <a:gd fmla="*/ 744 h 895" name="T9"/>
                <a:gd fmla="*/ 930 w 1171" name="T10"/>
                <a:gd fmla="*/ 786 h 895" name="T11"/>
                <a:gd fmla="*/ 963 w 1171" name="T12"/>
                <a:gd fmla="*/ 773 h 895" name="T13"/>
                <a:gd fmla="*/ 991 w 1171" name="T14"/>
                <a:gd fmla="*/ 801 h 895" name="T15"/>
                <a:gd fmla="*/ 1031 w 1171" name="T16"/>
                <a:gd fmla="*/ 871 h 895" name="T17"/>
                <a:gd fmla="*/ 1060 w 1171" name="T18"/>
                <a:gd fmla="*/ 895 h 895" name="T19"/>
                <a:gd fmla="*/ 1073 w 1171" name="T20"/>
                <a:gd fmla="*/ 881 h 895" name="T21"/>
                <a:gd fmla="*/ 1109 w 1171" name="T22"/>
                <a:gd fmla="*/ 857 h 895" name="T23"/>
                <a:gd fmla="*/ 1139 w 1171" name="T24"/>
                <a:gd fmla="*/ 836 h 895" name="T25"/>
                <a:gd fmla="*/ 1148 w 1171" name="T26"/>
                <a:gd fmla="*/ 791 h 895" name="T27"/>
                <a:gd fmla="*/ 1171 w 1171" name="T28"/>
                <a:gd fmla="*/ 738 h 895" name="T29"/>
                <a:gd fmla="*/ 1165 w 1171" name="T30"/>
                <a:gd fmla="*/ 677 h 895" name="T31"/>
                <a:gd fmla="*/ 1134 w 1171" name="T32"/>
                <a:gd fmla="*/ 573 h 895" name="T33"/>
                <a:gd fmla="*/ 1084 w 1171" name="T34"/>
                <a:gd fmla="*/ 473 h 895" name="T35"/>
                <a:gd fmla="*/ 1036 w 1171" name="T36"/>
                <a:gd fmla="*/ 426 h 895" name="T37"/>
                <a:gd fmla="*/ 1025 w 1171" name="T38"/>
                <a:gd fmla="*/ 382 h 895" name="T39"/>
                <a:gd fmla="*/ 1040 w 1171" name="T40"/>
                <a:gd fmla="*/ 356 h 895" name="T41"/>
                <a:gd fmla="*/ 1001 w 1171" name="T42"/>
                <a:gd fmla="*/ 304 h 895" name="T43"/>
                <a:gd fmla="*/ 949 w 1171" name="T44"/>
                <a:gd fmla="*/ 242 h 895" name="T45"/>
                <a:gd fmla="*/ 913 w 1171" name="T46"/>
                <a:gd fmla="*/ 162 h 895" name="T47"/>
                <a:gd fmla="*/ 854 w 1171" name="T48"/>
                <a:gd fmla="*/ 14 h 895" name="T49"/>
                <a:gd fmla="*/ 830 w 1171" name="T50"/>
                <a:gd fmla="*/ 10 h 895" name="T51"/>
                <a:gd fmla="*/ 800 w 1171" name="T52"/>
                <a:gd fmla="*/ 4 h 895" name="T53"/>
                <a:gd fmla="*/ 773 w 1171" name="T54"/>
                <a:gd fmla="*/ 11 h 895" name="T55"/>
                <a:gd fmla="*/ 772 w 1171" name="T56"/>
                <a:gd fmla="*/ 67 h 895" name="T57"/>
                <a:gd fmla="*/ 760 w 1171" name="T58"/>
                <a:gd fmla="*/ 73 h 895" name="T59"/>
                <a:gd fmla="*/ 386 w 1171" name="T60"/>
                <a:gd fmla="*/ 78 h 895" name="T61"/>
                <a:gd fmla="*/ 0 w 1171" name="T62"/>
                <a:gd fmla="*/ 74 h 895" name="T63"/>
                <a:gd fmla="*/ 30 w 1171" name="T64"/>
                <a:gd fmla="*/ 111 h 895" name="T65"/>
                <a:gd fmla="*/ 33 w 1171" name="T66"/>
                <a:gd fmla="*/ 125 h 895" name="T67"/>
                <a:gd fmla="*/ 39 w 1171" name="T68"/>
                <a:gd fmla="*/ 175 h 895" name="T69"/>
                <a:gd fmla="*/ 112 w 1171" name="T70"/>
                <a:gd fmla="*/ 154 h 895" name="T71"/>
                <a:gd fmla="*/ 238 w 1171" name="T72"/>
                <a:gd fmla="*/ 171 h 895" name="T73"/>
                <a:gd fmla="*/ 323 w 1171" name="T74"/>
                <a:gd fmla="*/ 219 h 895" name="T75"/>
                <a:gd fmla="*/ 355 w 1171" name="T76"/>
                <a:gd fmla="*/ 235 h 895" name="T77"/>
                <a:gd fmla="*/ 413 w 1171" name="T78"/>
                <a:gd fmla="*/ 213 h 895" name="T79"/>
                <a:gd fmla="*/ 440 w 1171" name="T80"/>
                <a:gd fmla="*/ 200 h 895" name="T81"/>
                <a:gd fmla="*/ 455 w 1171" name="T82"/>
                <a:gd fmla="*/ 174 h 895" name="T83"/>
                <a:gd fmla="*/ 482 w 1171" name="T84"/>
                <a:gd fmla="*/ 165 h 895" name="T85"/>
                <a:gd fmla="*/ 566 w 1171" name="T86"/>
                <a:gd fmla="*/ 190 h 895" name="T87"/>
                <a:gd fmla="*/ 616 w 1171" name="T88"/>
                <a:gd fmla="*/ 244 h 895" name="T89"/>
                <a:gd fmla="*/ 661 w 1171" name="T90"/>
                <a:gd fmla="*/ 280 h 895" name="T91"/>
                <a:gd fmla="*/ 711 w 1171" name="T92"/>
                <a:gd fmla="*/ 314 h 895" name="T93"/>
                <a:gd fmla="*/ 735 w 1171" name="T94"/>
                <a:gd fmla="*/ 346 h 895" name="T95"/>
                <a:gd fmla="*/ 729 w 1171" name="T96"/>
                <a:gd fmla="*/ 409 h 895" name="T97"/>
                <a:gd fmla="*/ 725 w 1171" name="T98"/>
                <a:gd fmla="*/ 457 h 895" name="T99"/>
                <a:gd fmla="*/ 736 w 1171" name="T100"/>
                <a:gd fmla="*/ 513 h 895" name="T101"/>
                <a:gd fmla="*/ 745 w 1171" name="T102"/>
                <a:gd fmla="*/ 524 h 895" name="T103"/>
                <a:gd fmla="*/ 753 w 1171" name="T104"/>
                <a:gd fmla="*/ 483 h 895" name="T105"/>
                <a:gd fmla="*/ 776 w 1171" name="T106"/>
                <a:gd fmla="*/ 480 h 895" name="T107"/>
                <a:gd fmla="*/ 776 w 1171" name="T108"/>
                <a:gd fmla="*/ 497 h 895" name="T109"/>
                <a:gd fmla="*/ 755 w 1171" name="T110"/>
                <a:gd fmla="*/ 537 h 895" name="T111"/>
                <a:gd fmla="*/ 767 w 1171" name="T112"/>
                <a:gd fmla="*/ 572 h 895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895" w="1171">
                  <a:moveTo>
                    <a:pt x="781" y="591"/>
                  </a:moveTo>
                  <a:lnTo>
                    <a:pt x="781" y="591"/>
                  </a:lnTo>
                  <a:lnTo>
                    <a:pt x="795" y="611"/>
                  </a:lnTo>
                  <a:lnTo>
                    <a:pt x="807" y="625"/>
                  </a:lnTo>
                  <a:lnTo>
                    <a:pt x="807" y="625"/>
                  </a:lnTo>
                  <a:lnTo>
                    <a:pt x="814" y="633"/>
                  </a:lnTo>
                  <a:lnTo>
                    <a:pt x="822" y="646"/>
                  </a:lnTo>
                  <a:lnTo>
                    <a:pt x="837" y="674"/>
                  </a:lnTo>
                  <a:lnTo>
                    <a:pt x="837" y="674"/>
                  </a:lnTo>
                  <a:lnTo>
                    <a:pt x="846" y="689"/>
                  </a:lnTo>
                  <a:lnTo>
                    <a:pt x="846" y="689"/>
                  </a:lnTo>
                  <a:lnTo>
                    <a:pt x="849" y="692"/>
                  </a:lnTo>
                  <a:lnTo>
                    <a:pt x="849" y="692"/>
                  </a:lnTo>
                  <a:lnTo>
                    <a:pt x="851" y="698"/>
                  </a:lnTo>
                  <a:lnTo>
                    <a:pt x="853" y="698"/>
                  </a:lnTo>
                  <a:lnTo>
                    <a:pt x="856" y="696"/>
                  </a:lnTo>
                  <a:lnTo>
                    <a:pt x="856" y="696"/>
                  </a:lnTo>
                  <a:lnTo>
                    <a:pt x="860" y="695"/>
                  </a:lnTo>
                  <a:lnTo>
                    <a:pt x="868" y="692"/>
                  </a:lnTo>
                  <a:lnTo>
                    <a:pt x="868" y="692"/>
                  </a:lnTo>
                  <a:lnTo>
                    <a:pt x="872" y="691"/>
                  </a:lnTo>
                  <a:lnTo>
                    <a:pt x="877" y="692"/>
                  </a:lnTo>
                  <a:lnTo>
                    <a:pt x="882" y="695"/>
                  </a:lnTo>
                  <a:lnTo>
                    <a:pt x="886" y="698"/>
                  </a:lnTo>
                  <a:lnTo>
                    <a:pt x="886" y="698"/>
                  </a:lnTo>
                  <a:lnTo>
                    <a:pt x="893" y="703"/>
                  </a:lnTo>
                  <a:lnTo>
                    <a:pt x="899" y="710"/>
                  </a:lnTo>
                  <a:lnTo>
                    <a:pt x="910" y="724"/>
                  </a:lnTo>
                  <a:lnTo>
                    <a:pt x="919" y="738"/>
                  </a:lnTo>
                  <a:lnTo>
                    <a:pt x="921" y="744"/>
                  </a:lnTo>
                  <a:lnTo>
                    <a:pt x="921" y="748"/>
                  </a:lnTo>
                  <a:lnTo>
                    <a:pt x="921" y="748"/>
                  </a:lnTo>
                  <a:lnTo>
                    <a:pt x="923" y="758"/>
                  </a:lnTo>
                  <a:lnTo>
                    <a:pt x="926" y="769"/>
                  </a:lnTo>
                  <a:lnTo>
                    <a:pt x="930" y="786"/>
                  </a:lnTo>
                  <a:lnTo>
                    <a:pt x="930" y="786"/>
                  </a:lnTo>
                  <a:lnTo>
                    <a:pt x="935" y="783"/>
                  </a:lnTo>
                  <a:lnTo>
                    <a:pt x="942" y="777"/>
                  </a:lnTo>
                  <a:lnTo>
                    <a:pt x="952" y="773"/>
                  </a:lnTo>
                  <a:lnTo>
                    <a:pt x="958" y="773"/>
                  </a:lnTo>
                  <a:lnTo>
                    <a:pt x="963" y="773"/>
                  </a:lnTo>
                  <a:lnTo>
                    <a:pt x="963" y="773"/>
                  </a:lnTo>
                  <a:lnTo>
                    <a:pt x="968" y="773"/>
                  </a:lnTo>
                  <a:lnTo>
                    <a:pt x="972" y="775"/>
                  </a:lnTo>
                  <a:lnTo>
                    <a:pt x="975" y="777"/>
                  </a:lnTo>
                  <a:lnTo>
                    <a:pt x="977" y="782"/>
                  </a:lnTo>
                  <a:lnTo>
                    <a:pt x="977" y="782"/>
                  </a:lnTo>
                  <a:lnTo>
                    <a:pt x="991" y="801"/>
                  </a:lnTo>
                  <a:lnTo>
                    <a:pt x="1007" y="825"/>
                  </a:lnTo>
                  <a:lnTo>
                    <a:pt x="1021" y="848"/>
                  </a:lnTo>
                  <a:lnTo>
                    <a:pt x="1025" y="857"/>
                  </a:lnTo>
                  <a:lnTo>
                    <a:pt x="1028" y="866"/>
                  </a:lnTo>
                  <a:lnTo>
                    <a:pt x="1028" y="866"/>
                  </a:lnTo>
                  <a:lnTo>
                    <a:pt x="1031" y="871"/>
                  </a:lnTo>
                  <a:lnTo>
                    <a:pt x="1033" y="877"/>
                  </a:lnTo>
                  <a:lnTo>
                    <a:pt x="1042" y="885"/>
                  </a:lnTo>
                  <a:lnTo>
                    <a:pt x="1052" y="892"/>
                  </a:lnTo>
                  <a:lnTo>
                    <a:pt x="1056" y="895"/>
                  </a:lnTo>
                  <a:lnTo>
                    <a:pt x="1060" y="895"/>
                  </a:lnTo>
                  <a:lnTo>
                    <a:pt x="1060" y="895"/>
                  </a:lnTo>
                  <a:lnTo>
                    <a:pt x="1064" y="895"/>
                  </a:lnTo>
                  <a:lnTo>
                    <a:pt x="1066" y="894"/>
                  </a:lnTo>
                  <a:lnTo>
                    <a:pt x="1069" y="891"/>
                  </a:lnTo>
                  <a:lnTo>
                    <a:pt x="1070" y="888"/>
                  </a:lnTo>
                  <a:lnTo>
                    <a:pt x="1070" y="888"/>
                  </a:lnTo>
                  <a:lnTo>
                    <a:pt x="1073" y="881"/>
                  </a:lnTo>
                  <a:lnTo>
                    <a:pt x="1078" y="876"/>
                  </a:lnTo>
                  <a:lnTo>
                    <a:pt x="1084" y="870"/>
                  </a:lnTo>
                  <a:lnTo>
                    <a:pt x="1091" y="866"/>
                  </a:lnTo>
                  <a:lnTo>
                    <a:pt x="1104" y="859"/>
                  </a:lnTo>
                  <a:lnTo>
                    <a:pt x="1109" y="857"/>
                  </a:lnTo>
                  <a:lnTo>
                    <a:pt x="1109" y="857"/>
                  </a:lnTo>
                  <a:lnTo>
                    <a:pt x="1115" y="856"/>
                  </a:lnTo>
                  <a:lnTo>
                    <a:pt x="1119" y="855"/>
                  </a:lnTo>
                  <a:lnTo>
                    <a:pt x="1125" y="852"/>
                  </a:lnTo>
                  <a:lnTo>
                    <a:pt x="1130" y="848"/>
                  </a:lnTo>
                  <a:lnTo>
                    <a:pt x="1134" y="843"/>
                  </a:lnTo>
                  <a:lnTo>
                    <a:pt x="1139" y="836"/>
                  </a:lnTo>
                  <a:lnTo>
                    <a:pt x="1139" y="827"/>
                  </a:lnTo>
                  <a:lnTo>
                    <a:pt x="1139" y="827"/>
                  </a:lnTo>
                  <a:lnTo>
                    <a:pt x="1140" y="814"/>
                  </a:lnTo>
                  <a:lnTo>
                    <a:pt x="1141" y="806"/>
                  </a:lnTo>
                  <a:lnTo>
                    <a:pt x="1144" y="800"/>
                  </a:lnTo>
                  <a:lnTo>
                    <a:pt x="1148" y="791"/>
                  </a:lnTo>
                  <a:lnTo>
                    <a:pt x="1148" y="791"/>
                  </a:lnTo>
                  <a:lnTo>
                    <a:pt x="1160" y="776"/>
                  </a:lnTo>
                  <a:lnTo>
                    <a:pt x="1160" y="776"/>
                  </a:lnTo>
                  <a:lnTo>
                    <a:pt x="1167" y="761"/>
                  </a:lnTo>
                  <a:lnTo>
                    <a:pt x="1171" y="748"/>
                  </a:lnTo>
                  <a:lnTo>
                    <a:pt x="1171" y="738"/>
                  </a:lnTo>
                  <a:lnTo>
                    <a:pt x="1171" y="728"/>
                  </a:lnTo>
                  <a:lnTo>
                    <a:pt x="1171" y="728"/>
                  </a:lnTo>
                  <a:lnTo>
                    <a:pt x="1169" y="720"/>
                  </a:lnTo>
                  <a:lnTo>
                    <a:pt x="1169" y="720"/>
                  </a:lnTo>
                  <a:lnTo>
                    <a:pt x="1169" y="705"/>
                  </a:lnTo>
                  <a:lnTo>
                    <a:pt x="1165" y="677"/>
                  </a:lnTo>
                  <a:lnTo>
                    <a:pt x="1157" y="639"/>
                  </a:lnTo>
                  <a:lnTo>
                    <a:pt x="1150" y="618"/>
                  </a:lnTo>
                  <a:lnTo>
                    <a:pt x="1143" y="594"/>
                  </a:lnTo>
                  <a:lnTo>
                    <a:pt x="1143" y="594"/>
                  </a:lnTo>
                  <a:lnTo>
                    <a:pt x="1134" y="573"/>
                  </a:lnTo>
                  <a:lnTo>
                    <a:pt x="1134" y="573"/>
                  </a:lnTo>
                  <a:lnTo>
                    <a:pt x="1122" y="538"/>
                  </a:lnTo>
                  <a:lnTo>
                    <a:pt x="1115" y="523"/>
                  </a:lnTo>
                  <a:lnTo>
                    <a:pt x="1109" y="509"/>
                  </a:lnTo>
                  <a:lnTo>
                    <a:pt x="1101" y="496"/>
                  </a:lnTo>
                  <a:lnTo>
                    <a:pt x="1092" y="483"/>
                  </a:lnTo>
                  <a:lnTo>
                    <a:pt x="1084" y="473"/>
                  </a:lnTo>
                  <a:lnTo>
                    <a:pt x="1073" y="464"/>
                  </a:lnTo>
                  <a:lnTo>
                    <a:pt x="1073" y="464"/>
                  </a:lnTo>
                  <a:lnTo>
                    <a:pt x="1052" y="445"/>
                  </a:lnTo>
                  <a:lnTo>
                    <a:pt x="1045" y="440"/>
                  </a:lnTo>
                  <a:lnTo>
                    <a:pt x="1040" y="433"/>
                  </a:lnTo>
                  <a:lnTo>
                    <a:pt x="1036" y="426"/>
                  </a:lnTo>
                  <a:lnTo>
                    <a:pt x="1033" y="419"/>
                  </a:lnTo>
                  <a:lnTo>
                    <a:pt x="1028" y="399"/>
                  </a:lnTo>
                  <a:lnTo>
                    <a:pt x="1028" y="395"/>
                  </a:lnTo>
                  <a:lnTo>
                    <a:pt x="1028" y="395"/>
                  </a:lnTo>
                  <a:lnTo>
                    <a:pt x="1026" y="388"/>
                  </a:lnTo>
                  <a:lnTo>
                    <a:pt x="1025" y="382"/>
                  </a:lnTo>
                  <a:lnTo>
                    <a:pt x="1026" y="378"/>
                  </a:lnTo>
                  <a:lnTo>
                    <a:pt x="1028" y="374"/>
                  </a:lnTo>
                  <a:lnTo>
                    <a:pt x="1031" y="367"/>
                  </a:lnTo>
                  <a:lnTo>
                    <a:pt x="1036" y="363"/>
                  </a:lnTo>
                  <a:lnTo>
                    <a:pt x="1036" y="363"/>
                  </a:lnTo>
                  <a:lnTo>
                    <a:pt x="1040" y="356"/>
                  </a:lnTo>
                  <a:lnTo>
                    <a:pt x="1042" y="353"/>
                  </a:lnTo>
                  <a:lnTo>
                    <a:pt x="1042" y="347"/>
                  </a:lnTo>
                  <a:lnTo>
                    <a:pt x="1042" y="347"/>
                  </a:lnTo>
                  <a:lnTo>
                    <a:pt x="1036" y="339"/>
                  </a:lnTo>
                  <a:lnTo>
                    <a:pt x="1028" y="329"/>
                  </a:lnTo>
                  <a:lnTo>
                    <a:pt x="1001" y="304"/>
                  </a:lnTo>
                  <a:lnTo>
                    <a:pt x="1001" y="304"/>
                  </a:lnTo>
                  <a:lnTo>
                    <a:pt x="980" y="283"/>
                  </a:lnTo>
                  <a:lnTo>
                    <a:pt x="963" y="265"/>
                  </a:lnTo>
                  <a:lnTo>
                    <a:pt x="963" y="265"/>
                  </a:lnTo>
                  <a:lnTo>
                    <a:pt x="955" y="254"/>
                  </a:lnTo>
                  <a:lnTo>
                    <a:pt x="949" y="242"/>
                  </a:lnTo>
                  <a:lnTo>
                    <a:pt x="940" y="219"/>
                  </a:lnTo>
                  <a:lnTo>
                    <a:pt x="940" y="219"/>
                  </a:lnTo>
                  <a:lnTo>
                    <a:pt x="928" y="193"/>
                  </a:lnTo>
                  <a:lnTo>
                    <a:pt x="921" y="179"/>
                  </a:lnTo>
                  <a:lnTo>
                    <a:pt x="913" y="162"/>
                  </a:lnTo>
                  <a:lnTo>
                    <a:pt x="913" y="162"/>
                  </a:lnTo>
                  <a:lnTo>
                    <a:pt x="899" y="139"/>
                  </a:lnTo>
                  <a:lnTo>
                    <a:pt x="885" y="106"/>
                  </a:lnTo>
                  <a:lnTo>
                    <a:pt x="871" y="67"/>
                  </a:lnTo>
                  <a:lnTo>
                    <a:pt x="856" y="20"/>
                  </a:lnTo>
                  <a:lnTo>
                    <a:pt x="856" y="20"/>
                  </a:lnTo>
                  <a:lnTo>
                    <a:pt x="854" y="14"/>
                  </a:lnTo>
                  <a:lnTo>
                    <a:pt x="854" y="14"/>
                  </a:lnTo>
                  <a:lnTo>
                    <a:pt x="853" y="13"/>
                  </a:lnTo>
                  <a:lnTo>
                    <a:pt x="851" y="11"/>
                  </a:lnTo>
                  <a:lnTo>
                    <a:pt x="846" y="11"/>
                  </a:lnTo>
                  <a:lnTo>
                    <a:pt x="830" y="10"/>
                  </a:lnTo>
                  <a:lnTo>
                    <a:pt x="830" y="10"/>
                  </a:lnTo>
                  <a:lnTo>
                    <a:pt x="821" y="10"/>
                  </a:lnTo>
                  <a:lnTo>
                    <a:pt x="812" y="10"/>
                  </a:lnTo>
                  <a:lnTo>
                    <a:pt x="812" y="10"/>
                  </a:lnTo>
                  <a:lnTo>
                    <a:pt x="807" y="7"/>
                  </a:lnTo>
                  <a:lnTo>
                    <a:pt x="800" y="4"/>
                  </a:lnTo>
                  <a:lnTo>
                    <a:pt x="800" y="4"/>
                  </a:lnTo>
                  <a:lnTo>
                    <a:pt x="788" y="0"/>
                  </a:lnTo>
                  <a:lnTo>
                    <a:pt x="783" y="0"/>
                  </a:lnTo>
                  <a:lnTo>
                    <a:pt x="779" y="0"/>
                  </a:lnTo>
                  <a:lnTo>
                    <a:pt x="779" y="0"/>
                  </a:lnTo>
                  <a:lnTo>
                    <a:pt x="776" y="4"/>
                  </a:lnTo>
                  <a:lnTo>
                    <a:pt x="773" y="11"/>
                  </a:lnTo>
                  <a:lnTo>
                    <a:pt x="773" y="11"/>
                  </a:lnTo>
                  <a:lnTo>
                    <a:pt x="773" y="25"/>
                  </a:lnTo>
                  <a:lnTo>
                    <a:pt x="773" y="39"/>
                  </a:lnTo>
                  <a:lnTo>
                    <a:pt x="773" y="39"/>
                  </a:lnTo>
                  <a:lnTo>
                    <a:pt x="773" y="59"/>
                  </a:lnTo>
                  <a:lnTo>
                    <a:pt x="772" y="67"/>
                  </a:lnTo>
                  <a:lnTo>
                    <a:pt x="770" y="71"/>
                  </a:lnTo>
                  <a:lnTo>
                    <a:pt x="770" y="71"/>
                  </a:lnTo>
                  <a:lnTo>
                    <a:pt x="767" y="73"/>
                  </a:lnTo>
                  <a:lnTo>
                    <a:pt x="765" y="74"/>
                  </a:lnTo>
                  <a:lnTo>
                    <a:pt x="765" y="74"/>
                  </a:lnTo>
                  <a:lnTo>
                    <a:pt x="760" y="73"/>
                  </a:lnTo>
                  <a:lnTo>
                    <a:pt x="755" y="71"/>
                  </a:lnTo>
                  <a:lnTo>
                    <a:pt x="748" y="64"/>
                  </a:lnTo>
                  <a:lnTo>
                    <a:pt x="742" y="56"/>
                  </a:lnTo>
                  <a:lnTo>
                    <a:pt x="739" y="52"/>
                  </a:lnTo>
                  <a:lnTo>
                    <a:pt x="386" y="80"/>
                  </a:lnTo>
                  <a:lnTo>
                    <a:pt x="386" y="78"/>
                  </a:lnTo>
                  <a:lnTo>
                    <a:pt x="386" y="78"/>
                  </a:lnTo>
                  <a:lnTo>
                    <a:pt x="381" y="67"/>
                  </a:lnTo>
                  <a:lnTo>
                    <a:pt x="358" y="2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1" y="80"/>
                  </a:lnTo>
                  <a:lnTo>
                    <a:pt x="5" y="88"/>
                  </a:lnTo>
                  <a:lnTo>
                    <a:pt x="14" y="98"/>
                  </a:lnTo>
                  <a:lnTo>
                    <a:pt x="14" y="98"/>
                  </a:lnTo>
                  <a:lnTo>
                    <a:pt x="23" y="105"/>
                  </a:lnTo>
                  <a:lnTo>
                    <a:pt x="30" y="111"/>
                  </a:lnTo>
                  <a:lnTo>
                    <a:pt x="30" y="111"/>
                  </a:lnTo>
                  <a:lnTo>
                    <a:pt x="35" y="113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6" y="120"/>
                  </a:lnTo>
                  <a:lnTo>
                    <a:pt x="33" y="125"/>
                  </a:lnTo>
                  <a:lnTo>
                    <a:pt x="33" y="125"/>
                  </a:lnTo>
                  <a:lnTo>
                    <a:pt x="28" y="133"/>
                  </a:lnTo>
                  <a:lnTo>
                    <a:pt x="23" y="144"/>
                  </a:lnTo>
                  <a:lnTo>
                    <a:pt x="18" y="160"/>
                  </a:lnTo>
                  <a:lnTo>
                    <a:pt x="33" y="168"/>
                  </a:lnTo>
                  <a:lnTo>
                    <a:pt x="39" y="175"/>
                  </a:lnTo>
                  <a:lnTo>
                    <a:pt x="39" y="175"/>
                  </a:lnTo>
                  <a:lnTo>
                    <a:pt x="72" y="162"/>
                  </a:lnTo>
                  <a:lnTo>
                    <a:pt x="93" y="157"/>
                  </a:lnTo>
                  <a:lnTo>
                    <a:pt x="103" y="154"/>
                  </a:lnTo>
                  <a:lnTo>
                    <a:pt x="112" y="154"/>
                  </a:lnTo>
                  <a:lnTo>
                    <a:pt x="112" y="154"/>
                  </a:lnTo>
                  <a:lnTo>
                    <a:pt x="137" y="154"/>
                  </a:lnTo>
                  <a:lnTo>
                    <a:pt x="169" y="157"/>
                  </a:lnTo>
                  <a:lnTo>
                    <a:pt x="204" y="162"/>
                  </a:lnTo>
                  <a:lnTo>
                    <a:pt x="221" y="167"/>
                  </a:lnTo>
                  <a:lnTo>
                    <a:pt x="238" y="171"/>
                  </a:lnTo>
                  <a:lnTo>
                    <a:pt x="238" y="171"/>
                  </a:lnTo>
                  <a:lnTo>
                    <a:pt x="255" y="176"/>
                  </a:lnTo>
                  <a:lnTo>
                    <a:pt x="271" y="183"/>
                  </a:lnTo>
                  <a:lnTo>
                    <a:pt x="287" y="192"/>
                  </a:lnTo>
                  <a:lnTo>
                    <a:pt x="302" y="202"/>
                  </a:lnTo>
                  <a:lnTo>
                    <a:pt x="313" y="210"/>
                  </a:lnTo>
                  <a:lnTo>
                    <a:pt x="323" y="219"/>
                  </a:lnTo>
                  <a:lnTo>
                    <a:pt x="330" y="227"/>
                  </a:lnTo>
                  <a:lnTo>
                    <a:pt x="333" y="233"/>
                  </a:lnTo>
                  <a:lnTo>
                    <a:pt x="333" y="233"/>
                  </a:lnTo>
                  <a:lnTo>
                    <a:pt x="333" y="237"/>
                  </a:lnTo>
                  <a:lnTo>
                    <a:pt x="333" y="237"/>
                  </a:lnTo>
                  <a:lnTo>
                    <a:pt x="355" y="235"/>
                  </a:lnTo>
                  <a:lnTo>
                    <a:pt x="355" y="235"/>
                  </a:lnTo>
                  <a:lnTo>
                    <a:pt x="365" y="234"/>
                  </a:lnTo>
                  <a:lnTo>
                    <a:pt x="375" y="233"/>
                  </a:lnTo>
                  <a:lnTo>
                    <a:pt x="390" y="227"/>
                  </a:lnTo>
                  <a:lnTo>
                    <a:pt x="403" y="220"/>
                  </a:lnTo>
                  <a:lnTo>
                    <a:pt x="413" y="213"/>
                  </a:lnTo>
                  <a:lnTo>
                    <a:pt x="413" y="213"/>
                  </a:lnTo>
                  <a:lnTo>
                    <a:pt x="423" y="206"/>
                  </a:lnTo>
                  <a:lnTo>
                    <a:pt x="428" y="203"/>
                  </a:lnTo>
                  <a:lnTo>
                    <a:pt x="434" y="202"/>
                  </a:lnTo>
                  <a:lnTo>
                    <a:pt x="434" y="202"/>
                  </a:lnTo>
                  <a:lnTo>
                    <a:pt x="440" y="200"/>
                  </a:lnTo>
                  <a:lnTo>
                    <a:pt x="445" y="197"/>
                  </a:lnTo>
                  <a:lnTo>
                    <a:pt x="449" y="196"/>
                  </a:lnTo>
                  <a:lnTo>
                    <a:pt x="452" y="192"/>
                  </a:lnTo>
                  <a:lnTo>
                    <a:pt x="454" y="189"/>
                  </a:lnTo>
                  <a:lnTo>
                    <a:pt x="455" y="185"/>
                  </a:lnTo>
                  <a:lnTo>
                    <a:pt x="455" y="174"/>
                  </a:lnTo>
                  <a:lnTo>
                    <a:pt x="455" y="174"/>
                  </a:lnTo>
                  <a:lnTo>
                    <a:pt x="456" y="171"/>
                  </a:lnTo>
                  <a:lnTo>
                    <a:pt x="461" y="168"/>
                  </a:lnTo>
                  <a:lnTo>
                    <a:pt x="461" y="168"/>
                  </a:lnTo>
                  <a:lnTo>
                    <a:pt x="470" y="167"/>
                  </a:lnTo>
                  <a:lnTo>
                    <a:pt x="482" y="165"/>
                  </a:lnTo>
                  <a:lnTo>
                    <a:pt x="496" y="165"/>
                  </a:lnTo>
                  <a:lnTo>
                    <a:pt x="511" y="168"/>
                  </a:lnTo>
                  <a:lnTo>
                    <a:pt x="528" y="171"/>
                  </a:lnTo>
                  <a:lnTo>
                    <a:pt x="542" y="175"/>
                  </a:lnTo>
                  <a:lnTo>
                    <a:pt x="556" y="182"/>
                  </a:lnTo>
                  <a:lnTo>
                    <a:pt x="566" y="190"/>
                  </a:lnTo>
                  <a:lnTo>
                    <a:pt x="566" y="190"/>
                  </a:lnTo>
                  <a:lnTo>
                    <a:pt x="581" y="206"/>
                  </a:lnTo>
                  <a:lnTo>
                    <a:pt x="589" y="217"/>
                  </a:lnTo>
                  <a:lnTo>
                    <a:pt x="589" y="217"/>
                  </a:lnTo>
                  <a:lnTo>
                    <a:pt x="601" y="230"/>
                  </a:lnTo>
                  <a:lnTo>
                    <a:pt x="616" y="244"/>
                  </a:lnTo>
                  <a:lnTo>
                    <a:pt x="616" y="244"/>
                  </a:lnTo>
                  <a:lnTo>
                    <a:pt x="631" y="256"/>
                  </a:lnTo>
                  <a:lnTo>
                    <a:pt x="643" y="266"/>
                  </a:lnTo>
                  <a:lnTo>
                    <a:pt x="643" y="266"/>
                  </a:lnTo>
                  <a:lnTo>
                    <a:pt x="654" y="275"/>
                  </a:lnTo>
                  <a:lnTo>
                    <a:pt x="661" y="280"/>
                  </a:lnTo>
                  <a:lnTo>
                    <a:pt x="661" y="280"/>
                  </a:lnTo>
                  <a:lnTo>
                    <a:pt x="671" y="284"/>
                  </a:lnTo>
                  <a:lnTo>
                    <a:pt x="685" y="293"/>
                  </a:lnTo>
                  <a:lnTo>
                    <a:pt x="700" y="303"/>
                  </a:lnTo>
                  <a:lnTo>
                    <a:pt x="707" y="308"/>
                  </a:lnTo>
                  <a:lnTo>
                    <a:pt x="711" y="314"/>
                  </a:lnTo>
                  <a:lnTo>
                    <a:pt x="711" y="314"/>
                  </a:lnTo>
                  <a:lnTo>
                    <a:pt x="718" y="321"/>
                  </a:lnTo>
                  <a:lnTo>
                    <a:pt x="718" y="321"/>
                  </a:lnTo>
                  <a:lnTo>
                    <a:pt x="725" y="329"/>
                  </a:lnTo>
                  <a:lnTo>
                    <a:pt x="732" y="340"/>
                  </a:lnTo>
                  <a:lnTo>
                    <a:pt x="735" y="346"/>
                  </a:lnTo>
                  <a:lnTo>
                    <a:pt x="736" y="353"/>
                  </a:lnTo>
                  <a:lnTo>
                    <a:pt x="738" y="361"/>
                  </a:lnTo>
                  <a:lnTo>
                    <a:pt x="736" y="370"/>
                  </a:lnTo>
                  <a:lnTo>
                    <a:pt x="736" y="370"/>
                  </a:lnTo>
                  <a:lnTo>
                    <a:pt x="734" y="389"/>
                  </a:lnTo>
                  <a:lnTo>
                    <a:pt x="729" y="409"/>
                  </a:lnTo>
                  <a:lnTo>
                    <a:pt x="729" y="409"/>
                  </a:lnTo>
                  <a:lnTo>
                    <a:pt x="727" y="424"/>
                  </a:lnTo>
                  <a:lnTo>
                    <a:pt x="724" y="438"/>
                  </a:lnTo>
                  <a:lnTo>
                    <a:pt x="724" y="450"/>
                  </a:lnTo>
                  <a:lnTo>
                    <a:pt x="724" y="454"/>
                  </a:lnTo>
                  <a:lnTo>
                    <a:pt x="725" y="457"/>
                  </a:lnTo>
                  <a:lnTo>
                    <a:pt x="725" y="457"/>
                  </a:lnTo>
                  <a:lnTo>
                    <a:pt x="728" y="462"/>
                  </a:lnTo>
                  <a:lnTo>
                    <a:pt x="731" y="469"/>
                  </a:lnTo>
                  <a:lnTo>
                    <a:pt x="734" y="492"/>
                  </a:lnTo>
                  <a:lnTo>
                    <a:pt x="734" y="492"/>
                  </a:lnTo>
                  <a:lnTo>
                    <a:pt x="736" y="513"/>
                  </a:lnTo>
                  <a:lnTo>
                    <a:pt x="739" y="521"/>
                  </a:lnTo>
                  <a:lnTo>
                    <a:pt x="741" y="524"/>
                  </a:lnTo>
                  <a:lnTo>
                    <a:pt x="742" y="525"/>
                  </a:lnTo>
                  <a:lnTo>
                    <a:pt x="742" y="525"/>
                  </a:lnTo>
                  <a:lnTo>
                    <a:pt x="743" y="525"/>
                  </a:lnTo>
                  <a:lnTo>
                    <a:pt x="745" y="524"/>
                  </a:lnTo>
                  <a:lnTo>
                    <a:pt x="745" y="524"/>
                  </a:lnTo>
                  <a:lnTo>
                    <a:pt x="748" y="518"/>
                  </a:lnTo>
                  <a:lnTo>
                    <a:pt x="749" y="513"/>
                  </a:lnTo>
                  <a:lnTo>
                    <a:pt x="751" y="497"/>
                  </a:lnTo>
                  <a:lnTo>
                    <a:pt x="751" y="497"/>
                  </a:lnTo>
                  <a:lnTo>
                    <a:pt x="753" y="483"/>
                  </a:lnTo>
                  <a:lnTo>
                    <a:pt x="755" y="479"/>
                  </a:lnTo>
                  <a:lnTo>
                    <a:pt x="759" y="476"/>
                  </a:lnTo>
                  <a:lnTo>
                    <a:pt x="759" y="476"/>
                  </a:lnTo>
                  <a:lnTo>
                    <a:pt x="765" y="475"/>
                  </a:lnTo>
                  <a:lnTo>
                    <a:pt x="770" y="476"/>
                  </a:lnTo>
                  <a:lnTo>
                    <a:pt x="776" y="480"/>
                  </a:lnTo>
                  <a:lnTo>
                    <a:pt x="779" y="483"/>
                  </a:lnTo>
                  <a:lnTo>
                    <a:pt x="779" y="483"/>
                  </a:lnTo>
                  <a:lnTo>
                    <a:pt x="780" y="487"/>
                  </a:lnTo>
                  <a:lnTo>
                    <a:pt x="780" y="490"/>
                  </a:lnTo>
                  <a:lnTo>
                    <a:pt x="779" y="493"/>
                  </a:lnTo>
                  <a:lnTo>
                    <a:pt x="776" y="497"/>
                  </a:lnTo>
                  <a:lnTo>
                    <a:pt x="776" y="497"/>
                  </a:lnTo>
                  <a:lnTo>
                    <a:pt x="772" y="502"/>
                  </a:lnTo>
                  <a:lnTo>
                    <a:pt x="767" y="510"/>
                  </a:lnTo>
                  <a:lnTo>
                    <a:pt x="762" y="518"/>
                  </a:lnTo>
                  <a:lnTo>
                    <a:pt x="758" y="527"/>
                  </a:lnTo>
                  <a:lnTo>
                    <a:pt x="755" y="537"/>
                  </a:lnTo>
                  <a:lnTo>
                    <a:pt x="753" y="545"/>
                  </a:lnTo>
                  <a:lnTo>
                    <a:pt x="753" y="552"/>
                  </a:lnTo>
                  <a:lnTo>
                    <a:pt x="755" y="555"/>
                  </a:lnTo>
                  <a:lnTo>
                    <a:pt x="756" y="558"/>
                  </a:lnTo>
                  <a:lnTo>
                    <a:pt x="756" y="558"/>
                  </a:lnTo>
                  <a:lnTo>
                    <a:pt x="767" y="572"/>
                  </a:lnTo>
                  <a:lnTo>
                    <a:pt x="781" y="591"/>
                  </a:lnTo>
                  <a:lnTo>
                    <a:pt x="781" y="591"/>
                  </a:lnTo>
                  <a:close/>
                </a:path>
              </a:pathLst>
            </a:custGeom>
            <a:solidFill>
              <a:srgbClr val="91BA5B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charset="0" pitchFamily="34" typeface="Calibri"/>
                <a:ea typeface="+mn-ea"/>
                <a:cs typeface="+mn-cs"/>
              </a:endParaRPr>
            </a:p>
          </p:txBody>
        </p:sp>
        <p:sp>
          <p:nvSpPr>
            <p:cNvPr id="25" name="Freeform 75"/>
            <p:cNvSpPr/>
            <p:nvPr/>
          </p:nvSpPr>
          <p:spPr bwMode="auto">
            <a:xfrm>
              <a:off x="5167313" y="2730500"/>
              <a:ext cx="77788" cy="80962"/>
            </a:xfrm>
            <a:custGeom>
              <a:gdLst>
                <a:gd fmla="*/ 55 w 98" name="T0"/>
                <a:gd fmla="*/ 86 h 104" name="T1"/>
                <a:gd fmla="*/ 55 w 98" name="T2"/>
                <a:gd fmla="*/ 86 h 104" name="T3"/>
                <a:gd fmla="*/ 84 w 98" name="T4"/>
                <a:gd fmla="*/ 67 h 104" name="T5"/>
                <a:gd fmla="*/ 98 w 98" name="T6"/>
                <a:gd fmla="*/ 58 h 104" name="T7"/>
                <a:gd fmla="*/ 98 w 98" name="T8"/>
                <a:gd fmla="*/ 58 h 104" name="T9"/>
                <a:gd fmla="*/ 95 w 98" name="T10"/>
                <a:gd fmla="*/ 51 h 104" name="T11"/>
                <a:gd fmla="*/ 87 w 98" name="T12"/>
                <a:gd fmla="*/ 37 h 104" name="T13"/>
                <a:gd fmla="*/ 77 w 98" name="T14"/>
                <a:gd fmla="*/ 21 h 104" name="T15"/>
                <a:gd fmla="*/ 71 w 98" name="T16"/>
                <a:gd fmla="*/ 16 h 104" name="T17"/>
                <a:gd fmla="*/ 66 w 98" name="T18"/>
                <a:gd fmla="*/ 11 h 104" name="T19"/>
                <a:gd fmla="*/ 64 w 98" name="T20"/>
                <a:gd fmla="*/ 10 h 104" name="T21"/>
                <a:gd fmla="*/ 64 w 98" name="T22"/>
                <a:gd fmla="*/ 10 h 104" name="T23"/>
                <a:gd fmla="*/ 55 w 98" name="T24"/>
                <a:gd fmla="*/ 4 h 104" name="T25"/>
                <a:gd fmla="*/ 49 w 98" name="T26"/>
                <a:gd fmla="*/ 2 h 104" name="T27"/>
                <a:gd fmla="*/ 43 w 98" name="T28"/>
                <a:gd fmla="*/ 0 h 104" name="T29"/>
                <a:gd fmla="*/ 27 w 98" name="T30"/>
                <a:gd fmla="*/ 0 h 104" name="T31"/>
                <a:gd fmla="*/ 0 w 98" name="T32"/>
                <a:gd fmla="*/ 2 h 104" name="T33"/>
                <a:gd fmla="*/ 18 w 98" name="T34"/>
                <a:gd fmla="*/ 104 h 104" name="T35"/>
                <a:gd fmla="*/ 18 w 98" name="T36"/>
                <a:gd fmla="*/ 104 h 104" name="T37"/>
                <a:gd fmla="*/ 32 w 98" name="T38"/>
                <a:gd fmla="*/ 97 h 104" name="T39"/>
                <a:gd fmla="*/ 55 w 98" name="T40"/>
                <a:gd fmla="*/ 86 h 104" name="T41"/>
                <a:gd fmla="*/ 55 w 98" name="T42"/>
                <a:gd fmla="*/ 86 h 104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4" w="98">
                  <a:moveTo>
                    <a:pt x="55" y="86"/>
                  </a:moveTo>
                  <a:lnTo>
                    <a:pt x="55" y="86"/>
                  </a:lnTo>
                  <a:lnTo>
                    <a:pt x="84" y="67"/>
                  </a:lnTo>
                  <a:lnTo>
                    <a:pt x="98" y="58"/>
                  </a:lnTo>
                  <a:lnTo>
                    <a:pt x="98" y="58"/>
                  </a:lnTo>
                  <a:lnTo>
                    <a:pt x="95" y="51"/>
                  </a:lnTo>
                  <a:lnTo>
                    <a:pt x="87" y="37"/>
                  </a:lnTo>
                  <a:lnTo>
                    <a:pt x="77" y="21"/>
                  </a:lnTo>
                  <a:lnTo>
                    <a:pt x="71" y="16"/>
                  </a:lnTo>
                  <a:lnTo>
                    <a:pt x="66" y="11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55" y="4"/>
                  </a:lnTo>
                  <a:lnTo>
                    <a:pt x="49" y="2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0" y="2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32" y="97"/>
                  </a:lnTo>
                  <a:lnTo>
                    <a:pt x="55" y="86"/>
                  </a:lnTo>
                  <a:lnTo>
                    <a:pt x="55" y="8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charset="0" pitchFamily="34" typeface="Calibri"/>
                <a:ea typeface="+mn-ea"/>
                <a:cs typeface="+mn-cs"/>
              </a:endParaRPr>
            </a:p>
          </p:txBody>
        </p:sp>
        <p:sp>
          <p:nvSpPr>
            <p:cNvPr id="26" name="Freeform 76"/>
            <p:cNvSpPr/>
            <p:nvPr/>
          </p:nvSpPr>
          <p:spPr bwMode="auto">
            <a:xfrm>
              <a:off x="4102100" y="3503613"/>
              <a:ext cx="892175" cy="400050"/>
            </a:xfrm>
            <a:custGeom>
              <a:gdLst>
                <a:gd fmla="*/ 1091 w 1125" name="T0"/>
                <a:gd fmla="*/ 76 h 503" name="T1"/>
                <a:gd fmla="*/ 1069 w 1125" name="T2"/>
                <a:gd fmla="*/ 32 h 503" name="T3"/>
                <a:gd fmla="*/ 903 w 1125" name="T4"/>
                <a:gd fmla="*/ 34 h 503" name="T5"/>
                <a:gd fmla="*/ 702 w 1125" name="T6"/>
                <a:gd fmla="*/ 76 h 503" name="T7"/>
                <a:gd fmla="*/ 499 w 1125" name="T8"/>
                <a:gd fmla="*/ 112 h 503" name="T9"/>
                <a:gd fmla="*/ 319 w 1125" name="T10"/>
                <a:gd fmla="*/ 136 h 503" name="T11"/>
                <a:gd fmla="*/ 312 w 1125" name="T12"/>
                <a:gd fmla="*/ 161 h 503" name="T13"/>
                <a:gd fmla="*/ 298 w 1125" name="T14"/>
                <a:gd fmla="*/ 195 h 503" name="T15"/>
                <a:gd fmla="*/ 284 w 1125" name="T16"/>
                <a:gd fmla="*/ 208 h 503" name="T17"/>
                <a:gd fmla="*/ 234 w 1125" name="T18"/>
                <a:gd fmla="*/ 236 h 503" name="T19"/>
                <a:gd fmla="*/ 220 w 1125" name="T20"/>
                <a:gd fmla="*/ 240 h 503" name="T21"/>
                <a:gd fmla="*/ 197 w 1125" name="T22"/>
                <a:gd fmla="*/ 236 h 503" name="T23"/>
                <a:gd fmla="*/ 167 w 1125" name="T24"/>
                <a:gd fmla="*/ 278 h 503" name="T25"/>
                <a:gd fmla="*/ 143 w 1125" name="T26"/>
                <a:gd fmla="*/ 304 h 503" name="T27"/>
                <a:gd fmla="*/ 125 w 1125" name="T28"/>
                <a:gd fmla="*/ 325 h 503" name="T29"/>
                <a:gd fmla="*/ 91 w 1125" name="T30"/>
                <a:gd fmla="*/ 332 h 503" name="T31"/>
                <a:gd fmla="*/ 68 w 1125" name="T32"/>
                <a:gd fmla="*/ 336 h 503" name="T33"/>
                <a:gd fmla="*/ 40 w 1125" name="T34"/>
                <a:gd fmla="*/ 384 h 503" name="T35"/>
                <a:gd fmla="*/ 32 w 1125" name="T36"/>
                <a:gd fmla="*/ 387 h 503" name="T37"/>
                <a:gd fmla="*/ 21 w 1125" name="T38"/>
                <a:gd fmla="*/ 398 h 503" name="T39"/>
                <a:gd fmla="*/ 0 w 1125" name="T40"/>
                <a:gd fmla="*/ 440 h 503" name="T41"/>
                <a:gd fmla="*/ 193 w 1125" name="T42"/>
                <a:gd fmla="*/ 408 h 503" name="T43"/>
                <a:gd fmla="*/ 235 w 1125" name="T44"/>
                <a:gd fmla="*/ 391 h 503" name="T45"/>
                <a:gd fmla="*/ 266 w 1125" name="T46"/>
                <a:gd fmla="*/ 371 h 503" name="T47"/>
                <a:gd fmla="*/ 349 w 1125" name="T48"/>
                <a:gd fmla="*/ 360 h 503" name="T49"/>
                <a:gd fmla="*/ 441 w 1125" name="T50"/>
                <a:gd fmla="*/ 355 h 503" name="T51"/>
                <a:gd fmla="*/ 454 w 1125" name="T52"/>
                <a:gd fmla="*/ 362 h 503" name="T53"/>
                <a:gd fmla="*/ 464 w 1125" name="T54"/>
                <a:gd fmla="*/ 374 h 503" name="T55"/>
                <a:gd fmla="*/ 464 w 1125" name="T56"/>
                <a:gd fmla="*/ 395 h 503" name="T57"/>
                <a:gd fmla="*/ 472 w 1125" name="T58"/>
                <a:gd fmla="*/ 400 h 503" name="T59"/>
                <a:gd fmla="*/ 483 w 1125" name="T60"/>
                <a:gd fmla="*/ 395 h 503" name="T61"/>
                <a:gd fmla="*/ 517 w 1125" name="T62"/>
                <a:gd fmla="*/ 388 h 503" name="T63"/>
                <a:gd fmla="*/ 648 w 1125" name="T64"/>
                <a:gd fmla="*/ 394 h 503" name="T65"/>
                <a:gd fmla="*/ 682 w 1125" name="T66"/>
                <a:gd fmla="*/ 416 h 503" name="T67"/>
                <a:gd fmla="*/ 693 w 1125" name="T68"/>
                <a:gd fmla="*/ 430 h 503" name="T69"/>
                <a:gd fmla="*/ 723 w 1125" name="T70"/>
                <a:gd fmla="*/ 453 h 503" name="T71"/>
                <a:gd fmla="*/ 735 w 1125" name="T72"/>
                <a:gd fmla="*/ 471 h 503" name="T73"/>
                <a:gd fmla="*/ 825 w 1125" name="T74"/>
                <a:gd fmla="*/ 484 h 503" name="T75"/>
                <a:gd fmla="*/ 849 w 1125" name="T76"/>
                <a:gd fmla="*/ 481 h 503" name="T77"/>
                <a:gd fmla="*/ 871 w 1125" name="T78"/>
                <a:gd fmla="*/ 484 h 503" name="T79"/>
                <a:gd fmla="*/ 878 w 1125" name="T80"/>
                <a:gd fmla="*/ 475 h 503" name="T81"/>
                <a:gd fmla="*/ 880 w 1125" name="T82"/>
                <a:gd fmla="*/ 453 h 503" name="T83"/>
                <a:gd fmla="*/ 898 w 1125" name="T84"/>
                <a:gd fmla="*/ 397 h 503" name="T85"/>
                <a:gd fmla="*/ 930 w 1125" name="T86"/>
                <a:gd fmla="*/ 357 h 503" name="T87"/>
                <a:gd fmla="*/ 973 w 1125" name="T88"/>
                <a:gd fmla="*/ 332 h 503" name="T89"/>
                <a:gd fmla="*/ 1009 w 1125" name="T90"/>
                <a:gd fmla="*/ 317 h 503" name="T91"/>
                <a:gd fmla="*/ 1028 w 1125" name="T92"/>
                <a:gd fmla="*/ 317 h 503" name="T93"/>
                <a:gd fmla="*/ 1049 w 1125" name="T94"/>
                <a:gd fmla="*/ 307 h 503" name="T95"/>
                <a:gd fmla="*/ 1072 w 1125" name="T96"/>
                <a:gd fmla="*/ 265 h 503" name="T97"/>
                <a:gd fmla="*/ 1021 w 1125" name="T98"/>
                <a:gd fmla="*/ 261 h 503" name="T99"/>
                <a:gd fmla="*/ 1009 w 1125" name="T100"/>
                <a:gd fmla="*/ 255 h 503" name="T101"/>
                <a:gd fmla="*/ 1006 w 1125" name="T102"/>
                <a:gd fmla="*/ 245 h 503" name="T103"/>
                <a:gd fmla="*/ 1011 w 1125" name="T104"/>
                <a:gd fmla="*/ 237 h 503" name="T105"/>
                <a:gd fmla="*/ 1017 w 1125" name="T106"/>
                <a:gd fmla="*/ 219 h 503" name="T107"/>
                <a:gd fmla="*/ 1030 w 1125" name="T108"/>
                <a:gd fmla="*/ 206 h 503" name="T109"/>
                <a:gd fmla="*/ 1053 w 1125" name="T110"/>
                <a:gd fmla="*/ 203 h 503" name="T111"/>
                <a:gd fmla="*/ 1080 w 1125" name="T112"/>
                <a:gd fmla="*/ 192 h 503" name="T113"/>
                <a:gd fmla="*/ 1094 w 1125" name="T114"/>
                <a:gd fmla="*/ 174 h 503" name="T115"/>
                <a:gd fmla="*/ 1097 w 1125" name="T116"/>
                <a:gd fmla="*/ 156 h 503" name="T117"/>
                <a:gd fmla="*/ 1112 w 1125" name="T118"/>
                <a:gd fmla="*/ 122 h 503" name="T119"/>
                <a:gd fmla="*/ 1125 w 1125" name="T120"/>
                <a:gd fmla="*/ 115 h 503" name="T121"/>
                <a:gd fmla="*/ 1111 w 1125" name="T122"/>
                <a:gd fmla="*/ 96 h 503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502" w="1125">
                  <a:moveTo>
                    <a:pt x="1111" y="96"/>
                  </a:moveTo>
                  <a:lnTo>
                    <a:pt x="1111" y="96"/>
                  </a:lnTo>
                  <a:lnTo>
                    <a:pt x="1100" y="86"/>
                  </a:lnTo>
                  <a:lnTo>
                    <a:pt x="1091" y="76"/>
                  </a:lnTo>
                  <a:lnTo>
                    <a:pt x="1091" y="76"/>
                  </a:lnTo>
                  <a:lnTo>
                    <a:pt x="1084" y="66"/>
                  </a:lnTo>
                  <a:lnTo>
                    <a:pt x="1079" y="55"/>
                  </a:lnTo>
                  <a:lnTo>
                    <a:pt x="1069" y="32"/>
                  </a:lnTo>
                  <a:lnTo>
                    <a:pt x="1058" y="0"/>
                  </a:lnTo>
                  <a:lnTo>
                    <a:pt x="1058" y="0"/>
                  </a:lnTo>
                  <a:lnTo>
                    <a:pt x="1002" y="13"/>
                  </a:lnTo>
                  <a:lnTo>
                    <a:pt x="903" y="34"/>
                  </a:lnTo>
                  <a:lnTo>
                    <a:pt x="903" y="34"/>
                  </a:lnTo>
                  <a:lnTo>
                    <a:pt x="860" y="42"/>
                  </a:lnTo>
                  <a:lnTo>
                    <a:pt x="860" y="42"/>
                  </a:lnTo>
                  <a:lnTo>
                    <a:pt x="702" y="76"/>
                  </a:lnTo>
                  <a:lnTo>
                    <a:pt x="562" y="104"/>
                  </a:lnTo>
                  <a:lnTo>
                    <a:pt x="562" y="104"/>
                  </a:lnTo>
                  <a:lnTo>
                    <a:pt x="532" y="108"/>
                  </a:lnTo>
                  <a:lnTo>
                    <a:pt x="499" y="112"/>
                  </a:lnTo>
                  <a:lnTo>
                    <a:pt x="424" y="121"/>
                  </a:lnTo>
                  <a:lnTo>
                    <a:pt x="319" y="129"/>
                  </a:lnTo>
                  <a:lnTo>
                    <a:pt x="319" y="129"/>
                  </a:lnTo>
                  <a:lnTo>
                    <a:pt x="319" y="136"/>
                  </a:lnTo>
                  <a:lnTo>
                    <a:pt x="318" y="145"/>
                  </a:lnTo>
                  <a:lnTo>
                    <a:pt x="316" y="153"/>
                  </a:lnTo>
                  <a:lnTo>
                    <a:pt x="312" y="161"/>
                  </a:lnTo>
                  <a:lnTo>
                    <a:pt x="312" y="161"/>
                  </a:lnTo>
                  <a:lnTo>
                    <a:pt x="308" y="174"/>
                  </a:lnTo>
                  <a:lnTo>
                    <a:pt x="308" y="174"/>
                  </a:lnTo>
                  <a:lnTo>
                    <a:pt x="304" y="185"/>
                  </a:lnTo>
                  <a:lnTo>
                    <a:pt x="298" y="195"/>
                  </a:lnTo>
                  <a:lnTo>
                    <a:pt x="293" y="203"/>
                  </a:lnTo>
                  <a:lnTo>
                    <a:pt x="288" y="206"/>
                  </a:lnTo>
                  <a:lnTo>
                    <a:pt x="284" y="208"/>
                  </a:lnTo>
                  <a:lnTo>
                    <a:pt x="284" y="208"/>
                  </a:lnTo>
                  <a:lnTo>
                    <a:pt x="272" y="212"/>
                  </a:lnTo>
                  <a:lnTo>
                    <a:pt x="258" y="217"/>
                  </a:lnTo>
                  <a:lnTo>
                    <a:pt x="245" y="226"/>
                  </a:lnTo>
                  <a:lnTo>
                    <a:pt x="234" y="236"/>
                  </a:lnTo>
                  <a:lnTo>
                    <a:pt x="234" y="236"/>
                  </a:lnTo>
                  <a:lnTo>
                    <a:pt x="230" y="238"/>
                  </a:lnTo>
                  <a:lnTo>
                    <a:pt x="225" y="240"/>
                  </a:lnTo>
                  <a:lnTo>
                    <a:pt x="220" y="240"/>
                  </a:lnTo>
                  <a:lnTo>
                    <a:pt x="214" y="240"/>
                  </a:lnTo>
                  <a:lnTo>
                    <a:pt x="204" y="237"/>
                  </a:lnTo>
                  <a:lnTo>
                    <a:pt x="197" y="236"/>
                  </a:lnTo>
                  <a:lnTo>
                    <a:pt x="197" y="236"/>
                  </a:lnTo>
                  <a:lnTo>
                    <a:pt x="195" y="241"/>
                  </a:lnTo>
                  <a:lnTo>
                    <a:pt x="189" y="252"/>
                  </a:lnTo>
                  <a:lnTo>
                    <a:pt x="179" y="265"/>
                  </a:lnTo>
                  <a:lnTo>
                    <a:pt x="167" y="278"/>
                  </a:lnTo>
                  <a:lnTo>
                    <a:pt x="167" y="278"/>
                  </a:lnTo>
                  <a:lnTo>
                    <a:pt x="160" y="283"/>
                  </a:lnTo>
                  <a:lnTo>
                    <a:pt x="154" y="290"/>
                  </a:lnTo>
                  <a:lnTo>
                    <a:pt x="143" y="304"/>
                  </a:lnTo>
                  <a:lnTo>
                    <a:pt x="143" y="304"/>
                  </a:lnTo>
                  <a:lnTo>
                    <a:pt x="134" y="315"/>
                  </a:lnTo>
                  <a:lnTo>
                    <a:pt x="125" y="325"/>
                  </a:lnTo>
                  <a:lnTo>
                    <a:pt x="125" y="325"/>
                  </a:lnTo>
                  <a:lnTo>
                    <a:pt x="118" y="328"/>
                  </a:lnTo>
                  <a:lnTo>
                    <a:pt x="109" y="331"/>
                  </a:lnTo>
                  <a:lnTo>
                    <a:pt x="91" y="332"/>
                  </a:lnTo>
                  <a:lnTo>
                    <a:pt x="91" y="332"/>
                  </a:lnTo>
                  <a:lnTo>
                    <a:pt x="77" y="332"/>
                  </a:lnTo>
                  <a:lnTo>
                    <a:pt x="73" y="334"/>
                  </a:lnTo>
                  <a:lnTo>
                    <a:pt x="68" y="336"/>
                  </a:lnTo>
                  <a:lnTo>
                    <a:pt x="68" y="336"/>
                  </a:lnTo>
                  <a:lnTo>
                    <a:pt x="57" y="357"/>
                  </a:lnTo>
                  <a:lnTo>
                    <a:pt x="43" y="380"/>
                  </a:lnTo>
                  <a:lnTo>
                    <a:pt x="43" y="380"/>
                  </a:lnTo>
                  <a:lnTo>
                    <a:pt x="40" y="384"/>
                  </a:lnTo>
                  <a:lnTo>
                    <a:pt x="38" y="386"/>
                  </a:lnTo>
                  <a:lnTo>
                    <a:pt x="38" y="386"/>
                  </a:lnTo>
                  <a:lnTo>
                    <a:pt x="35" y="386"/>
                  </a:lnTo>
                  <a:lnTo>
                    <a:pt x="32" y="387"/>
                  </a:lnTo>
                  <a:lnTo>
                    <a:pt x="28" y="390"/>
                  </a:lnTo>
                  <a:lnTo>
                    <a:pt x="21" y="398"/>
                  </a:lnTo>
                  <a:lnTo>
                    <a:pt x="21" y="398"/>
                  </a:lnTo>
                  <a:lnTo>
                    <a:pt x="21" y="398"/>
                  </a:lnTo>
                  <a:lnTo>
                    <a:pt x="11" y="411"/>
                  </a:lnTo>
                  <a:lnTo>
                    <a:pt x="5" y="421"/>
                  </a:lnTo>
                  <a:lnTo>
                    <a:pt x="3" y="429"/>
                  </a:lnTo>
                  <a:lnTo>
                    <a:pt x="0" y="440"/>
                  </a:lnTo>
                  <a:lnTo>
                    <a:pt x="168" y="419"/>
                  </a:lnTo>
                  <a:lnTo>
                    <a:pt x="167" y="419"/>
                  </a:lnTo>
                  <a:lnTo>
                    <a:pt x="167" y="419"/>
                  </a:lnTo>
                  <a:lnTo>
                    <a:pt x="193" y="408"/>
                  </a:lnTo>
                  <a:lnTo>
                    <a:pt x="211" y="400"/>
                  </a:lnTo>
                  <a:lnTo>
                    <a:pt x="228" y="394"/>
                  </a:lnTo>
                  <a:lnTo>
                    <a:pt x="228" y="394"/>
                  </a:lnTo>
                  <a:lnTo>
                    <a:pt x="235" y="391"/>
                  </a:lnTo>
                  <a:lnTo>
                    <a:pt x="242" y="387"/>
                  </a:lnTo>
                  <a:lnTo>
                    <a:pt x="256" y="379"/>
                  </a:lnTo>
                  <a:lnTo>
                    <a:pt x="256" y="379"/>
                  </a:lnTo>
                  <a:lnTo>
                    <a:pt x="266" y="371"/>
                  </a:lnTo>
                  <a:lnTo>
                    <a:pt x="276" y="366"/>
                  </a:lnTo>
                  <a:lnTo>
                    <a:pt x="286" y="362"/>
                  </a:lnTo>
                  <a:lnTo>
                    <a:pt x="298" y="360"/>
                  </a:lnTo>
                  <a:lnTo>
                    <a:pt x="349" y="360"/>
                  </a:lnTo>
                  <a:lnTo>
                    <a:pt x="349" y="360"/>
                  </a:lnTo>
                  <a:lnTo>
                    <a:pt x="374" y="359"/>
                  </a:lnTo>
                  <a:lnTo>
                    <a:pt x="403" y="357"/>
                  </a:lnTo>
                  <a:lnTo>
                    <a:pt x="441" y="355"/>
                  </a:lnTo>
                  <a:lnTo>
                    <a:pt x="441" y="355"/>
                  </a:lnTo>
                  <a:lnTo>
                    <a:pt x="441" y="355"/>
                  </a:lnTo>
                  <a:lnTo>
                    <a:pt x="441" y="355"/>
                  </a:lnTo>
                  <a:lnTo>
                    <a:pt x="454" y="362"/>
                  </a:lnTo>
                  <a:lnTo>
                    <a:pt x="461" y="367"/>
                  </a:lnTo>
                  <a:lnTo>
                    <a:pt x="464" y="371"/>
                  </a:lnTo>
                  <a:lnTo>
                    <a:pt x="464" y="374"/>
                  </a:lnTo>
                  <a:lnTo>
                    <a:pt x="464" y="374"/>
                  </a:lnTo>
                  <a:lnTo>
                    <a:pt x="464" y="381"/>
                  </a:lnTo>
                  <a:lnTo>
                    <a:pt x="464" y="381"/>
                  </a:lnTo>
                  <a:lnTo>
                    <a:pt x="464" y="391"/>
                  </a:lnTo>
                  <a:lnTo>
                    <a:pt x="464" y="395"/>
                  </a:lnTo>
                  <a:lnTo>
                    <a:pt x="465" y="398"/>
                  </a:lnTo>
                  <a:lnTo>
                    <a:pt x="465" y="398"/>
                  </a:lnTo>
                  <a:lnTo>
                    <a:pt x="468" y="400"/>
                  </a:lnTo>
                  <a:lnTo>
                    <a:pt x="472" y="400"/>
                  </a:lnTo>
                  <a:lnTo>
                    <a:pt x="472" y="400"/>
                  </a:lnTo>
                  <a:lnTo>
                    <a:pt x="478" y="397"/>
                  </a:lnTo>
                  <a:lnTo>
                    <a:pt x="483" y="395"/>
                  </a:lnTo>
                  <a:lnTo>
                    <a:pt x="483" y="395"/>
                  </a:lnTo>
                  <a:lnTo>
                    <a:pt x="489" y="393"/>
                  </a:lnTo>
                  <a:lnTo>
                    <a:pt x="496" y="390"/>
                  </a:lnTo>
                  <a:lnTo>
                    <a:pt x="504" y="388"/>
                  </a:lnTo>
                  <a:lnTo>
                    <a:pt x="517" y="388"/>
                  </a:lnTo>
                  <a:lnTo>
                    <a:pt x="517" y="388"/>
                  </a:lnTo>
                  <a:lnTo>
                    <a:pt x="564" y="390"/>
                  </a:lnTo>
                  <a:lnTo>
                    <a:pt x="592" y="391"/>
                  </a:lnTo>
                  <a:lnTo>
                    <a:pt x="648" y="394"/>
                  </a:lnTo>
                  <a:lnTo>
                    <a:pt x="648" y="394"/>
                  </a:lnTo>
                  <a:lnTo>
                    <a:pt x="664" y="402"/>
                  </a:lnTo>
                  <a:lnTo>
                    <a:pt x="676" y="412"/>
                  </a:lnTo>
                  <a:lnTo>
                    <a:pt x="682" y="416"/>
                  </a:lnTo>
                  <a:lnTo>
                    <a:pt x="685" y="422"/>
                  </a:lnTo>
                  <a:lnTo>
                    <a:pt x="685" y="422"/>
                  </a:lnTo>
                  <a:lnTo>
                    <a:pt x="689" y="426"/>
                  </a:lnTo>
                  <a:lnTo>
                    <a:pt x="693" y="430"/>
                  </a:lnTo>
                  <a:lnTo>
                    <a:pt x="705" y="439"/>
                  </a:lnTo>
                  <a:lnTo>
                    <a:pt x="705" y="439"/>
                  </a:lnTo>
                  <a:lnTo>
                    <a:pt x="717" y="447"/>
                  </a:lnTo>
                  <a:lnTo>
                    <a:pt x="723" y="453"/>
                  </a:lnTo>
                  <a:lnTo>
                    <a:pt x="724" y="458"/>
                  </a:lnTo>
                  <a:lnTo>
                    <a:pt x="724" y="458"/>
                  </a:lnTo>
                  <a:lnTo>
                    <a:pt x="728" y="464"/>
                  </a:lnTo>
                  <a:lnTo>
                    <a:pt x="735" y="471"/>
                  </a:lnTo>
                  <a:lnTo>
                    <a:pt x="755" y="485"/>
                  </a:lnTo>
                  <a:lnTo>
                    <a:pt x="775" y="496"/>
                  </a:lnTo>
                  <a:lnTo>
                    <a:pt x="786" y="503"/>
                  </a:lnTo>
                  <a:lnTo>
                    <a:pt x="825" y="484"/>
                  </a:lnTo>
                  <a:lnTo>
                    <a:pt x="825" y="484"/>
                  </a:lnTo>
                  <a:lnTo>
                    <a:pt x="832" y="481"/>
                  </a:lnTo>
                  <a:lnTo>
                    <a:pt x="840" y="481"/>
                  </a:lnTo>
                  <a:lnTo>
                    <a:pt x="849" y="481"/>
                  </a:lnTo>
                  <a:lnTo>
                    <a:pt x="856" y="482"/>
                  </a:lnTo>
                  <a:lnTo>
                    <a:pt x="856" y="482"/>
                  </a:lnTo>
                  <a:lnTo>
                    <a:pt x="867" y="485"/>
                  </a:lnTo>
                  <a:lnTo>
                    <a:pt x="871" y="484"/>
                  </a:lnTo>
                  <a:lnTo>
                    <a:pt x="874" y="484"/>
                  </a:lnTo>
                  <a:lnTo>
                    <a:pt x="874" y="484"/>
                  </a:lnTo>
                  <a:lnTo>
                    <a:pt x="877" y="479"/>
                  </a:lnTo>
                  <a:lnTo>
                    <a:pt x="878" y="475"/>
                  </a:lnTo>
                  <a:lnTo>
                    <a:pt x="878" y="475"/>
                  </a:lnTo>
                  <a:lnTo>
                    <a:pt x="878" y="467"/>
                  </a:lnTo>
                  <a:lnTo>
                    <a:pt x="878" y="467"/>
                  </a:lnTo>
                  <a:lnTo>
                    <a:pt x="880" y="453"/>
                  </a:lnTo>
                  <a:lnTo>
                    <a:pt x="884" y="437"/>
                  </a:lnTo>
                  <a:lnTo>
                    <a:pt x="888" y="419"/>
                  </a:lnTo>
                  <a:lnTo>
                    <a:pt x="898" y="397"/>
                  </a:lnTo>
                  <a:lnTo>
                    <a:pt x="898" y="397"/>
                  </a:lnTo>
                  <a:lnTo>
                    <a:pt x="903" y="386"/>
                  </a:lnTo>
                  <a:lnTo>
                    <a:pt x="910" y="374"/>
                  </a:lnTo>
                  <a:lnTo>
                    <a:pt x="920" y="366"/>
                  </a:lnTo>
                  <a:lnTo>
                    <a:pt x="930" y="357"/>
                  </a:lnTo>
                  <a:lnTo>
                    <a:pt x="940" y="350"/>
                  </a:lnTo>
                  <a:lnTo>
                    <a:pt x="951" y="343"/>
                  </a:lnTo>
                  <a:lnTo>
                    <a:pt x="973" y="332"/>
                  </a:lnTo>
                  <a:lnTo>
                    <a:pt x="973" y="332"/>
                  </a:lnTo>
                  <a:lnTo>
                    <a:pt x="990" y="324"/>
                  </a:lnTo>
                  <a:lnTo>
                    <a:pt x="990" y="324"/>
                  </a:lnTo>
                  <a:lnTo>
                    <a:pt x="1000" y="320"/>
                  </a:lnTo>
                  <a:lnTo>
                    <a:pt x="1009" y="317"/>
                  </a:lnTo>
                  <a:lnTo>
                    <a:pt x="1016" y="317"/>
                  </a:lnTo>
                  <a:lnTo>
                    <a:pt x="1021" y="317"/>
                  </a:lnTo>
                  <a:lnTo>
                    <a:pt x="1021" y="317"/>
                  </a:lnTo>
                  <a:lnTo>
                    <a:pt x="1028" y="317"/>
                  </a:lnTo>
                  <a:lnTo>
                    <a:pt x="1034" y="317"/>
                  </a:lnTo>
                  <a:lnTo>
                    <a:pt x="1041" y="314"/>
                  </a:lnTo>
                  <a:lnTo>
                    <a:pt x="1049" y="307"/>
                  </a:lnTo>
                  <a:lnTo>
                    <a:pt x="1049" y="307"/>
                  </a:lnTo>
                  <a:lnTo>
                    <a:pt x="1055" y="299"/>
                  </a:lnTo>
                  <a:lnTo>
                    <a:pt x="1060" y="292"/>
                  </a:lnTo>
                  <a:lnTo>
                    <a:pt x="1069" y="276"/>
                  </a:lnTo>
                  <a:lnTo>
                    <a:pt x="1072" y="265"/>
                  </a:lnTo>
                  <a:lnTo>
                    <a:pt x="1073" y="258"/>
                  </a:lnTo>
                  <a:lnTo>
                    <a:pt x="1073" y="258"/>
                  </a:lnTo>
                  <a:lnTo>
                    <a:pt x="1051" y="259"/>
                  </a:lnTo>
                  <a:lnTo>
                    <a:pt x="1021" y="261"/>
                  </a:lnTo>
                  <a:lnTo>
                    <a:pt x="1021" y="261"/>
                  </a:lnTo>
                  <a:lnTo>
                    <a:pt x="1016" y="259"/>
                  </a:lnTo>
                  <a:lnTo>
                    <a:pt x="1011" y="258"/>
                  </a:lnTo>
                  <a:lnTo>
                    <a:pt x="1009" y="255"/>
                  </a:lnTo>
                  <a:lnTo>
                    <a:pt x="1006" y="252"/>
                  </a:lnTo>
                  <a:lnTo>
                    <a:pt x="1006" y="252"/>
                  </a:lnTo>
                  <a:lnTo>
                    <a:pt x="1006" y="250"/>
                  </a:lnTo>
                  <a:lnTo>
                    <a:pt x="1006" y="245"/>
                  </a:lnTo>
                  <a:lnTo>
                    <a:pt x="1007" y="243"/>
                  </a:lnTo>
                  <a:lnTo>
                    <a:pt x="1010" y="240"/>
                  </a:lnTo>
                  <a:lnTo>
                    <a:pt x="1010" y="240"/>
                  </a:lnTo>
                  <a:lnTo>
                    <a:pt x="1011" y="237"/>
                  </a:lnTo>
                  <a:lnTo>
                    <a:pt x="1013" y="234"/>
                  </a:lnTo>
                  <a:lnTo>
                    <a:pt x="1016" y="226"/>
                  </a:lnTo>
                  <a:lnTo>
                    <a:pt x="1016" y="226"/>
                  </a:lnTo>
                  <a:lnTo>
                    <a:pt x="1017" y="219"/>
                  </a:lnTo>
                  <a:lnTo>
                    <a:pt x="1018" y="213"/>
                  </a:lnTo>
                  <a:lnTo>
                    <a:pt x="1023" y="209"/>
                  </a:lnTo>
                  <a:lnTo>
                    <a:pt x="1025" y="206"/>
                  </a:lnTo>
                  <a:lnTo>
                    <a:pt x="1030" y="206"/>
                  </a:lnTo>
                  <a:lnTo>
                    <a:pt x="1030" y="206"/>
                  </a:lnTo>
                  <a:lnTo>
                    <a:pt x="1044" y="205"/>
                  </a:lnTo>
                  <a:lnTo>
                    <a:pt x="1044" y="205"/>
                  </a:lnTo>
                  <a:lnTo>
                    <a:pt x="1053" y="203"/>
                  </a:lnTo>
                  <a:lnTo>
                    <a:pt x="1063" y="202"/>
                  </a:lnTo>
                  <a:lnTo>
                    <a:pt x="1072" y="198"/>
                  </a:lnTo>
                  <a:lnTo>
                    <a:pt x="1076" y="195"/>
                  </a:lnTo>
                  <a:lnTo>
                    <a:pt x="1080" y="192"/>
                  </a:lnTo>
                  <a:lnTo>
                    <a:pt x="1080" y="192"/>
                  </a:lnTo>
                  <a:lnTo>
                    <a:pt x="1087" y="184"/>
                  </a:lnTo>
                  <a:lnTo>
                    <a:pt x="1087" y="184"/>
                  </a:lnTo>
                  <a:lnTo>
                    <a:pt x="1094" y="174"/>
                  </a:lnTo>
                  <a:lnTo>
                    <a:pt x="1095" y="170"/>
                  </a:lnTo>
                  <a:lnTo>
                    <a:pt x="1095" y="164"/>
                  </a:lnTo>
                  <a:lnTo>
                    <a:pt x="1095" y="164"/>
                  </a:lnTo>
                  <a:lnTo>
                    <a:pt x="1097" y="156"/>
                  </a:lnTo>
                  <a:lnTo>
                    <a:pt x="1100" y="142"/>
                  </a:lnTo>
                  <a:lnTo>
                    <a:pt x="1102" y="135"/>
                  </a:lnTo>
                  <a:lnTo>
                    <a:pt x="1107" y="128"/>
                  </a:lnTo>
                  <a:lnTo>
                    <a:pt x="1112" y="122"/>
                  </a:lnTo>
                  <a:lnTo>
                    <a:pt x="1119" y="119"/>
                  </a:lnTo>
                  <a:lnTo>
                    <a:pt x="1119" y="119"/>
                  </a:lnTo>
                  <a:lnTo>
                    <a:pt x="1123" y="118"/>
                  </a:lnTo>
                  <a:lnTo>
                    <a:pt x="1125" y="115"/>
                  </a:lnTo>
                  <a:lnTo>
                    <a:pt x="1125" y="115"/>
                  </a:lnTo>
                  <a:lnTo>
                    <a:pt x="1123" y="111"/>
                  </a:lnTo>
                  <a:lnTo>
                    <a:pt x="1121" y="107"/>
                  </a:lnTo>
                  <a:lnTo>
                    <a:pt x="1111" y="96"/>
                  </a:lnTo>
                  <a:lnTo>
                    <a:pt x="1111" y="96"/>
                  </a:lnTo>
                  <a:close/>
                </a:path>
              </a:pathLst>
            </a:custGeom>
            <a:solidFill>
              <a:srgbClr val="91BA5B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charset="0" pitchFamily="34" typeface="Calibri"/>
                <a:ea typeface="+mn-ea"/>
                <a:cs typeface="+mn-cs"/>
              </a:endParaRPr>
            </a:p>
          </p:txBody>
        </p:sp>
        <p:sp>
          <p:nvSpPr>
            <p:cNvPr id="27" name="Freeform 77"/>
            <p:cNvSpPr/>
            <p:nvPr/>
          </p:nvSpPr>
          <p:spPr bwMode="auto">
            <a:xfrm>
              <a:off x="4424363" y="2400300"/>
              <a:ext cx="742950" cy="549275"/>
            </a:xfrm>
            <a:custGeom>
              <a:gdLst>
                <a:gd fmla="*/ 514 w 936" name="T0"/>
                <a:gd fmla="*/ 516 h 692" name="T1"/>
                <a:gd fmla="*/ 556 w 936" name="T2"/>
                <a:gd fmla="*/ 528 h 692" name="T3"/>
                <a:gd fmla="*/ 566 w 936" name="T4"/>
                <a:gd fmla="*/ 532 h 692" name="T5"/>
                <a:gd fmla="*/ 576 w 936" name="T6"/>
                <a:gd fmla="*/ 547 h 692" name="T7"/>
                <a:gd fmla="*/ 573 w 936" name="T8"/>
                <a:gd fmla="*/ 571 h 692" name="T9"/>
                <a:gd fmla="*/ 577 w 936" name="T10"/>
                <a:gd fmla="*/ 582 h 692" name="T11"/>
                <a:gd fmla="*/ 598 w 936" name="T12"/>
                <a:gd fmla="*/ 585 h 692" name="T13"/>
                <a:gd fmla="*/ 614 w 936" name="T14"/>
                <a:gd fmla="*/ 589 h 692" name="T15"/>
                <a:gd fmla="*/ 625 w 936" name="T16"/>
                <a:gd fmla="*/ 598 h 692" name="T17"/>
                <a:gd fmla="*/ 722 w 936" name="T18"/>
                <a:gd fmla="*/ 640 h 692" name="T19"/>
                <a:gd fmla="*/ 737 w 936" name="T20"/>
                <a:gd fmla="*/ 689 h 692" name="T21"/>
                <a:gd fmla="*/ 789 w 936" name="T22"/>
                <a:gd fmla="*/ 676 h 692" name="T23"/>
                <a:gd fmla="*/ 862 w 936" name="T24"/>
                <a:gd fmla="*/ 657 h 692" name="T25"/>
                <a:gd fmla="*/ 922 w 936" name="T26"/>
                <a:gd fmla="*/ 599 h 692" name="T27"/>
                <a:gd fmla="*/ 936 w 936" name="T28"/>
                <a:gd fmla="*/ 579 h 692" name="T29"/>
                <a:gd fmla="*/ 928 w 936" name="T30"/>
                <a:gd fmla="*/ 575 h 692" name="T31"/>
                <a:gd fmla="*/ 894 w 936" name="T32"/>
                <a:gd fmla="*/ 579 h 692" name="T33"/>
                <a:gd fmla="*/ 866 w 936" name="T34"/>
                <a:gd fmla="*/ 602 h 692" name="T35"/>
                <a:gd fmla="*/ 842 w 936" name="T36"/>
                <a:gd fmla="*/ 622 h 692" name="T37"/>
                <a:gd fmla="*/ 764 w 936" name="T38"/>
                <a:gd fmla="*/ 641 h 692" name="T39"/>
                <a:gd fmla="*/ 757 w 936" name="T40"/>
                <a:gd fmla="*/ 629 h 692" name="T41"/>
                <a:gd fmla="*/ 755 w 936" name="T42"/>
                <a:gd fmla="*/ 629 h 692" name="T43"/>
                <a:gd fmla="*/ 755 w 936" name="T44"/>
                <a:gd fmla="*/ 617 h 692" name="T45"/>
                <a:gd fmla="*/ 755 w 936" name="T46"/>
                <a:gd fmla="*/ 572 h 692" name="T47"/>
                <a:gd fmla="*/ 754 w 936" name="T48"/>
                <a:gd fmla="*/ 525 h 692" name="T49"/>
                <a:gd fmla="*/ 741 w 936" name="T50"/>
                <a:gd fmla="*/ 455 h 692" name="T51"/>
                <a:gd fmla="*/ 729 w 936" name="T52"/>
                <a:gd fmla="*/ 337 h 692" name="T53"/>
                <a:gd fmla="*/ 720 w 936" name="T54"/>
                <a:gd fmla="*/ 249 h 692" name="T55"/>
                <a:gd fmla="*/ 696 w 936" name="T56"/>
                <a:gd fmla="*/ 207 h 692" name="T57"/>
                <a:gd fmla="*/ 684 w 936" name="T58"/>
                <a:gd fmla="*/ 190 h 692" name="T59"/>
                <a:gd fmla="*/ 677 w 936" name="T60"/>
                <a:gd fmla="*/ 145 h 692" name="T61"/>
                <a:gd fmla="*/ 660 w 936" name="T62"/>
                <a:gd fmla="*/ 91 h 692" name="T63"/>
                <a:gd fmla="*/ 649 w 936" name="T64"/>
                <a:gd fmla="*/ 40 h 692" name="T65"/>
                <a:gd fmla="*/ 579 w 936" name="T66"/>
                <a:gd fmla="*/ 16 h 692" name="T67"/>
                <a:gd fmla="*/ 478 w 936" name="T68"/>
                <a:gd fmla="*/ 30 h 692" name="T69"/>
                <a:gd fmla="*/ 415 w 936" name="T70"/>
                <a:gd fmla="*/ 81 h 692" name="T71"/>
                <a:gd fmla="*/ 376 w 936" name="T72"/>
                <a:gd fmla="*/ 124 h 692" name="T73"/>
                <a:gd fmla="*/ 345 w 936" name="T74"/>
                <a:gd fmla="*/ 180 h 692" name="T75"/>
                <a:gd fmla="*/ 343 w 936" name="T76"/>
                <a:gd fmla="*/ 190 h 692" name="T77"/>
                <a:gd fmla="*/ 350 w 936" name="T78"/>
                <a:gd fmla="*/ 207 h 692" name="T79"/>
                <a:gd fmla="*/ 366 w 936" name="T80"/>
                <a:gd fmla="*/ 242 h 692" name="T81"/>
                <a:gd fmla="*/ 374 w 936" name="T82"/>
                <a:gd fmla="*/ 281 h 692" name="T83"/>
                <a:gd fmla="*/ 376 w 936" name="T84"/>
                <a:gd fmla="*/ 288 h 692" name="T85"/>
                <a:gd fmla="*/ 360 w 936" name="T86"/>
                <a:gd fmla="*/ 295 h 692" name="T87"/>
                <a:gd fmla="*/ 336 w 936" name="T88"/>
                <a:gd fmla="*/ 315 h 692" name="T89"/>
                <a:gd fmla="*/ 315 w 936" name="T90"/>
                <a:gd fmla="*/ 341 h 692" name="T91"/>
                <a:gd fmla="*/ 297 w 936" name="T92"/>
                <a:gd fmla="*/ 350 h 692" name="T93"/>
                <a:gd fmla="*/ 268 w 936" name="T94"/>
                <a:gd fmla="*/ 347 h 692" name="T95"/>
                <a:gd fmla="*/ 251 w 936" name="T96"/>
                <a:gd fmla="*/ 357 h 692" name="T97"/>
                <a:gd fmla="*/ 234 w 936" name="T98"/>
                <a:gd fmla="*/ 369 h 692" name="T99"/>
                <a:gd fmla="*/ 181 w 936" name="T100"/>
                <a:gd fmla="*/ 365 h 692" name="T101"/>
                <a:gd fmla="*/ 133 w 936" name="T102"/>
                <a:gd fmla="*/ 362 h 692" name="T103"/>
                <a:gd fmla="*/ 80 w 936" name="T104"/>
                <a:gd fmla="*/ 372 h 692" name="T105"/>
                <a:gd fmla="*/ 69 w 936" name="T106"/>
                <a:gd fmla="*/ 376 h 692" name="T107"/>
                <a:gd fmla="*/ 60 w 936" name="T108"/>
                <a:gd fmla="*/ 396 h 692" name="T109"/>
                <a:gd fmla="*/ 65 w 936" name="T110"/>
                <a:gd fmla="*/ 417 h 692" name="T111"/>
                <a:gd fmla="*/ 93 w 936" name="T112"/>
                <a:gd fmla="*/ 458 h 692" name="T113"/>
                <a:gd fmla="*/ 97 w 936" name="T114"/>
                <a:gd fmla="*/ 474 h 692" name="T115"/>
                <a:gd fmla="*/ 91 w 936" name="T116"/>
                <a:gd fmla="*/ 479 h 692" name="T117"/>
                <a:gd fmla="*/ 55 w 936" name="T118"/>
                <a:gd fmla="*/ 522 h 692" name="T119"/>
                <a:gd fmla="*/ 2 w 936" name="T120"/>
                <a:gd fmla="*/ 574 h 692" name="T121"/>
                <a:gd fmla="*/ 3 w 936" name="T122"/>
                <a:gd fmla="*/ 595 h 692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692" w="936">
                  <a:moveTo>
                    <a:pt x="4" y="615"/>
                  </a:moveTo>
                  <a:lnTo>
                    <a:pt x="514" y="516"/>
                  </a:lnTo>
                  <a:lnTo>
                    <a:pt x="514" y="516"/>
                  </a:lnTo>
                  <a:lnTo>
                    <a:pt x="514" y="516"/>
                  </a:lnTo>
                  <a:lnTo>
                    <a:pt x="532" y="519"/>
                  </a:lnTo>
                  <a:lnTo>
                    <a:pt x="546" y="522"/>
                  </a:lnTo>
                  <a:lnTo>
                    <a:pt x="552" y="525"/>
                  </a:lnTo>
                  <a:lnTo>
                    <a:pt x="556" y="528"/>
                  </a:lnTo>
                  <a:lnTo>
                    <a:pt x="556" y="528"/>
                  </a:lnTo>
                  <a:lnTo>
                    <a:pt x="562" y="530"/>
                  </a:lnTo>
                  <a:lnTo>
                    <a:pt x="566" y="532"/>
                  </a:lnTo>
                  <a:lnTo>
                    <a:pt x="566" y="532"/>
                  </a:lnTo>
                  <a:lnTo>
                    <a:pt x="572" y="533"/>
                  </a:lnTo>
                  <a:lnTo>
                    <a:pt x="574" y="536"/>
                  </a:lnTo>
                  <a:lnTo>
                    <a:pt x="577" y="540"/>
                  </a:lnTo>
                  <a:lnTo>
                    <a:pt x="576" y="547"/>
                  </a:lnTo>
                  <a:lnTo>
                    <a:pt x="576" y="547"/>
                  </a:lnTo>
                  <a:lnTo>
                    <a:pt x="574" y="557"/>
                  </a:lnTo>
                  <a:lnTo>
                    <a:pt x="574" y="557"/>
                  </a:lnTo>
                  <a:lnTo>
                    <a:pt x="573" y="571"/>
                  </a:lnTo>
                  <a:lnTo>
                    <a:pt x="573" y="577"/>
                  </a:lnTo>
                  <a:lnTo>
                    <a:pt x="574" y="581"/>
                  </a:lnTo>
                  <a:lnTo>
                    <a:pt x="574" y="581"/>
                  </a:lnTo>
                  <a:lnTo>
                    <a:pt x="577" y="582"/>
                  </a:lnTo>
                  <a:lnTo>
                    <a:pt x="581" y="584"/>
                  </a:lnTo>
                  <a:lnTo>
                    <a:pt x="581" y="584"/>
                  </a:lnTo>
                  <a:lnTo>
                    <a:pt x="590" y="584"/>
                  </a:lnTo>
                  <a:lnTo>
                    <a:pt x="598" y="585"/>
                  </a:lnTo>
                  <a:lnTo>
                    <a:pt x="612" y="589"/>
                  </a:lnTo>
                  <a:lnTo>
                    <a:pt x="612" y="589"/>
                  </a:lnTo>
                  <a:lnTo>
                    <a:pt x="614" y="589"/>
                  </a:lnTo>
                  <a:lnTo>
                    <a:pt x="614" y="589"/>
                  </a:lnTo>
                  <a:lnTo>
                    <a:pt x="617" y="589"/>
                  </a:lnTo>
                  <a:lnTo>
                    <a:pt x="618" y="592"/>
                  </a:lnTo>
                  <a:lnTo>
                    <a:pt x="618" y="592"/>
                  </a:lnTo>
                  <a:lnTo>
                    <a:pt x="625" y="598"/>
                  </a:lnTo>
                  <a:lnTo>
                    <a:pt x="638" y="603"/>
                  </a:lnTo>
                  <a:lnTo>
                    <a:pt x="673" y="620"/>
                  </a:lnTo>
                  <a:lnTo>
                    <a:pt x="722" y="640"/>
                  </a:lnTo>
                  <a:lnTo>
                    <a:pt x="722" y="640"/>
                  </a:lnTo>
                  <a:lnTo>
                    <a:pt x="722" y="640"/>
                  </a:lnTo>
                  <a:lnTo>
                    <a:pt x="727" y="692"/>
                  </a:lnTo>
                  <a:lnTo>
                    <a:pt x="727" y="692"/>
                  </a:lnTo>
                  <a:lnTo>
                    <a:pt x="737" y="689"/>
                  </a:lnTo>
                  <a:lnTo>
                    <a:pt x="737" y="689"/>
                  </a:lnTo>
                  <a:lnTo>
                    <a:pt x="766" y="680"/>
                  </a:lnTo>
                  <a:lnTo>
                    <a:pt x="789" y="676"/>
                  </a:lnTo>
                  <a:lnTo>
                    <a:pt x="789" y="676"/>
                  </a:lnTo>
                  <a:lnTo>
                    <a:pt x="801" y="673"/>
                  </a:lnTo>
                  <a:lnTo>
                    <a:pt x="818" y="669"/>
                  </a:lnTo>
                  <a:lnTo>
                    <a:pt x="862" y="657"/>
                  </a:lnTo>
                  <a:lnTo>
                    <a:pt x="862" y="657"/>
                  </a:lnTo>
                  <a:lnTo>
                    <a:pt x="867" y="652"/>
                  </a:lnTo>
                  <a:lnTo>
                    <a:pt x="876" y="645"/>
                  </a:lnTo>
                  <a:lnTo>
                    <a:pt x="898" y="623"/>
                  </a:lnTo>
                  <a:lnTo>
                    <a:pt x="922" y="599"/>
                  </a:lnTo>
                  <a:lnTo>
                    <a:pt x="929" y="589"/>
                  </a:lnTo>
                  <a:lnTo>
                    <a:pt x="935" y="584"/>
                  </a:lnTo>
                  <a:lnTo>
                    <a:pt x="935" y="584"/>
                  </a:lnTo>
                  <a:lnTo>
                    <a:pt x="936" y="579"/>
                  </a:lnTo>
                  <a:lnTo>
                    <a:pt x="936" y="577"/>
                  </a:lnTo>
                  <a:lnTo>
                    <a:pt x="936" y="577"/>
                  </a:lnTo>
                  <a:lnTo>
                    <a:pt x="933" y="575"/>
                  </a:lnTo>
                  <a:lnTo>
                    <a:pt x="928" y="575"/>
                  </a:lnTo>
                  <a:lnTo>
                    <a:pt x="907" y="577"/>
                  </a:lnTo>
                  <a:lnTo>
                    <a:pt x="907" y="577"/>
                  </a:lnTo>
                  <a:lnTo>
                    <a:pt x="900" y="578"/>
                  </a:lnTo>
                  <a:lnTo>
                    <a:pt x="894" y="579"/>
                  </a:lnTo>
                  <a:lnTo>
                    <a:pt x="884" y="585"/>
                  </a:lnTo>
                  <a:lnTo>
                    <a:pt x="874" y="594"/>
                  </a:lnTo>
                  <a:lnTo>
                    <a:pt x="866" y="602"/>
                  </a:lnTo>
                  <a:lnTo>
                    <a:pt x="866" y="602"/>
                  </a:lnTo>
                  <a:lnTo>
                    <a:pt x="855" y="615"/>
                  </a:lnTo>
                  <a:lnTo>
                    <a:pt x="848" y="619"/>
                  </a:lnTo>
                  <a:lnTo>
                    <a:pt x="842" y="622"/>
                  </a:lnTo>
                  <a:lnTo>
                    <a:pt x="842" y="622"/>
                  </a:lnTo>
                  <a:lnTo>
                    <a:pt x="825" y="624"/>
                  </a:lnTo>
                  <a:lnTo>
                    <a:pt x="804" y="627"/>
                  </a:lnTo>
                  <a:lnTo>
                    <a:pt x="778" y="630"/>
                  </a:lnTo>
                  <a:lnTo>
                    <a:pt x="764" y="641"/>
                  </a:lnTo>
                  <a:lnTo>
                    <a:pt x="764" y="641"/>
                  </a:lnTo>
                  <a:lnTo>
                    <a:pt x="764" y="641"/>
                  </a:lnTo>
                  <a:lnTo>
                    <a:pt x="761" y="637"/>
                  </a:lnTo>
                  <a:lnTo>
                    <a:pt x="757" y="629"/>
                  </a:lnTo>
                  <a:lnTo>
                    <a:pt x="757" y="629"/>
                  </a:lnTo>
                  <a:lnTo>
                    <a:pt x="755" y="629"/>
                  </a:lnTo>
                  <a:lnTo>
                    <a:pt x="755" y="629"/>
                  </a:lnTo>
                  <a:lnTo>
                    <a:pt x="755" y="629"/>
                  </a:lnTo>
                  <a:lnTo>
                    <a:pt x="755" y="627"/>
                  </a:lnTo>
                  <a:lnTo>
                    <a:pt x="755" y="627"/>
                  </a:lnTo>
                  <a:lnTo>
                    <a:pt x="754" y="622"/>
                  </a:lnTo>
                  <a:lnTo>
                    <a:pt x="755" y="617"/>
                  </a:lnTo>
                  <a:lnTo>
                    <a:pt x="755" y="617"/>
                  </a:lnTo>
                  <a:lnTo>
                    <a:pt x="755" y="612"/>
                  </a:lnTo>
                  <a:lnTo>
                    <a:pt x="755" y="601"/>
                  </a:lnTo>
                  <a:lnTo>
                    <a:pt x="755" y="572"/>
                  </a:lnTo>
                  <a:lnTo>
                    <a:pt x="755" y="572"/>
                  </a:lnTo>
                  <a:lnTo>
                    <a:pt x="754" y="539"/>
                  </a:lnTo>
                  <a:lnTo>
                    <a:pt x="754" y="539"/>
                  </a:lnTo>
                  <a:lnTo>
                    <a:pt x="754" y="525"/>
                  </a:lnTo>
                  <a:lnTo>
                    <a:pt x="752" y="509"/>
                  </a:lnTo>
                  <a:lnTo>
                    <a:pt x="745" y="476"/>
                  </a:lnTo>
                  <a:lnTo>
                    <a:pt x="745" y="476"/>
                  </a:lnTo>
                  <a:lnTo>
                    <a:pt x="741" y="455"/>
                  </a:lnTo>
                  <a:lnTo>
                    <a:pt x="738" y="432"/>
                  </a:lnTo>
                  <a:lnTo>
                    <a:pt x="738" y="432"/>
                  </a:lnTo>
                  <a:lnTo>
                    <a:pt x="733" y="390"/>
                  </a:lnTo>
                  <a:lnTo>
                    <a:pt x="729" y="337"/>
                  </a:lnTo>
                  <a:lnTo>
                    <a:pt x="723" y="261"/>
                  </a:lnTo>
                  <a:lnTo>
                    <a:pt x="723" y="261"/>
                  </a:lnTo>
                  <a:lnTo>
                    <a:pt x="723" y="256"/>
                  </a:lnTo>
                  <a:lnTo>
                    <a:pt x="720" y="249"/>
                  </a:lnTo>
                  <a:lnTo>
                    <a:pt x="713" y="231"/>
                  </a:lnTo>
                  <a:lnTo>
                    <a:pt x="703" y="215"/>
                  </a:lnTo>
                  <a:lnTo>
                    <a:pt x="699" y="210"/>
                  </a:lnTo>
                  <a:lnTo>
                    <a:pt x="696" y="207"/>
                  </a:lnTo>
                  <a:lnTo>
                    <a:pt x="696" y="207"/>
                  </a:lnTo>
                  <a:lnTo>
                    <a:pt x="692" y="204"/>
                  </a:lnTo>
                  <a:lnTo>
                    <a:pt x="689" y="201"/>
                  </a:lnTo>
                  <a:lnTo>
                    <a:pt x="684" y="190"/>
                  </a:lnTo>
                  <a:lnTo>
                    <a:pt x="680" y="176"/>
                  </a:lnTo>
                  <a:lnTo>
                    <a:pt x="678" y="161"/>
                  </a:lnTo>
                  <a:lnTo>
                    <a:pt x="678" y="161"/>
                  </a:lnTo>
                  <a:lnTo>
                    <a:pt x="677" y="145"/>
                  </a:lnTo>
                  <a:lnTo>
                    <a:pt x="673" y="128"/>
                  </a:lnTo>
                  <a:lnTo>
                    <a:pt x="661" y="99"/>
                  </a:lnTo>
                  <a:lnTo>
                    <a:pt x="661" y="99"/>
                  </a:lnTo>
                  <a:lnTo>
                    <a:pt x="660" y="91"/>
                  </a:lnTo>
                  <a:lnTo>
                    <a:pt x="660" y="91"/>
                  </a:lnTo>
                  <a:lnTo>
                    <a:pt x="653" y="68"/>
                  </a:lnTo>
                  <a:lnTo>
                    <a:pt x="649" y="40"/>
                  </a:lnTo>
                  <a:lnTo>
                    <a:pt x="649" y="40"/>
                  </a:lnTo>
                  <a:lnTo>
                    <a:pt x="645" y="18"/>
                  </a:lnTo>
                  <a:lnTo>
                    <a:pt x="643" y="0"/>
                  </a:lnTo>
                  <a:lnTo>
                    <a:pt x="579" y="16"/>
                  </a:lnTo>
                  <a:lnTo>
                    <a:pt x="579" y="16"/>
                  </a:lnTo>
                  <a:lnTo>
                    <a:pt x="532" y="21"/>
                  </a:lnTo>
                  <a:lnTo>
                    <a:pt x="499" y="25"/>
                  </a:lnTo>
                  <a:lnTo>
                    <a:pt x="486" y="28"/>
                  </a:lnTo>
                  <a:lnTo>
                    <a:pt x="478" y="30"/>
                  </a:lnTo>
                  <a:lnTo>
                    <a:pt x="478" y="30"/>
                  </a:lnTo>
                  <a:lnTo>
                    <a:pt x="464" y="39"/>
                  </a:lnTo>
                  <a:lnTo>
                    <a:pt x="441" y="57"/>
                  </a:lnTo>
                  <a:lnTo>
                    <a:pt x="415" y="81"/>
                  </a:lnTo>
                  <a:lnTo>
                    <a:pt x="399" y="95"/>
                  </a:lnTo>
                  <a:lnTo>
                    <a:pt x="385" y="112"/>
                  </a:lnTo>
                  <a:lnTo>
                    <a:pt x="385" y="112"/>
                  </a:lnTo>
                  <a:lnTo>
                    <a:pt x="376" y="124"/>
                  </a:lnTo>
                  <a:lnTo>
                    <a:pt x="367" y="135"/>
                  </a:lnTo>
                  <a:lnTo>
                    <a:pt x="355" y="155"/>
                  </a:lnTo>
                  <a:lnTo>
                    <a:pt x="348" y="170"/>
                  </a:lnTo>
                  <a:lnTo>
                    <a:pt x="345" y="180"/>
                  </a:lnTo>
                  <a:lnTo>
                    <a:pt x="345" y="180"/>
                  </a:lnTo>
                  <a:lnTo>
                    <a:pt x="343" y="183"/>
                  </a:lnTo>
                  <a:lnTo>
                    <a:pt x="343" y="183"/>
                  </a:lnTo>
                  <a:lnTo>
                    <a:pt x="343" y="190"/>
                  </a:lnTo>
                  <a:lnTo>
                    <a:pt x="345" y="196"/>
                  </a:lnTo>
                  <a:lnTo>
                    <a:pt x="346" y="203"/>
                  </a:lnTo>
                  <a:lnTo>
                    <a:pt x="346" y="203"/>
                  </a:lnTo>
                  <a:lnTo>
                    <a:pt x="350" y="207"/>
                  </a:lnTo>
                  <a:lnTo>
                    <a:pt x="356" y="215"/>
                  </a:lnTo>
                  <a:lnTo>
                    <a:pt x="363" y="226"/>
                  </a:lnTo>
                  <a:lnTo>
                    <a:pt x="364" y="235"/>
                  </a:lnTo>
                  <a:lnTo>
                    <a:pt x="366" y="242"/>
                  </a:lnTo>
                  <a:lnTo>
                    <a:pt x="367" y="247"/>
                  </a:lnTo>
                  <a:lnTo>
                    <a:pt x="367" y="247"/>
                  </a:lnTo>
                  <a:lnTo>
                    <a:pt x="370" y="266"/>
                  </a:lnTo>
                  <a:lnTo>
                    <a:pt x="374" y="281"/>
                  </a:lnTo>
                  <a:lnTo>
                    <a:pt x="374" y="281"/>
                  </a:lnTo>
                  <a:lnTo>
                    <a:pt x="376" y="285"/>
                  </a:lnTo>
                  <a:lnTo>
                    <a:pt x="376" y="288"/>
                  </a:lnTo>
                  <a:lnTo>
                    <a:pt x="376" y="288"/>
                  </a:lnTo>
                  <a:lnTo>
                    <a:pt x="373" y="291"/>
                  </a:lnTo>
                  <a:lnTo>
                    <a:pt x="369" y="292"/>
                  </a:lnTo>
                  <a:lnTo>
                    <a:pt x="369" y="292"/>
                  </a:lnTo>
                  <a:lnTo>
                    <a:pt x="360" y="295"/>
                  </a:lnTo>
                  <a:lnTo>
                    <a:pt x="355" y="298"/>
                  </a:lnTo>
                  <a:lnTo>
                    <a:pt x="349" y="302"/>
                  </a:lnTo>
                  <a:lnTo>
                    <a:pt x="349" y="302"/>
                  </a:lnTo>
                  <a:lnTo>
                    <a:pt x="336" y="315"/>
                  </a:lnTo>
                  <a:lnTo>
                    <a:pt x="327" y="326"/>
                  </a:lnTo>
                  <a:lnTo>
                    <a:pt x="327" y="326"/>
                  </a:lnTo>
                  <a:lnTo>
                    <a:pt x="315" y="341"/>
                  </a:lnTo>
                  <a:lnTo>
                    <a:pt x="315" y="341"/>
                  </a:lnTo>
                  <a:lnTo>
                    <a:pt x="311" y="344"/>
                  </a:lnTo>
                  <a:lnTo>
                    <a:pt x="307" y="347"/>
                  </a:lnTo>
                  <a:lnTo>
                    <a:pt x="303" y="350"/>
                  </a:lnTo>
                  <a:lnTo>
                    <a:pt x="297" y="350"/>
                  </a:lnTo>
                  <a:lnTo>
                    <a:pt x="287" y="350"/>
                  </a:lnTo>
                  <a:lnTo>
                    <a:pt x="277" y="348"/>
                  </a:lnTo>
                  <a:lnTo>
                    <a:pt x="277" y="348"/>
                  </a:lnTo>
                  <a:lnTo>
                    <a:pt x="268" y="347"/>
                  </a:lnTo>
                  <a:lnTo>
                    <a:pt x="268" y="347"/>
                  </a:lnTo>
                  <a:lnTo>
                    <a:pt x="263" y="347"/>
                  </a:lnTo>
                  <a:lnTo>
                    <a:pt x="259" y="350"/>
                  </a:lnTo>
                  <a:lnTo>
                    <a:pt x="251" y="357"/>
                  </a:lnTo>
                  <a:lnTo>
                    <a:pt x="251" y="357"/>
                  </a:lnTo>
                  <a:lnTo>
                    <a:pt x="244" y="364"/>
                  </a:lnTo>
                  <a:lnTo>
                    <a:pt x="234" y="369"/>
                  </a:lnTo>
                  <a:lnTo>
                    <a:pt x="234" y="369"/>
                  </a:lnTo>
                  <a:lnTo>
                    <a:pt x="226" y="371"/>
                  </a:lnTo>
                  <a:lnTo>
                    <a:pt x="212" y="369"/>
                  </a:lnTo>
                  <a:lnTo>
                    <a:pt x="181" y="365"/>
                  </a:lnTo>
                  <a:lnTo>
                    <a:pt x="181" y="365"/>
                  </a:lnTo>
                  <a:lnTo>
                    <a:pt x="163" y="362"/>
                  </a:lnTo>
                  <a:lnTo>
                    <a:pt x="150" y="361"/>
                  </a:lnTo>
                  <a:lnTo>
                    <a:pt x="150" y="361"/>
                  </a:lnTo>
                  <a:lnTo>
                    <a:pt x="133" y="362"/>
                  </a:lnTo>
                  <a:lnTo>
                    <a:pt x="112" y="367"/>
                  </a:lnTo>
                  <a:lnTo>
                    <a:pt x="112" y="367"/>
                  </a:lnTo>
                  <a:lnTo>
                    <a:pt x="94" y="371"/>
                  </a:lnTo>
                  <a:lnTo>
                    <a:pt x="80" y="372"/>
                  </a:lnTo>
                  <a:lnTo>
                    <a:pt x="80" y="372"/>
                  </a:lnTo>
                  <a:lnTo>
                    <a:pt x="76" y="372"/>
                  </a:lnTo>
                  <a:lnTo>
                    <a:pt x="72" y="374"/>
                  </a:lnTo>
                  <a:lnTo>
                    <a:pt x="69" y="376"/>
                  </a:lnTo>
                  <a:lnTo>
                    <a:pt x="67" y="379"/>
                  </a:lnTo>
                  <a:lnTo>
                    <a:pt x="63" y="386"/>
                  </a:lnTo>
                  <a:lnTo>
                    <a:pt x="62" y="395"/>
                  </a:lnTo>
                  <a:lnTo>
                    <a:pt x="60" y="396"/>
                  </a:lnTo>
                  <a:lnTo>
                    <a:pt x="60" y="396"/>
                  </a:lnTo>
                  <a:lnTo>
                    <a:pt x="60" y="402"/>
                  </a:lnTo>
                  <a:lnTo>
                    <a:pt x="60" y="406"/>
                  </a:lnTo>
                  <a:lnTo>
                    <a:pt x="65" y="417"/>
                  </a:lnTo>
                  <a:lnTo>
                    <a:pt x="73" y="431"/>
                  </a:lnTo>
                  <a:lnTo>
                    <a:pt x="86" y="449"/>
                  </a:lnTo>
                  <a:lnTo>
                    <a:pt x="86" y="449"/>
                  </a:lnTo>
                  <a:lnTo>
                    <a:pt x="93" y="458"/>
                  </a:lnTo>
                  <a:lnTo>
                    <a:pt x="97" y="465"/>
                  </a:lnTo>
                  <a:lnTo>
                    <a:pt x="98" y="470"/>
                  </a:lnTo>
                  <a:lnTo>
                    <a:pt x="97" y="474"/>
                  </a:lnTo>
                  <a:lnTo>
                    <a:pt x="97" y="474"/>
                  </a:lnTo>
                  <a:lnTo>
                    <a:pt x="95" y="476"/>
                  </a:lnTo>
                  <a:lnTo>
                    <a:pt x="94" y="477"/>
                  </a:lnTo>
                  <a:lnTo>
                    <a:pt x="91" y="479"/>
                  </a:lnTo>
                  <a:lnTo>
                    <a:pt x="91" y="479"/>
                  </a:lnTo>
                  <a:lnTo>
                    <a:pt x="76" y="495"/>
                  </a:lnTo>
                  <a:lnTo>
                    <a:pt x="65" y="509"/>
                  </a:lnTo>
                  <a:lnTo>
                    <a:pt x="55" y="522"/>
                  </a:lnTo>
                  <a:lnTo>
                    <a:pt x="55" y="522"/>
                  </a:lnTo>
                  <a:lnTo>
                    <a:pt x="51" y="529"/>
                  </a:lnTo>
                  <a:lnTo>
                    <a:pt x="44" y="537"/>
                  </a:lnTo>
                  <a:lnTo>
                    <a:pt x="27" y="554"/>
                  </a:lnTo>
                  <a:lnTo>
                    <a:pt x="2" y="574"/>
                  </a:lnTo>
                  <a:lnTo>
                    <a:pt x="2" y="572"/>
                  </a:lnTo>
                  <a:lnTo>
                    <a:pt x="0" y="579"/>
                  </a:lnTo>
                  <a:lnTo>
                    <a:pt x="0" y="579"/>
                  </a:lnTo>
                  <a:lnTo>
                    <a:pt x="3" y="595"/>
                  </a:lnTo>
                  <a:lnTo>
                    <a:pt x="4" y="615"/>
                  </a:lnTo>
                  <a:lnTo>
                    <a:pt x="4" y="61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charset="0" pitchFamily="34" typeface="Calibri"/>
                <a:ea typeface="+mn-ea"/>
                <a:cs typeface="+mn-cs"/>
              </a:endParaRPr>
            </a:p>
          </p:txBody>
        </p:sp>
        <p:sp>
          <p:nvSpPr>
            <p:cNvPr id="28" name="Freeform 78"/>
            <p:cNvSpPr/>
            <p:nvPr/>
          </p:nvSpPr>
          <p:spPr bwMode="auto">
            <a:xfrm>
              <a:off x="5013325" y="2730500"/>
              <a:ext cx="166688" cy="166687"/>
            </a:xfrm>
            <a:custGeom>
              <a:gdLst>
                <a:gd fmla="*/ 192 w 210" name="T0"/>
                <a:gd fmla="*/ 0 h 212" name="T1"/>
                <a:gd fmla="*/ 0 w 210" name="T2"/>
                <a:gd fmla="*/ 37 h 212" name="T3"/>
                <a:gd fmla="*/ 0 w 210" name="T4"/>
                <a:gd fmla="*/ 37 h 212" name="T5"/>
                <a:gd fmla="*/ 4 w 210" name="T6"/>
                <a:gd fmla="*/ 62 h 212" name="T7"/>
                <a:gd fmla="*/ 4 w 210" name="T8"/>
                <a:gd fmla="*/ 62 h 212" name="T9"/>
                <a:gd fmla="*/ 11 w 210" name="T10"/>
                <a:gd fmla="*/ 95 h 212" name="T11"/>
                <a:gd fmla="*/ 12 w 210" name="T12"/>
                <a:gd fmla="*/ 111 h 212" name="T13"/>
                <a:gd fmla="*/ 12 w 210" name="T14"/>
                <a:gd fmla="*/ 125 h 212" name="T15"/>
                <a:gd fmla="*/ 12 w 210" name="T16"/>
                <a:gd fmla="*/ 125 h 212" name="T17"/>
                <a:gd fmla="*/ 14 w 210" name="T18"/>
                <a:gd fmla="*/ 158 h 212" name="T19"/>
                <a:gd fmla="*/ 14 w 210" name="T20"/>
                <a:gd fmla="*/ 158 h 212" name="T21"/>
                <a:gd fmla="*/ 14 w 210" name="T22"/>
                <a:gd fmla="*/ 188 h 212" name="T23"/>
                <a:gd fmla="*/ 14 w 210" name="T24"/>
                <a:gd fmla="*/ 198 h 212" name="T25"/>
                <a:gd fmla="*/ 12 w 210" name="T26"/>
                <a:gd fmla="*/ 203 h 212" name="T27"/>
                <a:gd fmla="*/ 12 w 210" name="T28"/>
                <a:gd fmla="*/ 203 h 212" name="T29"/>
                <a:gd fmla="*/ 12 w 210" name="T30"/>
                <a:gd fmla="*/ 208 h 212" name="T31"/>
                <a:gd fmla="*/ 14 w 210" name="T32"/>
                <a:gd fmla="*/ 212 h 212" name="T33"/>
                <a:gd fmla="*/ 14 w 210" name="T34"/>
                <a:gd fmla="*/ 212 h 212" name="T35"/>
                <a:gd fmla="*/ 18 w 210" name="T36"/>
                <a:gd fmla="*/ 203 h 212" name="T37"/>
                <a:gd fmla="*/ 26 w 210" name="T38"/>
                <a:gd fmla="*/ 191 h 212" name="T39"/>
                <a:gd fmla="*/ 39 w 210" name="T40"/>
                <a:gd fmla="*/ 180 h 212" name="T41"/>
                <a:gd fmla="*/ 46 w 210" name="T42"/>
                <a:gd fmla="*/ 174 h 212" name="T43"/>
                <a:gd fmla="*/ 54 w 210" name="T44"/>
                <a:gd fmla="*/ 170 h 212" name="T45"/>
                <a:gd fmla="*/ 54 w 210" name="T46"/>
                <a:gd fmla="*/ 170 h 212" name="T47"/>
                <a:gd fmla="*/ 71 w 210" name="T48"/>
                <a:gd fmla="*/ 163 h 212" name="T49"/>
                <a:gd fmla="*/ 91 w 210" name="T50"/>
                <a:gd fmla="*/ 154 h 212" name="T51"/>
                <a:gd fmla="*/ 131 w 210" name="T52"/>
                <a:gd fmla="*/ 142 h 212" name="T53"/>
                <a:gd fmla="*/ 131 w 210" name="T54"/>
                <a:gd fmla="*/ 142 h 212" name="T55"/>
                <a:gd fmla="*/ 158 w 210" name="T56"/>
                <a:gd fmla="*/ 133 h 212" name="T57"/>
                <a:gd fmla="*/ 158 w 210" name="T58"/>
                <a:gd fmla="*/ 133 h 212" name="T59"/>
                <a:gd fmla="*/ 185 w 210" name="T60"/>
                <a:gd fmla="*/ 119 h 212" name="T61"/>
                <a:gd fmla="*/ 208 w 210" name="T62"/>
                <a:gd fmla="*/ 107 h 212" name="T63"/>
                <a:gd fmla="*/ 208 w 210" name="T64"/>
                <a:gd fmla="*/ 105 h 212" name="T65"/>
                <a:gd fmla="*/ 208 w 210" name="T66"/>
                <a:gd fmla="*/ 105 h 212" name="T67"/>
                <a:gd fmla="*/ 210 w 210" name="T68"/>
                <a:gd fmla="*/ 104 h 212" name="T69"/>
                <a:gd fmla="*/ 192 w 210" name="T70"/>
                <a:gd fmla="*/ 3 h 212" name="T71"/>
                <a:gd fmla="*/ 192 w 210" name="T72"/>
                <a:gd fmla="*/ 3 h 212" name="T73"/>
                <a:gd fmla="*/ 189 w 210" name="T74"/>
                <a:gd fmla="*/ 3 h 212" name="T75"/>
                <a:gd fmla="*/ 189 w 210" name="T76"/>
                <a:gd fmla="*/ 2 h 212" name="T77"/>
                <a:gd fmla="*/ 189 w 210" name="T78"/>
                <a:gd fmla="*/ 2 h 212" name="T79"/>
                <a:gd fmla="*/ 192 w 210" name="T80"/>
                <a:gd fmla="*/ 2 h 212" name="T81"/>
                <a:gd fmla="*/ 192 w 210" name="T82"/>
                <a:gd fmla="*/ 0 h 212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211" w="210">
                  <a:moveTo>
                    <a:pt x="192" y="0"/>
                  </a:moveTo>
                  <a:lnTo>
                    <a:pt x="0" y="37"/>
                  </a:lnTo>
                  <a:lnTo>
                    <a:pt x="0" y="37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11" y="95"/>
                  </a:lnTo>
                  <a:lnTo>
                    <a:pt x="12" y="111"/>
                  </a:lnTo>
                  <a:lnTo>
                    <a:pt x="12" y="125"/>
                  </a:lnTo>
                  <a:lnTo>
                    <a:pt x="12" y="125"/>
                  </a:lnTo>
                  <a:lnTo>
                    <a:pt x="14" y="158"/>
                  </a:lnTo>
                  <a:lnTo>
                    <a:pt x="14" y="158"/>
                  </a:lnTo>
                  <a:lnTo>
                    <a:pt x="14" y="188"/>
                  </a:lnTo>
                  <a:lnTo>
                    <a:pt x="14" y="198"/>
                  </a:lnTo>
                  <a:lnTo>
                    <a:pt x="12" y="203"/>
                  </a:lnTo>
                  <a:lnTo>
                    <a:pt x="12" y="203"/>
                  </a:lnTo>
                  <a:lnTo>
                    <a:pt x="12" y="208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18" y="203"/>
                  </a:lnTo>
                  <a:lnTo>
                    <a:pt x="26" y="191"/>
                  </a:lnTo>
                  <a:lnTo>
                    <a:pt x="39" y="180"/>
                  </a:lnTo>
                  <a:lnTo>
                    <a:pt x="46" y="174"/>
                  </a:lnTo>
                  <a:lnTo>
                    <a:pt x="54" y="170"/>
                  </a:lnTo>
                  <a:lnTo>
                    <a:pt x="54" y="170"/>
                  </a:lnTo>
                  <a:lnTo>
                    <a:pt x="71" y="163"/>
                  </a:lnTo>
                  <a:lnTo>
                    <a:pt x="91" y="154"/>
                  </a:lnTo>
                  <a:lnTo>
                    <a:pt x="131" y="142"/>
                  </a:lnTo>
                  <a:lnTo>
                    <a:pt x="131" y="142"/>
                  </a:lnTo>
                  <a:lnTo>
                    <a:pt x="158" y="133"/>
                  </a:lnTo>
                  <a:lnTo>
                    <a:pt x="158" y="133"/>
                  </a:lnTo>
                  <a:lnTo>
                    <a:pt x="185" y="119"/>
                  </a:lnTo>
                  <a:lnTo>
                    <a:pt x="208" y="107"/>
                  </a:lnTo>
                  <a:lnTo>
                    <a:pt x="208" y="105"/>
                  </a:lnTo>
                  <a:lnTo>
                    <a:pt x="208" y="105"/>
                  </a:lnTo>
                  <a:lnTo>
                    <a:pt x="210" y="104"/>
                  </a:lnTo>
                  <a:lnTo>
                    <a:pt x="192" y="3"/>
                  </a:lnTo>
                  <a:lnTo>
                    <a:pt x="192" y="3"/>
                  </a:lnTo>
                  <a:lnTo>
                    <a:pt x="189" y="3"/>
                  </a:lnTo>
                  <a:lnTo>
                    <a:pt x="189" y="2"/>
                  </a:lnTo>
                  <a:lnTo>
                    <a:pt x="189" y="2"/>
                  </a:lnTo>
                  <a:lnTo>
                    <a:pt x="192" y="2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charset="0" pitchFamily="34" typeface="Calibri"/>
                <a:ea typeface="+mn-ea"/>
                <a:cs typeface="+mn-cs"/>
              </a:endParaRPr>
            </a:p>
          </p:txBody>
        </p:sp>
        <p:sp>
          <p:nvSpPr>
            <p:cNvPr id="29" name="Freeform 79"/>
            <p:cNvSpPr/>
            <p:nvPr/>
          </p:nvSpPr>
          <p:spPr bwMode="auto">
            <a:xfrm>
              <a:off x="5249863" y="2768600"/>
              <a:ext cx="15875" cy="6350"/>
            </a:xfrm>
            <a:custGeom>
              <a:gdLst>
                <a:gd fmla="*/ 0 w 21" name="T0"/>
                <a:gd fmla="*/ 9 h 9" name="T1"/>
                <a:gd fmla="*/ 1 w 21" name="T2"/>
                <a:gd fmla="*/ 9 h 9" name="T3"/>
                <a:gd fmla="*/ 1 w 21" name="T4"/>
                <a:gd fmla="*/ 9 h 9" name="T5"/>
                <a:gd fmla="*/ 8 w 21" name="T6"/>
                <a:gd fmla="*/ 7 h 9" name="T7"/>
                <a:gd fmla="*/ 15 w 21" name="T8"/>
                <a:gd fmla="*/ 4 h 9" name="T9"/>
                <a:gd fmla="*/ 21 w 21" name="T10"/>
                <a:gd fmla="*/ 0 h 9" name="T11"/>
                <a:gd fmla="*/ 21 w 21" name="T12"/>
                <a:gd fmla="*/ 0 h 9" name="T13"/>
                <a:gd fmla="*/ 15 w 21" name="T14"/>
                <a:gd fmla="*/ 3 h 9" name="T15"/>
                <a:gd fmla="*/ 9 w 21" name="T16"/>
                <a:gd fmla="*/ 6 h 9" name="T17"/>
                <a:gd fmla="*/ 0 w 21" name="T18"/>
                <a:gd fmla="*/ 9 h 9" name="T19"/>
                <a:gd fmla="*/ 0 w 21" name="T20"/>
                <a:gd fmla="*/ 9 h 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9" w="21">
                  <a:moveTo>
                    <a:pt x="0" y="9"/>
                  </a:moveTo>
                  <a:lnTo>
                    <a:pt x="1" y="9"/>
                  </a:lnTo>
                  <a:lnTo>
                    <a:pt x="1" y="9"/>
                  </a:lnTo>
                  <a:lnTo>
                    <a:pt x="8" y="7"/>
                  </a:lnTo>
                  <a:lnTo>
                    <a:pt x="15" y="4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5" y="3"/>
                  </a:lnTo>
                  <a:lnTo>
                    <a:pt x="9" y="6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charset="0" pitchFamily="34" typeface="Calibri"/>
                <a:ea typeface="+mn-ea"/>
                <a:cs typeface="+mn-cs"/>
              </a:endParaRPr>
            </a:p>
          </p:txBody>
        </p:sp>
        <p:sp>
          <p:nvSpPr>
            <p:cNvPr id="30" name="Freeform 80"/>
            <p:cNvSpPr/>
            <p:nvPr/>
          </p:nvSpPr>
          <p:spPr bwMode="auto">
            <a:xfrm>
              <a:off x="1473200" y="3584575"/>
              <a:ext cx="711200" cy="730250"/>
            </a:xfrm>
            <a:custGeom>
              <a:gdLst>
                <a:gd fmla="*/ 133 w 897" name="T0"/>
                <a:gd fmla="*/ 850 h 921" name="T1"/>
                <a:gd fmla="*/ 133 w 897" name="T2"/>
                <a:gd fmla="*/ 850 h 921" name="T3"/>
                <a:gd fmla="*/ 342 w 897" name="T4"/>
                <a:gd fmla="*/ 884 h 921" name="T5"/>
                <a:gd fmla="*/ 342 w 897" name="T6"/>
                <a:gd fmla="*/ 836 h 921" name="T7"/>
                <a:gd fmla="*/ 831 w 897" name="T8"/>
                <a:gd fmla="*/ 879 h 921" name="T9"/>
                <a:gd fmla="*/ 897 w 897" name="T10"/>
                <a:gd fmla="*/ 83 h 921" name="T11"/>
                <a:gd fmla="*/ 895 w 897" name="T12"/>
                <a:gd fmla="*/ 79 h 921" name="T13"/>
                <a:gd fmla="*/ 892 w 897" name="T14"/>
                <a:gd fmla="*/ 79 h 921" name="T15"/>
                <a:gd fmla="*/ 892 w 897" name="T16"/>
                <a:gd fmla="*/ 77 h 921" name="T17"/>
                <a:gd fmla="*/ 895 w 897" name="T18"/>
                <a:gd fmla="*/ 77 h 921" name="T19"/>
                <a:gd fmla="*/ 895 w 897" name="T20"/>
                <a:gd fmla="*/ 76 h 921" name="T21"/>
                <a:gd fmla="*/ 895 w 897" name="T22"/>
                <a:gd fmla="*/ 76 h 921" name="T23"/>
                <a:gd fmla="*/ 793 w 897" name="T24"/>
                <a:gd fmla="*/ 65 h 921" name="T25"/>
                <a:gd fmla="*/ 574 w 897" name="T26"/>
                <a:gd fmla="*/ 41 h 921" name="T27"/>
                <a:gd fmla="*/ 325 w 897" name="T28"/>
                <a:gd fmla="*/ 16 h 921" name="T29"/>
                <a:gd fmla="*/ 214 w 897" name="T30"/>
                <a:gd fmla="*/ 6 h 921" name="T31"/>
                <a:gd fmla="*/ 128 w 897" name="T32"/>
                <a:gd fmla="*/ 0 h 921" name="T33"/>
                <a:gd fmla="*/ 0 w 897" name="T34"/>
                <a:gd fmla="*/ 907 h 921" name="T35"/>
                <a:gd fmla="*/ 119 w 897" name="T36"/>
                <a:gd fmla="*/ 921 h 921" name="T37"/>
                <a:gd fmla="*/ 133 w 897" name="T38"/>
                <a:gd fmla="*/ 850 h 921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921" w="897">
                  <a:moveTo>
                    <a:pt x="133" y="850"/>
                  </a:moveTo>
                  <a:lnTo>
                    <a:pt x="133" y="850"/>
                  </a:lnTo>
                  <a:lnTo>
                    <a:pt x="342" y="884"/>
                  </a:lnTo>
                  <a:lnTo>
                    <a:pt x="342" y="836"/>
                  </a:lnTo>
                  <a:lnTo>
                    <a:pt x="831" y="879"/>
                  </a:lnTo>
                  <a:lnTo>
                    <a:pt x="897" y="83"/>
                  </a:lnTo>
                  <a:lnTo>
                    <a:pt x="895" y="79"/>
                  </a:lnTo>
                  <a:lnTo>
                    <a:pt x="892" y="79"/>
                  </a:lnTo>
                  <a:lnTo>
                    <a:pt x="892" y="77"/>
                  </a:lnTo>
                  <a:lnTo>
                    <a:pt x="895" y="77"/>
                  </a:lnTo>
                  <a:lnTo>
                    <a:pt x="895" y="76"/>
                  </a:lnTo>
                  <a:lnTo>
                    <a:pt x="895" y="76"/>
                  </a:lnTo>
                  <a:lnTo>
                    <a:pt x="793" y="65"/>
                  </a:lnTo>
                  <a:lnTo>
                    <a:pt x="574" y="41"/>
                  </a:lnTo>
                  <a:lnTo>
                    <a:pt x="325" y="16"/>
                  </a:lnTo>
                  <a:lnTo>
                    <a:pt x="214" y="6"/>
                  </a:lnTo>
                  <a:lnTo>
                    <a:pt x="128" y="0"/>
                  </a:lnTo>
                  <a:lnTo>
                    <a:pt x="0" y="907"/>
                  </a:lnTo>
                  <a:lnTo>
                    <a:pt x="119" y="921"/>
                  </a:lnTo>
                  <a:lnTo>
                    <a:pt x="133" y="85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charset="0" pitchFamily="34" typeface="Calibri"/>
                <a:ea typeface="+mn-ea"/>
                <a:cs typeface="+mn-cs"/>
              </a:endParaRPr>
            </a:p>
          </p:txBody>
        </p:sp>
        <p:sp>
          <p:nvSpPr>
            <p:cNvPr id="31" name="Freeform 81"/>
            <p:cNvSpPr/>
            <p:nvPr/>
          </p:nvSpPr>
          <p:spPr bwMode="auto">
            <a:xfrm flipH="1">
              <a:off x="257175" y="263366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charset="0" pitchFamily="34" typeface="Calibri"/>
                <a:ea typeface="+mn-ea"/>
                <a:cs typeface="+mn-cs"/>
              </a:endParaRPr>
            </a:p>
          </p:txBody>
        </p:sp>
        <p:sp>
          <p:nvSpPr>
            <p:cNvPr id="32" name="Freeform 82"/>
            <p:cNvSpPr/>
            <p:nvPr/>
          </p:nvSpPr>
          <p:spPr bwMode="auto">
            <a:xfrm>
              <a:off x="884238" y="3495675"/>
              <a:ext cx="688975" cy="808037"/>
            </a:xfrm>
            <a:custGeom>
              <a:gdLst>
                <a:gd fmla="*/ 868 w 868" name="T0"/>
                <a:gd fmla="*/ 107 h 1019" name="T1"/>
                <a:gd fmla="*/ 867 w 868" name="T2"/>
                <a:gd fmla="*/ 114 h 1019" name="T3"/>
                <a:gd fmla="*/ 867 w 868" name="T4"/>
                <a:gd fmla="*/ 105 h 1019" name="T5"/>
                <a:gd fmla="*/ 239 w 868" name="T6"/>
                <a:gd fmla="*/ 0 h 1019" name="T7"/>
                <a:gd fmla="*/ 221 w 868" name="T8"/>
                <a:gd fmla="*/ 85 h 1019" name="T9"/>
                <a:gd fmla="*/ 217 w 868" name="T10"/>
                <a:gd fmla="*/ 108 h 1019" name="T11"/>
                <a:gd fmla="*/ 213 w 868" name="T12"/>
                <a:gd fmla="*/ 121 h 1019" name="T13"/>
                <a:gd fmla="*/ 203 w 868" name="T14"/>
                <a:gd fmla="*/ 133 h 1019" name="T15"/>
                <a:gd fmla="*/ 185 w 868" name="T16"/>
                <a:gd fmla="*/ 146 h 1019" name="T17"/>
                <a:gd fmla="*/ 179 w 868" name="T18"/>
                <a:gd fmla="*/ 147 h 1019" name="T19"/>
                <a:gd fmla="*/ 175 w 868" name="T20"/>
                <a:gd fmla="*/ 147 h 1019" name="T21"/>
                <a:gd fmla="*/ 175 w 868" name="T22"/>
                <a:gd fmla="*/ 144 h 1019" name="T23"/>
                <a:gd fmla="*/ 166 w 868" name="T24"/>
                <a:gd fmla="*/ 135 h 1019" name="T25"/>
                <a:gd fmla="*/ 152 w 868" name="T26"/>
                <a:gd fmla="*/ 126 h 1019" name="T27"/>
                <a:gd fmla="*/ 147 w 868" name="T28"/>
                <a:gd fmla="*/ 125 h 1019" name="T29"/>
                <a:gd fmla="*/ 134 w 868" name="T30"/>
                <a:gd fmla="*/ 123 h 1019" name="T31"/>
                <a:gd fmla="*/ 130 w 868" name="T32"/>
                <a:gd fmla="*/ 126 h 1019" name="T33"/>
                <a:gd fmla="*/ 126 w 868" name="T34"/>
                <a:gd fmla="*/ 135 h 1019" name="T35"/>
                <a:gd fmla="*/ 121 w 868" name="T36"/>
                <a:gd fmla="*/ 175 h 1019" name="T37"/>
                <a:gd fmla="*/ 119 w 868" name="T38"/>
                <a:gd fmla="*/ 202 h 1019" name="T39"/>
                <a:gd fmla="*/ 116 w 868" name="T40"/>
                <a:gd fmla="*/ 254 h 1019" name="T41"/>
                <a:gd fmla="*/ 110 w 868" name="T42"/>
                <a:gd fmla="*/ 279 h 1019" name="T43"/>
                <a:gd fmla="*/ 107 w 868" name="T44"/>
                <a:gd fmla="*/ 283 h 1019" name="T45"/>
                <a:gd fmla="*/ 96 w 868" name="T46"/>
                <a:gd fmla="*/ 307 h 1019" name="T47"/>
                <a:gd fmla="*/ 96 w 868" name="T48"/>
                <a:gd fmla="*/ 318 h 1019" name="T49"/>
                <a:gd fmla="*/ 102 w 868" name="T50"/>
                <a:gd fmla="*/ 332 h 1019" name="T51"/>
                <a:gd fmla="*/ 112 w 868" name="T52"/>
                <a:gd fmla="*/ 353 h 1019" name="T53"/>
                <a:gd fmla="*/ 130 w 868" name="T54"/>
                <a:gd fmla="*/ 388 h 1019" name="T55"/>
                <a:gd fmla="*/ 134 w 868" name="T56"/>
                <a:gd fmla="*/ 399 h 1019" name="T57"/>
                <a:gd fmla="*/ 137 w 868" name="T58"/>
                <a:gd fmla="*/ 416 h 1019" name="T59"/>
                <a:gd fmla="*/ 134 w 868" name="T60"/>
                <a:gd fmla="*/ 429 h 1019" name="T61"/>
                <a:gd fmla="*/ 124 w 868" name="T62"/>
                <a:gd fmla="*/ 440 h 1019" name="T63"/>
                <a:gd fmla="*/ 116 w 868" name="T64"/>
                <a:gd fmla="*/ 447 h 1019" name="T65"/>
                <a:gd fmla="*/ 98 w 868" name="T66"/>
                <a:gd fmla="*/ 467 h 1019" name="T67"/>
                <a:gd fmla="*/ 89 w 868" name="T68"/>
                <a:gd fmla="*/ 485 h 1019" name="T69"/>
                <a:gd fmla="*/ 85 w 868" name="T70"/>
                <a:gd fmla="*/ 495 h 1019" name="T71"/>
                <a:gd fmla="*/ 81 w 868" name="T72"/>
                <a:gd fmla="*/ 509 h 1019" name="T73"/>
                <a:gd fmla="*/ 64 w 868" name="T74"/>
                <a:gd fmla="*/ 530 h 1019" name="T75"/>
                <a:gd fmla="*/ 54 w 868" name="T76"/>
                <a:gd fmla="*/ 539 h 1019" name="T77"/>
                <a:gd fmla="*/ 37 w 868" name="T78"/>
                <a:gd fmla="*/ 558 h 1019" name="T79"/>
                <a:gd fmla="*/ 33 w 868" name="T80"/>
                <a:gd fmla="*/ 566 h 1019" name="T81"/>
                <a:gd fmla="*/ 32 w 868" name="T82"/>
                <a:gd fmla="*/ 583 h 1019" name="T83"/>
                <a:gd fmla="*/ 32 w 868" name="T84"/>
                <a:gd fmla="*/ 590 h 1019" name="T85"/>
                <a:gd fmla="*/ 32 w 868" name="T86"/>
                <a:gd fmla="*/ 598 h 1019" name="T87"/>
                <a:gd fmla="*/ 36 w 868" name="T88"/>
                <a:gd fmla="*/ 608 h 1019" name="T89"/>
                <a:gd fmla="*/ 43 w 868" name="T90"/>
                <a:gd fmla="*/ 618 h 1019" name="T91"/>
                <a:gd fmla="*/ 54 w 868" name="T92"/>
                <a:gd fmla="*/ 637 h 1019" name="T93"/>
                <a:gd fmla="*/ 54 w 868" name="T94"/>
                <a:gd fmla="*/ 643 h 1019" name="T95"/>
                <a:gd fmla="*/ 53 w 868" name="T96"/>
                <a:gd fmla="*/ 649 h 1019" name="T97"/>
                <a:gd fmla="*/ 42 w 868" name="T98"/>
                <a:gd fmla="*/ 658 h 1019" name="T99"/>
                <a:gd fmla="*/ 18 w 868" name="T100"/>
                <a:gd fmla="*/ 670 h 1019" name="T101"/>
                <a:gd fmla="*/ 9 w 868" name="T102"/>
                <a:gd fmla="*/ 672 h 1019" name="T103"/>
                <a:gd fmla="*/ 5 w 868" name="T104"/>
                <a:gd fmla="*/ 671 h 1019" name="T105"/>
                <a:gd fmla="*/ 452 w 868" name="T106"/>
                <a:gd fmla="*/ 965 h 1019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019" w="866">
                  <a:moveTo>
                    <a:pt x="741" y="1019"/>
                  </a:moveTo>
                  <a:lnTo>
                    <a:pt x="868" y="107"/>
                  </a:lnTo>
                  <a:lnTo>
                    <a:pt x="868" y="107"/>
                  </a:lnTo>
                  <a:lnTo>
                    <a:pt x="867" y="114"/>
                  </a:lnTo>
                  <a:lnTo>
                    <a:pt x="867" y="114"/>
                  </a:lnTo>
                  <a:lnTo>
                    <a:pt x="867" y="105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28" y="50"/>
                  </a:lnTo>
                  <a:lnTo>
                    <a:pt x="221" y="85"/>
                  </a:lnTo>
                  <a:lnTo>
                    <a:pt x="217" y="108"/>
                  </a:lnTo>
                  <a:lnTo>
                    <a:pt x="217" y="108"/>
                  </a:lnTo>
                  <a:lnTo>
                    <a:pt x="217" y="114"/>
                  </a:lnTo>
                  <a:lnTo>
                    <a:pt x="213" y="121"/>
                  </a:lnTo>
                  <a:lnTo>
                    <a:pt x="208" y="126"/>
                  </a:lnTo>
                  <a:lnTo>
                    <a:pt x="203" y="133"/>
                  </a:lnTo>
                  <a:lnTo>
                    <a:pt x="190" y="143"/>
                  </a:lnTo>
                  <a:lnTo>
                    <a:pt x="185" y="146"/>
                  </a:lnTo>
                  <a:lnTo>
                    <a:pt x="179" y="147"/>
                  </a:lnTo>
                  <a:lnTo>
                    <a:pt x="179" y="147"/>
                  </a:lnTo>
                  <a:lnTo>
                    <a:pt x="176" y="147"/>
                  </a:lnTo>
                  <a:lnTo>
                    <a:pt x="175" y="147"/>
                  </a:lnTo>
                  <a:lnTo>
                    <a:pt x="175" y="144"/>
                  </a:lnTo>
                  <a:lnTo>
                    <a:pt x="175" y="144"/>
                  </a:lnTo>
                  <a:lnTo>
                    <a:pt x="172" y="140"/>
                  </a:lnTo>
                  <a:lnTo>
                    <a:pt x="166" y="135"/>
                  </a:lnTo>
                  <a:lnTo>
                    <a:pt x="161" y="130"/>
                  </a:lnTo>
                  <a:lnTo>
                    <a:pt x="152" y="126"/>
                  </a:lnTo>
                  <a:lnTo>
                    <a:pt x="152" y="126"/>
                  </a:lnTo>
                  <a:lnTo>
                    <a:pt x="147" y="125"/>
                  </a:lnTo>
                  <a:lnTo>
                    <a:pt x="140" y="123"/>
                  </a:lnTo>
                  <a:lnTo>
                    <a:pt x="134" y="123"/>
                  </a:lnTo>
                  <a:lnTo>
                    <a:pt x="130" y="126"/>
                  </a:lnTo>
                  <a:lnTo>
                    <a:pt x="130" y="126"/>
                  </a:lnTo>
                  <a:lnTo>
                    <a:pt x="128" y="129"/>
                  </a:lnTo>
                  <a:lnTo>
                    <a:pt x="126" y="135"/>
                  </a:lnTo>
                  <a:lnTo>
                    <a:pt x="123" y="151"/>
                  </a:lnTo>
                  <a:lnTo>
                    <a:pt x="121" y="175"/>
                  </a:lnTo>
                  <a:lnTo>
                    <a:pt x="119" y="202"/>
                  </a:lnTo>
                  <a:lnTo>
                    <a:pt x="119" y="202"/>
                  </a:lnTo>
                  <a:lnTo>
                    <a:pt x="117" y="230"/>
                  </a:lnTo>
                  <a:lnTo>
                    <a:pt x="116" y="254"/>
                  </a:lnTo>
                  <a:lnTo>
                    <a:pt x="113" y="272"/>
                  </a:lnTo>
                  <a:lnTo>
                    <a:pt x="110" y="279"/>
                  </a:lnTo>
                  <a:lnTo>
                    <a:pt x="107" y="283"/>
                  </a:lnTo>
                  <a:lnTo>
                    <a:pt x="107" y="283"/>
                  </a:lnTo>
                  <a:lnTo>
                    <a:pt x="92" y="300"/>
                  </a:lnTo>
                  <a:lnTo>
                    <a:pt x="96" y="307"/>
                  </a:lnTo>
                  <a:lnTo>
                    <a:pt x="96" y="318"/>
                  </a:lnTo>
                  <a:lnTo>
                    <a:pt x="96" y="318"/>
                  </a:lnTo>
                  <a:lnTo>
                    <a:pt x="98" y="324"/>
                  </a:lnTo>
                  <a:lnTo>
                    <a:pt x="102" y="332"/>
                  </a:lnTo>
                  <a:lnTo>
                    <a:pt x="112" y="353"/>
                  </a:lnTo>
                  <a:lnTo>
                    <a:pt x="112" y="353"/>
                  </a:lnTo>
                  <a:lnTo>
                    <a:pt x="121" y="370"/>
                  </a:lnTo>
                  <a:lnTo>
                    <a:pt x="130" y="388"/>
                  </a:lnTo>
                  <a:lnTo>
                    <a:pt x="130" y="388"/>
                  </a:lnTo>
                  <a:lnTo>
                    <a:pt x="134" y="399"/>
                  </a:lnTo>
                  <a:lnTo>
                    <a:pt x="137" y="409"/>
                  </a:lnTo>
                  <a:lnTo>
                    <a:pt x="137" y="416"/>
                  </a:lnTo>
                  <a:lnTo>
                    <a:pt x="135" y="423"/>
                  </a:lnTo>
                  <a:lnTo>
                    <a:pt x="134" y="429"/>
                  </a:lnTo>
                  <a:lnTo>
                    <a:pt x="131" y="433"/>
                  </a:lnTo>
                  <a:lnTo>
                    <a:pt x="124" y="440"/>
                  </a:lnTo>
                  <a:lnTo>
                    <a:pt x="124" y="440"/>
                  </a:lnTo>
                  <a:lnTo>
                    <a:pt x="116" y="447"/>
                  </a:lnTo>
                  <a:lnTo>
                    <a:pt x="105" y="460"/>
                  </a:lnTo>
                  <a:lnTo>
                    <a:pt x="98" y="467"/>
                  </a:lnTo>
                  <a:lnTo>
                    <a:pt x="93" y="475"/>
                  </a:lnTo>
                  <a:lnTo>
                    <a:pt x="89" y="485"/>
                  </a:lnTo>
                  <a:lnTo>
                    <a:pt x="85" y="495"/>
                  </a:lnTo>
                  <a:lnTo>
                    <a:pt x="85" y="495"/>
                  </a:lnTo>
                  <a:lnTo>
                    <a:pt x="84" y="502"/>
                  </a:lnTo>
                  <a:lnTo>
                    <a:pt x="81" y="509"/>
                  </a:lnTo>
                  <a:lnTo>
                    <a:pt x="74" y="520"/>
                  </a:lnTo>
                  <a:lnTo>
                    <a:pt x="64" y="530"/>
                  </a:lnTo>
                  <a:lnTo>
                    <a:pt x="54" y="539"/>
                  </a:lnTo>
                  <a:lnTo>
                    <a:pt x="54" y="539"/>
                  </a:lnTo>
                  <a:lnTo>
                    <a:pt x="46" y="548"/>
                  </a:lnTo>
                  <a:lnTo>
                    <a:pt x="37" y="558"/>
                  </a:lnTo>
                  <a:lnTo>
                    <a:pt x="37" y="558"/>
                  </a:lnTo>
                  <a:lnTo>
                    <a:pt x="33" y="566"/>
                  </a:lnTo>
                  <a:lnTo>
                    <a:pt x="32" y="574"/>
                  </a:lnTo>
                  <a:lnTo>
                    <a:pt x="32" y="583"/>
                  </a:lnTo>
                  <a:lnTo>
                    <a:pt x="32" y="590"/>
                  </a:lnTo>
                  <a:lnTo>
                    <a:pt x="32" y="590"/>
                  </a:lnTo>
                  <a:lnTo>
                    <a:pt x="32" y="598"/>
                  </a:lnTo>
                  <a:lnTo>
                    <a:pt x="32" y="598"/>
                  </a:lnTo>
                  <a:lnTo>
                    <a:pt x="33" y="602"/>
                  </a:lnTo>
                  <a:lnTo>
                    <a:pt x="36" y="608"/>
                  </a:lnTo>
                  <a:lnTo>
                    <a:pt x="43" y="618"/>
                  </a:lnTo>
                  <a:lnTo>
                    <a:pt x="43" y="618"/>
                  </a:lnTo>
                  <a:lnTo>
                    <a:pt x="51" y="632"/>
                  </a:lnTo>
                  <a:lnTo>
                    <a:pt x="54" y="637"/>
                  </a:lnTo>
                  <a:lnTo>
                    <a:pt x="54" y="643"/>
                  </a:lnTo>
                  <a:lnTo>
                    <a:pt x="54" y="643"/>
                  </a:lnTo>
                  <a:lnTo>
                    <a:pt x="54" y="646"/>
                  </a:lnTo>
                  <a:lnTo>
                    <a:pt x="53" y="649"/>
                  </a:lnTo>
                  <a:lnTo>
                    <a:pt x="49" y="654"/>
                  </a:lnTo>
                  <a:lnTo>
                    <a:pt x="42" y="658"/>
                  </a:lnTo>
                  <a:lnTo>
                    <a:pt x="33" y="663"/>
                  </a:lnTo>
                  <a:lnTo>
                    <a:pt x="18" y="670"/>
                  </a:lnTo>
                  <a:lnTo>
                    <a:pt x="9" y="672"/>
                  </a:lnTo>
                  <a:lnTo>
                    <a:pt x="9" y="672"/>
                  </a:lnTo>
                  <a:lnTo>
                    <a:pt x="9" y="672"/>
                  </a:lnTo>
                  <a:lnTo>
                    <a:pt x="5" y="671"/>
                  </a:lnTo>
                  <a:lnTo>
                    <a:pt x="0" y="694"/>
                  </a:lnTo>
                  <a:lnTo>
                    <a:pt x="452" y="965"/>
                  </a:lnTo>
                  <a:lnTo>
                    <a:pt x="741" y="1019"/>
                  </a:lnTo>
                  <a:close/>
                </a:path>
              </a:pathLst>
            </a:custGeom>
            <a:solidFill>
              <a:srgbClr val="FF8A00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charset="0" pitchFamily="34" typeface="Calibri"/>
                <a:ea typeface="+mn-ea"/>
                <a:cs typeface="+mn-cs"/>
              </a:endParaRPr>
            </a:p>
          </p:txBody>
        </p:sp>
        <p:sp>
          <p:nvSpPr>
            <p:cNvPr id="33" name="Freeform 83"/>
            <p:cNvSpPr/>
            <p:nvPr/>
          </p:nvSpPr>
          <p:spPr bwMode="auto">
            <a:xfrm>
              <a:off x="2795588" y="2084388"/>
              <a:ext cx="652463" cy="1147762"/>
            </a:xfrm>
            <a:custGeom>
              <a:gdLst>
                <a:gd fmla="*/ 703 w 822" name="T0"/>
                <a:gd fmla="*/ 176 h 1445" name="T1"/>
                <a:gd fmla="*/ 664 w 822" name="T2"/>
                <a:gd fmla="*/ 171 h 1445" name="T3"/>
                <a:gd fmla="*/ 602 w 822" name="T4"/>
                <a:gd fmla="*/ 193 h 1445" name="T5"/>
                <a:gd fmla="*/ 553 w 822" name="T6"/>
                <a:gd fmla="*/ 165 h 1445" name="T7"/>
                <a:gd fmla="*/ 479 w 822" name="T8"/>
                <a:gd fmla="*/ 137 h 1445" name="T9"/>
                <a:gd fmla="*/ 444 w 822" name="T10"/>
                <a:gd fmla="*/ 115 h 1445" name="T11"/>
                <a:gd fmla="*/ 414 w 822" name="T12"/>
                <a:gd fmla="*/ 126 h 1445" name="T13"/>
                <a:gd fmla="*/ 358 w 822" name="T14"/>
                <a:gd fmla="*/ 123 h 1445" name="T15"/>
                <a:gd fmla="*/ 308 w 822" name="T16"/>
                <a:gd fmla="*/ 106 h 1445" name="T17"/>
                <a:gd fmla="*/ 256 w 822" name="T18"/>
                <a:gd fmla="*/ 57 h 1445" name="T19"/>
                <a:gd fmla="*/ 218 w 822" name="T20"/>
                <a:gd fmla="*/ 56 h 1445" name="T21"/>
                <a:gd fmla="*/ 10 w 822" name="T22"/>
                <a:gd fmla="*/ 207 h 1445" name="T23"/>
                <a:gd fmla="*/ 33 w 822" name="T24"/>
                <a:gd fmla="*/ 319 h 1445" name="T25"/>
                <a:gd fmla="*/ 53 w 822" name="T26"/>
                <a:gd fmla="*/ 455 h 1445" name="T27"/>
                <a:gd fmla="*/ 61 w 822" name="T28"/>
                <a:gd fmla="*/ 543 h 1445" name="T29"/>
                <a:gd fmla="*/ 38 w 822" name="T30"/>
                <a:gd fmla="*/ 588 h 1445" name="T31"/>
                <a:gd fmla="*/ 54 w 822" name="T32"/>
                <a:gd fmla="*/ 602 h 1445" name="T33"/>
                <a:gd fmla="*/ 74 w 822" name="T34"/>
                <a:gd fmla="*/ 657 h 1445" name="T35"/>
                <a:gd fmla="*/ 80 w 822" name="T36"/>
                <a:gd fmla="*/ 983 h 1445" name="T37"/>
                <a:gd fmla="*/ 64 w 822" name="T38"/>
                <a:gd fmla="*/ 1036 h 1445" name="T39"/>
                <a:gd fmla="*/ 70 w 822" name="T40"/>
                <a:gd fmla="*/ 1091 h 1445" name="T41"/>
                <a:gd fmla="*/ 85 w 822" name="T42"/>
                <a:gd fmla="*/ 1141 h 1445" name="T43"/>
                <a:gd fmla="*/ 131 w 822" name="T44"/>
                <a:gd fmla="*/ 1314 h 1445" name="T45"/>
                <a:gd fmla="*/ 157 w 822" name="T46"/>
                <a:gd fmla="*/ 1394 h 1445" name="T47"/>
                <a:gd fmla="*/ 480 w 822" name="T48"/>
                <a:gd fmla="*/ 1398 h 1445" name="T49"/>
                <a:gd fmla="*/ 653 w 822" name="T50"/>
                <a:gd fmla="*/ 1391 h 1445" name="T51"/>
                <a:gd fmla="*/ 683 w 822" name="T52"/>
                <a:gd fmla="*/ 1438 h 1445" name="T53"/>
                <a:gd fmla="*/ 693 w 822" name="T54"/>
                <a:gd fmla="*/ 1388 h 1445" name="T55"/>
                <a:gd fmla="*/ 725 w 822" name="T56"/>
                <a:gd fmla="*/ 1371 h 1445" name="T57"/>
                <a:gd fmla="*/ 725 w 822" name="T58"/>
                <a:gd fmla="*/ 1325 h 1445" name="T59"/>
                <a:gd fmla="*/ 723 w 822" name="T60"/>
                <a:gd fmla="*/ 1272 h 1445" name="T61"/>
                <a:gd fmla="*/ 762 w 822" name="T62"/>
                <a:gd fmla="*/ 1238 h 1445" name="T63"/>
                <a:gd fmla="*/ 812 w 822" name="T64"/>
                <a:gd fmla="*/ 1218 h 1445" name="T65"/>
                <a:gd fmla="*/ 807 w 822" name="T66"/>
                <a:gd fmla="*/ 1133 h 1445" name="T67"/>
                <a:gd fmla="*/ 777 w 822" name="T68"/>
                <a:gd fmla="*/ 1108 h 1445" name="T69"/>
                <a:gd fmla="*/ 767 w 822" name="T70"/>
                <a:gd fmla="*/ 1071 h 1445" name="T71"/>
                <a:gd fmla="*/ 748 w 822" name="T72"/>
                <a:gd fmla="*/ 1059 h 1445" name="T73"/>
                <a:gd fmla="*/ 707 w 822" name="T74"/>
                <a:gd fmla="*/ 1014 h 1445" name="T75"/>
                <a:gd fmla="*/ 709 w 822" name="T76"/>
                <a:gd fmla="*/ 969 h 1445" name="T77"/>
                <a:gd fmla="*/ 686 w 822" name="T78"/>
                <a:gd fmla="*/ 924 h 1445" name="T79"/>
                <a:gd fmla="*/ 685 w 822" name="T80"/>
                <a:gd fmla="*/ 928 h 1445" name="T81"/>
                <a:gd fmla="*/ 657 w 822" name="T82"/>
                <a:gd fmla="*/ 840 h 1445" name="T83"/>
                <a:gd fmla="*/ 601 w 822" name="T84"/>
                <a:gd fmla="*/ 795 h 1445" name="T85"/>
                <a:gd fmla="*/ 581 w 822" name="T86"/>
                <a:gd fmla="*/ 762 h 1445" name="T87"/>
                <a:gd fmla="*/ 508 w 822" name="T88"/>
                <a:gd fmla="*/ 739 h 1445" name="T89"/>
                <a:gd fmla="*/ 494 w 822" name="T90"/>
                <a:gd fmla="*/ 703 h 1445" name="T91"/>
                <a:gd fmla="*/ 501 w 822" name="T92"/>
                <a:gd fmla="*/ 615 h 1445" name="T93"/>
                <a:gd fmla="*/ 491 w 822" name="T94"/>
                <a:gd fmla="*/ 596 h 1445" name="T95"/>
                <a:gd fmla="*/ 475 w 822" name="T96"/>
                <a:gd fmla="*/ 588 h 1445" name="T97"/>
                <a:gd fmla="*/ 510 w 822" name="T98"/>
                <a:gd fmla="*/ 536 h 1445" name="T99"/>
                <a:gd fmla="*/ 541 w 822" name="T100"/>
                <a:gd fmla="*/ 483 h 1445" name="T101"/>
                <a:gd fmla="*/ 552 w 822" name="T102"/>
                <a:gd fmla="*/ 431 h 1445" name="T103"/>
                <a:gd fmla="*/ 557 w 822" name="T104"/>
                <a:gd fmla="*/ 393 h 1445" name="T105"/>
                <a:gd fmla="*/ 567 w 822" name="T106"/>
                <a:gd fmla="*/ 383 h 1445" name="T107"/>
                <a:gd fmla="*/ 609 w 822" name="T108"/>
                <a:gd fmla="*/ 346 h 1445" name="T109"/>
                <a:gd fmla="*/ 695 w 822" name="T110"/>
                <a:gd fmla="*/ 253 h 1445" name="T111"/>
                <a:gd fmla="*/ 772 w 822" name="T112"/>
                <a:gd fmla="*/ 207 h 1445" name="T113"/>
                <a:gd fmla="*/ 774 w 822" name="T114"/>
                <a:gd fmla="*/ 186 h 1445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445" w="822">
                  <a:moveTo>
                    <a:pt x="759" y="185"/>
                  </a:moveTo>
                  <a:lnTo>
                    <a:pt x="759" y="185"/>
                  </a:lnTo>
                  <a:lnTo>
                    <a:pt x="724" y="182"/>
                  </a:lnTo>
                  <a:lnTo>
                    <a:pt x="710" y="179"/>
                  </a:lnTo>
                  <a:lnTo>
                    <a:pt x="706" y="178"/>
                  </a:lnTo>
                  <a:lnTo>
                    <a:pt x="703" y="176"/>
                  </a:lnTo>
                  <a:lnTo>
                    <a:pt x="703" y="176"/>
                  </a:lnTo>
                  <a:lnTo>
                    <a:pt x="695" y="169"/>
                  </a:lnTo>
                  <a:lnTo>
                    <a:pt x="690" y="168"/>
                  </a:lnTo>
                  <a:lnTo>
                    <a:pt x="686" y="165"/>
                  </a:lnTo>
                  <a:lnTo>
                    <a:pt x="681" y="165"/>
                  </a:lnTo>
                  <a:lnTo>
                    <a:pt x="676" y="165"/>
                  </a:lnTo>
                  <a:lnTo>
                    <a:pt x="671" y="166"/>
                  </a:lnTo>
                  <a:lnTo>
                    <a:pt x="664" y="171"/>
                  </a:lnTo>
                  <a:lnTo>
                    <a:pt x="664" y="171"/>
                  </a:lnTo>
                  <a:lnTo>
                    <a:pt x="651" y="178"/>
                  </a:lnTo>
                  <a:lnTo>
                    <a:pt x="639" y="185"/>
                  </a:lnTo>
                  <a:lnTo>
                    <a:pt x="626" y="189"/>
                  </a:lnTo>
                  <a:lnTo>
                    <a:pt x="613" y="193"/>
                  </a:lnTo>
                  <a:lnTo>
                    <a:pt x="613" y="193"/>
                  </a:lnTo>
                  <a:lnTo>
                    <a:pt x="602" y="193"/>
                  </a:lnTo>
                  <a:lnTo>
                    <a:pt x="592" y="190"/>
                  </a:lnTo>
                  <a:lnTo>
                    <a:pt x="581" y="185"/>
                  </a:lnTo>
                  <a:lnTo>
                    <a:pt x="571" y="176"/>
                  </a:lnTo>
                  <a:lnTo>
                    <a:pt x="571" y="176"/>
                  </a:lnTo>
                  <a:lnTo>
                    <a:pt x="564" y="171"/>
                  </a:lnTo>
                  <a:lnTo>
                    <a:pt x="560" y="166"/>
                  </a:lnTo>
                  <a:lnTo>
                    <a:pt x="553" y="165"/>
                  </a:lnTo>
                  <a:lnTo>
                    <a:pt x="545" y="164"/>
                  </a:lnTo>
                  <a:lnTo>
                    <a:pt x="545" y="164"/>
                  </a:lnTo>
                  <a:lnTo>
                    <a:pt x="515" y="157"/>
                  </a:lnTo>
                  <a:lnTo>
                    <a:pt x="515" y="157"/>
                  </a:lnTo>
                  <a:lnTo>
                    <a:pt x="497" y="150"/>
                  </a:lnTo>
                  <a:lnTo>
                    <a:pt x="486" y="144"/>
                  </a:lnTo>
                  <a:lnTo>
                    <a:pt x="479" y="137"/>
                  </a:lnTo>
                  <a:lnTo>
                    <a:pt x="475" y="130"/>
                  </a:lnTo>
                  <a:lnTo>
                    <a:pt x="475" y="130"/>
                  </a:lnTo>
                  <a:lnTo>
                    <a:pt x="472" y="126"/>
                  </a:lnTo>
                  <a:lnTo>
                    <a:pt x="468" y="123"/>
                  </a:lnTo>
                  <a:lnTo>
                    <a:pt x="468" y="123"/>
                  </a:lnTo>
                  <a:lnTo>
                    <a:pt x="456" y="119"/>
                  </a:lnTo>
                  <a:lnTo>
                    <a:pt x="444" y="115"/>
                  </a:lnTo>
                  <a:lnTo>
                    <a:pt x="437" y="115"/>
                  </a:lnTo>
                  <a:lnTo>
                    <a:pt x="431" y="115"/>
                  </a:lnTo>
                  <a:lnTo>
                    <a:pt x="427" y="116"/>
                  </a:lnTo>
                  <a:lnTo>
                    <a:pt x="423" y="119"/>
                  </a:lnTo>
                  <a:lnTo>
                    <a:pt x="423" y="119"/>
                  </a:lnTo>
                  <a:lnTo>
                    <a:pt x="420" y="123"/>
                  </a:lnTo>
                  <a:lnTo>
                    <a:pt x="414" y="126"/>
                  </a:lnTo>
                  <a:lnTo>
                    <a:pt x="403" y="129"/>
                  </a:lnTo>
                  <a:lnTo>
                    <a:pt x="403" y="129"/>
                  </a:lnTo>
                  <a:lnTo>
                    <a:pt x="391" y="130"/>
                  </a:lnTo>
                  <a:lnTo>
                    <a:pt x="377" y="129"/>
                  </a:lnTo>
                  <a:lnTo>
                    <a:pt x="365" y="127"/>
                  </a:lnTo>
                  <a:lnTo>
                    <a:pt x="361" y="124"/>
                  </a:lnTo>
                  <a:lnTo>
                    <a:pt x="358" y="123"/>
                  </a:lnTo>
                  <a:lnTo>
                    <a:pt x="358" y="123"/>
                  </a:lnTo>
                  <a:lnTo>
                    <a:pt x="353" y="119"/>
                  </a:lnTo>
                  <a:lnTo>
                    <a:pt x="349" y="116"/>
                  </a:lnTo>
                  <a:lnTo>
                    <a:pt x="336" y="110"/>
                  </a:lnTo>
                  <a:lnTo>
                    <a:pt x="322" y="108"/>
                  </a:lnTo>
                  <a:lnTo>
                    <a:pt x="308" y="106"/>
                  </a:lnTo>
                  <a:lnTo>
                    <a:pt x="308" y="106"/>
                  </a:lnTo>
                  <a:lnTo>
                    <a:pt x="300" y="103"/>
                  </a:lnTo>
                  <a:lnTo>
                    <a:pt x="293" y="101"/>
                  </a:lnTo>
                  <a:lnTo>
                    <a:pt x="284" y="95"/>
                  </a:lnTo>
                  <a:lnTo>
                    <a:pt x="276" y="88"/>
                  </a:lnTo>
                  <a:lnTo>
                    <a:pt x="269" y="79"/>
                  </a:lnTo>
                  <a:lnTo>
                    <a:pt x="262" y="70"/>
                  </a:lnTo>
                  <a:lnTo>
                    <a:pt x="256" y="57"/>
                  </a:lnTo>
                  <a:lnTo>
                    <a:pt x="252" y="43"/>
                  </a:lnTo>
                  <a:lnTo>
                    <a:pt x="252" y="43"/>
                  </a:lnTo>
                  <a:lnTo>
                    <a:pt x="244" y="23"/>
                  </a:lnTo>
                  <a:lnTo>
                    <a:pt x="237" y="9"/>
                  </a:lnTo>
                  <a:lnTo>
                    <a:pt x="231" y="2"/>
                  </a:lnTo>
                  <a:lnTo>
                    <a:pt x="227" y="0"/>
                  </a:lnTo>
                  <a:lnTo>
                    <a:pt x="218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" y="113"/>
                  </a:lnTo>
                  <a:lnTo>
                    <a:pt x="3" y="155"/>
                  </a:lnTo>
                  <a:lnTo>
                    <a:pt x="5" y="189"/>
                  </a:lnTo>
                  <a:lnTo>
                    <a:pt x="5" y="189"/>
                  </a:lnTo>
                  <a:lnTo>
                    <a:pt x="10" y="207"/>
                  </a:lnTo>
                  <a:lnTo>
                    <a:pt x="14" y="227"/>
                  </a:lnTo>
                  <a:lnTo>
                    <a:pt x="25" y="269"/>
                  </a:lnTo>
                  <a:lnTo>
                    <a:pt x="25" y="269"/>
                  </a:lnTo>
                  <a:lnTo>
                    <a:pt x="32" y="294"/>
                  </a:lnTo>
                  <a:lnTo>
                    <a:pt x="33" y="306"/>
                  </a:lnTo>
                  <a:lnTo>
                    <a:pt x="33" y="306"/>
                  </a:lnTo>
                  <a:lnTo>
                    <a:pt x="33" y="319"/>
                  </a:lnTo>
                  <a:lnTo>
                    <a:pt x="33" y="319"/>
                  </a:lnTo>
                  <a:lnTo>
                    <a:pt x="33" y="358"/>
                  </a:lnTo>
                  <a:lnTo>
                    <a:pt x="33" y="376"/>
                  </a:lnTo>
                  <a:lnTo>
                    <a:pt x="33" y="388"/>
                  </a:lnTo>
                  <a:lnTo>
                    <a:pt x="33" y="388"/>
                  </a:lnTo>
                  <a:lnTo>
                    <a:pt x="43" y="420"/>
                  </a:lnTo>
                  <a:lnTo>
                    <a:pt x="53" y="455"/>
                  </a:lnTo>
                  <a:lnTo>
                    <a:pt x="53" y="455"/>
                  </a:lnTo>
                  <a:lnTo>
                    <a:pt x="56" y="463"/>
                  </a:lnTo>
                  <a:lnTo>
                    <a:pt x="57" y="476"/>
                  </a:lnTo>
                  <a:lnTo>
                    <a:pt x="60" y="504"/>
                  </a:lnTo>
                  <a:lnTo>
                    <a:pt x="61" y="542"/>
                  </a:lnTo>
                  <a:lnTo>
                    <a:pt x="63" y="543"/>
                  </a:lnTo>
                  <a:lnTo>
                    <a:pt x="61" y="543"/>
                  </a:lnTo>
                  <a:lnTo>
                    <a:pt x="61" y="543"/>
                  </a:lnTo>
                  <a:lnTo>
                    <a:pt x="57" y="543"/>
                  </a:lnTo>
                  <a:lnTo>
                    <a:pt x="57" y="543"/>
                  </a:lnTo>
                  <a:lnTo>
                    <a:pt x="50" y="564"/>
                  </a:lnTo>
                  <a:lnTo>
                    <a:pt x="39" y="584"/>
                  </a:lnTo>
                  <a:lnTo>
                    <a:pt x="39" y="584"/>
                  </a:lnTo>
                  <a:lnTo>
                    <a:pt x="38" y="588"/>
                  </a:lnTo>
                  <a:lnTo>
                    <a:pt x="38" y="591"/>
                  </a:lnTo>
                  <a:lnTo>
                    <a:pt x="38" y="591"/>
                  </a:lnTo>
                  <a:lnTo>
                    <a:pt x="40" y="594"/>
                  </a:lnTo>
                  <a:lnTo>
                    <a:pt x="45" y="595"/>
                  </a:lnTo>
                  <a:lnTo>
                    <a:pt x="45" y="595"/>
                  </a:lnTo>
                  <a:lnTo>
                    <a:pt x="50" y="599"/>
                  </a:lnTo>
                  <a:lnTo>
                    <a:pt x="54" y="602"/>
                  </a:lnTo>
                  <a:lnTo>
                    <a:pt x="56" y="606"/>
                  </a:lnTo>
                  <a:lnTo>
                    <a:pt x="56" y="606"/>
                  </a:lnTo>
                  <a:lnTo>
                    <a:pt x="60" y="615"/>
                  </a:lnTo>
                  <a:lnTo>
                    <a:pt x="60" y="615"/>
                  </a:lnTo>
                  <a:lnTo>
                    <a:pt x="66" y="627"/>
                  </a:lnTo>
                  <a:lnTo>
                    <a:pt x="71" y="641"/>
                  </a:lnTo>
                  <a:lnTo>
                    <a:pt x="74" y="657"/>
                  </a:lnTo>
                  <a:lnTo>
                    <a:pt x="75" y="673"/>
                  </a:lnTo>
                  <a:lnTo>
                    <a:pt x="75" y="673"/>
                  </a:lnTo>
                  <a:lnTo>
                    <a:pt x="73" y="931"/>
                  </a:lnTo>
                  <a:lnTo>
                    <a:pt x="73" y="970"/>
                  </a:lnTo>
                  <a:lnTo>
                    <a:pt x="73" y="970"/>
                  </a:lnTo>
                  <a:lnTo>
                    <a:pt x="75" y="975"/>
                  </a:lnTo>
                  <a:lnTo>
                    <a:pt x="80" y="983"/>
                  </a:lnTo>
                  <a:lnTo>
                    <a:pt x="80" y="989"/>
                  </a:lnTo>
                  <a:lnTo>
                    <a:pt x="80" y="994"/>
                  </a:lnTo>
                  <a:lnTo>
                    <a:pt x="80" y="1001"/>
                  </a:lnTo>
                  <a:lnTo>
                    <a:pt x="75" y="1007"/>
                  </a:lnTo>
                  <a:lnTo>
                    <a:pt x="75" y="1007"/>
                  </a:lnTo>
                  <a:lnTo>
                    <a:pt x="70" y="1021"/>
                  </a:lnTo>
                  <a:lnTo>
                    <a:pt x="64" y="1036"/>
                  </a:lnTo>
                  <a:lnTo>
                    <a:pt x="61" y="1045"/>
                  </a:lnTo>
                  <a:lnTo>
                    <a:pt x="61" y="1053"/>
                  </a:lnTo>
                  <a:lnTo>
                    <a:pt x="63" y="1063"/>
                  </a:lnTo>
                  <a:lnTo>
                    <a:pt x="64" y="1071"/>
                  </a:lnTo>
                  <a:lnTo>
                    <a:pt x="64" y="1071"/>
                  </a:lnTo>
                  <a:lnTo>
                    <a:pt x="68" y="1081"/>
                  </a:lnTo>
                  <a:lnTo>
                    <a:pt x="70" y="1091"/>
                  </a:lnTo>
                  <a:lnTo>
                    <a:pt x="70" y="1098"/>
                  </a:lnTo>
                  <a:lnTo>
                    <a:pt x="70" y="1099"/>
                  </a:lnTo>
                  <a:lnTo>
                    <a:pt x="68" y="1102"/>
                  </a:lnTo>
                  <a:lnTo>
                    <a:pt x="68" y="1102"/>
                  </a:lnTo>
                  <a:lnTo>
                    <a:pt x="67" y="1102"/>
                  </a:lnTo>
                  <a:lnTo>
                    <a:pt x="67" y="1102"/>
                  </a:lnTo>
                  <a:lnTo>
                    <a:pt x="85" y="1141"/>
                  </a:lnTo>
                  <a:lnTo>
                    <a:pt x="94" y="1164"/>
                  </a:lnTo>
                  <a:lnTo>
                    <a:pt x="98" y="1181"/>
                  </a:lnTo>
                  <a:lnTo>
                    <a:pt x="98" y="1181"/>
                  </a:lnTo>
                  <a:lnTo>
                    <a:pt x="105" y="1210"/>
                  </a:lnTo>
                  <a:lnTo>
                    <a:pt x="115" y="1255"/>
                  </a:lnTo>
                  <a:lnTo>
                    <a:pt x="126" y="1298"/>
                  </a:lnTo>
                  <a:lnTo>
                    <a:pt x="131" y="1314"/>
                  </a:lnTo>
                  <a:lnTo>
                    <a:pt x="134" y="1324"/>
                  </a:lnTo>
                  <a:lnTo>
                    <a:pt x="134" y="1324"/>
                  </a:lnTo>
                  <a:lnTo>
                    <a:pt x="141" y="1336"/>
                  </a:lnTo>
                  <a:lnTo>
                    <a:pt x="150" y="1354"/>
                  </a:lnTo>
                  <a:lnTo>
                    <a:pt x="155" y="1375"/>
                  </a:lnTo>
                  <a:lnTo>
                    <a:pt x="157" y="1385"/>
                  </a:lnTo>
                  <a:lnTo>
                    <a:pt x="157" y="1394"/>
                  </a:lnTo>
                  <a:lnTo>
                    <a:pt x="157" y="1394"/>
                  </a:lnTo>
                  <a:lnTo>
                    <a:pt x="158" y="1399"/>
                  </a:lnTo>
                  <a:lnTo>
                    <a:pt x="159" y="1405"/>
                  </a:lnTo>
                  <a:lnTo>
                    <a:pt x="159" y="1405"/>
                  </a:lnTo>
                  <a:lnTo>
                    <a:pt x="328" y="1402"/>
                  </a:lnTo>
                  <a:lnTo>
                    <a:pt x="437" y="1399"/>
                  </a:lnTo>
                  <a:lnTo>
                    <a:pt x="480" y="1398"/>
                  </a:lnTo>
                  <a:lnTo>
                    <a:pt x="507" y="1396"/>
                  </a:lnTo>
                  <a:lnTo>
                    <a:pt x="507" y="1396"/>
                  </a:lnTo>
                  <a:lnTo>
                    <a:pt x="550" y="1392"/>
                  </a:lnTo>
                  <a:lnTo>
                    <a:pt x="598" y="1391"/>
                  </a:lnTo>
                  <a:lnTo>
                    <a:pt x="653" y="1391"/>
                  </a:lnTo>
                  <a:lnTo>
                    <a:pt x="653" y="1391"/>
                  </a:lnTo>
                  <a:lnTo>
                    <a:pt x="653" y="1391"/>
                  </a:lnTo>
                  <a:lnTo>
                    <a:pt x="682" y="1430"/>
                  </a:lnTo>
                  <a:lnTo>
                    <a:pt x="681" y="1430"/>
                  </a:lnTo>
                  <a:lnTo>
                    <a:pt x="681" y="1430"/>
                  </a:lnTo>
                  <a:lnTo>
                    <a:pt x="678" y="1445"/>
                  </a:lnTo>
                  <a:lnTo>
                    <a:pt x="678" y="1445"/>
                  </a:lnTo>
                  <a:lnTo>
                    <a:pt x="681" y="1443"/>
                  </a:lnTo>
                  <a:lnTo>
                    <a:pt x="683" y="1438"/>
                  </a:lnTo>
                  <a:lnTo>
                    <a:pt x="686" y="1429"/>
                  </a:lnTo>
                  <a:lnTo>
                    <a:pt x="689" y="1417"/>
                  </a:lnTo>
                  <a:lnTo>
                    <a:pt x="690" y="1406"/>
                  </a:lnTo>
                  <a:lnTo>
                    <a:pt x="690" y="1406"/>
                  </a:lnTo>
                  <a:lnTo>
                    <a:pt x="692" y="1396"/>
                  </a:lnTo>
                  <a:lnTo>
                    <a:pt x="692" y="1396"/>
                  </a:lnTo>
                  <a:lnTo>
                    <a:pt x="693" y="1388"/>
                  </a:lnTo>
                  <a:lnTo>
                    <a:pt x="697" y="1384"/>
                  </a:lnTo>
                  <a:lnTo>
                    <a:pt x="703" y="1381"/>
                  </a:lnTo>
                  <a:lnTo>
                    <a:pt x="709" y="1378"/>
                  </a:lnTo>
                  <a:lnTo>
                    <a:pt x="709" y="1378"/>
                  </a:lnTo>
                  <a:lnTo>
                    <a:pt x="717" y="1375"/>
                  </a:lnTo>
                  <a:lnTo>
                    <a:pt x="725" y="1371"/>
                  </a:lnTo>
                  <a:lnTo>
                    <a:pt x="725" y="1371"/>
                  </a:lnTo>
                  <a:lnTo>
                    <a:pt x="730" y="1366"/>
                  </a:lnTo>
                  <a:lnTo>
                    <a:pt x="732" y="1361"/>
                  </a:lnTo>
                  <a:lnTo>
                    <a:pt x="731" y="1354"/>
                  </a:lnTo>
                  <a:lnTo>
                    <a:pt x="730" y="1347"/>
                  </a:lnTo>
                  <a:lnTo>
                    <a:pt x="730" y="1347"/>
                  </a:lnTo>
                  <a:lnTo>
                    <a:pt x="727" y="1333"/>
                  </a:lnTo>
                  <a:lnTo>
                    <a:pt x="725" y="1325"/>
                  </a:lnTo>
                  <a:lnTo>
                    <a:pt x="724" y="1315"/>
                  </a:lnTo>
                  <a:lnTo>
                    <a:pt x="724" y="1315"/>
                  </a:lnTo>
                  <a:lnTo>
                    <a:pt x="724" y="1301"/>
                  </a:lnTo>
                  <a:lnTo>
                    <a:pt x="723" y="1290"/>
                  </a:lnTo>
                  <a:lnTo>
                    <a:pt x="723" y="1290"/>
                  </a:lnTo>
                  <a:lnTo>
                    <a:pt x="723" y="1280"/>
                  </a:lnTo>
                  <a:lnTo>
                    <a:pt x="723" y="1272"/>
                  </a:lnTo>
                  <a:lnTo>
                    <a:pt x="725" y="1263"/>
                  </a:lnTo>
                  <a:lnTo>
                    <a:pt x="731" y="1253"/>
                  </a:lnTo>
                  <a:lnTo>
                    <a:pt x="731" y="1253"/>
                  </a:lnTo>
                  <a:lnTo>
                    <a:pt x="734" y="1249"/>
                  </a:lnTo>
                  <a:lnTo>
                    <a:pt x="738" y="1246"/>
                  </a:lnTo>
                  <a:lnTo>
                    <a:pt x="749" y="1242"/>
                  </a:lnTo>
                  <a:lnTo>
                    <a:pt x="762" y="1238"/>
                  </a:lnTo>
                  <a:lnTo>
                    <a:pt x="776" y="1237"/>
                  </a:lnTo>
                  <a:lnTo>
                    <a:pt x="776" y="1237"/>
                  </a:lnTo>
                  <a:lnTo>
                    <a:pt x="795" y="1232"/>
                  </a:lnTo>
                  <a:lnTo>
                    <a:pt x="804" y="1230"/>
                  </a:lnTo>
                  <a:lnTo>
                    <a:pt x="809" y="1225"/>
                  </a:lnTo>
                  <a:lnTo>
                    <a:pt x="809" y="1225"/>
                  </a:lnTo>
                  <a:lnTo>
                    <a:pt x="812" y="1218"/>
                  </a:lnTo>
                  <a:lnTo>
                    <a:pt x="814" y="1209"/>
                  </a:lnTo>
                  <a:lnTo>
                    <a:pt x="815" y="1197"/>
                  </a:lnTo>
                  <a:lnTo>
                    <a:pt x="815" y="1185"/>
                  </a:lnTo>
                  <a:lnTo>
                    <a:pt x="812" y="1157"/>
                  </a:lnTo>
                  <a:lnTo>
                    <a:pt x="809" y="1144"/>
                  </a:lnTo>
                  <a:lnTo>
                    <a:pt x="807" y="1133"/>
                  </a:lnTo>
                  <a:lnTo>
                    <a:pt x="807" y="1133"/>
                  </a:lnTo>
                  <a:lnTo>
                    <a:pt x="802" y="1126"/>
                  </a:lnTo>
                  <a:lnTo>
                    <a:pt x="797" y="1120"/>
                  </a:lnTo>
                  <a:lnTo>
                    <a:pt x="793" y="1116"/>
                  </a:lnTo>
                  <a:lnTo>
                    <a:pt x="787" y="1113"/>
                  </a:lnTo>
                  <a:lnTo>
                    <a:pt x="787" y="1113"/>
                  </a:lnTo>
                  <a:lnTo>
                    <a:pt x="781" y="1111"/>
                  </a:lnTo>
                  <a:lnTo>
                    <a:pt x="777" y="1108"/>
                  </a:lnTo>
                  <a:lnTo>
                    <a:pt x="774" y="1104"/>
                  </a:lnTo>
                  <a:lnTo>
                    <a:pt x="773" y="1097"/>
                  </a:lnTo>
                  <a:lnTo>
                    <a:pt x="773" y="1097"/>
                  </a:lnTo>
                  <a:lnTo>
                    <a:pt x="772" y="1087"/>
                  </a:lnTo>
                  <a:lnTo>
                    <a:pt x="772" y="1087"/>
                  </a:lnTo>
                  <a:lnTo>
                    <a:pt x="770" y="1076"/>
                  </a:lnTo>
                  <a:lnTo>
                    <a:pt x="767" y="1071"/>
                  </a:lnTo>
                  <a:lnTo>
                    <a:pt x="765" y="1067"/>
                  </a:lnTo>
                  <a:lnTo>
                    <a:pt x="762" y="1067"/>
                  </a:lnTo>
                  <a:lnTo>
                    <a:pt x="762" y="1066"/>
                  </a:lnTo>
                  <a:lnTo>
                    <a:pt x="763" y="1066"/>
                  </a:lnTo>
                  <a:lnTo>
                    <a:pt x="763" y="1066"/>
                  </a:lnTo>
                  <a:lnTo>
                    <a:pt x="756" y="1062"/>
                  </a:lnTo>
                  <a:lnTo>
                    <a:pt x="748" y="1059"/>
                  </a:lnTo>
                  <a:lnTo>
                    <a:pt x="748" y="1059"/>
                  </a:lnTo>
                  <a:lnTo>
                    <a:pt x="742" y="1056"/>
                  </a:lnTo>
                  <a:lnTo>
                    <a:pt x="737" y="1053"/>
                  </a:lnTo>
                  <a:lnTo>
                    <a:pt x="728" y="1046"/>
                  </a:lnTo>
                  <a:lnTo>
                    <a:pt x="720" y="1036"/>
                  </a:lnTo>
                  <a:lnTo>
                    <a:pt x="713" y="1025"/>
                  </a:lnTo>
                  <a:lnTo>
                    <a:pt x="707" y="1014"/>
                  </a:lnTo>
                  <a:lnTo>
                    <a:pt x="704" y="1004"/>
                  </a:lnTo>
                  <a:lnTo>
                    <a:pt x="702" y="996"/>
                  </a:lnTo>
                  <a:lnTo>
                    <a:pt x="703" y="990"/>
                  </a:lnTo>
                  <a:lnTo>
                    <a:pt x="703" y="990"/>
                  </a:lnTo>
                  <a:lnTo>
                    <a:pt x="706" y="979"/>
                  </a:lnTo>
                  <a:lnTo>
                    <a:pt x="706" y="979"/>
                  </a:lnTo>
                  <a:lnTo>
                    <a:pt x="709" y="969"/>
                  </a:lnTo>
                  <a:lnTo>
                    <a:pt x="710" y="959"/>
                  </a:lnTo>
                  <a:lnTo>
                    <a:pt x="710" y="959"/>
                  </a:lnTo>
                  <a:lnTo>
                    <a:pt x="710" y="955"/>
                  </a:lnTo>
                  <a:lnTo>
                    <a:pt x="707" y="951"/>
                  </a:lnTo>
                  <a:lnTo>
                    <a:pt x="700" y="940"/>
                  </a:lnTo>
                  <a:lnTo>
                    <a:pt x="686" y="924"/>
                  </a:lnTo>
                  <a:lnTo>
                    <a:pt x="686" y="924"/>
                  </a:lnTo>
                  <a:lnTo>
                    <a:pt x="686" y="928"/>
                  </a:lnTo>
                  <a:lnTo>
                    <a:pt x="688" y="930"/>
                  </a:lnTo>
                  <a:lnTo>
                    <a:pt x="686" y="930"/>
                  </a:lnTo>
                  <a:lnTo>
                    <a:pt x="78" y="941"/>
                  </a:lnTo>
                  <a:lnTo>
                    <a:pt x="78" y="940"/>
                  </a:lnTo>
                  <a:lnTo>
                    <a:pt x="685" y="928"/>
                  </a:lnTo>
                  <a:lnTo>
                    <a:pt x="685" y="928"/>
                  </a:lnTo>
                  <a:lnTo>
                    <a:pt x="678" y="867"/>
                  </a:lnTo>
                  <a:lnTo>
                    <a:pt x="678" y="867"/>
                  </a:lnTo>
                  <a:lnTo>
                    <a:pt x="676" y="861"/>
                  </a:lnTo>
                  <a:lnTo>
                    <a:pt x="674" y="856"/>
                  </a:lnTo>
                  <a:lnTo>
                    <a:pt x="671" y="851"/>
                  </a:lnTo>
                  <a:lnTo>
                    <a:pt x="667" y="847"/>
                  </a:lnTo>
                  <a:lnTo>
                    <a:pt x="657" y="840"/>
                  </a:lnTo>
                  <a:lnTo>
                    <a:pt x="646" y="833"/>
                  </a:lnTo>
                  <a:lnTo>
                    <a:pt x="646" y="833"/>
                  </a:lnTo>
                  <a:lnTo>
                    <a:pt x="633" y="826"/>
                  </a:lnTo>
                  <a:lnTo>
                    <a:pt x="633" y="826"/>
                  </a:lnTo>
                  <a:lnTo>
                    <a:pt x="618" y="815"/>
                  </a:lnTo>
                  <a:lnTo>
                    <a:pt x="606" y="802"/>
                  </a:lnTo>
                  <a:lnTo>
                    <a:pt x="601" y="795"/>
                  </a:lnTo>
                  <a:lnTo>
                    <a:pt x="598" y="788"/>
                  </a:lnTo>
                  <a:lnTo>
                    <a:pt x="595" y="781"/>
                  </a:lnTo>
                  <a:lnTo>
                    <a:pt x="594" y="774"/>
                  </a:lnTo>
                  <a:lnTo>
                    <a:pt x="594" y="774"/>
                  </a:lnTo>
                  <a:lnTo>
                    <a:pt x="591" y="770"/>
                  </a:lnTo>
                  <a:lnTo>
                    <a:pt x="587" y="766"/>
                  </a:lnTo>
                  <a:lnTo>
                    <a:pt x="581" y="762"/>
                  </a:lnTo>
                  <a:lnTo>
                    <a:pt x="573" y="759"/>
                  </a:lnTo>
                  <a:lnTo>
                    <a:pt x="555" y="752"/>
                  </a:lnTo>
                  <a:lnTo>
                    <a:pt x="534" y="746"/>
                  </a:lnTo>
                  <a:lnTo>
                    <a:pt x="534" y="746"/>
                  </a:lnTo>
                  <a:lnTo>
                    <a:pt x="515" y="742"/>
                  </a:lnTo>
                  <a:lnTo>
                    <a:pt x="515" y="742"/>
                  </a:lnTo>
                  <a:lnTo>
                    <a:pt x="508" y="739"/>
                  </a:lnTo>
                  <a:lnTo>
                    <a:pt x="503" y="735"/>
                  </a:lnTo>
                  <a:lnTo>
                    <a:pt x="498" y="731"/>
                  </a:lnTo>
                  <a:lnTo>
                    <a:pt x="496" y="727"/>
                  </a:lnTo>
                  <a:lnTo>
                    <a:pt x="494" y="723"/>
                  </a:lnTo>
                  <a:lnTo>
                    <a:pt x="494" y="716"/>
                  </a:lnTo>
                  <a:lnTo>
                    <a:pt x="494" y="703"/>
                  </a:lnTo>
                  <a:lnTo>
                    <a:pt x="494" y="703"/>
                  </a:lnTo>
                  <a:lnTo>
                    <a:pt x="494" y="685"/>
                  </a:lnTo>
                  <a:lnTo>
                    <a:pt x="494" y="685"/>
                  </a:lnTo>
                  <a:lnTo>
                    <a:pt x="496" y="659"/>
                  </a:lnTo>
                  <a:lnTo>
                    <a:pt x="498" y="640"/>
                  </a:lnTo>
                  <a:lnTo>
                    <a:pt x="498" y="640"/>
                  </a:lnTo>
                  <a:lnTo>
                    <a:pt x="501" y="615"/>
                  </a:lnTo>
                  <a:lnTo>
                    <a:pt x="501" y="615"/>
                  </a:lnTo>
                  <a:lnTo>
                    <a:pt x="501" y="603"/>
                  </a:lnTo>
                  <a:lnTo>
                    <a:pt x="500" y="599"/>
                  </a:lnTo>
                  <a:lnTo>
                    <a:pt x="498" y="598"/>
                  </a:lnTo>
                  <a:lnTo>
                    <a:pt x="498" y="598"/>
                  </a:lnTo>
                  <a:lnTo>
                    <a:pt x="496" y="596"/>
                  </a:lnTo>
                  <a:lnTo>
                    <a:pt x="491" y="596"/>
                  </a:lnTo>
                  <a:lnTo>
                    <a:pt x="491" y="596"/>
                  </a:lnTo>
                  <a:lnTo>
                    <a:pt x="486" y="595"/>
                  </a:lnTo>
                  <a:lnTo>
                    <a:pt x="482" y="595"/>
                  </a:lnTo>
                  <a:lnTo>
                    <a:pt x="479" y="594"/>
                  </a:lnTo>
                  <a:lnTo>
                    <a:pt x="479" y="594"/>
                  </a:lnTo>
                  <a:lnTo>
                    <a:pt x="476" y="591"/>
                  </a:lnTo>
                  <a:lnTo>
                    <a:pt x="475" y="588"/>
                  </a:lnTo>
                  <a:lnTo>
                    <a:pt x="475" y="588"/>
                  </a:lnTo>
                  <a:lnTo>
                    <a:pt x="475" y="582"/>
                  </a:lnTo>
                  <a:lnTo>
                    <a:pt x="479" y="575"/>
                  </a:lnTo>
                  <a:lnTo>
                    <a:pt x="491" y="559"/>
                  </a:lnTo>
                  <a:lnTo>
                    <a:pt x="491" y="559"/>
                  </a:lnTo>
                  <a:lnTo>
                    <a:pt x="501" y="547"/>
                  </a:lnTo>
                  <a:lnTo>
                    <a:pt x="510" y="536"/>
                  </a:lnTo>
                  <a:lnTo>
                    <a:pt x="510" y="536"/>
                  </a:lnTo>
                  <a:lnTo>
                    <a:pt x="518" y="525"/>
                  </a:lnTo>
                  <a:lnTo>
                    <a:pt x="525" y="517"/>
                  </a:lnTo>
                  <a:lnTo>
                    <a:pt x="525" y="517"/>
                  </a:lnTo>
                  <a:lnTo>
                    <a:pt x="532" y="510"/>
                  </a:lnTo>
                  <a:lnTo>
                    <a:pt x="538" y="503"/>
                  </a:lnTo>
                  <a:lnTo>
                    <a:pt x="539" y="494"/>
                  </a:lnTo>
                  <a:lnTo>
                    <a:pt x="541" y="483"/>
                  </a:lnTo>
                  <a:lnTo>
                    <a:pt x="541" y="483"/>
                  </a:lnTo>
                  <a:lnTo>
                    <a:pt x="539" y="472"/>
                  </a:lnTo>
                  <a:lnTo>
                    <a:pt x="541" y="463"/>
                  </a:lnTo>
                  <a:lnTo>
                    <a:pt x="543" y="454"/>
                  </a:lnTo>
                  <a:lnTo>
                    <a:pt x="546" y="444"/>
                  </a:lnTo>
                  <a:lnTo>
                    <a:pt x="546" y="444"/>
                  </a:lnTo>
                  <a:lnTo>
                    <a:pt x="552" y="431"/>
                  </a:lnTo>
                  <a:lnTo>
                    <a:pt x="557" y="413"/>
                  </a:lnTo>
                  <a:lnTo>
                    <a:pt x="559" y="406"/>
                  </a:lnTo>
                  <a:lnTo>
                    <a:pt x="559" y="406"/>
                  </a:lnTo>
                  <a:lnTo>
                    <a:pt x="560" y="400"/>
                  </a:lnTo>
                  <a:lnTo>
                    <a:pt x="560" y="400"/>
                  </a:lnTo>
                  <a:lnTo>
                    <a:pt x="557" y="396"/>
                  </a:lnTo>
                  <a:lnTo>
                    <a:pt x="557" y="393"/>
                  </a:lnTo>
                  <a:lnTo>
                    <a:pt x="557" y="393"/>
                  </a:lnTo>
                  <a:lnTo>
                    <a:pt x="557" y="393"/>
                  </a:lnTo>
                  <a:lnTo>
                    <a:pt x="559" y="395"/>
                  </a:lnTo>
                  <a:lnTo>
                    <a:pt x="562" y="399"/>
                  </a:lnTo>
                  <a:lnTo>
                    <a:pt x="562" y="399"/>
                  </a:lnTo>
                  <a:lnTo>
                    <a:pt x="564" y="386"/>
                  </a:lnTo>
                  <a:lnTo>
                    <a:pt x="567" y="383"/>
                  </a:lnTo>
                  <a:lnTo>
                    <a:pt x="570" y="382"/>
                  </a:lnTo>
                  <a:lnTo>
                    <a:pt x="570" y="382"/>
                  </a:lnTo>
                  <a:lnTo>
                    <a:pt x="573" y="379"/>
                  </a:lnTo>
                  <a:lnTo>
                    <a:pt x="580" y="374"/>
                  </a:lnTo>
                  <a:lnTo>
                    <a:pt x="580" y="374"/>
                  </a:lnTo>
                  <a:lnTo>
                    <a:pt x="609" y="346"/>
                  </a:lnTo>
                  <a:lnTo>
                    <a:pt x="609" y="346"/>
                  </a:lnTo>
                  <a:lnTo>
                    <a:pt x="646" y="311"/>
                  </a:lnTo>
                  <a:lnTo>
                    <a:pt x="661" y="295"/>
                  </a:lnTo>
                  <a:lnTo>
                    <a:pt x="672" y="284"/>
                  </a:lnTo>
                  <a:lnTo>
                    <a:pt x="672" y="284"/>
                  </a:lnTo>
                  <a:lnTo>
                    <a:pt x="682" y="270"/>
                  </a:lnTo>
                  <a:lnTo>
                    <a:pt x="682" y="270"/>
                  </a:lnTo>
                  <a:lnTo>
                    <a:pt x="695" y="253"/>
                  </a:lnTo>
                  <a:lnTo>
                    <a:pt x="704" y="245"/>
                  </a:lnTo>
                  <a:lnTo>
                    <a:pt x="717" y="234"/>
                  </a:lnTo>
                  <a:lnTo>
                    <a:pt x="717" y="234"/>
                  </a:lnTo>
                  <a:lnTo>
                    <a:pt x="727" y="227"/>
                  </a:lnTo>
                  <a:lnTo>
                    <a:pt x="741" y="220"/>
                  </a:lnTo>
                  <a:lnTo>
                    <a:pt x="756" y="213"/>
                  </a:lnTo>
                  <a:lnTo>
                    <a:pt x="772" y="207"/>
                  </a:lnTo>
                  <a:lnTo>
                    <a:pt x="802" y="197"/>
                  </a:lnTo>
                  <a:lnTo>
                    <a:pt x="822" y="192"/>
                  </a:lnTo>
                  <a:lnTo>
                    <a:pt x="822" y="192"/>
                  </a:lnTo>
                  <a:lnTo>
                    <a:pt x="802" y="190"/>
                  </a:lnTo>
                  <a:lnTo>
                    <a:pt x="784" y="187"/>
                  </a:lnTo>
                  <a:lnTo>
                    <a:pt x="784" y="187"/>
                  </a:lnTo>
                  <a:lnTo>
                    <a:pt x="774" y="186"/>
                  </a:lnTo>
                  <a:lnTo>
                    <a:pt x="759" y="185"/>
                  </a:lnTo>
                  <a:lnTo>
                    <a:pt x="759" y="18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charset="0" pitchFamily="34" typeface="Calibri"/>
                <a:ea typeface="+mn-ea"/>
                <a:cs typeface="+mn-cs"/>
              </a:endParaRPr>
            </a:p>
          </p:txBody>
        </p:sp>
        <p:sp>
          <p:nvSpPr>
            <p:cNvPr id="34" name="Freeform 84"/>
            <p:cNvSpPr/>
            <p:nvPr/>
          </p:nvSpPr>
          <p:spPr bwMode="auto">
            <a:xfrm>
              <a:off x="2173288" y="2106613"/>
              <a:ext cx="669925" cy="407987"/>
            </a:xfrm>
            <a:custGeom>
              <a:gdLst>
                <a:gd fmla="*/ 530 w 845" name="T0"/>
                <a:gd fmla="*/ 25 h 514" name="T1"/>
                <a:gd fmla="*/ 530 w 845" name="T2"/>
                <a:gd fmla="*/ 25 h 514" name="T3"/>
                <a:gd fmla="*/ 422 w 845" name="T4"/>
                <a:gd fmla="*/ 19 h 514" name="T5"/>
                <a:gd fmla="*/ 269 w 845" name="T6"/>
                <a:gd fmla="*/ 12 h 514" name="T7"/>
                <a:gd fmla="*/ 48 w 845" name="T8"/>
                <a:gd fmla="*/ 0 h 514" name="T9"/>
                <a:gd fmla="*/ 0 w 845" name="T10"/>
                <a:gd fmla="*/ 475 h 514" name="T11"/>
                <a:gd fmla="*/ 0 w 845" name="T12"/>
                <a:gd fmla="*/ 475 h 514" name="T13"/>
                <a:gd fmla="*/ 28 w 845" name="T14"/>
                <a:gd fmla="*/ 477 h 514" name="T15"/>
                <a:gd fmla="*/ 67 w 845" name="T16"/>
                <a:gd fmla="*/ 480 h 514" name="T17"/>
                <a:gd fmla="*/ 173 w 845" name="T18"/>
                <a:gd fmla="*/ 487 h 514" name="T19"/>
                <a:gd fmla="*/ 301 w 845" name="T20"/>
                <a:gd fmla="*/ 493 h 514" name="T21"/>
                <a:gd fmla="*/ 442 w 845" name="T22"/>
                <a:gd fmla="*/ 498 h 514" name="T23"/>
                <a:gd fmla="*/ 699 w 845" name="T24"/>
                <a:gd fmla="*/ 508 h 514" name="T25"/>
                <a:gd fmla="*/ 842 w 845" name="T26"/>
                <a:gd fmla="*/ 514 h 514" name="T27"/>
                <a:gd fmla="*/ 842 w 845" name="T28"/>
                <a:gd fmla="*/ 514 h 514" name="T29"/>
                <a:gd fmla="*/ 842 w 845" name="T30"/>
                <a:gd fmla="*/ 505 h 514" name="T31"/>
                <a:gd fmla="*/ 844 w 845" name="T32"/>
                <a:gd fmla="*/ 505 h 514" name="T33"/>
                <a:gd fmla="*/ 844 w 845" name="T34"/>
                <a:gd fmla="*/ 505 h 514" name="T35"/>
                <a:gd fmla="*/ 844 w 845" name="T36"/>
                <a:gd fmla="*/ 514 h 514" name="T37"/>
                <a:gd fmla="*/ 844 w 845" name="T38"/>
                <a:gd fmla="*/ 514 h 514" name="T39"/>
                <a:gd fmla="*/ 845 w 845" name="T40"/>
                <a:gd fmla="*/ 514 h 514" name="T41"/>
                <a:gd fmla="*/ 845 w 845" name="T42"/>
                <a:gd fmla="*/ 514 h 514" name="T43"/>
                <a:gd fmla="*/ 844 w 845" name="T44"/>
                <a:gd fmla="*/ 473 h 514" name="T45"/>
                <a:gd fmla="*/ 841 w 845" name="T46"/>
                <a:gd fmla="*/ 447 h 514" name="T47"/>
                <a:gd fmla="*/ 839 w 845" name="T48"/>
                <a:gd fmla="*/ 435 h 514" name="T49"/>
                <a:gd fmla="*/ 838 w 845" name="T50"/>
                <a:gd fmla="*/ 427 h 514" name="T51"/>
                <a:gd fmla="*/ 838 w 845" name="T52"/>
                <a:gd fmla="*/ 427 h 514" name="T53"/>
                <a:gd fmla="*/ 827 w 845" name="T54"/>
                <a:gd fmla="*/ 392 h 514" name="T55"/>
                <a:gd fmla="*/ 818 w 845" name="T56"/>
                <a:gd fmla="*/ 360 h 514" name="T57"/>
                <a:gd fmla="*/ 818 w 845" name="T58"/>
                <a:gd fmla="*/ 360 h 514" name="T59"/>
                <a:gd fmla="*/ 817 w 845" name="T60"/>
                <a:gd fmla="*/ 348 h 514" name="T61"/>
                <a:gd fmla="*/ 817 w 845" name="T62"/>
                <a:gd fmla="*/ 330 h 514" name="T63"/>
                <a:gd fmla="*/ 817 w 845" name="T64"/>
                <a:gd fmla="*/ 291 h 514" name="T65"/>
                <a:gd fmla="*/ 817 w 845" name="T66"/>
                <a:gd fmla="*/ 291 h 514" name="T67"/>
                <a:gd fmla="*/ 817 w 845" name="T68"/>
                <a:gd fmla="*/ 278 h 514" name="T69"/>
                <a:gd fmla="*/ 817 w 845" name="T70"/>
                <a:gd fmla="*/ 278 h 514" name="T71"/>
                <a:gd fmla="*/ 816 w 845" name="T72"/>
                <a:gd fmla="*/ 266 h 514" name="T73"/>
                <a:gd fmla="*/ 809 w 845" name="T74"/>
                <a:gd fmla="*/ 241 h 514" name="T75"/>
                <a:gd fmla="*/ 809 w 845" name="T76"/>
                <a:gd fmla="*/ 241 h 514" name="T77"/>
                <a:gd fmla="*/ 797 w 845" name="T78"/>
                <a:gd fmla="*/ 199 h 514" name="T79"/>
                <a:gd fmla="*/ 793 w 845" name="T80"/>
                <a:gd fmla="*/ 179 h 514" name="T81"/>
                <a:gd fmla="*/ 790 w 845" name="T82"/>
                <a:gd fmla="*/ 161 h 514" name="T83"/>
                <a:gd fmla="*/ 790 w 845" name="T84"/>
                <a:gd fmla="*/ 161 h 514" name="T85"/>
                <a:gd fmla="*/ 786 w 845" name="T86"/>
                <a:gd fmla="*/ 127 h 514" name="T87"/>
                <a:gd fmla="*/ 785 w 845" name="T88"/>
                <a:gd fmla="*/ 85 h 514" name="T89"/>
                <a:gd fmla="*/ 783 w 845" name="T90"/>
                <a:gd fmla="*/ 28 h 514" name="T91"/>
                <a:gd fmla="*/ 783 w 845" name="T92"/>
                <a:gd fmla="*/ 28 h 514" name="T93"/>
                <a:gd fmla="*/ 687 w 845" name="T94"/>
                <a:gd fmla="*/ 26 h 514" name="T95"/>
                <a:gd fmla="*/ 607 w 845" name="T96"/>
                <a:gd fmla="*/ 26 h 514" name="T97"/>
                <a:gd fmla="*/ 530 w 845" name="T98"/>
                <a:gd fmla="*/ 25 h 514" name="T99"/>
                <a:gd fmla="*/ 530 w 845" name="T100"/>
                <a:gd fmla="*/ 25 h 514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514" w="845">
                  <a:moveTo>
                    <a:pt x="530" y="25"/>
                  </a:moveTo>
                  <a:lnTo>
                    <a:pt x="530" y="25"/>
                  </a:lnTo>
                  <a:lnTo>
                    <a:pt x="422" y="19"/>
                  </a:lnTo>
                  <a:lnTo>
                    <a:pt x="269" y="12"/>
                  </a:lnTo>
                  <a:lnTo>
                    <a:pt x="48" y="0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28" y="477"/>
                  </a:lnTo>
                  <a:lnTo>
                    <a:pt x="67" y="480"/>
                  </a:lnTo>
                  <a:lnTo>
                    <a:pt x="173" y="487"/>
                  </a:lnTo>
                  <a:lnTo>
                    <a:pt x="301" y="493"/>
                  </a:lnTo>
                  <a:lnTo>
                    <a:pt x="442" y="498"/>
                  </a:lnTo>
                  <a:lnTo>
                    <a:pt x="699" y="508"/>
                  </a:lnTo>
                  <a:lnTo>
                    <a:pt x="842" y="514"/>
                  </a:lnTo>
                  <a:lnTo>
                    <a:pt x="842" y="514"/>
                  </a:lnTo>
                  <a:lnTo>
                    <a:pt x="842" y="505"/>
                  </a:lnTo>
                  <a:lnTo>
                    <a:pt x="844" y="505"/>
                  </a:lnTo>
                  <a:lnTo>
                    <a:pt x="844" y="505"/>
                  </a:lnTo>
                  <a:lnTo>
                    <a:pt x="844" y="514"/>
                  </a:lnTo>
                  <a:lnTo>
                    <a:pt x="844" y="514"/>
                  </a:lnTo>
                  <a:lnTo>
                    <a:pt x="845" y="514"/>
                  </a:lnTo>
                  <a:lnTo>
                    <a:pt x="845" y="514"/>
                  </a:lnTo>
                  <a:lnTo>
                    <a:pt x="844" y="473"/>
                  </a:lnTo>
                  <a:lnTo>
                    <a:pt x="841" y="447"/>
                  </a:lnTo>
                  <a:lnTo>
                    <a:pt x="839" y="435"/>
                  </a:lnTo>
                  <a:lnTo>
                    <a:pt x="838" y="427"/>
                  </a:lnTo>
                  <a:lnTo>
                    <a:pt x="838" y="427"/>
                  </a:lnTo>
                  <a:lnTo>
                    <a:pt x="827" y="392"/>
                  </a:lnTo>
                  <a:lnTo>
                    <a:pt x="818" y="360"/>
                  </a:lnTo>
                  <a:lnTo>
                    <a:pt x="818" y="360"/>
                  </a:lnTo>
                  <a:lnTo>
                    <a:pt x="817" y="348"/>
                  </a:lnTo>
                  <a:lnTo>
                    <a:pt x="817" y="330"/>
                  </a:lnTo>
                  <a:lnTo>
                    <a:pt x="817" y="291"/>
                  </a:lnTo>
                  <a:lnTo>
                    <a:pt x="817" y="291"/>
                  </a:lnTo>
                  <a:lnTo>
                    <a:pt x="817" y="278"/>
                  </a:lnTo>
                  <a:lnTo>
                    <a:pt x="817" y="278"/>
                  </a:lnTo>
                  <a:lnTo>
                    <a:pt x="816" y="266"/>
                  </a:lnTo>
                  <a:lnTo>
                    <a:pt x="809" y="241"/>
                  </a:lnTo>
                  <a:lnTo>
                    <a:pt x="809" y="241"/>
                  </a:lnTo>
                  <a:lnTo>
                    <a:pt x="797" y="199"/>
                  </a:lnTo>
                  <a:lnTo>
                    <a:pt x="793" y="179"/>
                  </a:lnTo>
                  <a:lnTo>
                    <a:pt x="790" y="161"/>
                  </a:lnTo>
                  <a:lnTo>
                    <a:pt x="790" y="161"/>
                  </a:lnTo>
                  <a:lnTo>
                    <a:pt x="786" y="127"/>
                  </a:lnTo>
                  <a:lnTo>
                    <a:pt x="785" y="85"/>
                  </a:lnTo>
                  <a:lnTo>
                    <a:pt x="783" y="28"/>
                  </a:lnTo>
                  <a:lnTo>
                    <a:pt x="783" y="28"/>
                  </a:lnTo>
                  <a:lnTo>
                    <a:pt x="687" y="26"/>
                  </a:lnTo>
                  <a:lnTo>
                    <a:pt x="607" y="26"/>
                  </a:lnTo>
                  <a:lnTo>
                    <a:pt x="530" y="25"/>
                  </a:lnTo>
                  <a:lnTo>
                    <a:pt x="530" y="2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charset="0" pitchFamily="34" typeface="Calibri"/>
                <a:ea typeface="+mn-ea"/>
                <a:cs typeface="+mn-cs"/>
              </a:endParaRPr>
            </a:p>
          </p:txBody>
        </p:sp>
        <p:sp>
          <p:nvSpPr>
            <p:cNvPr id="35" name="Freeform 85"/>
            <p:cNvSpPr/>
            <p:nvPr/>
          </p:nvSpPr>
          <p:spPr bwMode="auto">
            <a:xfrm>
              <a:off x="3697288" y="2811463"/>
              <a:ext cx="1254125" cy="708025"/>
            </a:xfrm>
            <a:custGeom>
              <a:gdLst>
                <a:gd fmla="*/ 808 w 1580" name="T0"/>
                <a:gd fmla="*/ 129 h 891" name="T1"/>
                <a:gd fmla="*/ 681 w 1580" name="T2"/>
                <a:gd fmla="*/ 220 h 891" name="T3"/>
                <a:gd fmla="*/ 623 w 1580" name="T4"/>
                <a:gd fmla="*/ 227 h 891" name="T5"/>
                <a:gd fmla="*/ 591 w 1580" name="T6"/>
                <a:gd fmla="*/ 228 h 891" name="T7"/>
                <a:gd fmla="*/ 548 w 1580" name="T8"/>
                <a:gd fmla="*/ 225 h 891" name="T9"/>
                <a:gd fmla="*/ 333 w 1580" name="T10"/>
                <a:gd fmla="*/ 227 h 891" name="T11"/>
                <a:gd fmla="*/ 80 w 1580" name="T12"/>
                <a:gd fmla="*/ 251 h 891" name="T13"/>
                <a:gd fmla="*/ 50 w 1580" name="T14"/>
                <a:gd fmla="*/ 272 h 891" name="T15"/>
                <a:gd fmla="*/ 15 w 1580" name="T16"/>
                <a:gd fmla="*/ 262 h 891" name="T17"/>
                <a:gd fmla="*/ 13 w 1580" name="T18"/>
                <a:gd fmla="*/ 343 h 891" name="T19"/>
                <a:gd fmla="*/ 36 w 1580" name="T20"/>
                <a:gd fmla="*/ 553 h 891" name="T21"/>
                <a:gd fmla="*/ 38 w 1580" name="T22"/>
                <a:gd fmla="*/ 713 h 891" name="T23"/>
                <a:gd fmla="*/ 29 w 1580" name="T24"/>
                <a:gd fmla="*/ 783 h 891" name="T25"/>
                <a:gd fmla="*/ 4 w 1580" name="T26"/>
                <a:gd fmla="*/ 831 h 891" name="T27"/>
                <a:gd fmla="*/ 36 w 1580" name="T28"/>
                <a:gd fmla="*/ 880 h 891" name="T29"/>
                <a:gd fmla="*/ 99 w 1580" name="T30"/>
                <a:gd fmla="*/ 880 h 891" name="T31"/>
                <a:gd fmla="*/ 120 w 1580" name="T32"/>
                <a:gd fmla="*/ 878 h 891" name="T33"/>
                <a:gd fmla="*/ 167 w 1580" name="T34"/>
                <a:gd fmla="*/ 868 h 891" name="T35"/>
                <a:gd fmla="*/ 197 w 1580" name="T36"/>
                <a:gd fmla="*/ 825 h 891" name="T37"/>
                <a:gd fmla="*/ 231 w 1580" name="T38"/>
                <a:gd fmla="*/ 842 h 891" name="T39"/>
                <a:gd fmla="*/ 244 w 1580" name="T40"/>
                <a:gd fmla="*/ 840 h 891" name="T41"/>
                <a:gd fmla="*/ 258 w 1580" name="T42"/>
                <a:gd fmla="*/ 796 h 891" name="T43"/>
                <a:gd fmla="*/ 317 w 1580" name="T44"/>
                <a:gd fmla="*/ 763 h 891" name="T45"/>
                <a:gd fmla="*/ 310 w 1580" name="T46"/>
                <a:gd fmla="*/ 724 h 891" name="T47"/>
                <a:gd fmla="*/ 322 w 1580" name="T48"/>
                <a:gd fmla="*/ 713 h 891" name="T49"/>
                <a:gd fmla="*/ 368 w 1580" name="T50"/>
                <a:gd fmla="*/ 713 h 891" name="T51"/>
                <a:gd fmla="*/ 387 w 1580" name="T52"/>
                <a:gd fmla="*/ 658 h 891" name="T53"/>
                <a:gd fmla="*/ 416 w 1580" name="T54"/>
                <a:gd fmla="*/ 648 h 891" name="T55"/>
                <a:gd fmla="*/ 452 w 1580" name="T56"/>
                <a:gd fmla="*/ 677 h 891" name="T57"/>
                <a:gd fmla="*/ 506 w 1580" name="T58"/>
                <a:gd fmla="*/ 686 h 891" name="T59"/>
                <a:gd fmla="*/ 529 w 1580" name="T60"/>
                <a:gd fmla="*/ 688 h 891" name="T61"/>
                <a:gd fmla="*/ 602 w 1580" name="T62"/>
                <a:gd fmla="*/ 692 h 891" name="T63"/>
                <a:gd fmla="*/ 618 w 1580" name="T64"/>
                <a:gd fmla="*/ 675 h 891" name="T65"/>
                <a:gd fmla="*/ 637 w 1580" name="T66"/>
                <a:gd fmla="*/ 688 h 891" name="T67"/>
                <a:gd fmla="*/ 671 w 1580" name="T68"/>
                <a:gd fmla="*/ 707 h 891" name="T69"/>
                <a:gd fmla="*/ 688 w 1580" name="T70"/>
                <a:gd fmla="*/ 727 h 891" name="T71"/>
                <a:gd fmla="*/ 712 w 1580" name="T72"/>
                <a:gd fmla="*/ 682 h 891" name="T73"/>
                <a:gd fmla="*/ 730 w 1580" name="T74"/>
                <a:gd fmla="*/ 632 h 891" name="T75"/>
                <a:gd fmla="*/ 747 w 1580" name="T76"/>
                <a:gd fmla="*/ 616 h 891" name="T77"/>
                <a:gd fmla="*/ 769 w 1580" name="T78"/>
                <a:gd fmla="*/ 581 h 891" name="T79"/>
                <a:gd fmla="*/ 818 w 1580" name="T80"/>
                <a:gd fmla="*/ 535 h 891" name="T81"/>
                <a:gd fmla="*/ 870 w 1580" name="T82"/>
                <a:gd fmla="*/ 332 h 891" name="T83"/>
                <a:gd fmla="*/ 1184 w 1580" name="T84"/>
                <a:gd fmla="*/ 420 h 891" name="T85"/>
                <a:gd fmla="*/ 1458 w 1580" name="T86"/>
                <a:gd fmla="*/ 357 h 891" name="T87"/>
                <a:gd fmla="*/ 1509 w 1580" name="T88"/>
                <a:gd fmla="*/ 337 h 891" name="T89"/>
                <a:gd fmla="*/ 1545 w 1580" name="T90"/>
                <a:gd fmla="*/ 315 h 891" name="T91"/>
                <a:gd fmla="*/ 1572 w 1580" name="T92"/>
                <a:gd fmla="*/ 255 h 891" name="T93"/>
                <a:gd fmla="*/ 1534 w 1580" name="T94"/>
                <a:gd fmla="*/ 234 h 891" name="T95"/>
                <a:gd fmla="*/ 1521 w 1580" name="T96"/>
                <a:gd fmla="*/ 218 h 891" name="T97"/>
                <a:gd fmla="*/ 1513 w 1580" name="T98"/>
                <a:gd fmla="*/ 202 h 891" name="T99"/>
                <a:gd fmla="*/ 1506 w 1580" name="T100"/>
                <a:gd fmla="*/ 155 h 891" name="T101"/>
                <a:gd fmla="*/ 1520 w 1580" name="T102"/>
                <a:gd fmla="*/ 95 h 891" name="T103"/>
                <a:gd fmla="*/ 1497 w 1580" name="T104"/>
                <a:gd fmla="*/ 67 h 891" name="T105"/>
                <a:gd fmla="*/ 1489 w 1580" name="T106"/>
                <a:gd fmla="*/ 39 h 891" name="T107"/>
                <a:gd fmla="*/ 1476 w 1580" name="T108"/>
                <a:gd fmla="*/ 14 h 891" name="T109"/>
                <a:gd fmla="*/ 920 w 1580" name="T110"/>
                <a:gd fmla="*/ 97 h 891" name="T111"/>
                <a:gd fmla="*/ 901 w 1580" name="T112"/>
                <a:gd fmla="*/ 73 h 891" name="T113"/>
                <a:gd fmla="*/ 839 w 1580" name="T114"/>
                <a:gd fmla="*/ 119 h 891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891" w="1580">
                  <a:moveTo>
                    <a:pt x="840" y="118"/>
                  </a:moveTo>
                  <a:lnTo>
                    <a:pt x="840" y="118"/>
                  </a:lnTo>
                  <a:lnTo>
                    <a:pt x="836" y="116"/>
                  </a:lnTo>
                  <a:lnTo>
                    <a:pt x="836" y="118"/>
                  </a:lnTo>
                  <a:lnTo>
                    <a:pt x="836" y="118"/>
                  </a:lnTo>
                  <a:lnTo>
                    <a:pt x="829" y="118"/>
                  </a:lnTo>
                  <a:lnTo>
                    <a:pt x="819" y="122"/>
                  </a:lnTo>
                  <a:lnTo>
                    <a:pt x="808" y="129"/>
                  </a:lnTo>
                  <a:lnTo>
                    <a:pt x="794" y="137"/>
                  </a:lnTo>
                  <a:lnTo>
                    <a:pt x="766" y="158"/>
                  </a:lnTo>
                  <a:lnTo>
                    <a:pt x="737" y="181"/>
                  </a:lnTo>
                  <a:lnTo>
                    <a:pt x="737" y="181"/>
                  </a:lnTo>
                  <a:lnTo>
                    <a:pt x="712" y="199"/>
                  </a:lnTo>
                  <a:lnTo>
                    <a:pt x="693" y="213"/>
                  </a:lnTo>
                  <a:lnTo>
                    <a:pt x="693" y="213"/>
                  </a:lnTo>
                  <a:lnTo>
                    <a:pt x="681" y="220"/>
                  </a:lnTo>
                  <a:lnTo>
                    <a:pt x="670" y="223"/>
                  </a:lnTo>
                  <a:lnTo>
                    <a:pt x="660" y="224"/>
                  </a:lnTo>
                  <a:lnTo>
                    <a:pt x="650" y="224"/>
                  </a:lnTo>
                  <a:lnTo>
                    <a:pt x="650" y="224"/>
                  </a:lnTo>
                  <a:lnTo>
                    <a:pt x="637" y="224"/>
                  </a:lnTo>
                  <a:lnTo>
                    <a:pt x="630" y="224"/>
                  </a:lnTo>
                  <a:lnTo>
                    <a:pt x="623" y="227"/>
                  </a:lnTo>
                  <a:lnTo>
                    <a:pt x="623" y="227"/>
                  </a:lnTo>
                  <a:lnTo>
                    <a:pt x="614" y="231"/>
                  </a:lnTo>
                  <a:lnTo>
                    <a:pt x="608" y="234"/>
                  </a:lnTo>
                  <a:lnTo>
                    <a:pt x="608" y="234"/>
                  </a:lnTo>
                  <a:lnTo>
                    <a:pt x="605" y="235"/>
                  </a:lnTo>
                  <a:lnTo>
                    <a:pt x="604" y="237"/>
                  </a:lnTo>
                  <a:lnTo>
                    <a:pt x="604" y="237"/>
                  </a:lnTo>
                  <a:lnTo>
                    <a:pt x="600" y="234"/>
                  </a:lnTo>
                  <a:lnTo>
                    <a:pt x="591" y="228"/>
                  </a:lnTo>
                  <a:lnTo>
                    <a:pt x="590" y="227"/>
                  </a:lnTo>
                  <a:lnTo>
                    <a:pt x="590" y="227"/>
                  </a:lnTo>
                  <a:lnTo>
                    <a:pt x="581" y="221"/>
                  </a:lnTo>
                  <a:lnTo>
                    <a:pt x="573" y="218"/>
                  </a:lnTo>
                  <a:lnTo>
                    <a:pt x="566" y="220"/>
                  </a:lnTo>
                  <a:lnTo>
                    <a:pt x="557" y="223"/>
                  </a:lnTo>
                  <a:lnTo>
                    <a:pt x="557" y="223"/>
                  </a:lnTo>
                  <a:lnTo>
                    <a:pt x="548" y="225"/>
                  </a:lnTo>
                  <a:lnTo>
                    <a:pt x="536" y="227"/>
                  </a:lnTo>
                  <a:lnTo>
                    <a:pt x="536" y="227"/>
                  </a:lnTo>
                  <a:lnTo>
                    <a:pt x="528" y="225"/>
                  </a:lnTo>
                  <a:lnTo>
                    <a:pt x="521" y="224"/>
                  </a:lnTo>
                  <a:lnTo>
                    <a:pt x="507" y="217"/>
                  </a:lnTo>
                  <a:lnTo>
                    <a:pt x="496" y="211"/>
                  </a:lnTo>
                  <a:lnTo>
                    <a:pt x="492" y="207"/>
                  </a:lnTo>
                  <a:lnTo>
                    <a:pt x="333" y="227"/>
                  </a:lnTo>
                  <a:lnTo>
                    <a:pt x="377" y="665"/>
                  </a:lnTo>
                  <a:lnTo>
                    <a:pt x="377" y="665"/>
                  </a:lnTo>
                  <a:lnTo>
                    <a:pt x="332" y="227"/>
                  </a:lnTo>
                  <a:lnTo>
                    <a:pt x="102" y="244"/>
                  </a:lnTo>
                  <a:lnTo>
                    <a:pt x="102" y="244"/>
                  </a:lnTo>
                  <a:lnTo>
                    <a:pt x="98" y="245"/>
                  </a:lnTo>
                  <a:lnTo>
                    <a:pt x="87" y="248"/>
                  </a:lnTo>
                  <a:lnTo>
                    <a:pt x="80" y="251"/>
                  </a:lnTo>
                  <a:lnTo>
                    <a:pt x="74" y="253"/>
                  </a:lnTo>
                  <a:lnTo>
                    <a:pt x="70" y="258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3" y="267"/>
                  </a:lnTo>
                  <a:lnTo>
                    <a:pt x="57" y="270"/>
                  </a:lnTo>
                  <a:lnTo>
                    <a:pt x="57" y="270"/>
                  </a:lnTo>
                  <a:lnTo>
                    <a:pt x="50" y="272"/>
                  </a:lnTo>
                  <a:lnTo>
                    <a:pt x="43" y="270"/>
                  </a:lnTo>
                  <a:lnTo>
                    <a:pt x="36" y="269"/>
                  </a:lnTo>
                  <a:lnTo>
                    <a:pt x="32" y="266"/>
                  </a:lnTo>
                  <a:lnTo>
                    <a:pt x="32" y="266"/>
                  </a:lnTo>
                  <a:lnTo>
                    <a:pt x="27" y="263"/>
                  </a:lnTo>
                  <a:lnTo>
                    <a:pt x="21" y="262"/>
                  </a:lnTo>
                  <a:lnTo>
                    <a:pt x="15" y="263"/>
                  </a:lnTo>
                  <a:lnTo>
                    <a:pt x="15" y="262"/>
                  </a:lnTo>
                  <a:lnTo>
                    <a:pt x="15" y="262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4" y="267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3" y="343"/>
                  </a:lnTo>
                  <a:lnTo>
                    <a:pt x="14" y="401"/>
                  </a:lnTo>
                  <a:lnTo>
                    <a:pt x="17" y="423"/>
                  </a:lnTo>
                  <a:lnTo>
                    <a:pt x="18" y="438"/>
                  </a:lnTo>
                  <a:lnTo>
                    <a:pt x="18" y="438"/>
                  </a:lnTo>
                  <a:lnTo>
                    <a:pt x="25" y="466"/>
                  </a:lnTo>
                  <a:lnTo>
                    <a:pt x="32" y="507"/>
                  </a:lnTo>
                  <a:lnTo>
                    <a:pt x="35" y="529"/>
                  </a:lnTo>
                  <a:lnTo>
                    <a:pt x="36" y="553"/>
                  </a:lnTo>
                  <a:lnTo>
                    <a:pt x="36" y="578"/>
                  </a:lnTo>
                  <a:lnTo>
                    <a:pt x="35" y="601"/>
                  </a:lnTo>
                  <a:lnTo>
                    <a:pt x="35" y="601"/>
                  </a:lnTo>
                  <a:lnTo>
                    <a:pt x="32" y="639"/>
                  </a:lnTo>
                  <a:lnTo>
                    <a:pt x="32" y="667"/>
                  </a:lnTo>
                  <a:lnTo>
                    <a:pt x="34" y="691"/>
                  </a:lnTo>
                  <a:lnTo>
                    <a:pt x="38" y="713"/>
                  </a:lnTo>
                  <a:lnTo>
                    <a:pt x="38" y="713"/>
                  </a:lnTo>
                  <a:lnTo>
                    <a:pt x="42" y="733"/>
                  </a:lnTo>
                  <a:lnTo>
                    <a:pt x="43" y="740"/>
                  </a:lnTo>
                  <a:lnTo>
                    <a:pt x="43" y="747"/>
                  </a:lnTo>
                  <a:lnTo>
                    <a:pt x="41" y="754"/>
                  </a:lnTo>
                  <a:lnTo>
                    <a:pt x="39" y="762"/>
                  </a:lnTo>
                  <a:lnTo>
                    <a:pt x="31" y="782"/>
                  </a:lnTo>
                  <a:lnTo>
                    <a:pt x="29" y="783"/>
                  </a:lnTo>
                  <a:lnTo>
                    <a:pt x="29" y="783"/>
                  </a:lnTo>
                  <a:lnTo>
                    <a:pt x="25" y="796"/>
                  </a:lnTo>
                  <a:lnTo>
                    <a:pt x="20" y="804"/>
                  </a:lnTo>
                  <a:lnTo>
                    <a:pt x="13" y="814"/>
                  </a:lnTo>
                  <a:lnTo>
                    <a:pt x="13" y="814"/>
                  </a:lnTo>
                  <a:lnTo>
                    <a:pt x="8" y="822"/>
                  </a:lnTo>
                  <a:lnTo>
                    <a:pt x="6" y="826"/>
                  </a:lnTo>
                  <a:lnTo>
                    <a:pt x="4" y="831"/>
                  </a:lnTo>
                  <a:lnTo>
                    <a:pt x="4" y="831"/>
                  </a:lnTo>
                  <a:lnTo>
                    <a:pt x="3" y="847"/>
                  </a:lnTo>
                  <a:lnTo>
                    <a:pt x="1" y="864"/>
                  </a:lnTo>
                  <a:lnTo>
                    <a:pt x="0" y="880"/>
                  </a:lnTo>
                  <a:lnTo>
                    <a:pt x="1" y="891"/>
                  </a:lnTo>
                  <a:lnTo>
                    <a:pt x="1" y="891"/>
                  </a:lnTo>
                  <a:lnTo>
                    <a:pt x="11" y="887"/>
                  </a:lnTo>
                  <a:lnTo>
                    <a:pt x="20" y="884"/>
                  </a:lnTo>
                  <a:lnTo>
                    <a:pt x="36" y="880"/>
                  </a:lnTo>
                  <a:lnTo>
                    <a:pt x="36" y="880"/>
                  </a:lnTo>
                  <a:lnTo>
                    <a:pt x="46" y="878"/>
                  </a:lnTo>
                  <a:lnTo>
                    <a:pt x="46" y="878"/>
                  </a:lnTo>
                  <a:lnTo>
                    <a:pt x="57" y="875"/>
                  </a:lnTo>
                  <a:lnTo>
                    <a:pt x="74" y="875"/>
                  </a:lnTo>
                  <a:lnTo>
                    <a:pt x="83" y="875"/>
                  </a:lnTo>
                  <a:lnTo>
                    <a:pt x="91" y="877"/>
                  </a:lnTo>
                  <a:lnTo>
                    <a:pt x="99" y="880"/>
                  </a:lnTo>
                  <a:lnTo>
                    <a:pt x="105" y="884"/>
                  </a:lnTo>
                  <a:lnTo>
                    <a:pt x="105" y="884"/>
                  </a:lnTo>
                  <a:lnTo>
                    <a:pt x="111" y="887"/>
                  </a:lnTo>
                  <a:lnTo>
                    <a:pt x="113" y="887"/>
                  </a:lnTo>
                  <a:lnTo>
                    <a:pt x="113" y="887"/>
                  </a:lnTo>
                  <a:lnTo>
                    <a:pt x="116" y="887"/>
                  </a:lnTo>
                  <a:lnTo>
                    <a:pt x="118" y="884"/>
                  </a:lnTo>
                  <a:lnTo>
                    <a:pt x="120" y="878"/>
                  </a:lnTo>
                  <a:lnTo>
                    <a:pt x="120" y="878"/>
                  </a:lnTo>
                  <a:lnTo>
                    <a:pt x="123" y="874"/>
                  </a:lnTo>
                  <a:lnTo>
                    <a:pt x="127" y="870"/>
                  </a:lnTo>
                  <a:lnTo>
                    <a:pt x="127" y="870"/>
                  </a:lnTo>
                  <a:lnTo>
                    <a:pt x="132" y="867"/>
                  </a:lnTo>
                  <a:lnTo>
                    <a:pt x="137" y="866"/>
                  </a:lnTo>
                  <a:lnTo>
                    <a:pt x="153" y="866"/>
                  </a:lnTo>
                  <a:lnTo>
                    <a:pt x="167" y="868"/>
                  </a:lnTo>
                  <a:lnTo>
                    <a:pt x="175" y="870"/>
                  </a:lnTo>
                  <a:lnTo>
                    <a:pt x="175" y="870"/>
                  </a:lnTo>
                  <a:lnTo>
                    <a:pt x="186" y="852"/>
                  </a:lnTo>
                  <a:lnTo>
                    <a:pt x="193" y="839"/>
                  </a:lnTo>
                  <a:lnTo>
                    <a:pt x="196" y="832"/>
                  </a:lnTo>
                  <a:lnTo>
                    <a:pt x="196" y="828"/>
                  </a:lnTo>
                  <a:lnTo>
                    <a:pt x="196" y="828"/>
                  </a:lnTo>
                  <a:lnTo>
                    <a:pt x="197" y="825"/>
                  </a:lnTo>
                  <a:lnTo>
                    <a:pt x="199" y="824"/>
                  </a:lnTo>
                  <a:lnTo>
                    <a:pt x="199" y="824"/>
                  </a:lnTo>
                  <a:lnTo>
                    <a:pt x="202" y="824"/>
                  </a:lnTo>
                  <a:lnTo>
                    <a:pt x="204" y="825"/>
                  </a:lnTo>
                  <a:lnTo>
                    <a:pt x="216" y="832"/>
                  </a:lnTo>
                  <a:lnTo>
                    <a:pt x="216" y="832"/>
                  </a:lnTo>
                  <a:lnTo>
                    <a:pt x="231" y="842"/>
                  </a:lnTo>
                  <a:lnTo>
                    <a:pt x="231" y="842"/>
                  </a:lnTo>
                  <a:lnTo>
                    <a:pt x="237" y="845"/>
                  </a:lnTo>
                  <a:lnTo>
                    <a:pt x="239" y="847"/>
                  </a:lnTo>
                  <a:lnTo>
                    <a:pt x="239" y="847"/>
                  </a:lnTo>
                  <a:lnTo>
                    <a:pt x="241" y="847"/>
                  </a:lnTo>
                  <a:lnTo>
                    <a:pt x="241" y="847"/>
                  </a:lnTo>
                  <a:lnTo>
                    <a:pt x="241" y="847"/>
                  </a:lnTo>
                  <a:lnTo>
                    <a:pt x="241" y="847"/>
                  </a:lnTo>
                  <a:lnTo>
                    <a:pt x="244" y="840"/>
                  </a:lnTo>
                  <a:lnTo>
                    <a:pt x="251" y="828"/>
                  </a:lnTo>
                  <a:lnTo>
                    <a:pt x="251" y="828"/>
                  </a:lnTo>
                  <a:lnTo>
                    <a:pt x="255" y="819"/>
                  </a:lnTo>
                  <a:lnTo>
                    <a:pt x="256" y="812"/>
                  </a:lnTo>
                  <a:lnTo>
                    <a:pt x="258" y="805"/>
                  </a:lnTo>
                  <a:lnTo>
                    <a:pt x="258" y="801"/>
                  </a:lnTo>
                  <a:lnTo>
                    <a:pt x="258" y="801"/>
                  </a:lnTo>
                  <a:lnTo>
                    <a:pt x="258" y="796"/>
                  </a:lnTo>
                  <a:lnTo>
                    <a:pt x="259" y="790"/>
                  </a:lnTo>
                  <a:lnTo>
                    <a:pt x="263" y="786"/>
                  </a:lnTo>
                  <a:lnTo>
                    <a:pt x="273" y="783"/>
                  </a:lnTo>
                  <a:lnTo>
                    <a:pt x="273" y="783"/>
                  </a:lnTo>
                  <a:lnTo>
                    <a:pt x="289" y="777"/>
                  </a:lnTo>
                  <a:lnTo>
                    <a:pt x="303" y="773"/>
                  </a:lnTo>
                  <a:lnTo>
                    <a:pt x="312" y="766"/>
                  </a:lnTo>
                  <a:lnTo>
                    <a:pt x="317" y="763"/>
                  </a:lnTo>
                  <a:lnTo>
                    <a:pt x="319" y="759"/>
                  </a:lnTo>
                  <a:lnTo>
                    <a:pt x="319" y="759"/>
                  </a:lnTo>
                  <a:lnTo>
                    <a:pt x="322" y="752"/>
                  </a:lnTo>
                  <a:lnTo>
                    <a:pt x="321" y="744"/>
                  </a:lnTo>
                  <a:lnTo>
                    <a:pt x="321" y="744"/>
                  </a:lnTo>
                  <a:lnTo>
                    <a:pt x="315" y="733"/>
                  </a:lnTo>
                  <a:lnTo>
                    <a:pt x="310" y="724"/>
                  </a:lnTo>
                  <a:lnTo>
                    <a:pt x="310" y="724"/>
                  </a:lnTo>
                  <a:lnTo>
                    <a:pt x="305" y="714"/>
                  </a:lnTo>
                  <a:lnTo>
                    <a:pt x="304" y="712"/>
                  </a:lnTo>
                  <a:lnTo>
                    <a:pt x="305" y="710"/>
                  </a:lnTo>
                  <a:lnTo>
                    <a:pt x="305" y="710"/>
                  </a:lnTo>
                  <a:lnTo>
                    <a:pt x="308" y="709"/>
                  </a:lnTo>
                  <a:lnTo>
                    <a:pt x="312" y="710"/>
                  </a:lnTo>
                  <a:lnTo>
                    <a:pt x="312" y="710"/>
                  </a:lnTo>
                  <a:lnTo>
                    <a:pt x="322" y="713"/>
                  </a:lnTo>
                  <a:lnTo>
                    <a:pt x="322" y="713"/>
                  </a:lnTo>
                  <a:lnTo>
                    <a:pt x="336" y="719"/>
                  </a:lnTo>
                  <a:lnTo>
                    <a:pt x="349" y="721"/>
                  </a:lnTo>
                  <a:lnTo>
                    <a:pt x="354" y="721"/>
                  </a:lnTo>
                  <a:lnTo>
                    <a:pt x="360" y="720"/>
                  </a:lnTo>
                  <a:lnTo>
                    <a:pt x="364" y="717"/>
                  </a:lnTo>
                  <a:lnTo>
                    <a:pt x="368" y="713"/>
                  </a:lnTo>
                  <a:lnTo>
                    <a:pt x="368" y="713"/>
                  </a:lnTo>
                  <a:lnTo>
                    <a:pt x="374" y="700"/>
                  </a:lnTo>
                  <a:lnTo>
                    <a:pt x="374" y="700"/>
                  </a:lnTo>
                  <a:lnTo>
                    <a:pt x="380" y="686"/>
                  </a:lnTo>
                  <a:lnTo>
                    <a:pt x="381" y="679"/>
                  </a:lnTo>
                  <a:lnTo>
                    <a:pt x="381" y="674"/>
                  </a:lnTo>
                  <a:lnTo>
                    <a:pt x="381" y="674"/>
                  </a:lnTo>
                  <a:lnTo>
                    <a:pt x="382" y="667"/>
                  </a:lnTo>
                  <a:lnTo>
                    <a:pt x="387" y="658"/>
                  </a:lnTo>
                  <a:lnTo>
                    <a:pt x="394" y="650"/>
                  </a:lnTo>
                  <a:lnTo>
                    <a:pt x="396" y="647"/>
                  </a:lnTo>
                  <a:lnTo>
                    <a:pt x="401" y="644"/>
                  </a:lnTo>
                  <a:lnTo>
                    <a:pt x="401" y="644"/>
                  </a:lnTo>
                  <a:lnTo>
                    <a:pt x="405" y="643"/>
                  </a:lnTo>
                  <a:lnTo>
                    <a:pt x="409" y="644"/>
                  </a:lnTo>
                  <a:lnTo>
                    <a:pt x="413" y="646"/>
                  </a:lnTo>
                  <a:lnTo>
                    <a:pt x="416" y="648"/>
                  </a:lnTo>
                  <a:lnTo>
                    <a:pt x="416" y="648"/>
                  </a:lnTo>
                  <a:lnTo>
                    <a:pt x="429" y="658"/>
                  </a:lnTo>
                  <a:lnTo>
                    <a:pt x="440" y="665"/>
                  </a:lnTo>
                  <a:lnTo>
                    <a:pt x="440" y="665"/>
                  </a:lnTo>
                  <a:lnTo>
                    <a:pt x="448" y="671"/>
                  </a:lnTo>
                  <a:lnTo>
                    <a:pt x="451" y="674"/>
                  </a:lnTo>
                  <a:lnTo>
                    <a:pt x="452" y="677"/>
                  </a:lnTo>
                  <a:lnTo>
                    <a:pt x="452" y="677"/>
                  </a:lnTo>
                  <a:lnTo>
                    <a:pt x="455" y="679"/>
                  </a:lnTo>
                  <a:lnTo>
                    <a:pt x="458" y="681"/>
                  </a:lnTo>
                  <a:lnTo>
                    <a:pt x="468" y="684"/>
                  </a:lnTo>
                  <a:lnTo>
                    <a:pt x="478" y="685"/>
                  </a:lnTo>
                  <a:lnTo>
                    <a:pt x="486" y="685"/>
                  </a:lnTo>
                  <a:lnTo>
                    <a:pt x="486" y="685"/>
                  </a:lnTo>
                  <a:lnTo>
                    <a:pt x="494" y="685"/>
                  </a:lnTo>
                  <a:lnTo>
                    <a:pt x="506" y="686"/>
                  </a:lnTo>
                  <a:lnTo>
                    <a:pt x="515" y="691"/>
                  </a:lnTo>
                  <a:lnTo>
                    <a:pt x="520" y="693"/>
                  </a:lnTo>
                  <a:lnTo>
                    <a:pt x="522" y="696"/>
                  </a:lnTo>
                  <a:lnTo>
                    <a:pt x="522" y="696"/>
                  </a:lnTo>
                  <a:lnTo>
                    <a:pt x="522" y="693"/>
                  </a:lnTo>
                  <a:lnTo>
                    <a:pt x="524" y="691"/>
                  </a:lnTo>
                  <a:lnTo>
                    <a:pt x="524" y="691"/>
                  </a:lnTo>
                  <a:lnTo>
                    <a:pt x="529" y="688"/>
                  </a:lnTo>
                  <a:lnTo>
                    <a:pt x="538" y="688"/>
                  </a:lnTo>
                  <a:lnTo>
                    <a:pt x="548" y="688"/>
                  </a:lnTo>
                  <a:lnTo>
                    <a:pt x="562" y="691"/>
                  </a:lnTo>
                  <a:lnTo>
                    <a:pt x="562" y="691"/>
                  </a:lnTo>
                  <a:lnTo>
                    <a:pt x="585" y="695"/>
                  </a:lnTo>
                  <a:lnTo>
                    <a:pt x="594" y="695"/>
                  </a:lnTo>
                  <a:lnTo>
                    <a:pt x="600" y="693"/>
                  </a:lnTo>
                  <a:lnTo>
                    <a:pt x="602" y="692"/>
                  </a:lnTo>
                  <a:lnTo>
                    <a:pt x="605" y="691"/>
                  </a:lnTo>
                  <a:lnTo>
                    <a:pt x="608" y="685"/>
                  </a:lnTo>
                  <a:lnTo>
                    <a:pt x="608" y="685"/>
                  </a:lnTo>
                  <a:lnTo>
                    <a:pt x="609" y="682"/>
                  </a:lnTo>
                  <a:lnTo>
                    <a:pt x="612" y="679"/>
                  </a:lnTo>
                  <a:lnTo>
                    <a:pt x="612" y="679"/>
                  </a:lnTo>
                  <a:lnTo>
                    <a:pt x="615" y="677"/>
                  </a:lnTo>
                  <a:lnTo>
                    <a:pt x="618" y="675"/>
                  </a:lnTo>
                  <a:lnTo>
                    <a:pt x="622" y="674"/>
                  </a:lnTo>
                  <a:lnTo>
                    <a:pt x="625" y="675"/>
                  </a:lnTo>
                  <a:lnTo>
                    <a:pt x="625" y="675"/>
                  </a:lnTo>
                  <a:lnTo>
                    <a:pt x="629" y="677"/>
                  </a:lnTo>
                  <a:lnTo>
                    <a:pt x="632" y="679"/>
                  </a:lnTo>
                  <a:lnTo>
                    <a:pt x="636" y="682"/>
                  </a:lnTo>
                  <a:lnTo>
                    <a:pt x="637" y="688"/>
                  </a:lnTo>
                  <a:lnTo>
                    <a:pt x="637" y="688"/>
                  </a:lnTo>
                  <a:lnTo>
                    <a:pt x="642" y="692"/>
                  </a:lnTo>
                  <a:lnTo>
                    <a:pt x="646" y="696"/>
                  </a:lnTo>
                  <a:lnTo>
                    <a:pt x="657" y="702"/>
                  </a:lnTo>
                  <a:lnTo>
                    <a:pt x="667" y="706"/>
                  </a:lnTo>
                  <a:lnTo>
                    <a:pt x="671" y="707"/>
                  </a:lnTo>
                  <a:lnTo>
                    <a:pt x="671" y="707"/>
                  </a:lnTo>
                  <a:lnTo>
                    <a:pt x="671" y="707"/>
                  </a:lnTo>
                  <a:lnTo>
                    <a:pt x="671" y="707"/>
                  </a:lnTo>
                  <a:lnTo>
                    <a:pt x="675" y="727"/>
                  </a:lnTo>
                  <a:lnTo>
                    <a:pt x="675" y="727"/>
                  </a:lnTo>
                  <a:lnTo>
                    <a:pt x="679" y="728"/>
                  </a:lnTo>
                  <a:lnTo>
                    <a:pt x="679" y="728"/>
                  </a:lnTo>
                  <a:lnTo>
                    <a:pt x="681" y="728"/>
                  </a:lnTo>
                  <a:lnTo>
                    <a:pt x="681" y="728"/>
                  </a:lnTo>
                  <a:lnTo>
                    <a:pt x="685" y="728"/>
                  </a:lnTo>
                  <a:lnTo>
                    <a:pt x="688" y="727"/>
                  </a:lnTo>
                  <a:lnTo>
                    <a:pt x="696" y="721"/>
                  </a:lnTo>
                  <a:lnTo>
                    <a:pt x="696" y="721"/>
                  </a:lnTo>
                  <a:lnTo>
                    <a:pt x="703" y="714"/>
                  </a:lnTo>
                  <a:lnTo>
                    <a:pt x="703" y="714"/>
                  </a:lnTo>
                  <a:lnTo>
                    <a:pt x="709" y="709"/>
                  </a:lnTo>
                  <a:lnTo>
                    <a:pt x="712" y="703"/>
                  </a:lnTo>
                  <a:lnTo>
                    <a:pt x="712" y="696"/>
                  </a:lnTo>
                  <a:lnTo>
                    <a:pt x="712" y="682"/>
                  </a:lnTo>
                  <a:lnTo>
                    <a:pt x="712" y="632"/>
                  </a:lnTo>
                  <a:lnTo>
                    <a:pt x="712" y="632"/>
                  </a:lnTo>
                  <a:lnTo>
                    <a:pt x="713" y="627"/>
                  </a:lnTo>
                  <a:lnTo>
                    <a:pt x="714" y="625"/>
                  </a:lnTo>
                  <a:lnTo>
                    <a:pt x="714" y="625"/>
                  </a:lnTo>
                  <a:lnTo>
                    <a:pt x="717" y="625"/>
                  </a:lnTo>
                  <a:lnTo>
                    <a:pt x="721" y="626"/>
                  </a:lnTo>
                  <a:lnTo>
                    <a:pt x="730" y="632"/>
                  </a:lnTo>
                  <a:lnTo>
                    <a:pt x="730" y="632"/>
                  </a:lnTo>
                  <a:lnTo>
                    <a:pt x="733" y="632"/>
                  </a:lnTo>
                  <a:lnTo>
                    <a:pt x="734" y="632"/>
                  </a:lnTo>
                  <a:lnTo>
                    <a:pt x="738" y="630"/>
                  </a:lnTo>
                  <a:lnTo>
                    <a:pt x="738" y="630"/>
                  </a:lnTo>
                  <a:lnTo>
                    <a:pt x="741" y="627"/>
                  </a:lnTo>
                  <a:lnTo>
                    <a:pt x="745" y="622"/>
                  </a:lnTo>
                  <a:lnTo>
                    <a:pt x="747" y="616"/>
                  </a:lnTo>
                  <a:lnTo>
                    <a:pt x="747" y="609"/>
                  </a:lnTo>
                  <a:lnTo>
                    <a:pt x="747" y="609"/>
                  </a:lnTo>
                  <a:lnTo>
                    <a:pt x="745" y="606"/>
                  </a:lnTo>
                  <a:lnTo>
                    <a:pt x="747" y="604"/>
                  </a:lnTo>
                  <a:lnTo>
                    <a:pt x="752" y="598"/>
                  </a:lnTo>
                  <a:lnTo>
                    <a:pt x="761" y="590"/>
                  </a:lnTo>
                  <a:lnTo>
                    <a:pt x="769" y="581"/>
                  </a:lnTo>
                  <a:lnTo>
                    <a:pt x="769" y="581"/>
                  </a:lnTo>
                  <a:lnTo>
                    <a:pt x="784" y="569"/>
                  </a:lnTo>
                  <a:lnTo>
                    <a:pt x="791" y="562"/>
                  </a:lnTo>
                  <a:lnTo>
                    <a:pt x="797" y="556"/>
                  </a:lnTo>
                  <a:lnTo>
                    <a:pt x="797" y="556"/>
                  </a:lnTo>
                  <a:lnTo>
                    <a:pt x="801" y="549"/>
                  </a:lnTo>
                  <a:lnTo>
                    <a:pt x="807" y="543"/>
                  </a:lnTo>
                  <a:lnTo>
                    <a:pt x="818" y="535"/>
                  </a:lnTo>
                  <a:lnTo>
                    <a:pt x="818" y="535"/>
                  </a:lnTo>
                  <a:lnTo>
                    <a:pt x="831" y="524"/>
                  </a:lnTo>
                  <a:lnTo>
                    <a:pt x="835" y="518"/>
                  </a:lnTo>
                  <a:lnTo>
                    <a:pt x="839" y="511"/>
                  </a:lnTo>
                  <a:lnTo>
                    <a:pt x="839" y="511"/>
                  </a:lnTo>
                  <a:lnTo>
                    <a:pt x="846" y="476"/>
                  </a:lnTo>
                  <a:lnTo>
                    <a:pt x="856" y="416"/>
                  </a:lnTo>
                  <a:lnTo>
                    <a:pt x="870" y="332"/>
                  </a:lnTo>
                  <a:lnTo>
                    <a:pt x="870" y="332"/>
                  </a:lnTo>
                  <a:lnTo>
                    <a:pt x="889" y="480"/>
                  </a:lnTo>
                  <a:lnTo>
                    <a:pt x="1021" y="455"/>
                  </a:lnTo>
                  <a:lnTo>
                    <a:pt x="1021" y="455"/>
                  </a:lnTo>
                  <a:lnTo>
                    <a:pt x="1175" y="426"/>
                  </a:lnTo>
                  <a:lnTo>
                    <a:pt x="1175" y="426"/>
                  </a:lnTo>
                  <a:lnTo>
                    <a:pt x="1179" y="422"/>
                  </a:lnTo>
                  <a:lnTo>
                    <a:pt x="1182" y="420"/>
                  </a:lnTo>
                  <a:lnTo>
                    <a:pt x="1184" y="420"/>
                  </a:lnTo>
                  <a:lnTo>
                    <a:pt x="1184" y="420"/>
                  </a:lnTo>
                  <a:lnTo>
                    <a:pt x="1185" y="422"/>
                  </a:lnTo>
                  <a:lnTo>
                    <a:pt x="1186" y="423"/>
                  </a:lnTo>
                  <a:lnTo>
                    <a:pt x="1450" y="374"/>
                  </a:lnTo>
                  <a:lnTo>
                    <a:pt x="1450" y="374"/>
                  </a:lnTo>
                  <a:lnTo>
                    <a:pt x="1458" y="357"/>
                  </a:lnTo>
                  <a:lnTo>
                    <a:pt x="1458" y="357"/>
                  </a:lnTo>
                  <a:lnTo>
                    <a:pt x="1458" y="357"/>
                  </a:lnTo>
                  <a:lnTo>
                    <a:pt x="1458" y="357"/>
                  </a:lnTo>
                  <a:lnTo>
                    <a:pt x="1476" y="350"/>
                  </a:lnTo>
                  <a:lnTo>
                    <a:pt x="1506" y="343"/>
                  </a:lnTo>
                  <a:lnTo>
                    <a:pt x="1506" y="343"/>
                  </a:lnTo>
                  <a:lnTo>
                    <a:pt x="1506" y="343"/>
                  </a:lnTo>
                  <a:lnTo>
                    <a:pt x="1509" y="337"/>
                  </a:lnTo>
                  <a:lnTo>
                    <a:pt x="1509" y="337"/>
                  </a:lnTo>
                  <a:lnTo>
                    <a:pt x="1509" y="337"/>
                  </a:lnTo>
                  <a:lnTo>
                    <a:pt x="1513" y="336"/>
                  </a:lnTo>
                  <a:lnTo>
                    <a:pt x="1513" y="336"/>
                  </a:lnTo>
                  <a:lnTo>
                    <a:pt x="1521" y="335"/>
                  </a:lnTo>
                  <a:lnTo>
                    <a:pt x="1530" y="330"/>
                  </a:lnTo>
                  <a:lnTo>
                    <a:pt x="1537" y="325"/>
                  </a:lnTo>
                  <a:lnTo>
                    <a:pt x="1541" y="321"/>
                  </a:lnTo>
                  <a:lnTo>
                    <a:pt x="1545" y="315"/>
                  </a:lnTo>
                  <a:lnTo>
                    <a:pt x="1545" y="315"/>
                  </a:lnTo>
                  <a:lnTo>
                    <a:pt x="1555" y="301"/>
                  </a:lnTo>
                  <a:lnTo>
                    <a:pt x="1566" y="288"/>
                  </a:lnTo>
                  <a:lnTo>
                    <a:pt x="1580" y="273"/>
                  </a:lnTo>
                  <a:lnTo>
                    <a:pt x="1580" y="273"/>
                  </a:lnTo>
                  <a:lnTo>
                    <a:pt x="1580" y="270"/>
                  </a:lnTo>
                  <a:lnTo>
                    <a:pt x="1579" y="265"/>
                  </a:lnTo>
                  <a:lnTo>
                    <a:pt x="1575" y="258"/>
                  </a:lnTo>
                  <a:lnTo>
                    <a:pt x="1572" y="255"/>
                  </a:lnTo>
                  <a:lnTo>
                    <a:pt x="1568" y="252"/>
                  </a:lnTo>
                  <a:lnTo>
                    <a:pt x="1568" y="252"/>
                  </a:lnTo>
                  <a:lnTo>
                    <a:pt x="1561" y="248"/>
                  </a:lnTo>
                  <a:lnTo>
                    <a:pt x="1554" y="245"/>
                  </a:lnTo>
                  <a:lnTo>
                    <a:pt x="1554" y="245"/>
                  </a:lnTo>
                  <a:lnTo>
                    <a:pt x="1545" y="242"/>
                  </a:lnTo>
                  <a:lnTo>
                    <a:pt x="1538" y="238"/>
                  </a:lnTo>
                  <a:lnTo>
                    <a:pt x="1534" y="234"/>
                  </a:lnTo>
                  <a:lnTo>
                    <a:pt x="1531" y="230"/>
                  </a:lnTo>
                  <a:lnTo>
                    <a:pt x="1531" y="225"/>
                  </a:lnTo>
                  <a:lnTo>
                    <a:pt x="1531" y="225"/>
                  </a:lnTo>
                  <a:lnTo>
                    <a:pt x="1528" y="221"/>
                  </a:lnTo>
                  <a:lnTo>
                    <a:pt x="1527" y="218"/>
                  </a:lnTo>
                  <a:lnTo>
                    <a:pt x="1524" y="218"/>
                  </a:lnTo>
                  <a:lnTo>
                    <a:pt x="1521" y="218"/>
                  </a:lnTo>
                  <a:lnTo>
                    <a:pt x="1521" y="218"/>
                  </a:lnTo>
                  <a:lnTo>
                    <a:pt x="1519" y="218"/>
                  </a:lnTo>
                  <a:lnTo>
                    <a:pt x="1516" y="217"/>
                  </a:lnTo>
                  <a:lnTo>
                    <a:pt x="1516" y="217"/>
                  </a:lnTo>
                  <a:lnTo>
                    <a:pt x="1514" y="216"/>
                  </a:lnTo>
                  <a:lnTo>
                    <a:pt x="1513" y="211"/>
                  </a:lnTo>
                  <a:lnTo>
                    <a:pt x="1513" y="211"/>
                  </a:lnTo>
                  <a:lnTo>
                    <a:pt x="1513" y="202"/>
                  </a:lnTo>
                  <a:lnTo>
                    <a:pt x="1513" y="202"/>
                  </a:lnTo>
                  <a:lnTo>
                    <a:pt x="1513" y="197"/>
                  </a:lnTo>
                  <a:lnTo>
                    <a:pt x="1514" y="186"/>
                  </a:lnTo>
                  <a:lnTo>
                    <a:pt x="1514" y="186"/>
                  </a:lnTo>
                  <a:lnTo>
                    <a:pt x="1514" y="179"/>
                  </a:lnTo>
                  <a:lnTo>
                    <a:pt x="1513" y="172"/>
                  </a:lnTo>
                  <a:lnTo>
                    <a:pt x="1509" y="161"/>
                  </a:lnTo>
                  <a:lnTo>
                    <a:pt x="1509" y="161"/>
                  </a:lnTo>
                  <a:lnTo>
                    <a:pt x="1506" y="155"/>
                  </a:lnTo>
                  <a:lnTo>
                    <a:pt x="1504" y="150"/>
                  </a:lnTo>
                  <a:lnTo>
                    <a:pt x="1504" y="150"/>
                  </a:lnTo>
                  <a:lnTo>
                    <a:pt x="1506" y="141"/>
                  </a:lnTo>
                  <a:lnTo>
                    <a:pt x="1507" y="130"/>
                  </a:lnTo>
                  <a:lnTo>
                    <a:pt x="1512" y="118"/>
                  </a:lnTo>
                  <a:lnTo>
                    <a:pt x="1517" y="105"/>
                  </a:lnTo>
                  <a:lnTo>
                    <a:pt x="1517" y="105"/>
                  </a:lnTo>
                  <a:lnTo>
                    <a:pt x="1520" y="95"/>
                  </a:lnTo>
                  <a:lnTo>
                    <a:pt x="1523" y="85"/>
                  </a:lnTo>
                  <a:lnTo>
                    <a:pt x="1523" y="85"/>
                  </a:lnTo>
                  <a:lnTo>
                    <a:pt x="1526" y="78"/>
                  </a:lnTo>
                  <a:lnTo>
                    <a:pt x="1527" y="73"/>
                  </a:lnTo>
                  <a:lnTo>
                    <a:pt x="1527" y="73"/>
                  </a:lnTo>
                  <a:lnTo>
                    <a:pt x="1513" y="69"/>
                  </a:lnTo>
                  <a:lnTo>
                    <a:pt x="1504" y="67"/>
                  </a:lnTo>
                  <a:lnTo>
                    <a:pt x="1497" y="67"/>
                  </a:lnTo>
                  <a:lnTo>
                    <a:pt x="1497" y="67"/>
                  </a:lnTo>
                  <a:lnTo>
                    <a:pt x="1493" y="66"/>
                  </a:lnTo>
                  <a:lnTo>
                    <a:pt x="1490" y="64"/>
                  </a:lnTo>
                  <a:lnTo>
                    <a:pt x="1490" y="64"/>
                  </a:lnTo>
                  <a:lnTo>
                    <a:pt x="1488" y="60"/>
                  </a:lnTo>
                  <a:lnTo>
                    <a:pt x="1488" y="54"/>
                  </a:lnTo>
                  <a:lnTo>
                    <a:pt x="1489" y="39"/>
                  </a:lnTo>
                  <a:lnTo>
                    <a:pt x="1489" y="39"/>
                  </a:lnTo>
                  <a:lnTo>
                    <a:pt x="1492" y="29"/>
                  </a:lnTo>
                  <a:lnTo>
                    <a:pt x="1492" y="29"/>
                  </a:lnTo>
                  <a:lnTo>
                    <a:pt x="1492" y="22"/>
                  </a:lnTo>
                  <a:lnTo>
                    <a:pt x="1489" y="18"/>
                  </a:lnTo>
                  <a:lnTo>
                    <a:pt x="1486" y="17"/>
                  </a:lnTo>
                  <a:lnTo>
                    <a:pt x="1482" y="15"/>
                  </a:lnTo>
                  <a:lnTo>
                    <a:pt x="1482" y="15"/>
                  </a:lnTo>
                  <a:lnTo>
                    <a:pt x="1476" y="14"/>
                  </a:lnTo>
                  <a:lnTo>
                    <a:pt x="1472" y="11"/>
                  </a:lnTo>
                  <a:lnTo>
                    <a:pt x="1472" y="11"/>
                  </a:lnTo>
                  <a:lnTo>
                    <a:pt x="1468" y="8"/>
                  </a:lnTo>
                  <a:lnTo>
                    <a:pt x="1462" y="5"/>
                  </a:lnTo>
                  <a:lnTo>
                    <a:pt x="1448" y="3"/>
                  </a:lnTo>
                  <a:lnTo>
                    <a:pt x="1430" y="0"/>
                  </a:lnTo>
                  <a:lnTo>
                    <a:pt x="920" y="98"/>
                  </a:lnTo>
                  <a:lnTo>
                    <a:pt x="920" y="97"/>
                  </a:lnTo>
                  <a:lnTo>
                    <a:pt x="920" y="97"/>
                  </a:lnTo>
                  <a:lnTo>
                    <a:pt x="916" y="71"/>
                  </a:lnTo>
                  <a:lnTo>
                    <a:pt x="913" y="56"/>
                  </a:lnTo>
                  <a:lnTo>
                    <a:pt x="913" y="56"/>
                  </a:lnTo>
                  <a:lnTo>
                    <a:pt x="912" y="57"/>
                  </a:lnTo>
                  <a:lnTo>
                    <a:pt x="912" y="57"/>
                  </a:lnTo>
                  <a:lnTo>
                    <a:pt x="909" y="64"/>
                  </a:lnTo>
                  <a:lnTo>
                    <a:pt x="901" y="73"/>
                  </a:lnTo>
                  <a:lnTo>
                    <a:pt x="877" y="92"/>
                  </a:lnTo>
                  <a:lnTo>
                    <a:pt x="853" y="111"/>
                  </a:lnTo>
                  <a:lnTo>
                    <a:pt x="840" y="119"/>
                  </a:lnTo>
                  <a:lnTo>
                    <a:pt x="867" y="332"/>
                  </a:lnTo>
                  <a:lnTo>
                    <a:pt x="867" y="332"/>
                  </a:lnTo>
                  <a:lnTo>
                    <a:pt x="838" y="119"/>
                  </a:lnTo>
                  <a:lnTo>
                    <a:pt x="839" y="119"/>
                  </a:lnTo>
                  <a:lnTo>
                    <a:pt x="839" y="119"/>
                  </a:lnTo>
                  <a:lnTo>
                    <a:pt x="840" y="118"/>
                  </a:lnTo>
                  <a:lnTo>
                    <a:pt x="840" y="118"/>
                  </a:lnTo>
                  <a:close/>
                </a:path>
              </a:pathLst>
            </a:custGeom>
            <a:solidFill>
              <a:srgbClr val="91BA5B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charset="0" pitchFamily="34" typeface="Calibri"/>
                <a:ea typeface="+mn-ea"/>
                <a:cs typeface="+mn-cs"/>
              </a:endParaRPr>
            </a:p>
          </p:txBody>
        </p:sp>
        <p:sp>
          <p:nvSpPr>
            <p:cNvPr id="36" name="Freeform 86"/>
            <p:cNvSpPr/>
            <p:nvPr/>
          </p:nvSpPr>
          <p:spPr bwMode="auto">
            <a:xfrm>
              <a:off x="3382963" y="3892550"/>
              <a:ext cx="360363" cy="627062"/>
            </a:xfrm>
            <a:custGeom>
              <a:gdLst>
                <a:gd fmla="*/ 387 w 456" name="T0"/>
                <a:gd fmla="*/ 753 h 788" name="T1"/>
                <a:gd fmla="*/ 408 w 456" name="T2"/>
                <a:gd fmla="*/ 757 h 788" name="T3"/>
                <a:gd fmla="*/ 412 w 456" name="T4"/>
                <a:gd fmla="*/ 757 h 788" name="T5"/>
                <a:gd fmla="*/ 456 w 456" name="T6"/>
                <a:gd fmla="*/ 741 h 788" name="T7"/>
                <a:gd fmla="*/ 454 w 456" name="T8"/>
                <a:gd fmla="*/ 741 h 788" name="T9"/>
                <a:gd fmla="*/ 429 w 456" name="T10"/>
                <a:gd fmla="*/ 0 h 788" name="T11"/>
                <a:gd fmla="*/ 149 w 456" name="T12"/>
                <a:gd fmla="*/ 5 h 788" name="T13"/>
                <a:gd fmla="*/ 124 w 456" name="T14"/>
                <a:gd fmla="*/ 54 h 788" name="T15"/>
                <a:gd fmla="*/ 115 w 456" name="T16"/>
                <a:gd fmla="*/ 64 h 788" name="T17"/>
                <a:gd fmla="*/ 111 w 456" name="T18"/>
                <a:gd fmla="*/ 67 h 788" name="T19"/>
                <a:gd fmla="*/ 96 w 456" name="T20"/>
                <a:gd fmla="*/ 99 h 788" name="T21"/>
                <a:gd fmla="*/ 82 w 456" name="T22"/>
                <a:gd fmla="*/ 124 h 788" name="T23"/>
                <a:gd fmla="*/ 76 w 456" name="T24"/>
                <a:gd fmla="*/ 138 h 788" name="T25"/>
                <a:gd fmla="*/ 69 w 456" name="T26"/>
                <a:gd fmla="*/ 152 h 788" name="T27"/>
                <a:gd fmla="*/ 51 w 456" name="T28"/>
                <a:gd fmla="*/ 189 h 788" name="T29"/>
                <a:gd fmla="*/ 47 w 456" name="T30"/>
                <a:gd fmla="*/ 200 h 788" name="T31"/>
                <a:gd fmla="*/ 44 w 456" name="T32"/>
                <a:gd fmla="*/ 220 h 788" name="T33"/>
                <a:gd fmla="*/ 44 w 456" name="T34"/>
                <a:gd fmla="*/ 229 h 788" name="T35"/>
                <a:gd fmla="*/ 44 w 456" name="T36"/>
                <a:gd fmla="*/ 249 h 788" name="T37"/>
                <a:gd fmla="*/ 42 w 456" name="T38"/>
                <a:gd fmla="*/ 256 h 788" name="T39"/>
                <a:gd fmla="*/ 41 w 456" name="T40"/>
                <a:gd fmla="*/ 278 h 788" name="T41"/>
                <a:gd fmla="*/ 40 w 456" name="T42"/>
                <a:gd fmla="*/ 348 h 788" name="T43"/>
                <a:gd fmla="*/ 42 w 456" name="T44"/>
                <a:gd fmla="*/ 348 h 788" name="T45"/>
                <a:gd fmla="*/ 51 w 456" name="T46"/>
                <a:gd fmla="*/ 421 h 788" name="T47"/>
                <a:gd fmla="*/ 76 w 456" name="T48"/>
                <a:gd fmla="*/ 449 h 788" name="T49"/>
                <a:gd fmla="*/ 79 w 456" name="T50"/>
                <a:gd fmla="*/ 458 h 788" name="T51"/>
                <a:gd fmla="*/ 79 w 456" name="T52"/>
                <a:gd fmla="*/ 462 h 788" name="T53"/>
                <a:gd fmla="*/ 63 w 456" name="T54"/>
                <a:gd fmla="*/ 486 h 788" name="T55"/>
                <a:gd fmla="*/ 40 w 456" name="T56"/>
                <a:gd fmla="*/ 515 h 788" name="T57"/>
                <a:gd fmla="*/ 34 w 456" name="T58"/>
                <a:gd fmla="*/ 524 h 788" name="T59"/>
                <a:gd fmla="*/ 17 w 456" name="T60"/>
                <a:gd fmla="*/ 567 h 788" name="T61"/>
                <a:gd fmla="*/ 6 w 456" name="T62"/>
                <a:gd fmla="*/ 601 h 788" name="T63"/>
                <a:gd fmla="*/ 2 w 456" name="T64"/>
                <a:gd fmla="*/ 626 h 788" name="T65"/>
                <a:gd fmla="*/ 0 w 456" name="T66"/>
                <a:gd fmla="*/ 665 h 788" name="T67"/>
                <a:gd fmla="*/ 0 w 456" name="T68"/>
                <a:gd fmla="*/ 673 h 788" name="T69"/>
                <a:gd fmla="*/ 253 w 456" name="T70"/>
                <a:gd fmla="*/ 657 h 788" name="T71"/>
                <a:gd fmla="*/ 255 w 456" name="T72"/>
                <a:gd fmla="*/ 658 h 788" name="T73"/>
                <a:gd fmla="*/ 257 w 456" name="T74"/>
                <a:gd fmla="*/ 659 h 788" name="T75"/>
                <a:gd fmla="*/ 257 w 456" name="T76"/>
                <a:gd fmla="*/ 672 h 788" name="T77"/>
                <a:gd fmla="*/ 251 w 456" name="T78"/>
                <a:gd fmla="*/ 697 h 788" name="T79"/>
                <a:gd fmla="*/ 247 w 456" name="T80"/>
                <a:gd fmla="*/ 722 h 788" name="T81"/>
                <a:gd fmla="*/ 247 w 456" name="T82"/>
                <a:gd fmla="*/ 727 h 788" name="T83"/>
                <a:gd fmla="*/ 260 w 456" name="T84"/>
                <a:gd fmla="*/ 750 h 788" name="T85"/>
                <a:gd fmla="*/ 271 w 456" name="T86"/>
                <a:gd fmla="*/ 769 h 788" name="T87"/>
                <a:gd fmla="*/ 275 w 456" name="T88"/>
                <a:gd fmla="*/ 783 h 788" name="T89"/>
                <a:gd fmla="*/ 276 w 456" name="T90"/>
                <a:gd fmla="*/ 788 h 788" name="T91"/>
                <a:gd fmla="*/ 292 w 456" name="T92"/>
                <a:gd fmla="*/ 779 h 788" name="T93"/>
                <a:gd fmla="*/ 303 w 456" name="T94"/>
                <a:gd fmla="*/ 769 h 788" name="T95"/>
                <a:gd fmla="*/ 307 w 456" name="T96"/>
                <a:gd fmla="*/ 764 h 788" name="T97"/>
                <a:gd fmla="*/ 325 w 456" name="T98"/>
                <a:gd fmla="*/ 756 h 788" name="T99"/>
                <a:gd fmla="*/ 353 w 456" name="T100"/>
                <a:gd fmla="*/ 749 h 788" name="T101"/>
                <a:gd fmla="*/ 360 w 456" name="T102"/>
                <a:gd fmla="*/ 749 h 788" name="T103"/>
                <a:gd fmla="*/ 387 w 456" name="T104"/>
                <a:gd fmla="*/ 753 h 788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788" w="456">
                  <a:moveTo>
                    <a:pt x="387" y="753"/>
                  </a:moveTo>
                  <a:lnTo>
                    <a:pt x="387" y="753"/>
                  </a:lnTo>
                  <a:lnTo>
                    <a:pt x="403" y="756"/>
                  </a:lnTo>
                  <a:lnTo>
                    <a:pt x="408" y="757"/>
                  </a:lnTo>
                  <a:lnTo>
                    <a:pt x="412" y="757"/>
                  </a:lnTo>
                  <a:lnTo>
                    <a:pt x="412" y="757"/>
                  </a:lnTo>
                  <a:lnTo>
                    <a:pt x="456" y="743"/>
                  </a:lnTo>
                  <a:lnTo>
                    <a:pt x="456" y="741"/>
                  </a:lnTo>
                  <a:lnTo>
                    <a:pt x="454" y="742"/>
                  </a:lnTo>
                  <a:lnTo>
                    <a:pt x="454" y="741"/>
                  </a:lnTo>
                  <a:lnTo>
                    <a:pt x="456" y="739"/>
                  </a:lnTo>
                  <a:lnTo>
                    <a:pt x="429" y="0"/>
                  </a:lnTo>
                  <a:lnTo>
                    <a:pt x="149" y="5"/>
                  </a:lnTo>
                  <a:lnTo>
                    <a:pt x="149" y="5"/>
                  </a:lnTo>
                  <a:lnTo>
                    <a:pt x="135" y="35"/>
                  </a:lnTo>
                  <a:lnTo>
                    <a:pt x="124" y="54"/>
                  </a:lnTo>
                  <a:lnTo>
                    <a:pt x="120" y="60"/>
                  </a:lnTo>
                  <a:lnTo>
                    <a:pt x="115" y="64"/>
                  </a:lnTo>
                  <a:lnTo>
                    <a:pt x="115" y="64"/>
                  </a:lnTo>
                  <a:lnTo>
                    <a:pt x="111" y="67"/>
                  </a:lnTo>
                  <a:lnTo>
                    <a:pt x="107" y="75"/>
                  </a:lnTo>
                  <a:lnTo>
                    <a:pt x="96" y="99"/>
                  </a:lnTo>
                  <a:lnTo>
                    <a:pt x="96" y="99"/>
                  </a:lnTo>
                  <a:lnTo>
                    <a:pt x="82" y="124"/>
                  </a:lnTo>
                  <a:lnTo>
                    <a:pt x="82" y="124"/>
                  </a:lnTo>
                  <a:lnTo>
                    <a:pt x="76" y="138"/>
                  </a:lnTo>
                  <a:lnTo>
                    <a:pt x="69" y="152"/>
                  </a:lnTo>
                  <a:lnTo>
                    <a:pt x="69" y="152"/>
                  </a:lnTo>
                  <a:lnTo>
                    <a:pt x="62" y="170"/>
                  </a:lnTo>
                  <a:lnTo>
                    <a:pt x="51" y="189"/>
                  </a:lnTo>
                  <a:lnTo>
                    <a:pt x="51" y="189"/>
                  </a:lnTo>
                  <a:lnTo>
                    <a:pt x="47" y="200"/>
                  </a:lnTo>
                  <a:lnTo>
                    <a:pt x="45" y="210"/>
                  </a:lnTo>
                  <a:lnTo>
                    <a:pt x="44" y="220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45" y="243"/>
                  </a:lnTo>
                  <a:lnTo>
                    <a:pt x="44" y="249"/>
                  </a:lnTo>
                  <a:lnTo>
                    <a:pt x="42" y="256"/>
                  </a:lnTo>
                  <a:lnTo>
                    <a:pt x="42" y="256"/>
                  </a:lnTo>
                  <a:lnTo>
                    <a:pt x="41" y="266"/>
                  </a:lnTo>
                  <a:lnTo>
                    <a:pt x="41" y="278"/>
                  </a:lnTo>
                  <a:lnTo>
                    <a:pt x="40" y="308"/>
                  </a:lnTo>
                  <a:lnTo>
                    <a:pt x="40" y="348"/>
                  </a:lnTo>
                  <a:lnTo>
                    <a:pt x="42" y="348"/>
                  </a:lnTo>
                  <a:lnTo>
                    <a:pt x="42" y="348"/>
                  </a:lnTo>
                  <a:lnTo>
                    <a:pt x="51" y="421"/>
                  </a:lnTo>
                  <a:lnTo>
                    <a:pt x="51" y="421"/>
                  </a:lnTo>
                  <a:lnTo>
                    <a:pt x="66" y="438"/>
                  </a:lnTo>
                  <a:lnTo>
                    <a:pt x="76" y="449"/>
                  </a:lnTo>
                  <a:lnTo>
                    <a:pt x="79" y="453"/>
                  </a:lnTo>
                  <a:lnTo>
                    <a:pt x="79" y="458"/>
                  </a:lnTo>
                  <a:lnTo>
                    <a:pt x="79" y="458"/>
                  </a:lnTo>
                  <a:lnTo>
                    <a:pt x="79" y="462"/>
                  </a:lnTo>
                  <a:lnTo>
                    <a:pt x="75" y="469"/>
                  </a:lnTo>
                  <a:lnTo>
                    <a:pt x="63" y="486"/>
                  </a:lnTo>
                  <a:lnTo>
                    <a:pt x="49" y="504"/>
                  </a:lnTo>
                  <a:lnTo>
                    <a:pt x="40" y="515"/>
                  </a:lnTo>
                  <a:lnTo>
                    <a:pt x="40" y="515"/>
                  </a:lnTo>
                  <a:lnTo>
                    <a:pt x="34" y="524"/>
                  </a:lnTo>
                  <a:lnTo>
                    <a:pt x="27" y="540"/>
                  </a:lnTo>
                  <a:lnTo>
                    <a:pt x="17" y="567"/>
                  </a:lnTo>
                  <a:lnTo>
                    <a:pt x="6" y="601"/>
                  </a:lnTo>
                  <a:lnTo>
                    <a:pt x="6" y="601"/>
                  </a:lnTo>
                  <a:lnTo>
                    <a:pt x="3" y="613"/>
                  </a:lnTo>
                  <a:lnTo>
                    <a:pt x="2" y="626"/>
                  </a:lnTo>
                  <a:lnTo>
                    <a:pt x="0" y="648"/>
                  </a:lnTo>
                  <a:lnTo>
                    <a:pt x="0" y="665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128" y="664"/>
                  </a:lnTo>
                  <a:lnTo>
                    <a:pt x="253" y="657"/>
                  </a:lnTo>
                  <a:lnTo>
                    <a:pt x="253" y="657"/>
                  </a:lnTo>
                  <a:lnTo>
                    <a:pt x="255" y="658"/>
                  </a:lnTo>
                  <a:lnTo>
                    <a:pt x="255" y="658"/>
                  </a:lnTo>
                  <a:lnTo>
                    <a:pt x="257" y="659"/>
                  </a:lnTo>
                  <a:lnTo>
                    <a:pt x="257" y="664"/>
                  </a:lnTo>
                  <a:lnTo>
                    <a:pt x="257" y="672"/>
                  </a:lnTo>
                  <a:lnTo>
                    <a:pt x="251" y="697"/>
                  </a:lnTo>
                  <a:lnTo>
                    <a:pt x="251" y="697"/>
                  </a:lnTo>
                  <a:lnTo>
                    <a:pt x="248" y="715"/>
                  </a:lnTo>
                  <a:lnTo>
                    <a:pt x="247" y="722"/>
                  </a:lnTo>
                  <a:lnTo>
                    <a:pt x="247" y="727"/>
                  </a:lnTo>
                  <a:lnTo>
                    <a:pt x="247" y="727"/>
                  </a:lnTo>
                  <a:lnTo>
                    <a:pt x="253" y="736"/>
                  </a:lnTo>
                  <a:lnTo>
                    <a:pt x="260" y="750"/>
                  </a:lnTo>
                  <a:lnTo>
                    <a:pt x="260" y="750"/>
                  </a:lnTo>
                  <a:lnTo>
                    <a:pt x="271" y="769"/>
                  </a:lnTo>
                  <a:lnTo>
                    <a:pt x="275" y="777"/>
                  </a:lnTo>
                  <a:lnTo>
                    <a:pt x="275" y="783"/>
                  </a:lnTo>
                  <a:lnTo>
                    <a:pt x="275" y="783"/>
                  </a:lnTo>
                  <a:lnTo>
                    <a:pt x="276" y="788"/>
                  </a:lnTo>
                  <a:lnTo>
                    <a:pt x="276" y="788"/>
                  </a:lnTo>
                  <a:lnTo>
                    <a:pt x="292" y="779"/>
                  </a:lnTo>
                  <a:lnTo>
                    <a:pt x="297" y="773"/>
                  </a:lnTo>
                  <a:lnTo>
                    <a:pt x="303" y="769"/>
                  </a:lnTo>
                  <a:lnTo>
                    <a:pt x="303" y="769"/>
                  </a:lnTo>
                  <a:lnTo>
                    <a:pt x="307" y="764"/>
                  </a:lnTo>
                  <a:lnTo>
                    <a:pt x="311" y="762"/>
                  </a:lnTo>
                  <a:lnTo>
                    <a:pt x="325" y="756"/>
                  </a:lnTo>
                  <a:lnTo>
                    <a:pt x="341" y="752"/>
                  </a:lnTo>
                  <a:lnTo>
                    <a:pt x="353" y="749"/>
                  </a:lnTo>
                  <a:lnTo>
                    <a:pt x="353" y="749"/>
                  </a:lnTo>
                  <a:lnTo>
                    <a:pt x="360" y="749"/>
                  </a:lnTo>
                  <a:lnTo>
                    <a:pt x="369" y="749"/>
                  </a:lnTo>
                  <a:lnTo>
                    <a:pt x="387" y="753"/>
                  </a:lnTo>
                  <a:lnTo>
                    <a:pt x="387" y="75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charset="0" pitchFamily="34" typeface="Calibri"/>
                <a:ea typeface="+mn-ea"/>
                <a:cs typeface="+mn-cs"/>
              </a:endParaRPr>
            </a:p>
          </p:txBody>
        </p:sp>
        <p:sp>
          <p:nvSpPr>
            <p:cNvPr id="37" name="Freeform 87"/>
            <p:cNvSpPr/>
            <p:nvPr/>
          </p:nvSpPr>
          <p:spPr bwMode="auto">
            <a:xfrm>
              <a:off x="5003800" y="2587625"/>
              <a:ext cx="352425" cy="187325"/>
            </a:xfrm>
            <a:custGeom>
              <a:gdLst>
                <a:gd fmla="*/ 338 w 444" name="T0"/>
                <a:gd fmla="*/ 210 h 237" name="T1"/>
                <a:gd fmla="*/ 350 w 444" name="T2"/>
                <a:gd fmla="*/ 199 h 237" name="T3"/>
                <a:gd fmla="*/ 356 w 444" name="T4"/>
                <a:gd fmla="*/ 200 h 237" name="T5"/>
                <a:gd fmla="*/ 359 w 444" name="T6"/>
                <a:gd fmla="*/ 206 h 237" name="T7"/>
                <a:gd fmla="*/ 361 w 444" name="T8"/>
                <a:gd fmla="*/ 210 h 237" name="T9"/>
                <a:gd fmla="*/ 363 w 444" name="T10"/>
                <a:gd fmla="*/ 209 h 237" name="T11"/>
                <a:gd fmla="*/ 377 w 444" name="T12"/>
                <a:gd fmla="*/ 199 h 237" name="T13"/>
                <a:gd fmla="*/ 401 w 444" name="T14"/>
                <a:gd fmla="*/ 195 h 237" name="T15"/>
                <a:gd fmla="*/ 434 w 444" name="T16"/>
                <a:gd fmla="*/ 188 h 237" name="T17"/>
                <a:gd fmla="*/ 443 w 444" name="T18"/>
                <a:gd fmla="*/ 181 h 237" name="T19"/>
                <a:gd fmla="*/ 443 w 444" name="T20"/>
                <a:gd fmla="*/ 174 h 237" name="T21"/>
                <a:gd fmla="*/ 398 w 444" name="T22"/>
                <a:gd fmla="*/ 116 h 237" name="T23"/>
                <a:gd fmla="*/ 389 w 444" name="T24"/>
                <a:gd fmla="*/ 109 h 237" name="T25"/>
                <a:gd fmla="*/ 388 w 444" name="T26"/>
                <a:gd fmla="*/ 109 h 237" name="T27"/>
                <a:gd fmla="*/ 388 w 444" name="T28"/>
                <a:gd fmla="*/ 116 h 237" name="T29"/>
                <a:gd fmla="*/ 401 w 444" name="T30"/>
                <a:gd fmla="*/ 134 h 237" name="T31"/>
                <a:gd fmla="*/ 412 w 444" name="T32"/>
                <a:gd fmla="*/ 153 h 237" name="T33"/>
                <a:gd fmla="*/ 406 w 444" name="T34"/>
                <a:gd fmla="*/ 157 h 237" name="T35"/>
                <a:gd fmla="*/ 374 w 444" name="T36"/>
                <a:gd fmla="*/ 154 h 237" name="T37"/>
                <a:gd fmla="*/ 347 w 444" name="T38"/>
                <a:gd fmla="*/ 144 h 237" name="T39"/>
                <a:gd fmla="*/ 343 w 444" name="T40"/>
                <a:gd fmla="*/ 139 h 237" name="T41"/>
                <a:gd fmla="*/ 340 w 444" name="T42"/>
                <a:gd fmla="*/ 130 h 237" name="T43"/>
                <a:gd fmla="*/ 318 w 444" name="T44"/>
                <a:gd fmla="*/ 115 h 237" name="T45"/>
                <a:gd fmla="*/ 310 w 444" name="T46"/>
                <a:gd fmla="*/ 115 h 237" name="T47"/>
                <a:gd fmla="*/ 297 w 444" name="T48"/>
                <a:gd fmla="*/ 113 h 237" name="T49"/>
                <a:gd fmla="*/ 293 w 444" name="T50"/>
                <a:gd fmla="*/ 108 h 237" name="T51"/>
                <a:gd fmla="*/ 294 w 444" name="T52"/>
                <a:gd fmla="*/ 97 h 237" name="T53"/>
                <a:gd fmla="*/ 300 w 444" name="T54"/>
                <a:gd fmla="*/ 76 h 237" name="T55"/>
                <a:gd fmla="*/ 301 w 444" name="T56"/>
                <a:gd fmla="*/ 46 h 237" name="T57"/>
                <a:gd fmla="*/ 296 w 444" name="T58"/>
                <a:gd fmla="*/ 32 h 237" name="T59"/>
                <a:gd fmla="*/ 291 w 444" name="T60"/>
                <a:gd fmla="*/ 7 h 237" name="T61"/>
                <a:gd fmla="*/ 286 w 444" name="T62"/>
                <a:gd fmla="*/ 0 h 237" name="T63"/>
                <a:gd fmla="*/ 272 w 444" name="T64"/>
                <a:gd fmla="*/ 11 h 237" name="T65"/>
                <a:gd fmla="*/ 259 w 444" name="T66"/>
                <a:gd fmla="*/ 29 h 237" name="T67"/>
                <a:gd fmla="*/ 251 w 444" name="T68"/>
                <a:gd fmla="*/ 47 h 237" name="T69"/>
                <a:gd fmla="*/ 244 w 444" name="T70"/>
                <a:gd fmla="*/ 53 h 237" name="T71"/>
                <a:gd fmla="*/ 182 w 444" name="T72"/>
                <a:gd fmla="*/ 69 h 237" name="T73"/>
                <a:gd fmla="*/ 108 w 444" name="T74"/>
                <a:gd fmla="*/ 81 h 237" name="T75"/>
                <a:gd fmla="*/ 4 w 444" name="T76"/>
                <a:gd fmla="*/ 154 h 237" name="T77"/>
                <a:gd fmla="*/ 13 w 444" name="T78"/>
                <a:gd fmla="*/ 214 h 237" name="T79"/>
                <a:gd fmla="*/ 206 w 444" name="T80"/>
                <a:gd fmla="*/ 179 h 237" name="T81"/>
                <a:gd fmla="*/ 249 w 444" name="T82"/>
                <a:gd fmla="*/ 178 h 237" name="T83"/>
                <a:gd fmla="*/ 270 w 444" name="T84"/>
                <a:gd fmla="*/ 188 h 237" name="T85"/>
                <a:gd fmla="*/ 279 w 444" name="T86"/>
                <a:gd fmla="*/ 193 h 237" name="T87"/>
                <a:gd fmla="*/ 303 w 444" name="T88"/>
                <a:gd fmla="*/ 228 h 237" name="T89"/>
                <a:gd fmla="*/ 312 w 444" name="T90"/>
                <a:gd fmla="*/ 235 h 237" name="T91"/>
                <a:gd fmla="*/ 332 w 444" name="T92"/>
                <a:gd fmla="*/ 225 h 237" name="T93"/>
                <a:gd fmla="*/ 335 w 444" name="T94"/>
                <a:gd fmla="*/ 217 h 237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236" w="442">
                  <a:moveTo>
                    <a:pt x="335" y="217"/>
                  </a:moveTo>
                  <a:lnTo>
                    <a:pt x="335" y="217"/>
                  </a:lnTo>
                  <a:lnTo>
                    <a:pt x="338" y="210"/>
                  </a:lnTo>
                  <a:lnTo>
                    <a:pt x="340" y="204"/>
                  </a:lnTo>
                  <a:lnTo>
                    <a:pt x="346" y="200"/>
                  </a:lnTo>
                  <a:lnTo>
                    <a:pt x="350" y="199"/>
                  </a:lnTo>
                  <a:lnTo>
                    <a:pt x="350" y="199"/>
                  </a:lnTo>
                  <a:lnTo>
                    <a:pt x="354" y="199"/>
                  </a:lnTo>
                  <a:lnTo>
                    <a:pt x="356" y="200"/>
                  </a:lnTo>
                  <a:lnTo>
                    <a:pt x="359" y="203"/>
                  </a:lnTo>
                  <a:lnTo>
                    <a:pt x="359" y="206"/>
                  </a:lnTo>
                  <a:lnTo>
                    <a:pt x="359" y="206"/>
                  </a:lnTo>
                  <a:lnTo>
                    <a:pt x="360" y="210"/>
                  </a:lnTo>
                  <a:lnTo>
                    <a:pt x="360" y="210"/>
                  </a:lnTo>
                  <a:lnTo>
                    <a:pt x="361" y="210"/>
                  </a:lnTo>
                  <a:lnTo>
                    <a:pt x="361" y="210"/>
                  </a:lnTo>
                  <a:lnTo>
                    <a:pt x="363" y="209"/>
                  </a:lnTo>
                  <a:lnTo>
                    <a:pt x="363" y="209"/>
                  </a:lnTo>
                  <a:lnTo>
                    <a:pt x="366" y="206"/>
                  </a:lnTo>
                  <a:lnTo>
                    <a:pt x="371" y="202"/>
                  </a:lnTo>
                  <a:lnTo>
                    <a:pt x="377" y="199"/>
                  </a:lnTo>
                  <a:lnTo>
                    <a:pt x="387" y="197"/>
                  </a:lnTo>
                  <a:lnTo>
                    <a:pt x="387" y="197"/>
                  </a:lnTo>
                  <a:lnTo>
                    <a:pt x="401" y="195"/>
                  </a:lnTo>
                  <a:lnTo>
                    <a:pt x="419" y="192"/>
                  </a:lnTo>
                  <a:lnTo>
                    <a:pt x="427" y="190"/>
                  </a:lnTo>
                  <a:lnTo>
                    <a:pt x="434" y="188"/>
                  </a:lnTo>
                  <a:lnTo>
                    <a:pt x="440" y="185"/>
                  </a:lnTo>
                  <a:lnTo>
                    <a:pt x="443" y="181"/>
                  </a:lnTo>
                  <a:lnTo>
                    <a:pt x="443" y="181"/>
                  </a:lnTo>
                  <a:lnTo>
                    <a:pt x="444" y="176"/>
                  </a:lnTo>
                  <a:lnTo>
                    <a:pt x="443" y="174"/>
                  </a:lnTo>
                  <a:lnTo>
                    <a:pt x="443" y="174"/>
                  </a:lnTo>
                  <a:lnTo>
                    <a:pt x="429" y="154"/>
                  </a:lnTo>
                  <a:lnTo>
                    <a:pt x="413" y="133"/>
                  </a:lnTo>
                  <a:lnTo>
                    <a:pt x="398" y="116"/>
                  </a:lnTo>
                  <a:lnTo>
                    <a:pt x="392" y="111"/>
                  </a:lnTo>
                  <a:lnTo>
                    <a:pt x="389" y="109"/>
                  </a:lnTo>
                  <a:lnTo>
                    <a:pt x="389" y="109"/>
                  </a:lnTo>
                  <a:lnTo>
                    <a:pt x="388" y="109"/>
                  </a:lnTo>
                  <a:lnTo>
                    <a:pt x="388" y="109"/>
                  </a:lnTo>
                  <a:lnTo>
                    <a:pt x="388" y="109"/>
                  </a:lnTo>
                  <a:lnTo>
                    <a:pt x="387" y="111"/>
                  </a:lnTo>
                  <a:lnTo>
                    <a:pt x="387" y="111"/>
                  </a:lnTo>
                  <a:lnTo>
                    <a:pt x="388" y="116"/>
                  </a:lnTo>
                  <a:lnTo>
                    <a:pt x="391" y="122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9" y="146"/>
                  </a:lnTo>
                  <a:lnTo>
                    <a:pt x="412" y="150"/>
                  </a:lnTo>
                  <a:lnTo>
                    <a:pt x="412" y="153"/>
                  </a:lnTo>
                  <a:lnTo>
                    <a:pt x="412" y="153"/>
                  </a:lnTo>
                  <a:lnTo>
                    <a:pt x="410" y="155"/>
                  </a:lnTo>
                  <a:lnTo>
                    <a:pt x="406" y="157"/>
                  </a:lnTo>
                  <a:lnTo>
                    <a:pt x="406" y="157"/>
                  </a:lnTo>
                  <a:lnTo>
                    <a:pt x="392" y="157"/>
                  </a:lnTo>
                  <a:lnTo>
                    <a:pt x="374" y="154"/>
                  </a:lnTo>
                  <a:lnTo>
                    <a:pt x="359" y="150"/>
                  </a:lnTo>
                  <a:lnTo>
                    <a:pt x="352" y="147"/>
                  </a:lnTo>
                  <a:lnTo>
                    <a:pt x="347" y="144"/>
                  </a:lnTo>
                  <a:lnTo>
                    <a:pt x="347" y="144"/>
                  </a:lnTo>
                  <a:lnTo>
                    <a:pt x="345" y="141"/>
                  </a:lnTo>
                  <a:lnTo>
                    <a:pt x="343" y="139"/>
                  </a:lnTo>
                  <a:lnTo>
                    <a:pt x="343" y="139"/>
                  </a:lnTo>
                  <a:lnTo>
                    <a:pt x="343" y="134"/>
                  </a:lnTo>
                  <a:lnTo>
                    <a:pt x="340" y="130"/>
                  </a:lnTo>
                  <a:lnTo>
                    <a:pt x="333" y="123"/>
                  </a:lnTo>
                  <a:lnTo>
                    <a:pt x="324" y="116"/>
                  </a:lnTo>
                  <a:lnTo>
                    <a:pt x="318" y="115"/>
                  </a:lnTo>
                  <a:lnTo>
                    <a:pt x="314" y="115"/>
                  </a:lnTo>
                  <a:lnTo>
                    <a:pt x="314" y="115"/>
                  </a:lnTo>
                  <a:lnTo>
                    <a:pt x="310" y="115"/>
                  </a:lnTo>
                  <a:lnTo>
                    <a:pt x="310" y="115"/>
                  </a:lnTo>
                  <a:lnTo>
                    <a:pt x="301" y="115"/>
                  </a:lnTo>
                  <a:lnTo>
                    <a:pt x="297" y="113"/>
                  </a:lnTo>
                  <a:lnTo>
                    <a:pt x="294" y="111"/>
                  </a:lnTo>
                  <a:lnTo>
                    <a:pt x="294" y="111"/>
                  </a:lnTo>
                  <a:lnTo>
                    <a:pt x="293" y="108"/>
                  </a:lnTo>
                  <a:lnTo>
                    <a:pt x="293" y="105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6" y="88"/>
                  </a:lnTo>
                  <a:lnTo>
                    <a:pt x="296" y="88"/>
                  </a:lnTo>
                  <a:lnTo>
                    <a:pt x="300" y="76"/>
                  </a:lnTo>
                  <a:lnTo>
                    <a:pt x="303" y="63"/>
                  </a:lnTo>
                  <a:lnTo>
                    <a:pt x="303" y="52"/>
                  </a:lnTo>
                  <a:lnTo>
                    <a:pt x="301" y="46"/>
                  </a:lnTo>
                  <a:lnTo>
                    <a:pt x="300" y="40"/>
                  </a:lnTo>
                  <a:lnTo>
                    <a:pt x="300" y="40"/>
                  </a:lnTo>
                  <a:lnTo>
                    <a:pt x="296" y="32"/>
                  </a:lnTo>
                  <a:lnTo>
                    <a:pt x="294" y="21"/>
                  </a:lnTo>
                  <a:lnTo>
                    <a:pt x="294" y="21"/>
                  </a:lnTo>
                  <a:lnTo>
                    <a:pt x="291" y="7"/>
                  </a:lnTo>
                  <a:lnTo>
                    <a:pt x="289" y="3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84" y="0"/>
                  </a:lnTo>
                  <a:lnTo>
                    <a:pt x="280" y="3"/>
                  </a:lnTo>
                  <a:lnTo>
                    <a:pt x="272" y="11"/>
                  </a:lnTo>
                  <a:lnTo>
                    <a:pt x="272" y="11"/>
                  </a:lnTo>
                  <a:lnTo>
                    <a:pt x="265" y="21"/>
                  </a:lnTo>
                  <a:lnTo>
                    <a:pt x="259" y="29"/>
                  </a:lnTo>
                  <a:lnTo>
                    <a:pt x="254" y="40"/>
                  </a:lnTo>
                  <a:lnTo>
                    <a:pt x="254" y="40"/>
                  </a:lnTo>
                  <a:lnTo>
                    <a:pt x="251" y="47"/>
                  </a:lnTo>
                  <a:lnTo>
                    <a:pt x="248" y="50"/>
                  </a:lnTo>
                  <a:lnTo>
                    <a:pt x="244" y="53"/>
                  </a:lnTo>
                  <a:lnTo>
                    <a:pt x="244" y="53"/>
                  </a:lnTo>
                  <a:lnTo>
                    <a:pt x="235" y="56"/>
                  </a:lnTo>
                  <a:lnTo>
                    <a:pt x="221" y="60"/>
                  </a:lnTo>
                  <a:lnTo>
                    <a:pt x="182" y="69"/>
                  </a:lnTo>
                  <a:lnTo>
                    <a:pt x="139" y="76"/>
                  </a:lnTo>
                  <a:lnTo>
                    <a:pt x="108" y="80"/>
                  </a:lnTo>
                  <a:lnTo>
                    <a:pt x="108" y="81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4" y="154"/>
                  </a:lnTo>
                  <a:lnTo>
                    <a:pt x="8" y="197"/>
                  </a:lnTo>
                  <a:lnTo>
                    <a:pt x="8" y="197"/>
                  </a:lnTo>
                  <a:lnTo>
                    <a:pt x="13" y="214"/>
                  </a:lnTo>
                  <a:lnTo>
                    <a:pt x="205" y="178"/>
                  </a:lnTo>
                  <a:lnTo>
                    <a:pt x="205" y="178"/>
                  </a:lnTo>
                  <a:lnTo>
                    <a:pt x="206" y="179"/>
                  </a:lnTo>
                  <a:lnTo>
                    <a:pt x="206" y="179"/>
                  </a:lnTo>
                  <a:lnTo>
                    <a:pt x="233" y="178"/>
                  </a:lnTo>
                  <a:lnTo>
                    <a:pt x="249" y="178"/>
                  </a:lnTo>
                  <a:lnTo>
                    <a:pt x="255" y="179"/>
                  </a:lnTo>
                  <a:lnTo>
                    <a:pt x="261" y="182"/>
                  </a:lnTo>
                  <a:lnTo>
                    <a:pt x="270" y="188"/>
                  </a:lnTo>
                  <a:lnTo>
                    <a:pt x="272" y="189"/>
                  </a:lnTo>
                  <a:lnTo>
                    <a:pt x="272" y="189"/>
                  </a:lnTo>
                  <a:lnTo>
                    <a:pt x="279" y="193"/>
                  </a:lnTo>
                  <a:lnTo>
                    <a:pt x="284" y="200"/>
                  </a:lnTo>
                  <a:lnTo>
                    <a:pt x="294" y="214"/>
                  </a:lnTo>
                  <a:lnTo>
                    <a:pt x="303" y="228"/>
                  </a:lnTo>
                  <a:lnTo>
                    <a:pt x="305" y="237"/>
                  </a:lnTo>
                  <a:lnTo>
                    <a:pt x="305" y="237"/>
                  </a:lnTo>
                  <a:lnTo>
                    <a:pt x="312" y="235"/>
                  </a:lnTo>
                  <a:lnTo>
                    <a:pt x="322" y="231"/>
                  </a:lnTo>
                  <a:lnTo>
                    <a:pt x="328" y="228"/>
                  </a:lnTo>
                  <a:lnTo>
                    <a:pt x="332" y="225"/>
                  </a:lnTo>
                  <a:lnTo>
                    <a:pt x="335" y="221"/>
                  </a:lnTo>
                  <a:lnTo>
                    <a:pt x="335" y="217"/>
                  </a:lnTo>
                  <a:lnTo>
                    <a:pt x="335" y="21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charset="0" pitchFamily="34" typeface="Calibri"/>
                <a:ea typeface="+mn-ea"/>
                <a:cs typeface="+mn-cs"/>
              </a:endParaRPr>
            </a:p>
          </p:txBody>
        </p:sp>
        <p:sp>
          <p:nvSpPr>
            <p:cNvPr id="38" name="Freeform 88"/>
            <p:cNvSpPr/>
            <p:nvPr/>
          </p:nvSpPr>
          <p:spPr bwMode="auto">
            <a:xfrm>
              <a:off x="3762375" y="2474913"/>
              <a:ext cx="396875" cy="531812"/>
            </a:xfrm>
            <a:custGeom>
              <a:gdLst>
                <a:gd fmla="*/ 415 w 500" name="T0"/>
                <a:gd fmla="*/ 634 h 670" name="T1"/>
                <a:gd fmla="*/ 455 w 500" name="T2"/>
                <a:gd fmla="*/ 650 h 670" name="T3"/>
                <a:gd fmla="*/ 464 w 500" name="T4"/>
                <a:gd fmla="*/ 646 h 670" name="T5"/>
                <a:gd fmla="*/ 413 w 500" name="T6"/>
                <a:gd fmla="*/ 613 h 670" name="T7"/>
                <a:gd fmla="*/ 426 w 500" name="T8"/>
                <a:gd fmla="*/ 601 h 670" name="T9"/>
                <a:gd fmla="*/ 447 w 500" name="T10"/>
                <a:gd fmla="*/ 589 h 670" name="T11"/>
                <a:gd fmla="*/ 460 w 500" name="T12"/>
                <a:gd fmla="*/ 536 h 670" name="T13"/>
                <a:gd fmla="*/ 478 w 500" name="T14"/>
                <a:gd fmla="*/ 454 h 670" name="T15"/>
                <a:gd fmla="*/ 497 w 500" name="T16"/>
                <a:gd fmla="*/ 421 h 670" name="T17"/>
                <a:gd fmla="*/ 490 w 500" name="T18"/>
                <a:gd fmla="*/ 379 h 670" name="T19"/>
                <a:gd fmla="*/ 475 w 500" name="T20"/>
                <a:gd fmla="*/ 328 h 670" name="T21"/>
                <a:gd fmla="*/ 443 w 500" name="T22"/>
                <a:gd fmla="*/ 260 h 670" name="T23"/>
                <a:gd fmla="*/ 413 w 500" name="T24"/>
                <a:gd fmla="*/ 250 h 670" name="T25"/>
                <a:gd fmla="*/ 377 w 500" name="T26"/>
                <a:gd fmla="*/ 260 h 670" name="T27"/>
                <a:gd fmla="*/ 343 w 500" name="T28"/>
                <a:gd fmla="*/ 335 h 670" name="T29"/>
                <a:gd fmla="*/ 325 w 500" name="T30"/>
                <a:gd fmla="*/ 345 h 670" name="T31"/>
                <a:gd fmla="*/ 314 w 500" name="T32"/>
                <a:gd fmla="*/ 317 h 670" name="T33"/>
                <a:gd fmla="*/ 321 w 500" name="T34"/>
                <a:gd fmla="*/ 272 h 670" name="T35"/>
                <a:gd fmla="*/ 339 w 500" name="T36"/>
                <a:gd fmla="*/ 244 h 670" name="T37"/>
                <a:gd fmla="*/ 371 w 500" name="T38"/>
                <a:gd fmla="*/ 229 h 670" name="T39"/>
                <a:gd fmla="*/ 377 w 500" name="T40"/>
                <a:gd fmla="*/ 206 h 670" name="T41"/>
                <a:gd fmla="*/ 367 w 500" name="T42"/>
                <a:gd fmla="*/ 180 h 670" name="T43"/>
                <a:gd fmla="*/ 380 w 500" name="T44"/>
                <a:gd fmla="*/ 161 h 670" name="T45"/>
                <a:gd fmla="*/ 381 w 500" name="T46"/>
                <a:gd fmla="*/ 147 h 670" name="T47"/>
                <a:gd fmla="*/ 357 w 500" name="T48"/>
                <a:gd fmla="*/ 119 h 670" name="T49"/>
                <a:gd fmla="*/ 348 w 500" name="T50"/>
                <a:gd fmla="*/ 100 h 670" name="T51"/>
                <a:gd fmla="*/ 364 w 500" name="T52"/>
                <a:gd fmla="*/ 89 h 670" name="T53"/>
                <a:gd fmla="*/ 371 w 500" name="T54"/>
                <a:gd fmla="*/ 83 h 670" name="T55"/>
                <a:gd fmla="*/ 332 w 500" name="T56"/>
                <a:gd fmla="*/ 52 h 670" name="T57"/>
                <a:gd fmla="*/ 297 w 500" name="T58"/>
                <a:gd fmla="*/ 42 h 670" name="T59"/>
                <a:gd fmla="*/ 275 w 500" name="T60"/>
                <a:gd fmla="*/ 23 h 670" name="T61"/>
                <a:gd fmla="*/ 251 w 500" name="T62"/>
                <a:gd fmla="*/ 12 h 670" name="T63"/>
                <a:gd fmla="*/ 217 w 500" name="T64"/>
                <a:gd fmla="*/ 5 h 670" name="T65"/>
                <a:gd fmla="*/ 186 w 500" name="T66"/>
                <a:gd fmla="*/ 2 h 670" name="T67"/>
                <a:gd fmla="*/ 158 w 500" name="T68"/>
                <a:gd fmla="*/ 16 h 670" name="T69"/>
                <a:gd fmla="*/ 156 w 500" name="T70"/>
                <a:gd fmla="*/ 49 h 670" name="T71"/>
                <a:gd fmla="*/ 161 w 500" name="T72"/>
                <a:gd fmla="*/ 63 h 670" name="T73"/>
                <a:gd fmla="*/ 118 w 500" name="T74"/>
                <a:gd fmla="*/ 87 h 670" name="T75"/>
                <a:gd fmla="*/ 116 w 500" name="T76"/>
                <a:gd fmla="*/ 131 h 670" name="T77"/>
                <a:gd fmla="*/ 107 w 500" name="T78"/>
                <a:gd fmla="*/ 161 h 670" name="T79"/>
                <a:gd fmla="*/ 100 w 500" name="T80"/>
                <a:gd fmla="*/ 159 h 670" name="T81"/>
                <a:gd fmla="*/ 100 w 500" name="T82"/>
                <a:gd fmla="*/ 115 h 670" name="T83"/>
                <a:gd fmla="*/ 104 w 500" name="T84"/>
                <a:gd fmla="*/ 104 h 670" name="T85"/>
                <a:gd fmla="*/ 84 w 500" name="T86"/>
                <a:gd fmla="*/ 118 h 670" name="T87"/>
                <a:gd fmla="*/ 59 w 500" name="T88"/>
                <a:gd fmla="*/ 149 h 670" name="T89"/>
                <a:gd fmla="*/ 32 w 500" name="T90"/>
                <a:gd fmla="*/ 202 h 670" name="T91"/>
                <a:gd fmla="*/ 35 w 500" name="T92"/>
                <a:gd fmla="*/ 234 h 670" name="T93"/>
                <a:gd fmla="*/ 13 w 500" name="T94"/>
                <a:gd fmla="*/ 276 h 670" name="T95"/>
                <a:gd fmla="*/ 0 w 500" name="T96"/>
                <a:gd fmla="*/ 306 h 670" name="T97"/>
                <a:gd fmla="*/ 11 w 500" name="T98"/>
                <a:gd fmla="*/ 344 h 670" name="T99"/>
                <a:gd fmla="*/ 20 w 500" name="T100"/>
                <a:gd fmla="*/ 383 h 670" name="T101"/>
                <a:gd fmla="*/ 63 w 500" name="T102"/>
                <a:gd fmla="*/ 491 h 670" name="T103"/>
                <a:gd fmla="*/ 66 w 500" name="T104"/>
                <a:gd fmla="*/ 559 h 670" name="T105"/>
                <a:gd fmla="*/ 46 w 500" name="T106"/>
                <a:gd fmla="*/ 614 h 670" name="T107"/>
                <a:gd fmla="*/ 24 w 500" name="T108"/>
                <a:gd fmla="*/ 650 h 670" name="T109"/>
                <a:gd fmla="*/ 9 w 500" name="T110"/>
                <a:gd fmla="*/ 670 h 670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670" w="500">
                  <a:moveTo>
                    <a:pt x="251" y="650"/>
                  </a:moveTo>
                  <a:lnTo>
                    <a:pt x="411" y="631"/>
                  </a:lnTo>
                  <a:lnTo>
                    <a:pt x="411" y="631"/>
                  </a:lnTo>
                  <a:lnTo>
                    <a:pt x="411" y="631"/>
                  </a:lnTo>
                  <a:lnTo>
                    <a:pt x="415" y="634"/>
                  </a:lnTo>
                  <a:lnTo>
                    <a:pt x="425" y="641"/>
                  </a:lnTo>
                  <a:lnTo>
                    <a:pt x="439" y="648"/>
                  </a:lnTo>
                  <a:lnTo>
                    <a:pt x="447" y="649"/>
                  </a:lnTo>
                  <a:lnTo>
                    <a:pt x="455" y="650"/>
                  </a:lnTo>
                  <a:lnTo>
                    <a:pt x="455" y="650"/>
                  </a:lnTo>
                  <a:lnTo>
                    <a:pt x="462" y="649"/>
                  </a:lnTo>
                  <a:lnTo>
                    <a:pt x="469" y="648"/>
                  </a:lnTo>
                  <a:lnTo>
                    <a:pt x="469" y="648"/>
                  </a:lnTo>
                  <a:lnTo>
                    <a:pt x="464" y="645"/>
                  </a:lnTo>
                  <a:lnTo>
                    <a:pt x="464" y="646"/>
                  </a:lnTo>
                  <a:lnTo>
                    <a:pt x="464" y="646"/>
                  </a:lnTo>
                  <a:lnTo>
                    <a:pt x="436" y="632"/>
                  </a:lnTo>
                  <a:lnTo>
                    <a:pt x="420" y="622"/>
                  </a:lnTo>
                  <a:lnTo>
                    <a:pt x="413" y="615"/>
                  </a:lnTo>
                  <a:lnTo>
                    <a:pt x="413" y="613"/>
                  </a:lnTo>
                  <a:lnTo>
                    <a:pt x="412" y="611"/>
                  </a:lnTo>
                  <a:lnTo>
                    <a:pt x="412" y="611"/>
                  </a:lnTo>
                  <a:lnTo>
                    <a:pt x="413" y="608"/>
                  </a:lnTo>
                  <a:lnTo>
                    <a:pt x="416" y="606"/>
                  </a:lnTo>
                  <a:lnTo>
                    <a:pt x="426" y="601"/>
                  </a:lnTo>
                  <a:lnTo>
                    <a:pt x="426" y="601"/>
                  </a:lnTo>
                  <a:lnTo>
                    <a:pt x="434" y="599"/>
                  </a:lnTo>
                  <a:lnTo>
                    <a:pt x="441" y="594"/>
                  </a:lnTo>
                  <a:lnTo>
                    <a:pt x="441" y="594"/>
                  </a:lnTo>
                  <a:lnTo>
                    <a:pt x="447" y="589"/>
                  </a:lnTo>
                  <a:lnTo>
                    <a:pt x="451" y="582"/>
                  </a:lnTo>
                  <a:lnTo>
                    <a:pt x="454" y="573"/>
                  </a:lnTo>
                  <a:lnTo>
                    <a:pt x="457" y="565"/>
                  </a:lnTo>
                  <a:lnTo>
                    <a:pt x="460" y="550"/>
                  </a:lnTo>
                  <a:lnTo>
                    <a:pt x="460" y="536"/>
                  </a:lnTo>
                  <a:lnTo>
                    <a:pt x="460" y="536"/>
                  </a:lnTo>
                  <a:lnTo>
                    <a:pt x="461" y="519"/>
                  </a:lnTo>
                  <a:lnTo>
                    <a:pt x="465" y="498"/>
                  </a:lnTo>
                  <a:lnTo>
                    <a:pt x="469" y="475"/>
                  </a:lnTo>
                  <a:lnTo>
                    <a:pt x="478" y="454"/>
                  </a:lnTo>
                  <a:lnTo>
                    <a:pt x="478" y="454"/>
                  </a:lnTo>
                  <a:lnTo>
                    <a:pt x="486" y="436"/>
                  </a:lnTo>
                  <a:lnTo>
                    <a:pt x="493" y="425"/>
                  </a:lnTo>
                  <a:lnTo>
                    <a:pt x="493" y="425"/>
                  </a:lnTo>
                  <a:lnTo>
                    <a:pt x="497" y="421"/>
                  </a:lnTo>
                  <a:lnTo>
                    <a:pt x="500" y="415"/>
                  </a:lnTo>
                  <a:lnTo>
                    <a:pt x="500" y="415"/>
                  </a:lnTo>
                  <a:lnTo>
                    <a:pt x="499" y="409"/>
                  </a:lnTo>
                  <a:lnTo>
                    <a:pt x="497" y="401"/>
                  </a:lnTo>
                  <a:lnTo>
                    <a:pt x="490" y="379"/>
                  </a:lnTo>
                  <a:lnTo>
                    <a:pt x="490" y="379"/>
                  </a:lnTo>
                  <a:lnTo>
                    <a:pt x="483" y="362"/>
                  </a:lnTo>
                  <a:lnTo>
                    <a:pt x="481" y="348"/>
                  </a:lnTo>
                  <a:lnTo>
                    <a:pt x="481" y="348"/>
                  </a:lnTo>
                  <a:lnTo>
                    <a:pt x="475" y="328"/>
                  </a:lnTo>
                  <a:lnTo>
                    <a:pt x="471" y="314"/>
                  </a:lnTo>
                  <a:lnTo>
                    <a:pt x="465" y="299"/>
                  </a:lnTo>
                  <a:lnTo>
                    <a:pt x="460" y="285"/>
                  </a:lnTo>
                  <a:lnTo>
                    <a:pt x="451" y="271"/>
                  </a:lnTo>
                  <a:lnTo>
                    <a:pt x="443" y="260"/>
                  </a:lnTo>
                  <a:lnTo>
                    <a:pt x="437" y="257"/>
                  </a:lnTo>
                  <a:lnTo>
                    <a:pt x="433" y="254"/>
                  </a:lnTo>
                  <a:lnTo>
                    <a:pt x="433" y="254"/>
                  </a:lnTo>
                  <a:lnTo>
                    <a:pt x="423" y="251"/>
                  </a:lnTo>
                  <a:lnTo>
                    <a:pt x="413" y="250"/>
                  </a:lnTo>
                  <a:lnTo>
                    <a:pt x="405" y="250"/>
                  </a:lnTo>
                  <a:lnTo>
                    <a:pt x="397" y="251"/>
                  </a:lnTo>
                  <a:lnTo>
                    <a:pt x="384" y="255"/>
                  </a:lnTo>
                  <a:lnTo>
                    <a:pt x="377" y="260"/>
                  </a:lnTo>
                  <a:lnTo>
                    <a:pt x="377" y="260"/>
                  </a:lnTo>
                  <a:lnTo>
                    <a:pt x="374" y="268"/>
                  </a:lnTo>
                  <a:lnTo>
                    <a:pt x="369" y="286"/>
                  </a:lnTo>
                  <a:lnTo>
                    <a:pt x="357" y="310"/>
                  </a:lnTo>
                  <a:lnTo>
                    <a:pt x="352" y="323"/>
                  </a:lnTo>
                  <a:lnTo>
                    <a:pt x="343" y="335"/>
                  </a:lnTo>
                  <a:lnTo>
                    <a:pt x="343" y="335"/>
                  </a:lnTo>
                  <a:lnTo>
                    <a:pt x="338" y="341"/>
                  </a:lnTo>
                  <a:lnTo>
                    <a:pt x="334" y="345"/>
                  </a:lnTo>
                  <a:lnTo>
                    <a:pt x="329" y="345"/>
                  </a:lnTo>
                  <a:lnTo>
                    <a:pt x="325" y="345"/>
                  </a:lnTo>
                  <a:lnTo>
                    <a:pt x="325" y="345"/>
                  </a:lnTo>
                  <a:lnTo>
                    <a:pt x="321" y="341"/>
                  </a:lnTo>
                  <a:lnTo>
                    <a:pt x="318" y="335"/>
                  </a:lnTo>
                  <a:lnTo>
                    <a:pt x="315" y="327"/>
                  </a:lnTo>
                  <a:lnTo>
                    <a:pt x="314" y="317"/>
                  </a:lnTo>
                  <a:lnTo>
                    <a:pt x="314" y="306"/>
                  </a:lnTo>
                  <a:lnTo>
                    <a:pt x="314" y="295"/>
                  </a:lnTo>
                  <a:lnTo>
                    <a:pt x="317" y="283"/>
                  </a:lnTo>
                  <a:lnTo>
                    <a:pt x="321" y="272"/>
                  </a:lnTo>
                  <a:lnTo>
                    <a:pt x="321" y="272"/>
                  </a:lnTo>
                  <a:lnTo>
                    <a:pt x="327" y="257"/>
                  </a:lnTo>
                  <a:lnTo>
                    <a:pt x="331" y="248"/>
                  </a:lnTo>
                  <a:lnTo>
                    <a:pt x="335" y="246"/>
                  </a:lnTo>
                  <a:lnTo>
                    <a:pt x="339" y="244"/>
                  </a:lnTo>
                  <a:lnTo>
                    <a:pt x="339" y="244"/>
                  </a:lnTo>
                  <a:lnTo>
                    <a:pt x="349" y="241"/>
                  </a:lnTo>
                  <a:lnTo>
                    <a:pt x="356" y="237"/>
                  </a:lnTo>
                  <a:lnTo>
                    <a:pt x="366" y="233"/>
                  </a:lnTo>
                  <a:lnTo>
                    <a:pt x="366" y="233"/>
                  </a:lnTo>
                  <a:lnTo>
                    <a:pt x="371" y="229"/>
                  </a:lnTo>
                  <a:lnTo>
                    <a:pt x="376" y="225"/>
                  </a:lnTo>
                  <a:lnTo>
                    <a:pt x="377" y="220"/>
                  </a:lnTo>
                  <a:lnTo>
                    <a:pt x="378" y="215"/>
                  </a:lnTo>
                  <a:lnTo>
                    <a:pt x="378" y="211"/>
                  </a:lnTo>
                  <a:lnTo>
                    <a:pt x="377" y="206"/>
                  </a:lnTo>
                  <a:lnTo>
                    <a:pt x="373" y="198"/>
                  </a:lnTo>
                  <a:lnTo>
                    <a:pt x="373" y="198"/>
                  </a:lnTo>
                  <a:lnTo>
                    <a:pt x="369" y="191"/>
                  </a:lnTo>
                  <a:lnTo>
                    <a:pt x="367" y="182"/>
                  </a:lnTo>
                  <a:lnTo>
                    <a:pt x="367" y="180"/>
                  </a:lnTo>
                  <a:lnTo>
                    <a:pt x="367" y="175"/>
                  </a:lnTo>
                  <a:lnTo>
                    <a:pt x="370" y="171"/>
                  </a:lnTo>
                  <a:lnTo>
                    <a:pt x="374" y="168"/>
                  </a:lnTo>
                  <a:lnTo>
                    <a:pt x="374" y="168"/>
                  </a:lnTo>
                  <a:lnTo>
                    <a:pt x="380" y="161"/>
                  </a:lnTo>
                  <a:lnTo>
                    <a:pt x="381" y="159"/>
                  </a:lnTo>
                  <a:lnTo>
                    <a:pt x="383" y="154"/>
                  </a:lnTo>
                  <a:lnTo>
                    <a:pt x="383" y="154"/>
                  </a:lnTo>
                  <a:lnTo>
                    <a:pt x="383" y="152"/>
                  </a:lnTo>
                  <a:lnTo>
                    <a:pt x="381" y="147"/>
                  </a:lnTo>
                  <a:lnTo>
                    <a:pt x="377" y="140"/>
                  </a:lnTo>
                  <a:lnTo>
                    <a:pt x="371" y="133"/>
                  </a:lnTo>
                  <a:lnTo>
                    <a:pt x="364" y="128"/>
                  </a:lnTo>
                  <a:lnTo>
                    <a:pt x="364" y="128"/>
                  </a:lnTo>
                  <a:lnTo>
                    <a:pt x="357" y="119"/>
                  </a:lnTo>
                  <a:lnTo>
                    <a:pt x="352" y="114"/>
                  </a:lnTo>
                  <a:lnTo>
                    <a:pt x="352" y="114"/>
                  </a:lnTo>
                  <a:lnTo>
                    <a:pt x="348" y="105"/>
                  </a:lnTo>
                  <a:lnTo>
                    <a:pt x="348" y="103"/>
                  </a:lnTo>
                  <a:lnTo>
                    <a:pt x="348" y="100"/>
                  </a:lnTo>
                  <a:lnTo>
                    <a:pt x="348" y="100"/>
                  </a:lnTo>
                  <a:lnTo>
                    <a:pt x="349" y="96"/>
                  </a:lnTo>
                  <a:lnTo>
                    <a:pt x="353" y="93"/>
                  </a:lnTo>
                  <a:lnTo>
                    <a:pt x="364" y="89"/>
                  </a:lnTo>
                  <a:lnTo>
                    <a:pt x="364" y="89"/>
                  </a:lnTo>
                  <a:lnTo>
                    <a:pt x="369" y="87"/>
                  </a:lnTo>
                  <a:lnTo>
                    <a:pt x="369" y="87"/>
                  </a:lnTo>
                  <a:lnTo>
                    <a:pt x="371" y="84"/>
                  </a:lnTo>
                  <a:lnTo>
                    <a:pt x="371" y="83"/>
                  </a:lnTo>
                  <a:lnTo>
                    <a:pt x="371" y="83"/>
                  </a:lnTo>
                  <a:lnTo>
                    <a:pt x="370" y="79"/>
                  </a:lnTo>
                  <a:lnTo>
                    <a:pt x="367" y="75"/>
                  </a:lnTo>
                  <a:lnTo>
                    <a:pt x="356" y="65"/>
                  </a:lnTo>
                  <a:lnTo>
                    <a:pt x="342" y="56"/>
                  </a:lnTo>
                  <a:lnTo>
                    <a:pt x="332" y="52"/>
                  </a:lnTo>
                  <a:lnTo>
                    <a:pt x="324" y="49"/>
                  </a:lnTo>
                  <a:lnTo>
                    <a:pt x="324" y="49"/>
                  </a:lnTo>
                  <a:lnTo>
                    <a:pt x="314" y="47"/>
                  </a:lnTo>
                  <a:lnTo>
                    <a:pt x="314" y="47"/>
                  </a:lnTo>
                  <a:lnTo>
                    <a:pt x="297" y="42"/>
                  </a:lnTo>
                  <a:lnTo>
                    <a:pt x="286" y="37"/>
                  </a:lnTo>
                  <a:lnTo>
                    <a:pt x="282" y="34"/>
                  </a:lnTo>
                  <a:lnTo>
                    <a:pt x="278" y="31"/>
                  </a:lnTo>
                  <a:lnTo>
                    <a:pt x="276" y="27"/>
                  </a:lnTo>
                  <a:lnTo>
                    <a:pt x="275" y="23"/>
                  </a:lnTo>
                  <a:lnTo>
                    <a:pt x="275" y="23"/>
                  </a:lnTo>
                  <a:lnTo>
                    <a:pt x="275" y="20"/>
                  </a:lnTo>
                  <a:lnTo>
                    <a:pt x="272" y="17"/>
                  </a:lnTo>
                  <a:lnTo>
                    <a:pt x="264" y="14"/>
                  </a:lnTo>
                  <a:lnTo>
                    <a:pt x="251" y="12"/>
                  </a:lnTo>
                  <a:lnTo>
                    <a:pt x="238" y="9"/>
                  </a:lnTo>
                  <a:lnTo>
                    <a:pt x="238" y="9"/>
                  </a:lnTo>
                  <a:lnTo>
                    <a:pt x="226" y="7"/>
                  </a:lnTo>
                  <a:lnTo>
                    <a:pt x="217" y="5"/>
                  </a:lnTo>
                  <a:lnTo>
                    <a:pt x="217" y="5"/>
                  </a:lnTo>
                  <a:lnTo>
                    <a:pt x="213" y="2"/>
                  </a:lnTo>
                  <a:lnTo>
                    <a:pt x="208" y="2"/>
                  </a:lnTo>
                  <a:lnTo>
                    <a:pt x="202" y="0"/>
                  </a:lnTo>
                  <a:lnTo>
                    <a:pt x="195" y="2"/>
                  </a:lnTo>
                  <a:lnTo>
                    <a:pt x="186" y="2"/>
                  </a:lnTo>
                  <a:lnTo>
                    <a:pt x="178" y="5"/>
                  </a:lnTo>
                  <a:lnTo>
                    <a:pt x="170" y="7"/>
                  </a:lnTo>
                  <a:lnTo>
                    <a:pt x="161" y="13"/>
                  </a:lnTo>
                  <a:lnTo>
                    <a:pt x="161" y="13"/>
                  </a:lnTo>
                  <a:lnTo>
                    <a:pt x="158" y="16"/>
                  </a:lnTo>
                  <a:lnTo>
                    <a:pt x="156" y="19"/>
                  </a:lnTo>
                  <a:lnTo>
                    <a:pt x="153" y="26"/>
                  </a:lnTo>
                  <a:lnTo>
                    <a:pt x="153" y="34"/>
                  </a:lnTo>
                  <a:lnTo>
                    <a:pt x="154" y="42"/>
                  </a:lnTo>
                  <a:lnTo>
                    <a:pt x="156" y="49"/>
                  </a:lnTo>
                  <a:lnTo>
                    <a:pt x="158" y="56"/>
                  </a:lnTo>
                  <a:lnTo>
                    <a:pt x="161" y="62"/>
                  </a:lnTo>
                  <a:lnTo>
                    <a:pt x="163" y="63"/>
                  </a:lnTo>
                  <a:lnTo>
                    <a:pt x="161" y="63"/>
                  </a:lnTo>
                  <a:lnTo>
                    <a:pt x="161" y="63"/>
                  </a:lnTo>
                  <a:lnTo>
                    <a:pt x="147" y="69"/>
                  </a:lnTo>
                  <a:lnTo>
                    <a:pt x="135" y="75"/>
                  </a:lnTo>
                  <a:lnTo>
                    <a:pt x="122" y="83"/>
                  </a:lnTo>
                  <a:lnTo>
                    <a:pt x="122" y="83"/>
                  </a:lnTo>
                  <a:lnTo>
                    <a:pt x="118" y="87"/>
                  </a:lnTo>
                  <a:lnTo>
                    <a:pt x="116" y="94"/>
                  </a:lnTo>
                  <a:lnTo>
                    <a:pt x="116" y="103"/>
                  </a:lnTo>
                  <a:lnTo>
                    <a:pt x="116" y="111"/>
                  </a:lnTo>
                  <a:lnTo>
                    <a:pt x="116" y="111"/>
                  </a:lnTo>
                  <a:lnTo>
                    <a:pt x="116" y="131"/>
                  </a:lnTo>
                  <a:lnTo>
                    <a:pt x="115" y="142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108" y="160"/>
                  </a:lnTo>
                  <a:lnTo>
                    <a:pt x="107" y="161"/>
                  </a:lnTo>
                  <a:lnTo>
                    <a:pt x="104" y="161"/>
                  </a:lnTo>
                  <a:lnTo>
                    <a:pt x="104" y="161"/>
                  </a:lnTo>
                  <a:lnTo>
                    <a:pt x="102" y="161"/>
                  </a:lnTo>
                  <a:lnTo>
                    <a:pt x="100" y="159"/>
                  </a:lnTo>
                  <a:lnTo>
                    <a:pt x="100" y="159"/>
                  </a:lnTo>
                  <a:lnTo>
                    <a:pt x="98" y="154"/>
                  </a:lnTo>
                  <a:lnTo>
                    <a:pt x="97" y="149"/>
                  </a:lnTo>
                  <a:lnTo>
                    <a:pt x="95" y="135"/>
                  </a:lnTo>
                  <a:lnTo>
                    <a:pt x="97" y="121"/>
                  </a:lnTo>
                  <a:lnTo>
                    <a:pt x="100" y="115"/>
                  </a:lnTo>
                  <a:lnTo>
                    <a:pt x="102" y="110"/>
                  </a:lnTo>
                  <a:lnTo>
                    <a:pt x="102" y="110"/>
                  </a:lnTo>
                  <a:lnTo>
                    <a:pt x="104" y="105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5"/>
                  </a:lnTo>
                  <a:lnTo>
                    <a:pt x="104" y="105"/>
                  </a:lnTo>
                  <a:lnTo>
                    <a:pt x="95" y="110"/>
                  </a:lnTo>
                  <a:lnTo>
                    <a:pt x="84" y="118"/>
                  </a:lnTo>
                  <a:lnTo>
                    <a:pt x="73" y="128"/>
                  </a:lnTo>
                  <a:lnTo>
                    <a:pt x="66" y="135"/>
                  </a:lnTo>
                  <a:lnTo>
                    <a:pt x="66" y="135"/>
                  </a:lnTo>
                  <a:lnTo>
                    <a:pt x="59" y="149"/>
                  </a:lnTo>
                  <a:lnTo>
                    <a:pt x="59" y="149"/>
                  </a:lnTo>
                  <a:lnTo>
                    <a:pt x="51" y="161"/>
                  </a:lnTo>
                  <a:lnTo>
                    <a:pt x="42" y="177"/>
                  </a:lnTo>
                  <a:lnTo>
                    <a:pt x="35" y="191"/>
                  </a:lnTo>
                  <a:lnTo>
                    <a:pt x="34" y="197"/>
                  </a:lnTo>
                  <a:lnTo>
                    <a:pt x="32" y="202"/>
                  </a:lnTo>
                  <a:lnTo>
                    <a:pt x="32" y="202"/>
                  </a:lnTo>
                  <a:lnTo>
                    <a:pt x="34" y="215"/>
                  </a:lnTo>
                  <a:lnTo>
                    <a:pt x="34" y="215"/>
                  </a:lnTo>
                  <a:lnTo>
                    <a:pt x="35" y="227"/>
                  </a:lnTo>
                  <a:lnTo>
                    <a:pt x="35" y="234"/>
                  </a:lnTo>
                  <a:lnTo>
                    <a:pt x="34" y="241"/>
                  </a:lnTo>
                  <a:lnTo>
                    <a:pt x="31" y="248"/>
                  </a:lnTo>
                  <a:lnTo>
                    <a:pt x="27" y="257"/>
                  </a:lnTo>
                  <a:lnTo>
                    <a:pt x="21" y="267"/>
                  </a:lnTo>
                  <a:lnTo>
                    <a:pt x="13" y="276"/>
                  </a:lnTo>
                  <a:lnTo>
                    <a:pt x="13" y="276"/>
                  </a:lnTo>
                  <a:lnTo>
                    <a:pt x="7" y="283"/>
                  </a:lnTo>
                  <a:lnTo>
                    <a:pt x="3" y="292"/>
                  </a:lnTo>
                  <a:lnTo>
                    <a:pt x="0" y="299"/>
                  </a:lnTo>
                  <a:lnTo>
                    <a:pt x="0" y="306"/>
                  </a:lnTo>
                  <a:lnTo>
                    <a:pt x="0" y="313"/>
                  </a:lnTo>
                  <a:lnTo>
                    <a:pt x="2" y="320"/>
                  </a:lnTo>
                  <a:lnTo>
                    <a:pt x="7" y="332"/>
                  </a:lnTo>
                  <a:lnTo>
                    <a:pt x="7" y="332"/>
                  </a:lnTo>
                  <a:lnTo>
                    <a:pt x="11" y="344"/>
                  </a:lnTo>
                  <a:lnTo>
                    <a:pt x="13" y="351"/>
                  </a:lnTo>
                  <a:lnTo>
                    <a:pt x="13" y="356"/>
                  </a:lnTo>
                  <a:lnTo>
                    <a:pt x="13" y="356"/>
                  </a:lnTo>
                  <a:lnTo>
                    <a:pt x="16" y="369"/>
                  </a:lnTo>
                  <a:lnTo>
                    <a:pt x="20" y="383"/>
                  </a:lnTo>
                  <a:lnTo>
                    <a:pt x="35" y="421"/>
                  </a:lnTo>
                  <a:lnTo>
                    <a:pt x="35" y="421"/>
                  </a:lnTo>
                  <a:lnTo>
                    <a:pt x="51" y="454"/>
                  </a:lnTo>
                  <a:lnTo>
                    <a:pt x="63" y="491"/>
                  </a:lnTo>
                  <a:lnTo>
                    <a:pt x="63" y="491"/>
                  </a:lnTo>
                  <a:lnTo>
                    <a:pt x="67" y="506"/>
                  </a:lnTo>
                  <a:lnTo>
                    <a:pt x="70" y="522"/>
                  </a:lnTo>
                  <a:lnTo>
                    <a:pt x="70" y="534"/>
                  </a:lnTo>
                  <a:lnTo>
                    <a:pt x="69" y="547"/>
                  </a:lnTo>
                  <a:lnTo>
                    <a:pt x="66" y="559"/>
                  </a:lnTo>
                  <a:lnTo>
                    <a:pt x="63" y="571"/>
                  </a:lnTo>
                  <a:lnTo>
                    <a:pt x="56" y="590"/>
                  </a:lnTo>
                  <a:lnTo>
                    <a:pt x="56" y="590"/>
                  </a:lnTo>
                  <a:lnTo>
                    <a:pt x="51" y="603"/>
                  </a:lnTo>
                  <a:lnTo>
                    <a:pt x="46" y="614"/>
                  </a:lnTo>
                  <a:lnTo>
                    <a:pt x="46" y="614"/>
                  </a:lnTo>
                  <a:lnTo>
                    <a:pt x="44" y="625"/>
                  </a:lnTo>
                  <a:lnTo>
                    <a:pt x="38" y="634"/>
                  </a:lnTo>
                  <a:lnTo>
                    <a:pt x="31" y="642"/>
                  </a:lnTo>
                  <a:lnTo>
                    <a:pt x="24" y="650"/>
                  </a:lnTo>
                  <a:lnTo>
                    <a:pt x="11" y="662"/>
                  </a:lnTo>
                  <a:lnTo>
                    <a:pt x="4" y="666"/>
                  </a:lnTo>
                  <a:lnTo>
                    <a:pt x="4" y="666"/>
                  </a:lnTo>
                  <a:lnTo>
                    <a:pt x="9" y="670"/>
                  </a:lnTo>
                  <a:lnTo>
                    <a:pt x="9" y="670"/>
                  </a:lnTo>
                  <a:lnTo>
                    <a:pt x="21" y="667"/>
                  </a:lnTo>
                  <a:lnTo>
                    <a:pt x="251" y="65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charset="0" pitchFamily="34" typeface="Calibri"/>
                <a:ea typeface="+mn-ea"/>
                <a:cs typeface="+mn-cs"/>
              </a:endParaRPr>
            </a:p>
          </p:txBody>
        </p:sp>
        <p:sp>
          <p:nvSpPr>
            <p:cNvPr id="39" name="Freeform 89"/>
            <p:cNvSpPr/>
            <p:nvPr/>
          </p:nvSpPr>
          <p:spPr bwMode="auto">
            <a:xfrm>
              <a:off x="3332163" y="2921000"/>
              <a:ext cx="398463" cy="717550"/>
            </a:xfrm>
            <a:custGeom>
              <a:gdLst>
                <a:gd fmla="*/ 471 w 502" name="T0"/>
                <a:gd fmla="*/ 677 h 904" name="T1"/>
                <a:gd fmla="*/ 489 w 502" name="T2"/>
                <a:gd fmla="*/ 645 h 904" name="T3"/>
                <a:gd fmla="*/ 502 w 502" name="T4"/>
                <a:gd fmla="*/ 603 h 904" name="T5"/>
                <a:gd fmla="*/ 491 w 502" name="T6"/>
                <a:gd fmla="*/ 530 h 904" name="T7"/>
                <a:gd fmla="*/ 495 w 502" name="T8"/>
                <a:gd fmla="*/ 416 h 904" name="T9"/>
                <a:gd fmla="*/ 478 w 502" name="T10"/>
                <a:gd fmla="*/ 301 h 904" name="T11"/>
                <a:gd fmla="*/ 471 w 502" name="T12"/>
                <a:gd fmla="*/ 130 h 904" name="T13"/>
                <a:gd fmla="*/ 450 w 502" name="T14"/>
                <a:gd fmla="*/ 93 h 904" name="T15"/>
                <a:gd fmla="*/ 445 w 502" name="T16"/>
                <a:gd fmla="*/ 66 h 904" name="T17"/>
                <a:gd fmla="*/ 419 w 502" name="T18"/>
                <a:gd fmla="*/ 37 h 904" name="T19"/>
                <a:gd fmla="*/ 414 w 502" name="T20"/>
                <a:gd fmla="*/ 18 h 904" name="T21"/>
                <a:gd fmla="*/ 90 w 502" name="T22"/>
                <a:gd fmla="*/ 14 h 904" name="T23"/>
                <a:gd fmla="*/ 97 w 502" name="T24"/>
                <a:gd fmla="*/ 34 h 904" name="T25"/>
                <a:gd fmla="*/ 107 w 502" name="T26"/>
                <a:gd fmla="*/ 56 h 904" name="T27"/>
                <a:gd fmla="*/ 128 w 502" name="T28"/>
                <a:gd fmla="*/ 72 h 904" name="T29"/>
                <a:gd fmla="*/ 141 w 502" name="T30"/>
                <a:gd fmla="*/ 143 h 904" name="T31"/>
                <a:gd fmla="*/ 128 w 502" name="T32"/>
                <a:gd fmla="*/ 178 h 904" name="T33"/>
                <a:gd fmla="*/ 75 w 502" name="T34"/>
                <a:gd fmla="*/ 191 h 904" name="T35"/>
                <a:gd fmla="*/ 51 w 502" name="T36"/>
                <a:gd fmla="*/ 210 h 904" name="T37"/>
                <a:gd fmla="*/ 49 w 502" name="T38"/>
                <a:gd fmla="*/ 248 h 904" name="T39"/>
                <a:gd fmla="*/ 55 w 502" name="T40"/>
                <a:gd fmla="*/ 294 h 904" name="T41"/>
                <a:gd fmla="*/ 49 w 502" name="T42"/>
                <a:gd fmla="*/ 320 h 904" name="T43"/>
                <a:gd fmla="*/ 27 w 502" name="T44"/>
                <a:gd fmla="*/ 329 h 904" name="T45"/>
                <a:gd fmla="*/ 16 w 502" name="T46"/>
                <a:gd fmla="*/ 353 h 904" name="T47"/>
                <a:gd fmla="*/ 5 w 502" name="T48"/>
                <a:gd fmla="*/ 391 h 904" name="T49"/>
                <a:gd fmla="*/ 2 w 502" name="T50"/>
                <a:gd fmla="*/ 436 h 904" name="T51"/>
                <a:gd fmla="*/ 48 w 502" name="T52"/>
                <a:gd fmla="*/ 497 h 904" name="T53"/>
                <a:gd fmla="*/ 84 w 502" name="T54"/>
                <a:gd fmla="*/ 547 h 904" name="T55"/>
                <a:gd fmla="*/ 108 w 502" name="T56"/>
                <a:gd fmla="*/ 596 h 904" name="T57"/>
                <a:gd fmla="*/ 129 w 502" name="T58"/>
                <a:gd fmla="*/ 600 h 904" name="T59"/>
                <a:gd fmla="*/ 155 w 502" name="T60"/>
                <a:gd fmla="*/ 600 h 904" name="T61"/>
                <a:gd fmla="*/ 177 w 502" name="T62"/>
                <a:gd fmla="*/ 625 h 904" name="T63"/>
                <a:gd fmla="*/ 173 w 502" name="T64"/>
                <a:gd fmla="*/ 668 h 904" name="T65"/>
                <a:gd fmla="*/ 173 w 502" name="T66"/>
                <a:gd fmla="*/ 712 h 904" name="T67"/>
                <a:gd fmla="*/ 190 w 502" name="T68"/>
                <a:gd fmla="*/ 741 h 904" name="T69"/>
                <a:gd fmla="*/ 220 w 502" name="T70"/>
                <a:gd fmla="*/ 775 h 904" name="T71"/>
                <a:gd fmla="*/ 268 w 502" name="T72"/>
                <a:gd fmla="*/ 803 h 904" name="T73"/>
                <a:gd fmla="*/ 278 w 502" name="T74"/>
                <a:gd fmla="*/ 828 h 904" name="T75"/>
                <a:gd fmla="*/ 282 w 502" name="T76"/>
                <a:gd fmla="*/ 867 h 904" name="T77"/>
                <a:gd fmla="*/ 304 w 502" name="T78"/>
                <a:gd fmla="*/ 897 h 904" name="T79"/>
                <a:gd fmla="*/ 327 w 502" name="T80"/>
                <a:gd fmla="*/ 891 h 904" name="T81"/>
                <a:gd fmla="*/ 349 w 502" name="T82"/>
                <a:gd fmla="*/ 870 h 904" name="T83"/>
                <a:gd fmla="*/ 377 w 502" name="T84"/>
                <a:gd fmla="*/ 879 h 904" name="T85"/>
                <a:gd fmla="*/ 400 w 502" name="T86"/>
                <a:gd fmla="*/ 879 h 904" name="T87"/>
                <a:gd fmla="*/ 405 w 502" name="T88"/>
                <a:gd fmla="*/ 858 h 904" name="T89"/>
                <a:gd fmla="*/ 411 w 502" name="T90"/>
                <a:gd fmla="*/ 837 h 904" name="T91"/>
                <a:gd fmla="*/ 435 w 502" name="T92"/>
                <a:gd fmla="*/ 838 h 904" name="T93"/>
                <a:gd fmla="*/ 452 w 502" name="T94"/>
                <a:gd fmla="*/ 838 h 904" name="T95"/>
                <a:gd fmla="*/ 447 w 502" name="T96"/>
                <a:gd fmla="*/ 799 h 904" name="T97"/>
                <a:gd fmla="*/ 449 w 502" name="T98"/>
                <a:gd fmla="*/ 762 h 904" name="T99"/>
                <a:gd fmla="*/ 459 w 502" name="T100"/>
                <a:gd fmla="*/ 740 h 904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904" w="502">
                  <a:moveTo>
                    <a:pt x="464" y="694"/>
                  </a:moveTo>
                  <a:lnTo>
                    <a:pt x="464" y="694"/>
                  </a:lnTo>
                  <a:lnTo>
                    <a:pt x="464" y="688"/>
                  </a:lnTo>
                  <a:lnTo>
                    <a:pt x="467" y="684"/>
                  </a:lnTo>
                  <a:lnTo>
                    <a:pt x="471" y="677"/>
                  </a:lnTo>
                  <a:lnTo>
                    <a:pt x="471" y="677"/>
                  </a:lnTo>
                  <a:lnTo>
                    <a:pt x="480" y="666"/>
                  </a:lnTo>
                  <a:lnTo>
                    <a:pt x="484" y="657"/>
                  </a:lnTo>
                  <a:lnTo>
                    <a:pt x="489" y="646"/>
                  </a:lnTo>
                  <a:lnTo>
                    <a:pt x="489" y="645"/>
                  </a:lnTo>
                  <a:lnTo>
                    <a:pt x="489" y="645"/>
                  </a:lnTo>
                  <a:lnTo>
                    <a:pt x="498" y="624"/>
                  </a:lnTo>
                  <a:lnTo>
                    <a:pt x="501" y="617"/>
                  </a:lnTo>
                  <a:lnTo>
                    <a:pt x="502" y="610"/>
                  </a:lnTo>
                  <a:lnTo>
                    <a:pt x="502" y="603"/>
                  </a:lnTo>
                  <a:lnTo>
                    <a:pt x="501" y="596"/>
                  </a:lnTo>
                  <a:lnTo>
                    <a:pt x="498" y="576"/>
                  </a:lnTo>
                  <a:lnTo>
                    <a:pt x="498" y="576"/>
                  </a:lnTo>
                  <a:lnTo>
                    <a:pt x="492" y="554"/>
                  </a:lnTo>
                  <a:lnTo>
                    <a:pt x="491" y="530"/>
                  </a:lnTo>
                  <a:lnTo>
                    <a:pt x="491" y="502"/>
                  </a:lnTo>
                  <a:lnTo>
                    <a:pt x="495" y="464"/>
                  </a:lnTo>
                  <a:lnTo>
                    <a:pt x="495" y="464"/>
                  </a:lnTo>
                  <a:lnTo>
                    <a:pt x="495" y="441"/>
                  </a:lnTo>
                  <a:lnTo>
                    <a:pt x="495" y="416"/>
                  </a:lnTo>
                  <a:lnTo>
                    <a:pt x="494" y="392"/>
                  </a:lnTo>
                  <a:lnTo>
                    <a:pt x="491" y="370"/>
                  </a:lnTo>
                  <a:lnTo>
                    <a:pt x="484" y="329"/>
                  </a:lnTo>
                  <a:lnTo>
                    <a:pt x="478" y="301"/>
                  </a:lnTo>
                  <a:lnTo>
                    <a:pt x="478" y="301"/>
                  </a:lnTo>
                  <a:lnTo>
                    <a:pt x="475" y="287"/>
                  </a:lnTo>
                  <a:lnTo>
                    <a:pt x="473" y="265"/>
                  </a:lnTo>
                  <a:lnTo>
                    <a:pt x="471" y="209"/>
                  </a:lnTo>
                  <a:lnTo>
                    <a:pt x="471" y="157"/>
                  </a:lnTo>
                  <a:lnTo>
                    <a:pt x="471" y="130"/>
                  </a:lnTo>
                  <a:lnTo>
                    <a:pt x="471" y="130"/>
                  </a:lnTo>
                  <a:lnTo>
                    <a:pt x="467" y="125"/>
                  </a:lnTo>
                  <a:lnTo>
                    <a:pt x="460" y="114"/>
                  </a:lnTo>
                  <a:lnTo>
                    <a:pt x="453" y="100"/>
                  </a:lnTo>
                  <a:lnTo>
                    <a:pt x="450" y="93"/>
                  </a:lnTo>
                  <a:lnTo>
                    <a:pt x="449" y="86"/>
                  </a:lnTo>
                  <a:lnTo>
                    <a:pt x="449" y="86"/>
                  </a:lnTo>
                  <a:lnTo>
                    <a:pt x="449" y="80"/>
                  </a:lnTo>
                  <a:lnTo>
                    <a:pt x="447" y="73"/>
                  </a:lnTo>
                  <a:lnTo>
                    <a:pt x="445" y="66"/>
                  </a:lnTo>
                  <a:lnTo>
                    <a:pt x="440" y="59"/>
                  </a:lnTo>
                  <a:lnTo>
                    <a:pt x="430" y="46"/>
                  </a:lnTo>
                  <a:lnTo>
                    <a:pt x="425" y="41"/>
                  </a:lnTo>
                  <a:lnTo>
                    <a:pt x="419" y="37"/>
                  </a:lnTo>
                  <a:lnTo>
                    <a:pt x="419" y="37"/>
                  </a:lnTo>
                  <a:lnTo>
                    <a:pt x="414" y="31"/>
                  </a:lnTo>
                  <a:lnTo>
                    <a:pt x="412" y="25"/>
                  </a:lnTo>
                  <a:lnTo>
                    <a:pt x="412" y="25"/>
                  </a:lnTo>
                  <a:lnTo>
                    <a:pt x="412" y="23"/>
                  </a:lnTo>
                  <a:lnTo>
                    <a:pt x="414" y="18"/>
                  </a:lnTo>
                  <a:lnTo>
                    <a:pt x="416" y="10"/>
                  </a:lnTo>
                  <a:lnTo>
                    <a:pt x="423" y="2"/>
                  </a:lnTo>
                  <a:lnTo>
                    <a:pt x="423" y="2"/>
                  </a:lnTo>
                  <a:lnTo>
                    <a:pt x="416" y="0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4" y="18"/>
                  </a:lnTo>
                  <a:lnTo>
                    <a:pt x="96" y="23"/>
                  </a:lnTo>
                  <a:lnTo>
                    <a:pt x="97" y="34"/>
                  </a:lnTo>
                  <a:lnTo>
                    <a:pt x="97" y="34"/>
                  </a:lnTo>
                  <a:lnTo>
                    <a:pt x="97" y="44"/>
                  </a:lnTo>
                  <a:lnTo>
                    <a:pt x="97" y="44"/>
                  </a:lnTo>
                  <a:lnTo>
                    <a:pt x="100" y="49"/>
                  </a:lnTo>
                  <a:lnTo>
                    <a:pt x="103" y="53"/>
                  </a:lnTo>
                  <a:lnTo>
                    <a:pt x="107" y="56"/>
                  </a:lnTo>
                  <a:lnTo>
                    <a:pt x="111" y="59"/>
                  </a:lnTo>
                  <a:lnTo>
                    <a:pt x="111" y="59"/>
                  </a:lnTo>
                  <a:lnTo>
                    <a:pt x="117" y="62"/>
                  </a:lnTo>
                  <a:lnTo>
                    <a:pt x="122" y="66"/>
                  </a:lnTo>
                  <a:lnTo>
                    <a:pt x="128" y="72"/>
                  </a:lnTo>
                  <a:lnTo>
                    <a:pt x="131" y="80"/>
                  </a:lnTo>
                  <a:lnTo>
                    <a:pt x="131" y="80"/>
                  </a:lnTo>
                  <a:lnTo>
                    <a:pt x="136" y="102"/>
                  </a:lnTo>
                  <a:lnTo>
                    <a:pt x="141" y="130"/>
                  </a:lnTo>
                  <a:lnTo>
                    <a:pt x="141" y="143"/>
                  </a:lnTo>
                  <a:lnTo>
                    <a:pt x="139" y="156"/>
                  </a:lnTo>
                  <a:lnTo>
                    <a:pt x="138" y="165"/>
                  </a:lnTo>
                  <a:lnTo>
                    <a:pt x="133" y="174"/>
                  </a:lnTo>
                  <a:lnTo>
                    <a:pt x="133" y="174"/>
                  </a:lnTo>
                  <a:lnTo>
                    <a:pt x="128" y="178"/>
                  </a:lnTo>
                  <a:lnTo>
                    <a:pt x="121" y="181"/>
                  </a:lnTo>
                  <a:lnTo>
                    <a:pt x="100" y="185"/>
                  </a:lnTo>
                  <a:lnTo>
                    <a:pt x="100" y="185"/>
                  </a:lnTo>
                  <a:lnTo>
                    <a:pt x="87" y="186"/>
                  </a:lnTo>
                  <a:lnTo>
                    <a:pt x="75" y="191"/>
                  </a:lnTo>
                  <a:lnTo>
                    <a:pt x="63" y="195"/>
                  </a:lnTo>
                  <a:lnTo>
                    <a:pt x="59" y="198"/>
                  </a:lnTo>
                  <a:lnTo>
                    <a:pt x="55" y="202"/>
                  </a:lnTo>
                  <a:lnTo>
                    <a:pt x="55" y="202"/>
                  </a:lnTo>
                  <a:lnTo>
                    <a:pt x="51" y="210"/>
                  </a:lnTo>
                  <a:lnTo>
                    <a:pt x="48" y="219"/>
                  </a:lnTo>
                  <a:lnTo>
                    <a:pt x="48" y="22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9" y="248"/>
                  </a:lnTo>
                  <a:lnTo>
                    <a:pt x="49" y="262"/>
                  </a:lnTo>
                  <a:lnTo>
                    <a:pt x="49" y="262"/>
                  </a:lnTo>
                  <a:lnTo>
                    <a:pt x="51" y="272"/>
                  </a:lnTo>
                  <a:lnTo>
                    <a:pt x="52" y="280"/>
                  </a:lnTo>
                  <a:lnTo>
                    <a:pt x="55" y="294"/>
                  </a:lnTo>
                  <a:lnTo>
                    <a:pt x="55" y="294"/>
                  </a:lnTo>
                  <a:lnTo>
                    <a:pt x="56" y="301"/>
                  </a:lnTo>
                  <a:lnTo>
                    <a:pt x="58" y="308"/>
                  </a:lnTo>
                  <a:lnTo>
                    <a:pt x="55" y="314"/>
                  </a:lnTo>
                  <a:lnTo>
                    <a:pt x="49" y="320"/>
                  </a:lnTo>
                  <a:lnTo>
                    <a:pt x="49" y="320"/>
                  </a:lnTo>
                  <a:lnTo>
                    <a:pt x="41" y="324"/>
                  </a:lnTo>
                  <a:lnTo>
                    <a:pt x="33" y="327"/>
                  </a:lnTo>
                  <a:lnTo>
                    <a:pt x="33" y="327"/>
                  </a:lnTo>
                  <a:lnTo>
                    <a:pt x="27" y="329"/>
                  </a:lnTo>
                  <a:lnTo>
                    <a:pt x="23" y="332"/>
                  </a:lnTo>
                  <a:lnTo>
                    <a:pt x="19" y="336"/>
                  </a:lnTo>
                  <a:lnTo>
                    <a:pt x="16" y="343"/>
                  </a:lnTo>
                  <a:lnTo>
                    <a:pt x="16" y="343"/>
                  </a:lnTo>
                  <a:lnTo>
                    <a:pt x="16" y="353"/>
                  </a:lnTo>
                  <a:lnTo>
                    <a:pt x="16" y="353"/>
                  </a:lnTo>
                  <a:lnTo>
                    <a:pt x="14" y="366"/>
                  </a:lnTo>
                  <a:lnTo>
                    <a:pt x="12" y="377"/>
                  </a:lnTo>
                  <a:lnTo>
                    <a:pt x="7" y="387"/>
                  </a:lnTo>
                  <a:lnTo>
                    <a:pt x="5" y="391"/>
                  </a:lnTo>
                  <a:lnTo>
                    <a:pt x="2" y="395"/>
                  </a:lnTo>
                  <a:lnTo>
                    <a:pt x="2" y="395"/>
                  </a:lnTo>
                  <a:lnTo>
                    <a:pt x="0" y="408"/>
                  </a:lnTo>
                  <a:lnTo>
                    <a:pt x="0" y="422"/>
                  </a:lnTo>
                  <a:lnTo>
                    <a:pt x="2" y="436"/>
                  </a:lnTo>
                  <a:lnTo>
                    <a:pt x="5" y="441"/>
                  </a:lnTo>
                  <a:lnTo>
                    <a:pt x="7" y="447"/>
                  </a:lnTo>
                  <a:lnTo>
                    <a:pt x="7" y="447"/>
                  </a:lnTo>
                  <a:lnTo>
                    <a:pt x="27" y="471"/>
                  </a:lnTo>
                  <a:lnTo>
                    <a:pt x="48" y="497"/>
                  </a:lnTo>
                  <a:lnTo>
                    <a:pt x="48" y="497"/>
                  </a:lnTo>
                  <a:lnTo>
                    <a:pt x="66" y="520"/>
                  </a:lnTo>
                  <a:lnTo>
                    <a:pt x="66" y="520"/>
                  </a:lnTo>
                  <a:lnTo>
                    <a:pt x="77" y="534"/>
                  </a:lnTo>
                  <a:lnTo>
                    <a:pt x="84" y="547"/>
                  </a:lnTo>
                  <a:lnTo>
                    <a:pt x="96" y="570"/>
                  </a:lnTo>
                  <a:lnTo>
                    <a:pt x="96" y="570"/>
                  </a:lnTo>
                  <a:lnTo>
                    <a:pt x="103" y="583"/>
                  </a:lnTo>
                  <a:lnTo>
                    <a:pt x="108" y="596"/>
                  </a:lnTo>
                  <a:lnTo>
                    <a:pt x="108" y="596"/>
                  </a:lnTo>
                  <a:lnTo>
                    <a:pt x="114" y="601"/>
                  </a:lnTo>
                  <a:lnTo>
                    <a:pt x="118" y="603"/>
                  </a:lnTo>
                  <a:lnTo>
                    <a:pt x="124" y="603"/>
                  </a:lnTo>
                  <a:lnTo>
                    <a:pt x="129" y="600"/>
                  </a:lnTo>
                  <a:lnTo>
                    <a:pt x="129" y="600"/>
                  </a:lnTo>
                  <a:lnTo>
                    <a:pt x="136" y="597"/>
                  </a:lnTo>
                  <a:lnTo>
                    <a:pt x="143" y="596"/>
                  </a:lnTo>
                  <a:lnTo>
                    <a:pt x="146" y="597"/>
                  </a:lnTo>
                  <a:lnTo>
                    <a:pt x="150" y="597"/>
                  </a:lnTo>
                  <a:lnTo>
                    <a:pt x="155" y="600"/>
                  </a:lnTo>
                  <a:lnTo>
                    <a:pt x="159" y="604"/>
                  </a:lnTo>
                  <a:lnTo>
                    <a:pt x="163" y="607"/>
                  </a:lnTo>
                  <a:lnTo>
                    <a:pt x="163" y="607"/>
                  </a:lnTo>
                  <a:lnTo>
                    <a:pt x="174" y="619"/>
                  </a:lnTo>
                  <a:lnTo>
                    <a:pt x="177" y="625"/>
                  </a:lnTo>
                  <a:lnTo>
                    <a:pt x="180" y="631"/>
                  </a:lnTo>
                  <a:lnTo>
                    <a:pt x="180" y="636"/>
                  </a:lnTo>
                  <a:lnTo>
                    <a:pt x="178" y="645"/>
                  </a:lnTo>
                  <a:lnTo>
                    <a:pt x="173" y="668"/>
                  </a:lnTo>
                  <a:lnTo>
                    <a:pt x="173" y="668"/>
                  </a:lnTo>
                  <a:lnTo>
                    <a:pt x="171" y="680"/>
                  </a:lnTo>
                  <a:lnTo>
                    <a:pt x="170" y="689"/>
                  </a:lnTo>
                  <a:lnTo>
                    <a:pt x="170" y="698"/>
                  </a:lnTo>
                  <a:lnTo>
                    <a:pt x="171" y="705"/>
                  </a:lnTo>
                  <a:lnTo>
                    <a:pt x="173" y="712"/>
                  </a:lnTo>
                  <a:lnTo>
                    <a:pt x="176" y="717"/>
                  </a:lnTo>
                  <a:lnTo>
                    <a:pt x="183" y="727"/>
                  </a:lnTo>
                  <a:lnTo>
                    <a:pt x="183" y="727"/>
                  </a:lnTo>
                  <a:lnTo>
                    <a:pt x="190" y="741"/>
                  </a:lnTo>
                  <a:lnTo>
                    <a:pt x="190" y="741"/>
                  </a:lnTo>
                  <a:lnTo>
                    <a:pt x="198" y="755"/>
                  </a:lnTo>
                  <a:lnTo>
                    <a:pt x="205" y="765"/>
                  </a:lnTo>
                  <a:lnTo>
                    <a:pt x="212" y="771"/>
                  </a:lnTo>
                  <a:lnTo>
                    <a:pt x="220" y="775"/>
                  </a:lnTo>
                  <a:lnTo>
                    <a:pt x="220" y="775"/>
                  </a:lnTo>
                  <a:lnTo>
                    <a:pt x="230" y="778"/>
                  </a:lnTo>
                  <a:lnTo>
                    <a:pt x="246" y="785"/>
                  </a:lnTo>
                  <a:lnTo>
                    <a:pt x="254" y="789"/>
                  </a:lnTo>
                  <a:lnTo>
                    <a:pt x="261" y="796"/>
                  </a:lnTo>
                  <a:lnTo>
                    <a:pt x="268" y="803"/>
                  </a:lnTo>
                  <a:lnTo>
                    <a:pt x="271" y="811"/>
                  </a:lnTo>
                  <a:lnTo>
                    <a:pt x="271" y="811"/>
                  </a:lnTo>
                  <a:lnTo>
                    <a:pt x="275" y="821"/>
                  </a:lnTo>
                  <a:lnTo>
                    <a:pt x="278" y="828"/>
                  </a:lnTo>
                  <a:lnTo>
                    <a:pt x="278" y="828"/>
                  </a:lnTo>
                  <a:lnTo>
                    <a:pt x="281" y="837"/>
                  </a:lnTo>
                  <a:lnTo>
                    <a:pt x="282" y="844"/>
                  </a:lnTo>
                  <a:lnTo>
                    <a:pt x="283" y="855"/>
                  </a:lnTo>
                  <a:lnTo>
                    <a:pt x="282" y="867"/>
                  </a:lnTo>
                  <a:lnTo>
                    <a:pt x="282" y="867"/>
                  </a:lnTo>
                  <a:lnTo>
                    <a:pt x="283" y="874"/>
                  </a:lnTo>
                  <a:lnTo>
                    <a:pt x="285" y="881"/>
                  </a:lnTo>
                  <a:lnTo>
                    <a:pt x="289" y="886"/>
                  </a:lnTo>
                  <a:lnTo>
                    <a:pt x="293" y="891"/>
                  </a:lnTo>
                  <a:lnTo>
                    <a:pt x="304" y="897"/>
                  </a:lnTo>
                  <a:lnTo>
                    <a:pt x="316" y="902"/>
                  </a:lnTo>
                  <a:lnTo>
                    <a:pt x="316" y="902"/>
                  </a:lnTo>
                  <a:lnTo>
                    <a:pt x="320" y="904"/>
                  </a:lnTo>
                  <a:lnTo>
                    <a:pt x="320" y="904"/>
                  </a:lnTo>
                  <a:lnTo>
                    <a:pt x="327" y="891"/>
                  </a:lnTo>
                  <a:lnTo>
                    <a:pt x="334" y="881"/>
                  </a:lnTo>
                  <a:lnTo>
                    <a:pt x="341" y="873"/>
                  </a:lnTo>
                  <a:lnTo>
                    <a:pt x="345" y="870"/>
                  </a:lnTo>
                  <a:lnTo>
                    <a:pt x="349" y="870"/>
                  </a:lnTo>
                  <a:lnTo>
                    <a:pt x="349" y="870"/>
                  </a:lnTo>
                  <a:lnTo>
                    <a:pt x="355" y="870"/>
                  </a:lnTo>
                  <a:lnTo>
                    <a:pt x="359" y="872"/>
                  </a:lnTo>
                  <a:lnTo>
                    <a:pt x="369" y="876"/>
                  </a:lnTo>
                  <a:lnTo>
                    <a:pt x="369" y="876"/>
                  </a:lnTo>
                  <a:lnTo>
                    <a:pt x="377" y="879"/>
                  </a:lnTo>
                  <a:lnTo>
                    <a:pt x="384" y="881"/>
                  </a:lnTo>
                  <a:lnTo>
                    <a:pt x="391" y="881"/>
                  </a:lnTo>
                  <a:lnTo>
                    <a:pt x="395" y="880"/>
                  </a:lnTo>
                  <a:lnTo>
                    <a:pt x="400" y="879"/>
                  </a:lnTo>
                  <a:lnTo>
                    <a:pt x="400" y="879"/>
                  </a:lnTo>
                  <a:lnTo>
                    <a:pt x="404" y="874"/>
                  </a:lnTo>
                  <a:lnTo>
                    <a:pt x="405" y="869"/>
                  </a:lnTo>
                  <a:lnTo>
                    <a:pt x="407" y="863"/>
                  </a:lnTo>
                  <a:lnTo>
                    <a:pt x="405" y="858"/>
                  </a:lnTo>
                  <a:lnTo>
                    <a:pt x="405" y="858"/>
                  </a:lnTo>
                  <a:lnTo>
                    <a:pt x="405" y="852"/>
                  </a:lnTo>
                  <a:lnTo>
                    <a:pt x="405" y="846"/>
                  </a:lnTo>
                  <a:lnTo>
                    <a:pt x="407" y="841"/>
                  </a:lnTo>
                  <a:lnTo>
                    <a:pt x="411" y="837"/>
                  </a:lnTo>
                  <a:lnTo>
                    <a:pt x="411" y="837"/>
                  </a:lnTo>
                  <a:lnTo>
                    <a:pt x="415" y="834"/>
                  </a:lnTo>
                  <a:lnTo>
                    <a:pt x="422" y="834"/>
                  </a:lnTo>
                  <a:lnTo>
                    <a:pt x="428" y="837"/>
                  </a:lnTo>
                  <a:lnTo>
                    <a:pt x="435" y="838"/>
                  </a:lnTo>
                  <a:lnTo>
                    <a:pt x="435" y="838"/>
                  </a:lnTo>
                  <a:lnTo>
                    <a:pt x="443" y="841"/>
                  </a:lnTo>
                  <a:lnTo>
                    <a:pt x="447" y="842"/>
                  </a:lnTo>
                  <a:lnTo>
                    <a:pt x="450" y="841"/>
                  </a:lnTo>
                  <a:lnTo>
                    <a:pt x="450" y="841"/>
                  </a:lnTo>
                  <a:lnTo>
                    <a:pt x="452" y="838"/>
                  </a:lnTo>
                  <a:lnTo>
                    <a:pt x="453" y="835"/>
                  </a:lnTo>
                  <a:lnTo>
                    <a:pt x="453" y="825"/>
                  </a:lnTo>
                  <a:lnTo>
                    <a:pt x="453" y="825"/>
                  </a:lnTo>
                  <a:lnTo>
                    <a:pt x="447" y="799"/>
                  </a:lnTo>
                  <a:lnTo>
                    <a:pt x="447" y="799"/>
                  </a:lnTo>
                  <a:lnTo>
                    <a:pt x="445" y="782"/>
                  </a:lnTo>
                  <a:lnTo>
                    <a:pt x="445" y="775"/>
                  </a:lnTo>
                  <a:lnTo>
                    <a:pt x="447" y="766"/>
                  </a:lnTo>
                  <a:lnTo>
                    <a:pt x="447" y="766"/>
                  </a:lnTo>
                  <a:lnTo>
                    <a:pt x="449" y="762"/>
                  </a:lnTo>
                  <a:lnTo>
                    <a:pt x="452" y="759"/>
                  </a:lnTo>
                  <a:lnTo>
                    <a:pt x="461" y="754"/>
                  </a:lnTo>
                  <a:lnTo>
                    <a:pt x="461" y="754"/>
                  </a:lnTo>
                  <a:lnTo>
                    <a:pt x="460" y="747"/>
                  </a:lnTo>
                  <a:lnTo>
                    <a:pt x="459" y="740"/>
                  </a:lnTo>
                  <a:lnTo>
                    <a:pt x="460" y="722"/>
                  </a:lnTo>
                  <a:lnTo>
                    <a:pt x="464" y="694"/>
                  </a:lnTo>
                  <a:lnTo>
                    <a:pt x="464" y="69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charset="0" pitchFamily="34" typeface="Calibri"/>
                <a:ea typeface="+mn-ea"/>
                <a:cs typeface="+mn-cs"/>
              </a:endParaRPr>
            </a:p>
          </p:txBody>
        </p:sp>
        <p:sp>
          <p:nvSpPr>
            <p:cNvPr id="40" name="Freeform 90"/>
            <p:cNvSpPr/>
            <p:nvPr/>
          </p:nvSpPr>
          <p:spPr bwMode="auto">
            <a:xfrm>
              <a:off x="4889500" y="2870200"/>
              <a:ext cx="133350" cy="317500"/>
            </a:xfrm>
            <a:custGeom>
              <a:gdLst>
                <a:gd fmla="*/ 161 w 168" name="T0"/>
                <a:gd fmla="*/ 277 h 400" name="T1"/>
                <a:gd fmla="*/ 168 w 168" name="T2"/>
                <a:gd fmla="*/ 250 h 400" name="T3"/>
                <a:gd fmla="*/ 166 w 168" name="T4"/>
                <a:gd fmla="*/ 236 h 400" name="T5"/>
                <a:gd fmla="*/ 155 w 168" name="T6"/>
                <a:gd fmla="*/ 159 h 400" name="T7"/>
                <a:gd fmla="*/ 152 w 168" name="T8"/>
                <a:gd fmla="*/ 137 h 400" name="T9"/>
                <a:gd fmla="*/ 138 w 168" name="T10"/>
                <a:gd fmla="*/ 130 h 400" name="T11"/>
                <a:gd fmla="*/ 120 w 168" name="T12"/>
                <a:gd fmla="*/ 129 h 400" name="T13"/>
                <a:gd fmla="*/ 140 w 168" name="T14"/>
                <a:gd fmla="*/ 102 h 400" name="T15"/>
                <a:gd fmla="*/ 140 w 168" name="T16"/>
                <a:gd fmla="*/ 101 h 400" name="T17"/>
                <a:gd fmla="*/ 84 w 168" name="T18"/>
                <a:gd fmla="*/ 29 h 400" name="T19"/>
                <a:gd fmla="*/ 32 w 168" name="T20"/>
                <a:gd fmla="*/ 3 h 400" name="T21"/>
                <a:gd fmla="*/ 26 w 168" name="T22"/>
                <a:gd fmla="*/ 0 h 400" name="T23"/>
                <a:gd fmla="*/ 22 w 168" name="T24"/>
                <a:gd fmla="*/ 12 h 400" name="T25"/>
                <a:gd fmla="*/ 15 w 168" name="T26"/>
                <a:gd fmla="*/ 32 h 400" name="T27"/>
                <a:gd fmla="*/ 5 w 168" name="T28"/>
                <a:gd fmla="*/ 68 h 400" name="T29"/>
                <a:gd fmla="*/ 5 w 168" name="T30"/>
                <a:gd fmla="*/ 82 h 400" name="T31"/>
                <a:gd fmla="*/ 12 w 168" name="T32"/>
                <a:gd fmla="*/ 99 h 400" name="T33"/>
                <a:gd fmla="*/ 12 w 168" name="T34"/>
                <a:gd fmla="*/ 113 h 400" name="T35"/>
                <a:gd fmla="*/ 12 w 168" name="T36"/>
                <a:gd fmla="*/ 129 h 400" name="T37"/>
                <a:gd fmla="*/ 14 w 168" name="T38"/>
                <a:gd fmla="*/ 141 h 400" name="T39"/>
                <a:gd fmla="*/ 17 w 168" name="T40"/>
                <a:gd fmla="*/ 144 h 400" name="T41"/>
                <a:gd fmla="*/ 22 w 168" name="T42"/>
                <a:gd fmla="*/ 144 h 400" name="T43"/>
                <a:gd fmla="*/ 29 w 168" name="T44"/>
                <a:gd fmla="*/ 152 h 400" name="T45"/>
                <a:gd fmla="*/ 32 w 168" name="T46"/>
                <a:gd fmla="*/ 159 h 400" name="T47"/>
                <a:gd fmla="*/ 52 w 168" name="T48"/>
                <a:gd fmla="*/ 171 h 400" name="T49"/>
                <a:gd fmla="*/ 66 w 168" name="T50"/>
                <a:gd fmla="*/ 178 h 400" name="T51"/>
                <a:gd fmla="*/ 74 w 168" name="T52"/>
                <a:gd fmla="*/ 185 h 400" name="T53"/>
                <a:gd fmla="*/ 80 w 168" name="T54"/>
                <a:gd fmla="*/ 200 h 400" name="T55"/>
                <a:gd fmla="*/ 80 w 168" name="T56"/>
                <a:gd fmla="*/ 201 h 400" name="T57"/>
                <a:gd fmla="*/ 43 w 168" name="T58"/>
                <a:gd fmla="*/ 242 h 400" name="T59"/>
                <a:gd fmla="*/ 36 w 168" name="T60"/>
                <a:gd fmla="*/ 253 h 400" name="T61"/>
                <a:gd fmla="*/ 12 w 168" name="T62"/>
                <a:gd fmla="*/ 264 h 400" name="T63"/>
                <a:gd fmla="*/ 5 w 168" name="T64"/>
                <a:gd fmla="*/ 270 h 400" name="T65"/>
                <a:gd fmla="*/ 8 w 168" name="T66"/>
                <a:gd fmla="*/ 271 h 400" name="T67"/>
                <a:gd fmla="*/ 7 w 168" name="T68"/>
                <a:gd fmla="*/ 287 h 400" name="T69"/>
                <a:gd fmla="*/ 7 w 168" name="T70"/>
                <a:gd fmla="*/ 322 h 400" name="T71"/>
                <a:gd fmla="*/ 40 w 168" name="T72"/>
                <a:gd fmla="*/ 346 h 400" name="T73"/>
                <a:gd fmla="*/ 73 w 168" name="T74"/>
                <a:gd fmla="*/ 357 h 400" name="T75"/>
                <a:gd fmla="*/ 95 w 168" name="T76"/>
                <a:gd fmla="*/ 358 h 400" name="T77"/>
                <a:gd fmla="*/ 101 w 168" name="T78"/>
                <a:gd fmla="*/ 365 h 400" name="T79"/>
                <a:gd fmla="*/ 98 w 168" name="T80"/>
                <a:gd fmla="*/ 392 h 400" name="T81"/>
                <a:gd fmla="*/ 102 w 168" name="T82"/>
                <a:gd fmla="*/ 395 h 400" name="T83"/>
                <a:gd fmla="*/ 122 w 168" name="T84"/>
                <a:gd fmla="*/ 371 h 400" name="T85"/>
                <a:gd fmla="*/ 124 w 168" name="T86"/>
                <a:gd fmla="*/ 358 h 400" name="T87"/>
                <a:gd fmla="*/ 119 w 168" name="T88"/>
                <a:gd fmla="*/ 346 h 400" name="T89"/>
                <a:gd fmla="*/ 113 w 168" name="T90"/>
                <a:gd fmla="*/ 339 h 400" name="T91"/>
                <a:gd fmla="*/ 116 w 168" name="T92"/>
                <a:gd fmla="*/ 329 h 400" name="T93"/>
                <a:gd fmla="*/ 138 w 168" name="T94"/>
                <a:gd fmla="*/ 304 h 400" name="T95"/>
                <a:gd fmla="*/ 155 w 168" name="T96"/>
                <a:gd fmla="*/ 287 h 400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400" w="168">
                  <a:moveTo>
                    <a:pt x="155" y="287"/>
                  </a:moveTo>
                  <a:lnTo>
                    <a:pt x="155" y="287"/>
                  </a:lnTo>
                  <a:lnTo>
                    <a:pt x="161" y="277"/>
                  </a:lnTo>
                  <a:lnTo>
                    <a:pt x="165" y="264"/>
                  </a:lnTo>
                  <a:lnTo>
                    <a:pt x="166" y="257"/>
                  </a:lnTo>
                  <a:lnTo>
                    <a:pt x="168" y="250"/>
                  </a:lnTo>
                  <a:lnTo>
                    <a:pt x="168" y="243"/>
                  </a:lnTo>
                  <a:lnTo>
                    <a:pt x="166" y="236"/>
                  </a:lnTo>
                  <a:lnTo>
                    <a:pt x="166" y="236"/>
                  </a:lnTo>
                  <a:lnTo>
                    <a:pt x="162" y="217"/>
                  </a:lnTo>
                  <a:lnTo>
                    <a:pt x="158" y="187"/>
                  </a:lnTo>
                  <a:lnTo>
                    <a:pt x="155" y="159"/>
                  </a:lnTo>
                  <a:lnTo>
                    <a:pt x="154" y="141"/>
                  </a:lnTo>
                  <a:lnTo>
                    <a:pt x="154" y="141"/>
                  </a:lnTo>
                  <a:lnTo>
                    <a:pt x="152" y="137"/>
                  </a:lnTo>
                  <a:lnTo>
                    <a:pt x="150" y="134"/>
                  </a:lnTo>
                  <a:lnTo>
                    <a:pt x="144" y="131"/>
                  </a:lnTo>
                  <a:lnTo>
                    <a:pt x="138" y="130"/>
                  </a:lnTo>
                  <a:lnTo>
                    <a:pt x="127" y="129"/>
                  </a:lnTo>
                  <a:lnTo>
                    <a:pt x="122" y="129"/>
                  </a:lnTo>
                  <a:lnTo>
                    <a:pt x="120" y="129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40" y="101"/>
                  </a:lnTo>
                  <a:lnTo>
                    <a:pt x="140" y="101"/>
                  </a:lnTo>
                  <a:lnTo>
                    <a:pt x="140" y="101"/>
                  </a:lnTo>
                  <a:lnTo>
                    <a:pt x="136" y="50"/>
                  </a:lnTo>
                  <a:lnTo>
                    <a:pt x="136" y="50"/>
                  </a:lnTo>
                  <a:lnTo>
                    <a:pt x="84" y="29"/>
                  </a:lnTo>
                  <a:lnTo>
                    <a:pt x="50" y="14"/>
                  </a:lnTo>
                  <a:lnTo>
                    <a:pt x="39" y="7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5" y="5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9" y="2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1" y="45"/>
                  </a:lnTo>
                  <a:lnTo>
                    <a:pt x="7" y="57"/>
                  </a:lnTo>
                  <a:lnTo>
                    <a:pt x="5" y="68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5" y="82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12" y="99"/>
                  </a:lnTo>
                  <a:lnTo>
                    <a:pt x="14" y="106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2" y="124"/>
                  </a:lnTo>
                  <a:lnTo>
                    <a:pt x="12" y="129"/>
                  </a:lnTo>
                  <a:lnTo>
                    <a:pt x="12" y="129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4" y="141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7" y="144"/>
                  </a:lnTo>
                  <a:lnTo>
                    <a:pt x="19" y="144"/>
                  </a:lnTo>
                  <a:lnTo>
                    <a:pt x="19" y="144"/>
                  </a:lnTo>
                  <a:lnTo>
                    <a:pt x="22" y="144"/>
                  </a:lnTo>
                  <a:lnTo>
                    <a:pt x="25" y="144"/>
                  </a:lnTo>
                  <a:lnTo>
                    <a:pt x="28" y="147"/>
                  </a:lnTo>
                  <a:lnTo>
                    <a:pt x="29" y="152"/>
                  </a:lnTo>
                  <a:lnTo>
                    <a:pt x="29" y="152"/>
                  </a:lnTo>
                  <a:lnTo>
                    <a:pt x="31" y="157"/>
                  </a:lnTo>
                  <a:lnTo>
                    <a:pt x="32" y="159"/>
                  </a:lnTo>
                  <a:lnTo>
                    <a:pt x="38" y="165"/>
                  </a:lnTo>
                  <a:lnTo>
                    <a:pt x="45" y="168"/>
                  </a:lnTo>
                  <a:lnTo>
                    <a:pt x="52" y="171"/>
                  </a:lnTo>
                  <a:lnTo>
                    <a:pt x="52" y="171"/>
                  </a:lnTo>
                  <a:lnTo>
                    <a:pt x="59" y="173"/>
                  </a:lnTo>
                  <a:lnTo>
                    <a:pt x="66" y="178"/>
                  </a:lnTo>
                  <a:lnTo>
                    <a:pt x="66" y="178"/>
                  </a:lnTo>
                  <a:lnTo>
                    <a:pt x="71" y="180"/>
                  </a:lnTo>
                  <a:lnTo>
                    <a:pt x="74" y="185"/>
                  </a:lnTo>
                  <a:lnTo>
                    <a:pt x="78" y="192"/>
                  </a:lnTo>
                  <a:lnTo>
                    <a:pt x="80" y="197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80" y="201"/>
                  </a:lnTo>
                  <a:lnTo>
                    <a:pt x="80" y="201"/>
                  </a:lnTo>
                  <a:lnTo>
                    <a:pt x="66" y="214"/>
                  </a:lnTo>
                  <a:lnTo>
                    <a:pt x="54" y="228"/>
                  </a:lnTo>
                  <a:lnTo>
                    <a:pt x="43" y="242"/>
                  </a:lnTo>
                  <a:lnTo>
                    <a:pt x="43" y="242"/>
                  </a:lnTo>
                  <a:lnTo>
                    <a:pt x="40" y="249"/>
                  </a:lnTo>
                  <a:lnTo>
                    <a:pt x="36" y="253"/>
                  </a:lnTo>
                  <a:lnTo>
                    <a:pt x="28" y="259"/>
                  </a:lnTo>
                  <a:lnTo>
                    <a:pt x="19" y="263"/>
                  </a:lnTo>
                  <a:lnTo>
                    <a:pt x="12" y="264"/>
                  </a:lnTo>
                  <a:lnTo>
                    <a:pt x="12" y="264"/>
                  </a:lnTo>
                  <a:lnTo>
                    <a:pt x="7" y="266"/>
                  </a:lnTo>
                  <a:lnTo>
                    <a:pt x="5" y="270"/>
                  </a:lnTo>
                  <a:lnTo>
                    <a:pt x="5" y="270"/>
                  </a:lnTo>
                  <a:lnTo>
                    <a:pt x="8" y="271"/>
                  </a:lnTo>
                  <a:lnTo>
                    <a:pt x="8" y="271"/>
                  </a:lnTo>
                  <a:lnTo>
                    <a:pt x="10" y="274"/>
                  </a:lnTo>
                  <a:lnTo>
                    <a:pt x="10" y="277"/>
                  </a:lnTo>
                  <a:lnTo>
                    <a:pt x="7" y="287"/>
                  </a:lnTo>
                  <a:lnTo>
                    <a:pt x="0" y="301"/>
                  </a:lnTo>
                  <a:lnTo>
                    <a:pt x="7" y="322"/>
                  </a:lnTo>
                  <a:lnTo>
                    <a:pt x="7" y="322"/>
                  </a:lnTo>
                  <a:lnTo>
                    <a:pt x="25" y="335"/>
                  </a:lnTo>
                  <a:lnTo>
                    <a:pt x="40" y="346"/>
                  </a:lnTo>
                  <a:lnTo>
                    <a:pt x="40" y="346"/>
                  </a:lnTo>
                  <a:lnTo>
                    <a:pt x="50" y="351"/>
                  </a:lnTo>
                  <a:lnTo>
                    <a:pt x="60" y="356"/>
                  </a:lnTo>
                  <a:lnTo>
                    <a:pt x="73" y="357"/>
                  </a:lnTo>
                  <a:lnTo>
                    <a:pt x="88" y="357"/>
                  </a:lnTo>
                  <a:lnTo>
                    <a:pt x="88" y="357"/>
                  </a:lnTo>
                  <a:lnTo>
                    <a:pt x="95" y="358"/>
                  </a:lnTo>
                  <a:lnTo>
                    <a:pt x="99" y="361"/>
                  </a:lnTo>
                  <a:lnTo>
                    <a:pt x="99" y="361"/>
                  </a:lnTo>
                  <a:lnTo>
                    <a:pt x="101" y="365"/>
                  </a:lnTo>
                  <a:lnTo>
                    <a:pt x="102" y="371"/>
                  </a:lnTo>
                  <a:lnTo>
                    <a:pt x="101" y="382"/>
                  </a:lnTo>
                  <a:lnTo>
                    <a:pt x="98" y="392"/>
                  </a:lnTo>
                  <a:lnTo>
                    <a:pt x="95" y="400"/>
                  </a:lnTo>
                  <a:lnTo>
                    <a:pt x="95" y="400"/>
                  </a:lnTo>
                  <a:lnTo>
                    <a:pt x="102" y="395"/>
                  </a:lnTo>
                  <a:lnTo>
                    <a:pt x="110" y="388"/>
                  </a:lnTo>
                  <a:lnTo>
                    <a:pt x="119" y="377"/>
                  </a:lnTo>
                  <a:lnTo>
                    <a:pt x="122" y="371"/>
                  </a:lnTo>
                  <a:lnTo>
                    <a:pt x="124" y="365"/>
                  </a:lnTo>
                  <a:lnTo>
                    <a:pt x="124" y="365"/>
                  </a:lnTo>
                  <a:lnTo>
                    <a:pt x="124" y="358"/>
                  </a:lnTo>
                  <a:lnTo>
                    <a:pt x="123" y="354"/>
                  </a:lnTo>
                  <a:lnTo>
                    <a:pt x="122" y="350"/>
                  </a:lnTo>
                  <a:lnTo>
                    <a:pt x="119" y="346"/>
                  </a:lnTo>
                  <a:lnTo>
                    <a:pt x="119" y="346"/>
                  </a:lnTo>
                  <a:lnTo>
                    <a:pt x="116" y="342"/>
                  </a:lnTo>
                  <a:lnTo>
                    <a:pt x="113" y="339"/>
                  </a:lnTo>
                  <a:lnTo>
                    <a:pt x="113" y="335"/>
                  </a:lnTo>
                  <a:lnTo>
                    <a:pt x="116" y="329"/>
                  </a:lnTo>
                  <a:lnTo>
                    <a:pt x="116" y="329"/>
                  </a:lnTo>
                  <a:lnTo>
                    <a:pt x="120" y="323"/>
                  </a:lnTo>
                  <a:lnTo>
                    <a:pt x="126" y="316"/>
                  </a:lnTo>
                  <a:lnTo>
                    <a:pt x="138" y="304"/>
                  </a:lnTo>
                  <a:lnTo>
                    <a:pt x="138" y="304"/>
                  </a:lnTo>
                  <a:lnTo>
                    <a:pt x="148" y="294"/>
                  </a:lnTo>
                  <a:lnTo>
                    <a:pt x="155" y="287"/>
                  </a:lnTo>
                  <a:lnTo>
                    <a:pt x="155" y="28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charset="0" pitchFamily="34" typeface="Calibri"/>
                <a:ea typeface="+mn-ea"/>
                <a:cs typeface="+mn-cs"/>
              </a:endParaRPr>
            </a:p>
          </p:txBody>
        </p:sp>
        <p:sp>
          <p:nvSpPr>
            <p:cNvPr id="41" name="Freeform 91"/>
            <p:cNvSpPr/>
            <p:nvPr/>
          </p:nvSpPr>
          <p:spPr bwMode="auto">
            <a:xfrm>
              <a:off x="4849813" y="3086100"/>
              <a:ext cx="114300" cy="171450"/>
            </a:xfrm>
            <a:custGeom>
              <a:gdLst>
                <a:gd fmla="*/ 59 w 145" name="T0"/>
                <a:gd fmla="*/ 0 h 218" name="T1"/>
                <a:gd fmla="*/ 55 w 145" name="T2"/>
                <a:gd fmla="*/ 0 h 218" name="T3"/>
                <a:gd fmla="*/ 28 w 145" name="T4"/>
                <a:gd fmla="*/ 7 h 218" name="T5"/>
                <a:gd fmla="*/ 7 w 145" name="T6"/>
                <a:gd fmla="*/ 14 h 218" name="T7"/>
                <a:gd fmla="*/ 16 w 145" name="T8"/>
                <a:gd fmla="*/ 27 h 218" name="T9"/>
                <a:gd fmla="*/ 16 w 145" name="T10"/>
                <a:gd fmla="*/ 27 h 218" name="T11"/>
                <a:gd fmla="*/ 39 w 145" name="T12"/>
                <a:gd fmla="*/ 86 h 218" name="T13"/>
                <a:gd fmla="*/ 44 w 145" name="T14"/>
                <a:gd fmla="*/ 103 h 218" name="T15"/>
                <a:gd fmla="*/ 45 w 145" name="T16"/>
                <a:gd fmla="*/ 128 h 218" name="T17"/>
                <a:gd fmla="*/ 46 w 145" name="T18"/>
                <a:gd fmla="*/ 156 h 218" name="T19"/>
                <a:gd fmla="*/ 48 w 145" name="T20"/>
                <a:gd fmla="*/ 162 h 218" name="T21"/>
                <a:gd fmla="*/ 52 w 145" name="T22"/>
                <a:gd fmla="*/ 174 h 218" name="T23"/>
                <a:gd fmla="*/ 56 w 145" name="T24"/>
                <a:gd fmla="*/ 183 h 218" name="T25"/>
                <a:gd fmla="*/ 58 w 145" name="T26"/>
                <a:gd fmla="*/ 192 h 218" name="T27"/>
                <a:gd fmla="*/ 59 w 145" name="T28"/>
                <a:gd fmla="*/ 208 h 218" name="T29"/>
                <a:gd fmla="*/ 62 w 145" name="T30"/>
                <a:gd fmla="*/ 216 h 218" name="T31"/>
                <a:gd fmla="*/ 65 w 145" name="T32"/>
                <a:gd fmla="*/ 218 h 218" name="T33"/>
                <a:gd fmla="*/ 69 w 145" name="T34"/>
                <a:gd fmla="*/ 218 h 218" name="T35"/>
                <a:gd fmla="*/ 91 w 145" name="T36"/>
                <a:gd fmla="*/ 208 h 218" name="T37"/>
                <a:gd fmla="*/ 142 w 145" name="T38"/>
                <a:gd fmla="*/ 171 h 218" name="T39"/>
                <a:gd fmla="*/ 142 w 145" name="T40"/>
                <a:gd fmla="*/ 173 h 218" name="T41"/>
                <a:gd fmla="*/ 143 w 145" name="T42"/>
                <a:gd fmla="*/ 176 h 218" name="T43"/>
                <a:gd fmla="*/ 145 w 145" name="T44"/>
                <a:gd fmla="*/ 173 h 218" name="T45"/>
                <a:gd fmla="*/ 145 w 145" name="T46"/>
                <a:gd fmla="*/ 170 h 218" name="T47"/>
                <a:gd fmla="*/ 142 w 145" name="T48"/>
                <a:gd fmla="*/ 164 h 218" name="T49"/>
                <a:gd fmla="*/ 135 w 145" name="T50"/>
                <a:gd fmla="*/ 155 h 218" name="T51"/>
                <a:gd fmla="*/ 117 w 145" name="T52"/>
                <a:gd fmla="*/ 143 h 218" name="T53"/>
                <a:gd fmla="*/ 104 w 145" name="T54"/>
                <a:gd fmla="*/ 136 h 218" name="T55"/>
                <a:gd fmla="*/ 96 w 145" name="T56"/>
                <a:gd fmla="*/ 124 h 218" name="T57"/>
                <a:gd fmla="*/ 96 w 145" name="T58"/>
                <a:gd fmla="*/ 118 h 218" name="T59"/>
                <a:gd fmla="*/ 94 w 145" name="T60"/>
                <a:gd fmla="*/ 104 h 218" name="T61"/>
                <a:gd fmla="*/ 91 w 145" name="T62"/>
                <a:gd fmla="*/ 97 h 218" name="T63"/>
                <a:gd fmla="*/ 70 w 145" name="T64"/>
                <a:gd fmla="*/ 72 h 218" name="T65"/>
                <a:gd fmla="*/ 61 w 145" name="T66"/>
                <a:gd fmla="*/ 62 h 218" name="T67"/>
                <a:gd fmla="*/ 48 w 145" name="T68"/>
                <a:gd fmla="*/ 30 h 218" name="T69"/>
                <a:gd fmla="*/ 49 w 145" name="T70"/>
                <a:gd fmla="*/ 30 h 218" name="T71"/>
                <a:gd fmla="*/ 59 w 145" name="T72"/>
                <a:gd fmla="*/ 6 h 218" name="T73"/>
                <a:gd fmla="*/ 59 w 145" name="T74"/>
                <a:gd fmla="*/ 0 h 218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218" w="145">
                  <a:moveTo>
                    <a:pt x="59" y="0"/>
                  </a:moveTo>
                  <a:lnTo>
                    <a:pt x="59" y="0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28" y="7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0" y="30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31" y="61"/>
                  </a:lnTo>
                  <a:lnTo>
                    <a:pt x="39" y="86"/>
                  </a:lnTo>
                  <a:lnTo>
                    <a:pt x="44" y="96"/>
                  </a:lnTo>
                  <a:lnTo>
                    <a:pt x="44" y="103"/>
                  </a:lnTo>
                  <a:lnTo>
                    <a:pt x="44" y="103"/>
                  </a:lnTo>
                  <a:lnTo>
                    <a:pt x="45" y="128"/>
                  </a:lnTo>
                  <a:lnTo>
                    <a:pt x="45" y="128"/>
                  </a:lnTo>
                  <a:lnTo>
                    <a:pt x="46" y="156"/>
                  </a:lnTo>
                  <a:lnTo>
                    <a:pt x="46" y="156"/>
                  </a:lnTo>
                  <a:lnTo>
                    <a:pt x="48" y="162"/>
                  </a:lnTo>
                  <a:lnTo>
                    <a:pt x="49" y="166"/>
                  </a:lnTo>
                  <a:lnTo>
                    <a:pt x="52" y="174"/>
                  </a:lnTo>
                  <a:lnTo>
                    <a:pt x="52" y="174"/>
                  </a:lnTo>
                  <a:lnTo>
                    <a:pt x="56" y="183"/>
                  </a:lnTo>
                  <a:lnTo>
                    <a:pt x="58" y="187"/>
                  </a:lnTo>
                  <a:lnTo>
                    <a:pt x="58" y="192"/>
                  </a:lnTo>
                  <a:lnTo>
                    <a:pt x="58" y="192"/>
                  </a:lnTo>
                  <a:lnTo>
                    <a:pt x="59" y="208"/>
                  </a:lnTo>
                  <a:lnTo>
                    <a:pt x="61" y="213"/>
                  </a:lnTo>
                  <a:lnTo>
                    <a:pt x="62" y="216"/>
                  </a:lnTo>
                  <a:lnTo>
                    <a:pt x="62" y="216"/>
                  </a:lnTo>
                  <a:lnTo>
                    <a:pt x="65" y="218"/>
                  </a:lnTo>
                  <a:lnTo>
                    <a:pt x="69" y="218"/>
                  </a:lnTo>
                  <a:lnTo>
                    <a:pt x="69" y="218"/>
                  </a:lnTo>
                  <a:lnTo>
                    <a:pt x="79" y="213"/>
                  </a:lnTo>
                  <a:lnTo>
                    <a:pt x="91" y="208"/>
                  </a:lnTo>
                  <a:lnTo>
                    <a:pt x="105" y="201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42" y="173"/>
                  </a:lnTo>
                  <a:lnTo>
                    <a:pt x="143" y="176"/>
                  </a:lnTo>
                  <a:lnTo>
                    <a:pt x="143" y="176"/>
                  </a:lnTo>
                  <a:lnTo>
                    <a:pt x="145" y="173"/>
                  </a:lnTo>
                  <a:lnTo>
                    <a:pt x="145" y="173"/>
                  </a:lnTo>
                  <a:lnTo>
                    <a:pt x="145" y="173"/>
                  </a:lnTo>
                  <a:lnTo>
                    <a:pt x="145" y="170"/>
                  </a:lnTo>
                  <a:lnTo>
                    <a:pt x="143" y="167"/>
                  </a:lnTo>
                  <a:lnTo>
                    <a:pt x="142" y="164"/>
                  </a:lnTo>
                  <a:lnTo>
                    <a:pt x="139" y="160"/>
                  </a:lnTo>
                  <a:lnTo>
                    <a:pt x="135" y="155"/>
                  </a:lnTo>
                  <a:lnTo>
                    <a:pt x="126" y="149"/>
                  </a:lnTo>
                  <a:lnTo>
                    <a:pt x="117" y="143"/>
                  </a:lnTo>
                  <a:lnTo>
                    <a:pt x="117" y="143"/>
                  </a:lnTo>
                  <a:lnTo>
                    <a:pt x="104" y="136"/>
                  </a:lnTo>
                  <a:lnTo>
                    <a:pt x="98" y="129"/>
                  </a:lnTo>
                  <a:lnTo>
                    <a:pt x="96" y="124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0"/>
                  </a:lnTo>
                  <a:lnTo>
                    <a:pt x="94" y="104"/>
                  </a:lnTo>
                  <a:lnTo>
                    <a:pt x="91" y="97"/>
                  </a:lnTo>
                  <a:lnTo>
                    <a:pt x="91" y="97"/>
                  </a:lnTo>
                  <a:lnTo>
                    <a:pt x="80" y="83"/>
                  </a:lnTo>
                  <a:lnTo>
                    <a:pt x="70" y="72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61" y="61"/>
                  </a:lnTo>
                  <a:lnTo>
                    <a:pt x="48" y="30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56" y="14"/>
                  </a:lnTo>
                  <a:lnTo>
                    <a:pt x="59" y="6"/>
                  </a:lnTo>
                  <a:lnTo>
                    <a:pt x="59" y="3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charset="0" pitchFamily="34" typeface="Calibri"/>
                <a:ea typeface="+mn-ea"/>
                <a:cs typeface="+mn-cs"/>
              </a:endParaRPr>
            </a:p>
          </p:txBody>
        </p:sp>
        <p:sp>
          <p:nvSpPr>
            <p:cNvPr id="42" name="Freeform 92"/>
            <p:cNvSpPr/>
            <p:nvPr/>
          </p:nvSpPr>
          <p:spPr bwMode="auto">
            <a:xfrm>
              <a:off x="3509963" y="3602038"/>
              <a:ext cx="844550" cy="293687"/>
            </a:xfrm>
            <a:custGeom>
              <a:gdLst>
                <a:gd fmla="*/ 766 w 1063" name="T0"/>
                <a:gd fmla="*/ 273 h 371" name="T1"/>
                <a:gd fmla="*/ 777 w 1063" name="T2"/>
                <a:gd fmla="*/ 262 h 371" name="T3"/>
                <a:gd fmla="*/ 783 w 1063" name="T4"/>
                <a:gd fmla="*/ 260 h 371" name="T5"/>
                <a:gd fmla="*/ 785 w 1063" name="T6"/>
                <a:gd fmla="*/ 260 h 371" name="T7"/>
                <a:gd fmla="*/ 788 w 1063" name="T8"/>
                <a:gd fmla="*/ 256 h 371" name="T9"/>
                <a:gd fmla="*/ 813 w 1063" name="T10"/>
                <a:gd fmla="*/ 211 h 371" name="T11"/>
                <a:gd fmla="*/ 816 w 1063" name="T12"/>
                <a:gd fmla="*/ 208 h 371" name="T13"/>
                <a:gd fmla="*/ 836 w 1063" name="T14"/>
                <a:gd fmla="*/ 207 h 371" name="T15"/>
                <a:gd fmla="*/ 854 w 1063" name="T16"/>
                <a:gd fmla="*/ 205 h 371" name="T17"/>
                <a:gd fmla="*/ 870 w 1063" name="T18"/>
                <a:gd fmla="*/ 200 h 371" name="T19"/>
                <a:gd fmla="*/ 878 w 1063" name="T20"/>
                <a:gd fmla="*/ 190 h 371" name="T21"/>
                <a:gd fmla="*/ 886 w 1063" name="T22"/>
                <a:gd fmla="*/ 179 h 371" name="T23"/>
                <a:gd fmla="*/ 903 w 1063" name="T24"/>
                <a:gd fmla="*/ 159 h 371" name="T25"/>
                <a:gd fmla="*/ 912 w 1063" name="T26"/>
                <a:gd fmla="*/ 152 h 371" name="T27"/>
                <a:gd fmla="*/ 924 w 1063" name="T28"/>
                <a:gd fmla="*/ 138 h 371" name="T29"/>
                <a:gd fmla="*/ 940 w 1063" name="T30"/>
                <a:gd fmla="*/ 114 h 371" name="T31"/>
                <a:gd fmla="*/ 942 w 1063" name="T32"/>
                <a:gd fmla="*/ 110 h 371" name="T33"/>
                <a:gd fmla="*/ 942 w 1063" name="T34"/>
                <a:gd fmla="*/ 110 h 371" name="T35"/>
                <a:gd fmla="*/ 956 w 1063" name="T36"/>
                <a:gd fmla="*/ 114 h 371" name="T37"/>
                <a:gd fmla="*/ 968 w 1063" name="T38"/>
                <a:gd fmla="*/ 114 h 371" name="T39"/>
                <a:gd fmla="*/ 979 w 1063" name="T40"/>
                <a:gd fmla="*/ 110 h 371" name="T41"/>
                <a:gd fmla="*/ 989 w 1063" name="T42"/>
                <a:gd fmla="*/ 102 h 371" name="T43"/>
                <a:gd fmla="*/ 1017 w 1063" name="T44"/>
                <a:gd fmla="*/ 86 h 371" name="T45"/>
                <a:gd fmla="*/ 1029 w 1063" name="T46"/>
                <a:gd fmla="*/ 82 h 371" name="T47"/>
                <a:gd fmla="*/ 1036 w 1063" name="T48"/>
                <a:gd fmla="*/ 78 h 371" name="T49"/>
                <a:gd fmla="*/ 1047 w 1063" name="T50"/>
                <a:gd fmla="*/ 61 h 371" name="T51"/>
                <a:gd fmla="*/ 1052 w 1063" name="T52"/>
                <a:gd fmla="*/ 49 h 371" name="T53"/>
                <a:gd fmla="*/ 1057 w 1063" name="T54"/>
                <a:gd fmla="*/ 37 h 371" name="T55"/>
                <a:gd fmla="*/ 1061 w 1063" name="T56"/>
                <a:gd fmla="*/ 19 h 371" name="T57"/>
                <a:gd fmla="*/ 1063 w 1063" name="T58"/>
                <a:gd fmla="*/ 5 h 371" name="T59"/>
                <a:gd fmla="*/ 1060 w 1063" name="T60"/>
                <a:gd fmla="*/ 5 h 371" name="T61"/>
                <a:gd fmla="*/ 1060 w 1063" name="T62"/>
                <a:gd fmla="*/ 4 h 371" name="T63"/>
                <a:gd fmla="*/ 1063 w 1063" name="T64"/>
                <a:gd fmla="*/ 4 h 371" name="T65"/>
                <a:gd fmla="*/ 1061 w 1063" name="T66"/>
                <a:gd fmla="*/ 0 h 371" name="T67"/>
                <a:gd fmla="*/ 1054 w 1063" name="T68"/>
                <a:gd fmla="*/ 7 h 371" name="T69"/>
                <a:gd fmla="*/ 1053 w 1063" name="T70"/>
                <a:gd fmla="*/ 9 h 371" name="T71"/>
                <a:gd fmla="*/ 1033 w 1063" name="T72"/>
                <a:gd fmla="*/ 15 h 371" name="T73"/>
                <a:gd fmla="*/ 979 w 1063" name="T74"/>
                <a:gd fmla="*/ 23 h 371" name="T75"/>
                <a:gd fmla="*/ 804 w 1063" name="T76"/>
                <a:gd fmla="*/ 44 h 371" name="T77"/>
                <a:gd fmla="*/ 799 w 1063" name="T78"/>
                <a:gd fmla="*/ 47 h 371" name="T79"/>
                <a:gd fmla="*/ 799 w 1063" name="T80"/>
                <a:gd fmla="*/ 46 h 371" name="T81"/>
                <a:gd fmla="*/ 452 w 1063" name="T82"/>
                <a:gd fmla="*/ 79 h 371" name="T83"/>
                <a:gd fmla="*/ 253 w 1063" name="T84"/>
                <a:gd fmla="*/ 123 h 371" name="T85"/>
                <a:gd fmla="*/ 74 w 1063" name="T86"/>
                <a:gd fmla="*/ 127 h 371" name="T87"/>
                <a:gd fmla="*/ 71 w 1063" name="T88"/>
                <a:gd fmla="*/ 133 h 371" name="T89"/>
                <a:gd fmla="*/ 67 w 1063" name="T90"/>
                <a:gd fmla="*/ 144 h 371" name="T91"/>
                <a:gd fmla="*/ 65 w 1063" name="T92"/>
                <a:gd fmla="*/ 149 h 371" name="T93"/>
                <a:gd fmla="*/ 61 w 1063" name="T94"/>
                <a:gd fmla="*/ 194 h 371" name="T95"/>
                <a:gd fmla="*/ 53 w 1063" name="T96"/>
                <a:gd fmla="*/ 222 h 371" name="T97"/>
                <a:gd fmla="*/ 49 w 1063" name="T98"/>
                <a:gd fmla="*/ 226 h 371" name="T99"/>
                <a:gd fmla="*/ 44 w 1063" name="T100"/>
                <a:gd fmla="*/ 228 h 371" name="T101"/>
                <a:gd fmla="*/ 40 w 1063" name="T102"/>
                <a:gd fmla="*/ 226 h 371" name="T103"/>
                <a:gd fmla="*/ 35 w 1063" name="T104"/>
                <a:gd fmla="*/ 226 h 371" name="T105"/>
                <a:gd fmla="*/ 19 w 1063" name="T106"/>
                <a:gd fmla="*/ 271 h 371" name="T107"/>
                <a:gd fmla="*/ 5 w 1063" name="T108"/>
                <a:gd fmla="*/ 319 h 371" name="T109"/>
                <a:gd fmla="*/ 4 w 1063" name="T110"/>
                <a:gd fmla="*/ 329 h 371" name="T111"/>
                <a:gd fmla="*/ 0 w 1063" name="T112"/>
                <a:gd fmla="*/ 371 h 371" name="T113"/>
                <a:gd fmla="*/ 267 w 1063" name="T114"/>
                <a:gd fmla="*/ 365 h 371" name="T115"/>
                <a:gd fmla="*/ 587 w 1063" name="T116"/>
                <a:gd fmla="*/ 337 h 371" name="T117"/>
                <a:gd fmla="*/ 743 w 1063" name="T118"/>
                <a:gd fmla="*/ 316 h 371" name="T119"/>
                <a:gd fmla="*/ 749 w 1063" name="T120"/>
                <a:gd fmla="*/ 297 h 371" name="T121"/>
                <a:gd fmla="*/ 764 w 1063" name="T122"/>
                <a:gd fmla="*/ 274 h 371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371" w="1063">
                  <a:moveTo>
                    <a:pt x="766" y="273"/>
                  </a:moveTo>
                  <a:lnTo>
                    <a:pt x="766" y="273"/>
                  </a:lnTo>
                  <a:lnTo>
                    <a:pt x="771" y="264"/>
                  </a:lnTo>
                  <a:lnTo>
                    <a:pt x="777" y="262"/>
                  </a:lnTo>
                  <a:lnTo>
                    <a:pt x="780" y="260"/>
                  </a:lnTo>
                  <a:lnTo>
                    <a:pt x="783" y="260"/>
                  </a:lnTo>
                  <a:lnTo>
                    <a:pt x="783" y="260"/>
                  </a:lnTo>
                  <a:lnTo>
                    <a:pt x="785" y="260"/>
                  </a:lnTo>
                  <a:lnTo>
                    <a:pt x="788" y="256"/>
                  </a:lnTo>
                  <a:lnTo>
                    <a:pt x="788" y="256"/>
                  </a:lnTo>
                  <a:lnTo>
                    <a:pt x="801" y="232"/>
                  </a:lnTo>
                  <a:lnTo>
                    <a:pt x="813" y="211"/>
                  </a:lnTo>
                  <a:lnTo>
                    <a:pt x="813" y="211"/>
                  </a:lnTo>
                  <a:lnTo>
                    <a:pt x="816" y="208"/>
                  </a:lnTo>
                  <a:lnTo>
                    <a:pt x="822" y="207"/>
                  </a:lnTo>
                  <a:lnTo>
                    <a:pt x="836" y="207"/>
                  </a:lnTo>
                  <a:lnTo>
                    <a:pt x="836" y="207"/>
                  </a:lnTo>
                  <a:lnTo>
                    <a:pt x="854" y="205"/>
                  </a:lnTo>
                  <a:lnTo>
                    <a:pt x="863" y="203"/>
                  </a:lnTo>
                  <a:lnTo>
                    <a:pt x="870" y="200"/>
                  </a:lnTo>
                  <a:lnTo>
                    <a:pt x="870" y="200"/>
                  </a:lnTo>
                  <a:lnTo>
                    <a:pt x="878" y="190"/>
                  </a:lnTo>
                  <a:lnTo>
                    <a:pt x="886" y="179"/>
                  </a:lnTo>
                  <a:lnTo>
                    <a:pt x="886" y="179"/>
                  </a:lnTo>
                  <a:lnTo>
                    <a:pt x="898" y="166"/>
                  </a:lnTo>
                  <a:lnTo>
                    <a:pt x="903" y="159"/>
                  </a:lnTo>
                  <a:lnTo>
                    <a:pt x="912" y="152"/>
                  </a:lnTo>
                  <a:lnTo>
                    <a:pt x="912" y="152"/>
                  </a:lnTo>
                  <a:lnTo>
                    <a:pt x="919" y="145"/>
                  </a:lnTo>
                  <a:lnTo>
                    <a:pt x="924" y="138"/>
                  </a:lnTo>
                  <a:lnTo>
                    <a:pt x="934" y="126"/>
                  </a:lnTo>
                  <a:lnTo>
                    <a:pt x="940" y="114"/>
                  </a:lnTo>
                  <a:lnTo>
                    <a:pt x="942" y="110"/>
                  </a:lnTo>
                  <a:lnTo>
                    <a:pt x="942" y="110"/>
                  </a:lnTo>
                  <a:lnTo>
                    <a:pt x="942" y="110"/>
                  </a:lnTo>
                  <a:lnTo>
                    <a:pt x="942" y="110"/>
                  </a:lnTo>
                  <a:lnTo>
                    <a:pt x="947" y="112"/>
                  </a:lnTo>
                  <a:lnTo>
                    <a:pt x="956" y="114"/>
                  </a:lnTo>
                  <a:lnTo>
                    <a:pt x="962" y="114"/>
                  </a:lnTo>
                  <a:lnTo>
                    <a:pt x="968" y="114"/>
                  </a:lnTo>
                  <a:lnTo>
                    <a:pt x="973" y="113"/>
                  </a:lnTo>
                  <a:lnTo>
                    <a:pt x="979" y="110"/>
                  </a:lnTo>
                  <a:lnTo>
                    <a:pt x="979" y="110"/>
                  </a:lnTo>
                  <a:lnTo>
                    <a:pt x="989" y="102"/>
                  </a:lnTo>
                  <a:lnTo>
                    <a:pt x="1003" y="93"/>
                  </a:lnTo>
                  <a:lnTo>
                    <a:pt x="1017" y="86"/>
                  </a:lnTo>
                  <a:lnTo>
                    <a:pt x="1029" y="82"/>
                  </a:lnTo>
                  <a:lnTo>
                    <a:pt x="1029" y="82"/>
                  </a:lnTo>
                  <a:lnTo>
                    <a:pt x="1033" y="81"/>
                  </a:lnTo>
                  <a:lnTo>
                    <a:pt x="1036" y="78"/>
                  </a:lnTo>
                  <a:lnTo>
                    <a:pt x="1042" y="71"/>
                  </a:lnTo>
                  <a:lnTo>
                    <a:pt x="1047" y="61"/>
                  </a:lnTo>
                  <a:lnTo>
                    <a:pt x="1052" y="49"/>
                  </a:lnTo>
                  <a:lnTo>
                    <a:pt x="1052" y="49"/>
                  </a:lnTo>
                  <a:lnTo>
                    <a:pt x="1057" y="37"/>
                  </a:lnTo>
                  <a:lnTo>
                    <a:pt x="1057" y="37"/>
                  </a:lnTo>
                  <a:lnTo>
                    <a:pt x="1060" y="29"/>
                  </a:lnTo>
                  <a:lnTo>
                    <a:pt x="1061" y="19"/>
                  </a:lnTo>
                  <a:lnTo>
                    <a:pt x="1063" y="11"/>
                  </a:lnTo>
                  <a:lnTo>
                    <a:pt x="1063" y="5"/>
                  </a:lnTo>
                  <a:lnTo>
                    <a:pt x="1063" y="5"/>
                  </a:lnTo>
                  <a:lnTo>
                    <a:pt x="1060" y="5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3" y="4"/>
                  </a:lnTo>
                  <a:lnTo>
                    <a:pt x="1063" y="4"/>
                  </a:lnTo>
                  <a:lnTo>
                    <a:pt x="1061" y="0"/>
                  </a:lnTo>
                  <a:lnTo>
                    <a:pt x="1061" y="0"/>
                  </a:lnTo>
                  <a:lnTo>
                    <a:pt x="1059" y="1"/>
                  </a:lnTo>
                  <a:lnTo>
                    <a:pt x="1054" y="7"/>
                  </a:lnTo>
                  <a:lnTo>
                    <a:pt x="1054" y="7"/>
                  </a:lnTo>
                  <a:lnTo>
                    <a:pt x="1053" y="9"/>
                  </a:lnTo>
                  <a:lnTo>
                    <a:pt x="1049" y="11"/>
                  </a:lnTo>
                  <a:lnTo>
                    <a:pt x="1033" y="15"/>
                  </a:lnTo>
                  <a:lnTo>
                    <a:pt x="1010" y="19"/>
                  </a:lnTo>
                  <a:lnTo>
                    <a:pt x="979" y="23"/>
                  </a:lnTo>
                  <a:lnTo>
                    <a:pt x="900" y="35"/>
                  </a:lnTo>
                  <a:lnTo>
                    <a:pt x="804" y="44"/>
                  </a:lnTo>
                  <a:lnTo>
                    <a:pt x="804" y="44"/>
                  </a:lnTo>
                  <a:lnTo>
                    <a:pt x="799" y="47"/>
                  </a:lnTo>
                  <a:lnTo>
                    <a:pt x="799" y="46"/>
                  </a:lnTo>
                  <a:lnTo>
                    <a:pt x="799" y="46"/>
                  </a:lnTo>
                  <a:lnTo>
                    <a:pt x="623" y="64"/>
                  </a:lnTo>
                  <a:lnTo>
                    <a:pt x="452" y="79"/>
                  </a:lnTo>
                  <a:lnTo>
                    <a:pt x="253" y="98"/>
                  </a:lnTo>
                  <a:lnTo>
                    <a:pt x="253" y="123"/>
                  </a:lnTo>
                  <a:lnTo>
                    <a:pt x="253" y="123"/>
                  </a:lnTo>
                  <a:lnTo>
                    <a:pt x="74" y="127"/>
                  </a:lnTo>
                  <a:lnTo>
                    <a:pt x="74" y="127"/>
                  </a:lnTo>
                  <a:lnTo>
                    <a:pt x="71" y="133"/>
                  </a:lnTo>
                  <a:lnTo>
                    <a:pt x="68" y="138"/>
                  </a:lnTo>
                  <a:lnTo>
                    <a:pt x="67" y="144"/>
                  </a:lnTo>
                  <a:lnTo>
                    <a:pt x="65" y="149"/>
                  </a:lnTo>
                  <a:lnTo>
                    <a:pt x="65" y="149"/>
                  </a:lnTo>
                  <a:lnTo>
                    <a:pt x="64" y="170"/>
                  </a:lnTo>
                  <a:lnTo>
                    <a:pt x="61" y="194"/>
                  </a:lnTo>
                  <a:lnTo>
                    <a:pt x="56" y="215"/>
                  </a:lnTo>
                  <a:lnTo>
                    <a:pt x="53" y="222"/>
                  </a:lnTo>
                  <a:lnTo>
                    <a:pt x="49" y="226"/>
                  </a:lnTo>
                  <a:lnTo>
                    <a:pt x="49" y="226"/>
                  </a:lnTo>
                  <a:lnTo>
                    <a:pt x="44" y="228"/>
                  </a:lnTo>
                  <a:lnTo>
                    <a:pt x="44" y="228"/>
                  </a:lnTo>
                  <a:lnTo>
                    <a:pt x="40" y="226"/>
                  </a:lnTo>
                  <a:lnTo>
                    <a:pt x="40" y="226"/>
                  </a:lnTo>
                  <a:lnTo>
                    <a:pt x="37" y="226"/>
                  </a:lnTo>
                  <a:lnTo>
                    <a:pt x="35" y="226"/>
                  </a:lnTo>
                  <a:lnTo>
                    <a:pt x="35" y="226"/>
                  </a:lnTo>
                  <a:lnTo>
                    <a:pt x="19" y="271"/>
                  </a:lnTo>
                  <a:lnTo>
                    <a:pt x="9" y="305"/>
                  </a:lnTo>
                  <a:lnTo>
                    <a:pt x="5" y="319"/>
                  </a:lnTo>
                  <a:lnTo>
                    <a:pt x="4" y="329"/>
                  </a:lnTo>
                  <a:lnTo>
                    <a:pt x="4" y="329"/>
                  </a:lnTo>
                  <a:lnTo>
                    <a:pt x="2" y="351"/>
                  </a:lnTo>
                  <a:lnTo>
                    <a:pt x="0" y="371"/>
                  </a:lnTo>
                  <a:lnTo>
                    <a:pt x="267" y="365"/>
                  </a:lnTo>
                  <a:lnTo>
                    <a:pt x="267" y="365"/>
                  </a:lnTo>
                  <a:lnTo>
                    <a:pt x="587" y="337"/>
                  </a:lnTo>
                  <a:lnTo>
                    <a:pt x="587" y="337"/>
                  </a:lnTo>
                  <a:lnTo>
                    <a:pt x="743" y="316"/>
                  </a:lnTo>
                  <a:lnTo>
                    <a:pt x="743" y="316"/>
                  </a:lnTo>
                  <a:lnTo>
                    <a:pt x="746" y="305"/>
                  </a:lnTo>
                  <a:lnTo>
                    <a:pt x="749" y="297"/>
                  </a:lnTo>
                  <a:lnTo>
                    <a:pt x="755" y="287"/>
                  </a:lnTo>
                  <a:lnTo>
                    <a:pt x="764" y="274"/>
                  </a:lnTo>
                  <a:lnTo>
                    <a:pt x="766" y="27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charset="0" pitchFamily="34" typeface="Calibri"/>
                <a:ea typeface="+mn-ea"/>
                <a:cs typeface="+mn-cs"/>
              </a:endParaRPr>
            </a:p>
          </p:txBody>
        </p:sp>
        <p:sp>
          <p:nvSpPr>
            <p:cNvPr id="43" name="Freeform 93"/>
            <p:cNvSpPr/>
            <p:nvPr/>
          </p:nvSpPr>
          <p:spPr bwMode="auto">
            <a:xfrm>
              <a:off x="2284413" y="3190875"/>
              <a:ext cx="1317625" cy="985837"/>
            </a:xfrm>
            <a:custGeom>
              <a:gdLst>
                <a:gd fmla="*/ 1476 w 1658" name="T0"/>
                <a:gd fmla="*/ 984 h 1243" name="T1"/>
                <a:gd fmla="*/ 1497 w 1658" name="T2"/>
                <a:gd fmla="*/ 949 h 1243" name="T3"/>
                <a:gd fmla="*/ 1531 w 1658" name="T4"/>
                <a:gd fmla="*/ 890 h 1243" name="T5"/>
                <a:gd fmla="*/ 1548 w 1658" name="T6"/>
                <a:gd fmla="*/ 838 h 1243" name="T7"/>
                <a:gd fmla="*/ 1528 w 1658" name="T8"/>
                <a:gd fmla="*/ 751 h 1243" name="T9"/>
                <a:gd fmla="*/ 1507 w 1658" name="T10"/>
                <a:gd fmla="*/ 745 h 1243" name="T11"/>
                <a:gd fmla="*/ 1534 w 1658" name="T12"/>
                <a:gd fmla="*/ 696 h 1243" name="T13"/>
                <a:gd fmla="*/ 1542 w 1658" name="T14"/>
                <a:gd fmla="*/ 678 h 1243" name="T15"/>
                <a:gd fmla="*/ 1528 w 1658" name="T16"/>
                <a:gd fmla="*/ 663 h 1243" name="T17"/>
                <a:gd fmla="*/ 1542 w 1658" name="T18"/>
                <a:gd fmla="*/ 677 h 1243" name="T19"/>
                <a:gd fmla="*/ 1534 w 1658" name="T20"/>
                <a:gd fmla="*/ 698 h 1243" name="T21"/>
                <a:gd fmla="*/ 1509 w 1658" name="T22"/>
                <a:gd fmla="*/ 744 h 1243" name="T23"/>
                <a:gd fmla="*/ 1528 w 1658" name="T24"/>
                <a:gd fmla="*/ 750 h 1243" name="T25"/>
                <a:gd fmla="*/ 1584 w 1658" name="T26"/>
                <a:gd fmla="*/ 744 h 1243" name="T27"/>
                <a:gd fmla="*/ 1604 w 1658" name="T28"/>
                <a:gd fmla="*/ 715 h 1243" name="T29"/>
                <a:gd fmla="*/ 1615 w 1658" name="T30"/>
                <a:gd fmla="*/ 649 h 1243" name="T31"/>
                <a:gd fmla="*/ 1651 w 1658" name="T32"/>
                <a:gd fmla="*/ 618 h 1243" name="T33"/>
                <a:gd fmla="*/ 1653 w 1658" name="T34"/>
                <a:gd fmla="*/ 580 h 1243" name="T35"/>
                <a:gd fmla="*/ 1622 w 1658" name="T36"/>
                <a:gd fmla="*/ 559 h 1243" name="T37"/>
                <a:gd fmla="*/ 1601 w 1658" name="T38"/>
                <a:gd fmla="*/ 528 h 1243" name="T39"/>
                <a:gd fmla="*/ 1595 w 1658" name="T40"/>
                <a:gd fmla="*/ 491 h 1243" name="T41"/>
                <a:gd fmla="*/ 1572 w 1658" name="T42"/>
                <a:gd fmla="*/ 451 h 1243" name="T43"/>
                <a:gd fmla="*/ 1523 w 1658" name="T44"/>
                <a:gd fmla="*/ 427 h 1243" name="T45"/>
                <a:gd fmla="*/ 1493 w 1658" name="T46"/>
                <a:gd fmla="*/ 378 h 1243" name="T47"/>
                <a:gd fmla="*/ 1492 w 1658" name="T48"/>
                <a:gd fmla="*/ 329 h 1243" name="T49"/>
                <a:gd fmla="*/ 1492 w 1658" name="T50"/>
                <a:gd fmla="*/ 280 h 1243" name="T51"/>
                <a:gd fmla="*/ 1465 w 1658" name="T52"/>
                <a:gd fmla="*/ 259 h 1243" name="T53"/>
                <a:gd fmla="*/ 1437 w 1658" name="T54"/>
                <a:gd fmla="*/ 265 h 1243" name="T55"/>
                <a:gd fmla="*/ 1420 w 1658" name="T56"/>
                <a:gd fmla="*/ 244 h 1243" name="T57"/>
                <a:gd fmla="*/ 1385 w 1658" name="T58"/>
                <a:gd fmla="*/ 182 h 1243" name="T59"/>
                <a:gd fmla="*/ 1322 w 1658" name="T60"/>
                <a:gd fmla="*/ 104 h 1243" name="T61"/>
                <a:gd fmla="*/ 1315 w 1658" name="T62"/>
                <a:gd fmla="*/ 59 h 1243" name="T63"/>
                <a:gd fmla="*/ 1296 w 1658" name="T64"/>
                <a:gd fmla="*/ 0 h 1243" name="T65"/>
                <a:gd fmla="*/ 1123 w 1658" name="T66"/>
                <a:gd fmla="*/ 7 h 1243" name="T67"/>
                <a:gd fmla="*/ 815 w 1658" name="T68"/>
                <a:gd fmla="*/ 41 h 1243" name="T69"/>
                <a:gd fmla="*/ 751 w 1658" name="T70"/>
                <a:gd fmla="*/ 102 h 1243" name="T71"/>
                <a:gd fmla="*/ 33 w 1658" name="T72"/>
                <a:gd fmla="*/ 83 h 1243" name="T73"/>
                <a:gd fmla="*/ 192 w 1658" name="T74"/>
                <a:gd fmla="*/ 575 h 1243" name="T75"/>
                <a:gd fmla="*/ 562 w 1658" name="T76"/>
                <a:gd fmla="*/ 597 h 1243" name="T77"/>
                <a:gd fmla="*/ 763 w 1658" name="T78"/>
                <a:gd fmla="*/ 610 h 1243" name="T79"/>
                <a:gd fmla="*/ 941 w 1658" name="T80"/>
                <a:gd fmla="*/ 598 h 1243" name="T81"/>
                <a:gd fmla="*/ 944 w 1658" name="T82"/>
                <a:gd fmla="*/ 252 h 1243" name="T83"/>
                <a:gd fmla="*/ 917 w 1658" name="T84"/>
                <a:gd fmla="*/ 234 h 1243" name="T85"/>
                <a:gd fmla="*/ 887 w 1658" name="T86"/>
                <a:gd fmla="*/ 203 h 1243" name="T87"/>
                <a:gd fmla="*/ 888 w 1658" name="T88"/>
                <a:gd fmla="*/ 160 h 1243" name="T89"/>
                <a:gd fmla="*/ 915 w 1658" name="T90"/>
                <a:gd fmla="*/ 147 h 1243" name="T91"/>
                <a:gd fmla="*/ 901 w 1658" name="T92"/>
                <a:gd fmla="*/ 136 h 1243" name="T93"/>
                <a:gd fmla="*/ 850 w 1658" name="T94"/>
                <a:gd fmla="*/ 105 h 1243" name="T95"/>
                <a:gd fmla="*/ 901 w 1658" name="T96"/>
                <a:gd fmla="*/ 135 h 1243" name="T97"/>
                <a:gd fmla="*/ 915 w 1658" name="T98"/>
                <a:gd fmla="*/ 149 h 1243" name="T99"/>
                <a:gd fmla="*/ 889 w 1658" name="T100"/>
                <a:gd fmla="*/ 160 h 1243" name="T101"/>
                <a:gd fmla="*/ 888 w 1658" name="T102"/>
                <a:gd fmla="*/ 203 h 1243" name="T103"/>
                <a:gd fmla="*/ 917 w 1658" name="T104"/>
                <a:gd fmla="*/ 233 h 1243" name="T105"/>
                <a:gd fmla="*/ 945 w 1658" name="T106"/>
                <a:gd fmla="*/ 252 h 1243" name="T107"/>
                <a:gd fmla="*/ 943 w 1658" name="T108"/>
                <a:gd fmla="*/ 600 h 1243" name="T109"/>
                <a:gd fmla="*/ 965 w 1658" name="T110"/>
                <a:gd fmla="*/ 803 h 1243" name="T111"/>
                <a:gd fmla="*/ 1035 w 1658" name="T112"/>
                <a:gd fmla="*/ 1153 h 1243" name="T113"/>
                <a:gd fmla="*/ 1422 w 1658" name="T114"/>
                <a:gd fmla="*/ 1152 h 1243" name="T115"/>
                <a:gd fmla="*/ 1424 w 1658" name="T116"/>
                <a:gd fmla="*/ 1106 h 1243" name="T117"/>
                <a:gd fmla="*/ 1450 w 1658" name="T118"/>
                <a:gd fmla="*/ 1038 h 1243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243" w="1658">
                  <a:moveTo>
                    <a:pt x="1450" y="1038"/>
                  </a:moveTo>
                  <a:lnTo>
                    <a:pt x="1450" y="1038"/>
                  </a:lnTo>
                  <a:lnTo>
                    <a:pt x="1457" y="1024"/>
                  </a:lnTo>
                  <a:lnTo>
                    <a:pt x="1464" y="1010"/>
                  </a:lnTo>
                  <a:lnTo>
                    <a:pt x="1464" y="1010"/>
                  </a:lnTo>
                  <a:lnTo>
                    <a:pt x="1476" y="984"/>
                  </a:lnTo>
                  <a:lnTo>
                    <a:pt x="1476" y="984"/>
                  </a:lnTo>
                  <a:lnTo>
                    <a:pt x="1488" y="960"/>
                  </a:lnTo>
                  <a:lnTo>
                    <a:pt x="1493" y="953"/>
                  </a:lnTo>
                  <a:lnTo>
                    <a:pt x="1495" y="950"/>
                  </a:lnTo>
                  <a:lnTo>
                    <a:pt x="1497" y="949"/>
                  </a:lnTo>
                  <a:lnTo>
                    <a:pt x="1497" y="949"/>
                  </a:lnTo>
                  <a:lnTo>
                    <a:pt x="1500" y="946"/>
                  </a:lnTo>
                  <a:lnTo>
                    <a:pt x="1504" y="940"/>
                  </a:lnTo>
                  <a:lnTo>
                    <a:pt x="1514" y="923"/>
                  </a:lnTo>
                  <a:lnTo>
                    <a:pt x="1531" y="890"/>
                  </a:lnTo>
                  <a:lnTo>
                    <a:pt x="1531" y="890"/>
                  </a:lnTo>
                  <a:lnTo>
                    <a:pt x="1531" y="890"/>
                  </a:lnTo>
                  <a:lnTo>
                    <a:pt x="1542" y="890"/>
                  </a:lnTo>
                  <a:lnTo>
                    <a:pt x="1542" y="890"/>
                  </a:lnTo>
                  <a:lnTo>
                    <a:pt x="1545" y="870"/>
                  </a:lnTo>
                  <a:lnTo>
                    <a:pt x="1546" y="848"/>
                  </a:lnTo>
                  <a:lnTo>
                    <a:pt x="1546" y="848"/>
                  </a:lnTo>
                  <a:lnTo>
                    <a:pt x="1548" y="838"/>
                  </a:lnTo>
                  <a:lnTo>
                    <a:pt x="1552" y="824"/>
                  </a:lnTo>
                  <a:lnTo>
                    <a:pt x="1560" y="792"/>
                  </a:lnTo>
                  <a:lnTo>
                    <a:pt x="1577" y="745"/>
                  </a:lnTo>
                  <a:lnTo>
                    <a:pt x="1577" y="745"/>
                  </a:lnTo>
                  <a:lnTo>
                    <a:pt x="1563" y="747"/>
                  </a:lnTo>
                  <a:lnTo>
                    <a:pt x="1528" y="751"/>
                  </a:lnTo>
                  <a:lnTo>
                    <a:pt x="1528" y="751"/>
                  </a:lnTo>
                  <a:lnTo>
                    <a:pt x="1521" y="751"/>
                  </a:lnTo>
                  <a:lnTo>
                    <a:pt x="1514" y="751"/>
                  </a:lnTo>
                  <a:lnTo>
                    <a:pt x="1510" y="748"/>
                  </a:lnTo>
                  <a:lnTo>
                    <a:pt x="1507" y="745"/>
                  </a:lnTo>
                  <a:lnTo>
                    <a:pt x="1507" y="745"/>
                  </a:lnTo>
                  <a:lnTo>
                    <a:pt x="1506" y="741"/>
                  </a:lnTo>
                  <a:lnTo>
                    <a:pt x="1507" y="736"/>
                  </a:lnTo>
                  <a:lnTo>
                    <a:pt x="1509" y="730"/>
                  </a:lnTo>
                  <a:lnTo>
                    <a:pt x="1513" y="723"/>
                  </a:lnTo>
                  <a:lnTo>
                    <a:pt x="1521" y="709"/>
                  </a:lnTo>
                  <a:lnTo>
                    <a:pt x="1534" y="696"/>
                  </a:lnTo>
                  <a:lnTo>
                    <a:pt x="1534" y="696"/>
                  </a:lnTo>
                  <a:lnTo>
                    <a:pt x="1538" y="691"/>
                  </a:lnTo>
                  <a:lnTo>
                    <a:pt x="1541" y="687"/>
                  </a:lnTo>
                  <a:lnTo>
                    <a:pt x="1542" y="682"/>
                  </a:lnTo>
                  <a:lnTo>
                    <a:pt x="1542" y="678"/>
                  </a:lnTo>
                  <a:lnTo>
                    <a:pt x="1542" y="678"/>
                  </a:lnTo>
                  <a:lnTo>
                    <a:pt x="1539" y="673"/>
                  </a:lnTo>
                  <a:lnTo>
                    <a:pt x="1535" y="668"/>
                  </a:lnTo>
                  <a:lnTo>
                    <a:pt x="1528" y="664"/>
                  </a:lnTo>
                  <a:lnTo>
                    <a:pt x="954" y="678"/>
                  </a:lnTo>
                  <a:lnTo>
                    <a:pt x="954" y="677"/>
                  </a:lnTo>
                  <a:lnTo>
                    <a:pt x="1528" y="663"/>
                  </a:lnTo>
                  <a:lnTo>
                    <a:pt x="1528" y="663"/>
                  </a:lnTo>
                  <a:lnTo>
                    <a:pt x="1528" y="663"/>
                  </a:lnTo>
                  <a:lnTo>
                    <a:pt x="1535" y="667"/>
                  </a:lnTo>
                  <a:lnTo>
                    <a:pt x="1539" y="671"/>
                  </a:lnTo>
                  <a:lnTo>
                    <a:pt x="1542" y="674"/>
                  </a:lnTo>
                  <a:lnTo>
                    <a:pt x="1542" y="677"/>
                  </a:lnTo>
                  <a:lnTo>
                    <a:pt x="1542" y="677"/>
                  </a:lnTo>
                  <a:lnTo>
                    <a:pt x="1544" y="682"/>
                  </a:lnTo>
                  <a:lnTo>
                    <a:pt x="1542" y="687"/>
                  </a:lnTo>
                  <a:lnTo>
                    <a:pt x="1539" y="692"/>
                  </a:lnTo>
                  <a:lnTo>
                    <a:pt x="1534" y="698"/>
                  </a:lnTo>
                  <a:lnTo>
                    <a:pt x="1534" y="698"/>
                  </a:lnTo>
                  <a:lnTo>
                    <a:pt x="1523" y="710"/>
                  </a:lnTo>
                  <a:lnTo>
                    <a:pt x="1513" y="723"/>
                  </a:lnTo>
                  <a:lnTo>
                    <a:pt x="1510" y="730"/>
                  </a:lnTo>
                  <a:lnTo>
                    <a:pt x="1509" y="736"/>
                  </a:lnTo>
                  <a:lnTo>
                    <a:pt x="1507" y="741"/>
                  </a:lnTo>
                  <a:lnTo>
                    <a:pt x="1509" y="744"/>
                  </a:lnTo>
                  <a:lnTo>
                    <a:pt x="1509" y="744"/>
                  </a:lnTo>
                  <a:lnTo>
                    <a:pt x="1511" y="747"/>
                  </a:lnTo>
                  <a:lnTo>
                    <a:pt x="1516" y="750"/>
                  </a:lnTo>
                  <a:lnTo>
                    <a:pt x="1521" y="750"/>
                  </a:lnTo>
                  <a:lnTo>
                    <a:pt x="1528" y="750"/>
                  </a:lnTo>
                  <a:lnTo>
                    <a:pt x="1528" y="750"/>
                  </a:lnTo>
                  <a:lnTo>
                    <a:pt x="1567" y="744"/>
                  </a:lnTo>
                  <a:lnTo>
                    <a:pt x="1579" y="744"/>
                  </a:lnTo>
                  <a:lnTo>
                    <a:pt x="1579" y="744"/>
                  </a:lnTo>
                  <a:lnTo>
                    <a:pt x="1581" y="744"/>
                  </a:lnTo>
                  <a:lnTo>
                    <a:pt x="1584" y="744"/>
                  </a:lnTo>
                  <a:lnTo>
                    <a:pt x="1584" y="744"/>
                  </a:lnTo>
                  <a:lnTo>
                    <a:pt x="1588" y="745"/>
                  </a:lnTo>
                  <a:lnTo>
                    <a:pt x="1593" y="744"/>
                  </a:lnTo>
                  <a:lnTo>
                    <a:pt x="1593" y="744"/>
                  </a:lnTo>
                  <a:lnTo>
                    <a:pt x="1595" y="740"/>
                  </a:lnTo>
                  <a:lnTo>
                    <a:pt x="1598" y="733"/>
                  </a:lnTo>
                  <a:lnTo>
                    <a:pt x="1604" y="715"/>
                  </a:lnTo>
                  <a:lnTo>
                    <a:pt x="1607" y="691"/>
                  </a:lnTo>
                  <a:lnTo>
                    <a:pt x="1608" y="668"/>
                  </a:lnTo>
                  <a:lnTo>
                    <a:pt x="1608" y="668"/>
                  </a:lnTo>
                  <a:lnTo>
                    <a:pt x="1609" y="661"/>
                  </a:lnTo>
                  <a:lnTo>
                    <a:pt x="1611" y="656"/>
                  </a:lnTo>
                  <a:lnTo>
                    <a:pt x="1615" y="649"/>
                  </a:lnTo>
                  <a:lnTo>
                    <a:pt x="1618" y="645"/>
                  </a:lnTo>
                  <a:lnTo>
                    <a:pt x="1628" y="635"/>
                  </a:lnTo>
                  <a:lnTo>
                    <a:pt x="1639" y="626"/>
                  </a:lnTo>
                  <a:lnTo>
                    <a:pt x="1639" y="626"/>
                  </a:lnTo>
                  <a:lnTo>
                    <a:pt x="1651" y="618"/>
                  </a:lnTo>
                  <a:lnTo>
                    <a:pt x="1651" y="618"/>
                  </a:lnTo>
                  <a:lnTo>
                    <a:pt x="1656" y="612"/>
                  </a:lnTo>
                  <a:lnTo>
                    <a:pt x="1658" y="605"/>
                  </a:lnTo>
                  <a:lnTo>
                    <a:pt x="1658" y="598"/>
                  </a:lnTo>
                  <a:lnTo>
                    <a:pt x="1657" y="591"/>
                  </a:lnTo>
                  <a:lnTo>
                    <a:pt x="1656" y="586"/>
                  </a:lnTo>
                  <a:lnTo>
                    <a:pt x="1653" y="580"/>
                  </a:lnTo>
                  <a:lnTo>
                    <a:pt x="1649" y="572"/>
                  </a:lnTo>
                  <a:lnTo>
                    <a:pt x="1649" y="572"/>
                  </a:lnTo>
                  <a:lnTo>
                    <a:pt x="1643" y="568"/>
                  </a:lnTo>
                  <a:lnTo>
                    <a:pt x="1635" y="565"/>
                  </a:lnTo>
                  <a:lnTo>
                    <a:pt x="1635" y="565"/>
                  </a:lnTo>
                  <a:lnTo>
                    <a:pt x="1622" y="559"/>
                  </a:lnTo>
                  <a:lnTo>
                    <a:pt x="1616" y="556"/>
                  </a:lnTo>
                  <a:lnTo>
                    <a:pt x="1611" y="552"/>
                  </a:lnTo>
                  <a:lnTo>
                    <a:pt x="1607" y="548"/>
                  </a:lnTo>
                  <a:lnTo>
                    <a:pt x="1602" y="542"/>
                  </a:lnTo>
                  <a:lnTo>
                    <a:pt x="1601" y="537"/>
                  </a:lnTo>
                  <a:lnTo>
                    <a:pt x="1601" y="528"/>
                  </a:lnTo>
                  <a:lnTo>
                    <a:pt x="1601" y="528"/>
                  </a:lnTo>
                  <a:lnTo>
                    <a:pt x="1601" y="516"/>
                  </a:lnTo>
                  <a:lnTo>
                    <a:pt x="1600" y="506"/>
                  </a:lnTo>
                  <a:lnTo>
                    <a:pt x="1598" y="498"/>
                  </a:lnTo>
                  <a:lnTo>
                    <a:pt x="1595" y="491"/>
                  </a:lnTo>
                  <a:lnTo>
                    <a:pt x="1595" y="491"/>
                  </a:lnTo>
                  <a:lnTo>
                    <a:pt x="1593" y="482"/>
                  </a:lnTo>
                  <a:lnTo>
                    <a:pt x="1590" y="472"/>
                  </a:lnTo>
                  <a:lnTo>
                    <a:pt x="1590" y="472"/>
                  </a:lnTo>
                  <a:lnTo>
                    <a:pt x="1586" y="464"/>
                  </a:lnTo>
                  <a:lnTo>
                    <a:pt x="1580" y="457"/>
                  </a:lnTo>
                  <a:lnTo>
                    <a:pt x="1572" y="451"/>
                  </a:lnTo>
                  <a:lnTo>
                    <a:pt x="1563" y="446"/>
                  </a:lnTo>
                  <a:lnTo>
                    <a:pt x="1548" y="440"/>
                  </a:lnTo>
                  <a:lnTo>
                    <a:pt x="1539" y="437"/>
                  </a:lnTo>
                  <a:lnTo>
                    <a:pt x="1539" y="437"/>
                  </a:lnTo>
                  <a:lnTo>
                    <a:pt x="1531" y="433"/>
                  </a:lnTo>
                  <a:lnTo>
                    <a:pt x="1523" y="427"/>
                  </a:lnTo>
                  <a:lnTo>
                    <a:pt x="1516" y="418"/>
                  </a:lnTo>
                  <a:lnTo>
                    <a:pt x="1509" y="402"/>
                  </a:lnTo>
                  <a:lnTo>
                    <a:pt x="1509" y="402"/>
                  </a:lnTo>
                  <a:lnTo>
                    <a:pt x="1500" y="390"/>
                  </a:lnTo>
                  <a:lnTo>
                    <a:pt x="1500" y="390"/>
                  </a:lnTo>
                  <a:lnTo>
                    <a:pt x="1493" y="378"/>
                  </a:lnTo>
                  <a:lnTo>
                    <a:pt x="1490" y="373"/>
                  </a:lnTo>
                  <a:lnTo>
                    <a:pt x="1489" y="366"/>
                  </a:lnTo>
                  <a:lnTo>
                    <a:pt x="1488" y="359"/>
                  </a:lnTo>
                  <a:lnTo>
                    <a:pt x="1488" y="350"/>
                  </a:lnTo>
                  <a:lnTo>
                    <a:pt x="1489" y="341"/>
                  </a:lnTo>
                  <a:lnTo>
                    <a:pt x="1492" y="329"/>
                  </a:lnTo>
                  <a:lnTo>
                    <a:pt x="1492" y="329"/>
                  </a:lnTo>
                  <a:lnTo>
                    <a:pt x="1496" y="306"/>
                  </a:lnTo>
                  <a:lnTo>
                    <a:pt x="1497" y="299"/>
                  </a:lnTo>
                  <a:lnTo>
                    <a:pt x="1497" y="292"/>
                  </a:lnTo>
                  <a:lnTo>
                    <a:pt x="1495" y="286"/>
                  </a:lnTo>
                  <a:lnTo>
                    <a:pt x="1492" y="280"/>
                  </a:lnTo>
                  <a:lnTo>
                    <a:pt x="1481" y="269"/>
                  </a:lnTo>
                  <a:lnTo>
                    <a:pt x="1478" y="266"/>
                  </a:lnTo>
                  <a:lnTo>
                    <a:pt x="1478" y="266"/>
                  </a:lnTo>
                  <a:lnTo>
                    <a:pt x="1474" y="262"/>
                  </a:lnTo>
                  <a:lnTo>
                    <a:pt x="1469" y="259"/>
                  </a:lnTo>
                  <a:lnTo>
                    <a:pt x="1465" y="259"/>
                  </a:lnTo>
                  <a:lnTo>
                    <a:pt x="1462" y="258"/>
                  </a:lnTo>
                  <a:lnTo>
                    <a:pt x="1455" y="259"/>
                  </a:lnTo>
                  <a:lnTo>
                    <a:pt x="1448" y="262"/>
                  </a:lnTo>
                  <a:lnTo>
                    <a:pt x="1448" y="262"/>
                  </a:lnTo>
                  <a:lnTo>
                    <a:pt x="1443" y="265"/>
                  </a:lnTo>
                  <a:lnTo>
                    <a:pt x="1437" y="265"/>
                  </a:lnTo>
                  <a:lnTo>
                    <a:pt x="1434" y="265"/>
                  </a:lnTo>
                  <a:lnTo>
                    <a:pt x="1431" y="264"/>
                  </a:lnTo>
                  <a:lnTo>
                    <a:pt x="1429" y="261"/>
                  </a:lnTo>
                  <a:lnTo>
                    <a:pt x="1427" y="257"/>
                  </a:lnTo>
                  <a:lnTo>
                    <a:pt x="1427" y="257"/>
                  </a:lnTo>
                  <a:lnTo>
                    <a:pt x="1420" y="244"/>
                  </a:lnTo>
                  <a:lnTo>
                    <a:pt x="1413" y="231"/>
                  </a:lnTo>
                  <a:lnTo>
                    <a:pt x="1413" y="231"/>
                  </a:lnTo>
                  <a:lnTo>
                    <a:pt x="1402" y="208"/>
                  </a:lnTo>
                  <a:lnTo>
                    <a:pt x="1395" y="195"/>
                  </a:lnTo>
                  <a:lnTo>
                    <a:pt x="1385" y="182"/>
                  </a:lnTo>
                  <a:lnTo>
                    <a:pt x="1385" y="182"/>
                  </a:lnTo>
                  <a:lnTo>
                    <a:pt x="1366" y="158"/>
                  </a:lnTo>
                  <a:lnTo>
                    <a:pt x="1366" y="158"/>
                  </a:lnTo>
                  <a:lnTo>
                    <a:pt x="1345" y="133"/>
                  </a:lnTo>
                  <a:lnTo>
                    <a:pt x="1326" y="109"/>
                  </a:lnTo>
                  <a:lnTo>
                    <a:pt x="1326" y="109"/>
                  </a:lnTo>
                  <a:lnTo>
                    <a:pt x="1322" y="104"/>
                  </a:lnTo>
                  <a:lnTo>
                    <a:pt x="1321" y="97"/>
                  </a:lnTo>
                  <a:lnTo>
                    <a:pt x="1318" y="84"/>
                  </a:lnTo>
                  <a:lnTo>
                    <a:pt x="1318" y="70"/>
                  </a:lnTo>
                  <a:lnTo>
                    <a:pt x="1319" y="58"/>
                  </a:lnTo>
                  <a:lnTo>
                    <a:pt x="1319" y="58"/>
                  </a:lnTo>
                  <a:lnTo>
                    <a:pt x="1315" y="59"/>
                  </a:lnTo>
                  <a:lnTo>
                    <a:pt x="1315" y="58"/>
                  </a:lnTo>
                  <a:lnTo>
                    <a:pt x="1315" y="58"/>
                  </a:lnTo>
                  <a:lnTo>
                    <a:pt x="1319" y="55"/>
                  </a:lnTo>
                  <a:lnTo>
                    <a:pt x="1319" y="55"/>
                  </a:lnTo>
                  <a:lnTo>
                    <a:pt x="1322" y="38"/>
                  </a:lnTo>
                  <a:lnTo>
                    <a:pt x="1296" y="0"/>
                  </a:lnTo>
                  <a:lnTo>
                    <a:pt x="1296" y="0"/>
                  </a:lnTo>
                  <a:lnTo>
                    <a:pt x="1238" y="0"/>
                  </a:lnTo>
                  <a:lnTo>
                    <a:pt x="1192" y="2"/>
                  </a:lnTo>
                  <a:lnTo>
                    <a:pt x="1150" y="6"/>
                  </a:lnTo>
                  <a:lnTo>
                    <a:pt x="1150" y="6"/>
                  </a:lnTo>
                  <a:lnTo>
                    <a:pt x="1123" y="7"/>
                  </a:lnTo>
                  <a:lnTo>
                    <a:pt x="1081" y="9"/>
                  </a:lnTo>
                  <a:lnTo>
                    <a:pt x="972" y="11"/>
                  </a:lnTo>
                  <a:lnTo>
                    <a:pt x="802" y="14"/>
                  </a:lnTo>
                  <a:lnTo>
                    <a:pt x="802" y="14"/>
                  </a:lnTo>
                  <a:lnTo>
                    <a:pt x="808" y="27"/>
                  </a:lnTo>
                  <a:lnTo>
                    <a:pt x="815" y="41"/>
                  </a:lnTo>
                  <a:lnTo>
                    <a:pt x="832" y="69"/>
                  </a:lnTo>
                  <a:lnTo>
                    <a:pt x="853" y="102"/>
                  </a:lnTo>
                  <a:lnTo>
                    <a:pt x="854" y="104"/>
                  </a:lnTo>
                  <a:lnTo>
                    <a:pt x="853" y="104"/>
                  </a:lnTo>
                  <a:lnTo>
                    <a:pt x="853" y="104"/>
                  </a:lnTo>
                  <a:lnTo>
                    <a:pt x="751" y="102"/>
                  </a:lnTo>
                  <a:lnTo>
                    <a:pt x="515" y="100"/>
                  </a:lnTo>
                  <a:lnTo>
                    <a:pt x="378" y="97"/>
                  </a:lnTo>
                  <a:lnTo>
                    <a:pt x="244" y="94"/>
                  </a:lnTo>
                  <a:lnTo>
                    <a:pt x="124" y="90"/>
                  </a:lnTo>
                  <a:lnTo>
                    <a:pt x="75" y="87"/>
                  </a:lnTo>
                  <a:lnTo>
                    <a:pt x="33" y="83"/>
                  </a:lnTo>
                  <a:lnTo>
                    <a:pt x="0" y="568"/>
                  </a:lnTo>
                  <a:lnTo>
                    <a:pt x="0" y="568"/>
                  </a:lnTo>
                  <a:lnTo>
                    <a:pt x="49" y="569"/>
                  </a:lnTo>
                  <a:lnTo>
                    <a:pt x="110" y="570"/>
                  </a:lnTo>
                  <a:lnTo>
                    <a:pt x="110" y="570"/>
                  </a:lnTo>
                  <a:lnTo>
                    <a:pt x="192" y="575"/>
                  </a:lnTo>
                  <a:lnTo>
                    <a:pt x="330" y="583"/>
                  </a:lnTo>
                  <a:lnTo>
                    <a:pt x="330" y="583"/>
                  </a:lnTo>
                  <a:lnTo>
                    <a:pt x="455" y="591"/>
                  </a:lnTo>
                  <a:lnTo>
                    <a:pt x="525" y="596"/>
                  </a:lnTo>
                  <a:lnTo>
                    <a:pt x="525" y="596"/>
                  </a:lnTo>
                  <a:lnTo>
                    <a:pt x="562" y="597"/>
                  </a:lnTo>
                  <a:lnTo>
                    <a:pt x="616" y="601"/>
                  </a:lnTo>
                  <a:lnTo>
                    <a:pt x="616" y="601"/>
                  </a:lnTo>
                  <a:lnTo>
                    <a:pt x="703" y="608"/>
                  </a:lnTo>
                  <a:lnTo>
                    <a:pt x="738" y="610"/>
                  </a:lnTo>
                  <a:lnTo>
                    <a:pt x="763" y="610"/>
                  </a:lnTo>
                  <a:lnTo>
                    <a:pt x="763" y="610"/>
                  </a:lnTo>
                  <a:lnTo>
                    <a:pt x="940" y="598"/>
                  </a:lnTo>
                  <a:lnTo>
                    <a:pt x="940" y="598"/>
                  </a:lnTo>
                  <a:lnTo>
                    <a:pt x="940" y="596"/>
                  </a:lnTo>
                  <a:lnTo>
                    <a:pt x="940" y="596"/>
                  </a:lnTo>
                  <a:lnTo>
                    <a:pt x="940" y="596"/>
                  </a:lnTo>
                  <a:lnTo>
                    <a:pt x="941" y="598"/>
                  </a:lnTo>
                  <a:lnTo>
                    <a:pt x="941" y="598"/>
                  </a:lnTo>
                  <a:lnTo>
                    <a:pt x="943" y="598"/>
                  </a:lnTo>
                  <a:lnTo>
                    <a:pt x="943" y="598"/>
                  </a:lnTo>
                  <a:lnTo>
                    <a:pt x="944" y="257"/>
                  </a:lnTo>
                  <a:lnTo>
                    <a:pt x="944" y="257"/>
                  </a:lnTo>
                  <a:lnTo>
                    <a:pt x="944" y="252"/>
                  </a:lnTo>
                  <a:lnTo>
                    <a:pt x="943" y="248"/>
                  </a:lnTo>
                  <a:lnTo>
                    <a:pt x="940" y="245"/>
                  </a:lnTo>
                  <a:lnTo>
                    <a:pt x="936" y="243"/>
                  </a:lnTo>
                  <a:lnTo>
                    <a:pt x="927" y="238"/>
                  </a:lnTo>
                  <a:lnTo>
                    <a:pt x="917" y="234"/>
                  </a:lnTo>
                  <a:lnTo>
                    <a:pt x="917" y="234"/>
                  </a:lnTo>
                  <a:lnTo>
                    <a:pt x="906" y="229"/>
                  </a:lnTo>
                  <a:lnTo>
                    <a:pt x="898" y="224"/>
                  </a:lnTo>
                  <a:lnTo>
                    <a:pt x="898" y="224"/>
                  </a:lnTo>
                  <a:lnTo>
                    <a:pt x="892" y="219"/>
                  </a:lnTo>
                  <a:lnTo>
                    <a:pt x="889" y="212"/>
                  </a:lnTo>
                  <a:lnTo>
                    <a:pt x="887" y="203"/>
                  </a:lnTo>
                  <a:lnTo>
                    <a:pt x="885" y="195"/>
                  </a:lnTo>
                  <a:lnTo>
                    <a:pt x="884" y="179"/>
                  </a:lnTo>
                  <a:lnTo>
                    <a:pt x="882" y="167"/>
                  </a:lnTo>
                  <a:lnTo>
                    <a:pt x="882" y="167"/>
                  </a:lnTo>
                  <a:lnTo>
                    <a:pt x="885" y="163"/>
                  </a:lnTo>
                  <a:lnTo>
                    <a:pt x="888" y="160"/>
                  </a:lnTo>
                  <a:lnTo>
                    <a:pt x="894" y="157"/>
                  </a:lnTo>
                  <a:lnTo>
                    <a:pt x="899" y="154"/>
                  </a:lnTo>
                  <a:lnTo>
                    <a:pt x="899" y="154"/>
                  </a:lnTo>
                  <a:lnTo>
                    <a:pt x="908" y="151"/>
                  </a:lnTo>
                  <a:lnTo>
                    <a:pt x="912" y="150"/>
                  </a:lnTo>
                  <a:lnTo>
                    <a:pt x="915" y="147"/>
                  </a:lnTo>
                  <a:lnTo>
                    <a:pt x="915" y="147"/>
                  </a:lnTo>
                  <a:lnTo>
                    <a:pt x="915" y="144"/>
                  </a:lnTo>
                  <a:lnTo>
                    <a:pt x="915" y="144"/>
                  </a:lnTo>
                  <a:lnTo>
                    <a:pt x="913" y="142"/>
                  </a:lnTo>
                  <a:lnTo>
                    <a:pt x="909" y="139"/>
                  </a:lnTo>
                  <a:lnTo>
                    <a:pt x="901" y="136"/>
                  </a:lnTo>
                  <a:lnTo>
                    <a:pt x="901" y="136"/>
                  </a:lnTo>
                  <a:lnTo>
                    <a:pt x="889" y="132"/>
                  </a:lnTo>
                  <a:lnTo>
                    <a:pt x="889" y="132"/>
                  </a:lnTo>
                  <a:lnTo>
                    <a:pt x="866" y="116"/>
                  </a:lnTo>
                  <a:lnTo>
                    <a:pt x="850" y="107"/>
                  </a:lnTo>
                  <a:lnTo>
                    <a:pt x="850" y="105"/>
                  </a:lnTo>
                  <a:lnTo>
                    <a:pt x="850" y="105"/>
                  </a:lnTo>
                  <a:lnTo>
                    <a:pt x="866" y="115"/>
                  </a:lnTo>
                  <a:lnTo>
                    <a:pt x="889" y="130"/>
                  </a:lnTo>
                  <a:lnTo>
                    <a:pt x="889" y="130"/>
                  </a:lnTo>
                  <a:lnTo>
                    <a:pt x="901" y="135"/>
                  </a:lnTo>
                  <a:lnTo>
                    <a:pt x="901" y="135"/>
                  </a:lnTo>
                  <a:lnTo>
                    <a:pt x="910" y="139"/>
                  </a:lnTo>
                  <a:lnTo>
                    <a:pt x="915" y="140"/>
                  </a:lnTo>
                  <a:lnTo>
                    <a:pt x="916" y="143"/>
                  </a:lnTo>
                  <a:lnTo>
                    <a:pt x="916" y="143"/>
                  </a:lnTo>
                  <a:lnTo>
                    <a:pt x="916" y="146"/>
                  </a:lnTo>
                  <a:lnTo>
                    <a:pt x="915" y="149"/>
                  </a:lnTo>
                  <a:lnTo>
                    <a:pt x="915" y="149"/>
                  </a:lnTo>
                  <a:lnTo>
                    <a:pt x="913" y="150"/>
                  </a:lnTo>
                  <a:lnTo>
                    <a:pt x="909" y="153"/>
                  </a:lnTo>
                  <a:lnTo>
                    <a:pt x="901" y="156"/>
                  </a:lnTo>
                  <a:lnTo>
                    <a:pt x="901" y="156"/>
                  </a:lnTo>
                  <a:lnTo>
                    <a:pt x="889" y="160"/>
                  </a:lnTo>
                  <a:lnTo>
                    <a:pt x="885" y="163"/>
                  </a:lnTo>
                  <a:lnTo>
                    <a:pt x="884" y="167"/>
                  </a:lnTo>
                  <a:lnTo>
                    <a:pt x="884" y="167"/>
                  </a:lnTo>
                  <a:lnTo>
                    <a:pt x="885" y="179"/>
                  </a:lnTo>
                  <a:lnTo>
                    <a:pt x="887" y="195"/>
                  </a:lnTo>
                  <a:lnTo>
                    <a:pt x="888" y="203"/>
                  </a:lnTo>
                  <a:lnTo>
                    <a:pt x="891" y="210"/>
                  </a:lnTo>
                  <a:lnTo>
                    <a:pt x="894" y="217"/>
                  </a:lnTo>
                  <a:lnTo>
                    <a:pt x="898" y="223"/>
                  </a:lnTo>
                  <a:lnTo>
                    <a:pt x="898" y="223"/>
                  </a:lnTo>
                  <a:lnTo>
                    <a:pt x="908" y="229"/>
                  </a:lnTo>
                  <a:lnTo>
                    <a:pt x="917" y="233"/>
                  </a:lnTo>
                  <a:lnTo>
                    <a:pt x="917" y="233"/>
                  </a:lnTo>
                  <a:lnTo>
                    <a:pt x="929" y="237"/>
                  </a:lnTo>
                  <a:lnTo>
                    <a:pt x="937" y="241"/>
                  </a:lnTo>
                  <a:lnTo>
                    <a:pt x="941" y="245"/>
                  </a:lnTo>
                  <a:lnTo>
                    <a:pt x="944" y="248"/>
                  </a:lnTo>
                  <a:lnTo>
                    <a:pt x="945" y="252"/>
                  </a:lnTo>
                  <a:lnTo>
                    <a:pt x="945" y="257"/>
                  </a:lnTo>
                  <a:lnTo>
                    <a:pt x="945" y="257"/>
                  </a:lnTo>
                  <a:lnTo>
                    <a:pt x="943" y="598"/>
                  </a:lnTo>
                  <a:lnTo>
                    <a:pt x="943" y="600"/>
                  </a:lnTo>
                  <a:lnTo>
                    <a:pt x="943" y="600"/>
                  </a:lnTo>
                  <a:lnTo>
                    <a:pt x="943" y="600"/>
                  </a:lnTo>
                  <a:lnTo>
                    <a:pt x="941" y="600"/>
                  </a:lnTo>
                  <a:lnTo>
                    <a:pt x="941" y="600"/>
                  </a:lnTo>
                  <a:lnTo>
                    <a:pt x="955" y="694"/>
                  </a:lnTo>
                  <a:lnTo>
                    <a:pt x="962" y="757"/>
                  </a:lnTo>
                  <a:lnTo>
                    <a:pt x="965" y="783"/>
                  </a:lnTo>
                  <a:lnTo>
                    <a:pt x="965" y="803"/>
                  </a:lnTo>
                  <a:lnTo>
                    <a:pt x="965" y="803"/>
                  </a:lnTo>
                  <a:lnTo>
                    <a:pt x="969" y="958"/>
                  </a:lnTo>
                  <a:lnTo>
                    <a:pt x="973" y="1135"/>
                  </a:lnTo>
                  <a:lnTo>
                    <a:pt x="996" y="1156"/>
                  </a:lnTo>
                  <a:lnTo>
                    <a:pt x="1035" y="1153"/>
                  </a:lnTo>
                  <a:lnTo>
                    <a:pt x="1035" y="1153"/>
                  </a:lnTo>
                  <a:lnTo>
                    <a:pt x="1036" y="1243"/>
                  </a:lnTo>
                  <a:lnTo>
                    <a:pt x="1420" y="1234"/>
                  </a:lnTo>
                  <a:lnTo>
                    <a:pt x="1420" y="1234"/>
                  </a:lnTo>
                  <a:lnTo>
                    <a:pt x="1420" y="1194"/>
                  </a:lnTo>
                  <a:lnTo>
                    <a:pt x="1422" y="1164"/>
                  </a:lnTo>
                  <a:lnTo>
                    <a:pt x="1422" y="1152"/>
                  </a:lnTo>
                  <a:lnTo>
                    <a:pt x="1424" y="1142"/>
                  </a:lnTo>
                  <a:lnTo>
                    <a:pt x="1424" y="1142"/>
                  </a:lnTo>
                  <a:lnTo>
                    <a:pt x="1426" y="1129"/>
                  </a:lnTo>
                  <a:lnTo>
                    <a:pt x="1424" y="1115"/>
                  </a:lnTo>
                  <a:lnTo>
                    <a:pt x="1424" y="1115"/>
                  </a:lnTo>
                  <a:lnTo>
                    <a:pt x="1424" y="1106"/>
                  </a:lnTo>
                  <a:lnTo>
                    <a:pt x="1426" y="1096"/>
                  </a:lnTo>
                  <a:lnTo>
                    <a:pt x="1427" y="1085"/>
                  </a:lnTo>
                  <a:lnTo>
                    <a:pt x="1433" y="1075"/>
                  </a:lnTo>
                  <a:lnTo>
                    <a:pt x="1433" y="1075"/>
                  </a:lnTo>
                  <a:lnTo>
                    <a:pt x="1443" y="1056"/>
                  </a:lnTo>
                  <a:lnTo>
                    <a:pt x="1450" y="1038"/>
                  </a:lnTo>
                  <a:lnTo>
                    <a:pt x="1450" y="103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charset="0" pitchFamily="34" typeface="Calibri"/>
                <a:ea typeface="+mn-ea"/>
                <a:cs typeface="+mn-cs"/>
              </a:endParaRPr>
            </a:p>
          </p:txBody>
        </p:sp>
        <p:sp>
          <p:nvSpPr>
            <p:cNvPr id="44" name="Freeform 94"/>
            <p:cNvSpPr/>
            <p:nvPr/>
          </p:nvSpPr>
          <p:spPr bwMode="auto">
            <a:xfrm>
              <a:off x="2181225" y="3641725"/>
              <a:ext cx="874713" cy="447675"/>
            </a:xfrm>
            <a:custGeom>
              <a:gdLst>
                <a:gd fmla="*/ 708 w 1103" name="T0"/>
                <a:gd fmla="*/ 534 h 565" name="T1"/>
                <a:gd fmla="*/ 711 w 1103" name="T2"/>
                <a:gd fmla="*/ 548 h 565" name="T3"/>
                <a:gd fmla="*/ 736 w 1103" name="T4"/>
                <a:gd fmla="*/ 558 h 565" name="T5"/>
                <a:gd fmla="*/ 767 w 1103" name="T6"/>
                <a:gd fmla="*/ 558 h 565" name="T7"/>
                <a:gd fmla="*/ 775 w 1103" name="T8"/>
                <a:gd fmla="*/ 545 h 565" name="T9"/>
                <a:gd fmla="*/ 785 w 1103" name="T10"/>
                <a:gd fmla="*/ 528 h 565" name="T11"/>
                <a:gd fmla="*/ 793 w 1103" name="T12"/>
                <a:gd fmla="*/ 521 h 565" name="T13"/>
                <a:gd fmla="*/ 799 w 1103" name="T14"/>
                <a:gd fmla="*/ 525 h 565" name="T15"/>
                <a:gd fmla="*/ 819 w 1103" name="T16"/>
                <a:gd fmla="*/ 528 h 565" name="T17"/>
                <a:gd fmla="*/ 830 w 1103" name="T18"/>
                <a:gd fmla="*/ 537 h 565" name="T19"/>
                <a:gd fmla="*/ 841 w 1103" name="T20"/>
                <a:gd fmla="*/ 551 h 565" name="T21"/>
                <a:gd fmla="*/ 869 w 1103" name="T22"/>
                <a:gd fmla="*/ 558 h 565" name="T23"/>
                <a:gd fmla="*/ 912 w 1103" name="T24"/>
                <a:gd fmla="*/ 551 h 565" name="T25"/>
                <a:gd fmla="*/ 928 w 1103" name="T26"/>
                <a:gd fmla="*/ 539 h 565" name="T27"/>
                <a:gd fmla="*/ 954 w 1103" name="T28"/>
                <a:gd fmla="*/ 516 h 565" name="T29"/>
                <a:gd fmla="*/ 957 w 1103" name="T30"/>
                <a:gd fmla="*/ 516 h 565" name="T31"/>
                <a:gd fmla="*/ 963 w 1103" name="T32"/>
                <a:gd fmla="*/ 523 h 565" name="T33"/>
                <a:gd fmla="*/ 984 w 1103" name="T34"/>
                <a:gd fmla="*/ 524 h 565" name="T35"/>
                <a:gd fmla="*/ 997 w 1103" name="T36"/>
                <a:gd fmla="*/ 517 h 565" name="T37"/>
                <a:gd fmla="*/ 1004 w 1103" name="T38"/>
                <a:gd fmla="*/ 509 h 565" name="T39"/>
                <a:gd fmla="*/ 1025 w 1103" name="T40"/>
                <a:gd fmla="*/ 524 h 565" name="T41"/>
                <a:gd fmla="*/ 1060 w 1103" name="T42"/>
                <a:gd fmla="*/ 548 h 565" name="T43"/>
                <a:gd fmla="*/ 1099 w 1103" name="T44"/>
                <a:gd fmla="*/ 562 h 565" name="T45"/>
                <a:gd fmla="*/ 1095 w 1103" name="T46"/>
                <a:gd fmla="*/ 234 h 565" name="T47"/>
                <a:gd fmla="*/ 1085 w 1103" name="T48"/>
                <a:gd fmla="*/ 125 h 565" name="T49"/>
                <a:gd fmla="*/ 894 w 1103" name="T50"/>
                <a:gd fmla="*/ 42 h 565" name="T51"/>
                <a:gd fmla="*/ 823 w 1103" name="T52"/>
                <a:gd fmla="*/ 39 h 565" name="T53"/>
                <a:gd fmla="*/ 656 w 1103" name="T54"/>
                <a:gd fmla="*/ 28 h 565" name="T55"/>
                <a:gd fmla="*/ 461 w 1103" name="T56"/>
                <a:gd fmla="*/ 15 h 565" name="T57"/>
                <a:gd fmla="*/ 176 w 1103" name="T58"/>
                <a:gd fmla="*/ 1 h 565" name="T59"/>
                <a:gd fmla="*/ 6 w 1103" name="T60"/>
                <a:gd fmla="*/ 10 h 565" name="T61"/>
                <a:gd fmla="*/ 384 w 1103" name="T62"/>
                <a:gd fmla="*/ 408 h 565" name="T63"/>
                <a:gd fmla="*/ 418 w 1103" name="T64"/>
                <a:gd fmla="*/ 437 h 565" name="T65"/>
                <a:gd fmla="*/ 431 w 1103" name="T66"/>
                <a:gd fmla="*/ 438 h 565" name="T67"/>
                <a:gd fmla="*/ 496 w 1103" name="T68"/>
                <a:gd fmla="*/ 448 h 565" name="T69"/>
                <a:gd fmla="*/ 495 w 1103" name="T70"/>
                <a:gd fmla="*/ 452 h 565" name="T71"/>
                <a:gd fmla="*/ 478 w 1103" name="T72"/>
                <a:gd fmla="*/ 461 h 565" name="T73"/>
                <a:gd fmla="*/ 524 w 1103" name="T74"/>
                <a:gd fmla="*/ 475 h 565" name="T75"/>
                <a:gd fmla="*/ 538 w 1103" name="T76"/>
                <a:gd fmla="*/ 475 h 565" name="T77"/>
                <a:gd fmla="*/ 545 w 1103" name="T78"/>
                <a:gd fmla="*/ 476 h 565" name="T79"/>
                <a:gd fmla="*/ 608 w 1103" name="T80"/>
                <a:gd fmla="*/ 483 h 565" name="T81"/>
                <a:gd fmla="*/ 638 w 1103" name="T82"/>
                <a:gd fmla="*/ 497 h 565" name="T83"/>
                <a:gd fmla="*/ 632 w 1103" name="T84"/>
                <a:gd fmla="*/ 511 h 565" name="T85"/>
                <a:gd fmla="*/ 641 w 1103" name="T86"/>
                <a:gd fmla="*/ 528 h 565" name="T87"/>
                <a:gd fmla="*/ 659 w 1103" name="T88"/>
                <a:gd fmla="*/ 537 h 565" name="T89"/>
                <a:gd fmla="*/ 679 w 1103" name="T90"/>
                <a:gd fmla="*/ 531 h 565" name="T91"/>
                <a:gd fmla="*/ 695 w 1103" name="T92"/>
                <a:gd fmla="*/ 524 h 565" name="T93"/>
                <a:gd fmla="*/ 722 w 1103" name="T94"/>
                <a:gd fmla="*/ 528 h 565" name="T95"/>
                <a:gd fmla="*/ 719 w 1103" name="T96"/>
                <a:gd fmla="*/ 530 h 56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565" w="1103">
                  <a:moveTo>
                    <a:pt x="719" y="530"/>
                  </a:moveTo>
                  <a:lnTo>
                    <a:pt x="719" y="530"/>
                  </a:lnTo>
                  <a:lnTo>
                    <a:pt x="712" y="532"/>
                  </a:lnTo>
                  <a:lnTo>
                    <a:pt x="708" y="534"/>
                  </a:lnTo>
                  <a:lnTo>
                    <a:pt x="707" y="537"/>
                  </a:lnTo>
                  <a:lnTo>
                    <a:pt x="707" y="537"/>
                  </a:lnTo>
                  <a:lnTo>
                    <a:pt x="708" y="545"/>
                  </a:lnTo>
                  <a:lnTo>
                    <a:pt x="711" y="548"/>
                  </a:lnTo>
                  <a:lnTo>
                    <a:pt x="714" y="551"/>
                  </a:lnTo>
                  <a:lnTo>
                    <a:pt x="719" y="553"/>
                  </a:lnTo>
                  <a:lnTo>
                    <a:pt x="726" y="556"/>
                  </a:lnTo>
                  <a:lnTo>
                    <a:pt x="736" y="558"/>
                  </a:lnTo>
                  <a:lnTo>
                    <a:pt x="749" y="559"/>
                  </a:lnTo>
                  <a:lnTo>
                    <a:pt x="749" y="559"/>
                  </a:lnTo>
                  <a:lnTo>
                    <a:pt x="763" y="559"/>
                  </a:lnTo>
                  <a:lnTo>
                    <a:pt x="767" y="558"/>
                  </a:lnTo>
                  <a:lnTo>
                    <a:pt x="771" y="556"/>
                  </a:lnTo>
                  <a:lnTo>
                    <a:pt x="772" y="553"/>
                  </a:lnTo>
                  <a:lnTo>
                    <a:pt x="774" y="551"/>
                  </a:lnTo>
                  <a:lnTo>
                    <a:pt x="775" y="545"/>
                  </a:lnTo>
                  <a:lnTo>
                    <a:pt x="775" y="545"/>
                  </a:lnTo>
                  <a:lnTo>
                    <a:pt x="778" y="537"/>
                  </a:lnTo>
                  <a:lnTo>
                    <a:pt x="781" y="532"/>
                  </a:lnTo>
                  <a:lnTo>
                    <a:pt x="785" y="528"/>
                  </a:lnTo>
                  <a:lnTo>
                    <a:pt x="785" y="528"/>
                  </a:lnTo>
                  <a:lnTo>
                    <a:pt x="791" y="523"/>
                  </a:lnTo>
                  <a:lnTo>
                    <a:pt x="793" y="521"/>
                  </a:lnTo>
                  <a:lnTo>
                    <a:pt x="793" y="521"/>
                  </a:lnTo>
                  <a:lnTo>
                    <a:pt x="795" y="523"/>
                  </a:lnTo>
                  <a:lnTo>
                    <a:pt x="795" y="523"/>
                  </a:lnTo>
                  <a:lnTo>
                    <a:pt x="796" y="524"/>
                  </a:lnTo>
                  <a:lnTo>
                    <a:pt x="799" y="525"/>
                  </a:lnTo>
                  <a:lnTo>
                    <a:pt x="803" y="527"/>
                  </a:lnTo>
                  <a:lnTo>
                    <a:pt x="810" y="528"/>
                  </a:lnTo>
                  <a:lnTo>
                    <a:pt x="810" y="528"/>
                  </a:lnTo>
                  <a:lnTo>
                    <a:pt x="819" y="528"/>
                  </a:lnTo>
                  <a:lnTo>
                    <a:pt x="824" y="531"/>
                  </a:lnTo>
                  <a:lnTo>
                    <a:pt x="827" y="534"/>
                  </a:lnTo>
                  <a:lnTo>
                    <a:pt x="830" y="537"/>
                  </a:lnTo>
                  <a:lnTo>
                    <a:pt x="830" y="537"/>
                  </a:lnTo>
                  <a:lnTo>
                    <a:pt x="833" y="544"/>
                  </a:lnTo>
                  <a:lnTo>
                    <a:pt x="837" y="546"/>
                  </a:lnTo>
                  <a:lnTo>
                    <a:pt x="841" y="551"/>
                  </a:lnTo>
                  <a:lnTo>
                    <a:pt x="841" y="551"/>
                  </a:lnTo>
                  <a:lnTo>
                    <a:pt x="848" y="553"/>
                  </a:lnTo>
                  <a:lnTo>
                    <a:pt x="855" y="556"/>
                  </a:lnTo>
                  <a:lnTo>
                    <a:pt x="862" y="558"/>
                  </a:lnTo>
                  <a:lnTo>
                    <a:pt x="869" y="558"/>
                  </a:lnTo>
                  <a:lnTo>
                    <a:pt x="884" y="556"/>
                  </a:lnTo>
                  <a:lnTo>
                    <a:pt x="903" y="553"/>
                  </a:lnTo>
                  <a:lnTo>
                    <a:pt x="903" y="553"/>
                  </a:lnTo>
                  <a:lnTo>
                    <a:pt x="912" y="551"/>
                  </a:lnTo>
                  <a:lnTo>
                    <a:pt x="919" y="548"/>
                  </a:lnTo>
                  <a:lnTo>
                    <a:pt x="924" y="545"/>
                  </a:lnTo>
                  <a:lnTo>
                    <a:pt x="928" y="539"/>
                  </a:lnTo>
                  <a:lnTo>
                    <a:pt x="928" y="539"/>
                  </a:lnTo>
                  <a:lnTo>
                    <a:pt x="942" y="525"/>
                  </a:lnTo>
                  <a:lnTo>
                    <a:pt x="942" y="525"/>
                  </a:lnTo>
                  <a:lnTo>
                    <a:pt x="950" y="517"/>
                  </a:lnTo>
                  <a:lnTo>
                    <a:pt x="954" y="516"/>
                  </a:lnTo>
                  <a:lnTo>
                    <a:pt x="954" y="516"/>
                  </a:lnTo>
                  <a:lnTo>
                    <a:pt x="954" y="516"/>
                  </a:lnTo>
                  <a:lnTo>
                    <a:pt x="954" y="516"/>
                  </a:lnTo>
                  <a:lnTo>
                    <a:pt x="957" y="516"/>
                  </a:lnTo>
                  <a:lnTo>
                    <a:pt x="959" y="518"/>
                  </a:lnTo>
                  <a:lnTo>
                    <a:pt x="959" y="518"/>
                  </a:lnTo>
                  <a:lnTo>
                    <a:pt x="960" y="520"/>
                  </a:lnTo>
                  <a:lnTo>
                    <a:pt x="963" y="523"/>
                  </a:lnTo>
                  <a:lnTo>
                    <a:pt x="967" y="524"/>
                  </a:lnTo>
                  <a:lnTo>
                    <a:pt x="973" y="525"/>
                  </a:lnTo>
                  <a:lnTo>
                    <a:pt x="973" y="525"/>
                  </a:lnTo>
                  <a:lnTo>
                    <a:pt x="984" y="524"/>
                  </a:lnTo>
                  <a:lnTo>
                    <a:pt x="990" y="523"/>
                  </a:lnTo>
                  <a:lnTo>
                    <a:pt x="994" y="521"/>
                  </a:lnTo>
                  <a:lnTo>
                    <a:pt x="997" y="517"/>
                  </a:lnTo>
                  <a:lnTo>
                    <a:pt x="997" y="517"/>
                  </a:lnTo>
                  <a:lnTo>
                    <a:pt x="1001" y="511"/>
                  </a:lnTo>
                  <a:lnTo>
                    <a:pt x="1001" y="511"/>
                  </a:lnTo>
                  <a:lnTo>
                    <a:pt x="1002" y="510"/>
                  </a:lnTo>
                  <a:lnTo>
                    <a:pt x="1004" y="509"/>
                  </a:lnTo>
                  <a:lnTo>
                    <a:pt x="1004" y="509"/>
                  </a:lnTo>
                  <a:lnTo>
                    <a:pt x="1008" y="510"/>
                  </a:lnTo>
                  <a:lnTo>
                    <a:pt x="1013" y="513"/>
                  </a:lnTo>
                  <a:lnTo>
                    <a:pt x="1025" y="524"/>
                  </a:lnTo>
                  <a:lnTo>
                    <a:pt x="1025" y="524"/>
                  </a:lnTo>
                  <a:lnTo>
                    <a:pt x="1041" y="538"/>
                  </a:lnTo>
                  <a:lnTo>
                    <a:pt x="1051" y="544"/>
                  </a:lnTo>
                  <a:lnTo>
                    <a:pt x="1060" y="548"/>
                  </a:lnTo>
                  <a:lnTo>
                    <a:pt x="1060" y="548"/>
                  </a:lnTo>
                  <a:lnTo>
                    <a:pt x="1076" y="552"/>
                  </a:lnTo>
                  <a:lnTo>
                    <a:pt x="1089" y="556"/>
                  </a:lnTo>
                  <a:lnTo>
                    <a:pt x="1099" y="562"/>
                  </a:lnTo>
                  <a:lnTo>
                    <a:pt x="1103" y="565"/>
                  </a:lnTo>
                  <a:lnTo>
                    <a:pt x="1103" y="565"/>
                  </a:lnTo>
                  <a:lnTo>
                    <a:pt x="1099" y="388"/>
                  </a:lnTo>
                  <a:lnTo>
                    <a:pt x="1095" y="234"/>
                  </a:lnTo>
                  <a:lnTo>
                    <a:pt x="1095" y="234"/>
                  </a:lnTo>
                  <a:lnTo>
                    <a:pt x="1095" y="214"/>
                  </a:lnTo>
                  <a:lnTo>
                    <a:pt x="1092" y="188"/>
                  </a:lnTo>
                  <a:lnTo>
                    <a:pt x="1085" y="125"/>
                  </a:lnTo>
                  <a:lnTo>
                    <a:pt x="1071" y="31"/>
                  </a:lnTo>
                  <a:lnTo>
                    <a:pt x="1071" y="31"/>
                  </a:lnTo>
                  <a:lnTo>
                    <a:pt x="894" y="42"/>
                  </a:lnTo>
                  <a:lnTo>
                    <a:pt x="894" y="42"/>
                  </a:lnTo>
                  <a:lnTo>
                    <a:pt x="883" y="42"/>
                  </a:lnTo>
                  <a:lnTo>
                    <a:pt x="883" y="42"/>
                  </a:lnTo>
                  <a:lnTo>
                    <a:pt x="856" y="41"/>
                  </a:lnTo>
                  <a:lnTo>
                    <a:pt x="823" y="39"/>
                  </a:lnTo>
                  <a:lnTo>
                    <a:pt x="747" y="34"/>
                  </a:lnTo>
                  <a:lnTo>
                    <a:pt x="747" y="34"/>
                  </a:lnTo>
                  <a:lnTo>
                    <a:pt x="693" y="29"/>
                  </a:lnTo>
                  <a:lnTo>
                    <a:pt x="656" y="28"/>
                  </a:lnTo>
                  <a:lnTo>
                    <a:pt x="656" y="28"/>
                  </a:lnTo>
                  <a:lnTo>
                    <a:pt x="586" y="24"/>
                  </a:lnTo>
                  <a:lnTo>
                    <a:pt x="461" y="15"/>
                  </a:lnTo>
                  <a:lnTo>
                    <a:pt x="461" y="15"/>
                  </a:lnTo>
                  <a:lnTo>
                    <a:pt x="323" y="7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176" y="1"/>
                  </a:lnTo>
                  <a:lnTo>
                    <a:pt x="127" y="0"/>
                  </a:lnTo>
                  <a:lnTo>
                    <a:pt x="5" y="6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0" y="77"/>
                  </a:lnTo>
                  <a:lnTo>
                    <a:pt x="382" y="99"/>
                  </a:lnTo>
                  <a:lnTo>
                    <a:pt x="382" y="99"/>
                  </a:lnTo>
                  <a:lnTo>
                    <a:pt x="384" y="408"/>
                  </a:lnTo>
                  <a:lnTo>
                    <a:pt x="384" y="408"/>
                  </a:lnTo>
                  <a:lnTo>
                    <a:pt x="404" y="426"/>
                  </a:lnTo>
                  <a:lnTo>
                    <a:pt x="414" y="434"/>
                  </a:lnTo>
                  <a:lnTo>
                    <a:pt x="418" y="437"/>
                  </a:lnTo>
                  <a:lnTo>
                    <a:pt x="421" y="438"/>
                  </a:lnTo>
                  <a:lnTo>
                    <a:pt x="421" y="438"/>
                  </a:lnTo>
                  <a:lnTo>
                    <a:pt x="431" y="438"/>
                  </a:lnTo>
                  <a:lnTo>
                    <a:pt x="431" y="438"/>
                  </a:lnTo>
                  <a:lnTo>
                    <a:pt x="474" y="444"/>
                  </a:lnTo>
                  <a:lnTo>
                    <a:pt x="474" y="444"/>
                  </a:lnTo>
                  <a:lnTo>
                    <a:pt x="494" y="447"/>
                  </a:lnTo>
                  <a:lnTo>
                    <a:pt x="496" y="448"/>
                  </a:lnTo>
                  <a:lnTo>
                    <a:pt x="498" y="450"/>
                  </a:lnTo>
                  <a:lnTo>
                    <a:pt x="498" y="450"/>
                  </a:lnTo>
                  <a:lnTo>
                    <a:pt x="496" y="451"/>
                  </a:lnTo>
                  <a:lnTo>
                    <a:pt x="495" y="452"/>
                  </a:lnTo>
                  <a:lnTo>
                    <a:pt x="489" y="454"/>
                  </a:lnTo>
                  <a:lnTo>
                    <a:pt x="473" y="457"/>
                  </a:lnTo>
                  <a:lnTo>
                    <a:pt x="473" y="457"/>
                  </a:lnTo>
                  <a:lnTo>
                    <a:pt x="478" y="461"/>
                  </a:lnTo>
                  <a:lnTo>
                    <a:pt x="489" y="466"/>
                  </a:lnTo>
                  <a:lnTo>
                    <a:pt x="505" y="471"/>
                  </a:lnTo>
                  <a:lnTo>
                    <a:pt x="513" y="473"/>
                  </a:lnTo>
                  <a:lnTo>
                    <a:pt x="524" y="475"/>
                  </a:lnTo>
                  <a:lnTo>
                    <a:pt x="524" y="475"/>
                  </a:lnTo>
                  <a:lnTo>
                    <a:pt x="538" y="475"/>
                  </a:lnTo>
                  <a:lnTo>
                    <a:pt x="538" y="475"/>
                  </a:lnTo>
                  <a:lnTo>
                    <a:pt x="538" y="475"/>
                  </a:lnTo>
                  <a:lnTo>
                    <a:pt x="545" y="475"/>
                  </a:lnTo>
                  <a:lnTo>
                    <a:pt x="545" y="476"/>
                  </a:lnTo>
                  <a:lnTo>
                    <a:pt x="545" y="476"/>
                  </a:lnTo>
                  <a:lnTo>
                    <a:pt x="545" y="476"/>
                  </a:lnTo>
                  <a:lnTo>
                    <a:pt x="583" y="489"/>
                  </a:lnTo>
                  <a:lnTo>
                    <a:pt x="608" y="483"/>
                  </a:lnTo>
                  <a:lnTo>
                    <a:pt x="608" y="483"/>
                  </a:lnTo>
                  <a:lnTo>
                    <a:pt x="608" y="483"/>
                  </a:lnTo>
                  <a:lnTo>
                    <a:pt x="631" y="492"/>
                  </a:lnTo>
                  <a:lnTo>
                    <a:pt x="631" y="492"/>
                  </a:lnTo>
                  <a:lnTo>
                    <a:pt x="635" y="494"/>
                  </a:lnTo>
                  <a:lnTo>
                    <a:pt x="638" y="497"/>
                  </a:lnTo>
                  <a:lnTo>
                    <a:pt x="638" y="497"/>
                  </a:lnTo>
                  <a:lnTo>
                    <a:pt x="638" y="503"/>
                  </a:lnTo>
                  <a:lnTo>
                    <a:pt x="635" y="507"/>
                  </a:lnTo>
                  <a:lnTo>
                    <a:pt x="632" y="511"/>
                  </a:lnTo>
                  <a:lnTo>
                    <a:pt x="632" y="511"/>
                  </a:lnTo>
                  <a:lnTo>
                    <a:pt x="632" y="517"/>
                  </a:lnTo>
                  <a:lnTo>
                    <a:pt x="636" y="524"/>
                  </a:lnTo>
                  <a:lnTo>
                    <a:pt x="641" y="528"/>
                  </a:lnTo>
                  <a:lnTo>
                    <a:pt x="645" y="532"/>
                  </a:lnTo>
                  <a:lnTo>
                    <a:pt x="652" y="535"/>
                  </a:lnTo>
                  <a:lnTo>
                    <a:pt x="659" y="537"/>
                  </a:lnTo>
                  <a:lnTo>
                    <a:pt x="659" y="537"/>
                  </a:lnTo>
                  <a:lnTo>
                    <a:pt x="666" y="537"/>
                  </a:lnTo>
                  <a:lnTo>
                    <a:pt x="671" y="535"/>
                  </a:lnTo>
                  <a:lnTo>
                    <a:pt x="674" y="534"/>
                  </a:lnTo>
                  <a:lnTo>
                    <a:pt x="679" y="531"/>
                  </a:lnTo>
                  <a:lnTo>
                    <a:pt x="679" y="531"/>
                  </a:lnTo>
                  <a:lnTo>
                    <a:pt x="681" y="528"/>
                  </a:lnTo>
                  <a:lnTo>
                    <a:pt x="687" y="525"/>
                  </a:lnTo>
                  <a:lnTo>
                    <a:pt x="695" y="524"/>
                  </a:lnTo>
                  <a:lnTo>
                    <a:pt x="707" y="525"/>
                  </a:lnTo>
                  <a:lnTo>
                    <a:pt x="707" y="525"/>
                  </a:lnTo>
                  <a:lnTo>
                    <a:pt x="721" y="527"/>
                  </a:lnTo>
                  <a:lnTo>
                    <a:pt x="722" y="528"/>
                  </a:lnTo>
                  <a:lnTo>
                    <a:pt x="722" y="528"/>
                  </a:lnTo>
                  <a:lnTo>
                    <a:pt x="722" y="528"/>
                  </a:lnTo>
                  <a:lnTo>
                    <a:pt x="722" y="530"/>
                  </a:lnTo>
                  <a:lnTo>
                    <a:pt x="719" y="530"/>
                  </a:lnTo>
                  <a:lnTo>
                    <a:pt x="719" y="53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charset="0" pitchFamily="34" typeface="Calibri"/>
                <a:ea typeface="+mn-ea"/>
                <a:cs typeface="+mn-cs"/>
              </a:endParaRPr>
            </a:p>
          </p:txBody>
        </p:sp>
        <p:sp>
          <p:nvSpPr>
            <p:cNvPr id="45" name="Freeform 95"/>
            <p:cNvSpPr/>
            <p:nvPr/>
          </p:nvSpPr>
          <p:spPr bwMode="auto">
            <a:xfrm>
              <a:off x="4222750" y="3786188"/>
              <a:ext cx="501650" cy="381000"/>
            </a:xfrm>
            <a:custGeom>
              <a:gdLst>
                <a:gd fmla="*/ 308 w 631" name="T0"/>
                <a:gd fmla="*/ 13 h 479" name="T1"/>
                <a:gd fmla="*/ 249 w 631" name="T2"/>
                <a:gd fmla="*/ 3 h 479" name="T3"/>
                <a:gd fmla="*/ 145 w 631" name="T4"/>
                <a:gd fmla="*/ 6 h 479" name="T5"/>
                <a:gd fmla="*/ 103 w 631" name="T6"/>
                <a:gd fmla="*/ 23 h 479" name="T7"/>
                <a:gd fmla="*/ 75 w 631" name="T8"/>
                <a:gd fmla="*/ 39 h 479" name="T9"/>
                <a:gd fmla="*/ 14 w 631" name="T10"/>
                <a:gd fmla="*/ 66 h 479" name="T11"/>
                <a:gd fmla="*/ 1 w 631" name="T12"/>
                <a:gd fmla="*/ 94 h 479" name="T13"/>
                <a:gd fmla="*/ 2 w 631" name="T14"/>
                <a:gd fmla="*/ 108 h 479" name="T15"/>
                <a:gd fmla="*/ 11 w 631" name="T16"/>
                <a:gd fmla="*/ 122 h 479" name="T17"/>
                <a:gd fmla="*/ 25 w 631" name="T18"/>
                <a:gd fmla="*/ 139 h 479" name="T19"/>
                <a:gd fmla="*/ 43 w 631" name="T20"/>
                <a:gd fmla="*/ 139 h 479" name="T21"/>
                <a:gd fmla="*/ 68 w 631" name="T22"/>
                <a:gd fmla="*/ 142 h 479" name="T23"/>
                <a:gd fmla="*/ 70 w 631" name="T24"/>
                <a:gd fmla="*/ 156 h 479" name="T25"/>
                <a:gd fmla="*/ 86 w 631" name="T26"/>
                <a:gd fmla="*/ 188 h 479" name="T27"/>
                <a:gd fmla="*/ 106 w 631" name="T28"/>
                <a:gd fmla="*/ 207 h 479" name="T29"/>
                <a:gd fmla="*/ 175 w 631" name="T30"/>
                <a:gd fmla="*/ 252 h 479" name="T31"/>
                <a:gd fmla="*/ 194 w 631" name="T32"/>
                <a:gd fmla="*/ 255 h 479" name="T33"/>
                <a:gd fmla="*/ 196 w 631" name="T34"/>
                <a:gd fmla="*/ 269 h 479" name="T35"/>
                <a:gd fmla="*/ 196 w 631" name="T36"/>
                <a:gd fmla="*/ 291 h 479" name="T37"/>
                <a:gd fmla="*/ 207 w 631" name="T38"/>
                <a:gd fmla="*/ 304 h 479" name="T39"/>
                <a:gd fmla="*/ 253 w 631" name="T40"/>
                <a:gd fmla="*/ 334 h 479" name="T41"/>
                <a:gd fmla="*/ 269 w 631" name="T42"/>
                <a:gd fmla="*/ 352 h 479" name="T43"/>
                <a:gd fmla="*/ 284 w 631" name="T44"/>
                <a:gd fmla="*/ 385 h 479" name="T45"/>
                <a:gd fmla="*/ 294 w 631" name="T46"/>
                <a:gd fmla="*/ 405 h 479" name="T47"/>
                <a:gd fmla="*/ 313 w 631" name="T48"/>
                <a:gd fmla="*/ 418 h 479" name="T49"/>
                <a:gd fmla="*/ 336 w 631" name="T50"/>
                <a:gd fmla="*/ 430 h 479" name="T51"/>
                <a:gd fmla="*/ 381 w 631" name="T52"/>
                <a:gd fmla="*/ 479 h 479" name="T53"/>
                <a:gd fmla="*/ 385 w 631" name="T54"/>
                <a:gd fmla="*/ 476 h 479" name="T55"/>
                <a:gd fmla="*/ 411 w 631" name="T56"/>
                <a:gd fmla="*/ 462 h 479" name="T57"/>
                <a:gd fmla="*/ 418 w 631" name="T58"/>
                <a:gd fmla="*/ 450 h 479" name="T59"/>
                <a:gd fmla="*/ 434 w 631" name="T60"/>
                <a:gd fmla="*/ 419 h 479" name="T61"/>
                <a:gd fmla="*/ 453 w 631" name="T62"/>
                <a:gd fmla="*/ 391 h 479" name="T63"/>
                <a:gd fmla="*/ 495 w 631" name="T64"/>
                <a:gd fmla="*/ 371 h 479" name="T65"/>
                <a:gd fmla="*/ 509 w 631" name="T66"/>
                <a:gd fmla="*/ 367 h 479" name="T67"/>
                <a:gd fmla="*/ 514 w 631" name="T68"/>
                <a:gd fmla="*/ 341 h 479" name="T69"/>
                <a:gd fmla="*/ 515 w 631" name="T70"/>
                <a:gd fmla="*/ 324 h 479" name="T71"/>
                <a:gd fmla="*/ 535 w 631" name="T72"/>
                <a:gd fmla="*/ 296 h 479" name="T73"/>
                <a:gd fmla="*/ 564 w 631" name="T74"/>
                <a:gd fmla="*/ 277 h 479" name="T75"/>
                <a:gd fmla="*/ 574 w 631" name="T76"/>
                <a:gd fmla="*/ 248 h 479" name="T77"/>
                <a:gd fmla="*/ 573 w 631" name="T78"/>
                <a:gd fmla="*/ 217 h 479" name="T79"/>
                <a:gd fmla="*/ 589 w 631" name="T80"/>
                <a:gd fmla="*/ 196 h 479" name="T81"/>
                <a:gd fmla="*/ 599 w 631" name="T82"/>
                <a:gd fmla="*/ 189 h 479" name="T83"/>
                <a:gd fmla="*/ 616 w 631" name="T84"/>
                <a:gd fmla="*/ 156 h 479" name="T85"/>
                <a:gd fmla="*/ 599 w 631" name="T86"/>
                <a:gd fmla="*/ 129 h 479" name="T87"/>
                <a:gd fmla="*/ 571 w 631" name="T88"/>
                <a:gd fmla="*/ 102 h 479" name="T89"/>
                <a:gd fmla="*/ 552 w 631" name="T90"/>
                <a:gd fmla="*/ 84 h 479" name="T91"/>
                <a:gd fmla="*/ 532 w 631" name="T92"/>
                <a:gd fmla="*/ 66 h 479" name="T93"/>
                <a:gd fmla="*/ 511 w 631" name="T94"/>
                <a:gd fmla="*/ 48 h 479" name="T95"/>
                <a:gd fmla="*/ 411 w 631" name="T96"/>
                <a:gd fmla="*/ 35 h 479" name="T97"/>
                <a:gd fmla="*/ 343 w 631" name="T98"/>
                <a:gd fmla="*/ 35 h 479" name="T99"/>
                <a:gd fmla="*/ 326 w 631" name="T100"/>
                <a:gd fmla="*/ 42 h 479" name="T101"/>
                <a:gd fmla="*/ 312 w 631" name="T102"/>
                <a:gd fmla="*/ 44 h 479" name="T103"/>
                <a:gd fmla="*/ 309 w 631" name="T104"/>
                <a:gd fmla="*/ 25 h 479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479" w="631">
                  <a:moveTo>
                    <a:pt x="309" y="18"/>
                  </a:moveTo>
                  <a:lnTo>
                    <a:pt x="309" y="18"/>
                  </a:lnTo>
                  <a:lnTo>
                    <a:pt x="309" y="15"/>
                  </a:lnTo>
                  <a:lnTo>
                    <a:pt x="308" y="13"/>
                  </a:lnTo>
                  <a:lnTo>
                    <a:pt x="301" y="8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49" y="3"/>
                  </a:lnTo>
                  <a:lnTo>
                    <a:pt x="219" y="4"/>
                  </a:lnTo>
                  <a:lnTo>
                    <a:pt x="196" y="6"/>
                  </a:lnTo>
                  <a:lnTo>
                    <a:pt x="145" y="6"/>
                  </a:lnTo>
                  <a:lnTo>
                    <a:pt x="145" y="6"/>
                  </a:lnTo>
                  <a:lnTo>
                    <a:pt x="134" y="7"/>
                  </a:lnTo>
                  <a:lnTo>
                    <a:pt x="123" y="11"/>
                  </a:lnTo>
                  <a:lnTo>
                    <a:pt x="113" y="17"/>
                  </a:lnTo>
                  <a:lnTo>
                    <a:pt x="103" y="23"/>
                  </a:lnTo>
                  <a:lnTo>
                    <a:pt x="103" y="23"/>
                  </a:lnTo>
                  <a:lnTo>
                    <a:pt x="91" y="32"/>
                  </a:lnTo>
                  <a:lnTo>
                    <a:pt x="84" y="37"/>
                  </a:lnTo>
                  <a:lnTo>
                    <a:pt x="75" y="39"/>
                  </a:lnTo>
                  <a:lnTo>
                    <a:pt x="75" y="39"/>
                  </a:lnTo>
                  <a:lnTo>
                    <a:pt x="57" y="46"/>
                  </a:lnTo>
                  <a:lnTo>
                    <a:pt x="39" y="53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8" y="74"/>
                  </a:lnTo>
                  <a:lnTo>
                    <a:pt x="2" y="87"/>
                  </a:lnTo>
                  <a:lnTo>
                    <a:pt x="1" y="94"/>
                  </a:lnTo>
                  <a:lnTo>
                    <a:pt x="0" y="100"/>
                  </a:lnTo>
                  <a:lnTo>
                    <a:pt x="1" y="104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7" y="111"/>
                  </a:lnTo>
                  <a:lnTo>
                    <a:pt x="8" y="115"/>
                  </a:lnTo>
                  <a:lnTo>
                    <a:pt x="11" y="122"/>
                  </a:lnTo>
                  <a:lnTo>
                    <a:pt x="11" y="122"/>
                  </a:lnTo>
                  <a:lnTo>
                    <a:pt x="14" y="128"/>
                  </a:lnTo>
                  <a:lnTo>
                    <a:pt x="15" y="133"/>
                  </a:lnTo>
                  <a:lnTo>
                    <a:pt x="19" y="136"/>
                  </a:lnTo>
                  <a:lnTo>
                    <a:pt x="25" y="139"/>
                  </a:lnTo>
                  <a:lnTo>
                    <a:pt x="25" y="139"/>
                  </a:lnTo>
                  <a:lnTo>
                    <a:pt x="33" y="139"/>
                  </a:lnTo>
                  <a:lnTo>
                    <a:pt x="43" y="139"/>
                  </a:lnTo>
                  <a:lnTo>
                    <a:pt x="43" y="139"/>
                  </a:lnTo>
                  <a:lnTo>
                    <a:pt x="58" y="137"/>
                  </a:lnTo>
                  <a:lnTo>
                    <a:pt x="64" y="139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70" y="146"/>
                  </a:lnTo>
                  <a:lnTo>
                    <a:pt x="70" y="150"/>
                  </a:lnTo>
                  <a:lnTo>
                    <a:pt x="70" y="150"/>
                  </a:lnTo>
                  <a:lnTo>
                    <a:pt x="70" y="156"/>
                  </a:lnTo>
                  <a:lnTo>
                    <a:pt x="71" y="161"/>
                  </a:lnTo>
                  <a:lnTo>
                    <a:pt x="75" y="171"/>
                  </a:lnTo>
                  <a:lnTo>
                    <a:pt x="81" y="179"/>
                  </a:lnTo>
                  <a:lnTo>
                    <a:pt x="86" y="188"/>
                  </a:lnTo>
                  <a:lnTo>
                    <a:pt x="86" y="188"/>
                  </a:lnTo>
                  <a:lnTo>
                    <a:pt x="92" y="195"/>
                  </a:lnTo>
                  <a:lnTo>
                    <a:pt x="92" y="195"/>
                  </a:lnTo>
                  <a:lnTo>
                    <a:pt x="106" y="207"/>
                  </a:lnTo>
                  <a:lnTo>
                    <a:pt x="126" y="227"/>
                  </a:lnTo>
                  <a:lnTo>
                    <a:pt x="156" y="254"/>
                  </a:lnTo>
                  <a:lnTo>
                    <a:pt x="156" y="254"/>
                  </a:lnTo>
                  <a:lnTo>
                    <a:pt x="175" y="252"/>
                  </a:lnTo>
                  <a:lnTo>
                    <a:pt x="186" y="252"/>
                  </a:lnTo>
                  <a:lnTo>
                    <a:pt x="191" y="254"/>
                  </a:lnTo>
                  <a:lnTo>
                    <a:pt x="194" y="255"/>
                  </a:lnTo>
                  <a:lnTo>
                    <a:pt x="194" y="255"/>
                  </a:lnTo>
                  <a:lnTo>
                    <a:pt x="196" y="258"/>
                  </a:lnTo>
                  <a:lnTo>
                    <a:pt x="196" y="259"/>
                  </a:lnTo>
                  <a:lnTo>
                    <a:pt x="196" y="259"/>
                  </a:lnTo>
                  <a:lnTo>
                    <a:pt x="196" y="269"/>
                  </a:lnTo>
                  <a:lnTo>
                    <a:pt x="196" y="269"/>
                  </a:lnTo>
                  <a:lnTo>
                    <a:pt x="194" y="277"/>
                  </a:lnTo>
                  <a:lnTo>
                    <a:pt x="194" y="286"/>
                  </a:lnTo>
                  <a:lnTo>
                    <a:pt x="196" y="291"/>
                  </a:lnTo>
                  <a:lnTo>
                    <a:pt x="198" y="296"/>
                  </a:lnTo>
                  <a:lnTo>
                    <a:pt x="201" y="300"/>
                  </a:lnTo>
                  <a:lnTo>
                    <a:pt x="207" y="304"/>
                  </a:lnTo>
                  <a:lnTo>
                    <a:pt x="207" y="304"/>
                  </a:lnTo>
                  <a:lnTo>
                    <a:pt x="236" y="322"/>
                  </a:lnTo>
                  <a:lnTo>
                    <a:pt x="249" y="332"/>
                  </a:lnTo>
                  <a:lnTo>
                    <a:pt x="249" y="332"/>
                  </a:lnTo>
                  <a:lnTo>
                    <a:pt x="253" y="334"/>
                  </a:lnTo>
                  <a:lnTo>
                    <a:pt x="260" y="338"/>
                  </a:lnTo>
                  <a:lnTo>
                    <a:pt x="266" y="345"/>
                  </a:lnTo>
                  <a:lnTo>
                    <a:pt x="269" y="348"/>
                  </a:lnTo>
                  <a:lnTo>
                    <a:pt x="269" y="352"/>
                  </a:lnTo>
                  <a:lnTo>
                    <a:pt x="269" y="352"/>
                  </a:lnTo>
                  <a:lnTo>
                    <a:pt x="270" y="359"/>
                  </a:lnTo>
                  <a:lnTo>
                    <a:pt x="274" y="366"/>
                  </a:lnTo>
                  <a:lnTo>
                    <a:pt x="284" y="385"/>
                  </a:lnTo>
                  <a:lnTo>
                    <a:pt x="284" y="385"/>
                  </a:lnTo>
                  <a:lnTo>
                    <a:pt x="290" y="395"/>
                  </a:lnTo>
                  <a:lnTo>
                    <a:pt x="294" y="405"/>
                  </a:lnTo>
                  <a:lnTo>
                    <a:pt x="294" y="405"/>
                  </a:lnTo>
                  <a:lnTo>
                    <a:pt x="298" y="409"/>
                  </a:lnTo>
                  <a:lnTo>
                    <a:pt x="302" y="413"/>
                  </a:lnTo>
                  <a:lnTo>
                    <a:pt x="313" y="418"/>
                  </a:lnTo>
                  <a:lnTo>
                    <a:pt x="313" y="418"/>
                  </a:lnTo>
                  <a:lnTo>
                    <a:pt x="326" y="422"/>
                  </a:lnTo>
                  <a:lnTo>
                    <a:pt x="332" y="426"/>
                  </a:lnTo>
                  <a:lnTo>
                    <a:pt x="336" y="430"/>
                  </a:lnTo>
                  <a:lnTo>
                    <a:pt x="336" y="430"/>
                  </a:lnTo>
                  <a:lnTo>
                    <a:pt x="344" y="443"/>
                  </a:lnTo>
                  <a:lnTo>
                    <a:pt x="354" y="457"/>
                  </a:lnTo>
                  <a:lnTo>
                    <a:pt x="364" y="478"/>
                  </a:lnTo>
                  <a:lnTo>
                    <a:pt x="381" y="479"/>
                  </a:lnTo>
                  <a:lnTo>
                    <a:pt x="381" y="479"/>
                  </a:lnTo>
                  <a:lnTo>
                    <a:pt x="383" y="478"/>
                  </a:lnTo>
                  <a:lnTo>
                    <a:pt x="383" y="478"/>
                  </a:lnTo>
                  <a:lnTo>
                    <a:pt x="385" y="476"/>
                  </a:lnTo>
                  <a:lnTo>
                    <a:pt x="385" y="476"/>
                  </a:lnTo>
                  <a:lnTo>
                    <a:pt x="396" y="472"/>
                  </a:lnTo>
                  <a:lnTo>
                    <a:pt x="407" y="467"/>
                  </a:lnTo>
                  <a:lnTo>
                    <a:pt x="411" y="462"/>
                  </a:lnTo>
                  <a:lnTo>
                    <a:pt x="416" y="460"/>
                  </a:lnTo>
                  <a:lnTo>
                    <a:pt x="418" y="455"/>
                  </a:lnTo>
                  <a:lnTo>
                    <a:pt x="418" y="450"/>
                  </a:lnTo>
                  <a:lnTo>
                    <a:pt x="418" y="450"/>
                  </a:lnTo>
                  <a:lnTo>
                    <a:pt x="420" y="443"/>
                  </a:lnTo>
                  <a:lnTo>
                    <a:pt x="424" y="436"/>
                  </a:lnTo>
                  <a:lnTo>
                    <a:pt x="434" y="419"/>
                  </a:lnTo>
                  <a:lnTo>
                    <a:pt x="434" y="419"/>
                  </a:lnTo>
                  <a:lnTo>
                    <a:pt x="445" y="402"/>
                  </a:lnTo>
                  <a:lnTo>
                    <a:pt x="445" y="402"/>
                  </a:lnTo>
                  <a:lnTo>
                    <a:pt x="449" y="397"/>
                  </a:lnTo>
                  <a:lnTo>
                    <a:pt x="453" y="391"/>
                  </a:lnTo>
                  <a:lnTo>
                    <a:pt x="460" y="387"/>
                  </a:lnTo>
                  <a:lnTo>
                    <a:pt x="467" y="383"/>
                  </a:lnTo>
                  <a:lnTo>
                    <a:pt x="483" y="377"/>
                  </a:lnTo>
                  <a:lnTo>
                    <a:pt x="495" y="371"/>
                  </a:lnTo>
                  <a:lnTo>
                    <a:pt x="495" y="371"/>
                  </a:lnTo>
                  <a:lnTo>
                    <a:pt x="507" y="369"/>
                  </a:lnTo>
                  <a:lnTo>
                    <a:pt x="507" y="369"/>
                  </a:lnTo>
                  <a:lnTo>
                    <a:pt x="509" y="367"/>
                  </a:lnTo>
                  <a:lnTo>
                    <a:pt x="511" y="364"/>
                  </a:lnTo>
                  <a:lnTo>
                    <a:pt x="514" y="357"/>
                  </a:lnTo>
                  <a:lnTo>
                    <a:pt x="514" y="349"/>
                  </a:lnTo>
                  <a:lnTo>
                    <a:pt x="514" y="341"/>
                  </a:lnTo>
                  <a:lnTo>
                    <a:pt x="514" y="341"/>
                  </a:lnTo>
                  <a:lnTo>
                    <a:pt x="514" y="332"/>
                  </a:lnTo>
                  <a:lnTo>
                    <a:pt x="515" y="324"/>
                  </a:lnTo>
                  <a:lnTo>
                    <a:pt x="515" y="324"/>
                  </a:lnTo>
                  <a:lnTo>
                    <a:pt x="516" y="320"/>
                  </a:lnTo>
                  <a:lnTo>
                    <a:pt x="518" y="314"/>
                  </a:lnTo>
                  <a:lnTo>
                    <a:pt x="525" y="304"/>
                  </a:lnTo>
                  <a:lnTo>
                    <a:pt x="535" y="296"/>
                  </a:lnTo>
                  <a:lnTo>
                    <a:pt x="546" y="290"/>
                  </a:lnTo>
                  <a:lnTo>
                    <a:pt x="546" y="290"/>
                  </a:lnTo>
                  <a:lnTo>
                    <a:pt x="557" y="284"/>
                  </a:lnTo>
                  <a:lnTo>
                    <a:pt x="564" y="277"/>
                  </a:lnTo>
                  <a:lnTo>
                    <a:pt x="570" y="270"/>
                  </a:lnTo>
                  <a:lnTo>
                    <a:pt x="574" y="262"/>
                  </a:lnTo>
                  <a:lnTo>
                    <a:pt x="574" y="262"/>
                  </a:lnTo>
                  <a:lnTo>
                    <a:pt x="574" y="248"/>
                  </a:lnTo>
                  <a:lnTo>
                    <a:pt x="574" y="234"/>
                  </a:lnTo>
                  <a:lnTo>
                    <a:pt x="574" y="234"/>
                  </a:lnTo>
                  <a:lnTo>
                    <a:pt x="573" y="217"/>
                  </a:lnTo>
                  <a:lnTo>
                    <a:pt x="573" y="217"/>
                  </a:lnTo>
                  <a:lnTo>
                    <a:pt x="575" y="210"/>
                  </a:lnTo>
                  <a:lnTo>
                    <a:pt x="578" y="203"/>
                  </a:lnTo>
                  <a:lnTo>
                    <a:pt x="584" y="199"/>
                  </a:lnTo>
                  <a:lnTo>
                    <a:pt x="589" y="196"/>
                  </a:lnTo>
                  <a:lnTo>
                    <a:pt x="589" y="196"/>
                  </a:lnTo>
                  <a:lnTo>
                    <a:pt x="595" y="192"/>
                  </a:lnTo>
                  <a:lnTo>
                    <a:pt x="599" y="189"/>
                  </a:lnTo>
                  <a:lnTo>
                    <a:pt x="599" y="189"/>
                  </a:lnTo>
                  <a:lnTo>
                    <a:pt x="615" y="170"/>
                  </a:lnTo>
                  <a:lnTo>
                    <a:pt x="630" y="150"/>
                  </a:lnTo>
                  <a:lnTo>
                    <a:pt x="616" y="157"/>
                  </a:lnTo>
                  <a:lnTo>
                    <a:pt x="616" y="156"/>
                  </a:lnTo>
                  <a:lnTo>
                    <a:pt x="631" y="147"/>
                  </a:lnTo>
                  <a:lnTo>
                    <a:pt x="631" y="147"/>
                  </a:lnTo>
                  <a:lnTo>
                    <a:pt x="619" y="140"/>
                  </a:lnTo>
                  <a:lnTo>
                    <a:pt x="599" y="129"/>
                  </a:lnTo>
                  <a:lnTo>
                    <a:pt x="588" y="122"/>
                  </a:lnTo>
                  <a:lnTo>
                    <a:pt x="580" y="115"/>
                  </a:lnTo>
                  <a:lnTo>
                    <a:pt x="574" y="108"/>
                  </a:lnTo>
                  <a:lnTo>
                    <a:pt x="571" y="102"/>
                  </a:lnTo>
                  <a:lnTo>
                    <a:pt x="571" y="102"/>
                  </a:lnTo>
                  <a:lnTo>
                    <a:pt x="568" y="98"/>
                  </a:lnTo>
                  <a:lnTo>
                    <a:pt x="564" y="93"/>
                  </a:lnTo>
                  <a:lnTo>
                    <a:pt x="552" y="84"/>
                  </a:lnTo>
                  <a:lnTo>
                    <a:pt x="552" y="84"/>
                  </a:lnTo>
                  <a:lnTo>
                    <a:pt x="540" y="76"/>
                  </a:lnTo>
                  <a:lnTo>
                    <a:pt x="535" y="72"/>
                  </a:lnTo>
                  <a:lnTo>
                    <a:pt x="532" y="66"/>
                  </a:lnTo>
                  <a:lnTo>
                    <a:pt x="532" y="66"/>
                  </a:lnTo>
                  <a:lnTo>
                    <a:pt x="528" y="62"/>
                  </a:lnTo>
                  <a:lnTo>
                    <a:pt x="522" y="58"/>
                  </a:lnTo>
                  <a:lnTo>
                    <a:pt x="511" y="48"/>
                  </a:lnTo>
                  <a:lnTo>
                    <a:pt x="495" y="39"/>
                  </a:lnTo>
                  <a:lnTo>
                    <a:pt x="439" y="37"/>
                  </a:lnTo>
                  <a:lnTo>
                    <a:pt x="439" y="37"/>
                  </a:lnTo>
                  <a:lnTo>
                    <a:pt x="411" y="35"/>
                  </a:lnTo>
                  <a:lnTo>
                    <a:pt x="364" y="34"/>
                  </a:lnTo>
                  <a:lnTo>
                    <a:pt x="364" y="34"/>
                  </a:lnTo>
                  <a:lnTo>
                    <a:pt x="353" y="34"/>
                  </a:lnTo>
                  <a:lnTo>
                    <a:pt x="343" y="35"/>
                  </a:lnTo>
                  <a:lnTo>
                    <a:pt x="337" y="38"/>
                  </a:lnTo>
                  <a:lnTo>
                    <a:pt x="332" y="41"/>
                  </a:lnTo>
                  <a:lnTo>
                    <a:pt x="332" y="41"/>
                  </a:lnTo>
                  <a:lnTo>
                    <a:pt x="326" y="42"/>
                  </a:lnTo>
                  <a:lnTo>
                    <a:pt x="319" y="45"/>
                  </a:lnTo>
                  <a:lnTo>
                    <a:pt x="319" y="45"/>
                  </a:lnTo>
                  <a:lnTo>
                    <a:pt x="315" y="45"/>
                  </a:lnTo>
                  <a:lnTo>
                    <a:pt x="312" y="44"/>
                  </a:lnTo>
                  <a:lnTo>
                    <a:pt x="312" y="44"/>
                  </a:lnTo>
                  <a:lnTo>
                    <a:pt x="309" y="39"/>
                  </a:lnTo>
                  <a:lnTo>
                    <a:pt x="309" y="35"/>
                  </a:lnTo>
                  <a:lnTo>
                    <a:pt x="309" y="25"/>
                  </a:lnTo>
                  <a:lnTo>
                    <a:pt x="309" y="25"/>
                  </a:lnTo>
                  <a:lnTo>
                    <a:pt x="309" y="18"/>
                  </a:lnTo>
                  <a:lnTo>
                    <a:pt x="309" y="18"/>
                  </a:lnTo>
                  <a:close/>
                </a:path>
              </a:pathLst>
            </a:custGeom>
            <a:solidFill>
              <a:srgbClr val="91BA5B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charset="0" pitchFamily="34" typeface="Calibri"/>
                <a:ea typeface="+mn-ea"/>
                <a:cs typeface="+mn-cs"/>
              </a:endParaRPr>
            </a:p>
          </p:txBody>
        </p:sp>
        <p:sp>
          <p:nvSpPr>
            <p:cNvPr id="46" name="Freeform 96"/>
            <p:cNvSpPr/>
            <p:nvPr/>
          </p:nvSpPr>
          <p:spPr bwMode="auto">
            <a:xfrm>
              <a:off x="4638675" y="3108325"/>
              <a:ext cx="325438" cy="328612"/>
            </a:xfrm>
            <a:custGeom>
              <a:gdLst>
                <a:gd fmla="*/ 3 w 411" name="T0"/>
                <a:gd fmla="*/ 58 h 414" name="T1"/>
                <a:gd fmla="*/ 50 w 411" name="T2"/>
                <a:gd fmla="*/ 75 h 414" name="T3"/>
                <a:gd fmla="*/ 64 w 411" name="T4"/>
                <a:gd fmla="*/ 89 h 414" name="T5"/>
                <a:gd fmla="*/ 68 w 411" name="T6"/>
                <a:gd fmla="*/ 99 h 414" name="T7"/>
                <a:gd fmla="*/ 85 w 411" name="T8"/>
                <a:gd fmla="*/ 107 h 414" name="T9"/>
                <a:gd fmla="*/ 96 w 411" name="T10"/>
                <a:gd fmla="*/ 127 h 414" name="T11"/>
                <a:gd fmla="*/ 124 w 411" name="T12"/>
                <a:gd fmla="*/ 149 h 414" name="T13"/>
                <a:gd fmla="*/ 149 w 411" name="T14"/>
                <a:gd fmla="*/ 152 h 414" name="T15"/>
                <a:gd fmla="*/ 164 w 411" name="T16"/>
                <a:gd fmla="*/ 156 h 414" name="T17"/>
                <a:gd fmla="*/ 160 w 411" name="T18"/>
                <a:gd fmla="*/ 180 h 414" name="T19"/>
                <a:gd fmla="*/ 141 w 411" name="T20"/>
                <a:gd fmla="*/ 221 h 414" name="T21"/>
                <a:gd fmla="*/ 139 w 411" name="T22"/>
                <a:gd fmla="*/ 235 h 414" name="T23"/>
                <a:gd fmla="*/ 225 w 411" name="T24"/>
                <a:gd fmla="*/ 264 h 414" name="T25"/>
                <a:gd fmla="*/ 239 w 411" name="T26"/>
                <a:gd fmla="*/ 224 h 414" name="T27"/>
                <a:gd fmla="*/ 230 w 411" name="T28"/>
                <a:gd fmla="*/ 189 h 414" name="T29"/>
                <a:gd fmla="*/ 229 w 411" name="T30"/>
                <a:gd fmla="*/ 123 h 414" name="T31"/>
                <a:gd fmla="*/ 220 w 411" name="T32"/>
                <a:gd fmla="*/ 107 h 414" name="T33"/>
                <a:gd fmla="*/ 220 w 411" name="T34"/>
                <a:gd fmla="*/ 93 h 414" name="T35"/>
                <a:gd fmla="*/ 255 w 411" name="T36"/>
                <a:gd fmla="*/ 56 h 414" name="T37"/>
                <a:gd fmla="*/ 255 w 411" name="T38"/>
                <a:gd fmla="*/ 74 h 414" name="T39"/>
                <a:gd fmla="*/ 265 w 411" name="T40"/>
                <a:gd fmla="*/ 116 h 414" name="T41"/>
                <a:gd fmla="*/ 255 w 411" name="T42"/>
                <a:gd fmla="*/ 151 h 414" name="T43"/>
                <a:gd fmla="*/ 254 w 411" name="T44"/>
                <a:gd fmla="*/ 172 h 414" name="T45"/>
                <a:gd fmla="*/ 264 w 411" name="T46"/>
                <a:gd fmla="*/ 186 h 414" name="T47"/>
                <a:gd fmla="*/ 265 w 411" name="T48"/>
                <a:gd fmla="*/ 207 h 414" name="T49"/>
                <a:gd fmla="*/ 267 w 411" name="T50"/>
                <a:gd fmla="*/ 222 h 414" name="T51"/>
                <a:gd fmla="*/ 283 w 411" name="T52"/>
                <a:gd fmla="*/ 240 h 414" name="T53"/>
                <a:gd fmla="*/ 295 w 411" name="T54"/>
                <a:gd fmla="*/ 253 h 414" name="T55"/>
                <a:gd fmla="*/ 317 w 411" name="T56"/>
                <a:gd fmla="*/ 285 h 414" name="T57"/>
                <a:gd fmla="*/ 326 w 411" name="T58"/>
                <a:gd fmla="*/ 247 h 414" name="T59"/>
                <a:gd fmla="*/ 330 w 411" name="T60"/>
                <a:gd fmla="*/ 238 h 414" name="T61"/>
                <a:gd fmla="*/ 331 w 411" name="T62"/>
                <a:gd fmla="*/ 247 h 414" name="T63"/>
                <a:gd fmla="*/ 338 w 411" name="T64"/>
                <a:gd fmla="*/ 260 h 414" name="T65"/>
                <a:gd fmla="*/ 344 w 411" name="T66"/>
                <a:gd fmla="*/ 280 h 414" name="T67"/>
                <a:gd fmla="*/ 338 w 411" name="T68"/>
                <a:gd fmla="*/ 302 h 414" name="T69"/>
                <a:gd fmla="*/ 342 w 411" name="T70"/>
                <a:gd fmla="*/ 365 h 414" name="T71"/>
                <a:gd fmla="*/ 347 w 411" name="T72"/>
                <a:gd fmla="*/ 386 h 414" name="T73"/>
                <a:gd fmla="*/ 354 w 411" name="T74"/>
                <a:gd fmla="*/ 413 h 414" name="T75"/>
                <a:gd fmla="*/ 358 w 411" name="T76"/>
                <a:gd fmla="*/ 407 h 414" name="T77"/>
                <a:gd fmla="*/ 370 w 411" name="T78"/>
                <a:gd fmla="*/ 382 h 414" name="T79"/>
                <a:gd fmla="*/ 379 w 411" name="T80"/>
                <a:gd fmla="*/ 351 h 414" name="T81"/>
                <a:gd fmla="*/ 382 w 411" name="T82"/>
                <a:gd fmla="*/ 323 h 414" name="T83"/>
                <a:gd fmla="*/ 393 w 411" name="T84"/>
                <a:gd fmla="*/ 282 h 414" name="T85"/>
                <a:gd fmla="*/ 408 w 411" name="T86"/>
                <a:gd fmla="*/ 242 h 414" name="T87"/>
                <a:gd fmla="*/ 411 w 411" name="T88"/>
                <a:gd fmla="*/ 194 h 414" name="T89"/>
                <a:gd fmla="*/ 370 w 411" name="T90"/>
                <a:gd fmla="*/ 173 h 414" name="T91"/>
                <a:gd fmla="*/ 334 w 411" name="T92"/>
                <a:gd fmla="*/ 190 h 414" name="T93"/>
                <a:gd fmla="*/ 324 w 411" name="T94"/>
                <a:gd fmla="*/ 184 h 414" name="T95"/>
                <a:gd fmla="*/ 321 w 411" name="T96"/>
                <a:gd fmla="*/ 158 h 414" name="T97"/>
                <a:gd fmla="*/ 313 w 411" name="T98"/>
                <a:gd fmla="*/ 138 h 414" name="T99"/>
                <a:gd fmla="*/ 309 w 411" name="T100"/>
                <a:gd fmla="*/ 99 h 414" name="T101"/>
                <a:gd fmla="*/ 307 w 411" name="T102"/>
                <a:gd fmla="*/ 67 h 414" name="T103"/>
                <a:gd fmla="*/ 0 w 411" name="T104"/>
                <a:gd fmla="*/ 51 h 414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412" w="411">
                  <a:moveTo>
                    <a:pt x="0" y="54"/>
                  </a:moveTo>
                  <a:lnTo>
                    <a:pt x="0" y="54"/>
                  </a:lnTo>
                  <a:lnTo>
                    <a:pt x="2" y="56"/>
                  </a:lnTo>
                  <a:lnTo>
                    <a:pt x="3" y="58"/>
                  </a:lnTo>
                  <a:lnTo>
                    <a:pt x="10" y="61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50" y="75"/>
                  </a:lnTo>
                  <a:lnTo>
                    <a:pt x="57" y="79"/>
                  </a:lnTo>
                  <a:lnTo>
                    <a:pt x="59" y="82"/>
                  </a:lnTo>
                  <a:lnTo>
                    <a:pt x="59" y="82"/>
                  </a:lnTo>
                  <a:lnTo>
                    <a:pt x="64" y="89"/>
                  </a:lnTo>
                  <a:lnTo>
                    <a:pt x="66" y="98"/>
                  </a:lnTo>
                  <a:lnTo>
                    <a:pt x="65" y="98"/>
                  </a:lnTo>
                  <a:lnTo>
                    <a:pt x="65" y="98"/>
                  </a:lnTo>
                  <a:lnTo>
                    <a:pt x="68" y="99"/>
                  </a:lnTo>
                  <a:lnTo>
                    <a:pt x="68" y="99"/>
                  </a:lnTo>
                  <a:lnTo>
                    <a:pt x="79" y="105"/>
                  </a:lnTo>
                  <a:lnTo>
                    <a:pt x="79" y="105"/>
                  </a:lnTo>
                  <a:lnTo>
                    <a:pt x="85" y="107"/>
                  </a:lnTo>
                  <a:lnTo>
                    <a:pt x="87" y="112"/>
                  </a:lnTo>
                  <a:lnTo>
                    <a:pt x="87" y="112"/>
                  </a:lnTo>
                  <a:lnTo>
                    <a:pt x="96" y="127"/>
                  </a:lnTo>
                  <a:lnTo>
                    <a:pt x="96" y="127"/>
                  </a:lnTo>
                  <a:lnTo>
                    <a:pt x="103" y="135"/>
                  </a:lnTo>
                  <a:lnTo>
                    <a:pt x="110" y="141"/>
                  </a:lnTo>
                  <a:lnTo>
                    <a:pt x="117" y="145"/>
                  </a:lnTo>
                  <a:lnTo>
                    <a:pt x="124" y="149"/>
                  </a:lnTo>
                  <a:lnTo>
                    <a:pt x="131" y="151"/>
                  </a:lnTo>
                  <a:lnTo>
                    <a:pt x="136" y="151"/>
                  </a:lnTo>
                  <a:lnTo>
                    <a:pt x="149" y="152"/>
                  </a:lnTo>
                  <a:lnTo>
                    <a:pt x="149" y="152"/>
                  </a:lnTo>
                  <a:lnTo>
                    <a:pt x="159" y="152"/>
                  </a:lnTo>
                  <a:lnTo>
                    <a:pt x="162" y="154"/>
                  </a:lnTo>
                  <a:lnTo>
                    <a:pt x="164" y="156"/>
                  </a:lnTo>
                  <a:lnTo>
                    <a:pt x="164" y="156"/>
                  </a:lnTo>
                  <a:lnTo>
                    <a:pt x="166" y="161"/>
                  </a:lnTo>
                  <a:lnTo>
                    <a:pt x="166" y="166"/>
                  </a:lnTo>
                  <a:lnTo>
                    <a:pt x="164" y="173"/>
                  </a:lnTo>
                  <a:lnTo>
                    <a:pt x="160" y="180"/>
                  </a:lnTo>
                  <a:lnTo>
                    <a:pt x="160" y="180"/>
                  </a:lnTo>
                  <a:lnTo>
                    <a:pt x="150" y="201"/>
                  </a:lnTo>
                  <a:lnTo>
                    <a:pt x="150" y="201"/>
                  </a:lnTo>
                  <a:lnTo>
                    <a:pt x="141" y="221"/>
                  </a:lnTo>
                  <a:lnTo>
                    <a:pt x="138" y="228"/>
                  </a:lnTo>
                  <a:lnTo>
                    <a:pt x="138" y="232"/>
                  </a:lnTo>
                  <a:lnTo>
                    <a:pt x="139" y="235"/>
                  </a:lnTo>
                  <a:lnTo>
                    <a:pt x="139" y="235"/>
                  </a:lnTo>
                  <a:lnTo>
                    <a:pt x="141" y="238"/>
                  </a:lnTo>
                  <a:lnTo>
                    <a:pt x="143" y="239"/>
                  </a:lnTo>
                  <a:lnTo>
                    <a:pt x="143" y="239"/>
                  </a:lnTo>
                  <a:lnTo>
                    <a:pt x="225" y="264"/>
                  </a:lnTo>
                  <a:lnTo>
                    <a:pt x="225" y="264"/>
                  </a:lnTo>
                  <a:lnTo>
                    <a:pt x="239" y="270"/>
                  </a:lnTo>
                  <a:lnTo>
                    <a:pt x="268" y="245"/>
                  </a:lnTo>
                  <a:lnTo>
                    <a:pt x="239" y="224"/>
                  </a:lnTo>
                  <a:lnTo>
                    <a:pt x="239" y="222"/>
                  </a:lnTo>
                  <a:lnTo>
                    <a:pt x="239" y="222"/>
                  </a:lnTo>
                  <a:lnTo>
                    <a:pt x="233" y="205"/>
                  </a:lnTo>
                  <a:lnTo>
                    <a:pt x="230" y="189"/>
                  </a:lnTo>
                  <a:lnTo>
                    <a:pt x="229" y="169"/>
                  </a:lnTo>
                  <a:lnTo>
                    <a:pt x="229" y="127"/>
                  </a:lnTo>
                  <a:lnTo>
                    <a:pt x="229" y="127"/>
                  </a:lnTo>
                  <a:lnTo>
                    <a:pt x="229" y="123"/>
                  </a:lnTo>
                  <a:lnTo>
                    <a:pt x="227" y="120"/>
                  </a:lnTo>
                  <a:lnTo>
                    <a:pt x="225" y="114"/>
                  </a:lnTo>
                  <a:lnTo>
                    <a:pt x="225" y="114"/>
                  </a:lnTo>
                  <a:lnTo>
                    <a:pt x="220" y="107"/>
                  </a:lnTo>
                  <a:lnTo>
                    <a:pt x="219" y="105"/>
                  </a:lnTo>
                  <a:lnTo>
                    <a:pt x="218" y="99"/>
                  </a:lnTo>
                  <a:lnTo>
                    <a:pt x="218" y="99"/>
                  </a:lnTo>
                  <a:lnTo>
                    <a:pt x="220" y="93"/>
                  </a:lnTo>
                  <a:lnTo>
                    <a:pt x="225" y="85"/>
                  </a:lnTo>
                  <a:lnTo>
                    <a:pt x="232" y="78"/>
                  </a:lnTo>
                  <a:lnTo>
                    <a:pt x="240" y="70"/>
                  </a:lnTo>
                  <a:lnTo>
                    <a:pt x="255" y="56"/>
                  </a:lnTo>
                  <a:lnTo>
                    <a:pt x="264" y="49"/>
                  </a:lnTo>
                  <a:lnTo>
                    <a:pt x="265" y="47"/>
                  </a:lnTo>
                  <a:lnTo>
                    <a:pt x="255" y="74"/>
                  </a:lnTo>
                  <a:lnTo>
                    <a:pt x="255" y="74"/>
                  </a:lnTo>
                  <a:lnTo>
                    <a:pt x="255" y="82"/>
                  </a:lnTo>
                  <a:lnTo>
                    <a:pt x="255" y="91"/>
                  </a:lnTo>
                  <a:lnTo>
                    <a:pt x="255" y="102"/>
                  </a:lnTo>
                  <a:lnTo>
                    <a:pt x="265" y="116"/>
                  </a:lnTo>
                  <a:lnTo>
                    <a:pt x="264" y="116"/>
                  </a:lnTo>
                  <a:lnTo>
                    <a:pt x="264" y="116"/>
                  </a:lnTo>
                  <a:lnTo>
                    <a:pt x="258" y="135"/>
                  </a:lnTo>
                  <a:lnTo>
                    <a:pt x="255" y="151"/>
                  </a:lnTo>
                  <a:lnTo>
                    <a:pt x="253" y="163"/>
                  </a:lnTo>
                  <a:lnTo>
                    <a:pt x="253" y="163"/>
                  </a:lnTo>
                  <a:lnTo>
                    <a:pt x="254" y="168"/>
                  </a:lnTo>
                  <a:lnTo>
                    <a:pt x="254" y="172"/>
                  </a:lnTo>
                  <a:lnTo>
                    <a:pt x="258" y="176"/>
                  </a:lnTo>
                  <a:lnTo>
                    <a:pt x="258" y="176"/>
                  </a:lnTo>
                  <a:lnTo>
                    <a:pt x="261" y="182"/>
                  </a:lnTo>
                  <a:lnTo>
                    <a:pt x="264" y="186"/>
                  </a:lnTo>
                  <a:lnTo>
                    <a:pt x="264" y="191"/>
                  </a:lnTo>
                  <a:lnTo>
                    <a:pt x="264" y="191"/>
                  </a:lnTo>
                  <a:lnTo>
                    <a:pt x="265" y="201"/>
                  </a:lnTo>
                  <a:lnTo>
                    <a:pt x="265" y="207"/>
                  </a:lnTo>
                  <a:lnTo>
                    <a:pt x="265" y="207"/>
                  </a:lnTo>
                  <a:lnTo>
                    <a:pt x="267" y="212"/>
                  </a:lnTo>
                  <a:lnTo>
                    <a:pt x="267" y="222"/>
                  </a:lnTo>
                  <a:lnTo>
                    <a:pt x="267" y="222"/>
                  </a:lnTo>
                  <a:lnTo>
                    <a:pt x="269" y="229"/>
                  </a:lnTo>
                  <a:lnTo>
                    <a:pt x="274" y="233"/>
                  </a:lnTo>
                  <a:lnTo>
                    <a:pt x="278" y="238"/>
                  </a:lnTo>
                  <a:lnTo>
                    <a:pt x="283" y="240"/>
                  </a:lnTo>
                  <a:lnTo>
                    <a:pt x="283" y="240"/>
                  </a:lnTo>
                  <a:lnTo>
                    <a:pt x="290" y="246"/>
                  </a:lnTo>
                  <a:lnTo>
                    <a:pt x="293" y="250"/>
                  </a:lnTo>
                  <a:lnTo>
                    <a:pt x="295" y="253"/>
                  </a:lnTo>
                  <a:lnTo>
                    <a:pt x="295" y="253"/>
                  </a:lnTo>
                  <a:lnTo>
                    <a:pt x="299" y="261"/>
                  </a:lnTo>
                  <a:lnTo>
                    <a:pt x="306" y="271"/>
                  </a:lnTo>
                  <a:lnTo>
                    <a:pt x="317" y="285"/>
                  </a:lnTo>
                  <a:lnTo>
                    <a:pt x="317" y="285"/>
                  </a:lnTo>
                  <a:lnTo>
                    <a:pt x="318" y="271"/>
                  </a:lnTo>
                  <a:lnTo>
                    <a:pt x="321" y="260"/>
                  </a:lnTo>
                  <a:lnTo>
                    <a:pt x="326" y="247"/>
                  </a:lnTo>
                  <a:lnTo>
                    <a:pt x="326" y="247"/>
                  </a:lnTo>
                  <a:lnTo>
                    <a:pt x="328" y="239"/>
                  </a:lnTo>
                  <a:lnTo>
                    <a:pt x="330" y="238"/>
                  </a:lnTo>
                  <a:lnTo>
                    <a:pt x="330" y="238"/>
                  </a:lnTo>
                  <a:lnTo>
                    <a:pt x="330" y="238"/>
                  </a:lnTo>
                  <a:lnTo>
                    <a:pt x="330" y="240"/>
                  </a:lnTo>
                  <a:lnTo>
                    <a:pt x="330" y="240"/>
                  </a:lnTo>
                  <a:lnTo>
                    <a:pt x="331" y="247"/>
                  </a:lnTo>
                  <a:lnTo>
                    <a:pt x="333" y="252"/>
                  </a:lnTo>
                  <a:lnTo>
                    <a:pt x="334" y="256"/>
                  </a:lnTo>
                  <a:lnTo>
                    <a:pt x="334" y="256"/>
                  </a:lnTo>
                  <a:lnTo>
                    <a:pt x="338" y="260"/>
                  </a:lnTo>
                  <a:lnTo>
                    <a:pt x="341" y="264"/>
                  </a:lnTo>
                  <a:lnTo>
                    <a:pt x="342" y="270"/>
                  </a:lnTo>
                  <a:lnTo>
                    <a:pt x="344" y="274"/>
                  </a:lnTo>
                  <a:lnTo>
                    <a:pt x="344" y="280"/>
                  </a:lnTo>
                  <a:lnTo>
                    <a:pt x="344" y="285"/>
                  </a:lnTo>
                  <a:lnTo>
                    <a:pt x="340" y="295"/>
                  </a:lnTo>
                  <a:lnTo>
                    <a:pt x="340" y="295"/>
                  </a:lnTo>
                  <a:lnTo>
                    <a:pt x="338" y="302"/>
                  </a:lnTo>
                  <a:lnTo>
                    <a:pt x="337" y="311"/>
                  </a:lnTo>
                  <a:lnTo>
                    <a:pt x="337" y="329"/>
                  </a:lnTo>
                  <a:lnTo>
                    <a:pt x="340" y="348"/>
                  </a:lnTo>
                  <a:lnTo>
                    <a:pt x="342" y="365"/>
                  </a:lnTo>
                  <a:lnTo>
                    <a:pt x="342" y="365"/>
                  </a:lnTo>
                  <a:lnTo>
                    <a:pt x="342" y="371"/>
                  </a:lnTo>
                  <a:lnTo>
                    <a:pt x="342" y="371"/>
                  </a:lnTo>
                  <a:lnTo>
                    <a:pt x="347" y="386"/>
                  </a:lnTo>
                  <a:lnTo>
                    <a:pt x="351" y="400"/>
                  </a:lnTo>
                  <a:lnTo>
                    <a:pt x="351" y="400"/>
                  </a:lnTo>
                  <a:lnTo>
                    <a:pt x="354" y="413"/>
                  </a:lnTo>
                  <a:lnTo>
                    <a:pt x="354" y="413"/>
                  </a:lnTo>
                  <a:lnTo>
                    <a:pt x="355" y="414"/>
                  </a:lnTo>
                  <a:lnTo>
                    <a:pt x="355" y="414"/>
                  </a:lnTo>
                  <a:lnTo>
                    <a:pt x="358" y="407"/>
                  </a:lnTo>
                  <a:lnTo>
                    <a:pt x="358" y="407"/>
                  </a:lnTo>
                  <a:lnTo>
                    <a:pt x="362" y="393"/>
                  </a:lnTo>
                  <a:lnTo>
                    <a:pt x="366" y="388"/>
                  </a:lnTo>
                  <a:lnTo>
                    <a:pt x="370" y="382"/>
                  </a:lnTo>
                  <a:lnTo>
                    <a:pt x="370" y="382"/>
                  </a:lnTo>
                  <a:lnTo>
                    <a:pt x="372" y="378"/>
                  </a:lnTo>
                  <a:lnTo>
                    <a:pt x="375" y="374"/>
                  </a:lnTo>
                  <a:lnTo>
                    <a:pt x="377" y="364"/>
                  </a:lnTo>
                  <a:lnTo>
                    <a:pt x="379" y="351"/>
                  </a:lnTo>
                  <a:lnTo>
                    <a:pt x="379" y="340"/>
                  </a:lnTo>
                  <a:lnTo>
                    <a:pt x="379" y="340"/>
                  </a:lnTo>
                  <a:lnTo>
                    <a:pt x="382" y="323"/>
                  </a:lnTo>
                  <a:lnTo>
                    <a:pt x="382" y="323"/>
                  </a:lnTo>
                  <a:lnTo>
                    <a:pt x="382" y="319"/>
                  </a:lnTo>
                  <a:lnTo>
                    <a:pt x="382" y="319"/>
                  </a:lnTo>
                  <a:lnTo>
                    <a:pt x="389" y="295"/>
                  </a:lnTo>
                  <a:lnTo>
                    <a:pt x="393" y="282"/>
                  </a:lnTo>
                  <a:lnTo>
                    <a:pt x="398" y="270"/>
                  </a:lnTo>
                  <a:lnTo>
                    <a:pt x="398" y="270"/>
                  </a:lnTo>
                  <a:lnTo>
                    <a:pt x="404" y="256"/>
                  </a:lnTo>
                  <a:lnTo>
                    <a:pt x="408" y="242"/>
                  </a:lnTo>
                  <a:lnTo>
                    <a:pt x="411" y="226"/>
                  </a:lnTo>
                  <a:lnTo>
                    <a:pt x="411" y="211"/>
                  </a:lnTo>
                  <a:lnTo>
                    <a:pt x="411" y="211"/>
                  </a:lnTo>
                  <a:lnTo>
                    <a:pt x="411" y="194"/>
                  </a:lnTo>
                  <a:lnTo>
                    <a:pt x="410" y="173"/>
                  </a:lnTo>
                  <a:lnTo>
                    <a:pt x="407" y="145"/>
                  </a:lnTo>
                  <a:lnTo>
                    <a:pt x="370" y="173"/>
                  </a:lnTo>
                  <a:lnTo>
                    <a:pt x="370" y="173"/>
                  </a:lnTo>
                  <a:lnTo>
                    <a:pt x="356" y="180"/>
                  </a:lnTo>
                  <a:lnTo>
                    <a:pt x="344" y="186"/>
                  </a:lnTo>
                  <a:lnTo>
                    <a:pt x="334" y="190"/>
                  </a:lnTo>
                  <a:lnTo>
                    <a:pt x="334" y="190"/>
                  </a:lnTo>
                  <a:lnTo>
                    <a:pt x="330" y="190"/>
                  </a:lnTo>
                  <a:lnTo>
                    <a:pt x="327" y="189"/>
                  </a:lnTo>
                  <a:lnTo>
                    <a:pt x="327" y="189"/>
                  </a:lnTo>
                  <a:lnTo>
                    <a:pt x="324" y="184"/>
                  </a:lnTo>
                  <a:lnTo>
                    <a:pt x="323" y="180"/>
                  </a:lnTo>
                  <a:lnTo>
                    <a:pt x="321" y="163"/>
                  </a:lnTo>
                  <a:lnTo>
                    <a:pt x="321" y="163"/>
                  </a:lnTo>
                  <a:lnTo>
                    <a:pt x="321" y="158"/>
                  </a:lnTo>
                  <a:lnTo>
                    <a:pt x="320" y="154"/>
                  </a:lnTo>
                  <a:lnTo>
                    <a:pt x="317" y="145"/>
                  </a:lnTo>
                  <a:lnTo>
                    <a:pt x="317" y="145"/>
                  </a:lnTo>
                  <a:lnTo>
                    <a:pt x="313" y="138"/>
                  </a:lnTo>
                  <a:lnTo>
                    <a:pt x="311" y="133"/>
                  </a:lnTo>
                  <a:lnTo>
                    <a:pt x="310" y="127"/>
                  </a:lnTo>
                  <a:lnTo>
                    <a:pt x="310" y="127"/>
                  </a:lnTo>
                  <a:lnTo>
                    <a:pt x="309" y="99"/>
                  </a:lnTo>
                  <a:lnTo>
                    <a:pt x="309" y="99"/>
                  </a:lnTo>
                  <a:lnTo>
                    <a:pt x="307" y="74"/>
                  </a:lnTo>
                  <a:lnTo>
                    <a:pt x="307" y="74"/>
                  </a:lnTo>
                  <a:lnTo>
                    <a:pt x="307" y="67"/>
                  </a:lnTo>
                  <a:lnTo>
                    <a:pt x="304" y="58"/>
                  </a:lnTo>
                  <a:lnTo>
                    <a:pt x="295" y="35"/>
                  </a:lnTo>
                  <a:lnTo>
                    <a:pt x="281" y="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charset="0" pitchFamily="34" typeface="Calibri"/>
                <a:ea typeface="+mn-ea"/>
                <a:cs typeface="+mn-cs"/>
              </a:endParaRPr>
            </a:p>
          </p:txBody>
        </p:sp>
        <p:sp>
          <p:nvSpPr>
            <p:cNvPr id="47" name="Freeform 97"/>
            <p:cNvSpPr/>
            <p:nvPr/>
          </p:nvSpPr>
          <p:spPr bwMode="auto">
            <a:xfrm>
              <a:off x="3979863" y="3836988"/>
              <a:ext cx="550863" cy="568325"/>
            </a:xfrm>
            <a:custGeom>
              <a:gdLst>
                <a:gd fmla="*/ 108 w 695" name="T0"/>
                <a:gd fmla="*/ 396 h 715" name="T1"/>
                <a:gd fmla="*/ 112 w 695" name="T2"/>
                <a:gd fmla="*/ 417 h 715" name="T3"/>
                <a:gd fmla="*/ 124 w 695" name="T4"/>
                <a:gd fmla="*/ 439 h 715" name="T5"/>
                <a:gd fmla="*/ 137 w 695" name="T6"/>
                <a:gd fmla="*/ 446 h 715" name="T7"/>
                <a:gd fmla="*/ 141 w 695" name="T8"/>
                <a:gd fmla="*/ 463 h 715" name="T9"/>
                <a:gd fmla="*/ 131 w 695" name="T10"/>
                <a:gd fmla="*/ 484 h 715" name="T11"/>
                <a:gd fmla="*/ 124 w 695" name="T12"/>
                <a:gd fmla="*/ 505 h 715" name="T13"/>
                <a:gd fmla="*/ 136 w 695" name="T14"/>
                <a:gd fmla="*/ 564 h 715" name="T15"/>
                <a:gd fmla="*/ 136 w 695" name="T16"/>
                <a:gd fmla="*/ 598 h 715" name="T17"/>
                <a:gd fmla="*/ 159 w 695" name="T18"/>
                <a:gd fmla="*/ 661 h 715" name="T19"/>
                <a:gd fmla="*/ 178 w 695" name="T20"/>
                <a:gd fmla="*/ 700 h 715" name="T21"/>
                <a:gd fmla="*/ 536 w 695" name="T22"/>
                <a:gd fmla="*/ 687 h 715" name="T23"/>
                <a:gd fmla="*/ 556 w 695" name="T24"/>
                <a:gd fmla="*/ 708 h 715" name="T25"/>
                <a:gd fmla="*/ 566 w 695" name="T26"/>
                <a:gd fmla="*/ 708 h 715" name="T27"/>
                <a:gd fmla="*/ 569 w 695" name="T28"/>
                <a:gd fmla="*/ 676 h 715" name="T29"/>
                <a:gd fmla="*/ 570 w 695" name="T30"/>
                <a:gd fmla="*/ 648 h 715" name="T31"/>
                <a:gd fmla="*/ 576 w 695" name="T32"/>
                <a:gd fmla="*/ 637 h 715" name="T33"/>
                <a:gd fmla="*/ 597 w 695" name="T34"/>
                <a:gd fmla="*/ 640 h 715" name="T35"/>
                <a:gd fmla="*/ 618 w 695" name="T36"/>
                <a:gd fmla="*/ 645 h 715" name="T37"/>
                <a:gd fmla="*/ 644 w 695" name="T38"/>
                <a:gd fmla="*/ 647 h 715" name="T39"/>
                <a:gd fmla="*/ 651 w 695" name="T40"/>
                <a:gd fmla="*/ 581 h 715" name="T41"/>
                <a:gd fmla="*/ 658 w 695" name="T42"/>
                <a:gd fmla="*/ 550 h 715" name="T43"/>
                <a:gd fmla="*/ 675 w 695" name="T44"/>
                <a:gd fmla="*/ 507 h 715" name="T45"/>
                <a:gd fmla="*/ 678 w 695" name="T46"/>
                <a:gd fmla="*/ 474 h 715" name="T47"/>
                <a:gd fmla="*/ 688 w 695" name="T48"/>
                <a:gd fmla="*/ 445 h 715" name="T49"/>
                <a:gd fmla="*/ 671 w 695" name="T50"/>
                <a:gd fmla="*/ 413 h 715" name="T51"/>
                <a:gd fmla="*/ 643 w 695" name="T52"/>
                <a:gd fmla="*/ 367 h 715" name="T53"/>
                <a:gd fmla="*/ 620 w 695" name="T54"/>
                <a:gd fmla="*/ 354 h 715" name="T55"/>
                <a:gd fmla="*/ 601 w 695" name="T56"/>
                <a:gd fmla="*/ 340 h 715" name="T57"/>
                <a:gd fmla="*/ 580 w 695" name="T58"/>
                <a:gd fmla="*/ 302 h 715" name="T59"/>
                <a:gd fmla="*/ 574 w 695" name="T60"/>
                <a:gd fmla="*/ 283 h 715" name="T61"/>
                <a:gd fmla="*/ 556 w 695" name="T62"/>
                <a:gd fmla="*/ 269 h 715" name="T63"/>
                <a:gd fmla="*/ 514 w 695" name="T64"/>
                <a:gd fmla="*/ 240 h 715" name="T65"/>
                <a:gd fmla="*/ 500 w 695" name="T66"/>
                <a:gd fmla="*/ 221 h 715" name="T67"/>
                <a:gd fmla="*/ 501 w 695" name="T68"/>
                <a:gd fmla="*/ 194 h 715" name="T69"/>
                <a:gd fmla="*/ 497 w 695" name="T70"/>
                <a:gd fmla="*/ 190 h 715" name="T71"/>
                <a:gd fmla="*/ 463 w 695" name="T72"/>
                <a:gd fmla="*/ 190 h 715" name="T73"/>
                <a:gd fmla="*/ 412 w 695" name="T74"/>
                <a:gd fmla="*/ 144 h 715" name="T75"/>
                <a:gd fmla="*/ 393 w 695" name="T76"/>
                <a:gd fmla="*/ 124 h 715" name="T77"/>
                <a:gd fmla="*/ 375 w 695" name="T78"/>
                <a:gd fmla="*/ 91 h 715" name="T79"/>
                <a:gd fmla="*/ 374 w 695" name="T80"/>
                <a:gd fmla="*/ 78 h 715" name="T81"/>
                <a:gd fmla="*/ 350 w 695" name="T82"/>
                <a:gd fmla="*/ 75 h 715" name="T83"/>
                <a:gd fmla="*/ 332 w 695" name="T84"/>
                <a:gd fmla="*/ 75 h 715" name="T85"/>
                <a:gd fmla="*/ 316 w 695" name="T86"/>
                <a:gd fmla="*/ 58 h 715" name="T87"/>
                <a:gd fmla="*/ 309 w 695" name="T88"/>
                <a:gd fmla="*/ 44 h 715" name="T89"/>
                <a:gd fmla="*/ 307 w 695" name="T90"/>
                <a:gd fmla="*/ 30 h 715" name="T91"/>
                <a:gd fmla="*/ 318 w 695" name="T92"/>
                <a:gd fmla="*/ 1 h 715" name="T93"/>
                <a:gd fmla="*/ 319 w 695" name="T94"/>
                <a:gd fmla="*/ 0 h 715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715" w="695">
                  <a:moveTo>
                    <a:pt x="91" y="360"/>
                  </a:moveTo>
                  <a:lnTo>
                    <a:pt x="91" y="360"/>
                  </a:lnTo>
                  <a:lnTo>
                    <a:pt x="102" y="379"/>
                  </a:lnTo>
                  <a:lnTo>
                    <a:pt x="108" y="396"/>
                  </a:lnTo>
                  <a:lnTo>
                    <a:pt x="110" y="403"/>
                  </a:lnTo>
                  <a:lnTo>
                    <a:pt x="110" y="410"/>
                  </a:lnTo>
                  <a:lnTo>
                    <a:pt x="110" y="410"/>
                  </a:lnTo>
                  <a:lnTo>
                    <a:pt x="112" y="417"/>
                  </a:lnTo>
                  <a:lnTo>
                    <a:pt x="113" y="423"/>
                  </a:lnTo>
                  <a:lnTo>
                    <a:pt x="116" y="428"/>
                  </a:lnTo>
                  <a:lnTo>
                    <a:pt x="119" y="432"/>
                  </a:lnTo>
                  <a:lnTo>
                    <a:pt x="124" y="439"/>
                  </a:lnTo>
                  <a:lnTo>
                    <a:pt x="130" y="444"/>
                  </a:lnTo>
                  <a:lnTo>
                    <a:pt x="130" y="444"/>
                  </a:lnTo>
                  <a:lnTo>
                    <a:pt x="137" y="446"/>
                  </a:lnTo>
                  <a:lnTo>
                    <a:pt x="137" y="446"/>
                  </a:lnTo>
                  <a:lnTo>
                    <a:pt x="141" y="448"/>
                  </a:lnTo>
                  <a:lnTo>
                    <a:pt x="143" y="451"/>
                  </a:lnTo>
                  <a:lnTo>
                    <a:pt x="144" y="455"/>
                  </a:lnTo>
                  <a:lnTo>
                    <a:pt x="141" y="463"/>
                  </a:lnTo>
                  <a:lnTo>
                    <a:pt x="141" y="463"/>
                  </a:lnTo>
                  <a:lnTo>
                    <a:pt x="137" y="476"/>
                  </a:lnTo>
                  <a:lnTo>
                    <a:pt x="131" y="484"/>
                  </a:lnTo>
                  <a:lnTo>
                    <a:pt x="131" y="484"/>
                  </a:lnTo>
                  <a:lnTo>
                    <a:pt x="126" y="495"/>
                  </a:lnTo>
                  <a:lnTo>
                    <a:pt x="124" y="500"/>
                  </a:lnTo>
                  <a:lnTo>
                    <a:pt x="124" y="505"/>
                  </a:lnTo>
                  <a:lnTo>
                    <a:pt x="124" y="505"/>
                  </a:lnTo>
                  <a:lnTo>
                    <a:pt x="136" y="564"/>
                  </a:lnTo>
                  <a:lnTo>
                    <a:pt x="137" y="564"/>
                  </a:lnTo>
                  <a:lnTo>
                    <a:pt x="136" y="564"/>
                  </a:lnTo>
                  <a:lnTo>
                    <a:pt x="136" y="564"/>
                  </a:lnTo>
                  <a:lnTo>
                    <a:pt x="136" y="574"/>
                  </a:lnTo>
                  <a:lnTo>
                    <a:pt x="136" y="585"/>
                  </a:lnTo>
                  <a:lnTo>
                    <a:pt x="136" y="598"/>
                  </a:lnTo>
                  <a:lnTo>
                    <a:pt x="136" y="598"/>
                  </a:lnTo>
                  <a:lnTo>
                    <a:pt x="141" y="616"/>
                  </a:lnTo>
                  <a:lnTo>
                    <a:pt x="148" y="636"/>
                  </a:lnTo>
                  <a:lnTo>
                    <a:pt x="158" y="659"/>
                  </a:lnTo>
                  <a:lnTo>
                    <a:pt x="159" y="661"/>
                  </a:lnTo>
                  <a:lnTo>
                    <a:pt x="158" y="661"/>
                  </a:lnTo>
                  <a:lnTo>
                    <a:pt x="157" y="661"/>
                  </a:lnTo>
                  <a:lnTo>
                    <a:pt x="157" y="661"/>
                  </a:lnTo>
                  <a:lnTo>
                    <a:pt x="178" y="700"/>
                  </a:lnTo>
                  <a:lnTo>
                    <a:pt x="183" y="715"/>
                  </a:lnTo>
                  <a:lnTo>
                    <a:pt x="536" y="687"/>
                  </a:lnTo>
                  <a:lnTo>
                    <a:pt x="536" y="687"/>
                  </a:lnTo>
                  <a:lnTo>
                    <a:pt x="536" y="687"/>
                  </a:lnTo>
                  <a:lnTo>
                    <a:pt x="539" y="692"/>
                  </a:lnTo>
                  <a:lnTo>
                    <a:pt x="545" y="699"/>
                  </a:lnTo>
                  <a:lnTo>
                    <a:pt x="552" y="706"/>
                  </a:lnTo>
                  <a:lnTo>
                    <a:pt x="556" y="708"/>
                  </a:lnTo>
                  <a:lnTo>
                    <a:pt x="562" y="710"/>
                  </a:lnTo>
                  <a:lnTo>
                    <a:pt x="562" y="710"/>
                  </a:lnTo>
                  <a:lnTo>
                    <a:pt x="564" y="708"/>
                  </a:lnTo>
                  <a:lnTo>
                    <a:pt x="566" y="708"/>
                  </a:lnTo>
                  <a:lnTo>
                    <a:pt x="566" y="708"/>
                  </a:lnTo>
                  <a:lnTo>
                    <a:pt x="569" y="703"/>
                  </a:lnTo>
                  <a:lnTo>
                    <a:pt x="569" y="696"/>
                  </a:lnTo>
                  <a:lnTo>
                    <a:pt x="569" y="676"/>
                  </a:lnTo>
                  <a:lnTo>
                    <a:pt x="569" y="676"/>
                  </a:lnTo>
                  <a:lnTo>
                    <a:pt x="569" y="662"/>
                  </a:lnTo>
                  <a:lnTo>
                    <a:pt x="570" y="648"/>
                  </a:lnTo>
                  <a:lnTo>
                    <a:pt x="570" y="648"/>
                  </a:lnTo>
                  <a:lnTo>
                    <a:pt x="571" y="641"/>
                  </a:lnTo>
                  <a:lnTo>
                    <a:pt x="573" y="638"/>
                  </a:lnTo>
                  <a:lnTo>
                    <a:pt x="576" y="637"/>
                  </a:lnTo>
                  <a:lnTo>
                    <a:pt x="576" y="637"/>
                  </a:lnTo>
                  <a:lnTo>
                    <a:pt x="580" y="636"/>
                  </a:lnTo>
                  <a:lnTo>
                    <a:pt x="585" y="636"/>
                  </a:lnTo>
                  <a:lnTo>
                    <a:pt x="597" y="640"/>
                  </a:lnTo>
                  <a:lnTo>
                    <a:pt x="597" y="640"/>
                  </a:lnTo>
                  <a:lnTo>
                    <a:pt x="604" y="643"/>
                  </a:lnTo>
                  <a:lnTo>
                    <a:pt x="609" y="645"/>
                  </a:lnTo>
                  <a:lnTo>
                    <a:pt x="609" y="645"/>
                  </a:lnTo>
                  <a:lnTo>
                    <a:pt x="618" y="645"/>
                  </a:lnTo>
                  <a:lnTo>
                    <a:pt x="627" y="645"/>
                  </a:lnTo>
                  <a:lnTo>
                    <a:pt x="627" y="645"/>
                  </a:lnTo>
                  <a:lnTo>
                    <a:pt x="637" y="645"/>
                  </a:lnTo>
                  <a:lnTo>
                    <a:pt x="644" y="647"/>
                  </a:lnTo>
                  <a:lnTo>
                    <a:pt x="644" y="647"/>
                  </a:lnTo>
                  <a:lnTo>
                    <a:pt x="647" y="616"/>
                  </a:lnTo>
                  <a:lnTo>
                    <a:pt x="651" y="581"/>
                  </a:lnTo>
                  <a:lnTo>
                    <a:pt x="651" y="581"/>
                  </a:lnTo>
                  <a:lnTo>
                    <a:pt x="654" y="567"/>
                  </a:lnTo>
                  <a:lnTo>
                    <a:pt x="654" y="567"/>
                  </a:lnTo>
                  <a:lnTo>
                    <a:pt x="655" y="559"/>
                  </a:lnTo>
                  <a:lnTo>
                    <a:pt x="658" y="550"/>
                  </a:lnTo>
                  <a:lnTo>
                    <a:pt x="665" y="532"/>
                  </a:lnTo>
                  <a:lnTo>
                    <a:pt x="665" y="532"/>
                  </a:lnTo>
                  <a:lnTo>
                    <a:pt x="672" y="515"/>
                  </a:lnTo>
                  <a:lnTo>
                    <a:pt x="675" y="507"/>
                  </a:lnTo>
                  <a:lnTo>
                    <a:pt x="675" y="500"/>
                  </a:lnTo>
                  <a:lnTo>
                    <a:pt x="675" y="500"/>
                  </a:lnTo>
                  <a:lnTo>
                    <a:pt x="676" y="487"/>
                  </a:lnTo>
                  <a:lnTo>
                    <a:pt x="678" y="474"/>
                  </a:lnTo>
                  <a:lnTo>
                    <a:pt x="681" y="463"/>
                  </a:lnTo>
                  <a:lnTo>
                    <a:pt x="685" y="455"/>
                  </a:lnTo>
                  <a:lnTo>
                    <a:pt x="685" y="455"/>
                  </a:lnTo>
                  <a:lnTo>
                    <a:pt x="688" y="445"/>
                  </a:lnTo>
                  <a:lnTo>
                    <a:pt x="692" y="434"/>
                  </a:lnTo>
                  <a:lnTo>
                    <a:pt x="695" y="417"/>
                  </a:lnTo>
                  <a:lnTo>
                    <a:pt x="671" y="414"/>
                  </a:lnTo>
                  <a:lnTo>
                    <a:pt x="671" y="413"/>
                  </a:lnTo>
                  <a:lnTo>
                    <a:pt x="671" y="413"/>
                  </a:lnTo>
                  <a:lnTo>
                    <a:pt x="660" y="395"/>
                  </a:lnTo>
                  <a:lnTo>
                    <a:pt x="651" y="379"/>
                  </a:lnTo>
                  <a:lnTo>
                    <a:pt x="643" y="367"/>
                  </a:lnTo>
                  <a:lnTo>
                    <a:pt x="643" y="367"/>
                  </a:lnTo>
                  <a:lnTo>
                    <a:pt x="637" y="361"/>
                  </a:lnTo>
                  <a:lnTo>
                    <a:pt x="633" y="358"/>
                  </a:lnTo>
                  <a:lnTo>
                    <a:pt x="620" y="354"/>
                  </a:lnTo>
                  <a:lnTo>
                    <a:pt x="620" y="354"/>
                  </a:lnTo>
                  <a:lnTo>
                    <a:pt x="608" y="348"/>
                  </a:lnTo>
                  <a:lnTo>
                    <a:pt x="604" y="346"/>
                  </a:lnTo>
                  <a:lnTo>
                    <a:pt x="601" y="340"/>
                  </a:lnTo>
                  <a:lnTo>
                    <a:pt x="601" y="340"/>
                  </a:lnTo>
                  <a:lnTo>
                    <a:pt x="590" y="320"/>
                  </a:lnTo>
                  <a:lnTo>
                    <a:pt x="590" y="320"/>
                  </a:lnTo>
                  <a:lnTo>
                    <a:pt x="580" y="302"/>
                  </a:lnTo>
                  <a:lnTo>
                    <a:pt x="576" y="294"/>
                  </a:lnTo>
                  <a:lnTo>
                    <a:pt x="574" y="287"/>
                  </a:lnTo>
                  <a:lnTo>
                    <a:pt x="574" y="287"/>
                  </a:lnTo>
                  <a:lnTo>
                    <a:pt x="574" y="283"/>
                  </a:lnTo>
                  <a:lnTo>
                    <a:pt x="571" y="280"/>
                  </a:lnTo>
                  <a:lnTo>
                    <a:pt x="566" y="274"/>
                  </a:lnTo>
                  <a:lnTo>
                    <a:pt x="559" y="270"/>
                  </a:lnTo>
                  <a:lnTo>
                    <a:pt x="556" y="269"/>
                  </a:lnTo>
                  <a:lnTo>
                    <a:pt x="556" y="269"/>
                  </a:lnTo>
                  <a:lnTo>
                    <a:pt x="543" y="259"/>
                  </a:lnTo>
                  <a:lnTo>
                    <a:pt x="514" y="240"/>
                  </a:lnTo>
                  <a:lnTo>
                    <a:pt x="514" y="240"/>
                  </a:lnTo>
                  <a:lnTo>
                    <a:pt x="508" y="236"/>
                  </a:lnTo>
                  <a:lnTo>
                    <a:pt x="504" y="231"/>
                  </a:lnTo>
                  <a:lnTo>
                    <a:pt x="501" y="226"/>
                  </a:lnTo>
                  <a:lnTo>
                    <a:pt x="500" y="221"/>
                  </a:lnTo>
                  <a:lnTo>
                    <a:pt x="500" y="212"/>
                  </a:lnTo>
                  <a:lnTo>
                    <a:pt x="501" y="203"/>
                  </a:lnTo>
                  <a:lnTo>
                    <a:pt x="501" y="203"/>
                  </a:lnTo>
                  <a:lnTo>
                    <a:pt x="501" y="194"/>
                  </a:lnTo>
                  <a:lnTo>
                    <a:pt x="501" y="194"/>
                  </a:lnTo>
                  <a:lnTo>
                    <a:pt x="500" y="191"/>
                  </a:lnTo>
                  <a:lnTo>
                    <a:pt x="500" y="191"/>
                  </a:lnTo>
                  <a:lnTo>
                    <a:pt x="497" y="190"/>
                  </a:lnTo>
                  <a:lnTo>
                    <a:pt x="491" y="189"/>
                  </a:lnTo>
                  <a:lnTo>
                    <a:pt x="479" y="189"/>
                  </a:lnTo>
                  <a:lnTo>
                    <a:pt x="463" y="190"/>
                  </a:lnTo>
                  <a:lnTo>
                    <a:pt x="463" y="190"/>
                  </a:lnTo>
                  <a:lnTo>
                    <a:pt x="463" y="190"/>
                  </a:lnTo>
                  <a:lnTo>
                    <a:pt x="463" y="190"/>
                  </a:lnTo>
                  <a:lnTo>
                    <a:pt x="433" y="163"/>
                  </a:lnTo>
                  <a:lnTo>
                    <a:pt x="412" y="144"/>
                  </a:lnTo>
                  <a:lnTo>
                    <a:pt x="399" y="131"/>
                  </a:lnTo>
                  <a:lnTo>
                    <a:pt x="399" y="131"/>
                  </a:lnTo>
                  <a:lnTo>
                    <a:pt x="393" y="124"/>
                  </a:lnTo>
                  <a:lnTo>
                    <a:pt x="393" y="124"/>
                  </a:lnTo>
                  <a:lnTo>
                    <a:pt x="386" y="116"/>
                  </a:lnTo>
                  <a:lnTo>
                    <a:pt x="381" y="106"/>
                  </a:lnTo>
                  <a:lnTo>
                    <a:pt x="377" y="96"/>
                  </a:lnTo>
                  <a:lnTo>
                    <a:pt x="375" y="91"/>
                  </a:lnTo>
                  <a:lnTo>
                    <a:pt x="377" y="85"/>
                  </a:lnTo>
                  <a:lnTo>
                    <a:pt x="377" y="85"/>
                  </a:lnTo>
                  <a:lnTo>
                    <a:pt x="375" y="81"/>
                  </a:lnTo>
                  <a:lnTo>
                    <a:pt x="374" y="78"/>
                  </a:lnTo>
                  <a:lnTo>
                    <a:pt x="374" y="78"/>
                  </a:lnTo>
                  <a:lnTo>
                    <a:pt x="370" y="75"/>
                  </a:lnTo>
                  <a:lnTo>
                    <a:pt x="364" y="74"/>
                  </a:lnTo>
                  <a:lnTo>
                    <a:pt x="350" y="75"/>
                  </a:lnTo>
                  <a:lnTo>
                    <a:pt x="350" y="75"/>
                  </a:lnTo>
                  <a:lnTo>
                    <a:pt x="340" y="75"/>
                  </a:lnTo>
                  <a:lnTo>
                    <a:pt x="332" y="75"/>
                  </a:lnTo>
                  <a:lnTo>
                    <a:pt x="332" y="75"/>
                  </a:lnTo>
                  <a:lnTo>
                    <a:pt x="325" y="72"/>
                  </a:lnTo>
                  <a:lnTo>
                    <a:pt x="322" y="68"/>
                  </a:lnTo>
                  <a:lnTo>
                    <a:pt x="319" y="64"/>
                  </a:lnTo>
                  <a:lnTo>
                    <a:pt x="316" y="58"/>
                  </a:lnTo>
                  <a:lnTo>
                    <a:pt x="316" y="58"/>
                  </a:lnTo>
                  <a:lnTo>
                    <a:pt x="314" y="50"/>
                  </a:lnTo>
                  <a:lnTo>
                    <a:pt x="312" y="47"/>
                  </a:lnTo>
                  <a:lnTo>
                    <a:pt x="309" y="44"/>
                  </a:lnTo>
                  <a:lnTo>
                    <a:pt x="309" y="44"/>
                  </a:lnTo>
                  <a:lnTo>
                    <a:pt x="307" y="40"/>
                  </a:lnTo>
                  <a:lnTo>
                    <a:pt x="305" y="36"/>
                  </a:lnTo>
                  <a:lnTo>
                    <a:pt x="307" y="30"/>
                  </a:lnTo>
                  <a:lnTo>
                    <a:pt x="308" y="23"/>
                  </a:lnTo>
                  <a:lnTo>
                    <a:pt x="314" y="11"/>
                  </a:lnTo>
                  <a:lnTo>
                    <a:pt x="318" y="1"/>
                  </a:lnTo>
                  <a:lnTo>
                    <a:pt x="318" y="1"/>
                  </a:lnTo>
                  <a:lnTo>
                    <a:pt x="318" y="1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0" y="40"/>
                  </a:lnTo>
                  <a:lnTo>
                    <a:pt x="91" y="36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charset="0" pitchFamily="34" typeface="Calibri"/>
                <a:ea typeface="+mn-ea"/>
                <a:cs typeface="+mn-cs"/>
              </a:endParaRPr>
            </a:p>
          </p:txBody>
        </p:sp>
        <p:sp>
          <p:nvSpPr>
            <p:cNvPr id="48" name="Freeform 98"/>
            <p:cNvSpPr/>
            <p:nvPr/>
          </p:nvSpPr>
          <p:spPr bwMode="auto">
            <a:xfrm>
              <a:off x="2122488" y="2484438"/>
              <a:ext cx="838200" cy="787400"/>
            </a:xfrm>
            <a:custGeom>
              <a:gdLst>
                <a:gd fmla="*/ 248 w 1057" name="T0"/>
                <a:gd fmla="*/ 817 h 990" name="T1"/>
                <a:gd fmla="*/ 279 w 1057" name="T2"/>
                <a:gd fmla="*/ 974 h 990" name="T3"/>
                <a:gd fmla="*/ 573 w 1057" name="T4"/>
                <a:gd fmla="*/ 983 h 990" name="T5"/>
                <a:gd fmla="*/ 1057 w 1057" name="T6"/>
                <a:gd fmla="*/ 990 h 990" name="T7"/>
                <a:gd fmla="*/ 1017 w 1057" name="T8"/>
                <a:gd fmla="*/ 926 h 990" name="T9"/>
                <a:gd fmla="*/ 1006 w 1057" name="T10"/>
                <a:gd fmla="*/ 902 h 990" name="T11"/>
                <a:gd fmla="*/ 1005 w 1057" name="T12"/>
                <a:gd fmla="*/ 901 h 990" name="T13"/>
                <a:gd fmla="*/ 1003 w 1057" name="T14"/>
                <a:gd fmla="*/ 890 h 990" name="T15"/>
                <a:gd fmla="*/ 1002 w 1057" name="T16"/>
                <a:gd fmla="*/ 871 h 990" name="T17"/>
                <a:gd fmla="*/ 982 w 1057" name="T18"/>
                <a:gd fmla="*/ 820 h 990" name="T19"/>
                <a:gd fmla="*/ 972 w 1057" name="T20"/>
                <a:gd fmla="*/ 794 h 990" name="T21"/>
                <a:gd fmla="*/ 946 w 1057" name="T22"/>
                <a:gd fmla="*/ 677 h 990" name="T23"/>
                <a:gd fmla="*/ 932 w 1057" name="T24"/>
                <a:gd fmla="*/ 637 h 990" name="T25"/>
                <a:gd fmla="*/ 909 w 1057" name="T26"/>
                <a:gd fmla="*/ 594 h 990" name="T27"/>
                <a:gd fmla="*/ 893 w 1057" name="T28"/>
                <a:gd fmla="*/ 572 h 990" name="T29"/>
                <a:gd fmla="*/ 877 w 1057" name="T30"/>
                <a:gd fmla="*/ 552 h 990" name="T31"/>
                <a:gd fmla="*/ 862 w 1057" name="T32"/>
                <a:gd fmla="*/ 544 h 990" name="T33"/>
                <a:gd fmla="*/ 848 w 1057" name="T34"/>
                <a:gd fmla="*/ 542 h 990" name="T35"/>
                <a:gd fmla="*/ 781 w 1057" name="T36"/>
                <a:gd fmla="*/ 544 h 990" name="T37"/>
                <a:gd fmla="*/ 755 w 1057" name="T38"/>
                <a:gd fmla="*/ 546 h 990" name="T39"/>
                <a:gd fmla="*/ 724 w 1057" name="T40"/>
                <a:gd fmla="*/ 548 h 990" name="T41"/>
                <a:gd fmla="*/ 710 w 1057" name="T42"/>
                <a:gd fmla="*/ 538 h 990" name="T43"/>
                <a:gd fmla="*/ 682 w 1057" name="T44"/>
                <a:gd fmla="*/ 507 h 990" name="T45"/>
                <a:gd fmla="*/ 205 w 1057" name="T46"/>
                <a:gd fmla="*/ 489 h 990" name="T47"/>
                <a:gd fmla="*/ 25 w 1057" name="T48"/>
                <a:gd fmla="*/ 478 h 990" name="T49"/>
                <a:gd fmla="*/ 206 w 1057" name="T50"/>
                <a:gd fmla="*/ 488 h 990" name="T51"/>
                <a:gd fmla="*/ 682 w 1057" name="T52"/>
                <a:gd fmla="*/ 506 h 990" name="T53"/>
                <a:gd fmla="*/ 691 w 1057" name="T54"/>
                <a:gd fmla="*/ 514 h 990" name="T55"/>
                <a:gd fmla="*/ 716 w 1057" name="T56"/>
                <a:gd fmla="*/ 541 h 990" name="T57"/>
                <a:gd fmla="*/ 730 w 1057" name="T58"/>
                <a:gd fmla="*/ 548 h 990" name="T59"/>
                <a:gd fmla="*/ 754 w 1057" name="T60"/>
                <a:gd fmla="*/ 545 h 990" name="T61"/>
                <a:gd fmla="*/ 800 w 1057" name="T62"/>
                <a:gd fmla="*/ 541 h 990" name="T63"/>
                <a:gd fmla="*/ 848 w 1057" name="T64"/>
                <a:gd fmla="*/ 541 h 990" name="T65"/>
                <a:gd fmla="*/ 866 w 1057" name="T66"/>
                <a:gd fmla="*/ 542 h 990" name="T67"/>
                <a:gd fmla="*/ 886 w 1057" name="T68"/>
                <a:gd fmla="*/ 560 h 990" name="T69"/>
                <a:gd fmla="*/ 904 w 1057" name="T70"/>
                <a:gd fmla="*/ 587 h 990" name="T71"/>
                <a:gd fmla="*/ 912 w 1057" name="T72"/>
                <a:gd fmla="*/ 595 h 990" name="T73"/>
                <a:gd fmla="*/ 912 w 1057" name="T74"/>
                <a:gd fmla="*/ 593 h 990" name="T75"/>
                <a:gd fmla="*/ 915 w 1057" name="T76"/>
                <a:gd fmla="*/ 597 h 990" name="T77"/>
                <a:gd fmla="*/ 916 w 1057" name="T78"/>
                <a:gd fmla="*/ 594 h 990" name="T79"/>
                <a:gd fmla="*/ 912 w 1057" name="T80"/>
                <a:gd fmla="*/ 567 h 990" name="T81"/>
                <a:gd fmla="*/ 908 w 1057" name="T82"/>
                <a:gd fmla="*/ 549 h 990" name="T83"/>
                <a:gd fmla="*/ 916 w 1057" name="T84"/>
                <a:gd fmla="*/ 517 h 990" name="T85"/>
                <a:gd fmla="*/ 926 w 1057" name="T86"/>
                <a:gd fmla="*/ 496 h 990" name="T87"/>
                <a:gd fmla="*/ 926 w 1057" name="T88"/>
                <a:gd fmla="*/ 478 h 990" name="T89"/>
                <a:gd fmla="*/ 919 w 1057" name="T90"/>
                <a:gd fmla="*/ 466 h 990" name="T91"/>
                <a:gd fmla="*/ 922 w 1057" name="T92"/>
                <a:gd fmla="*/ 169 h 990" name="T93"/>
                <a:gd fmla="*/ 918 w 1057" name="T94"/>
                <a:gd fmla="*/ 137 h 990" name="T95"/>
                <a:gd fmla="*/ 907 w 1057" name="T96"/>
                <a:gd fmla="*/ 112 h 990" name="T97"/>
                <a:gd fmla="*/ 901 w 1057" name="T98"/>
                <a:gd fmla="*/ 99 h 990" name="T99"/>
                <a:gd fmla="*/ 891 w 1057" name="T100"/>
                <a:gd fmla="*/ 92 h 990" name="T101"/>
                <a:gd fmla="*/ 884 w 1057" name="T102"/>
                <a:gd fmla="*/ 87 h 990" name="T103"/>
                <a:gd fmla="*/ 887 w 1057" name="T104"/>
                <a:gd fmla="*/ 80 h 990" name="T105"/>
                <a:gd fmla="*/ 904 w 1057" name="T106"/>
                <a:gd fmla="*/ 39 h 990" name="T107"/>
                <a:gd fmla="*/ 362 w 1057" name="T108"/>
                <a:gd fmla="*/ 18 h 990" name="T109"/>
                <a:gd fmla="*/ 91 w 1057" name="T110"/>
                <a:gd fmla="*/ 3 h 990" name="T111"/>
                <a:gd fmla="*/ 53 w 1057" name="T112"/>
                <a:gd fmla="*/ 150 h 990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990" w="1057">
                  <a:moveTo>
                    <a:pt x="0" y="793"/>
                  </a:moveTo>
                  <a:lnTo>
                    <a:pt x="250" y="817"/>
                  </a:lnTo>
                  <a:lnTo>
                    <a:pt x="248" y="817"/>
                  </a:lnTo>
                  <a:lnTo>
                    <a:pt x="238" y="969"/>
                  </a:lnTo>
                  <a:lnTo>
                    <a:pt x="238" y="969"/>
                  </a:lnTo>
                  <a:lnTo>
                    <a:pt x="279" y="974"/>
                  </a:lnTo>
                  <a:lnTo>
                    <a:pt x="328" y="976"/>
                  </a:lnTo>
                  <a:lnTo>
                    <a:pt x="443" y="981"/>
                  </a:lnTo>
                  <a:lnTo>
                    <a:pt x="573" y="983"/>
                  </a:lnTo>
                  <a:lnTo>
                    <a:pt x="708" y="986"/>
                  </a:lnTo>
                  <a:lnTo>
                    <a:pt x="942" y="989"/>
                  </a:lnTo>
                  <a:lnTo>
                    <a:pt x="1057" y="990"/>
                  </a:lnTo>
                  <a:lnTo>
                    <a:pt x="1057" y="990"/>
                  </a:lnTo>
                  <a:lnTo>
                    <a:pt x="1033" y="953"/>
                  </a:lnTo>
                  <a:lnTo>
                    <a:pt x="1017" y="926"/>
                  </a:lnTo>
                  <a:lnTo>
                    <a:pt x="1012" y="913"/>
                  </a:lnTo>
                  <a:lnTo>
                    <a:pt x="1006" y="902"/>
                  </a:lnTo>
                  <a:lnTo>
                    <a:pt x="1006" y="902"/>
                  </a:lnTo>
                  <a:lnTo>
                    <a:pt x="1005" y="902"/>
                  </a:lnTo>
                  <a:lnTo>
                    <a:pt x="1005" y="901"/>
                  </a:lnTo>
                  <a:lnTo>
                    <a:pt x="1005" y="901"/>
                  </a:lnTo>
                  <a:lnTo>
                    <a:pt x="1006" y="901"/>
                  </a:lnTo>
                  <a:lnTo>
                    <a:pt x="1006" y="901"/>
                  </a:lnTo>
                  <a:lnTo>
                    <a:pt x="1003" y="890"/>
                  </a:lnTo>
                  <a:lnTo>
                    <a:pt x="1003" y="890"/>
                  </a:lnTo>
                  <a:lnTo>
                    <a:pt x="1003" y="881"/>
                  </a:lnTo>
                  <a:lnTo>
                    <a:pt x="1002" y="871"/>
                  </a:lnTo>
                  <a:lnTo>
                    <a:pt x="996" y="852"/>
                  </a:lnTo>
                  <a:lnTo>
                    <a:pt x="988" y="834"/>
                  </a:lnTo>
                  <a:lnTo>
                    <a:pt x="982" y="820"/>
                  </a:lnTo>
                  <a:lnTo>
                    <a:pt x="982" y="820"/>
                  </a:lnTo>
                  <a:lnTo>
                    <a:pt x="978" y="811"/>
                  </a:lnTo>
                  <a:lnTo>
                    <a:pt x="972" y="794"/>
                  </a:lnTo>
                  <a:lnTo>
                    <a:pt x="961" y="751"/>
                  </a:lnTo>
                  <a:lnTo>
                    <a:pt x="951" y="706"/>
                  </a:lnTo>
                  <a:lnTo>
                    <a:pt x="946" y="677"/>
                  </a:lnTo>
                  <a:lnTo>
                    <a:pt x="946" y="677"/>
                  </a:lnTo>
                  <a:lnTo>
                    <a:pt x="940" y="660"/>
                  </a:lnTo>
                  <a:lnTo>
                    <a:pt x="932" y="637"/>
                  </a:lnTo>
                  <a:lnTo>
                    <a:pt x="914" y="598"/>
                  </a:lnTo>
                  <a:lnTo>
                    <a:pt x="914" y="598"/>
                  </a:lnTo>
                  <a:lnTo>
                    <a:pt x="909" y="594"/>
                  </a:lnTo>
                  <a:lnTo>
                    <a:pt x="904" y="588"/>
                  </a:lnTo>
                  <a:lnTo>
                    <a:pt x="904" y="588"/>
                  </a:lnTo>
                  <a:lnTo>
                    <a:pt x="893" y="572"/>
                  </a:lnTo>
                  <a:lnTo>
                    <a:pt x="893" y="572"/>
                  </a:lnTo>
                  <a:lnTo>
                    <a:pt x="884" y="560"/>
                  </a:lnTo>
                  <a:lnTo>
                    <a:pt x="877" y="552"/>
                  </a:lnTo>
                  <a:lnTo>
                    <a:pt x="869" y="545"/>
                  </a:lnTo>
                  <a:lnTo>
                    <a:pt x="866" y="544"/>
                  </a:lnTo>
                  <a:lnTo>
                    <a:pt x="862" y="544"/>
                  </a:lnTo>
                  <a:lnTo>
                    <a:pt x="862" y="544"/>
                  </a:lnTo>
                  <a:lnTo>
                    <a:pt x="848" y="542"/>
                  </a:lnTo>
                  <a:lnTo>
                    <a:pt x="848" y="542"/>
                  </a:lnTo>
                  <a:lnTo>
                    <a:pt x="818" y="542"/>
                  </a:lnTo>
                  <a:lnTo>
                    <a:pt x="800" y="542"/>
                  </a:lnTo>
                  <a:lnTo>
                    <a:pt x="781" y="544"/>
                  </a:lnTo>
                  <a:lnTo>
                    <a:pt x="781" y="544"/>
                  </a:lnTo>
                  <a:lnTo>
                    <a:pt x="755" y="546"/>
                  </a:lnTo>
                  <a:lnTo>
                    <a:pt x="755" y="546"/>
                  </a:lnTo>
                  <a:lnTo>
                    <a:pt x="741" y="549"/>
                  </a:lnTo>
                  <a:lnTo>
                    <a:pt x="730" y="549"/>
                  </a:lnTo>
                  <a:lnTo>
                    <a:pt x="724" y="548"/>
                  </a:lnTo>
                  <a:lnTo>
                    <a:pt x="719" y="545"/>
                  </a:lnTo>
                  <a:lnTo>
                    <a:pt x="715" y="542"/>
                  </a:lnTo>
                  <a:lnTo>
                    <a:pt x="710" y="538"/>
                  </a:lnTo>
                  <a:lnTo>
                    <a:pt x="710" y="538"/>
                  </a:lnTo>
                  <a:lnTo>
                    <a:pt x="691" y="516"/>
                  </a:lnTo>
                  <a:lnTo>
                    <a:pt x="682" y="507"/>
                  </a:lnTo>
                  <a:lnTo>
                    <a:pt x="682" y="507"/>
                  </a:lnTo>
                  <a:lnTo>
                    <a:pt x="418" y="497"/>
                  </a:lnTo>
                  <a:lnTo>
                    <a:pt x="205" y="489"/>
                  </a:lnTo>
                  <a:lnTo>
                    <a:pt x="107" y="483"/>
                  </a:lnTo>
                  <a:lnTo>
                    <a:pt x="25" y="479"/>
                  </a:lnTo>
                  <a:lnTo>
                    <a:pt x="25" y="478"/>
                  </a:lnTo>
                  <a:lnTo>
                    <a:pt x="25" y="478"/>
                  </a:lnTo>
                  <a:lnTo>
                    <a:pt x="108" y="482"/>
                  </a:lnTo>
                  <a:lnTo>
                    <a:pt x="206" y="488"/>
                  </a:lnTo>
                  <a:lnTo>
                    <a:pt x="422" y="496"/>
                  </a:lnTo>
                  <a:lnTo>
                    <a:pt x="682" y="506"/>
                  </a:lnTo>
                  <a:lnTo>
                    <a:pt x="682" y="506"/>
                  </a:lnTo>
                  <a:lnTo>
                    <a:pt x="682" y="506"/>
                  </a:lnTo>
                  <a:lnTo>
                    <a:pt x="682" y="506"/>
                  </a:lnTo>
                  <a:lnTo>
                    <a:pt x="691" y="514"/>
                  </a:lnTo>
                  <a:lnTo>
                    <a:pt x="710" y="537"/>
                  </a:lnTo>
                  <a:lnTo>
                    <a:pt x="710" y="537"/>
                  </a:lnTo>
                  <a:lnTo>
                    <a:pt x="716" y="541"/>
                  </a:lnTo>
                  <a:lnTo>
                    <a:pt x="720" y="544"/>
                  </a:lnTo>
                  <a:lnTo>
                    <a:pt x="724" y="546"/>
                  </a:lnTo>
                  <a:lnTo>
                    <a:pt x="730" y="548"/>
                  </a:lnTo>
                  <a:lnTo>
                    <a:pt x="741" y="548"/>
                  </a:lnTo>
                  <a:lnTo>
                    <a:pt x="754" y="545"/>
                  </a:lnTo>
                  <a:lnTo>
                    <a:pt x="754" y="545"/>
                  </a:lnTo>
                  <a:lnTo>
                    <a:pt x="781" y="542"/>
                  </a:lnTo>
                  <a:lnTo>
                    <a:pt x="781" y="542"/>
                  </a:lnTo>
                  <a:lnTo>
                    <a:pt x="800" y="541"/>
                  </a:lnTo>
                  <a:lnTo>
                    <a:pt x="818" y="541"/>
                  </a:lnTo>
                  <a:lnTo>
                    <a:pt x="848" y="541"/>
                  </a:lnTo>
                  <a:lnTo>
                    <a:pt x="848" y="541"/>
                  </a:lnTo>
                  <a:lnTo>
                    <a:pt x="862" y="542"/>
                  </a:lnTo>
                  <a:lnTo>
                    <a:pt x="862" y="542"/>
                  </a:lnTo>
                  <a:lnTo>
                    <a:pt x="866" y="542"/>
                  </a:lnTo>
                  <a:lnTo>
                    <a:pt x="870" y="544"/>
                  </a:lnTo>
                  <a:lnTo>
                    <a:pt x="877" y="551"/>
                  </a:lnTo>
                  <a:lnTo>
                    <a:pt x="886" y="560"/>
                  </a:lnTo>
                  <a:lnTo>
                    <a:pt x="894" y="572"/>
                  </a:lnTo>
                  <a:lnTo>
                    <a:pt x="894" y="572"/>
                  </a:lnTo>
                  <a:lnTo>
                    <a:pt x="904" y="587"/>
                  </a:lnTo>
                  <a:lnTo>
                    <a:pt x="904" y="587"/>
                  </a:lnTo>
                  <a:lnTo>
                    <a:pt x="909" y="593"/>
                  </a:lnTo>
                  <a:lnTo>
                    <a:pt x="912" y="595"/>
                  </a:lnTo>
                  <a:lnTo>
                    <a:pt x="912" y="595"/>
                  </a:lnTo>
                  <a:lnTo>
                    <a:pt x="912" y="593"/>
                  </a:lnTo>
                  <a:lnTo>
                    <a:pt x="912" y="593"/>
                  </a:lnTo>
                  <a:lnTo>
                    <a:pt x="912" y="593"/>
                  </a:lnTo>
                  <a:lnTo>
                    <a:pt x="915" y="597"/>
                  </a:lnTo>
                  <a:lnTo>
                    <a:pt x="915" y="597"/>
                  </a:lnTo>
                  <a:lnTo>
                    <a:pt x="915" y="597"/>
                  </a:lnTo>
                  <a:lnTo>
                    <a:pt x="915" y="597"/>
                  </a:lnTo>
                  <a:lnTo>
                    <a:pt x="916" y="594"/>
                  </a:lnTo>
                  <a:lnTo>
                    <a:pt x="916" y="587"/>
                  </a:lnTo>
                  <a:lnTo>
                    <a:pt x="915" y="579"/>
                  </a:lnTo>
                  <a:lnTo>
                    <a:pt x="912" y="567"/>
                  </a:lnTo>
                  <a:lnTo>
                    <a:pt x="912" y="567"/>
                  </a:lnTo>
                  <a:lnTo>
                    <a:pt x="909" y="559"/>
                  </a:lnTo>
                  <a:lnTo>
                    <a:pt x="908" y="549"/>
                  </a:lnTo>
                  <a:lnTo>
                    <a:pt x="908" y="541"/>
                  </a:lnTo>
                  <a:lnTo>
                    <a:pt x="911" y="532"/>
                  </a:lnTo>
                  <a:lnTo>
                    <a:pt x="916" y="517"/>
                  </a:lnTo>
                  <a:lnTo>
                    <a:pt x="923" y="503"/>
                  </a:lnTo>
                  <a:lnTo>
                    <a:pt x="923" y="503"/>
                  </a:lnTo>
                  <a:lnTo>
                    <a:pt x="926" y="496"/>
                  </a:lnTo>
                  <a:lnTo>
                    <a:pt x="928" y="489"/>
                  </a:lnTo>
                  <a:lnTo>
                    <a:pt x="926" y="483"/>
                  </a:lnTo>
                  <a:lnTo>
                    <a:pt x="926" y="478"/>
                  </a:lnTo>
                  <a:lnTo>
                    <a:pt x="922" y="471"/>
                  </a:lnTo>
                  <a:lnTo>
                    <a:pt x="921" y="468"/>
                  </a:lnTo>
                  <a:lnTo>
                    <a:pt x="919" y="466"/>
                  </a:lnTo>
                  <a:lnTo>
                    <a:pt x="919" y="427"/>
                  </a:lnTo>
                  <a:lnTo>
                    <a:pt x="919" y="427"/>
                  </a:lnTo>
                  <a:lnTo>
                    <a:pt x="922" y="169"/>
                  </a:lnTo>
                  <a:lnTo>
                    <a:pt x="922" y="169"/>
                  </a:lnTo>
                  <a:lnTo>
                    <a:pt x="921" y="153"/>
                  </a:lnTo>
                  <a:lnTo>
                    <a:pt x="918" y="137"/>
                  </a:lnTo>
                  <a:lnTo>
                    <a:pt x="912" y="123"/>
                  </a:lnTo>
                  <a:lnTo>
                    <a:pt x="907" y="112"/>
                  </a:lnTo>
                  <a:lnTo>
                    <a:pt x="907" y="112"/>
                  </a:lnTo>
                  <a:lnTo>
                    <a:pt x="904" y="102"/>
                  </a:lnTo>
                  <a:lnTo>
                    <a:pt x="904" y="102"/>
                  </a:lnTo>
                  <a:lnTo>
                    <a:pt x="901" y="99"/>
                  </a:lnTo>
                  <a:lnTo>
                    <a:pt x="898" y="97"/>
                  </a:lnTo>
                  <a:lnTo>
                    <a:pt x="891" y="92"/>
                  </a:lnTo>
                  <a:lnTo>
                    <a:pt x="891" y="92"/>
                  </a:lnTo>
                  <a:lnTo>
                    <a:pt x="887" y="91"/>
                  </a:lnTo>
                  <a:lnTo>
                    <a:pt x="884" y="87"/>
                  </a:lnTo>
                  <a:lnTo>
                    <a:pt x="884" y="87"/>
                  </a:lnTo>
                  <a:lnTo>
                    <a:pt x="884" y="84"/>
                  </a:lnTo>
                  <a:lnTo>
                    <a:pt x="887" y="80"/>
                  </a:lnTo>
                  <a:lnTo>
                    <a:pt x="887" y="80"/>
                  </a:lnTo>
                  <a:lnTo>
                    <a:pt x="897" y="60"/>
                  </a:lnTo>
                  <a:lnTo>
                    <a:pt x="904" y="39"/>
                  </a:lnTo>
                  <a:lnTo>
                    <a:pt x="904" y="39"/>
                  </a:lnTo>
                  <a:lnTo>
                    <a:pt x="760" y="34"/>
                  </a:lnTo>
                  <a:lnTo>
                    <a:pt x="500" y="24"/>
                  </a:lnTo>
                  <a:lnTo>
                    <a:pt x="362" y="18"/>
                  </a:lnTo>
                  <a:lnTo>
                    <a:pt x="234" y="13"/>
                  </a:lnTo>
                  <a:lnTo>
                    <a:pt x="129" y="6"/>
                  </a:lnTo>
                  <a:lnTo>
                    <a:pt x="91" y="3"/>
                  </a:lnTo>
                  <a:lnTo>
                    <a:pt x="63" y="0"/>
                  </a:lnTo>
                  <a:lnTo>
                    <a:pt x="48" y="148"/>
                  </a:lnTo>
                  <a:lnTo>
                    <a:pt x="53" y="150"/>
                  </a:lnTo>
                  <a:lnTo>
                    <a:pt x="52" y="150"/>
                  </a:lnTo>
                  <a:lnTo>
                    <a:pt x="0" y="79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charset="0" pitchFamily="34" typeface="Calibri"/>
                <a:ea typeface="+mn-ea"/>
                <a:cs typeface="+mn-cs"/>
              </a:endParaRPr>
            </a:p>
          </p:txBody>
        </p:sp>
        <p:sp>
          <p:nvSpPr>
            <p:cNvPr id="49" name="Freeform 99"/>
            <p:cNvSpPr/>
            <p:nvPr/>
          </p:nvSpPr>
          <p:spPr bwMode="auto">
            <a:xfrm>
              <a:off x="4151313" y="3186113"/>
              <a:ext cx="788988" cy="449262"/>
            </a:xfrm>
            <a:custGeom>
              <a:gdLst>
                <a:gd fmla="*/ 797 w 993" name="T0"/>
                <a:gd fmla="*/ 441 h 567" name="T1"/>
                <a:gd fmla="*/ 939 w 993" name="T2"/>
                <a:gd fmla="*/ 411 h 567" name="T3"/>
                <a:gd fmla="*/ 988 w 993" name="T4"/>
                <a:gd fmla="*/ 383 h 567" name="T5"/>
                <a:gd fmla="*/ 955 w 993" name="T6"/>
                <a:gd fmla="*/ 353 h 567" name="T7"/>
                <a:gd fmla="*/ 920 w 993" name="T8"/>
                <a:gd fmla="*/ 343 h 567" name="T9"/>
                <a:gd fmla="*/ 923 w 993" name="T10"/>
                <a:gd fmla="*/ 332 h 567" name="T11"/>
                <a:gd fmla="*/ 915 w 993" name="T12"/>
                <a:gd fmla="*/ 322 h 567" name="T13"/>
                <a:gd fmla="*/ 902 w 993" name="T14"/>
                <a:gd fmla="*/ 291 h 567" name="T15"/>
                <a:gd fmla="*/ 899 w 993" name="T16"/>
                <a:gd fmla="*/ 285 h 567" name="T17"/>
                <a:gd fmla="*/ 913 w 993" name="T18"/>
                <a:gd fmla="*/ 283 h 567" name="T19"/>
                <a:gd fmla="*/ 915 w 993" name="T20"/>
                <a:gd fmla="*/ 271 h 567" name="T21"/>
                <a:gd fmla="*/ 906 w 993" name="T22"/>
                <a:gd fmla="*/ 245 h 567" name="T23"/>
                <a:gd fmla="*/ 903 w 993" name="T24"/>
                <a:gd fmla="*/ 208 h 567" name="T25"/>
                <a:gd fmla="*/ 894 w 993" name="T26"/>
                <a:gd fmla="*/ 193 h 567" name="T27"/>
                <a:gd fmla="*/ 838 w 993" name="T28"/>
                <a:gd fmla="*/ 168 h 567" name="T29"/>
                <a:gd fmla="*/ 751 w 993" name="T30"/>
                <a:gd fmla="*/ 137 h 567" name="T31"/>
                <a:gd fmla="*/ 752 w 993" name="T32"/>
                <a:gd fmla="*/ 123 h 567" name="T33"/>
                <a:gd fmla="*/ 773 w 993" name="T34"/>
                <a:gd fmla="*/ 82 h 567" name="T35"/>
                <a:gd fmla="*/ 776 w 993" name="T36"/>
                <a:gd fmla="*/ 60 h 567" name="T37"/>
                <a:gd fmla="*/ 762 w 993" name="T38"/>
                <a:gd fmla="*/ 56 h 567" name="T39"/>
                <a:gd fmla="*/ 737 w 993" name="T40"/>
                <a:gd fmla="*/ 51 h 567" name="T41"/>
                <a:gd fmla="*/ 709 w 993" name="T42"/>
                <a:gd fmla="*/ 30 h 567" name="T43"/>
                <a:gd fmla="*/ 696 w 993" name="T44"/>
                <a:gd fmla="*/ 11 h 567" name="T45"/>
                <a:gd fmla="*/ 681 w 993" name="T46"/>
                <a:gd fmla="*/ 2 h 567" name="T47"/>
                <a:gd fmla="*/ 670 w 993" name="T48"/>
                <a:gd fmla="*/ 1 h 567" name="T49"/>
                <a:gd fmla="*/ 670 w 993" name="T50"/>
                <a:gd fmla="*/ 33 h 567" name="T51"/>
                <a:gd fmla="*/ 597 w 993" name="T52"/>
                <a:gd fmla="*/ 2 h 567" name="T53"/>
                <a:gd fmla="*/ 592 w 993" name="T54"/>
                <a:gd fmla="*/ 35 h 567" name="T55"/>
                <a:gd fmla="*/ 595 w 993" name="T56"/>
                <a:gd fmla="*/ 60 h 567" name="T57"/>
                <a:gd fmla="*/ 577 w 993" name="T58"/>
                <a:gd fmla="*/ 89 h 567" name="T59"/>
                <a:gd fmla="*/ 557 w 993" name="T60"/>
                <a:gd fmla="*/ 103 h 567" name="T61"/>
                <a:gd fmla="*/ 550 w 993" name="T62"/>
                <a:gd fmla="*/ 116 h 567" name="T63"/>
                <a:gd fmla="*/ 541 w 993" name="T64"/>
                <a:gd fmla="*/ 117 h 567" name="T65"/>
                <a:gd fmla="*/ 525 w 993" name="T66"/>
                <a:gd fmla="*/ 114 h 567" name="T67"/>
                <a:gd fmla="*/ 515 w 993" name="T68"/>
                <a:gd fmla="*/ 123 h 567" name="T69"/>
                <a:gd fmla="*/ 514 w 993" name="T70"/>
                <a:gd fmla="*/ 144 h 567" name="T71"/>
                <a:gd fmla="*/ 511 w 993" name="T72"/>
                <a:gd fmla="*/ 170 h 567" name="T73"/>
                <a:gd fmla="*/ 493 w 993" name="T74"/>
                <a:gd fmla="*/ 182 h 567" name="T75"/>
                <a:gd fmla="*/ 468 w 993" name="T76"/>
                <a:gd fmla="*/ 175 h 567" name="T77"/>
                <a:gd fmla="*/ 459 w 993" name="T78"/>
                <a:gd fmla="*/ 220 h 567" name="T79"/>
                <a:gd fmla="*/ 443 w 993" name="T80"/>
                <a:gd fmla="*/ 249 h 567" name="T81"/>
                <a:gd fmla="*/ 423 w 993" name="T82"/>
                <a:gd fmla="*/ 276 h 567" name="T83"/>
                <a:gd fmla="*/ 415 w 993" name="T84"/>
                <a:gd fmla="*/ 297 h 567" name="T85"/>
                <a:gd fmla="*/ 406 w 993" name="T86"/>
                <a:gd fmla="*/ 332 h 567" name="T87"/>
                <a:gd fmla="*/ 395 w 993" name="T88"/>
                <a:gd fmla="*/ 374 h 567" name="T89"/>
                <a:gd fmla="*/ 345 w 993" name="T90"/>
                <a:gd fmla="*/ 378 h 567" name="T91"/>
                <a:gd fmla="*/ 335 w 993" name="T92"/>
                <a:gd fmla="*/ 382 h 567" name="T93"/>
                <a:gd fmla="*/ 336 w 993" name="T94"/>
                <a:gd fmla="*/ 400 h 567" name="T95"/>
                <a:gd fmla="*/ 329 w 993" name="T96"/>
                <a:gd fmla="*/ 411 h 567" name="T97"/>
                <a:gd fmla="*/ 301 w 993" name="T98"/>
                <a:gd fmla="*/ 413 h 567" name="T99"/>
                <a:gd fmla="*/ 280 w 993" name="T100"/>
                <a:gd fmla="*/ 414 h 567" name="T101"/>
                <a:gd fmla="*/ 249 w 993" name="T102"/>
                <a:gd fmla="*/ 421 h 567" name="T103"/>
                <a:gd fmla="*/ 221 w 993" name="T104"/>
                <a:gd fmla="*/ 417 h 567" name="T105"/>
                <a:gd fmla="*/ 206 w 993" name="T106"/>
                <a:gd fmla="*/ 404 h 567" name="T107"/>
                <a:gd fmla="*/ 169 w 993" name="T108"/>
                <a:gd fmla="*/ 427 h 567" name="T109"/>
                <a:gd fmla="*/ 97 w 993" name="T110"/>
                <a:gd fmla="*/ 504 h 567" name="T111"/>
                <a:gd fmla="*/ 57 w 993" name="T112"/>
                <a:gd fmla="*/ 538 h 567" name="T113"/>
                <a:gd fmla="*/ 0 w 993" name="T114"/>
                <a:gd fmla="*/ 567 h 567" name="T115"/>
                <a:gd fmla="*/ 239 w 993" name="T116"/>
                <a:gd fmla="*/ 533 h 567" name="T117"/>
                <a:gd fmla="*/ 251 w 993" name="T118"/>
                <a:gd fmla="*/ 524 h 567" name="T119"/>
                <a:gd fmla="*/ 255 w 993" name="T120"/>
                <a:gd fmla="*/ 525 h 567" name="T121"/>
                <a:gd fmla="*/ 436 w 993" name="T122"/>
                <a:gd fmla="*/ 511 h 567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567" w="993">
                  <a:moveTo>
                    <a:pt x="499" y="503"/>
                  </a:moveTo>
                  <a:lnTo>
                    <a:pt x="499" y="503"/>
                  </a:lnTo>
                  <a:lnTo>
                    <a:pt x="639" y="474"/>
                  </a:lnTo>
                  <a:lnTo>
                    <a:pt x="797" y="441"/>
                  </a:lnTo>
                  <a:lnTo>
                    <a:pt x="797" y="441"/>
                  </a:lnTo>
                  <a:lnTo>
                    <a:pt x="840" y="432"/>
                  </a:lnTo>
                  <a:lnTo>
                    <a:pt x="840" y="432"/>
                  </a:lnTo>
                  <a:lnTo>
                    <a:pt x="939" y="411"/>
                  </a:lnTo>
                  <a:lnTo>
                    <a:pt x="993" y="399"/>
                  </a:lnTo>
                  <a:lnTo>
                    <a:pt x="993" y="399"/>
                  </a:lnTo>
                  <a:lnTo>
                    <a:pt x="992" y="392"/>
                  </a:lnTo>
                  <a:lnTo>
                    <a:pt x="988" y="383"/>
                  </a:lnTo>
                  <a:lnTo>
                    <a:pt x="982" y="376"/>
                  </a:lnTo>
                  <a:lnTo>
                    <a:pt x="975" y="369"/>
                  </a:lnTo>
                  <a:lnTo>
                    <a:pt x="962" y="358"/>
                  </a:lnTo>
                  <a:lnTo>
                    <a:pt x="955" y="353"/>
                  </a:lnTo>
                  <a:lnTo>
                    <a:pt x="915" y="350"/>
                  </a:lnTo>
                  <a:lnTo>
                    <a:pt x="916" y="348"/>
                  </a:lnTo>
                  <a:lnTo>
                    <a:pt x="916" y="348"/>
                  </a:lnTo>
                  <a:lnTo>
                    <a:pt x="920" y="343"/>
                  </a:lnTo>
                  <a:lnTo>
                    <a:pt x="923" y="339"/>
                  </a:lnTo>
                  <a:lnTo>
                    <a:pt x="923" y="333"/>
                  </a:lnTo>
                  <a:lnTo>
                    <a:pt x="923" y="333"/>
                  </a:lnTo>
                  <a:lnTo>
                    <a:pt x="923" y="332"/>
                  </a:lnTo>
                  <a:lnTo>
                    <a:pt x="922" y="330"/>
                  </a:lnTo>
                  <a:lnTo>
                    <a:pt x="922" y="330"/>
                  </a:lnTo>
                  <a:lnTo>
                    <a:pt x="917" y="326"/>
                  </a:lnTo>
                  <a:lnTo>
                    <a:pt x="915" y="322"/>
                  </a:lnTo>
                  <a:lnTo>
                    <a:pt x="910" y="309"/>
                  </a:lnTo>
                  <a:lnTo>
                    <a:pt x="910" y="309"/>
                  </a:lnTo>
                  <a:lnTo>
                    <a:pt x="906" y="299"/>
                  </a:lnTo>
                  <a:lnTo>
                    <a:pt x="902" y="291"/>
                  </a:lnTo>
                  <a:lnTo>
                    <a:pt x="902" y="291"/>
                  </a:lnTo>
                  <a:lnTo>
                    <a:pt x="899" y="287"/>
                  </a:lnTo>
                  <a:lnTo>
                    <a:pt x="899" y="285"/>
                  </a:lnTo>
                  <a:lnTo>
                    <a:pt x="899" y="285"/>
                  </a:lnTo>
                  <a:lnTo>
                    <a:pt x="902" y="284"/>
                  </a:lnTo>
                  <a:lnTo>
                    <a:pt x="906" y="284"/>
                  </a:lnTo>
                  <a:lnTo>
                    <a:pt x="906" y="284"/>
                  </a:lnTo>
                  <a:lnTo>
                    <a:pt x="913" y="283"/>
                  </a:lnTo>
                  <a:lnTo>
                    <a:pt x="915" y="281"/>
                  </a:lnTo>
                  <a:lnTo>
                    <a:pt x="915" y="278"/>
                  </a:lnTo>
                  <a:lnTo>
                    <a:pt x="915" y="278"/>
                  </a:lnTo>
                  <a:lnTo>
                    <a:pt x="915" y="271"/>
                  </a:lnTo>
                  <a:lnTo>
                    <a:pt x="912" y="264"/>
                  </a:lnTo>
                  <a:lnTo>
                    <a:pt x="912" y="264"/>
                  </a:lnTo>
                  <a:lnTo>
                    <a:pt x="909" y="256"/>
                  </a:lnTo>
                  <a:lnTo>
                    <a:pt x="906" y="245"/>
                  </a:lnTo>
                  <a:lnTo>
                    <a:pt x="906" y="245"/>
                  </a:lnTo>
                  <a:lnTo>
                    <a:pt x="906" y="234"/>
                  </a:lnTo>
                  <a:lnTo>
                    <a:pt x="906" y="221"/>
                  </a:lnTo>
                  <a:lnTo>
                    <a:pt x="903" y="208"/>
                  </a:lnTo>
                  <a:lnTo>
                    <a:pt x="902" y="203"/>
                  </a:lnTo>
                  <a:lnTo>
                    <a:pt x="899" y="199"/>
                  </a:lnTo>
                  <a:lnTo>
                    <a:pt x="899" y="199"/>
                  </a:lnTo>
                  <a:lnTo>
                    <a:pt x="894" y="193"/>
                  </a:lnTo>
                  <a:lnTo>
                    <a:pt x="885" y="189"/>
                  </a:lnTo>
                  <a:lnTo>
                    <a:pt x="866" y="179"/>
                  </a:lnTo>
                  <a:lnTo>
                    <a:pt x="838" y="168"/>
                  </a:lnTo>
                  <a:lnTo>
                    <a:pt x="838" y="168"/>
                  </a:lnTo>
                  <a:lnTo>
                    <a:pt x="756" y="142"/>
                  </a:lnTo>
                  <a:lnTo>
                    <a:pt x="756" y="142"/>
                  </a:lnTo>
                  <a:lnTo>
                    <a:pt x="752" y="140"/>
                  </a:lnTo>
                  <a:lnTo>
                    <a:pt x="751" y="137"/>
                  </a:lnTo>
                  <a:lnTo>
                    <a:pt x="751" y="137"/>
                  </a:lnTo>
                  <a:lnTo>
                    <a:pt x="749" y="134"/>
                  </a:lnTo>
                  <a:lnTo>
                    <a:pt x="749" y="130"/>
                  </a:lnTo>
                  <a:lnTo>
                    <a:pt x="752" y="123"/>
                  </a:lnTo>
                  <a:lnTo>
                    <a:pt x="762" y="102"/>
                  </a:lnTo>
                  <a:lnTo>
                    <a:pt x="762" y="102"/>
                  </a:lnTo>
                  <a:lnTo>
                    <a:pt x="773" y="82"/>
                  </a:lnTo>
                  <a:lnTo>
                    <a:pt x="773" y="82"/>
                  </a:lnTo>
                  <a:lnTo>
                    <a:pt x="776" y="74"/>
                  </a:lnTo>
                  <a:lnTo>
                    <a:pt x="777" y="68"/>
                  </a:lnTo>
                  <a:lnTo>
                    <a:pt x="777" y="63"/>
                  </a:lnTo>
                  <a:lnTo>
                    <a:pt x="776" y="60"/>
                  </a:lnTo>
                  <a:lnTo>
                    <a:pt x="776" y="60"/>
                  </a:lnTo>
                  <a:lnTo>
                    <a:pt x="775" y="57"/>
                  </a:lnTo>
                  <a:lnTo>
                    <a:pt x="770" y="56"/>
                  </a:lnTo>
                  <a:lnTo>
                    <a:pt x="762" y="56"/>
                  </a:lnTo>
                  <a:lnTo>
                    <a:pt x="762" y="56"/>
                  </a:lnTo>
                  <a:lnTo>
                    <a:pt x="751" y="54"/>
                  </a:lnTo>
                  <a:lnTo>
                    <a:pt x="744" y="54"/>
                  </a:lnTo>
                  <a:lnTo>
                    <a:pt x="737" y="51"/>
                  </a:lnTo>
                  <a:lnTo>
                    <a:pt x="728" y="49"/>
                  </a:lnTo>
                  <a:lnTo>
                    <a:pt x="721" y="44"/>
                  </a:lnTo>
                  <a:lnTo>
                    <a:pt x="714" y="39"/>
                  </a:lnTo>
                  <a:lnTo>
                    <a:pt x="709" y="30"/>
                  </a:lnTo>
                  <a:lnTo>
                    <a:pt x="709" y="30"/>
                  </a:lnTo>
                  <a:lnTo>
                    <a:pt x="699" y="15"/>
                  </a:lnTo>
                  <a:lnTo>
                    <a:pt x="699" y="15"/>
                  </a:lnTo>
                  <a:lnTo>
                    <a:pt x="696" y="11"/>
                  </a:lnTo>
                  <a:lnTo>
                    <a:pt x="691" y="8"/>
                  </a:lnTo>
                  <a:lnTo>
                    <a:pt x="691" y="8"/>
                  </a:lnTo>
                  <a:lnTo>
                    <a:pt x="681" y="2"/>
                  </a:lnTo>
                  <a:lnTo>
                    <a:pt x="681" y="2"/>
                  </a:lnTo>
                  <a:lnTo>
                    <a:pt x="674" y="0"/>
                  </a:lnTo>
                  <a:lnTo>
                    <a:pt x="672" y="0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668" y="4"/>
                  </a:lnTo>
                  <a:lnTo>
                    <a:pt x="667" y="9"/>
                  </a:lnTo>
                  <a:lnTo>
                    <a:pt x="667" y="22"/>
                  </a:lnTo>
                  <a:lnTo>
                    <a:pt x="670" y="33"/>
                  </a:lnTo>
                  <a:lnTo>
                    <a:pt x="670" y="37"/>
                  </a:lnTo>
                  <a:lnTo>
                    <a:pt x="671" y="39"/>
                  </a:lnTo>
                  <a:lnTo>
                    <a:pt x="670" y="39"/>
                  </a:lnTo>
                  <a:lnTo>
                    <a:pt x="597" y="2"/>
                  </a:lnTo>
                  <a:lnTo>
                    <a:pt x="597" y="2"/>
                  </a:lnTo>
                  <a:lnTo>
                    <a:pt x="595" y="8"/>
                  </a:lnTo>
                  <a:lnTo>
                    <a:pt x="594" y="19"/>
                  </a:lnTo>
                  <a:lnTo>
                    <a:pt x="592" y="35"/>
                  </a:lnTo>
                  <a:lnTo>
                    <a:pt x="594" y="43"/>
                  </a:lnTo>
                  <a:lnTo>
                    <a:pt x="594" y="51"/>
                  </a:lnTo>
                  <a:lnTo>
                    <a:pt x="594" y="51"/>
                  </a:lnTo>
                  <a:lnTo>
                    <a:pt x="595" y="60"/>
                  </a:lnTo>
                  <a:lnTo>
                    <a:pt x="594" y="67"/>
                  </a:lnTo>
                  <a:lnTo>
                    <a:pt x="591" y="74"/>
                  </a:lnTo>
                  <a:lnTo>
                    <a:pt x="587" y="79"/>
                  </a:lnTo>
                  <a:lnTo>
                    <a:pt x="577" y="89"/>
                  </a:lnTo>
                  <a:lnTo>
                    <a:pt x="566" y="96"/>
                  </a:lnTo>
                  <a:lnTo>
                    <a:pt x="566" y="96"/>
                  </a:lnTo>
                  <a:lnTo>
                    <a:pt x="557" y="103"/>
                  </a:lnTo>
                  <a:lnTo>
                    <a:pt x="557" y="103"/>
                  </a:lnTo>
                  <a:lnTo>
                    <a:pt x="555" y="107"/>
                  </a:lnTo>
                  <a:lnTo>
                    <a:pt x="552" y="112"/>
                  </a:lnTo>
                  <a:lnTo>
                    <a:pt x="552" y="112"/>
                  </a:lnTo>
                  <a:lnTo>
                    <a:pt x="550" y="116"/>
                  </a:lnTo>
                  <a:lnTo>
                    <a:pt x="548" y="119"/>
                  </a:lnTo>
                  <a:lnTo>
                    <a:pt x="548" y="119"/>
                  </a:lnTo>
                  <a:lnTo>
                    <a:pt x="545" y="119"/>
                  </a:lnTo>
                  <a:lnTo>
                    <a:pt x="541" y="117"/>
                  </a:lnTo>
                  <a:lnTo>
                    <a:pt x="541" y="117"/>
                  </a:lnTo>
                  <a:lnTo>
                    <a:pt x="535" y="114"/>
                  </a:lnTo>
                  <a:lnTo>
                    <a:pt x="529" y="114"/>
                  </a:lnTo>
                  <a:lnTo>
                    <a:pt x="525" y="114"/>
                  </a:lnTo>
                  <a:lnTo>
                    <a:pt x="521" y="116"/>
                  </a:lnTo>
                  <a:lnTo>
                    <a:pt x="521" y="116"/>
                  </a:lnTo>
                  <a:lnTo>
                    <a:pt x="518" y="119"/>
                  </a:lnTo>
                  <a:lnTo>
                    <a:pt x="515" y="123"/>
                  </a:lnTo>
                  <a:lnTo>
                    <a:pt x="514" y="128"/>
                  </a:lnTo>
                  <a:lnTo>
                    <a:pt x="513" y="135"/>
                  </a:lnTo>
                  <a:lnTo>
                    <a:pt x="513" y="135"/>
                  </a:lnTo>
                  <a:lnTo>
                    <a:pt x="514" y="144"/>
                  </a:lnTo>
                  <a:lnTo>
                    <a:pt x="514" y="144"/>
                  </a:lnTo>
                  <a:lnTo>
                    <a:pt x="514" y="154"/>
                  </a:lnTo>
                  <a:lnTo>
                    <a:pt x="513" y="163"/>
                  </a:lnTo>
                  <a:lnTo>
                    <a:pt x="511" y="170"/>
                  </a:lnTo>
                  <a:lnTo>
                    <a:pt x="507" y="176"/>
                  </a:lnTo>
                  <a:lnTo>
                    <a:pt x="507" y="176"/>
                  </a:lnTo>
                  <a:lnTo>
                    <a:pt x="501" y="180"/>
                  </a:lnTo>
                  <a:lnTo>
                    <a:pt x="493" y="182"/>
                  </a:lnTo>
                  <a:lnTo>
                    <a:pt x="493" y="182"/>
                  </a:lnTo>
                  <a:lnTo>
                    <a:pt x="482" y="180"/>
                  </a:lnTo>
                  <a:lnTo>
                    <a:pt x="473" y="177"/>
                  </a:lnTo>
                  <a:lnTo>
                    <a:pt x="468" y="175"/>
                  </a:lnTo>
                  <a:lnTo>
                    <a:pt x="465" y="172"/>
                  </a:lnTo>
                  <a:lnTo>
                    <a:pt x="465" y="172"/>
                  </a:lnTo>
                  <a:lnTo>
                    <a:pt x="462" y="194"/>
                  </a:lnTo>
                  <a:lnTo>
                    <a:pt x="459" y="220"/>
                  </a:lnTo>
                  <a:lnTo>
                    <a:pt x="459" y="220"/>
                  </a:lnTo>
                  <a:lnTo>
                    <a:pt x="458" y="227"/>
                  </a:lnTo>
                  <a:lnTo>
                    <a:pt x="455" y="234"/>
                  </a:lnTo>
                  <a:lnTo>
                    <a:pt x="443" y="249"/>
                  </a:lnTo>
                  <a:lnTo>
                    <a:pt x="443" y="249"/>
                  </a:lnTo>
                  <a:lnTo>
                    <a:pt x="431" y="263"/>
                  </a:lnTo>
                  <a:lnTo>
                    <a:pt x="427" y="270"/>
                  </a:lnTo>
                  <a:lnTo>
                    <a:pt x="423" y="276"/>
                  </a:lnTo>
                  <a:lnTo>
                    <a:pt x="423" y="276"/>
                  </a:lnTo>
                  <a:lnTo>
                    <a:pt x="419" y="285"/>
                  </a:lnTo>
                  <a:lnTo>
                    <a:pt x="419" y="285"/>
                  </a:lnTo>
                  <a:lnTo>
                    <a:pt x="415" y="297"/>
                  </a:lnTo>
                  <a:lnTo>
                    <a:pt x="410" y="308"/>
                  </a:lnTo>
                  <a:lnTo>
                    <a:pt x="408" y="319"/>
                  </a:lnTo>
                  <a:lnTo>
                    <a:pt x="406" y="332"/>
                  </a:lnTo>
                  <a:lnTo>
                    <a:pt x="406" y="332"/>
                  </a:lnTo>
                  <a:lnTo>
                    <a:pt x="406" y="340"/>
                  </a:lnTo>
                  <a:lnTo>
                    <a:pt x="405" y="348"/>
                  </a:lnTo>
                  <a:lnTo>
                    <a:pt x="399" y="362"/>
                  </a:lnTo>
                  <a:lnTo>
                    <a:pt x="395" y="374"/>
                  </a:lnTo>
                  <a:lnTo>
                    <a:pt x="392" y="376"/>
                  </a:lnTo>
                  <a:lnTo>
                    <a:pt x="392" y="378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9" y="378"/>
                  </a:lnTo>
                  <a:lnTo>
                    <a:pt x="336" y="379"/>
                  </a:lnTo>
                  <a:lnTo>
                    <a:pt x="336" y="379"/>
                  </a:lnTo>
                  <a:lnTo>
                    <a:pt x="335" y="382"/>
                  </a:lnTo>
                  <a:lnTo>
                    <a:pt x="336" y="386"/>
                  </a:lnTo>
                  <a:lnTo>
                    <a:pt x="336" y="386"/>
                  </a:lnTo>
                  <a:lnTo>
                    <a:pt x="336" y="395"/>
                  </a:lnTo>
                  <a:lnTo>
                    <a:pt x="336" y="400"/>
                  </a:lnTo>
                  <a:lnTo>
                    <a:pt x="333" y="404"/>
                  </a:lnTo>
                  <a:lnTo>
                    <a:pt x="333" y="404"/>
                  </a:lnTo>
                  <a:lnTo>
                    <a:pt x="332" y="409"/>
                  </a:lnTo>
                  <a:lnTo>
                    <a:pt x="329" y="411"/>
                  </a:lnTo>
                  <a:lnTo>
                    <a:pt x="325" y="413"/>
                  </a:lnTo>
                  <a:lnTo>
                    <a:pt x="321" y="414"/>
                  </a:lnTo>
                  <a:lnTo>
                    <a:pt x="311" y="414"/>
                  </a:lnTo>
                  <a:lnTo>
                    <a:pt x="301" y="413"/>
                  </a:lnTo>
                  <a:lnTo>
                    <a:pt x="301" y="413"/>
                  </a:lnTo>
                  <a:lnTo>
                    <a:pt x="290" y="413"/>
                  </a:lnTo>
                  <a:lnTo>
                    <a:pt x="284" y="413"/>
                  </a:lnTo>
                  <a:lnTo>
                    <a:pt x="280" y="414"/>
                  </a:lnTo>
                  <a:lnTo>
                    <a:pt x="280" y="414"/>
                  </a:lnTo>
                  <a:lnTo>
                    <a:pt x="272" y="417"/>
                  </a:lnTo>
                  <a:lnTo>
                    <a:pt x="258" y="420"/>
                  </a:lnTo>
                  <a:lnTo>
                    <a:pt x="249" y="421"/>
                  </a:lnTo>
                  <a:lnTo>
                    <a:pt x="239" y="421"/>
                  </a:lnTo>
                  <a:lnTo>
                    <a:pt x="230" y="420"/>
                  </a:lnTo>
                  <a:lnTo>
                    <a:pt x="221" y="417"/>
                  </a:lnTo>
                  <a:lnTo>
                    <a:pt x="221" y="417"/>
                  </a:lnTo>
                  <a:lnTo>
                    <a:pt x="211" y="411"/>
                  </a:lnTo>
                  <a:lnTo>
                    <a:pt x="207" y="407"/>
                  </a:lnTo>
                  <a:lnTo>
                    <a:pt x="206" y="404"/>
                  </a:lnTo>
                  <a:lnTo>
                    <a:pt x="206" y="404"/>
                  </a:lnTo>
                  <a:lnTo>
                    <a:pt x="206" y="400"/>
                  </a:lnTo>
                  <a:lnTo>
                    <a:pt x="182" y="417"/>
                  </a:lnTo>
                  <a:lnTo>
                    <a:pt x="182" y="417"/>
                  </a:lnTo>
                  <a:lnTo>
                    <a:pt x="169" y="427"/>
                  </a:lnTo>
                  <a:lnTo>
                    <a:pt x="154" y="441"/>
                  </a:lnTo>
                  <a:lnTo>
                    <a:pt x="119" y="479"/>
                  </a:lnTo>
                  <a:lnTo>
                    <a:pt x="119" y="479"/>
                  </a:lnTo>
                  <a:lnTo>
                    <a:pt x="97" y="504"/>
                  </a:lnTo>
                  <a:lnTo>
                    <a:pt x="76" y="524"/>
                  </a:lnTo>
                  <a:lnTo>
                    <a:pt x="76" y="524"/>
                  </a:lnTo>
                  <a:lnTo>
                    <a:pt x="67" y="531"/>
                  </a:lnTo>
                  <a:lnTo>
                    <a:pt x="57" y="538"/>
                  </a:lnTo>
                  <a:lnTo>
                    <a:pt x="36" y="549"/>
                  </a:lnTo>
                  <a:lnTo>
                    <a:pt x="17" y="560"/>
                  </a:lnTo>
                  <a:lnTo>
                    <a:pt x="0" y="567"/>
                  </a:lnTo>
                  <a:lnTo>
                    <a:pt x="0" y="567"/>
                  </a:lnTo>
                  <a:lnTo>
                    <a:pt x="97" y="556"/>
                  </a:lnTo>
                  <a:lnTo>
                    <a:pt x="174" y="546"/>
                  </a:lnTo>
                  <a:lnTo>
                    <a:pt x="225" y="538"/>
                  </a:lnTo>
                  <a:lnTo>
                    <a:pt x="239" y="533"/>
                  </a:lnTo>
                  <a:lnTo>
                    <a:pt x="244" y="532"/>
                  </a:lnTo>
                  <a:lnTo>
                    <a:pt x="246" y="531"/>
                  </a:lnTo>
                  <a:lnTo>
                    <a:pt x="246" y="531"/>
                  </a:lnTo>
                  <a:lnTo>
                    <a:pt x="251" y="524"/>
                  </a:lnTo>
                  <a:lnTo>
                    <a:pt x="252" y="524"/>
                  </a:lnTo>
                  <a:lnTo>
                    <a:pt x="253" y="524"/>
                  </a:lnTo>
                  <a:lnTo>
                    <a:pt x="253" y="524"/>
                  </a:lnTo>
                  <a:lnTo>
                    <a:pt x="255" y="525"/>
                  </a:lnTo>
                  <a:lnTo>
                    <a:pt x="255" y="528"/>
                  </a:lnTo>
                  <a:lnTo>
                    <a:pt x="255" y="528"/>
                  </a:lnTo>
                  <a:lnTo>
                    <a:pt x="360" y="519"/>
                  </a:lnTo>
                  <a:lnTo>
                    <a:pt x="436" y="511"/>
                  </a:lnTo>
                  <a:lnTo>
                    <a:pt x="469" y="507"/>
                  </a:lnTo>
                  <a:lnTo>
                    <a:pt x="499" y="503"/>
                  </a:lnTo>
                  <a:lnTo>
                    <a:pt x="499" y="50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charset="0" pitchFamily="34" typeface="Calibri"/>
                <a:ea typeface="+mn-ea"/>
                <a:cs typeface="+mn-cs"/>
              </a:endParaRPr>
            </a:p>
          </p:txBody>
        </p:sp>
        <p:sp>
          <p:nvSpPr>
            <p:cNvPr id="50" name="Freeform 100"/>
            <p:cNvSpPr/>
            <p:nvPr/>
          </p:nvSpPr>
          <p:spPr bwMode="auto">
            <a:xfrm>
              <a:off x="1573213" y="3070225"/>
              <a:ext cx="744538" cy="574675"/>
            </a:xfrm>
            <a:custGeom>
              <a:gdLst>
                <a:gd fmla="*/ 2 w 939" name="T0"/>
                <a:gd fmla="*/ 646 h 724" name="T1"/>
                <a:gd fmla="*/ 2 w 939" name="T2"/>
                <a:gd fmla="*/ 646 h 724" name="T3"/>
                <a:gd fmla="*/ 90 w 939" name="T4"/>
                <a:gd fmla="*/ 651 h 724" name="T5"/>
                <a:gd fmla="*/ 202 w 939" name="T6"/>
                <a:gd fmla="*/ 661 h 724" name="T7"/>
                <a:gd fmla="*/ 455 w 939" name="T8"/>
                <a:gd fmla="*/ 686 h 724" name="T9"/>
                <a:gd fmla="*/ 674 w 939" name="T10"/>
                <a:gd fmla="*/ 710 h 724" name="T11"/>
                <a:gd fmla="*/ 769 w 939" name="T12"/>
                <a:gd fmla="*/ 721 h 724" name="T13"/>
                <a:gd fmla="*/ 769 w 939" name="T14"/>
                <a:gd fmla="*/ 721 h 724" name="T15"/>
                <a:gd fmla="*/ 769 w 939" name="T16"/>
                <a:gd fmla="*/ 721 h 724" name="T17"/>
                <a:gd fmla="*/ 771 w 939" name="T18"/>
                <a:gd fmla="*/ 724 h 724" name="T19"/>
                <a:gd fmla="*/ 890 w 939" name="T20"/>
                <a:gd fmla="*/ 719 h 724" name="T21"/>
                <a:gd fmla="*/ 890 w 939" name="T22"/>
                <a:gd fmla="*/ 719 h 724" name="T23"/>
                <a:gd fmla="*/ 890 w 939" name="T24"/>
                <a:gd fmla="*/ 719 h 724" name="T25"/>
                <a:gd fmla="*/ 893 w 939" name="T26"/>
                <a:gd fmla="*/ 719 h 724" name="T27"/>
                <a:gd fmla="*/ 895 w 939" name="T28"/>
                <a:gd fmla="*/ 719 h 724" name="T29"/>
                <a:gd fmla="*/ 939 w 939" name="T30"/>
                <a:gd fmla="*/ 81 h 724" name="T31"/>
                <a:gd fmla="*/ 692 w 939" name="T32"/>
                <a:gd fmla="*/ 57 h 724" name="T33"/>
                <a:gd fmla="*/ 691 w 939" name="T34"/>
                <a:gd fmla="*/ 60 h 724" name="T35"/>
                <a:gd fmla="*/ 689 w 939" name="T36"/>
                <a:gd fmla="*/ 60 h 724" name="T37"/>
                <a:gd fmla="*/ 691 w 939" name="T38"/>
                <a:gd fmla="*/ 57 h 724" name="T39"/>
                <a:gd fmla="*/ 86 w 939" name="T40"/>
                <a:gd fmla="*/ 0 h 724" name="T41"/>
                <a:gd fmla="*/ 0 w 939" name="T42"/>
                <a:gd fmla="*/ 640 h 724" name="T43"/>
                <a:gd fmla="*/ 3 w 939" name="T44"/>
                <a:gd fmla="*/ 640 h 724" name="T45"/>
                <a:gd fmla="*/ 2 w 939" name="T46"/>
                <a:gd fmla="*/ 640 h 724" name="T47"/>
                <a:gd fmla="*/ 2 w 939" name="T48"/>
                <a:gd fmla="*/ 646 h 72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4" w="939">
                  <a:moveTo>
                    <a:pt x="2" y="646"/>
                  </a:moveTo>
                  <a:lnTo>
                    <a:pt x="2" y="646"/>
                  </a:lnTo>
                  <a:lnTo>
                    <a:pt x="90" y="651"/>
                  </a:lnTo>
                  <a:lnTo>
                    <a:pt x="202" y="661"/>
                  </a:lnTo>
                  <a:lnTo>
                    <a:pt x="455" y="686"/>
                  </a:lnTo>
                  <a:lnTo>
                    <a:pt x="674" y="710"/>
                  </a:lnTo>
                  <a:lnTo>
                    <a:pt x="769" y="721"/>
                  </a:lnTo>
                  <a:lnTo>
                    <a:pt x="769" y="721"/>
                  </a:lnTo>
                  <a:lnTo>
                    <a:pt x="769" y="721"/>
                  </a:lnTo>
                  <a:lnTo>
                    <a:pt x="771" y="724"/>
                  </a:lnTo>
                  <a:lnTo>
                    <a:pt x="890" y="719"/>
                  </a:lnTo>
                  <a:lnTo>
                    <a:pt x="890" y="719"/>
                  </a:lnTo>
                  <a:lnTo>
                    <a:pt x="890" y="719"/>
                  </a:lnTo>
                  <a:lnTo>
                    <a:pt x="893" y="719"/>
                  </a:lnTo>
                  <a:lnTo>
                    <a:pt x="895" y="719"/>
                  </a:lnTo>
                  <a:lnTo>
                    <a:pt x="939" y="81"/>
                  </a:lnTo>
                  <a:lnTo>
                    <a:pt x="692" y="57"/>
                  </a:lnTo>
                  <a:lnTo>
                    <a:pt x="691" y="60"/>
                  </a:lnTo>
                  <a:lnTo>
                    <a:pt x="689" y="60"/>
                  </a:lnTo>
                  <a:lnTo>
                    <a:pt x="691" y="57"/>
                  </a:lnTo>
                  <a:lnTo>
                    <a:pt x="86" y="0"/>
                  </a:lnTo>
                  <a:lnTo>
                    <a:pt x="0" y="640"/>
                  </a:lnTo>
                  <a:lnTo>
                    <a:pt x="3" y="640"/>
                  </a:lnTo>
                  <a:lnTo>
                    <a:pt x="2" y="640"/>
                  </a:lnTo>
                  <a:lnTo>
                    <a:pt x="2" y="64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charset="0" pitchFamily="34" typeface="Calibri"/>
                <a:ea typeface="+mn-ea"/>
                <a:cs typeface="+mn-cs"/>
              </a:endParaRPr>
            </a:p>
          </p:txBody>
        </p:sp>
        <p:sp>
          <p:nvSpPr>
            <p:cNvPr id="51" name="Freeform 101"/>
            <p:cNvSpPr/>
            <p:nvPr/>
          </p:nvSpPr>
          <p:spPr bwMode="auto">
            <a:xfrm>
              <a:off x="542925" y="2735263"/>
              <a:ext cx="1096963" cy="996950"/>
            </a:xfrm>
            <a:custGeom>
              <a:gdLst>
                <a:gd fmla="*/ 473 w 1381" name="T0"/>
                <a:gd fmla="*/ 77 h 1255" name="T1"/>
                <a:gd fmla="*/ 472 w 1381" name="T2"/>
                <a:gd fmla="*/ 80 h 1255" name="T3"/>
                <a:gd fmla="*/ 472 w 1381" name="T4"/>
                <a:gd fmla="*/ 80 h 1255" name="T5"/>
                <a:gd fmla="*/ 186 w 1381" name="T6"/>
                <a:gd fmla="*/ 16 h 1255" name="T7"/>
                <a:gd fmla="*/ 122 w 1381" name="T8"/>
                <a:gd fmla="*/ 0 h 1255" name="T9"/>
                <a:gd fmla="*/ 520 w 1381" name="T10"/>
                <a:gd fmla="*/ 1255 h 1255" name="T11"/>
                <a:gd fmla="*/ 536 w 1381" name="T12"/>
                <a:gd fmla="*/ 1239 h 1255" name="T13"/>
                <a:gd fmla="*/ 538 w 1381" name="T14"/>
                <a:gd fmla="*/ 1234 h 1255" name="T15"/>
                <a:gd fmla="*/ 543 w 1381" name="T16"/>
                <a:gd fmla="*/ 1209 h 1255" name="T17"/>
                <a:gd fmla="*/ 546 w 1381" name="T18"/>
                <a:gd fmla="*/ 1159 h 1255" name="T19"/>
                <a:gd fmla="*/ 549 w 1381" name="T20"/>
                <a:gd fmla="*/ 1132 h 1255" name="T21"/>
                <a:gd fmla="*/ 553 w 1381" name="T22"/>
                <a:gd fmla="*/ 1090 h 1255" name="T23"/>
                <a:gd fmla="*/ 559 w 1381" name="T24"/>
                <a:gd fmla="*/ 1082 h 1255" name="T25"/>
                <a:gd fmla="*/ 564 w 1381" name="T26"/>
                <a:gd fmla="*/ 1079 h 1255" name="T27"/>
                <a:gd fmla="*/ 577 w 1381" name="T28"/>
                <a:gd fmla="*/ 1080 h 1255" name="T29"/>
                <a:gd fmla="*/ 583 w 1381" name="T30"/>
                <a:gd fmla="*/ 1082 h 1255" name="T31"/>
                <a:gd fmla="*/ 597 w 1381" name="T32"/>
                <a:gd fmla="*/ 1092 h 1255" name="T33"/>
                <a:gd fmla="*/ 604 w 1381" name="T34"/>
                <a:gd fmla="*/ 1101 h 1255" name="T35"/>
                <a:gd fmla="*/ 605 w 1381" name="T36"/>
                <a:gd fmla="*/ 1103 h 1255" name="T37"/>
                <a:gd fmla="*/ 608 w 1381" name="T38"/>
                <a:gd fmla="*/ 1103 h 1255" name="T39"/>
                <a:gd fmla="*/ 618 w 1381" name="T40"/>
                <a:gd fmla="*/ 1099 h 1255" name="T41"/>
                <a:gd fmla="*/ 636 w 1381" name="T42"/>
                <a:gd fmla="*/ 1083 h 1255" name="T43"/>
                <a:gd fmla="*/ 644 w 1381" name="T44"/>
                <a:gd fmla="*/ 1071 h 1255" name="T45"/>
                <a:gd fmla="*/ 644 w 1381" name="T46"/>
                <a:gd fmla="*/ 1065 h 1255" name="T47"/>
                <a:gd fmla="*/ 649 w 1381" name="T48"/>
                <a:gd fmla="*/ 1041 h 1255" name="T49"/>
                <a:gd fmla="*/ 668 w 1381" name="T50"/>
                <a:gd fmla="*/ 956 h 1255" name="T51"/>
                <a:gd fmla="*/ 668 w 1381" name="T52"/>
                <a:gd fmla="*/ 956 h 1255" name="T53"/>
                <a:gd fmla="*/ 1381 w 1381" name="T54"/>
                <a:gd fmla="*/ 422 h 1255" name="T55"/>
                <a:gd fmla="*/ 1380 w 1381" name="T56"/>
                <a:gd fmla="*/ 420 h 1255" name="T57"/>
                <a:gd fmla="*/ 1381 w 1381" name="T58"/>
                <a:gd fmla="*/ 419 h 1255" name="T59"/>
                <a:gd fmla="*/ 1168 w 1381" name="T60"/>
                <a:gd fmla="*/ 220 h 1255" name="T61"/>
                <a:gd fmla="*/ 665 w 1381" name="T62"/>
                <a:gd fmla="*/ 956 h 1255" name="T63"/>
                <a:gd fmla="*/ 818 w 1381" name="T64"/>
                <a:gd fmla="*/ 161 h 1255" name="T65"/>
                <a:gd fmla="*/ 817 w 1381" name="T66"/>
                <a:gd fmla="*/ 160 h 1255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255" w="1381">
                  <a:moveTo>
                    <a:pt x="473" y="77"/>
                  </a:moveTo>
                  <a:lnTo>
                    <a:pt x="473" y="77"/>
                  </a:lnTo>
                  <a:lnTo>
                    <a:pt x="472" y="79"/>
                  </a:lnTo>
                  <a:lnTo>
                    <a:pt x="472" y="80"/>
                  </a:lnTo>
                  <a:lnTo>
                    <a:pt x="472" y="80"/>
                  </a:lnTo>
                  <a:lnTo>
                    <a:pt x="472" y="80"/>
                  </a:lnTo>
                  <a:lnTo>
                    <a:pt x="347" y="52"/>
                  </a:lnTo>
                  <a:lnTo>
                    <a:pt x="186" y="16"/>
                  </a:lnTo>
                  <a:lnTo>
                    <a:pt x="186" y="16"/>
                  </a:lnTo>
                  <a:lnTo>
                    <a:pt x="122" y="0"/>
                  </a:lnTo>
                  <a:lnTo>
                    <a:pt x="0" y="474"/>
                  </a:lnTo>
                  <a:lnTo>
                    <a:pt x="520" y="1255"/>
                  </a:lnTo>
                  <a:lnTo>
                    <a:pt x="520" y="1255"/>
                  </a:lnTo>
                  <a:lnTo>
                    <a:pt x="536" y="1239"/>
                  </a:lnTo>
                  <a:lnTo>
                    <a:pt x="536" y="1239"/>
                  </a:lnTo>
                  <a:lnTo>
                    <a:pt x="538" y="1234"/>
                  </a:lnTo>
                  <a:lnTo>
                    <a:pt x="541" y="1229"/>
                  </a:lnTo>
                  <a:lnTo>
                    <a:pt x="543" y="1209"/>
                  </a:lnTo>
                  <a:lnTo>
                    <a:pt x="545" y="1185"/>
                  </a:lnTo>
                  <a:lnTo>
                    <a:pt x="546" y="1159"/>
                  </a:lnTo>
                  <a:lnTo>
                    <a:pt x="546" y="1159"/>
                  </a:lnTo>
                  <a:lnTo>
                    <a:pt x="549" y="1132"/>
                  </a:lnTo>
                  <a:lnTo>
                    <a:pt x="550" y="1108"/>
                  </a:lnTo>
                  <a:lnTo>
                    <a:pt x="553" y="1090"/>
                  </a:lnTo>
                  <a:lnTo>
                    <a:pt x="556" y="1085"/>
                  </a:lnTo>
                  <a:lnTo>
                    <a:pt x="559" y="1082"/>
                  </a:lnTo>
                  <a:lnTo>
                    <a:pt x="559" y="1082"/>
                  </a:lnTo>
                  <a:lnTo>
                    <a:pt x="564" y="1079"/>
                  </a:lnTo>
                  <a:lnTo>
                    <a:pt x="571" y="1079"/>
                  </a:lnTo>
                  <a:lnTo>
                    <a:pt x="577" y="1080"/>
                  </a:lnTo>
                  <a:lnTo>
                    <a:pt x="583" y="1082"/>
                  </a:lnTo>
                  <a:lnTo>
                    <a:pt x="583" y="1082"/>
                  </a:lnTo>
                  <a:lnTo>
                    <a:pt x="590" y="1086"/>
                  </a:lnTo>
                  <a:lnTo>
                    <a:pt x="597" y="1092"/>
                  </a:lnTo>
                  <a:lnTo>
                    <a:pt x="602" y="1096"/>
                  </a:lnTo>
                  <a:lnTo>
                    <a:pt x="604" y="1101"/>
                  </a:lnTo>
                  <a:lnTo>
                    <a:pt x="604" y="1101"/>
                  </a:lnTo>
                  <a:lnTo>
                    <a:pt x="605" y="1103"/>
                  </a:lnTo>
                  <a:lnTo>
                    <a:pt x="608" y="1103"/>
                  </a:lnTo>
                  <a:lnTo>
                    <a:pt x="608" y="1103"/>
                  </a:lnTo>
                  <a:lnTo>
                    <a:pt x="612" y="1101"/>
                  </a:lnTo>
                  <a:lnTo>
                    <a:pt x="618" y="1099"/>
                  </a:lnTo>
                  <a:lnTo>
                    <a:pt x="630" y="1089"/>
                  </a:lnTo>
                  <a:lnTo>
                    <a:pt x="636" y="1083"/>
                  </a:lnTo>
                  <a:lnTo>
                    <a:pt x="640" y="1076"/>
                  </a:lnTo>
                  <a:lnTo>
                    <a:pt x="644" y="1071"/>
                  </a:lnTo>
                  <a:lnTo>
                    <a:pt x="644" y="1065"/>
                  </a:lnTo>
                  <a:lnTo>
                    <a:pt x="644" y="1065"/>
                  </a:lnTo>
                  <a:lnTo>
                    <a:pt x="646" y="1057"/>
                  </a:lnTo>
                  <a:lnTo>
                    <a:pt x="649" y="1041"/>
                  </a:lnTo>
                  <a:lnTo>
                    <a:pt x="656" y="1006"/>
                  </a:lnTo>
                  <a:lnTo>
                    <a:pt x="668" y="956"/>
                  </a:lnTo>
                  <a:lnTo>
                    <a:pt x="668" y="956"/>
                  </a:lnTo>
                  <a:lnTo>
                    <a:pt x="668" y="956"/>
                  </a:lnTo>
                  <a:lnTo>
                    <a:pt x="1296" y="1061"/>
                  </a:lnTo>
                  <a:lnTo>
                    <a:pt x="1381" y="422"/>
                  </a:lnTo>
                  <a:lnTo>
                    <a:pt x="1380" y="422"/>
                  </a:lnTo>
                  <a:lnTo>
                    <a:pt x="1380" y="420"/>
                  </a:lnTo>
                  <a:lnTo>
                    <a:pt x="1381" y="420"/>
                  </a:lnTo>
                  <a:lnTo>
                    <a:pt x="1381" y="419"/>
                  </a:lnTo>
                  <a:lnTo>
                    <a:pt x="1140" y="385"/>
                  </a:lnTo>
                  <a:lnTo>
                    <a:pt x="1168" y="220"/>
                  </a:lnTo>
                  <a:lnTo>
                    <a:pt x="819" y="161"/>
                  </a:lnTo>
                  <a:lnTo>
                    <a:pt x="665" y="956"/>
                  </a:lnTo>
                  <a:lnTo>
                    <a:pt x="665" y="956"/>
                  </a:lnTo>
                  <a:lnTo>
                    <a:pt x="818" y="161"/>
                  </a:lnTo>
                  <a:lnTo>
                    <a:pt x="817" y="161"/>
                  </a:lnTo>
                  <a:lnTo>
                    <a:pt x="817" y="160"/>
                  </a:lnTo>
                  <a:lnTo>
                    <a:pt x="473" y="7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charset="0" pitchFamily="34" typeface="Calibri"/>
                <a:ea typeface="+mn-ea"/>
                <a:cs typeface="+mn-cs"/>
              </a:endParaRPr>
            </a:p>
          </p:txBody>
        </p:sp>
      </p:grpSp>
      <p:grpSp>
        <p:nvGrpSpPr>
          <p:cNvPr id="34821" name="Group 51"/>
          <p:cNvGrpSpPr/>
          <p:nvPr/>
        </p:nvGrpSpPr>
        <p:grpSpPr>
          <a:xfrm>
            <a:off x="8094663" y="2806700"/>
            <a:ext cx="3475037" cy="1025525"/>
            <a:chOff x="6727250" y="2604392"/>
            <a:chExt cx="2953885" cy="1025026"/>
          </a:xfrm>
        </p:grpSpPr>
        <p:sp>
          <p:nvSpPr>
            <p:cNvPr id="53" name="Rectangle 3"/>
            <p:cNvSpPr txBox="1">
              <a:spLocks noChangeArrowheads="1"/>
            </p:cNvSpPr>
            <p:nvPr/>
          </p:nvSpPr>
          <p:spPr bwMode="auto">
            <a:xfrm>
              <a:off x="6727250" y="2940778"/>
              <a:ext cx="2953885" cy="682420"/>
            </a:xfrm>
            <a:prstGeom prst="rect">
              <a:avLst/>
            </a:prstGeom>
          </p:spPr>
          <p:txBody>
            <a:bodyPr bIns="0" lIns="0" rIns="0" tIns="0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fontAlgn="auto" indent="-88900" marL="88900">
                <a:spcAft>
                  <a:spcPct val="0"/>
                </a:spcAft>
                <a:buClr>
                  <a:srgbClr val="91BA5B"/>
                </a:buClr>
                <a:buFont charset="0" panose="020b0604020202020204" pitchFamily="34" typeface="Arial"/>
                <a:buChar char="•"/>
                <a:defRPr/>
              </a:pP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rPr>
                <a:t>Design inspiration For presentation</a:t>
              </a:r>
            </a:p>
            <a:p>
              <a:pPr fontAlgn="auto" indent="-88900" marL="88900">
                <a:spcAft>
                  <a:spcPct val="0"/>
                </a:spcAft>
                <a:buClr>
                  <a:srgbClr val="91BA5B"/>
                </a:buClr>
                <a:buFont charset="0" panose="020b0604020202020204" pitchFamily="34" typeface="Arial"/>
                <a:buChar char="•"/>
                <a:defRPr/>
              </a:pP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rPr>
                <a:t>Catch the feel of design in contemporary colors and styles.</a:t>
              </a:r>
            </a:p>
          </p:txBody>
        </p:sp>
        <p:sp>
          <p:nvSpPr>
            <p:cNvPr id="54" name="speed"/>
            <p:cNvSpPr txBox="1">
              <a:spLocks noChangeArrowheads="1"/>
            </p:cNvSpPr>
            <p:nvPr/>
          </p:nvSpPr>
          <p:spPr bwMode="auto">
            <a:xfrm>
              <a:off x="6727250" y="2604392"/>
              <a:ext cx="2953885" cy="27418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>
              <a:spAutoFit/>
              <a:sp3d/>
            </a:bodyPr>
            <a:lstStyle>
              <a:defPPr>
                <a:defRPr lang="ko-KR"/>
              </a:defPPr>
              <a:lvl1pPr algn="l" fontAlgn="base" latinLnBrk="1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1pPr>
              <a:lvl2pPr algn="l" fontAlgn="base" latinLnBrk="1" marL="4572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2pPr>
              <a:lvl3pPr algn="l" fontAlgn="base" latinLnBrk="1" marL="9144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3pPr>
              <a:lvl4pPr algn="l" fontAlgn="base" latinLnBrk="1" marL="13716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4pPr>
              <a:lvl5pPr algn="l" fontAlgn="base" latinLnBrk="1" marL="18288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5pPr>
              <a:lvl6pPr algn="l" defTabSz="914400" eaLnBrk="1" hangingPunct="1" latinLnBrk="1" marL="22860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6pPr>
              <a:lvl7pPr algn="l" defTabSz="914400" eaLnBrk="1" hangingPunct="1" latinLnBrk="1" marL="27432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7pPr>
              <a:lvl8pPr algn="l" defTabSz="914400" eaLnBrk="1" hangingPunct="1" latinLnBrk="1" marL="32004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8pPr>
              <a:lvl9pPr algn="l" defTabSz="914400" eaLnBrk="1" hangingPunct="1" latinLnBrk="1" marL="36576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altLang="ko-KR" b="1" lang="en-US" sz="2000">
                  <a:solidFill>
                    <a:srgbClr val="91BA5B"/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Sleek Diagram &amp; chart</a:t>
              </a:r>
            </a:p>
          </p:txBody>
        </p:sp>
      </p:grpSp>
      <p:grpSp>
        <p:nvGrpSpPr>
          <p:cNvPr id="34822" name="Group 54"/>
          <p:cNvGrpSpPr/>
          <p:nvPr/>
        </p:nvGrpSpPr>
        <p:grpSpPr>
          <a:xfrm>
            <a:off x="8094663" y="4217988"/>
            <a:ext cx="3475037" cy="1023937"/>
            <a:chOff x="6727250" y="2604392"/>
            <a:chExt cx="2953885" cy="1025026"/>
          </a:xfrm>
        </p:grpSpPr>
        <p:sp>
          <p:nvSpPr>
            <p:cNvPr id="56" name="Rectangle 3"/>
            <p:cNvSpPr txBox="1">
              <a:spLocks noChangeArrowheads="1"/>
            </p:cNvSpPr>
            <p:nvPr/>
          </p:nvSpPr>
          <p:spPr bwMode="auto">
            <a:xfrm>
              <a:off x="6727250" y="2939710"/>
              <a:ext cx="2953885" cy="683478"/>
            </a:xfrm>
            <a:prstGeom prst="rect">
              <a:avLst/>
            </a:prstGeom>
          </p:spPr>
          <p:txBody>
            <a:bodyPr bIns="0" lIns="0" rIns="0" tIns="0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fontAlgn="auto" indent="-88900" marL="88900">
                <a:spcAft>
                  <a:spcPct val="0"/>
                </a:spcAft>
                <a:buClr>
                  <a:srgbClr val="FF8A00"/>
                </a:buClr>
                <a:buFont charset="0" panose="020b0604020202020204" pitchFamily="34" typeface="Arial"/>
                <a:buChar char="•"/>
                <a:defRPr/>
              </a:pP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rPr>
                <a:t>Design inspiration For presentation</a:t>
              </a:r>
            </a:p>
            <a:p>
              <a:pPr fontAlgn="auto" indent="-88900" marL="88900">
                <a:spcAft>
                  <a:spcPct val="0"/>
                </a:spcAft>
                <a:buClr>
                  <a:srgbClr val="FF8A00"/>
                </a:buClr>
                <a:buFont charset="0" panose="020b0604020202020204" pitchFamily="34" typeface="Arial"/>
                <a:buChar char="•"/>
                <a:defRPr/>
              </a:pP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rPr>
                <a:t>Catch the feel of design in contemporary colors and styles.</a:t>
              </a:r>
            </a:p>
          </p:txBody>
        </p:sp>
        <p:sp>
          <p:nvSpPr>
            <p:cNvPr id="57" name="speed"/>
            <p:cNvSpPr txBox="1">
              <a:spLocks noChangeArrowheads="1"/>
            </p:cNvSpPr>
            <p:nvPr/>
          </p:nvSpPr>
          <p:spPr bwMode="auto">
            <a:xfrm>
              <a:off x="6727250" y="2604392"/>
              <a:ext cx="2953885" cy="27461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>
              <a:spAutoFit/>
              <a:sp3d/>
            </a:bodyPr>
            <a:lstStyle>
              <a:defPPr>
                <a:defRPr lang="ko-KR"/>
              </a:defPPr>
              <a:lvl1pPr algn="l" fontAlgn="base" latinLnBrk="1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1pPr>
              <a:lvl2pPr algn="l" fontAlgn="base" latinLnBrk="1" marL="4572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2pPr>
              <a:lvl3pPr algn="l" fontAlgn="base" latinLnBrk="1" marL="9144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3pPr>
              <a:lvl4pPr algn="l" fontAlgn="base" latinLnBrk="1" marL="13716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4pPr>
              <a:lvl5pPr algn="l" fontAlgn="base" latinLnBrk="1" marL="18288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5pPr>
              <a:lvl6pPr algn="l" defTabSz="914400" eaLnBrk="1" hangingPunct="1" latinLnBrk="1" marL="22860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6pPr>
              <a:lvl7pPr algn="l" defTabSz="914400" eaLnBrk="1" hangingPunct="1" latinLnBrk="1" marL="27432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7pPr>
              <a:lvl8pPr algn="l" defTabSz="914400" eaLnBrk="1" hangingPunct="1" latinLnBrk="1" marL="32004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8pPr>
              <a:lvl9pPr algn="l" defTabSz="914400" eaLnBrk="1" hangingPunct="1" latinLnBrk="1" marL="36576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altLang="ko-KR" b="1" lang="en-US" sz="2000">
                  <a:solidFill>
                    <a:srgbClr val="FF8A00"/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Contemporary Colors</a:t>
              </a:r>
            </a:p>
          </p:txBody>
        </p:sp>
      </p:grpSp>
      <p:grpSp>
        <p:nvGrpSpPr>
          <p:cNvPr id="34823" name="Group 102"/>
          <p:cNvGrpSpPr/>
          <p:nvPr/>
        </p:nvGrpSpPr>
        <p:grpSpPr>
          <a:xfrm>
            <a:off x="6896100" y="2789238"/>
            <a:ext cx="1063625" cy="1062037"/>
            <a:chOff x="6941699" y="2904816"/>
            <a:chExt cx="952500" cy="952500"/>
          </a:xfrm>
        </p:grpSpPr>
        <p:sp>
          <p:nvSpPr>
            <p:cNvPr id="86" name="Oval 85"/>
            <p:cNvSpPr/>
            <p:nvPr/>
          </p:nvSpPr>
          <p:spPr>
            <a:xfrm>
              <a:off x="6941699" y="2904816"/>
              <a:ext cx="952500" cy="952500"/>
            </a:xfrm>
            <a:prstGeom prst="ellipse">
              <a:avLst/>
            </a:prstGeom>
            <a:solidFill>
              <a:srgbClr val="91B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7163575" y="3096481"/>
              <a:ext cx="508749" cy="569171"/>
              <a:chOff x="6335713" y="3106738"/>
              <a:chExt cx="668337" cy="747713"/>
            </a:xfrm>
            <a:solidFill>
              <a:schemeClr val="bg1"/>
            </a:solidFill>
          </p:grpSpPr>
          <p:sp>
            <p:nvSpPr>
              <p:cNvPr id="88" name="Freeform 32"/>
              <p:cNvSpPr>
                <a:spLocks noEditPoints="1"/>
              </p:cNvSpPr>
              <p:nvPr/>
            </p:nvSpPr>
            <p:spPr bwMode="auto">
              <a:xfrm>
                <a:off x="6335713" y="3106738"/>
                <a:ext cx="554038" cy="747713"/>
              </a:xfrm>
              <a:custGeom>
                <a:gdLst>
                  <a:gd fmla="*/ 0 w 349" name="T0"/>
                  <a:gd fmla="*/ 471 h 471" name="T1"/>
                  <a:gd fmla="*/ 256 w 349" name="T2"/>
                  <a:gd fmla="*/ 471 h 471" name="T3"/>
                  <a:gd fmla="*/ 258 w 349" name="T4"/>
                  <a:gd fmla="*/ 469 h 471" name="T5"/>
                  <a:gd fmla="*/ 258 w 349" name="T6"/>
                  <a:gd fmla="*/ 469 h 471" name="T7"/>
                  <a:gd fmla="*/ 303 w 349" name="T8"/>
                  <a:gd fmla="*/ 424 h 471" name="T9"/>
                  <a:gd fmla="*/ 349 w 349" name="T10"/>
                  <a:gd fmla="*/ 378 h 471" name="T11"/>
                  <a:gd fmla="*/ 349 w 349" name="T12"/>
                  <a:gd fmla="*/ 0 h 471" name="T13"/>
                  <a:gd fmla="*/ 0 w 349" name="T14"/>
                  <a:gd fmla="*/ 0 h 471" name="T15"/>
                  <a:gd fmla="*/ 0 w 349" name="T16"/>
                  <a:gd fmla="*/ 471 h 471" name="T17"/>
                  <a:gd fmla="*/ 260 w 349" name="T18"/>
                  <a:gd fmla="*/ 447 h 471" name="T19"/>
                  <a:gd fmla="*/ 260 w 349" name="T20"/>
                  <a:gd fmla="*/ 382 h 471" name="T21"/>
                  <a:gd fmla="*/ 324 w 349" name="T22"/>
                  <a:gd fmla="*/ 382 h 471" name="T23"/>
                  <a:gd fmla="*/ 260 w 349" name="T24"/>
                  <a:gd fmla="*/ 447 h 471" name="T25"/>
                  <a:gd fmla="*/ 14 w 349" name="T26"/>
                  <a:gd fmla="*/ 14 h 471" name="T27"/>
                  <a:gd fmla="*/ 334 w 349" name="T28"/>
                  <a:gd fmla="*/ 14 h 471" name="T29"/>
                  <a:gd fmla="*/ 334 w 349" name="T30"/>
                  <a:gd fmla="*/ 368 h 471" name="T31"/>
                  <a:gd fmla="*/ 253 w 349" name="T32"/>
                  <a:gd fmla="*/ 368 h 471" name="T33"/>
                  <a:gd fmla="*/ 246 w 349" name="T34"/>
                  <a:gd fmla="*/ 376 h 471" name="T35"/>
                  <a:gd fmla="*/ 246 w 349" name="T36"/>
                  <a:gd fmla="*/ 457 h 471" name="T37"/>
                  <a:gd fmla="*/ 14 w 349" name="T38"/>
                  <a:gd fmla="*/ 457 h 471" name="T39"/>
                  <a:gd fmla="*/ 14 w 349" name="T40"/>
                  <a:gd fmla="*/ 14 h 471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471" w="349">
                    <a:moveTo>
                      <a:pt x="0" y="471"/>
                    </a:moveTo>
                    <a:lnTo>
                      <a:pt x="256" y="471"/>
                    </a:lnTo>
                    <a:lnTo>
                      <a:pt x="258" y="469"/>
                    </a:lnTo>
                    <a:lnTo>
                      <a:pt x="258" y="469"/>
                    </a:lnTo>
                    <a:lnTo>
                      <a:pt x="303" y="424"/>
                    </a:lnTo>
                    <a:lnTo>
                      <a:pt x="349" y="378"/>
                    </a:lnTo>
                    <a:lnTo>
                      <a:pt x="349" y="0"/>
                    </a:lnTo>
                    <a:lnTo>
                      <a:pt x="0" y="0"/>
                    </a:lnTo>
                    <a:lnTo>
                      <a:pt x="0" y="471"/>
                    </a:lnTo>
                    <a:close/>
                    <a:moveTo>
                      <a:pt x="260" y="447"/>
                    </a:moveTo>
                    <a:lnTo>
                      <a:pt x="260" y="382"/>
                    </a:lnTo>
                    <a:lnTo>
                      <a:pt x="324" y="382"/>
                    </a:lnTo>
                    <a:lnTo>
                      <a:pt x="260" y="447"/>
                    </a:lnTo>
                    <a:close/>
                    <a:moveTo>
                      <a:pt x="14" y="14"/>
                    </a:moveTo>
                    <a:lnTo>
                      <a:pt x="334" y="14"/>
                    </a:lnTo>
                    <a:lnTo>
                      <a:pt x="334" y="368"/>
                    </a:lnTo>
                    <a:lnTo>
                      <a:pt x="253" y="368"/>
                    </a:lnTo>
                    <a:lnTo>
                      <a:pt x="246" y="376"/>
                    </a:lnTo>
                    <a:lnTo>
                      <a:pt x="246" y="457"/>
                    </a:lnTo>
                    <a:lnTo>
                      <a:pt x="14" y="457"/>
                    </a:lnTo>
                    <a:lnTo>
                      <a:pt x="14" y="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9" name="Freeform 33"/>
              <p:cNvSpPr>
                <a:spLocks noEditPoints="1"/>
              </p:cNvSpPr>
              <p:nvPr/>
            </p:nvSpPr>
            <p:spPr bwMode="auto">
              <a:xfrm>
                <a:off x="6915150" y="3244850"/>
                <a:ext cx="88900" cy="555625"/>
              </a:xfrm>
              <a:custGeom>
                <a:gdLst>
                  <a:gd fmla="*/ 53 w 56" name="T0"/>
                  <a:gd fmla="*/ 294 h 350" name="T1"/>
                  <a:gd fmla="*/ 56 w 56" name="T2"/>
                  <a:gd fmla="*/ 166 h 350" name="T3"/>
                  <a:gd fmla="*/ 55 w 56" name="T4"/>
                  <a:gd fmla="*/ 98 h 350" name="T5"/>
                  <a:gd fmla="*/ 54 w 56" name="T6"/>
                  <a:gd fmla="*/ 36 h 350" name="T7"/>
                  <a:gd fmla="*/ 54 w 56" name="T8"/>
                  <a:gd fmla="*/ 29 h 350" name="T9"/>
                  <a:gd fmla="*/ 53 w 56" name="T10"/>
                  <a:gd fmla="*/ 21 h 350" name="T11"/>
                  <a:gd fmla="*/ 53 w 56" name="T12"/>
                  <a:gd fmla="*/ 21 h 350" name="T13"/>
                  <a:gd fmla="*/ 53 w 56" name="T14"/>
                  <a:gd fmla="*/ 7 h 350" name="T15"/>
                  <a:gd fmla="*/ 50 w 56" name="T16"/>
                  <a:gd fmla="*/ 5 h 350" name="T17"/>
                  <a:gd fmla="*/ 38 w 56" name="T18"/>
                  <a:gd fmla="*/ 0 h 350" name="T19"/>
                  <a:gd fmla="*/ 25 w 56" name="T20"/>
                  <a:gd fmla="*/ 5 h 350" name="T21"/>
                  <a:gd fmla="*/ 22 w 56" name="T22"/>
                  <a:gd fmla="*/ 10 h 350" name="T23"/>
                  <a:gd fmla="*/ 22 w 56" name="T24"/>
                  <a:gd fmla="*/ 21 h 350" name="T25"/>
                  <a:gd fmla="*/ 22 w 56" name="T26"/>
                  <a:gd fmla="*/ 25 h 350" name="T27"/>
                  <a:gd fmla="*/ 0 w 56" name="T28"/>
                  <a:gd fmla="*/ 143 h 350" name="T29"/>
                  <a:gd fmla="*/ 14 w 56" name="T30"/>
                  <a:gd fmla="*/ 50 h 350" name="T31"/>
                  <a:gd fmla="*/ 21 w 56" name="T32"/>
                  <a:gd fmla="*/ 45 h 350" name="T33"/>
                  <a:gd fmla="*/ 19 w 56" name="T34"/>
                  <a:gd fmla="*/ 166 h 350" name="T35"/>
                  <a:gd fmla="*/ 20 w 56" name="T36"/>
                  <a:gd fmla="*/ 235 h 350" name="T37"/>
                  <a:gd fmla="*/ 22 w 56" name="T38"/>
                  <a:gd fmla="*/ 306 h 350" name="T39"/>
                  <a:gd fmla="*/ 23 w 56" name="T40"/>
                  <a:gd fmla="*/ 306 h 350" name="T41"/>
                  <a:gd fmla="*/ 28 w 56" name="T42"/>
                  <a:gd fmla="*/ 347 h 350" name="T43"/>
                  <a:gd fmla="*/ 30 w 56" name="T44"/>
                  <a:gd fmla="*/ 347 h 350" name="T45"/>
                  <a:gd fmla="*/ 38 w 56" name="T46"/>
                  <a:gd fmla="*/ 350 h 350" name="T47"/>
                  <a:gd fmla="*/ 42 w 56" name="T48"/>
                  <a:gd fmla="*/ 349 h 350" name="T49"/>
                  <a:gd fmla="*/ 48 w 56" name="T50"/>
                  <a:gd fmla="*/ 347 h 350" name="T51"/>
                  <a:gd fmla="*/ 48 w 56" name="T52"/>
                  <a:gd fmla="*/ 341 h 350" name="T53"/>
                  <a:gd fmla="*/ 53 w 56" name="T54"/>
                  <a:gd fmla="*/ 306 h 350" name="T55"/>
                  <a:gd fmla="*/ 53 w 56" name="T56"/>
                  <a:gd fmla="*/ 299 h 350" name="T57"/>
                  <a:gd fmla="*/ 53 w 56" name="T58"/>
                  <a:gd fmla="*/ 294 h 350" name="T59"/>
                  <a:gd fmla="*/ 33 w 56" name="T60"/>
                  <a:gd fmla="*/ 166 h 350" name="T61"/>
                  <a:gd fmla="*/ 42 w 56" name="T62"/>
                  <a:gd fmla="*/ 166 h 350" name="T63"/>
                  <a:gd fmla="*/ 39 w 56" name="T64"/>
                  <a:gd fmla="*/ 291 h 350" name="T65"/>
                  <a:gd fmla="*/ 36 w 56" name="T66"/>
                  <a:gd fmla="*/ 291 h 350" name="T67"/>
                  <a:gd fmla="*/ 33 w 56" name="T68"/>
                  <a:gd fmla="*/ 166 h 350" name="T69"/>
                  <a:gd fmla="*/ 42 w 56" name="T70"/>
                  <a:gd fmla="*/ 152 h 350" name="T71"/>
                  <a:gd fmla="*/ 34 w 56" name="T72"/>
                  <a:gd fmla="*/ 152 h 350" name="T73"/>
                  <a:gd fmla="*/ 36 w 56" name="T74"/>
                  <a:gd fmla="*/ 36 h 350" name="T75"/>
                  <a:gd fmla="*/ 38 w 56" name="T76"/>
                  <a:gd fmla="*/ 36 h 350" name="T77"/>
                  <a:gd fmla="*/ 40 w 56" name="T78"/>
                  <a:gd fmla="*/ 36 h 350" name="T79"/>
                  <a:gd fmla="*/ 42 w 56" name="T80"/>
                  <a:gd fmla="*/ 152 h 350" name="T81"/>
                  <a:gd fmla="*/ 36 w 56" name="T82"/>
                  <a:gd fmla="*/ 14 h 350" name="T83"/>
                  <a:gd fmla="*/ 39 w 56" name="T84"/>
                  <a:gd fmla="*/ 14 h 350" name="T85"/>
                  <a:gd fmla="*/ 39 w 56" name="T86"/>
                  <a:gd fmla="*/ 21 h 350" name="T87"/>
                  <a:gd fmla="*/ 36 w 56" name="T88"/>
                  <a:gd fmla="*/ 21 h 350" name="T89"/>
                  <a:gd fmla="*/ 36 w 56" name="T90"/>
                  <a:gd fmla="*/ 14 h 350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350" w="56">
                    <a:moveTo>
                      <a:pt x="53" y="294"/>
                    </a:moveTo>
                    <a:lnTo>
                      <a:pt x="53" y="294"/>
                    </a:lnTo>
                    <a:lnTo>
                      <a:pt x="55" y="232"/>
                    </a:lnTo>
                    <a:lnTo>
                      <a:pt x="56" y="166"/>
                    </a:lnTo>
                    <a:lnTo>
                      <a:pt x="56" y="166"/>
                    </a:lnTo>
                    <a:lnTo>
                      <a:pt x="55" y="98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29"/>
                    </a:lnTo>
                    <a:lnTo>
                      <a:pt x="54" y="29"/>
                    </a:lnTo>
                    <a:lnTo>
                      <a:pt x="54" y="29"/>
                    </a:lnTo>
                    <a:lnTo>
                      <a:pt x="53" y="21"/>
                    </a:lnTo>
                    <a:lnTo>
                      <a:pt x="53" y="21"/>
                    </a:lnTo>
                    <a:lnTo>
                      <a:pt x="53" y="21"/>
                    </a:lnTo>
                    <a:lnTo>
                      <a:pt x="53" y="10"/>
                    </a:lnTo>
                    <a:lnTo>
                      <a:pt x="53" y="7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45" y="2"/>
                    </a:lnTo>
                    <a:lnTo>
                      <a:pt x="38" y="0"/>
                    </a:lnTo>
                    <a:lnTo>
                      <a:pt x="32" y="2"/>
                    </a:lnTo>
                    <a:lnTo>
                      <a:pt x="25" y="5"/>
                    </a:lnTo>
                    <a:lnTo>
                      <a:pt x="23" y="7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22" y="25"/>
                    </a:lnTo>
                    <a:lnTo>
                      <a:pt x="0" y="45"/>
                    </a:lnTo>
                    <a:lnTo>
                      <a:pt x="0" y="143"/>
                    </a:lnTo>
                    <a:lnTo>
                      <a:pt x="14" y="143"/>
                    </a:lnTo>
                    <a:lnTo>
                      <a:pt x="14" y="50"/>
                    </a:lnTo>
                    <a:lnTo>
                      <a:pt x="21" y="45"/>
                    </a:lnTo>
                    <a:lnTo>
                      <a:pt x="21" y="45"/>
                    </a:lnTo>
                    <a:lnTo>
                      <a:pt x="20" y="102"/>
                    </a:lnTo>
                    <a:lnTo>
                      <a:pt x="19" y="166"/>
                    </a:lnTo>
                    <a:lnTo>
                      <a:pt x="19" y="166"/>
                    </a:lnTo>
                    <a:lnTo>
                      <a:pt x="20" y="235"/>
                    </a:lnTo>
                    <a:lnTo>
                      <a:pt x="22" y="299"/>
                    </a:lnTo>
                    <a:lnTo>
                      <a:pt x="22" y="306"/>
                    </a:lnTo>
                    <a:lnTo>
                      <a:pt x="23" y="306"/>
                    </a:lnTo>
                    <a:lnTo>
                      <a:pt x="23" y="306"/>
                    </a:lnTo>
                    <a:lnTo>
                      <a:pt x="27" y="341"/>
                    </a:lnTo>
                    <a:lnTo>
                      <a:pt x="28" y="347"/>
                    </a:lnTo>
                    <a:lnTo>
                      <a:pt x="30" y="347"/>
                    </a:lnTo>
                    <a:lnTo>
                      <a:pt x="30" y="347"/>
                    </a:lnTo>
                    <a:lnTo>
                      <a:pt x="34" y="349"/>
                    </a:lnTo>
                    <a:lnTo>
                      <a:pt x="38" y="350"/>
                    </a:lnTo>
                    <a:lnTo>
                      <a:pt x="38" y="350"/>
                    </a:lnTo>
                    <a:lnTo>
                      <a:pt x="42" y="349"/>
                    </a:lnTo>
                    <a:lnTo>
                      <a:pt x="46" y="347"/>
                    </a:lnTo>
                    <a:lnTo>
                      <a:pt x="48" y="347"/>
                    </a:lnTo>
                    <a:lnTo>
                      <a:pt x="48" y="341"/>
                    </a:lnTo>
                    <a:lnTo>
                      <a:pt x="48" y="341"/>
                    </a:lnTo>
                    <a:lnTo>
                      <a:pt x="52" y="306"/>
                    </a:lnTo>
                    <a:lnTo>
                      <a:pt x="53" y="306"/>
                    </a:lnTo>
                    <a:lnTo>
                      <a:pt x="53" y="299"/>
                    </a:lnTo>
                    <a:lnTo>
                      <a:pt x="53" y="299"/>
                    </a:lnTo>
                    <a:lnTo>
                      <a:pt x="53" y="294"/>
                    </a:lnTo>
                    <a:lnTo>
                      <a:pt x="53" y="294"/>
                    </a:lnTo>
                    <a:lnTo>
                      <a:pt x="53" y="294"/>
                    </a:lnTo>
                    <a:close/>
                    <a:moveTo>
                      <a:pt x="33" y="166"/>
                    </a:moveTo>
                    <a:lnTo>
                      <a:pt x="42" y="166"/>
                    </a:lnTo>
                    <a:lnTo>
                      <a:pt x="42" y="166"/>
                    </a:lnTo>
                    <a:lnTo>
                      <a:pt x="41" y="230"/>
                    </a:lnTo>
                    <a:lnTo>
                      <a:pt x="39" y="291"/>
                    </a:lnTo>
                    <a:lnTo>
                      <a:pt x="36" y="291"/>
                    </a:lnTo>
                    <a:lnTo>
                      <a:pt x="36" y="291"/>
                    </a:lnTo>
                    <a:lnTo>
                      <a:pt x="34" y="230"/>
                    </a:lnTo>
                    <a:lnTo>
                      <a:pt x="33" y="166"/>
                    </a:lnTo>
                    <a:lnTo>
                      <a:pt x="33" y="166"/>
                    </a:lnTo>
                    <a:close/>
                    <a:moveTo>
                      <a:pt x="42" y="152"/>
                    </a:moveTo>
                    <a:lnTo>
                      <a:pt x="34" y="152"/>
                    </a:lnTo>
                    <a:lnTo>
                      <a:pt x="34" y="152"/>
                    </a:lnTo>
                    <a:lnTo>
                      <a:pt x="34" y="90"/>
                    </a:lnTo>
                    <a:lnTo>
                      <a:pt x="36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1" y="91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36" y="14"/>
                    </a:moveTo>
                    <a:lnTo>
                      <a:pt x="36" y="14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39" y="21"/>
                    </a:lnTo>
                    <a:lnTo>
                      <a:pt x="36" y="21"/>
                    </a:lnTo>
                    <a:lnTo>
                      <a:pt x="36" y="21"/>
                    </a:lnTo>
                    <a:lnTo>
                      <a:pt x="36" y="14"/>
                    </a:lnTo>
                    <a:lnTo>
                      <a:pt x="36" y="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0" name="Rectangle 34"/>
              <p:cNvSpPr>
                <a:spLocks noChangeArrowheads="1"/>
              </p:cNvSpPr>
              <p:nvPr/>
            </p:nvSpPr>
            <p:spPr bwMode="auto">
              <a:xfrm>
                <a:off x="6408738" y="3195638"/>
                <a:ext cx="247650" cy="22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1" name="Rectangle 35"/>
              <p:cNvSpPr>
                <a:spLocks noChangeArrowheads="1"/>
              </p:cNvSpPr>
              <p:nvPr/>
            </p:nvSpPr>
            <p:spPr bwMode="auto">
              <a:xfrm>
                <a:off x="6408738" y="3249613"/>
                <a:ext cx="398463" cy="22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2" name="Rectangle 36"/>
              <p:cNvSpPr>
                <a:spLocks noChangeArrowheads="1"/>
              </p:cNvSpPr>
              <p:nvPr/>
            </p:nvSpPr>
            <p:spPr bwMode="auto">
              <a:xfrm>
                <a:off x="6408738" y="3294063"/>
                <a:ext cx="369888" cy="22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3" name="Rectangle 37"/>
              <p:cNvSpPr>
                <a:spLocks noChangeArrowheads="1"/>
              </p:cNvSpPr>
              <p:nvPr/>
            </p:nvSpPr>
            <p:spPr bwMode="auto">
              <a:xfrm>
                <a:off x="6403975" y="3360738"/>
                <a:ext cx="398463" cy="22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4" name="Rectangle 38"/>
              <p:cNvSpPr>
                <a:spLocks noChangeArrowheads="1"/>
              </p:cNvSpPr>
              <p:nvPr/>
            </p:nvSpPr>
            <p:spPr bwMode="auto">
              <a:xfrm>
                <a:off x="6403975" y="3405188"/>
                <a:ext cx="398463" cy="22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5" name="Rectangle 39"/>
              <p:cNvSpPr>
                <a:spLocks noChangeArrowheads="1"/>
              </p:cNvSpPr>
              <p:nvPr/>
            </p:nvSpPr>
            <p:spPr bwMode="auto">
              <a:xfrm>
                <a:off x="6403975" y="3449638"/>
                <a:ext cx="398463" cy="22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6" name="Rectangle 40"/>
              <p:cNvSpPr>
                <a:spLocks noChangeArrowheads="1"/>
              </p:cNvSpPr>
              <p:nvPr/>
            </p:nvSpPr>
            <p:spPr bwMode="auto">
              <a:xfrm>
                <a:off x="6403975" y="3494088"/>
                <a:ext cx="398463" cy="22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7" name="Rectangle 41"/>
              <p:cNvSpPr>
                <a:spLocks noChangeArrowheads="1"/>
              </p:cNvSpPr>
              <p:nvPr/>
            </p:nvSpPr>
            <p:spPr bwMode="auto">
              <a:xfrm>
                <a:off x="6403975" y="3554413"/>
                <a:ext cx="396875" cy="22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8" name="Rectangle 42"/>
              <p:cNvSpPr>
                <a:spLocks noChangeArrowheads="1"/>
              </p:cNvSpPr>
              <p:nvPr/>
            </p:nvSpPr>
            <p:spPr bwMode="auto">
              <a:xfrm>
                <a:off x="6403975" y="3598863"/>
                <a:ext cx="396875" cy="22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" name="Rectangle 43"/>
              <p:cNvSpPr>
                <a:spLocks noChangeArrowheads="1"/>
              </p:cNvSpPr>
              <p:nvPr/>
            </p:nvSpPr>
            <p:spPr bwMode="auto">
              <a:xfrm>
                <a:off x="6403975" y="3643313"/>
                <a:ext cx="350838" cy="22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0" name="Rectangle 44"/>
              <p:cNvSpPr>
                <a:spLocks noChangeArrowheads="1"/>
              </p:cNvSpPr>
              <p:nvPr/>
            </p:nvSpPr>
            <p:spPr bwMode="auto">
              <a:xfrm>
                <a:off x="6403975" y="3725863"/>
                <a:ext cx="115888" cy="22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824" name="Group 101"/>
          <p:cNvGrpSpPr/>
          <p:nvPr/>
        </p:nvGrpSpPr>
        <p:grpSpPr>
          <a:xfrm>
            <a:off x="6896100" y="4198938"/>
            <a:ext cx="1063625" cy="1062037"/>
            <a:chOff x="6941699" y="4255425"/>
            <a:chExt cx="952500" cy="952500"/>
          </a:xfrm>
        </p:grpSpPr>
        <p:sp>
          <p:nvSpPr>
            <p:cNvPr id="85" name="Oval 84"/>
            <p:cNvSpPr/>
            <p:nvPr/>
          </p:nvSpPr>
          <p:spPr>
            <a:xfrm>
              <a:off x="6941699" y="4255425"/>
              <a:ext cx="952500" cy="952500"/>
            </a:xfrm>
            <a:prstGeom prst="ellipse">
              <a:avLst/>
            </a:prstGeom>
            <a:solidFill>
              <a:srgbClr val="FF8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/>
            </a:p>
          </p:txBody>
        </p:sp>
        <p:sp>
          <p:nvSpPr>
            <p:cNvPr id="34827" name="Freeform 67"/>
            <p:cNvSpPr>
              <a:spLocks noEditPoints="1"/>
            </p:cNvSpPr>
            <p:nvPr/>
          </p:nvSpPr>
          <p:spPr bwMode="auto">
            <a:xfrm>
              <a:off x="7117050" y="4457966"/>
              <a:ext cx="601798" cy="547419"/>
            </a:xfrm>
            <a:custGeom>
              <a:gdLst>
                <a:gd fmla="*/ 420534 w 498" name="T0"/>
                <a:gd fmla="*/ 303316 h 453" name="T1"/>
                <a:gd fmla="*/ 410866 w 498" name="T2"/>
                <a:gd fmla="*/ 304524 h 453" name="T3"/>
                <a:gd fmla="*/ 454370 w 498" name="T4"/>
                <a:gd fmla="*/ 223560 h 453" name="T5"/>
                <a:gd fmla="*/ 491831 w 498" name="T6"/>
                <a:gd fmla="*/ 234436 h 453" name="T7"/>
                <a:gd fmla="*/ 567962 w 498" name="T8"/>
                <a:gd fmla="*/ 124468 h 453" name="T9"/>
                <a:gd fmla="*/ 598173 w 498" name="T10"/>
                <a:gd fmla="*/ 112384 h 453" name="T11"/>
                <a:gd fmla="*/ 584880 w 498" name="T12"/>
                <a:gd fmla="*/ 82173 h 453" name="T13"/>
                <a:gd fmla="*/ 554669 w 498" name="T14"/>
                <a:gd fmla="*/ 95466 h 453" name="T15"/>
                <a:gd fmla="*/ 476121 w 498" name="T16"/>
                <a:gd fmla="*/ 195766 h 453" name="T17"/>
                <a:gd fmla="*/ 430201 w 498" name="T18"/>
                <a:gd fmla="*/ 169180 h 453" name="T19"/>
                <a:gd fmla="*/ 362529 w 498" name="T20"/>
                <a:gd fmla="*/ 41087 h 453" name="T21"/>
                <a:gd fmla="*/ 223560 w 498" name="T22"/>
                <a:gd fmla="*/ 0 h 453" name="T23"/>
                <a:gd fmla="*/ 95466 w 498" name="T24"/>
                <a:gd fmla="*/ 68881 h 453" name="T25"/>
                <a:gd fmla="*/ 53171 w 498" name="T26"/>
                <a:gd fmla="*/ 211475 h 453" name="T27"/>
                <a:gd fmla="*/ 106342 w 498" name="T28"/>
                <a:gd fmla="*/ 369780 h 453" name="T29"/>
                <a:gd fmla="*/ 45920 w 498" name="T30"/>
                <a:gd fmla="*/ 338361 h 453" name="T31"/>
                <a:gd fmla="*/ 18126 w 498" name="T32"/>
                <a:gd fmla="*/ 321443 h 453" name="T33"/>
                <a:gd fmla="*/ 0 w 498" name="T34"/>
                <a:gd fmla="*/ 348028 h 453" name="T35"/>
                <a:gd fmla="*/ 30211 w 498" name="T36"/>
                <a:gd fmla="*/ 364946 h 453" name="T37"/>
                <a:gd fmla="*/ 83382 w 498" name="T38"/>
                <a:gd fmla="*/ 408450 h 453" name="T39"/>
                <a:gd fmla="*/ 116009 w 498" name="T40"/>
                <a:gd fmla="*/ 408450 h 453" name="T41"/>
                <a:gd fmla="*/ 141386 w 498" name="T42"/>
                <a:gd fmla="*/ 349236 h 453" name="T43"/>
                <a:gd fmla="*/ 242894 w 498" name="T44"/>
                <a:gd fmla="*/ 378239 h 453" name="T45"/>
                <a:gd fmla="*/ 352862 w 498" name="T46"/>
                <a:gd fmla="*/ 343194 h 453" name="T47"/>
                <a:gd fmla="*/ 356487 w 498" name="T48"/>
                <a:gd fmla="*/ 363738 h 453" name="T49"/>
                <a:gd fmla="*/ 358904 w 498" name="T50"/>
                <a:gd fmla="*/ 368571 h 453" name="T51"/>
                <a:gd fmla="*/ 540168 w 498" name="T52"/>
                <a:gd fmla="*/ 547419 h 453" name="T53"/>
                <a:gd fmla="*/ 600590 w 498" name="T54"/>
                <a:gd fmla="*/ 499082 h 453" name="T55"/>
                <a:gd fmla="*/ 581255 w 498" name="T56"/>
                <a:gd fmla="*/ 100300 h 453" name="T57"/>
                <a:gd fmla="*/ 418117 w 498" name="T58"/>
                <a:gd fmla="*/ 323859 h 453" name="T59"/>
                <a:gd fmla="*/ 82173 w 498" name="T60"/>
                <a:gd fmla="*/ 122051 h 453" name="T61"/>
                <a:gd fmla="*/ 176431 w 498" name="T62"/>
                <a:gd fmla="*/ 30211 h 453" name="T63"/>
                <a:gd fmla="*/ 308150 w 498" name="T64"/>
                <a:gd fmla="*/ 30211 h 453" name="T65"/>
                <a:gd fmla="*/ 402407 w 498" name="T66"/>
                <a:gd fmla="*/ 122051 h 453" name="T67"/>
                <a:gd fmla="*/ 397573 w 498" name="T68"/>
                <a:gd fmla="*/ 188515 h 453" name="T69"/>
                <a:gd fmla="*/ 352862 w 498" name="T70"/>
                <a:gd fmla="*/ 77340 h 453" name="T71"/>
                <a:gd fmla="*/ 242894 w 498" name="T72"/>
                <a:gd fmla="*/ 32628 h 453" name="T73"/>
                <a:gd fmla="*/ 131719 w 498" name="T74"/>
                <a:gd fmla="*/ 79756 h 453" name="T75"/>
                <a:gd fmla="*/ 85799 w 498" name="T76"/>
                <a:gd fmla="*/ 188515 h 453" name="T77"/>
                <a:gd fmla="*/ 131719 w 498" name="T78"/>
                <a:gd fmla="*/ 298482 h 453" name="T79"/>
                <a:gd fmla="*/ 80965 w 498" name="T80"/>
                <a:gd fmla="*/ 247728 h 453" name="T81"/>
                <a:gd fmla="*/ 246520 w 498" name="T82"/>
                <a:gd fmla="*/ 211475 h 453" name="T83"/>
                <a:gd fmla="*/ 355278 w 498" name="T84"/>
                <a:gd fmla="*/ 270688 h 453" name="T85"/>
                <a:gd fmla="*/ 256187 w 498" name="T86"/>
                <a:gd fmla="*/ 327485 h 453" name="T87"/>
                <a:gd fmla="*/ 169180 w 498" name="T88"/>
                <a:gd fmla="*/ 308150 h 453" name="T89"/>
                <a:gd fmla="*/ 238061 w 498" name="T90"/>
                <a:gd fmla="*/ 167972 h 453" name="T91"/>
                <a:gd fmla="*/ 225976 w 498" name="T92"/>
                <a:gd fmla="*/ 198183 h 453" name="T93"/>
                <a:gd fmla="*/ 109967 w 498" name="T94"/>
                <a:gd fmla="*/ 229602 h 453" name="T95"/>
                <a:gd fmla="*/ 119635 w 498" name="T96"/>
                <a:gd fmla="*/ 123260 h 453" name="T97"/>
                <a:gd fmla="*/ 201808 w 498" name="T98"/>
                <a:gd fmla="*/ 55588 h 453" name="T99"/>
                <a:gd fmla="*/ 308150 w 498" name="T100"/>
                <a:gd fmla="*/ 66464 h 453" name="T101"/>
                <a:gd fmla="*/ 375822 w 498" name="T102"/>
                <a:gd fmla="*/ 148637 h 453" name="T103"/>
                <a:gd fmla="*/ 242894 w 498" name="T104"/>
                <a:gd fmla="*/ 361321 h 453" name="T105"/>
                <a:gd fmla="*/ 151054 w 498" name="T106"/>
                <a:gd fmla="*/ 334735 h 453" name="T107"/>
                <a:gd fmla="*/ 258604 w 498" name="T108"/>
                <a:gd fmla="*/ 344403 h 453" name="T109"/>
                <a:gd fmla="*/ 361321 w 498" name="T110"/>
                <a:gd fmla="*/ 288815 h 453" name="T111"/>
                <a:gd fmla="*/ 412075 w 498" name="T112"/>
                <a:gd fmla="*/ 218726 h 453" name="T113"/>
                <a:gd fmla="*/ 372196 w 498" name="T114"/>
                <a:gd fmla="*/ 302108 h 453" name="T115"/>
                <a:gd fmla="*/ 348028 w 498" name="T116"/>
                <a:gd fmla="*/ 325068 h 453" name="T117"/>
                <a:gd fmla="*/ 271897 w 498" name="T118"/>
                <a:gd fmla="*/ 358904 h 453" name="T119"/>
                <a:gd fmla="*/ 370988 w 498" name="T120"/>
                <a:gd fmla="*/ 328693 h 453" name="T121"/>
                <a:gd fmla="*/ 374613 w 498" name="T122"/>
                <a:gd fmla="*/ 341986 h 453" name="T123"/>
                <a:gd fmla="*/ 583672 w 498" name="T124"/>
                <a:gd fmla="*/ 497873 h 453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  <a:gd fmla="*/ 0 w 498" name="T189"/>
                <a:gd fmla="*/ 0 h 453" name="T190"/>
                <a:gd fmla="*/ 498 w 498" name="T191"/>
                <a:gd fmla="*/ 453 h 453" name="T192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T192" l="T189" r="T191" t="T190"/>
              <a:pathLst>
                <a:path h="452" w="498">
                  <a:moveTo>
                    <a:pt x="496" y="398"/>
                  </a:moveTo>
                  <a:lnTo>
                    <a:pt x="496" y="398"/>
                  </a:lnTo>
                  <a:lnTo>
                    <a:pt x="485" y="387"/>
                  </a:lnTo>
                  <a:lnTo>
                    <a:pt x="350" y="252"/>
                  </a:lnTo>
                  <a:lnTo>
                    <a:pt x="348" y="251"/>
                  </a:lnTo>
                  <a:lnTo>
                    <a:pt x="346" y="250"/>
                  </a:lnTo>
                  <a:lnTo>
                    <a:pt x="342" y="251"/>
                  </a:lnTo>
                  <a:lnTo>
                    <a:pt x="340" y="252"/>
                  </a:lnTo>
                  <a:lnTo>
                    <a:pt x="337" y="256"/>
                  </a:lnTo>
                  <a:lnTo>
                    <a:pt x="328" y="247"/>
                  </a:lnTo>
                  <a:lnTo>
                    <a:pt x="338" y="232"/>
                  </a:lnTo>
                  <a:lnTo>
                    <a:pt x="346" y="217"/>
                  </a:lnTo>
                  <a:lnTo>
                    <a:pt x="351" y="199"/>
                  </a:lnTo>
                  <a:lnTo>
                    <a:pt x="355" y="183"/>
                  </a:lnTo>
                  <a:lnTo>
                    <a:pt x="376" y="185"/>
                  </a:lnTo>
                  <a:lnTo>
                    <a:pt x="379" y="191"/>
                  </a:lnTo>
                  <a:lnTo>
                    <a:pt x="382" y="195"/>
                  </a:lnTo>
                  <a:lnTo>
                    <a:pt x="388" y="198"/>
                  </a:lnTo>
                  <a:lnTo>
                    <a:pt x="394" y="199"/>
                  </a:lnTo>
                  <a:lnTo>
                    <a:pt x="399" y="199"/>
                  </a:lnTo>
                  <a:lnTo>
                    <a:pt x="402" y="198"/>
                  </a:lnTo>
                  <a:lnTo>
                    <a:pt x="405" y="196"/>
                  </a:lnTo>
                  <a:lnTo>
                    <a:pt x="407" y="194"/>
                  </a:lnTo>
                  <a:lnTo>
                    <a:pt x="410" y="191"/>
                  </a:lnTo>
                  <a:lnTo>
                    <a:pt x="412" y="188"/>
                  </a:lnTo>
                  <a:lnTo>
                    <a:pt x="413" y="184"/>
                  </a:lnTo>
                  <a:lnTo>
                    <a:pt x="414" y="181"/>
                  </a:lnTo>
                  <a:lnTo>
                    <a:pt x="413" y="176"/>
                  </a:lnTo>
                  <a:lnTo>
                    <a:pt x="412" y="172"/>
                  </a:lnTo>
                  <a:lnTo>
                    <a:pt x="470" y="103"/>
                  </a:lnTo>
                  <a:lnTo>
                    <a:pt x="473" y="104"/>
                  </a:lnTo>
                  <a:lnTo>
                    <a:pt x="477" y="104"/>
                  </a:lnTo>
                  <a:lnTo>
                    <a:pt x="481" y="104"/>
                  </a:lnTo>
                  <a:lnTo>
                    <a:pt x="484" y="103"/>
                  </a:lnTo>
                  <a:lnTo>
                    <a:pt x="487" y="101"/>
                  </a:lnTo>
                  <a:lnTo>
                    <a:pt x="490" y="99"/>
                  </a:lnTo>
                  <a:lnTo>
                    <a:pt x="493" y="96"/>
                  </a:lnTo>
                  <a:lnTo>
                    <a:pt x="495" y="93"/>
                  </a:lnTo>
                  <a:lnTo>
                    <a:pt x="496" y="89"/>
                  </a:lnTo>
                  <a:lnTo>
                    <a:pt x="496" y="86"/>
                  </a:lnTo>
                  <a:lnTo>
                    <a:pt x="496" y="82"/>
                  </a:lnTo>
                  <a:lnTo>
                    <a:pt x="495" y="79"/>
                  </a:lnTo>
                  <a:lnTo>
                    <a:pt x="493" y="75"/>
                  </a:lnTo>
                  <a:lnTo>
                    <a:pt x="490" y="72"/>
                  </a:lnTo>
                  <a:lnTo>
                    <a:pt x="487" y="70"/>
                  </a:lnTo>
                  <a:lnTo>
                    <a:pt x="484" y="68"/>
                  </a:lnTo>
                  <a:lnTo>
                    <a:pt x="481" y="67"/>
                  </a:lnTo>
                  <a:lnTo>
                    <a:pt x="477" y="67"/>
                  </a:lnTo>
                  <a:lnTo>
                    <a:pt x="473" y="67"/>
                  </a:lnTo>
                  <a:lnTo>
                    <a:pt x="470" y="68"/>
                  </a:lnTo>
                  <a:lnTo>
                    <a:pt x="467" y="70"/>
                  </a:lnTo>
                  <a:lnTo>
                    <a:pt x="463" y="72"/>
                  </a:lnTo>
                  <a:lnTo>
                    <a:pt x="461" y="75"/>
                  </a:lnTo>
                  <a:lnTo>
                    <a:pt x="459" y="79"/>
                  </a:lnTo>
                  <a:lnTo>
                    <a:pt x="458" y="82"/>
                  </a:lnTo>
                  <a:lnTo>
                    <a:pt x="458" y="86"/>
                  </a:lnTo>
                  <a:lnTo>
                    <a:pt x="459" y="89"/>
                  </a:lnTo>
                  <a:lnTo>
                    <a:pt x="460" y="94"/>
                  </a:lnTo>
                  <a:lnTo>
                    <a:pt x="401" y="163"/>
                  </a:lnTo>
                  <a:lnTo>
                    <a:pt x="394" y="162"/>
                  </a:lnTo>
                  <a:lnTo>
                    <a:pt x="389" y="163"/>
                  </a:lnTo>
                  <a:lnTo>
                    <a:pt x="385" y="165"/>
                  </a:lnTo>
                  <a:lnTo>
                    <a:pt x="381" y="167"/>
                  </a:lnTo>
                  <a:lnTo>
                    <a:pt x="378" y="171"/>
                  </a:lnTo>
                  <a:lnTo>
                    <a:pt x="358" y="169"/>
                  </a:lnTo>
                  <a:lnTo>
                    <a:pt x="358" y="156"/>
                  </a:lnTo>
                  <a:lnTo>
                    <a:pt x="356" y="140"/>
                  </a:lnTo>
                  <a:lnTo>
                    <a:pt x="354" y="125"/>
                  </a:lnTo>
                  <a:lnTo>
                    <a:pt x="351" y="111"/>
                  </a:lnTo>
                  <a:lnTo>
                    <a:pt x="346" y="96"/>
                  </a:lnTo>
                  <a:lnTo>
                    <a:pt x="339" y="82"/>
                  </a:lnTo>
                  <a:lnTo>
                    <a:pt x="332" y="69"/>
                  </a:lnTo>
                  <a:lnTo>
                    <a:pt x="322" y="57"/>
                  </a:lnTo>
                  <a:lnTo>
                    <a:pt x="312" y="45"/>
                  </a:lnTo>
                  <a:lnTo>
                    <a:pt x="300" y="34"/>
                  </a:lnTo>
                  <a:lnTo>
                    <a:pt x="287" y="26"/>
                  </a:lnTo>
                  <a:lnTo>
                    <a:pt x="274" y="18"/>
                  </a:lnTo>
                  <a:lnTo>
                    <a:pt x="260" y="12"/>
                  </a:lnTo>
                  <a:lnTo>
                    <a:pt x="246" y="6"/>
                  </a:lnTo>
                  <a:lnTo>
                    <a:pt x="231" y="2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85" y="0"/>
                  </a:lnTo>
                  <a:lnTo>
                    <a:pt x="170" y="2"/>
                  </a:lnTo>
                  <a:lnTo>
                    <a:pt x="155" y="6"/>
                  </a:lnTo>
                  <a:lnTo>
                    <a:pt x="140" y="12"/>
                  </a:lnTo>
                  <a:lnTo>
                    <a:pt x="126" y="18"/>
                  </a:lnTo>
                  <a:lnTo>
                    <a:pt x="113" y="26"/>
                  </a:lnTo>
                  <a:lnTo>
                    <a:pt x="102" y="35"/>
                  </a:lnTo>
                  <a:lnTo>
                    <a:pt x="90" y="45"/>
                  </a:lnTo>
                  <a:lnTo>
                    <a:pt x="79" y="57"/>
                  </a:lnTo>
                  <a:lnTo>
                    <a:pt x="70" y="70"/>
                  </a:lnTo>
                  <a:lnTo>
                    <a:pt x="62" y="83"/>
                  </a:lnTo>
                  <a:lnTo>
                    <a:pt x="55" y="96"/>
                  </a:lnTo>
                  <a:lnTo>
                    <a:pt x="51" y="111"/>
                  </a:lnTo>
                  <a:lnTo>
                    <a:pt x="47" y="125"/>
                  </a:lnTo>
                  <a:lnTo>
                    <a:pt x="44" y="141"/>
                  </a:lnTo>
                  <a:lnTo>
                    <a:pt x="43" y="156"/>
                  </a:lnTo>
                  <a:lnTo>
                    <a:pt x="44" y="175"/>
                  </a:lnTo>
                  <a:lnTo>
                    <a:pt x="48" y="193"/>
                  </a:lnTo>
                  <a:lnTo>
                    <a:pt x="53" y="210"/>
                  </a:lnTo>
                  <a:lnTo>
                    <a:pt x="61" y="226"/>
                  </a:lnTo>
                  <a:lnTo>
                    <a:pt x="69" y="242"/>
                  </a:lnTo>
                  <a:lnTo>
                    <a:pt x="80" y="256"/>
                  </a:lnTo>
                  <a:lnTo>
                    <a:pt x="92" y="269"/>
                  </a:lnTo>
                  <a:lnTo>
                    <a:pt x="105" y="280"/>
                  </a:lnTo>
                  <a:lnTo>
                    <a:pt x="88" y="306"/>
                  </a:lnTo>
                  <a:lnTo>
                    <a:pt x="83" y="305"/>
                  </a:lnTo>
                  <a:lnTo>
                    <a:pt x="77" y="306"/>
                  </a:lnTo>
                  <a:lnTo>
                    <a:pt x="71" y="310"/>
                  </a:lnTo>
                  <a:lnTo>
                    <a:pt x="38" y="288"/>
                  </a:lnTo>
                  <a:lnTo>
                    <a:pt x="38" y="285"/>
                  </a:lnTo>
                  <a:lnTo>
                    <a:pt x="38" y="280"/>
                  </a:lnTo>
                  <a:lnTo>
                    <a:pt x="37" y="277"/>
                  </a:lnTo>
                  <a:lnTo>
                    <a:pt x="35" y="274"/>
                  </a:lnTo>
                  <a:lnTo>
                    <a:pt x="32" y="271"/>
                  </a:lnTo>
                  <a:lnTo>
                    <a:pt x="29" y="269"/>
                  </a:lnTo>
                  <a:lnTo>
                    <a:pt x="26" y="268"/>
                  </a:lnTo>
                  <a:lnTo>
                    <a:pt x="23" y="266"/>
                  </a:lnTo>
                  <a:lnTo>
                    <a:pt x="20" y="265"/>
                  </a:lnTo>
                  <a:lnTo>
                    <a:pt x="15" y="266"/>
                  </a:lnTo>
                  <a:lnTo>
                    <a:pt x="12" y="268"/>
                  </a:lnTo>
                  <a:lnTo>
                    <a:pt x="9" y="269"/>
                  </a:lnTo>
                  <a:lnTo>
                    <a:pt x="5" y="271"/>
                  </a:lnTo>
                  <a:lnTo>
                    <a:pt x="3" y="274"/>
                  </a:lnTo>
                  <a:lnTo>
                    <a:pt x="1" y="277"/>
                  </a:lnTo>
                  <a:lnTo>
                    <a:pt x="0" y="280"/>
                  </a:lnTo>
                  <a:lnTo>
                    <a:pt x="0" y="285"/>
                  </a:lnTo>
                  <a:lnTo>
                    <a:pt x="0" y="288"/>
                  </a:lnTo>
                  <a:lnTo>
                    <a:pt x="1" y="292"/>
                  </a:lnTo>
                  <a:lnTo>
                    <a:pt x="3" y="295"/>
                  </a:lnTo>
                  <a:lnTo>
                    <a:pt x="5" y="298"/>
                  </a:lnTo>
                  <a:lnTo>
                    <a:pt x="9" y="300"/>
                  </a:lnTo>
                  <a:lnTo>
                    <a:pt x="12" y="302"/>
                  </a:lnTo>
                  <a:lnTo>
                    <a:pt x="15" y="303"/>
                  </a:lnTo>
                  <a:lnTo>
                    <a:pt x="20" y="303"/>
                  </a:lnTo>
                  <a:lnTo>
                    <a:pt x="25" y="302"/>
                  </a:lnTo>
                  <a:lnTo>
                    <a:pt x="29" y="300"/>
                  </a:lnTo>
                  <a:lnTo>
                    <a:pt x="64" y="322"/>
                  </a:lnTo>
                  <a:lnTo>
                    <a:pt x="64" y="325"/>
                  </a:lnTo>
                  <a:lnTo>
                    <a:pt x="64" y="328"/>
                  </a:lnTo>
                  <a:lnTo>
                    <a:pt x="65" y="332"/>
                  </a:lnTo>
                  <a:lnTo>
                    <a:pt x="67" y="336"/>
                  </a:lnTo>
                  <a:lnTo>
                    <a:pt x="69" y="338"/>
                  </a:lnTo>
                  <a:lnTo>
                    <a:pt x="72" y="340"/>
                  </a:lnTo>
                  <a:lnTo>
                    <a:pt x="76" y="342"/>
                  </a:lnTo>
                  <a:lnTo>
                    <a:pt x="79" y="343"/>
                  </a:lnTo>
                  <a:lnTo>
                    <a:pt x="83" y="343"/>
                  </a:lnTo>
                  <a:lnTo>
                    <a:pt x="86" y="343"/>
                  </a:lnTo>
                  <a:lnTo>
                    <a:pt x="90" y="342"/>
                  </a:lnTo>
                  <a:lnTo>
                    <a:pt x="93" y="340"/>
                  </a:lnTo>
                  <a:lnTo>
                    <a:pt x="96" y="338"/>
                  </a:lnTo>
                  <a:lnTo>
                    <a:pt x="98" y="336"/>
                  </a:lnTo>
                  <a:lnTo>
                    <a:pt x="101" y="332"/>
                  </a:lnTo>
                  <a:lnTo>
                    <a:pt x="102" y="328"/>
                  </a:lnTo>
                  <a:lnTo>
                    <a:pt x="102" y="325"/>
                  </a:lnTo>
                  <a:lnTo>
                    <a:pt x="101" y="319"/>
                  </a:lnTo>
                  <a:lnTo>
                    <a:pt x="98" y="314"/>
                  </a:lnTo>
                  <a:lnTo>
                    <a:pt x="117" y="289"/>
                  </a:lnTo>
                  <a:lnTo>
                    <a:pt x="126" y="295"/>
                  </a:lnTo>
                  <a:lnTo>
                    <a:pt x="136" y="299"/>
                  </a:lnTo>
                  <a:lnTo>
                    <a:pt x="146" y="303"/>
                  </a:lnTo>
                  <a:lnTo>
                    <a:pt x="157" y="306"/>
                  </a:lnTo>
                  <a:lnTo>
                    <a:pt x="166" y="310"/>
                  </a:lnTo>
                  <a:lnTo>
                    <a:pt x="178" y="312"/>
                  </a:lnTo>
                  <a:lnTo>
                    <a:pt x="189" y="313"/>
                  </a:lnTo>
                  <a:lnTo>
                    <a:pt x="201" y="313"/>
                  </a:lnTo>
                  <a:lnTo>
                    <a:pt x="213" y="313"/>
                  </a:lnTo>
                  <a:lnTo>
                    <a:pt x="225" y="311"/>
                  </a:lnTo>
                  <a:lnTo>
                    <a:pt x="237" y="309"/>
                  </a:lnTo>
                  <a:lnTo>
                    <a:pt x="248" y="305"/>
                  </a:lnTo>
                  <a:lnTo>
                    <a:pt x="260" y="302"/>
                  </a:lnTo>
                  <a:lnTo>
                    <a:pt x="271" y="297"/>
                  </a:lnTo>
                  <a:lnTo>
                    <a:pt x="282" y="291"/>
                  </a:lnTo>
                  <a:lnTo>
                    <a:pt x="292" y="284"/>
                  </a:lnTo>
                  <a:lnTo>
                    <a:pt x="300" y="292"/>
                  </a:lnTo>
                  <a:lnTo>
                    <a:pt x="297" y="296"/>
                  </a:lnTo>
                  <a:lnTo>
                    <a:pt x="295" y="298"/>
                  </a:lnTo>
                  <a:lnTo>
                    <a:pt x="295" y="301"/>
                  </a:lnTo>
                  <a:lnTo>
                    <a:pt x="295" y="303"/>
                  </a:lnTo>
                  <a:lnTo>
                    <a:pt x="297" y="305"/>
                  </a:lnTo>
                  <a:lnTo>
                    <a:pt x="312" y="322"/>
                  </a:lnTo>
                  <a:lnTo>
                    <a:pt x="432" y="440"/>
                  </a:lnTo>
                  <a:lnTo>
                    <a:pt x="443" y="451"/>
                  </a:lnTo>
                  <a:lnTo>
                    <a:pt x="445" y="452"/>
                  </a:lnTo>
                  <a:lnTo>
                    <a:pt x="447" y="453"/>
                  </a:lnTo>
                  <a:lnTo>
                    <a:pt x="458" y="452"/>
                  </a:lnTo>
                  <a:lnTo>
                    <a:pt x="467" y="449"/>
                  </a:lnTo>
                  <a:lnTo>
                    <a:pt x="475" y="445"/>
                  </a:lnTo>
                  <a:lnTo>
                    <a:pt x="483" y="438"/>
                  </a:lnTo>
                  <a:lnTo>
                    <a:pt x="489" y="431"/>
                  </a:lnTo>
                  <a:lnTo>
                    <a:pt x="494" y="422"/>
                  </a:lnTo>
                  <a:lnTo>
                    <a:pt x="497" y="413"/>
                  </a:lnTo>
                  <a:lnTo>
                    <a:pt x="498" y="403"/>
                  </a:lnTo>
                  <a:lnTo>
                    <a:pt x="497" y="400"/>
                  </a:lnTo>
                  <a:lnTo>
                    <a:pt x="496" y="398"/>
                  </a:lnTo>
                  <a:close/>
                  <a:moveTo>
                    <a:pt x="481" y="83"/>
                  </a:moveTo>
                  <a:lnTo>
                    <a:pt x="480" y="82"/>
                  </a:lnTo>
                  <a:lnTo>
                    <a:pt x="481" y="83"/>
                  </a:lnTo>
                  <a:close/>
                  <a:moveTo>
                    <a:pt x="327" y="316"/>
                  </a:moveTo>
                  <a:lnTo>
                    <a:pt x="361" y="283"/>
                  </a:lnTo>
                  <a:lnTo>
                    <a:pt x="470" y="393"/>
                  </a:lnTo>
                  <a:lnTo>
                    <a:pt x="437" y="426"/>
                  </a:lnTo>
                  <a:lnTo>
                    <a:pt x="327" y="316"/>
                  </a:lnTo>
                  <a:close/>
                  <a:moveTo>
                    <a:pt x="312" y="301"/>
                  </a:moveTo>
                  <a:lnTo>
                    <a:pt x="346" y="268"/>
                  </a:lnTo>
                  <a:lnTo>
                    <a:pt x="351" y="273"/>
                  </a:lnTo>
                  <a:lnTo>
                    <a:pt x="318" y="306"/>
                  </a:lnTo>
                  <a:lnTo>
                    <a:pt x="312" y="301"/>
                  </a:lnTo>
                  <a:close/>
                  <a:moveTo>
                    <a:pt x="58" y="156"/>
                  </a:moveTo>
                  <a:lnTo>
                    <a:pt x="58" y="156"/>
                  </a:lnTo>
                  <a:lnTo>
                    <a:pt x="58" y="142"/>
                  </a:lnTo>
                  <a:lnTo>
                    <a:pt x="61" y="128"/>
                  </a:lnTo>
                  <a:lnTo>
                    <a:pt x="64" y="115"/>
                  </a:lnTo>
                  <a:lnTo>
                    <a:pt x="68" y="101"/>
                  </a:lnTo>
                  <a:lnTo>
                    <a:pt x="75" y="89"/>
                  </a:lnTo>
                  <a:lnTo>
                    <a:pt x="82" y="77"/>
                  </a:lnTo>
                  <a:lnTo>
                    <a:pt x="90" y="66"/>
                  </a:lnTo>
                  <a:lnTo>
                    <a:pt x="99" y="56"/>
                  </a:lnTo>
                  <a:lnTo>
                    <a:pt x="110" y="46"/>
                  </a:lnTo>
                  <a:lnTo>
                    <a:pt x="121" y="37"/>
                  </a:lnTo>
                  <a:lnTo>
                    <a:pt x="133" y="30"/>
                  </a:lnTo>
                  <a:lnTo>
                    <a:pt x="146" y="25"/>
                  </a:lnTo>
                  <a:lnTo>
                    <a:pt x="159" y="19"/>
                  </a:lnTo>
                  <a:lnTo>
                    <a:pt x="173" y="16"/>
                  </a:lnTo>
                  <a:lnTo>
                    <a:pt x="187" y="14"/>
                  </a:lnTo>
                  <a:lnTo>
                    <a:pt x="201" y="14"/>
                  </a:lnTo>
                  <a:lnTo>
                    <a:pt x="215" y="14"/>
                  </a:lnTo>
                  <a:lnTo>
                    <a:pt x="229" y="16"/>
                  </a:lnTo>
                  <a:lnTo>
                    <a:pt x="242" y="19"/>
                  </a:lnTo>
                  <a:lnTo>
                    <a:pt x="255" y="25"/>
                  </a:lnTo>
                  <a:lnTo>
                    <a:pt x="268" y="30"/>
                  </a:lnTo>
                  <a:lnTo>
                    <a:pt x="280" y="37"/>
                  </a:lnTo>
                  <a:lnTo>
                    <a:pt x="291" y="46"/>
                  </a:lnTo>
                  <a:lnTo>
                    <a:pt x="301" y="55"/>
                  </a:lnTo>
                  <a:lnTo>
                    <a:pt x="311" y="66"/>
                  </a:lnTo>
                  <a:lnTo>
                    <a:pt x="320" y="77"/>
                  </a:lnTo>
                  <a:lnTo>
                    <a:pt x="327" y="89"/>
                  </a:lnTo>
                  <a:lnTo>
                    <a:pt x="333" y="101"/>
                  </a:lnTo>
                  <a:lnTo>
                    <a:pt x="337" y="114"/>
                  </a:lnTo>
                  <a:lnTo>
                    <a:pt x="340" y="128"/>
                  </a:lnTo>
                  <a:lnTo>
                    <a:pt x="342" y="142"/>
                  </a:lnTo>
                  <a:lnTo>
                    <a:pt x="344" y="156"/>
                  </a:lnTo>
                  <a:lnTo>
                    <a:pt x="344" y="167"/>
                  </a:lnTo>
                  <a:lnTo>
                    <a:pt x="329" y="165"/>
                  </a:lnTo>
                  <a:lnTo>
                    <a:pt x="329" y="156"/>
                  </a:lnTo>
                  <a:lnTo>
                    <a:pt x="329" y="143"/>
                  </a:lnTo>
                  <a:lnTo>
                    <a:pt x="327" y="130"/>
                  </a:lnTo>
                  <a:lnTo>
                    <a:pt x="324" y="118"/>
                  </a:lnTo>
                  <a:lnTo>
                    <a:pt x="320" y="107"/>
                  </a:lnTo>
                  <a:lnTo>
                    <a:pt x="314" y="96"/>
                  </a:lnTo>
                  <a:lnTo>
                    <a:pt x="308" y="85"/>
                  </a:lnTo>
                  <a:lnTo>
                    <a:pt x="300" y="74"/>
                  </a:lnTo>
                  <a:lnTo>
                    <a:pt x="292" y="64"/>
                  </a:lnTo>
                  <a:lnTo>
                    <a:pt x="282" y="56"/>
                  </a:lnTo>
                  <a:lnTo>
                    <a:pt x="272" y="48"/>
                  </a:lnTo>
                  <a:lnTo>
                    <a:pt x="261" y="42"/>
                  </a:lnTo>
                  <a:lnTo>
                    <a:pt x="250" y="36"/>
                  </a:lnTo>
                  <a:lnTo>
                    <a:pt x="239" y="33"/>
                  </a:lnTo>
                  <a:lnTo>
                    <a:pt x="226" y="30"/>
                  </a:lnTo>
                  <a:lnTo>
                    <a:pt x="214" y="28"/>
                  </a:lnTo>
                  <a:lnTo>
                    <a:pt x="201" y="27"/>
                  </a:lnTo>
                  <a:lnTo>
                    <a:pt x="188" y="28"/>
                  </a:lnTo>
                  <a:lnTo>
                    <a:pt x="175" y="30"/>
                  </a:lnTo>
                  <a:lnTo>
                    <a:pt x="163" y="33"/>
                  </a:lnTo>
                  <a:lnTo>
                    <a:pt x="151" y="37"/>
                  </a:lnTo>
                  <a:lnTo>
                    <a:pt x="139" y="43"/>
                  </a:lnTo>
                  <a:lnTo>
                    <a:pt x="129" y="49"/>
                  </a:lnTo>
                  <a:lnTo>
                    <a:pt x="119" y="57"/>
                  </a:lnTo>
                  <a:lnTo>
                    <a:pt x="109" y="66"/>
                  </a:lnTo>
                  <a:lnTo>
                    <a:pt x="101" y="74"/>
                  </a:lnTo>
                  <a:lnTo>
                    <a:pt x="93" y="85"/>
                  </a:lnTo>
                  <a:lnTo>
                    <a:pt x="86" y="96"/>
                  </a:lnTo>
                  <a:lnTo>
                    <a:pt x="81" y="107"/>
                  </a:lnTo>
                  <a:lnTo>
                    <a:pt x="77" y="118"/>
                  </a:lnTo>
                  <a:lnTo>
                    <a:pt x="75" y="131"/>
                  </a:lnTo>
                  <a:lnTo>
                    <a:pt x="72" y="143"/>
                  </a:lnTo>
                  <a:lnTo>
                    <a:pt x="71" y="156"/>
                  </a:lnTo>
                  <a:lnTo>
                    <a:pt x="72" y="169"/>
                  </a:lnTo>
                  <a:lnTo>
                    <a:pt x="75" y="181"/>
                  </a:lnTo>
                  <a:lnTo>
                    <a:pt x="77" y="194"/>
                  </a:lnTo>
                  <a:lnTo>
                    <a:pt x="81" y="206"/>
                  </a:lnTo>
                  <a:lnTo>
                    <a:pt x="86" y="217"/>
                  </a:lnTo>
                  <a:lnTo>
                    <a:pt x="93" y="228"/>
                  </a:lnTo>
                  <a:lnTo>
                    <a:pt x="101" y="238"/>
                  </a:lnTo>
                  <a:lnTo>
                    <a:pt x="109" y="247"/>
                  </a:lnTo>
                  <a:lnTo>
                    <a:pt x="121" y="258"/>
                  </a:lnTo>
                  <a:lnTo>
                    <a:pt x="113" y="269"/>
                  </a:lnTo>
                  <a:lnTo>
                    <a:pt x="102" y="259"/>
                  </a:lnTo>
                  <a:lnTo>
                    <a:pt x="91" y="247"/>
                  </a:lnTo>
                  <a:lnTo>
                    <a:pt x="81" y="234"/>
                  </a:lnTo>
                  <a:lnTo>
                    <a:pt x="72" y="220"/>
                  </a:lnTo>
                  <a:lnTo>
                    <a:pt x="67" y="205"/>
                  </a:lnTo>
                  <a:lnTo>
                    <a:pt x="62" y="190"/>
                  </a:lnTo>
                  <a:lnTo>
                    <a:pt x="58" y="174"/>
                  </a:lnTo>
                  <a:lnTo>
                    <a:pt x="58" y="156"/>
                  </a:lnTo>
                  <a:close/>
                  <a:moveTo>
                    <a:pt x="140" y="255"/>
                  </a:moveTo>
                  <a:lnTo>
                    <a:pt x="198" y="174"/>
                  </a:lnTo>
                  <a:lnTo>
                    <a:pt x="204" y="175"/>
                  </a:lnTo>
                  <a:lnTo>
                    <a:pt x="209" y="175"/>
                  </a:lnTo>
                  <a:lnTo>
                    <a:pt x="213" y="172"/>
                  </a:lnTo>
                  <a:lnTo>
                    <a:pt x="217" y="169"/>
                  </a:lnTo>
                  <a:lnTo>
                    <a:pt x="220" y="166"/>
                  </a:lnTo>
                  <a:lnTo>
                    <a:pt x="313" y="178"/>
                  </a:lnTo>
                  <a:lnTo>
                    <a:pt x="309" y="194"/>
                  </a:lnTo>
                  <a:lnTo>
                    <a:pt x="302" y="209"/>
                  </a:lnTo>
                  <a:lnTo>
                    <a:pt x="294" y="224"/>
                  </a:lnTo>
                  <a:lnTo>
                    <a:pt x="282" y="237"/>
                  </a:lnTo>
                  <a:lnTo>
                    <a:pt x="273" y="245"/>
                  </a:lnTo>
                  <a:lnTo>
                    <a:pt x="265" y="251"/>
                  </a:lnTo>
                  <a:lnTo>
                    <a:pt x="255" y="258"/>
                  </a:lnTo>
                  <a:lnTo>
                    <a:pt x="245" y="262"/>
                  </a:lnTo>
                  <a:lnTo>
                    <a:pt x="234" y="266"/>
                  </a:lnTo>
                  <a:lnTo>
                    <a:pt x="224" y="269"/>
                  </a:lnTo>
                  <a:lnTo>
                    <a:pt x="212" y="271"/>
                  </a:lnTo>
                  <a:lnTo>
                    <a:pt x="201" y="271"/>
                  </a:lnTo>
                  <a:lnTo>
                    <a:pt x="201" y="278"/>
                  </a:lnTo>
                  <a:lnTo>
                    <a:pt x="201" y="271"/>
                  </a:lnTo>
                  <a:lnTo>
                    <a:pt x="185" y="270"/>
                  </a:lnTo>
                  <a:lnTo>
                    <a:pt x="170" y="266"/>
                  </a:lnTo>
                  <a:lnTo>
                    <a:pt x="155" y="261"/>
                  </a:lnTo>
                  <a:lnTo>
                    <a:pt x="140" y="255"/>
                  </a:lnTo>
                  <a:close/>
                  <a:moveTo>
                    <a:pt x="223" y="152"/>
                  </a:moveTo>
                  <a:lnTo>
                    <a:pt x="223" y="152"/>
                  </a:lnTo>
                  <a:lnTo>
                    <a:pt x="220" y="147"/>
                  </a:lnTo>
                  <a:lnTo>
                    <a:pt x="216" y="141"/>
                  </a:lnTo>
                  <a:lnTo>
                    <a:pt x="211" y="139"/>
                  </a:lnTo>
                  <a:lnTo>
                    <a:pt x="204" y="137"/>
                  </a:lnTo>
                  <a:lnTo>
                    <a:pt x="200" y="138"/>
                  </a:lnTo>
                  <a:lnTo>
                    <a:pt x="197" y="139"/>
                  </a:lnTo>
                  <a:lnTo>
                    <a:pt x="193" y="140"/>
                  </a:lnTo>
                  <a:lnTo>
                    <a:pt x="190" y="143"/>
                  </a:lnTo>
                  <a:lnTo>
                    <a:pt x="188" y="145"/>
                  </a:lnTo>
                  <a:lnTo>
                    <a:pt x="187" y="149"/>
                  </a:lnTo>
                  <a:lnTo>
                    <a:pt x="186" y="152"/>
                  </a:lnTo>
                  <a:lnTo>
                    <a:pt x="185" y="156"/>
                  </a:lnTo>
                  <a:lnTo>
                    <a:pt x="186" y="161"/>
                  </a:lnTo>
                  <a:lnTo>
                    <a:pt x="187" y="164"/>
                  </a:lnTo>
                  <a:lnTo>
                    <a:pt x="130" y="246"/>
                  </a:lnTo>
                  <a:lnTo>
                    <a:pt x="120" y="237"/>
                  </a:lnTo>
                  <a:lnTo>
                    <a:pt x="111" y="229"/>
                  </a:lnTo>
                  <a:lnTo>
                    <a:pt x="105" y="220"/>
                  </a:lnTo>
                  <a:lnTo>
                    <a:pt x="99" y="210"/>
                  </a:lnTo>
                  <a:lnTo>
                    <a:pt x="94" y="201"/>
                  </a:lnTo>
                  <a:lnTo>
                    <a:pt x="91" y="190"/>
                  </a:lnTo>
                  <a:lnTo>
                    <a:pt x="88" y="179"/>
                  </a:lnTo>
                  <a:lnTo>
                    <a:pt x="86" y="167"/>
                  </a:lnTo>
                  <a:lnTo>
                    <a:pt x="85" y="156"/>
                  </a:lnTo>
                  <a:lnTo>
                    <a:pt x="86" y="144"/>
                  </a:lnTo>
                  <a:lnTo>
                    <a:pt x="88" y="134"/>
                  </a:lnTo>
                  <a:lnTo>
                    <a:pt x="91" y="123"/>
                  </a:lnTo>
                  <a:lnTo>
                    <a:pt x="94" y="112"/>
                  </a:lnTo>
                  <a:lnTo>
                    <a:pt x="99" y="102"/>
                  </a:lnTo>
                  <a:lnTo>
                    <a:pt x="105" y="93"/>
                  </a:lnTo>
                  <a:lnTo>
                    <a:pt x="111" y="84"/>
                  </a:lnTo>
                  <a:lnTo>
                    <a:pt x="119" y="75"/>
                  </a:lnTo>
                  <a:lnTo>
                    <a:pt x="128" y="68"/>
                  </a:lnTo>
                  <a:lnTo>
                    <a:pt x="137" y="60"/>
                  </a:lnTo>
                  <a:lnTo>
                    <a:pt x="147" y="55"/>
                  </a:lnTo>
                  <a:lnTo>
                    <a:pt x="157" y="50"/>
                  </a:lnTo>
                  <a:lnTo>
                    <a:pt x="167" y="46"/>
                  </a:lnTo>
                  <a:lnTo>
                    <a:pt x="178" y="44"/>
                  </a:lnTo>
                  <a:lnTo>
                    <a:pt x="189" y="42"/>
                  </a:lnTo>
                  <a:lnTo>
                    <a:pt x="201" y="42"/>
                  </a:lnTo>
                  <a:lnTo>
                    <a:pt x="212" y="42"/>
                  </a:lnTo>
                  <a:lnTo>
                    <a:pt x="224" y="44"/>
                  </a:lnTo>
                  <a:lnTo>
                    <a:pt x="234" y="46"/>
                  </a:lnTo>
                  <a:lnTo>
                    <a:pt x="244" y="50"/>
                  </a:lnTo>
                  <a:lnTo>
                    <a:pt x="255" y="55"/>
                  </a:lnTo>
                  <a:lnTo>
                    <a:pt x="265" y="60"/>
                  </a:lnTo>
                  <a:lnTo>
                    <a:pt x="273" y="68"/>
                  </a:lnTo>
                  <a:lnTo>
                    <a:pt x="282" y="75"/>
                  </a:lnTo>
                  <a:lnTo>
                    <a:pt x="290" y="84"/>
                  </a:lnTo>
                  <a:lnTo>
                    <a:pt x="296" y="93"/>
                  </a:lnTo>
                  <a:lnTo>
                    <a:pt x="302" y="102"/>
                  </a:lnTo>
                  <a:lnTo>
                    <a:pt x="307" y="112"/>
                  </a:lnTo>
                  <a:lnTo>
                    <a:pt x="311" y="123"/>
                  </a:lnTo>
                  <a:lnTo>
                    <a:pt x="313" y="134"/>
                  </a:lnTo>
                  <a:lnTo>
                    <a:pt x="315" y="144"/>
                  </a:lnTo>
                  <a:lnTo>
                    <a:pt x="315" y="156"/>
                  </a:lnTo>
                  <a:lnTo>
                    <a:pt x="315" y="164"/>
                  </a:lnTo>
                  <a:lnTo>
                    <a:pt x="223" y="152"/>
                  </a:lnTo>
                  <a:close/>
                  <a:moveTo>
                    <a:pt x="201" y="299"/>
                  </a:moveTo>
                  <a:lnTo>
                    <a:pt x="201" y="306"/>
                  </a:lnTo>
                  <a:lnTo>
                    <a:pt x="201" y="299"/>
                  </a:lnTo>
                  <a:lnTo>
                    <a:pt x="190" y="299"/>
                  </a:lnTo>
                  <a:lnTo>
                    <a:pt x="180" y="298"/>
                  </a:lnTo>
                  <a:lnTo>
                    <a:pt x="171" y="296"/>
                  </a:lnTo>
                  <a:lnTo>
                    <a:pt x="161" y="293"/>
                  </a:lnTo>
                  <a:lnTo>
                    <a:pt x="151" y="290"/>
                  </a:lnTo>
                  <a:lnTo>
                    <a:pt x="142" y="286"/>
                  </a:lnTo>
                  <a:lnTo>
                    <a:pt x="133" y="282"/>
                  </a:lnTo>
                  <a:lnTo>
                    <a:pt x="125" y="277"/>
                  </a:lnTo>
                  <a:lnTo>
                    <a:pt x="133" y="265"/>
                  </a:lnTo>
                  <a:lnTo>
                    <a:pt x="148" y="274"/>
                  </a:lnTo>
                  <a:lnTo>
                    <a:pt x="165" y="280"/>
                  </a:lnTo>
                  <a:lnTo>
                    <a:pt x="183" y="284"/>
                  </a:lnTo>
                  <a:lnTo>
                    <a:pt x="201" y="285"/>
                  </a:lnTo>
                  <a:lnTo>
                    <a:pt x="214" y="285"/>
                  </a:lnTo>
                  <a:lnTo>
                    <a:pt x="226" y="283"/>
                  </a:lnTo>
                  <a:lnTo>
                    <a:pt x="239" y="279"/>
                  </a:lnTo>
                  <a:lnTo>
                    <a:pt x="251" y="275"/>
                  </a:lnTo>
                  <a:lnTo>
                    <a:pt x="261" y="270"/>
                  </a:lnTo>
                  <a:lnTo>
                    <a:pt x="272" y="263"/>
                  </a:lnTo>
                  <a:lnTo>
                    <a:pt x="283" y="256"/>
                  </a:lnTo>
                  <a:lnTo>
                    <a:pt x="292" y="247"/>
                  </a:lnTo>
                  <a:lnTo>
                    <a:pt x="299" y="239"/>
                  </a:lnTo>
                  <a:lnTo>
                    <a:pt x="305" y="232"/>
                  </a:lnTo>
                  <a:lnTo>
                    <a:pt x="310" y="224"/>
                  </a:lnTo>
                  <a:lnTo>
                    <a:pt x="315" y="216"/>
                  </a:lnTo>
                  <a:lnTo>
                    <a:pt x="320" y="207"/>
                  </a:lnTo>
                  <a:lnTo>
                    <a:pt x="323" y="198"/>
                  </a:lnTo>
                  <a:lnTo>
                    <a:pt x="325" y="189"/>
                  </a:lnTo>
                  <a:lnTo>
                    <a:pt x="327" y="179"/>
                  </a:lnTo>
                  <a:lnTo>
                    <a:pt x="341" y="181"/>
                  </a:lnTo>
                  <a:lnTo>
                    <a:pt x="337" y="197"/>
                  </a:lnTo>
                  <a:lnTo>
                    <a:pt x="332" y="214"/>
                  </a:lnTo>
                  <a:lnTo>
                    <a:pt x="324" y="229"/>
                  </a:lnTo>
                  <a:lnTo>
                    <a:pt x="314" y="243"/>
                  </a:lnTo>
                  <a:lnTo>
                    <a:pt x="314" y="244"/>
                  </a:lnTo>
                  <a:lnTo>
                    <a:pt x="308" y="250"/>
                  </a:lnTo>
                  <a:lnTo>
                    <a:pt x="301" y="257"/>
                  </a:lnTo>
                  <a:lnTo>
                    <a:pt x="295" y="263"/>
                  </a:lnTo>
                  <a:lnTo>
                    <a:pt x="288" y="269"/>
                  </a:lnTo>
                  <a:lnTo>
                    <a:pt x="288" y="270"/>
                  </a:lnTo>
                  <a:lnTo>
                    <a:pt x="279" y="276"/>
                  </a:lnTo>
                  <a:lnTo>
                    <a:pt x="268" y="282"/>
                  </a:lnTo>
                  <a:lnTo>
                    <a:pt x="258" y="287"/>
                  </a:lnTo>
                  <a:lnTo>
                    <a:pt x="247" y="291"/>
                  </a:lnTo>
                  <a:lnTo>
                    <a:pt x="236" y="295"/>
                  </a:lnTo>
                  <a:lnTo>
                    <a:pt x="225" y="297"/>
                  </a:lnTo>
                  <a:lnTo>
                    <a:pt x="213" y="299"/>
                  </a:lnTo>
                  <a:lnTo>
                    <a:pt x="201" y="299"/>
                  </a:lnTo>
                  <a:close/>
                  <a:moveTo>
                    <a:pt x="302" y="275"/>
                  </a:moveTo>
                  <a:lnTo>
                    <a:pt x="302" y="275"/>
                  </a:lnTo>
                  <a:lnTo>
                    <a:pt x="304" y="275"/>
                  </a:lnTo>
                  <a:lnTo>
                    <a:pt x="307" y="272"/>
                  </a:lnTo>
                  <a:lnTo>
                    <a:pt x="311" y="268"/>
                  </a:lnTo>
                  <a:lnTo>
                    <a:pt x="312" y="266"/>
                  </a:lnTo>
                  <a:lnTo>
                    <a:pt x="320" y="259"/>
                  </a:lnTo>
                  <a:lnTo>
                    <a:pt x="320" y="258"/>
                  </a:lnTo>
                  <a:lnTo>
                    <a:pt x="327" y="265"/>
                  </a:lnTo>
                  <a:lnTo>
                    <a:pt x="310" y="283"/>
                  </a:lnTo>
                  <a:lnTo>
                    <a:pt x="302" y="275"/>
                  </a:lnTo>
                  <a:close/>
                  <a:moveTo>
                    <a:pt x="450" y="439"/>
                  </a:moveTo>
                  <a:lnTo>
                    <a:pt x="447" y="436"/>
                  </a:lnTo>
                  <a:lnTo>
                    <a:pt x="481" y="403"/>
                  </a:lnTo>
                  <a:lnTo>
                    <a:pt x="484" y="406"/>
                  </a:lnTo>
                  <a:lnTo>
                    <a:pt x="483" y="412"/>
                  </a:lnTo>
                  <a:lnTo>
                    <a:pt x="481" y="418"/>
                  </a:lnTo>
                  <a:lnTo>
                    <a:pt x="477" y="424"/>
                  </a:lnTo>
                  <a:lnTo>
                    <a:pt x="473" y="428"/>
                  </a:lnTo>
                  <a:lnTo>
                    <a:pt x="468" y="433"/>
                  </a:lnTo>
                  <a:lnTo>
                    <a:pt x="462" y="436"/>
                  </a:lnTo>
                  <a:lnTo>
                    <a:pt x="457" y="438"/>
                  </a:lnTo>
                  <a:lnTo>
                    <a:pt x="450" y="4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77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3360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 indent="-180975" marL="180975">
              <a:spcAft>
                <a:spcPct val="0"/>
              </a:spcAft>
              <a:buClr>
                <a:srgbClr val="FF8A00"/>
              </a:buClr>
              <a:buFont charset="0" panose="020b0604020202020204" pitchFamily="34" typeface="Arial"/>
              <a:buChar char="•"/>
              <a:defRPr/>
            </a:pPr>
            <a:r>
              <a:rPr altLang="ko-KR" b="0" lang="en-US" sz="1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Our user-friendly and functional search engine helps you locate the right templates, effectively saving your time.</a:t>
            </a:r>
          </a:p>
        </p:txBody>
      </p:sp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algn="tl" blurRad="25400" dir="2700000" dist="127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altLang="en-US" lang="ko-KR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36448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>
              <a:lnSpc>
                <a:spcPct val="80000"/>
              </a:lnSpc>
              <a:spcAft>
                <a:spcPct val="0"/>
              </a:spcAft>
              <a:defRPr/>
            </a:pPr>
            <a:r>
              <a:rPr altLang="ko-KR" 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Slide main title</a:t>
            </a:r>
          </a:p>
        </p:txBody>
      </p:sp>
      <p:sp>
        <p:nvSpPr>
          <p:cNvPr id="35843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4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 lIns="0" rIns="0" tIns="0">
            <a:spAutoFit/>
          </a:bodyPr>
          <a:lstStyle/>
          <a:p>
            <a:r>
              <a:rPr altLang="ko-KR" b="1" lang="en-US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Design inspiration For presentation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3360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 indent="-180975" marL="180975">
              <a:spcAft>
                <a:spcPct val="0"/>
              </a:spcAft>
              <a:buClr>
                <a:srgbClr val="FF8A00"/>
              </a:buClr>
              <a:buFont charset="0" panose="020b0604020202020204" pitchFamily="34" typeface="Arial"/>
              <a:buChar char="•"/>
              <a:defRPr/>
            </a:pPr>
            <a:r>
              <a:rPr altLang="ko-KR" b="0" lang="en-US" sz="1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Our user-friendly and functional search engine helps you locate the right templates, effectively saving your time.</a:t>
            </a:r>
          </a:p>
        </p:txBody>
      </p:sp>
      <p:graphicFrame>
        <p:nvGraphicFramePr>
          <p:cNvPr id="35845" name="차트 27"/>
          <p:cNvGraphicFramePr>
            <a:graphicFrameLocks noChangeAspect="1"/>
          </p:cNvGraphicFramePr>
          <p:nvPr/>
        </p:nvGraphicFramePr>
        <p:xfrm>
          <a:off x="1019175" y="2917825"/>
          <a:ext cx="10153650" cy="3213100"/>
        </p:xfrm>
        <a:graphic>
          <a:graphicData uri="http://schemas.openxmlformats.org/presentationml/2006/ole">
            <mc:AlternateContent>
              <mc:Choice xmlns:v="urn:schemas-microsoft-com:vml" Requires="v">
                <p:oleObj imgH="3212870" imgW="10156816" progId="Excel.Chart.8" r:id="rId2" spid="_x0000_s1053">
                  <p:embed/>
                </p:oleObj>
              </mc:Choice>
              <mc:Fallback>
                <p:oleObj imgH="3212870" imgW="10156816" progId="Excel.Chart.8" r:id="rId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19175" y="2917825"/>
                        <a:ext cx="10153650" cy="3213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846" name="Group 13"/>
          <p:cNvGrpSpPr/>
          <p:nvPr/>
        </p:nvGrpSpPr>
        <p:grpSpPr>
          <a:xfrm>
            <a:off x="3340100" y="2022475"/>
            <a:ext cx="5511800" cy="990600"/>
            <a:chOff x="6241217" y="2285958"/>
            <a:chExt cx="5510673" cy="858846"/>
          </a:xfrm>
        </p:grpSpPr>
        <p:sp>
          <p:nvSpPr>
            <p:cNvPr id="35850" name="Freeform 5"/>
            <p:cNvSpPr/>
            <p:nvPr/>
          </p:nvSpPr>
          <p:spPr bwMode="auto">
            <a:xfrm>
              <a:off x="6241217" y="2285958"/>
              <a:ext cx="133523" cy="858846"/>
            </a:xfrm>
            <a:custGeom>
              <a:gdLst>
                <a:gd fmla="*/ 0 w 186" name="T0"/>
                <a:gd fmla="*/ 0 h 953" name="T1"/>
                <a:gd fmla="*/ 179 w 186" name="T2"/>
                <a:gd fmla="*/ 0 h 953" name="T3"/>
                <a:gd fmla="*/ 185 w 186" name="T4"/>
                <a:gd fmla="*/ 2 h 953" name="T5"/>
                <a:gd fmla="*/ 186 w 186" name="T6"/>
                <a:gd fmla="*/ 7 h 953" name="T7"/>
                <a:gd fmla="*/ 185 w 186" name="T8"/>
                <a:gd fmla="*/ 13 h 953" name="T9"/>
                <a:gd fmla="*/ 179 w 186" name="T10"/>
                <a:gd fmla="*/ 15 h 953" name="T11"/>
                <a:gd fmla="*/ 114 w 186" name="T12"/>
                <a:gd fmla="*/ 15 h 953" name="T13"/>
                <a:gd fmla="*/ 114 w 186" name="T14"/>
                <a:gd fmla="*/ 935 h 953" name="T15"/>
                <a:gd fmla="*/ 179 w 186" name="T16"/>
                <a:gd fmla="*/ 935 h 953" name="T17"/>
                <a:gd fmla="*/ 183 w 186" name="T18"/>
                <a:gd fmla="*/ 936 h 953" name="T19"/>
                <a:gd fmla="*/ 185 w 186" name="T20"/>
                <a:gd fmla="*/ 943 h 953" name="T21"/>
                <a:gd fmla="*/ 179 w 186" name="T22"/>
                <a:gd fmla="*/ 953 h 953" name="T23"/>
                <a:gd fmla="*/ 0 w 186" name="T24"/>
                <a:gd fmla="*/ 953 h 953" name="T25"/>
                <a:gd fmla="*/ 0 w 186" name="T26"/>
                <a:gd fmla="*/ 0 h 953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186" name="T42"/>
                <a:gd fmla="*/ 0 h 953" name="T43"/>
                <a:gd fmla="*/ 186 w 186" name="T44"/>
                <a:gd fmla="*/ 953 h 953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953" w="186">
                  <a:moveTo>
                    <a:pt x="0" y="0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82" y="0"/>
                    <a:pt x="183" y="1"/>
                    <a:pt x="185" y="2"/>
                  </a:cubicBezTo>
                  <a:cubicBezTo>
                    <a:pt x="186" y="3"/>
                    <a:pt x="186" y="5"/>
                    <a:pt x="186" y="7"/>
                  </a:cubicBezTo>
                  <a:cubicBezTo>
                    <a:pt x="186" y="10"/>
                    <a:pt x="186" y="12"/>
                    <a:pt x="185" y="13"/>
                  </a:cubicBezTo>
                  <a:cubicBezTo>
                    <a:pt x="183" y="15"/>
                    <a:pt x="182" y="15"/>
                    <a:pt x="179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935"/>
                    <a:pt x="114" y="935"/>
                    <a:pt x="114" y="935"/>
                  </a:cubicBezTo>
                  <a:cubicBezTo>
                    <a:pt x="179" y="935"/>
                    <a:pt x="179" y="935"/>
                    <a:pt x="179" y="935"/>
                  </a:cubicBezTo>
                  <a:cubicBezTo>
                    <a:pt x="183" y="936"/>
                    <a:pt x="183" y="936"/>
                    <a:pt x="183" y="936"/>
                  </a:cubicBezTo>
                  <a:cubicBezTo>
                    <a:pt x="184" y="938"/>
                    <a:pt x="185" y="940"/>
                    <a:pt x="185" y="943"/>
                  </a:cubicBezTo>
                  <a:cubicBezTo>
                    <a:pt x="185" y="947"/>
                    <a:pt x="183" y="950"/>
                    <a:pt x="179" y="953"/>
                  </a:cubicBezTo>
                  <a:cubicBezTo>
                    <a:pt x="0" y="953"/>
                    <a:pt x="0" y="953"/>
                    <a:pt x="0" y="9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8A00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5851" name="Freeform 8"/>
            <p:cNvSpPr/>
            <p:nvPr/>
          </p:nvSpPr>
          <p:spPr bwMode="auto">
            <a:xfrm>
              <a:off x="11615567" y="2285958"/>
              <a:ext cx="136323" cy="858846"/>
            </a:xfrm>
            <a:custGeom>
              <a:gdLst>
                <a:gd fmla="*/ 77 w 190" name="T0"/>
                <a:gd fmla="*/ 15 h 953" name="T1"/>
                <a:gd fmla="*/ 8 w 190" name="T2"/>
                <a:gd fmla="*/ 15 h 953" name="T3"/>
                <a:gd fmla="*/ 4 w 190" name="T4"/>
                <a:gd fmla="*/ 8 h 953" name="T5"/>
                <a:gd fmla="*/ 8 w 190" name="T6"/>
                <a:gd fmla="*/ 0 h 953" name="T7"/>
                <a:gd fmla="*/ 190 w 190" name="T8"/>
                <a:gd fmla="*/ 0 h 953" name="T9"/>
                <a:gd fmla="*/ 190 w 190" name="T10"/>
                <a:gd fmla="*/ 953 h 953" name="T11"/>
                <a:gd fmla="*/ 8 w 190" name="T12"/>
                <a:gd fmla="*/ 953 h 953" name="T13"/>
                <a:gd fmla="*/ 2 w 190" name="T14"/>
                <a:gd fmla="*/ 950 h 953" name="T15"/>
                <a:gd fmla="*/ 0 w 190" name="T16"/>
                <a:gd fmla="*/ 944 h 953" name="T17"/>
                <a:gd fmla="*/ 2 w 190" name="T18"/>
                <a:gd fmla="*/ 937 h 953" name="T19"/>
                <a:gd fmla="*/ 8 w 190" name="T20"/>
                <a:gd fmla="*/ 935 h 953" name="T21"/>
                <a:gd fmla="*/ 77 w 190" name="T22"/>
                <a:gd fmla="*/ 935 h 953" name="T23"/>
                <a:gd fmla="*/ 77 w 190" name="T24"/>
                <a:gd fmla="*/ 15 h 953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90" name="T39"/>
                <a:gd fmla="*/ 0 h 953" name="T40"/>
                <a:gd fmla="*/ 190 w 190" name="T41"/>
                <a:gd fmla="*/ 953 h 953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953" w="190">
                  <a:moveTo>
                    <a:pt x="77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6" y="13"/>
                    <a:pt x="4" y="10"/>
                    <a:pt x="4" y="8"/>
                  </a:cubicBezTo>
                  <a:cubicBezTo>
                    <a:pt x="4" y="5"/>
                    <a:pt x="6" y="2"/>
                    <a:pt x="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953"/>
                    <a:pt x="190" y="953"/>
                    <a:pt x="190" y="953"/>
                  </a:cubicBezTo>
                  <a:cubicBezTo>
                    <a:pt x="8" y="953"/>
                    <a:pt x="8" y="953"/>
                    <a:pt x="8" y="953"/>
                  </a:cubicBezTo>
                  <a:cubicBezTo>
                    <a:pt x="6" y="953"/>
                    <a:pt x="4" y="952"/>
                    <a:pt x="2" y="950"/>
                  </a:cubicBezTo>
                  <a:cubicBezTo>
                    <a:pt x="1" y="949"/>
                    <a:pt x="0" y="947"/>
                    <a:pt x="0" y="944"/>
                  </a:cubicBezTo>
                  <a:cubicBezTo>
                    <a:pt x="0" y="941"/>
                    <a:pt x="1" y="939"/>
                    <a:pt x="2" y="937"/>
                  </a:cubicBezTo>
                  <a:cubicBezTo>
                    <a:pt x="4" y="935"/>
                    <a:pt x="6" y="935"/>
                    <a:pt x="8" y="935"/>
                  </a:cubicBezTo>
                  <a:cubicBezTo>
                    <a:pt x="77" y="935"/>
                    <a:pt x="77" y="935"/>
                    <a:pt x="77" y="935"/>
                  </a:cubicBezTo>
                  <a:lnTo>
                    <a:pt x="77" y="15"/>
                  </a:lnTo>
                  <a:close/>
                </a:path>
              </a:pathLst>
            </a:custGeom>
            <a:solidFill>
              <a:srgbClr val="FF8A00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5847" name="Group 16"/>
          <p:cNvGrpSpPr/>
          <p:nvPr/>
        </p:nvGrpSpPr>
        <p:grpSpPr>
          <a:xfrm>
            <a:off x="3703638" y="2124075"/>
            <a:ext cx="4784725" cy="787400"/>
            <a:chOff x="6603263" y="2581988"/>
            <a:chExt cx="4315807" cy="788243"/>
          </a:xfrm>
        </p:grpSpPr>
        <p:sp>
          <p:nvSpPr>
            <p:cNvPr id="18" name="Rectangle 3"/>
            <p:cNvSpPr txBox="1">
              <a:spLocks noChangeArrowheads="1"/>
            </p:cNvSpPr>
            <p:nvPr/>
          </p:nvSpPr>
          <p:spPr bwMode="auto">
            <a:xfrm>
              <a:off x="6603262" y="2939558"/>
              <a:ext cx="4315807" cy="427177"/>
            </a:xfrm>
            <a:prstGeom prst="rect">
              <a:avLst/>
            </a:prstGeom>
          </p:spPr>
          <p:txBody>
            <a:bodyPr bIns="0" lIns="0" rIns="0" tIns="0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algn="ctr" eaLnBrk="1" fontAlgn="auto" hangingPunct="1" indent="0" latinLnBrk="1" marL="0">
                <a:spcAft>
                  <a:spcPct val="0"/>
                </a:spcAft>
                <a:defRPr/>
              </a:pPr>
              <a:r>
                <a:rPr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Our user-friendly and functional search engine helps you locate the right templates, effectively saving your time.</a:t>
              </a:r>
            </a:p>
          </p:txBody>
        </p:sp>
        <p:sp>
          <p:nvSpPr>
            <p:cNvPr id="19" name="speed"/>
            <p:cNvSpPr txBox="1">
              <a:spLocks noChangeArrowheads="1"/>
            </p:cNvSpPr>
            <p:nvPr/>
          </p:nvSpPr>
          <p:spPr bwMode="auto">
            <a:xfrm>
              <a:off x="6991614" y="2581988"/>
              <a:ext cx="3539105" cy="32953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>
              <a:spAutoFit/>
              <a:sp3d/>
            </a:bodyPr>
            <a:lstStyle>
              <a:defPPr>
                <a:defRPr lang="ko-KR"/>
              </a:defPPr>
              <a:lvl1pPr algn="l" fontAlgn="base" latinLnBrk="1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1pPr>
              <a:lvl2pPr algn="l" fontAlgn="base" latinLnBrk="1" marL="4572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2pPr>
              <a:lvl3pPr algn="l" fontAlgn="base" latinLnBrk="1" marL="9144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3pPr>
              <a:lvl4pPr algn="l" fontAlgn="base" latinLnBrk="1" marL="13716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4pPr>
              <a:lvl5pPr algn="l" fontAlgn="base" latinLnBrk="1" marL="18288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5pPr>
              <a:lvl6pPr algn="l" defTabSz="914400" eaLnBrk="1" hangingPunct="1" latinLnBrk="1" marL="22860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6pPr>
              <a:lvl7pPr algn="l" defTabSz="914400" eaLnBrk="1" hangingPunct="1" latinLnBrk="1" marL="27432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7pPr>
              <a:lvl8pPr algn="l" defTabSz="914400" eaLnBrk="1" hangingPunct="1" latinLnBrk="1" marL="32004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8pPr>
              <a:lvl9pPr algn="l" defTabSz="914400" eaLnBrk="1" hangingPunct="1" latinLnBrk="1" marL="36576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altLang="ko-KR" b="1" lang="en-US" sz="2400">
                  <a:solidFill>
                    <a:srgbClr val="FF8A00"/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Sleek Diagram &amp; chart</a:t>
              </a:r>
            </a:p>
          </p:txBody>
        </p:sp>
      </p:grpSp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2141538" y="3298825"/>
            <a:ext cx="7915275" cy="0"/>
          </a:xfrm>
          <a:prstGeom prst="line">
            <a:avLst/>
          </a:prstGeom>
          <a:ln>
            <a:solidFill>
              <a:srgbClr val="242E4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algn="tl" blurRad="25400" dir="2700000" dist="127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altLang="en-US" lang="ko-KR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36448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>
              <a:lnSpc>
                <a:spcPct val="80000"/>
              </a:lnSpc>
              <a:spcAft>
                <a:spcPct val="0"/>
              </a:spcAft>
              <a:defRPr/>
            </a:pPr>
            <a:r>
              <a:rPr altLang="ko-KR" 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Slide main title</a:t>
            </a:r>
          </a:p>
        </p:txBody>
      </p:sp>
      <p:sp>
        <p:nvSpPr>
          <p:cNvPr id="36868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4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 lIns="0" rIns="0" tIns="0">
            <a:spAutoFit/>
          </a:bodyPr>
          <a:lstStyle/>
          <a:p>
            <a:r>
              <a:rPr altLang="ko-KR" b="1" lang="en-US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Design inspiration For presentation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3360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 indent="-180975" marL="180975">
              <a:spcAft>
                <a:spcPct val="0"/>
              </a:spcAft>
              <a:buClr>
                <a:srgbClr val="FF8A00"/>
              </a:buClr>
              <a:buFont charset="0" panose="020b0604020202020204" pitchFamily="34" typeface="Arial"/>
              <a:buChar char="•"/>
              <a:defRPr/>
            </a:pPr>
            <a:r>
              <a:rPr altLang="ko-KR" b="0" lang="en-US" sz="1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Our user-friendly and functional search engine helps you locate the right templates, effectively saving your time.</a:t>
            </a:r>
          </a:p>
        </p:txBody>
      </p:sp>
      <p:grpSp>
        <p:nvGrpSpPr>
          <p:cNvPr id="36870" name="Group 6"/>
          <p:cNvGrpSpPr/>
          <p:nvPr/>
        </p:nvGrpSpPr>
        <p:grpSpPr>
          <a:xfrm>
            <a:off x="4887913" y="2092325"/>
            <a:ext cx="2416175" cy="2414588"/>
            <a:chOff x="5090614" y="2979894"/>
            <a:chExt cx="2010773" cy="2010773"/>
          </a:xfrm>
        </p:grpSpPr>
        <p:grpSp>
          <p:nvGrpSpPr>
            <p:cNvPr id="36891" name="Group 7"/>
            <p:cNvGrpSpPr/>
            <p:nvPr/>
          </p:nvGrpSpPr>
          <p:grpSpPr>
            <a:xfrm>
              <a:off x="5090614" y="2979894"/>
              <a:ext cx="2010773" cy="2010773"/>
              <a:chOff x="5090614" y="2979894"/>
              <a:chExt cx="2010773" cy="2010773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090614" y="2979894"/>
                <a:ext cx="2010773" cy="2010773"/>
              </a:xfrm>
              <a:prstGeom prst="ellipse">
                <a:avLst/>
              </a:prstGeom>
              <a:solidFill>
                <a:srgbClr val="FF8A00"/>
              </a:solidFill>
              <a:ln w="38100">
                <a:solidFill>
                  <a:srgbClr val="FF8A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130248" y="3019554"/>
                <a:ext cx="1931505" cy="1931453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/>
              </a:p>
            </p:txBody>
          </p:sp>
        </p:grpSp>
        <p:sp>
          <p:nvSpPr>
            <p:cNvPr id="9" name="speed"/>
            <p:cNvSpPr txBox="1">
              <a:spLocks noChangeArrowheads="1"/>
            </p:cNvSpPr>
            <p:nvPr/>
          </p:nvSpPr>
          <p:spPr bwMode="auto">
            <a:xfrm>
              <a:off x="5341860" y="4166620"/>
              <a:ext cx="1508280" cy="54826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>
              <a:spAutoFit/>
              <a:sp3d/>
            </a:bodyPr>
            <a:lstStyle>
              <a:defPPr>
                <a:defRPr lang="ko-KR"/>
              </a:defPPr>
              <a:lvl1pPr algn="l" fontAlgn="base" latinLnBrk="1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1pPr>
              <a:lvl2pPr algn="l" fontAlgn="base" latinLnBrk="1" marL="4572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2pPr>
              <a:lvl3pPr algn="l" fontAlgn="base" latinLnBrk="1" marL="9144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3pPr>
              <a:lvl4pPr algn="l" fontAlgn="base" latinLnBrk="1" marL="13716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4pPr>
              <a:lvl5pPr algn="l" fontAlgn="base" latinLnBrk="1" marL="18288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5pPr>
              <a:lvl6pPr algn="l" defTabSz="914400" eaLnBrk="1" hangingPunct="1" latinLnBrk="1" marL="22860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6pPr>
              <a:lvl7pPr algn="l" defTabSz="914400" eaLnBrk="1" hangingPunct="1" latinLnBrk="1" marL="27432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7pPr>
              <a:lvl8pPr algn="l" defTabSz="914400" eaLnBrk="1" hangingPunct="1" latinLnBrk="1" marL="32004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8pPr>
              <a:lvl9pPr algn="l" defTabSz="914400" eaLnBrk="1" hangingPunct="1" latinLnBrk="1" marL="36576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altLang="ko-KR" b="1" lang="en-US" sz="2400">
                  <a:solidFill>
                    <a:schemeClr val="bg1"/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Top quality design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732998" y="3238500"/>
              <a:ext cx="726006" cy="827508"/>
              <a:chOff x="4021138" y="1814513"/>
              <a:chExt cx="669925" cy="763588"/>
            </a:xfrm>
            <a:solidFill>
              <a:schemeClr val="bg1"/>
            </a:solidFill>
          </p:grpSpPr>
          <p:sp>
            <p:nvSpPr>
              <p:cNvPr id="11" name="Freeform 6"/>
              <p:cNvSpPr>
                <a:spLocks noEditPoints="1"/>
              </p:cNvSpPr>
              <p:nvPr/>
            </p:nvSpPr>
            <p:spPr bwMode="auto">
              <a:xfrm>
                <a:off x="4140200" y="1938338"/>
                <a:ext cx="431800" cy="639763"/>
              </a:xfrm>
              <a:custGeom>
                <a:gdLst>
                  <a:gd fmla="*/ 96 w 272" name="T0"/>
                  <a:gd fmla="*/ 7 h 403" name="T1"/>
                  <a:gd fmla="*/ 40 w 272" name="T2"/>
                  <a:gd fmla="*/ 40 h 403" name="T3"/>
                  <a:gd fmla="*/ 5 w 272" name="T4"/>
                  <a:gd fmla="*/ 97 h 403" name="T5"/>
                  <a:gd fmla="*/ 1 w 272" name="T6"/>
                  <a:gd fmla="*/ 148 h 403" name="T7"/>
                  <a:gd fmla="*/ 29 w 272" name="T8"/>
                  <a:gd fmla="*/ 232 h 403" name="T9"/>
                  <a:gd fmla="*/ 55 w 272" name="T10"/>
                  <a:gd fmla="*/ 273 h 403" name="T11"/>
                  <a:gd fmla="*/ 63 w 272" name="T12"/>
                  <a:gd fmla="*/ 314 h 403" name="T13"/>
                  <a:gd fmla="*/ 55 w 272" name="T14"/>
                  <a:gd fmla="*/ 329 h 403" name="T15"/>
                  <a:gd fmla="*/ 55 w 272" name="T16"/>
                  <a:gd fmla="*/ 349 h 403" name="T17"/>
                  <a:gd fmla="*/ 55 w 272" name="T18"/>
                  <a:gd fmla="*/ 364 h 403" name="T19"/>
                  <a:gd fmla="*/ 61 w 272" name="T20"/>
                  <a:gd fmla="*/ 384 h 403" name="T21"/>
                  <a:gd fmla="*/ 80 w 272" name="T22"/>
                  <a:gd fmla="*/ 402 h 403" name="T23"/>
                  <a:gd fmla="*/ 189 w 272" name="T24"/>
                  <a:gd fmla="*/ 403 h 403" name="T25"/>
                  <a:gd fmla="*/ 206 w 272" name="T26"/>
                  <a:gd fmla="*/ 387 h 403" name="T27"/>
                  <a:gd fmla="*/ 217 w 272" name="T28"/>
                  <a:gd fmla="*/ 370 h 403" name="T29"/>
                  <a:gd fmla="*/ 217 w 272" name="T30"/>
                  <a:gd fmla="*/ 349 h 403" name="T31"/>
                  <a:gd fmla="*/ 217 w 272" name="T32"/>
                  <a:gd fmla="*/ 334 h 403" name="T33"/>
                  <a:gd fmla="*/ 212 w 272" name="T34"/>
                  <a:gd fmla="*/ 316 h 403" name="T35"/>
                  <a:gd fmla="*/ 214 w 272" name="T36"/>
                  <a:gd fmla="*/ 278 h 403" name="T37"/>
                  <a:gd fmla="*/ 236 w 272" name="T38"/>
                  <a:gd fmla="*/ 243 h 403" name="T39"/>
                  <a:gd fmla="*/ 269 w 272" name="T40"/>
                  <a:gd fmla="*/ 161 h 403" name="T41"/>
                  <a:gd fmla="*/ 270 w 272" name="T42"/>
                  <a:gd fmla="*/ 110 h 403" name="T43"/>
                  <a:gd fmla="*/ 241 w 272" name="T44"/>
                  <a:gd fmla="*/ 50 h 403" name="T45"/>
                  <a:gd fmla="*/ 189 w 272" name="T46"/>
                  <a:gd fmla="*/ 11 h 403" name="T47"/>
                  <a:gd fmla="*/ 136 w 272" name="T48"/>
                  <a:gd fmla="*/ 0 h 403" name="T49"/>
                  <a:gd fmla="*/ 201 w 272" name="T50"/>
                  <a:gd fmla="*/ 367 h 403" name="T51"/>
                  <a:gd fmla="*/ 202 w 272" name="T52"/>
                  <a:gd fmla="*/ 373 h 403" name="T53"/>
                  <a:gd fmla="*/ 192 w 272" name="T54"/>
                  <a:gd fmla="*/ 385 h 403" name="T55"/>
                  <a:gd fmla="*/ 87 w 272" name="T56"/>
                  <a:gd fmla="*/ 389 h 403" name="T57"/>
                  <a:gd fmla="*/ 79 w 272" name="T58"/>
                  <a:gd fmla="*/ 381 h 403" name="T59"/>
                  <a:gd fmla="*/ 69 w 272" name="T60"/>
                  <a:gd fmla="*/ 370 h 403" name="T61"/>
                  <a:gd fmla="*/ 71 w 272" name="T62"/>
                  <a:gd fmla="*/ 353 h 403" name="T63"/>
                  <a:gd fmla="*/ 70 w 272" name="T64"/>
                  <a:gd fmla="*/ 347 h 403" name="T65"/>
                  <a:gd fmla="*/ 70 w 272" name="T66"/>
                  <a:gd fmla="*/ 332 h 403" name="T67"/>
                  <a:gd fmla="*/ 72 w 272" name="T68"/>
                  <a:gd fmla="*/ 324 h 403" name="T69"/>
                  <a:gd fmla="*/ 203 w 272" name="T70"/>
                  <a:gd fmla="*/ 329 h 403" name="T71"/>
                  <a:gd fmla="*/ 203 w 272" name="T72"/>
                  <a:gd fmla="*/ 347 h 403" name="T73"/>
                  <a:gd fmla="*/ 92 w 272" name="T74"/>
                  <a:gd fmla="*/ 196 h 403" name="T75"/>
                  <a:gd fmla="*/ 148 w 272" name="T76"/>
                  <a:gd fmla="*/ 186 h 403" name="T77"/>
                  <a:gd fmla="*/ 109 w 272" name="T78"/>
                  <a:gd fmla="*/ 310 h 403" name="T79"/>
                  <a:gd fmla="*/ 197 w 272" name="T80"/>
                  <a:gd fmla="*/ 285 h 403" name="T81"/>
                  <a:gd fmla="*/ 185 w 272" name="T82"/>
                  <a:gd fmla="*/ 170 h 403" name="T83"/>
                  <a:gd fmla="*/ 148 w 272" name="T84"/>
                  <a:gd fmla="*/ 168 h 403" name="T85"/>
                  <a:gd fmla="*/ 92 w 272" name="T86"/>
                  <a:gd fmla="*/ 178 h 403" name="T87"/>
                  <a:gd fmla="*/ 77 w 272" name="T88"/>
                  <a:gd fmla="*/ 310 h 403" name="T89"/>
                  <a:gd fmla="*/ 68 w 272" name="T90"/>
                  <a:gd fmla="*/ 265 h 403" name="T91"/>
                  <a:gd fmla="*/ 41 w 272" name="T92"/>
                  <a:gd fmla="*/ 225 h 403" name="T93"/>
                  <a:gd fmla="*/ 15 w 272" name="T94"/>
                  <a:gd fmla="*/ 147 h 403" name="T95"/>
                  <a:gd fmla="*/ 19 w 272" name="T96"/>
                  <a:gd fmla="*/ 101 h 403" name="T97"/>
                  <a:gd fmla="*/ 49 w 272" name="T98"/>
                  <a:gd fmla="*/ 51 h 403" name="T99"/>
                  <a:gd fmla="*/ 99 w 272" name="T100"/>
                  <a:gd fmla="*/ 21 h 403" name="T101"/>
                  <a:gd fmla="*/ 149 w 272" name="T102"/>
                  <a:gd fmla="*/ 16 h 403" name="T103"/>
                  <a:gd fmla="*/ 204 w 272" name="T104"/>
                  <a:gd fmla="*/ 36 h 403" name="T105"/>
                  <a:gd fmla="*/ 244 w 272" name="T106"/>
                  <a:gd fmla="*/ 79 h 403" name="T107"/>
                  <a:gd fmla="*/ 258 w 272" name="T108"/>
                  <a:gd fmla="*/ 138 h 403" name="T109"/>
                  <a:gd fmla="*/ 245 w 272" name="T110"/>
                  <a:gd fmla="*/ 194 h 403" name="T111"/>
                  <a:gd fmla="*/ 208 w 272" name="T112"/>
                  <a:gd fmla="*/ 260 h 403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402" w="272">
                    <a:moveTo>
                      <a:pt x="136" y="0"/>
                    </a:moveTo>
                    <a:lnTo>
                      <a:pt x="136" y="0"/>
                    </a:lnTo>
                    <a:lnTo>
                      <a:pt x="122" y="2"/>
                    </a:lnTo>
                    <a:lnTo>
                      <a:pt x="109" y="4"/>
                    </a:lnTo>
                    <a:lnTo>
                      <a:pt x="96" y="7"/>
                    </a:lnTo>
                    <a:lnTo>
                      <a:pt x="83" y="11"/>
                    </a:lnTo>
                    <a:lnTo>
                      <a:pt x="71" y="18"/>
                    </a:lnTo>
                    <a:lnTo>
                      <a:pt x="59" y="24"/>
                    </a:lnTo>
                    <a:lnTo>
                      <a:pt x="49" y="32"/>
                    </a:lnTo>
                    <a:lnTo>
                      <a:pt x="40" y="40"/>
                    </a:lnTo>
                    <a:lnTo>
                      <a:pt x="31" y="50"/>
                    </a:lnTo>
                    <a:lnTo>
                      <a:pt x="22" y="61"/>
                    </a:lnTo>
                    <a:lnTo>
                      <a:pt x="16" y="73"/>
                    </a:lnTo>
                    <a:lnTo>
                      <a:pt x="11" y="85"/>
                    </a:lnTo>
                    <a:lnTo>
                      <a:pt x="5" y="97"/>
                    </a:lnTo>
                    <a:lnTo>
                      <a:pt x="2" y="110"/>
                    </a:lnTo>
                    <a:lnTo>
                      <a:pt x="0" y="124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1" y="148"/>
                    </a:lnTo>
                    <a:lnTo>
                      <a:pt x="3" y="161"/>
                    </a:lnTo>
                    <a:lnTo>
                      <a:pt x="6" y="178"/>
                    </a:lnTo>
                    <a:lnTo>
                      <a:pt x="13" y="198"/>
                    </a:lnTo>
                    <a:lnTo>
                      <a:pt x="22" y="220"/>
                    </a:lnTo>
                    <a:lnTo>
                      <a:pt x="29" y="232"/>
                    </a:lnTo>
                    <a:lnTo>
                      <a:pt x="35" y="243"/>
                    </a:lnTo>
                    <a:lnTo>
                      <a:pt x="44" y="255"/>
                    </a:lnTo>
                    <a:lnTo>
                      <a:pt x="53" y="268"/>
                    </a:lnTo>
                    <a:lnTo>
                      <a:pt x="53" y="268"/>
                    </a:lnTo>
                    <a:lnTo>
                      <a:pt x="55" y="273"/>
                    </a:lnTo>
                    <a:lnTo>
                      <a:pt x="58" y="277"/>
                    </a:lnTo>
                    <a:lnTo>
                      <a:pt x="60" y="289"/>
                    </a:lnTo>
                    <a:lnTo>
                      <a:pt x="62" y="301"/>
                    </a:lnTo>
                    <a:lnTo>
                      <a:pt x="63" y="314"/>
                    </a:lnTo>
                    <a:lnTo>
                      <a:pt x="63" y="314"/>
                    </a:lnTo>
                    <a:lnTo>
                      <a:pt x="59" y="316"/>
                    </a:lnTo>
                    <a:lnTo>
                      <a:pt x="57" y="319"/>
                    </a:lnTo>
                    <a:lnTo>
                      <a:pt x="55" y="323"/>
                    </a:lnTo>
                    <a:lnTo>
                      <a:pt x="55" y="329"/>
                    </a:lnTo>
                    <a:lnTo>
                      <a:pt x="55" y="329"/>
                    </a:lnTo>
                    <a:lnTo>
                      <a:pt x="55" y="334"/>
                    </a:lnTo>
                    <a:lnTo>
                      <a:pt x="58" y="339"/>
                    </a:lnTo>
                    <a:lnTo>
                      <a:pt x="58" y="339"/>
                    </a:lnTo>
                    <a:lnTo>
                      <a:pt x="55" y="344"/>
                    </a:lnTo>
                    <a:lnTo>
                      <a:pt x="55" y="349"/>
                    </a:lnTo>
                    <a:lnTo>
                      <a:pt x="55" y="349"/>
                    </a:lnTo>
                    <a:lnTo>
                      <a:pt x="55" y="355"/>
                    </a:lnTo>
                    <a:lnTo>
                      <a:pt x="58" y="360"/>
                    </a:lnTo>
                    <a:lnTo>
                      <a:pt x="58" y="360"/>
                    </a:lnTo>
                    <a:lnTo>
                      <a:pt x="55" y="364"/>
                    </a:lnTo>
                    <a:lnTo>
                      <a:pt x="55" y="370"/>
                    </a:lnTo>
                    <a:lnTo>
                      <a:pt x="55" y="370"/>
                    </a:lnTo>
                    <a:lnTo>
                      <a:pt x="55" y="375"/>
                    </a:lnTo>
                    <a:lnTo>
                      <a:pt x="57" y="381"/>
                    </a:lnTo>
                    <a:lnTo>
                      <a:pt x="61" y="384"/>
                    </a:lnTo>
                    <a:lnTo>
                      <a:pt x="66" y="387"/>
                    </a:lnTo>
                    <a:lnTo>
                      <a:pt x="66" y="387"/>
                    </a:lnTo>
                    <a:lnTo>
                      <a:pt x="68" y="394"/>
                    </a:lnTo>
                    <a:lnTo>
                      <a:pt x="73" y="399"/>
                    </a:lnTo>
                    <a:lnTo>
                      <a:pt x="80" y="402"/>
                    </a:lnTo>
                    <a:lnTo>
                      <a:pt x="83" y="403"/>
                    </a:lnTo>
                    <a:lnTo>
                      <a:pt x="87" y="403"/>
                    </a:lnTo>
                    <a:lnTo>
                      <a:pt x="185" y="403"/>
                    </a:lnTo>
                    <a:lnTo>
                      <a:pt x="185" y="403"/>
                    </a:lnTo>
                    <a:lnTo>
                      <a:pt x="189" y="403"/>
                    </a:lnTo>
                    <a:lnTo>
                      <a:pt x="192" y="402"/>
                    </a:lnTo>
                    <a:lnTo>
                      <a:pt x="198" y="399"/>
                    </a:lnTo>
                    <a:lnTo>
                      <a:pt x="204" y="394"/>
                    </a:lnTo>
                    <a:lnTo>
                      <a:pt x="206" y="387"/>
                    </a:lnTo>
                    <a:lnTo>
                      <a:pt x="206" y="387"/>
                    </a:lnTo>
                    <a:lnTo>
                      <a:pt x="210" y="384"/>
                    </a:lnTo>
                    <a:lnTo>
                      <a:pt x="215" y="381"/>
                    </a:lnTo>
                    <a:lnTo>
                      <a:pt x="217" y="375"/>
                    </a:lnTo>
                    <a:lnTo>
                      <a:pt x="217" y="370"/>
                    </a:lnTo>
                    <a:lnTo>
                      <a:pt x="217" y="370"/>
                    </a:lnTo>
                    <a:lnTo>
                      <a:pt x="217" y="364"/>
                    </a:lnTo>
                    <a:lnTo>
                      <a:pt x="214" y="360"/>
                    </a:lnTo>
                    <a:lnTo>
                      <a:pt x="214" y="360"/>
                    </a:lnTo>
                    <a:lnTo>
                      <a:pt x="217" y="355"/>
                    </a:lnTo>
                    <a:lnTo>
                      <a:pt x="217" y="349"/>
                    </a:lnTo>
                    <a:lnTo>
                      <a:pt x="217" y="349"/>
                    </a:lnTo>
                    <a:lnTo>
                      <a:pt x="217" y="344"/>
                    </a:lnTo>
                    <a:lnTo>
                      <a:pt x="214" y="339"/>
                    </a:lnTo>
                    <a:lnTo>
                      <a:pt x="214" y="339"/>
                    </a:lnTo>
                    <a:lnTo>
                      <a:pt x="217" y="334"/>
                    </a:lnTo>
                    <a:lnTo>
                      <a:pt x="217" y="329"/>
                    </a:lnTo>
                    <a:lnTo>
                      <a:pt x="217" y="329"/>
                    </a:lnTo>
                    <a:lnTo>
                      <a:pt x="217" y="323"/>
                    </a:lnTo>
                    <a:lnTo>
                      <a:pt x="215" y="319"/>
                    </a:lnTo>
                    <a:lnTo>
                      <a:pt x="212" y="316"/>
                    </a:lnTo>
                    <a:lnTo>
                      <a:pt x="208" y="313"/>
                    </a:lnTo>
                    <a:lnTo>
                      <a:pt x="208" y="313"/>
                    </a:lnTo>
                    <a:lnTo>
                      <a:pt x="209" y="303"/>
                    </a:lnTo>
                    <a:lnTo>
                      <a:pt x="210" y="290"/>
                    </a:lnTo>
                    <a:lnTo>
                      <a:pt x="214" y="278"/>
                    </a:lnTo>
                    <a:lnTo>
                      <a:pt x="216" y="273"/>
                    </a:lnTo>
                    <a:lnTo>
                      <a:pt x="219" y="268"/>
                    </a:lnTo>
                    <a:lnTo>
                      <a:pt x="219" y="268"/>
                    </a:lnTo>
                    <a:lnTo>
                      <a:pt x="228" y="255"/>
                    </a:lnTo>
                    <a:lnTo>
                      <a:pt x="236" y="243"/>
                    </a:lnTo>
                    <a:lnTo>
                      <a:pt x="243" y="232"/>
                    </a:lnTo>
                    <a:lnTo>
                      <a:pt x="249" y="220"/>
                    </a:lnTo>
                    <a:lnTo>
                      <a:pt x="259" y="198"/>
                    </a:lnTo>
                    <a:lnTo>
                      <a:pt x="265" y="178"/>
                    </a:lnTo>
                    <a:lnTo>
                      <a:pt x="269" y="161"/>
                    </a:lnTo>
                    <a:lnTo>
                      <a:pt x="271" y="148"/>
                    </a:lnTo>
                    <a:lnTo>
                      <a:pt x="272" y="138"/>
                    </a:lnTo>
                    <a:lnTo>
                      <a:pt x="272" y="138"/>
                    </a:lnTo>
                    <a:lnTo>
                      <a:pt x="272" y="124"/>
                    </a:lnTo>
                    <a:lnTo>
                      <a:pt x="270" y="110"/>
                    </a:lnTo>
                    <a:lnTo>
                      <a:pt x="266" y="97"/>
                    </a:lnTo>
                    <a:lnTo>
                      <a:pt x="261" y="85"/>
                    </a:lnTo>
                    <a:lnTo>
                      <a:pt x="256" y="73"/>
                    </a:lnTo>
                    <a:lnTo>
                      <a:pt x="249" y="61"/>
                    </a:lnTo>
                    <a:lnTo>
                      <a:pt x="241" y="50"/>
                    </a:lnTo>
                    <a:lnTo>
                      <a:pt x="232" y="40"/>
                    </a:lnTo>
                    <a:lnTo>
                      <a:pt x="222" y="32"/>
                    </a:lnTo>
                    <a:lnTo>
                      <a:pt x="212" y="24"/>
                    </a:lnTo>
                    <a:lnTo>
                      <a:pt x="201" y="18"/>
                    </a:lnTo>
                    <a:lnTo>
                      <a:pt x="189" y="11"/>
                    </a:lnTo>
                    <a:lnTo>
                      <a:pt x="177" y="7"/>
                    </a:lnTo>
                    <a:lnTo>
                      <a:pt x="163" y="4"/>
                    </a:lnTo>
                    <a:lnTo>
                      <a:pt x="150" y="2"/>
                    </a:lnTo>
                    <a:lnTo>
                      <a:pt x="136" y="0"/>
                    </a:lnTo>
                    <a:lnTo>
                      <a:pt x="136" y="0"/>
                    </a:lnTo>
                    <a:close/>
                    <a:moveTo>
                      <a:pt x="203" y="349"/>
                    </a:moveTo>
                    <a:lnTo>
                      <a:pt x="203" y="349"/>
                    </a:lnTo>
                    <a:lnTo>
                      <a:pt x="203" y="351"/>
                    </a:lnTo>
                    <a:lnTo>
                      <a:pt x="201" y="353"/>
                    </a:lnTo>
                    <a:lnTo>
                      <a:pt x="201" y="367"/>
                    </a:lnTo>
                    <a:lnTo>
                      <a:pt x="201" y="367"/>
                    </a:lnTo>
                    <a:lnTo>
                      <a:pt x="203" y="368"/>
                    </a:lnTo>
                    <a:lnTo>
                      <a:pt x="203" y="370"/>
                    </a:lnTo>
                    <a:lnTo>
                      <a:pt x="203" y="370"/>
                    </a:lnTo>
                    <a:lnTo>
                      <a:pt x="202" y="373"/>
                    </a:lnTo>
                    <a:lnTo>
                      <a:pt x="200" y="374"/>
                    </a:lnTo>
                    <a:lnTo>
                      <a:pt x="193" y="381"/>
                    </a:lnTo>
                    <a:lnTo>
                      <a:pt x="193" y="382"/>
                    </a:lnTo>
                    <a:lnTo>
                      <a:pt x="193" y="382"/>
                    </a:lnTo>
                    <a:lnTo>
                      <a:pt x="192" y="385"/>
                    </a:lnTo>
                    <a:lnTo>
                      <a:pt x="191" y="387"/>
                    </a:lnTo>
                    <a:lnTo>
                      <a:pt x="188" y="389"/>
                    </a:lnTo>
                    <a:lnTo>
                      <a:pt x="185" y="389"/>
                    </a:lnTo>
                    <a:lnTo>
                      <a:pt x="87" y="389"/>
                    </a:lnTo>
                    <a:lnTo>
                      <a:pt x="87" y="389"/>
                    </a:lnTo>
                    <a:lnTo>
                      <a:pt x="84" y="389"/>
                    </a:lnTo>
                    <a:lnTo>
                      <a:pt x="82" y="387"/>
                    </a:lnTo>
                    <a:lnTo>
                      <a:pt x="80" y="385"/>
                    </a:lnTo>
                    <a:lnTo>
                      <a:pt x="79" y="382"/>
                    </a:lnTo>
                    <a:lnTo>
                      <a:pt x="79" y="381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70" y="373"/>
                    </a:lnTo>
                    <a:lnTo>
                      <a:pt x="69" y="370"/>
                    </a:lnTo>
                    <a:lnTo>
                      <a:pt x="69" y="370"/>
                    </a:lnTo>
                    <a:lnTo>
                      <a:pt x="69" y="369"/>
                    </a:lnTo>
                    <a:lnTo>
                      <a:pt x="71" y="367"/>
                    </a:lnTo>
                    <a:lnTo>
                      <a:pt x="176" y="367"/>
                    </a:lnTo>
                    <a:lnTo>
                      <a:pt x="176" y="353"/>
                    </a:lnTo>
                    <a:lnTo>
                      <a:pt x="71" y="353"/>
                    </a:lnTo>
                    <a:lnTo>
                      <a:pt x="71" y="353"/>
                    </a:lnTo>
                    <a:lnTo>
                      <a:pt x="69" y="351"/>
                    </a:lnTo>
                    <a:lnTo>
                      <a:pt x="69" y="349"/>
                    </a:lnTo>
                    <a:lnTo>
                      <a:pt x="69" y="349"/>
                    </a:lnTo>
                    <a:lnTo>
                      <a:pt x="70" y="347"/>
                    </a:lnTo>
                    <a:lnTo>
                      <a:pt x="71" y="346"/>
                    </a:lnTo>
                    <a:lnTo>
                      <a:pt x="176" y="346"/>
                    </a:lnTo>
                    <a:lnTo>
                      <a:pt x="176" y="332"/>
                    </a:lnTo>
                    <a:lnTo>
                      <a:pt x="70" y="332"/>
                    </a:lnTo>
                    <a:lnTo>
                      <a:pt x="70" y="332"/>
                    </a:lnTo>
                    <a:lnTo>
                      <a:pt x="69" y="330"/>
                    </a:lnTo>
                    <a:lnTo>
                      <a:pt x="69" y="329"/>
                    </a:lnTo>
                    <a:lnTo>
                      <a:pt x="69" y="329"/>
                    </a:lnTo>
                    <a:lnTo>
                      <a:pt x="70" y="326"/>
                    </a:lnTo>
                    <a:lnTo>
                      <a:pt x="72" y="324"/>
                    </a:lnTo>
                    <a:lnTo>
                      <a:pt x="200" y="324"/>
                    </a:lnTo>
                    <a:lnTo>
                      <a:pt x="200" y="324"/>
                    </a:lnTo>
                    <a:lnTo>
                      <a:pt x="202" y="326"/>
                    </a:lnTo>
                    <a:lnTo>
                      <a:pt x="203" y="329"/>
                    </a:lnTo>
                    <a:lnTo>
                      <a:pt x="203" y="329"/>
                    </a:lnTo>
                    <a:lnTo>
                      <a:pt x="203" y="331"/>
                    </a:lnTo>
                    <a:lnTo>
                      <a:pt x="201" y="332"/>
                    </a:lnTo>
                    <a:lnTo>
                      <a:pt x="201" y="346"/>
                    </a:lnTo>
                    <a:lnTo>
                      <a:pt x="201" y="346"/>
                    </a:lnTo>
                    <a:lnTo>
                      <a:pt x="203" y="347"/>
                    </a:lnTo>
                    <a:lnTo>
                      <a:pt x="203" y="349"/>
                    </a:lnTo>
                    <a:lnTo>
                      <a:pt x="203" y="349"/>
                    </a:lnTo>
                    <a:close/>
                    <a:moveTo>
                      <a:pt x="109" y="310"/>
                    </a:moveTo>
                    <a:lnTo>
                      <a:pt x="90" y="195"/>
                    </a:lnTo>
                    <a:lnTo>
                      <a:pt x="92" y="196"/>
                    </a:lnTo>
                    <a:lnTo>
                      <a:pt x="103" y="186"/>
                    </a:lnTo>
                    <a:lnTo>
                      <a:pt x="114" y="196"/>
                    </a:lnTo>
                    <a:lnTo>
                      <a:pt x="125" y="186"/>
                    </a:lnTo>
                    <a:lnTo>
                      <a:pt x="137" y="196"/>
                    </a:lnTo>
                    <a:lnTo>
                      <a:pt x="148" y="186"/>
                    </a:lnTo>
                    <a:lnTo>
                      <a:pt x="158" y="196"/>
                    </a:lnTo>
                    <a:lnTo>
                      <a:pt x="170" y="186"/>
                    </a:lnTo>
                    <a:lnTo>
                      <a:pt x="181" y="196"/>
                    </a:lnTo>
                    <a:lnTo>
                      <a:pt x="163" y="310"/>
                    </a:lnTo>
                    <a:lnTo>
                      <a:pt x="109" y="310"/>
                    </a:lnTo>
                    <a:close/>
                    <a:moveTo>
                      <a:pt x="208" y="260"/>
                    </a:moveTo>
                    <a:lnTo>
                      <a:pt x="208" y="260"/>
                    </a:lnTo>
                    <a:lnTo>
                      <a:pt x="204" y="265"/>
                    </a:lnTo>
                    <a:lnTo>
                      <a:pt x="202" y="272"/>
                    </a:lnTo>
                    <a:lnTo>
                      <a:pt x="197" y="285"/>
                    </a:lnTo>
                    <a:lnTo>
                      <a:pt x="195" y="299"/>
                    </a:lnTo>
                    <a:lnTo>
                      <a:pt x="194" y="310"/>
                    </a:lnTo>
                    <a:lnTo>
                      <a:pt x="177" y="310"/>
                    </a:lnTo>
                    <a:lnTo>
                      <a:pt x="200" y="172"/>
                    </a:lnTo>
                    <a:lnTo>
                      <a:pt x="185" y="170"/>
                    </a:lnTo>
                    <a:lnTo>
                      <a:pt x="184" y="174"/>
                    </a:lnTo>
                    <a:lnTo>
                      <a:pt x="181" y="178"/>
                    </a:lnTo>
                    <a:lnTo>
                      <a:pt x="170" y="168"/>
                    </a:lnTo>
                    <a:lnTo>
                      <a:pt x="158" y="178"/>
                    </a:lnTo>
                    <a:lnTo>
                      <a:pt x="148" y="168"/>
                    </a:lnTo>
                    <a:lnTo>
                      <a:pt x="137" y="178"/>
                    </a:lnTo>
                    <a:lnTo>
                      <a:pt x="125" y="168"/>
                    </a:lnTo>
                    <a:lnTo>
                      <a:pt x="114" y="178"/>
                    </a:lnTo>
                    <a:lnTo>
                      <a:pt x="103" y="168"/>
                    </a:lnTo>
                    <a:lnTo>
                      <a:pt x="92" y="178"/>
                    </a:lnTo>
                    <a:lnTo>
                      <a:pt x="86" y="173"/>
                    </a:lnTo>
                    <a:lnTo>
                      <a:pt x="86" y="170"/>
                    </a:lnTo>
                    <a:lnTo>
                      <a:pt x="72" y="172"/>
                    </a:lnTo>
                    <a:lnTo>
                      <a:pt x="95" y="310"/>
                    </a:lnTo>
                    <a:lnTo>
                      <a:pt x="77" y="310"/>
                    </a:lnTo>
                    <a:lnTo>
                      <a:pt x="77" y="310"/>
                    </a:lnTo>
                    <a:lnTo>
                      <a:pt x="76" y="299"/>
                    </a:lnTo>
                    <a:lnTo>
                      <a:pt x="74" y="285"/>
                    </a:lnTo>
                    <a:lnTo>
                      <a:pt x="71" y="272"/>
                    </a:lnTo>
                    <a:lnTo>
                      <a:pt x="68" y="265"/>
                    </a:lnTo>
                    <a:lnTo>
                      <a:pt x="63" y="260"/>
                    </a:lnTo>
                    <a:lnTo>
                      <a:pt x="63" y="260"/>
                    </a:lnTo>
                    <a:lnTo>
                      <a:pt x="55" y="248"/>
                    </a:lnTo>
                    <a:lnTo>
                      <a:pt x="47" y="236"/>
                    </a:lnTo>
                    <a:lnTo>
                      <a:pt x="41" y="225"/>
                    </a:lnTo>
                    <a:lnTo>
                      <a:pt x="35" y="214"/>
                    </a:lnTo>
                    <a:lnTo>
                      <a:pt x="27" y="194"/>
                    </a:lnTo>
                    <a:lnTo>
                      <a:pt x="20" y="175"/>
                    </a:lnTo>
                    <a:lnTo>
                      <a:pt x="17" y="159"/>
                    </a:lnTo>
                    <a:lnTo>
                      <a:pt x="15" y="147"/>
                    </a:lnTo>
                    <a:lnTo>
                      <a:pt x="14" y="138"/>
                    </a:lnTo>
                    <a:lnTo>
                      <a:pt x="14" y="138"/>
                    </a:lnTo>
                    <a:lnTo>
                      <a:pt x="14" y="125"/>
                    </a:lnTo>
                    <a:lnTo>
                      <a:pt x="16" y="113"/>
                    </a:lnTo>
                    <a:lnTo>
                      <a:pt x="19" y="101"/>
                    </a:lnTo>
                    <a:lnTo>
                      <a:pt x="23" y="90"/>
                    </a:lnTo>
                    <a:lnTo>
                      <a:pt x="29" y="79"/>
                    </a:lnTo>
                    <a:lnTo>
                      <a:pt x="34" y="69"/>
                    </a:lnTo>
                    <a:lnTo>
                      <a:pt x="42" y="60"/>
                    </a:lnTo>
                    <a:lnTo>
                      <a:pt x="49" y="51"/>
                    </a:lnTo>
                    <a:lnTo>
                      <a:pt x="58" y="43"/>
                    </a:lnTo>
                    <a:lnTo>
                      <a:pt x="68" y="36"/>
                    </a:lnTo>
                    <a:lnTo>
                      <a:pt x="77" y="30"/>
                    </a:lnTo>
                    <a:lnTo>
                      <a:pt x="88" y="24"/>
                    </a:lnTo>
                    <a:lnTo>
                      <a:pt x="99" y="21"/>
                    </a:lnTo>
                    <a:lnTo>
                      <a:pt x="111" y="18"/>
                    </a:lnTo>
                    <a:lnTo>
                      <a:pt x="123" y="16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49" y="16"/>
                    </a:lnTo>
                    <a:lnTo>
                      <a:pt x="161" y="18"/>
                    </a:lnTo>
                    <a:lnTo>
                      <a:pt x="173" y="21"/>
                    </a:lnTo>
                    <a:lnTo>
                      <a:pt x="183" y="24"/>
                    </a:lnTo>
                    <a:lnTo>
                      <a:pt x="194" y="30"/>
                    </a:lnTo>
                    <a:lnTo>
                      <a:pt x="204" y="36"/>
                    </a:lnTo>
                    <a:lnTo>
                      <a:pt x="214" y="43"/>
                    </a:lnTo>
                    <a:lnTo>
                      <a:pt x="222" y="51"/>
                    </a:lnTo>
                    <a:lnTo>
                      <a:pt x="230" y="60"/>
                    </a:lnTo>
                    <a:lnTo>
                      <a:pt x="237" y="69"/>
                    </a:lnTo>
                    <a:lnTo>
                      <a:pt x="244" y="79"/>
                    </a:lnTo>
                    <a:lnTo>
                      <a:pt x="248" y="90"/>
                    </a:lnTo>
                    <a:lnTo>
                      <a:pt x="252" y="101"/>
                    </a:lnTo>
                    <a:lnTo>
                      <a:pt x="256" y="113"/>
                    </a:lnTo>
                    <a:lnTo>
                      <a:pt x="258" y="125"/>
                    </a:lnTo>
                    <a:lnTo>
                      <a:pt x="258" y="138"/>
                    </a:lnTo>
                    <a:lnTo>
                      <a:pt x="258" y="138"/>
                    </a:lnTo>
                    <a:lnTo>
                      <a:pt x="257" y="147"/>
                    </a:lnTo>
                    <a:lnTo>
                      <a:pt x="255" y="159"/>
                    </a:lnTo>
                    <a:lnTo>
                      <a:pt x="251" y="175"/>
                    </a:lnTo>
                    <a:lnTo>
                      <a:pt x="245" y="194"/>
                    </a:lnTo>
                    <a:lnTo>
                      <a:pt x="236" y="214"/>
                    </a:lnTo>
                    <a:lnTo>
                      <a:pt x="231" y="225"/>
                    </a:lnTo>
                    <a:lnTo>
                      <a:pt x="224" y="236"/>
                    </a:lnTo>
                    <a:lnTo>
                      <a:pt x="217" y="248"/>
                    </a:lnTo>
                    <a:lnTo>
                      <a:pt x="208" y="260"/>
                    </a:lnTo>
                    <a:lnTo>
                      <a:pt x="208" y="26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4338638" y="1814513"/>
                <a:ext cx="23813" cy="68263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4173538" y="1855788"/>
                <a:ext cx="55563" cy="71438"/>
              </a:xfrm>
              <a:custGeom>
                <a:gdLst>
                  <a:gd fmla="*/ 35 w 35" name="T0"/>
                  <a:gd fmla="*/ 37 h 45" name="T1"/>
                  <a:gd fmla="*/ 12 w 35" name="T2"/>
                  <a:gd fmla="*/ 0 h 45" name="T3"/>
                  <a:gd fmla="*/ 0 w 35" name="T4"/>
                  <a:gd fmla="*/ 7 h 45" name="T5"/>
                  <a:gd fmla="*/ 22 w 35" name="T6"/>
                  <a:gd fmla="*/ 45 h 45" name="T7"/>
                  <a:gd fmla="*/ 35 w 35" name="T8"/>
                  <a:gd fmla="*/ 37 h 4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5" w="35">
                    <a:moveTo>
                      <a:pt x="35" y="37"/>
                    </a:moveTo>
                    <a:lnTo>
                      <a:pt x="12" y="0"/>
                    </a:lnTo>
                    <a:lnTo>
                      <a:pt x="0" y="7"/>
                    </a:lnTo>
                    <a:lnTo>
                      <a:pt x="22" y="45"/>
                    </a:lnTo>
                    <a:lnTo>
                      <a:pt x="35" y="3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9"/>
              <p:cNvSpPr/>
              <p:nvPr/>
            </p:nvSpPr>
            <p:spPr bwMode="auto">
              <a:xfrm>
                <a:off x="4057650" y="1976438"/>
                <a:ext cx="69850" cy="53975"/>
              </a:xfrm>
              <a:custGeom>
                <a:gdLst>
                  <a:gd fmla="*/ 44 w 44" name="T0"/>
                  <a:gd fmla="*/ 22 h 34" name="T1"/>
                  <a:gd fmla="*/ 7 w 44" name="T2"/>
                  <a:gd fmla="*/ 0 h 34" name="T3"/>
                  <a:gd fmla="*/ 0 w 44" name="T4"/>
                  <a:gd fmla="*/ 12 h 34" name="T5"/>
                  <a:gd fmla="*/ 38 w 44" name="T6"/>
                  <a:gd fmla="*/ 34 h 34" name="T7"/>
                  <a:gd fmla="*/ 44 w 44" name="T8"/>
                  <a:gd fmla="*/ 22 h 3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4" w="44">
                    <a:moveTo>
                      <a:pt x="44" y="22"/>
                    </a:moveTo>
                    <a:lnTo>
                      <a:pt x="7" y="0"/>
                    </a:lnTo>
                    <a:lnTo>
                      <a:pt x="0" y="12"/>
                    </a:lnTo>
                    <a:lnTo>
                      <a:pt x="38" y="34"/>
                    </a:lnTo>
                    <a:lnTo>
                      <a:pt x="44" y="2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4021138" y="2143125"/>
                <a:ext cx="68263" cy="22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Rectangle 11"/>
              <p:cNvSpPr>
                <a:spLocks noChangeArrowheads="1"/>
              </p:cNvSpPr>
              <p:nvPr/>
            </p:nvSpPr>
            <p:spPr bwMode="auto">
              <a:xfrm>
                <a:off x="4621213" y="2133600"/>
                <a:ext cx="69850" cy="22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12"/>
              <p:cNvSpPr/>
              <p:nvPr/>
            </p:nvSpPr>
            <p:spPr bwMode="auto">
              <a:xfrm>
                <a:off x="4578350" y="1966913"/>
                <a:ext cx="69850" cy="53975"/>
              </a:xfrm>
              <a:custGeom>
                <a:gdLst>
                  <a:gd fmla="*/ 44 w 44" name="T0"/>
                  <a:gd fmla="*/ 13 h 34" name="T1"/>
                  <a:gd fmla="*/ 38 w 44" name="T2"/>
                  <a:gd fmla="*/ 0 h 34" name="T3"/>
                  <a:gd fmla="*/ 0 w 44" name="T4"/>
                  <a:gd fmla="*/ 22 h 34" name="T5"/>
                  <a:gd fmla="*/ 7 w 44" name="T6"/>
                  <a:gd fmla="*/ 34 h 34" name="T7"/>
                  <a:gd fmla="*/ 44 w 44" name="T8"/>
                  <a:gd fmla="*/ 13 h 3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4" w="44">
                    <a:moveTo>
                      <a:pt x="44" y="13"/>
                    </a:moveTo>
                    <a:lnTo>
                      <a:pt x="38" y="0"/>
                    </a:lnTo>
                    <a:lnTo>
                      <a:pt x="0" y="22"/>
                    </a:lnTo>
                    <a:lnTo>
                      <a:pt x="7" y="34"/>
                    </a:lnTo>
                    <a:lnTo>
                      <a:pt x="44" y="1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13"/>
              <p:cNvSpPr/>
              <p:nvPr/>
            </p:nvSpPr>
            <p:spPr bwMode="auto">
              <a:xfrm>
                <a:off x="4473575" y="1849438"/>
                <a:ext cx="55563" cy="73025"/>
              </a:xfrm>
              <a:custGeom>
                <a:gdLst>
                  <a:gd fmla="*/ 35 w 35" name="T0"/>
                  <a:gd fmla="*/ 8 h 46" name="T1"/>
                  <a:gd fmla="*/ 23 w 35" name="T2"/>
                  <a:gd fmla="*/ 0 h 46" name="T3"/>
                  <a:gd fmla="*/ 0 w 35" name="T4"/>
                  <a:gd fmla="*/ 38 h 46" name="T5"/>
                  <a:gd fmla="*/ 13 w 35" name="T6"/>
                  <a:gd fmla="*/ 46 h 46" name="T7"/>
                  <a:gd fmla="*/ 35 w 35" name="T8"/>
                  <a:gd fmla="*/ 8 h 4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6" w="35">
                    <a:moveTo>
                      <a:pt x="35" y="8"/>
                    </a:moveTo>
                    <a:lnTo>
                      <a:pt x="23" y="0"/>
                    </a:lnTo>
                    <a:lnTo>
                      <a:pt x="0" y="38"/>
                    </a:lnTo>
                    <a:lnTo>
                      <a:pt x="13" y="46"/>
                    </a:lnTo>
                    <a:lnTo>
                      <a:pt x="35" y="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4"/>
              <p:cNvSpPr/>
              <p:nvPr/>
            </p:nvSpPr>
            <p:spPr bwMode="auto">
              <a:xfrm>
                <a:off x="4579938" y="2271713"/>
                <a:ext cx="73025" cy="52388"/>
              </a:xfrm>
              <a:custGeom>
                <a:gdLst>
                  <a:gd fmla="*/ 0 w 46" name="T0"/>
                  <a:gd fmla="*/ 12 h 33" name="T1"/>
                  <a:gd fmla="*/ 38 w 46" name="T2"/>
                  <a:gd fmla="*/ 33 h 33" name="T3"/>
                  <a:gd fmla="*/ 46 w 46" name="T4"/>
                  <a:gd fmla="*/ 22 h 33" name="T5"/>
                  <a:gd fmla="*/ 8 w 46" name="T6"/>
                  <a:gd fmla="*/ 0 h 33" name="T7"/>
                  <a:gd fmla="*/ 0 w 46" name="T8"/>
                  <a:gd fmla="*/ 12 h 3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3" w="46">
                    <a:moveTo>
                      <a:pt x="0" y="12"/>
                    </a:moveTo>
                    <a:lnTo>
                      <a:pt x="38" y="33"/>
                    </a:lnTo>
                    <a:lnTo>
                      <a:pt x="46" y="22"/>
                    </a:lnTo>
                    <a:lnTo>
                      <a:pt x="8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15"/>
              <p:cNvSpPr/>
              <p:nvPr/>
            </p:nvSpPr>
            <p:spPr bwMode="auto">
              <a:xfrm>
                <a:off x="4059238" y="2279650"/>
                <a:ext cx="71438" cy="53975"/>
              </a:xfrm>
              <a:custGeom>
                <a:gdLst>
                  <a:gd fmla="*/ 0 w 45" name="T0"/>
                  <a:gd fmla="*/ 22 h 34" name="T1"/>
                  <a:gd fmla="*/ 8 w 45" name="T2"/>
                  <a:gd fmla="*/ 34 h 34" name="T3"/>
                  <a:gd fmla="*/ 45 w 45" name="T4"/>
                  <a:gd fmla="*/ 12 h 34" name="T5"/>
                  <a:gd fmla="*/ 38 w 45" name="T6"/>
                  <a:gd fmla="*/ 0 h 34" name="T7"/>
                  <a:gd fmla="*/ 0 w 45" name="T8"/>
                  <a:gd fmla="*/ 22 h 3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4" w="45">
                    <a:moveTo>
                      <a:pt x="0" y="22"/>
                    </a:moveTo>
                    <a:lnTo>
                      <a:pt x="8" y="34"/>
                    </a:lnTo>
                    <a:lnTo>
                      <a:pt x="45" y="12"/>
                    </a:lnTo>
                    <a:lnTo>
                      <a:pt x="38" y="0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6871" name="Group 22"/>
          <p:cNvGrpSpPr/>
          <p:nvPr/>
        </p:nvGrpSpPr>
        <p:grpSpPr>
          <a:xfrm>
            <a:off x="1100138" y="2697163"/>
            <a:ext cx="1206500" cy="1204912"/>
            <a:chOff x="3513075" y="4445876"/>
            <a:chExt cx="1000800" cy="1000800"/>
          </a:xfrm>
        </p:grpSpPr>
        <p:sp>
          <p:nvSpPr>
            <p:cNvPr id="24" name="Oval 23"/>
            <p:cNvSpPr/>
            <p:nvPr/>
          </p:nvSpPr>
          <p:spPr>
            <a:xfrm>
              <a:off x="3513075" y="4445876"/>
              <a:ext cx="1000800" cy="1000800"/>
            </a:xfrm>
            <a:prstGeom prst="ellipse">
              <a:avLst/>
            </a:prstGeom>
            <a:solidFill>
              <a:srgbClr val="91B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none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 sz="20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Calibri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743514" y="4677499"/>
              <a:ext cx="539923" cy="537554"/>
              <a:chOff x="2840038" y="4406900"/>
              <a:chExt cx="723900" cy="720725"/>
            </a:xfrm>
            <a:solidFill>
              <a:schemeClr val="bg1"/>
            </a:solidFill>
          </p:grpSpPr>
          <p:sp>
            <p:nvSpPr>
              <p:cNvPr id="26" name="Freeform 25"/>
              <p:cNvSpPr>
                <a:spLocks noEditPoints="1"/>
              </p:cNvSpPr>
              <p:nvPr/>
            </p:nvSpPr>
            <p:spPr bwMode="auto">
              <a:xfrm>
                <a:off x="2840038" y="4406900"/>
                <a:ext cx="723900" cy="720725"/>
              </a:xfrm>
              <a:custGeom>
                <a:gdLst>
                  <a:gd fmla="*/ 440 w 456" name="T0"/>
                  <a:gd fmla="*/ 141 h 454" name="T1"/>
                  <a:gd fmla="*/ 404 w 456" name="T2"/>
                  <a:gd fmla="*/ 82 h 454" name="T3"/>
                  <a:gd fmla="*/ 287 w 456" name="T4"/>
                  <a:gd fmla="*/ 7 h 454" name="T5"/>
                  <a:gd fmla="*/ 192 w 456" name="T6"/>
                  <a:gd fmla="*/ 2 h 454" name="T7"/>
                  <a:gd fmla="*/ 146 w 456" name="T8"/>
                  <a:gd fmla="*/ 15 h 454" name="T9"/>
                  <a:gd fmla="*/ 63 w 456" name="T10"/>
                  <a:gd fmla="*/ 70 h 454" name="T11"/>
                  <a:gd fmla="*/ 8 w 456" name="T12"/>
                  <a:gd fmla="*/ 168 h 454" name="T13"/>
                  <a:gd fmla="*/ 0 w 456" name="T14"/>
                  <a:gd fmla="*/ 227 h 454" name="T15"/>
                  <a:gd fmla="*/ 1 w 456" name="T16"/>
                  <a:gd fmla="*/ 246 h 454" name="T17"/>
                  <a:gd fmla="*/ 2 w 456" name="T18"/>
                  <a:gd fmla="*/ 256 h 454" name="T19"/>
                  <a:gd fmla="*/ 20 w 456" name="T20"/>
                  <a:gd fmla="*/ 319 h 454" name="T21"/>
                  <a:gd fmla="*/ 45 w 456" name="T22"/>
                  <a:gd fmla="*/ 364 h 454" name="T23"/>
                  <a:gd fmla="*/ 122 w 456" name="T24"/>
                  <a:gd fmla="*/ 428 h 454" name="T25"/>
                  <a:gd fmla="*/ 204 w 456" name="T26"/>
                  <a:gd fmla="*/ 453 h 454" name="T27"/>
                  <a:gd fmla="*/ 218 w 456" name="T28"/>
                  <a:gd fmla="*/ 454 h 454" name="T29"/>
                  <a:gd fmla="*/ 264 w 456" name="T30"/>
                  <a:gd fmla="*/ 452 h 454" name="T31"/>
                  <a:gd fmla="*/ 362 w 456" name="T32"/>
                  <a:gd fmla="*/ 411 h 454" name="T33"/>
                  <a:gd fmla="*/ 418 w 456" name="T34"/>
                  <a:gd fmla="*/ 354 h 454" name="T35"/>
                  <a:gd fmla="*/ 455 w 456" name="T36"/>
                  <a:gd fmla="*/ 249 h 454" name="T37"/>
                  <a:gd fmla="*/ 313 w 456" name="T38"/>
                  <a:gd fmla="*/ 344 h 454" name="T39"/>
                  <a:gd fmla="*/ 240 w 456" name="T40"/>
                  <a:gd fmla="*/ 372 h 454" name="T41"/>
                  <a:gd fmla="*/ 159 w 456" name="T42"/>
                  <a:gd fmla="*/ 355 h 454" name="T43"/>
                  <a:gd fmla="*/ 94 w 456" name="T44"/>
                  <a:gd fmla="*/ 284 h 454" name="T45"/>
                  <a:gd fmla="*/ 84 w 456" name="T46"/>
                  <a:gd fmla="*/ 204 h 454" name="T47"/>
                  <a:gd fmla="*/ 118 w 456" name="T48"/>
                  <a:gd fmla="*/ 132 h 454" name="T49"/>
                  <a:gd fmla="*/ 184 w 456" name="T50"/>
                  <a:gd fmla="*/ 88 h 454" name="T51"/>
                  <a:gd fmla="*/ 228 w 456" name="T52"/>
                  <a:gd fmla="*/ 82 h 454" name="T53"/>
                  <a:gd fmla="*/ 323 w 456" name="T54"/>
                  <a:gd fmla="*/ 116 h 454" name="T55"/>
                  <a:gd fmla="*/ 363 w 456" name="T56"/>
                  <a:gd fmla="*/ 171 h 454" name="T57"/>
                  <a:gd fmla="*/ 374 w 456" name="T58"/>
                  <a:gd fmla="*/ 227 h 454" name="T59"/>
                  <a:gd fmla="*/ 339 w 456" name="T60"/>
                  <a:gd fmla="*/ 321 h 454" name="T61"/>
                  <a:gd fmla="*/ 387 w 456" name="T62"/>
                  <a:gd fmla="*/ 209 h 454" name="T63"/>
                  <a:gd fmla="*/ 362 w 456" name="T64"/>
                  <a:gd fmla="*/ 139 h 454" name="T65"/>
                  <a:gd fmla="*/ 435 w 456" name="T66"/>
                  <a:gd fmla="*/ 176 h 454" name="T67"/>
                  <a:gd fmla="*/ 240 w 456" name="T68"/>
                  <a:gd fmla="*/ 14 h 454" name="T69"/>
                  <a:gd fmla="*/ 362 w 456" name="T70"/>
                  <a:gd fmla="*/ 59 h 454" name="T71"/>
                  <a:gd fmla="*/ 341 w 456" name="T72"/>
                  <a:gd fmla="*/ 114 h 454" name="T73"/>
                  <a:gd fmla="*/ 228 w 456" name="T74"/>
                  <a:gd fmla="*/ 68 h 454" name="T75"/>
                  <a:gd fmla="*/ 169 w 456" name="T76"/>
                  <a:gd fmla="*/ 22 h 454" name="T77"/>
                  <a:gd fmla="*/ 228 w 456" name="T78"/>
                  <a:gd fmla="*/ 440 h 454" name="T79"/>
                  <a:gd fmla="*/ 215 w 456" name="T80"/>
                  <a:gd fmla="*/ 440 h 454" name="T81"/>
                  <a:gd fmla="*/ 165 w 456" name="T82"/>
                  <a:gd fmla="*/ 432 h 454" name="T83"/>
                  <a:gd fmla="*/ 84 w 456" name="T84"/>
                  <a:gd fmla="*/ 384 h 454" name="T85"/>
                  <a:gd fmla="*/ 36 w 456" name="T86"/>
                  <a:gd fmla="*/ 319 h 454" name="T87"/>
                  <a:gd fmla="*/ 17 w 456" name="T88"/>
                  <a:gd fmla="*/ 262 h 454" name="T89"/>
                  <a:gd fmla="*/ 16 w 456" name="T90"/>
                  <a:gd fmla="*/ 250 h 454" name="T91"/>
                  <a:gd fmla="*/ 15 w 456" name="T92"/>
                  <a:gd fmla="*/ 227 h 454" name="T93"/>
                  <a:gd fmla="*/ 18 w 456" name="T94"/>
                  <a:gd fmla="*/ 186 h 454" name="T95"/>
                  <a:gd fmla="*/ 63 w 456" name="T96"/>
                  <a:gd fmla="*/ 90 h 454" name="T97"/>
                  <a:gd fmla="*/ 150 w 456" name="T98"/>
                  <a:gd fmla="*/ 28 h 454" name="T99"/>
                  <a:gd fmla="*/ 150 w 456" name="T100"/>
                  <a:gd fmla="*/ 88 h 454" name="T101"/>
                  <a:gd fmla="*/ 91 w 456" name="T102"/>
                  <a:gd fmla="*/ 145 h 454" name="T103"/>
                  <a:gd fmla="*/ 68 w 456" name="T104"/>
                  <a:gd fmla="*/ 227 h 454" name="T105"/>
                  <a:gd fmla="*/ 96 w 456" name="T106"/>
                  <a:gd fmla="*/ 316 h 454" name="T107"/>
                  <a:gd fmla="*/ 180 w 456" name="T108"/>
                  <a:gd fmla="*/ 380 h 454" name="T109"/>
                  <a:gd fmla="*/ 264 w 456" name="T110"/>
                  <a:gd fmla="*/ 383 h 454" name="T111"/>
                  <a:gd fmla="*/ 348 w 456" name="T112"/>
                  <a:gd fmla="*/ 404 h 454" name="T113"/>
                  <a:gd fmla="*/ 244 w 456" name="T114"/>
                  <a:gd fmla="*/ 440 h 454" name="T115"/>
                  <a:gd fmla="*/ 441 w 456" name="T116"/>
                  <a:gd fmla="*/ 249 h 454" name="T117"/>
                  <a:gd fmla="*/ 379 w 456" name="T118"/>
                  <a:gd fmla="*/ 378 h 454" name="T119"/>
                  <a:gd fmla="*/ 340 w 456" name="T120"/>
                  <a:gd fmla="*/ 341 h 454" name="T121"/>
                  <a:gd fmla="*/ 388 w 456" name="T122"/>
                  <a:gd fmla="*/ 234 h 454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452" w="456">
                    <a:moveTo>
                      <a:pt x="456" y="226"/>
                    </a:moveTo>
                    <a:lnTo>
                      <a:pt x="456" y="226"/>
                    </a:lnTo>
                    <a:lnTo>
                      <a:pt x="456" y="209"/>
                    </a:lnTo>
                    <a:lnTo>
                      <a:pt x="454" y="192"/>
                    </a:lnTo>
                    <a:lnTo>
                      <a:pt x="450" y="175"/>
                    </a:lnTo>
                    <a:lnTo>
                      <a:pt x="445" y="157"/>
                    </a:lnTo>
                    <a:lnTo>
                      <a:pt x="440" y="141"/>
                    </a:lnTo>
                    <a:lnTo>
                      <a:pt x="432" y="126"/>
                    </a:lnTo>
                    <a:lnTo>
                      <a:pt x="423" y="110"/>
                    </a:lnTo>
                    <a:lnTo>
                      <a:pt x="414" y="96"/>
                    </a:lnTo>
                    <a:lnTo>
                      <a:pt x="414" y="96"/>
                    </a:lnTo>
                    <a:lnTo>
                      <a:pt x="410" y="90"/>
                    </a:lnTo>
                    <a:lnTo>
                      <a:pt x="410" y="90"/>
                    </a:lnTo>
                    <a:lnTo>
                      <a:pt x="404" y="82"/>
                    </a:lnTo>
                    <a:lnTo>
                      <a:pt x="404" y="82"/>
                    </a:lnTo>
                    <a:lnTo>
                      <a:pt x="388" y="64"/>
                    </a:lnTo>
                    <a:lnTo>
                      <a:pt x="371" y="48"/>
                    </a:lnTo>
                    <a:lnTo>
                      <a:pt x="351" y="34"/>
                    </a:lnTo>
                    <a:lnTo>
                      <a:pt x="332" y="23"/>
                    </a:lnTo>
                    <a:lnTo>
                      <a:pt x="310" y="14"/>
                    </a:lnTo>
                    <a:lnTo>
                      <a:pt x="287" y="7"/>
                    </a:lnTo>
                    <a:lnTo>
                      <a:pt x="265" y="2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10" y="0"/>
                    </a:lnTo>
                    <a:lnTo>
                      <a:pt x="192" y="2"/>
                    </a:lnTo>
                    <a:lnTo>
                      <a:pt x="175" y="5"/>
                    </a:lnTo>
                    <a:lnTo>
                      <a:pt x="158" y="10"/>
                    </a:lnTo>
                    <a:lnTo>
                      <a:pt x="157" y="10"/>
                    </a:lnTo>
                    <a:lnTo>
                      <a:pt x="156" y="11"/>
                    </a:lnTo>
                    <a:lnTo>
                      <a:pt x="156" y="11"/>
                    </a:lnTo>
                    <a:lnTo>
                      <a:pt x="148" y="14"/>
                    </a:lnTo>
                    <a:lnTo>
                      <a:pt x="146" y="15"/>
                    </a:lnTo>
                    <a:lnTo>
                      <a:pt x="146" y="15"/>
                    </a:lnTo>
                    <a:lnTo>
                      <a:pt x="130" y="21"/>
                    </a:lnTo>
                    <a:lnTo>
                      <a:pt x="115" y="30"/>
                    </a:lnTo>
                    <a:lnTo>
                      <a:pt x="101" y="38"/>
                    </a:lnTo>
                    <a:lnTo>
                      <a:pt x="88" y="47"/>
                    </a:lnTo>
                    <a:lnTo>
                      <a:pt x="75" y="58"/>
                    </a:lnTo>
                    <a:lnTo>
                      <a:pt x="63" y="70"/>
                    </a:lnTo>
                    <a:lnTo>
                      <a:pt x="52" y="82"/>
                    </a:lnTo>
                    <a:lnTo>
                      <a:pt x="42" y="95"/>
                    </a:lnTo>
                    <a:lnTo>
                      <a:pt x="34" y="108"/>
                    </a:lnTo>
                    <a:lnTo>
                      <a:pt x="25" y="122"/>
                    </a:lnTo>
                    <a:lnTo>
                      <a:pt x="18" y="137"/>
                    </a:lnTo>
                    <a:lnTo>
                      <a:pt x="13" y="152"/>
                    </a:lnTo>
                    <a:lnTo>
                      <a:pt x="8" y="168"/>
                    </a:lnTo>
                    <a:lnTo>
                      <a:pt x="4" y="184"/>
                    </a:lnTo>
                    <a:lnTo>
                      <a:pt x="2" y="200"/>
                    </a:lnTo>
                    <a:lnTo>
                      <a:pt x="1" y="218"/>
                    </a:lnTo>
                    <a:lnTo>
                      <a:pt x="1" y="218"/>
                    </a:lnTo>
                    <a:lnTo>
                      <a:pt x="0" y="223"/>
                    </a:lnTo>
                    <a:lnTo>
                      <a:pt x="0" y="227"/>
                    </a:lnTo>
                    <a:lnTo>
                      <a:pt x="0" y="227"/>
                    </a:lnTo>
                    <a:lnTo>
                      <a:pt x="0" y="227"/>
                    </a:lnTo>
                    <a:lnTo>
                      <a:pt x="1" y="236"/>
                    </a:lnTo>
                    <a:lnTo>
                      <a:pt x="1" y="237"/>
                    </a:lnTo>
                    <a:lnTo>
                      <a:pt x="1" y="237"/>
                    </a:lnTo>
                    <a:lnTo>
                      <a:pt x="1" y="239"/>
                    </a:lnTo>
                    <a:lnTo>
                      <a:pt x="1" y="239"/>
                    </a:lnTo>
                    <a:lnTo>
                      <a:pt x="1" y="246"/>
                    </a:lnTo>
                    <a:lnTo>
                      <a:pt x="1" y="248"/>
                    </a:lnTo>
                    <a:lnTo>
                      <a:pt x="1" y="248"/>
                    </a:lnTo>
                    <a:lnTo>
                      <a:pt x="2" y="251"/>
                    </a:lnTo>
                    <a:lnTo>
                      <a:pt x="2" y="251"/>
                    </a:lnTo>
                    <a:lnTo>
                      <a:pt x="2" y="254"/>
                    </a:lnTo>
                    <a:lnTo>
                      <a:pt x="2" y="256"/>
                    </a:lnTo>
                    <a:lnTo>
                      <a:pt x="2" y="256"/>
                    </a:lnTo>
                    <a:lnTo>
                      <a:pt x="3" y="263"/>
                    </a:lnTo>
                    <a:lnTo>
                      <a:pt x="3" y="264"/>
                    </a:lnTo>
                    <a:lnTo>
                      <a:pt x="3" y="264"/>
                    </a:lnTo>
                    <a:lnTo>
                      <a:pt x="7" y="278"/>
                    </a:lnTo>
                    <a:lnTo>
                      <a:pt x="10" y="292"/>
                    </a:lnTo>
                    <a:lnTo>
                      <a:pt x="14" y="305"/>
                    </a:lnTo>
                    <a:lnTo>
                      <a:pt x="20" y="319"/>
                    </a:lnTo>
                    <a:lnTo>
                      <a:pt x="21" y="320"/>
                    </a:lnTo>
                    <a:lnTo>
                      <a:pt x="21" y="320"/>
                    </a:lnTo>
                    <a:lnTo>
                      <a:pt x="23" y="326"/>
                    </a:lnTo>
                    <a:lnTo>
                      <a:pt x="23" y="326"/>
                    </a:lnTo>
                    <a:lnTo>
                      <a:pt x="30" y="339"/>
                    </a:lnTo>
                    <a:lnTo>
                      <a:pt x="38" y="352"/>
                    </a:lnTo>
                    <a:lnTo>
                      <a:pt x="45" y="364"/>
                    </a:lnTo>
                    <a:lnTo>
                      <a:pt x="55" y="374"/>
                    </a:lnTo>
                    <a:lnTo>
                      <a:pt x="65" y="385"/>
                    </a:lnTo>
                    <a:lnTo>
                      <a:pt x="75" y="395"/>
                    </a:lnTo>
                    <a:lnTo>
                      <a:pt x="85" y="405"/>
                    </a:lnTo>
                    <a:lnTo>
                      <a:pt x="97" y="413"/>
                    </a:lnTo>
                    <a:lnTo>
                      <a:pt x="109" y="421"/>
                    </a:lnTo>
                    <a:lnTo>
                      <a:pt x="122" y="428"/>
                    </a:lnTo>
                    <a:lnTo>
                      <a:pt x="135" y="435"/>
                    </a:lnTo>
                    <a:lnTo>
                      <a:pt x="148" y="440"/>
                    </a:lnTo>
                    <a:lnTo>
                      <a:pt x="162" y="445"/>
                    </a:lnTo>
                    <a:lnTo>
                      <a:pt x="176" y="449"/>
                    </a:lnTo>
                    <a:lnTo>
                      <a:pt x="190" y="451"/>
                    </a:lnTo>
                    <a:lnTo>
                      <a:pt x="204" y="453"/>
                    </a:lnTo>
                    <a:lnTo>
                      <a:pt x="204" y="453"/>
                    </a:lnTo>
                    <a:lnTo>
                      <a:pt x="205" y="453"/>
                    </a:lnTo>
                    <a:lnTo>
                      <a:pt x="205" y="453"/>
                    </a:lnTo>
                    <a:lnTo>
                      <a:pt x="214" y="454"/>
                    </a:lnTo>
                    <a:lnTo>
                      <a:pt x="215" y="454"/>
                    </a:lnTo>
                    <a:lnTo>
                      <a:pt x="215" y="454"/>
                    </a:lnTo>
                    <a:lnTo>
                      <a:pt x="218" y="454"/>
                    </a:lnTo>
                    <a:lnTo>
                      <a:pt x="218" y="454"/>
                    </a:lnTo>
                    <a:lnTo>
                      <a:pt x="223" y="454"/>
                    </a:lnTo>
                    <a:lnTo>
                      <a:pt x="226" y="454"/>
                    </a:lnTo>
                    <a:lnTo>
                      <a:pt x="226" y="454"/>
                    </a:lnTo>
                    <a:lnTo>
                      <a:pt x="228" y="454"/>
                    </a:lnTo>
                    <a:lnTo>
                      <a:pt x="228" y="454"/>
                    </a:lnTo>
                    <a:lnTo>
                      <a:pt x="246" y="454"/>
                    </a:lnTo>
                    <a:lnTo>
                      <a:pt x="264" y="452"/>
                    </a:lnTo>
                    <a:lnTo>
                      <a:pt x="282" y="449"/>
                    </a:lnTo>
                    <a:lnTo>
                      <a:pt x="298" y="443"/>
                    </a:lnTo>
                    <a:lnTo>
                      <a:pt x="315" y="437"/>
                    </a:lnTo>
                    <a:lnTo>
                      <a:pt x="332" y="429"/>
                    </a:lnTo>
                    <a:lnTo>
                      <a:pt x="347" y="421"/>
                    </a:lnTo>
                    <a:lnTo>
                      <a:pt x="362" y="411"/>
                    </a:lnTo>
                    <a:lnTo>
                      <a:pt x="362" y="411"/>
                    </a:lnTo>
                    <a:lnTo>
                      <a:pt x="362" y="411"/>
                    </a:lnTo>
                    <a:lnTo>
                      <a:pt x="362" y="411"/>
                    </a:lnTo>
                    <a:lnTo>
                      <a:pt x="373" y="404"/>
                    </a:lnTo>
                    <a:lnTo>
                      <a:pt x="373" y="404"/>
                    </a:lnTo>
                    <a:lnTo>
                      <a:pt x="390" y="388"/>
                    </a:lnTo>
                    <a:lnTo>
                      <a:pt x="405" y="371"/>
                    </a:lnTo>
                    <a:lnTo>
                      <a:pt x="418" y="354"/>
                    </a:lnTo>
                    <a:lnTo>
                      <a:pt x="430" y="335"/>
                    </a:lnTo>
                    <a:lnTo>
                      <a:pt x="439" y="315"/>
                    </a:lnTo>
                    <a:lnTo>
                      <a:pt x="446" y="294"/>
                    </a:lnTo>
                    <a:lnTo>
                      <a:pt x="452" y="273"/>
                    </a:lnTo>
                    <a:lnTo>
                      <a:pt x="455" y="250"/>
                    </a:lnTo>
                    <a:lnTo>
                      <a:pt x="455" y="249"/>
                    </a:lnTo>
                    <a:lnTo>
                      <a:pt x="455" y="249"/>
                    </a:lnTo>
                    <a:lnTo>
                      <a:pt x="456" y="239"/>
                    </a:lnTo>
                    <a:lnTo>
                      <a:pt x="456" y="239"/>
                    </a:lnTo>
                    <a:lnTo>
                      <a:pt x="456" y="239"/>
                    </a:lnTo>
                    <a:lnTo>
                      <a:pt x="456" y="226"/>
                    </a:lnTo>
                    <a:lnTo>
                      <a:pt x="456" y="226"/>
                    </a:lnTo>
                    <a:close/>
                    <a:moveTo>
                      <a:pt x="313" y="344"/>
                    </a:moveTo>
                    <a:lnTo>
                      <a:pt x="313" y="344"/>
                    </a:lnTo>
                    <a:lnTo>
                      <a:pt x="305" y="351"/>
                    </a:lnTo>
                    <a:lnTo>
                      <a:pt x="294" y="357"/>
                    </a:lnTo>
                    <a:lnTo>
                      <a:pt x="284" y="361"/>
                    </a:lnTo>
                    <a:lnTo>
                      <a:pt x="273" y="366"/>
                    </a:lnTo>
                    <a:lnTo>
                      <a:pt x="263" y="369"/>
                    </a:lnTo>
                    <a:lnTo>
                      <a:pt x="251" y="371"/>
                    </a:lnTo>
                    <a:lnTo>
                      <a:pt x="240" y="372"/>
                    </a:lnTo>
                    <a:lnTo>
                      <a:pt x="228" y="372"/>
                    </a:lnTo>
                    <a:lnTo>
                      <a:pt x="228" y="372"/>
                    </a:lnTo>
                    <a:lnTo>
                      <a:pt x="214" y="372"/>
                    </a:lnTo>
                    <a:lnTo>
                      <a:pt x="199" y="369"/>
                    </a:lnTo>
                    <a:lnTo>
                      <a:pt x="185" y="366"/>
                    </a:lnTo>
                    <a:lnTo>
                      <a:pt x="172" y="361"/>
                    </a:lnTo>
                    <a:lnTo>
                      <a:pt x="159" y="355"/>
                    </a:lnTo>
                    <a:lnTo>
                      <a:pt x="147" y="347"/>
                    </a:lnTo>
                    <a:lnTo>
                      <a:pt x="136" y="339"/>
                    </a:lnTo>
                    <a:lnTo>
                      <a:pt x="125" y="330"/>
                    </a:lnTo>
                    <a:lnTo>
                      <a:pt x="116" y="319"/>
                    </a:lnTo>
                    <a:lnTo>
                      <a:pt x="108" y="308"/>
                    </a:lnTo>
                    <a:lnTo>
                      <a:pt x="101" y="297"/>
                    </a:lnTo>
                    <a:lnTo>
                      <a:pt x="94" y="284"/>
                    </a:lnTo>
                    <a:lnTo>
                      <a:pt x="90" y="271"/>
                    </a:lnTo>
                    <a:lnTo>
                      <a:pt x="85" y="257"/>
                    </a:lnTo>
                    <a:lnTo>
                      <a:pt x="83" y="242"/>
                    </a:lnTo>
                    <a:lnTo>
                      <a:pt x="83" y="227"/>
                    </a:lnTo>
                    <a:lnTo>
                      <a:pt x="83" y="227"/>
                    </a:lnTo>
                    <a:lnTo>
                      <a:pt x="83" y="216"/>
                    </a:lnTo>
                    <a:lnTo>
                      <a:pt x="84" y="204"/>
                    </a:lnTo>
                    <a:lnTo>
                      <a:pt x="86" y="192"/>
                    </a:lnTo>
                    <a:lnTo>
                      <a:pt x="90" y="181"/>
                    </a:lnTo>
                    <a:lnTo>
                      <a:pt x="94" y="170"/>
                    </a:lnTo>
                    <a:lnTo>
                      <a:pt x="98" y="161"/>
                    </a:lnTo>
                    <a:lnTo>
                      <a:pt x="104" y="151"/>
                    </a:lnTo>
                    <a:lnTo>
                      <a:pt x="110" y="141"/>
                    </a:lnTo>
                    <a:lnTo>
                      <a:pt x="118" y="132"/>
                    </a:lnTo>
                    <a:lnTo>
                      <a:pt x="125" y="124"/>
                    </a:lnTo>
                    <a:lnTo>
                      <a:pt x="133" y="116"/>
                    </a:lnTo>
                    <a:lnTo>
                      <a:pt x="143" y="110"/>
                    </a:lnTo>
                    <a:lnTo>
                      <a:pt x="151" y="103"/>
                    </a:lnTo>
                    <a:lnTo>
                      <a:pt x="162" y="98"/>
                    </a:lnTo>
                    <a:lnTo>
                      <a:pt x="172" y="92"/>
                    </a:lnTo>
                    <a:lnTo>
                      <a:pt x="184" y="88"/>
                    </a:lnTo>
                    <a:lnTo>
                      <a:pt x="184" y="88"/>
                    </a:lnTo>
                    <a:lnTo>
                      <a:pt x="184" y="88"/>
                    </a:lnTo>
                    <a:lnTo>
                      <a:pt x="184" y="88"/>
                    </a:lnTo>
                    <a:lnTo>
                      <a:pt x="194" y="85"/>
                    </a:lnTo>
                    <a:lnTo>
                      <a:pt x="205" y="83"/>
                    </a:lnTo>
                    <a:lnTo>
                      <a:pt x="217" y="82"/>
                    </a:lnTo>
                    <a:lnTo>
                      <a:pt x="228" y="82"/>
                    </a:lnTo>
                    <a:lnTo>
                      <a:pt x="228" y="82"/>
                    </a:lnTo>
                    <a:lnTo>
                      <a:pt x="245" y="83"/>
                    </a:lnTo>
                    <a:lnTo>
                      <a:pt x="263" y="86"/>
                    </a:lnTo>
                    <a:lnTo>
                      <a:pt x="279" y="90"/>
                    </a:lnTo>
                    <a:lnTo>
                      <a:pt x="294" y="98"/>
                    </a:lnTo>
                    <a:lnTo>
                      <a:pt x="309" y="105"/>
                    </a:lnTo>
                    <a:lnTo>
                      <a:pt x="323" y="116"/>
                    </a:lnTo>
                    <a:lnTo>
                      <a:pt x="335" y="128"/>
                    </a:lnTo>
                    <a:lnTo>
                      <a:pt x="346" y="141"/>
                    </a:lnTo>
                    <a:lnTo>
                      <a:pt x="346" y="141"/>
                    </a:lnTo>
                    <a:lnTo>
                      <a:pt x="346" y="141"/>
                    </a:lnTo>
                    <a:lnTo>
                      <a:pt x="352" y="151"/>
                    </a:lnTo>
                    <a:lnTo>
                      <a:pt x="358" y="161"/>
                    </a:lnTo>
                    <a:lnTo>
                      <a:pt x="363" y="171"/>
                    </a:lnTo>
                    <a:lnTo>
                      <a:pt x="366" y="182"/>
                    </a:lnTo>
                    <a:lnTo>
                      <a:pt x="369" y="193"/>
                    </a:lnTo>
                    <a:lnTo>
                      <a:pt x="372" y="204"/>
                    </a:lnTo>
                    <a:lnTo>
                      <a:pt x="374" y="216"/>
                    </a:lnTo>
                    <a:lnTo>
                      <a:pt x="374" y="226"/>
                    </a:lnTo>
                    <a:lnTo>
                      <a:pt x="374" y="227"/>
                    </a:lnTo>
                    <a:lnTo>
                      <a:pt x="374" y="227"/>
                    </a:lnTo>
                    <a:lnTo>
                      <a:pt x="374" y="227"/>
                    </a:lnTo>
                    <a:lnTo>
                      <a:pt x="373" y="244"/>
                    </a:lnTo>
                    <a:lnTo>
                      <a:pt x="369" y="261"/>
                    </a:lnTo>
                    <a:lnTo>
                      <a:pt x="365" y="277"/>
                    </a:lnTo>
                    <a:lnTo>
                      <a:pt x="358" y="293"/>
                    </a:lnTo>
                    <a:lnTo>
                      <a:pt x="349" y="307"/>
                    </a:lnTo>
                    <a:lnTo>
                      <a:pt x="339" y="321"/>
                    </a:lnTo>
                    <a:lnTo>
                      <a:pt x="327" y="333"/>
                    </a:lnTo>
                    <a:lnTo>
                      <a:pt x="313" y="344"/>
                    </a:lnTo>
                    <a:lnTo>
                      <a:pt x="313" y="344"/>
                    </a:lnTo>
                    <a:close/>
                    <a:moveTo>
                      <a:pt x="442" y="220"/>
                    </a:moveTo>
                    <a:lnTo>
                      <a:pt x="388" y="220"/>
                    </a:lnTo>
                    <a:lnTo>
                      <a:pt x="388" y="220"/>
                    </a:lnTo>
                    <a:lnTo>
                      <a:pt x="387" y="209"/>
                    </a:lnTo>
                    <a:lnTo>
                      <a:pt x="386" y="198"/>
                    </a:lnTo>
                    <a:lnTo>
                      <a:pt x="383" y="188"/>
                    </a:lnTo>
                    <a:lnTo>
                      <a:pt x="380" y="178"/>
                    </a:lnTo>
                    <a:lnTo>
                      <a:pt x="377" y="167"/>
                    </a:lnTo>
                    <a:lnTo>
                      <a:pt x="373" y="157"/>
                    </a:lnTo>
                    <a:lnTo>
                      <a:pt x="367" y="149"/>
                    </a:lnTo>
                    <a:lnTo>
                      <a:pt x="362" y="139"/>
                    </a:lnTo>
                    <a:lnTo>
                      <a:pt x="405" y="108"/>
                    </a:lnTo>
                    <a:lnTo>
                      <a:pt x="405" y="108"/>
                    </a:lnTo>
                    <a:lnTo>
                      <a:pt x="413" y="119"/>
                    </a:lnTo>
                    <a:lnTo>
                      <a:pt x="420" y="134"/>
                    </a:lnTo>
                    <a:lnTo>
                      <a:pt x="427" y="146"/>
                    </a:lnTo>
                    <a:lnTo>
                      <a:pt x="431" y="161"/>
                    </a:lnTo>
                    <a:lnTo>
                      <a:pt x="435" y="176"/>
                    </a:lnTo>
                    <a:lnTo>
                      <a:pt x="439" y="190"/>
                    </a:lnTo>
                    <a:lnTo>
                      <a:pt x="441" y="205"/>
                    </a:lnTo>
                    <a:lnTo>
                      <a:pt x="442" y="220"/>
                    </a:lnTo>
                    <a:lnTo>
                      <a:pt x="442" y="220"/>
                    </a:lnTo>
                    <a:close/>
                    <a:moveTo>
                      <a:pt x="228" y="14"/>
                    </a:moveTo>
                    <a:lnTo>
                      <a:pt x="228" y="14"/>
                    </a:lnTo>
                    <a:lnTo>
                      <a:pt x="240" y="14"/>
                    </a:lnTo>
                    <a:lnTo>
                      <a:pt x="240" y="14"/>
                    </a:lnTo>
                    <a:lnTo>
                      <a:pt x="263" y="16"/>
                    </a:lnTo>
                    <a:lnTo>
                      <a:pt x="284" y="20"/>
                    </a:lnTo>
                    <a:lnTo>
                      <a:pt x="305" y="27"/>
                    </a:lnTo>
                    <a:lnTo>
                      <a:pt x="325" y="35"/>
                    </a:lnTo>
                    <a:lnTo>
                      <a:pt x="344" y="46"/>
                    </a:lnTo>
                    <a:lnTo>
                      <a:pt x="362" y="59"/>
                    </a:lnTo>
                    <a:lnTo>
                      <a:pt x="378" y="74"/>
                    </a:lnTo>
                    <a:lnTo>
                      <a:pt x="393" y="91"/>
                    </a:lnTo>
                    <a:lnTo>
                      <a:pt x="393" y="91"/>
                    </a:lnTo>
                    <a:lnTo>
                      <a:pt x="396" y="96"/>
                    </a:lnTo>
                    <a:lnTo>
                      <a:pt x="353" y="127"/>
                    </a:lnTo>
                    <a:lnTo>
                      <a:pt x="353" y="127"/>
                    </a:lnTo>
                    <a:lnTo>
                      <a:pt x="341" y="114"/>
                    </a:lnTo>
                    <a:lnTo>
                      <a:pt x="327" y="102"/>
                    </a:lnTo>
                    <a:lnTo>
                      <a:pt x="313" y="91"/>
                    </a:lnTo>
                    <a:lnTo>
                      <a:pt x="297" y="83"/>
                    </a:lnTo>
                    <a:lnTo>
                      <a:pt x="281" y="76"/>
                    </a:lnTo>
                    <a:lnTo>
                      <a:pt x="264" y="71"/>
                    </a:lnTo>
                    <a:lnTo>
                      <a:pt x="246" y="69"/>
                    </a:lnTo>
                    <a:lnTo>
                      <a:pt x="228" y="68"/>
                    </a:lnTo>
                    <a:lnTo>
                      <a:pt x="228" y="68"/>
                    </a:lnTo>
                    <a:lnTo>
                      <a:pt x="217" y="68"/>
                    </a:lnTo>
                    <a:lnTo>
                      <a:pt x="206" y="69"/>
                    </a:lnTo>
                    <a:lnTo>
                      <a:pt x="197" y="71"/>
                    </a:lnTo>
                    <a:lnTo>
                      <a:pt x="186" y="73"/>
                    </a:lnTo>
                    <a:lnTo>
                      <a:pt x="169" y="22"/>
                    </a:lnTo>
                    <a:lnTo>
                      <a:pt x="169" y="22"/>
                    </a:lnTo>
                    <a:lnTo>
                      <a:pt x="184" y="18"/>
                    </a:lnTo>
                    <a:lnTo>
                      <a:pt x="198" y="16"/>
                    </a:lnTo>
                    <a:lnTo>
                      <a:pt x="213" y="14"/>
                    </a:lnTo>
                    <a:lnTo>
                      <a:pt x="228" y="14"/>
                    </a:lnTo>
                    <a:lnTo>
                      <a:pt x="228" y="14"/>
                    </a:lnTo>
                    <a:close/>
                    <a:moveTo>
                      <a:pt x="228" y="440"/>
                    </a:moveTo>
                    <a:lnTo>
                      <a:pt x="228" y="440"/>
                    </a:lnTo>
                    <a:lnTo>
                      <a:pt x="226" y="440"/>
                    </a:lnTo>
                    <a:lnTo>
                      <a:pt x="223" y="440"/>
                    </a:lnTo>
                    <a:lnTo>
                      <a:pt x="223" y="440"/>
                    </a:lnTo>
                    <a:lnTo>
                      <a:pt x="218" y="440"/>
                    </a:lnTo>
                    <a:lnTo>
                      <a:pt x="218" y="440"/>
                    </a:lnTo>
                    <a:lnTo>
                      <a:pt x="216" y="440"/>
                    </a:lnTo>
                    <a:lnTo>
                      <a:pt x="215" y="440"/>
                    </a:lnTo>
                    <a:lnTo>
                      <a:pt x="215" y="440"/>
                    </a:lnTo>
                    <a:lnTo>
                      <a:pt x="207" y="439"/>
                    </a:lnTo>
                    <a:lnTo>
                      <a:pt x="206" y="439"/>
                    </a:lnTo>
                    <a:lnTo>
                      <a:pt x="206" y="439"/>
                    </a:lnTo>
                    <a:lnTo>
                      <a:pt x="192" y="437"/>
                    </a:lnTo>
                    <a:lnTo>
                      <a:pt x="179" y="435"/>
                    </a:lnTo>
                    <a:lnTo>
                      <a:pt x="165" y="432"/>
                    </a:lnTo>
                    <a:lnTo>
                      <a:pt x="153" y="427"/>
                    </a:lnTo>
                    <a:lnTo>
                      <a:pt x="140" y="422"/>
                    </a:lnTo>
                    <a:lnTo>
                      <a:pt x="129" y="415"/>
                    </a:lnTo>
                    <a:lnTo>
                      <a:pt x="117" y="409"/>
                    </a:lnTo>
                    <a:lnTo>
                      <a:pt x="106" y="401"/>
                    </a:lnTo>
                    <a:lnTo>
                      <a:pt x="95" y="394"/>
                    </a:lnTo>
                    <a:lnTo>
                      <a:pt x="84" y="384"/>
                    </a:lnTo>
                    <a:lnTo>
                      <a:pt x="75" y="375"/>
                    </a:lnTo>
                    <a:lnTo>
                      <a:pt x="66" y="365"/>
                    </a:lnTo>
                    <a:lnTo>
                      <a:pt x="57" y="355"/>
                    </a:lnTo>
                    <a:lnTo>
                      <a:pt x="50" y="343"/>
                    </a:lnTo>
                    <a:lnTo>
                      <a:pt x="42" y="331"/>
                    </a:lnTo>
                    <a:lnTo>
                      <a:pt x="36" y="319"/>
                    </a:lnTo>
                    <a:lnTo>
                      <a:pt x="36" y="319"/>
                    </a:lnTo>
                    <a:lnTo>
                      <a:pt x="34" y="315"/>
                    </a:lnTo>
                    <a:lnTo>
                      <a:pt x="32" y="314"/>
                    </a:lnTo>
                    <a:lnTo>
                      <a:pt x="32" y="314"/>
                    </a:lnTo>
                    <a:lnTo>
                      <a:pt x="28" y="301"/>
                    </a:lnTo>
                    <a:lnTo>
                      <a:pt x="24" y="288"/>
                    </a:lnTo>
                    <a:lnTo>
                      <a:pt x="21" y="275"/>
                    </a:lnTo>
                    <a:lnTo>
                      <a:pt x="17" y="262"/>
                    </a:lnTo>
                    <a:lnTo>
                      <a:pt x="17" y="261"/>
                    </a:lnTo>
                    <a:lnTo>
                      <a:pt x="17" y="261"/>
                    </a:lnTo>
                    <a:lnTo>
                      <a:pt x="16" y="253"/>
                    </a:lnTo>
                    <a:lnTo>
                      <a:pt x="16" y="252"/>
                    </a:lnTo>
                    <a:lnTo>
                      <a:pt x="16" y="252"/>
                    </a:lnTo>
                    <a:lnTo>
                      <a:pt x="16" y="250"/>
                    </a:lnTo>
                    <a:lnTo>
                      <a:pt x="16" y="250"/>
                    </a:lnTo>
                    <a:lnTo>
                      <a:pt x="15" y="247"/>
                    </a:lnTo>
                    <a:lnTo>
                      <a:pt x="15" y="244"/>
                    </a:lnTo>
                    <a:lnTo>
                      <a:pt x="15" y="244"/>
                    </a:lnTo>
                    <a:lnTo>
                      <a:pt x="15" y="238"/>
                    </a:lnTo>
                    <a:lnTo>
                      <a:pt x="15" y="236"/>
                    </a:lnTo>
                    <a:lnTo>
                      <a:pt x="15" y="236"/>
                    </a:lnTo>
                    <a:lnTo>
                      <a:pt x="15" y="227"/>
                    </a:lnTo>
                    <a:lnTo>
                      <a:pt x="15" y="227"/>
                    </a:lnTo>
                    <a:lnTo>
                      <a:pt x="15" y="223"/>
                    </a:lnTo>
                    <a:lnTo>
                      <a:pt x="15" y="223"/>
                    </a:lnTo>
                    <a:lnTo>
                      <a:pt x="15" y="218"/>
                    </a:lnTo>
                    <a:lnTo>
                      <a:pt x="15" y="218"/>
                    </a:lnTo>
                    <a:lnTo>
                      <a:pt x="16" y="203"/>
                    </a:lnTo>
                    <a:lnTo>
                      <a:pt x="18" y="186"/>
                    </a:lnTo>
                    <a:lnTo>
                      <a:pt x="22" y="171"/>
                    </a:lnTo>
                    <a:lnTo>
                      <a:pt x="26" y="156"/>
                    </a:lnTo>
                    <a:lnTo>
                      <a:pt x="31" y="142"/>
                    </a:lnTo>
                    <a:lnTo>
                      <a:pt x="38" y="128"/>
                    </a:lnTo>
                    <a:lnTo>
                      <a:pt x="45" y="115"/>
                    </a:lnTo>
                    <a:lnTo>
                      <a:pt x="54" y="102"/>
                    </a:lnTo>
                    <a:lnTo>
                      <a:pt x="63" y="90"/>
                    </a:lnTo>
                    <a:lnTo>
                      <a:pt x="74" y="80"/>
                    </a:lnTo>
                    <a:lnTo>
                      <a:pt x="84" y="69"/>
                    </a:lnTo>
                    <a:lnTo>
                      <a:pt x="96" y="59"/>
                    </a:lnTo>
                    <a:lnTo>
                      <a:pt x="108" y="49"/>
                    </a:lnTo>
                    <a:lnTo>
                      <a:pt x="122" y="42"/>
                    </a:lnTo>
                    <a:lnTo>
                      <a:pt x="136" y="34"/>
                    </a:lnTo>
                    <a:lnTo>
                      <a:pt x="150" y="28"/>
                    </a:lnTo>
                    <a:lnTo>
                      <a:pt x="152" y="28"/>
                    </a:lnTo>
                    <a:lnTo>
                      <a:pt x="152" y="28"/>
                    </a:lnTo>
                    <a:lnTo>
                      <a:pt x="156" y="27"/>
                    </a:lnTo>
                    <a:lnTo>
                      <a:pt x="172" y="77"/>
                    </a:lnTo>
                    <a:lnTo>
                      <a:pt x="172" y="77"/>
                    </a:lnTo>
                    <a:lnTo>
                      <a:pt x="161" y="82"/>
                    </a:lnTo>
                    <a:lnTo>
                      <a:pt x="150" y="88"/>
                    </a:lnTo>
                    <a:lnTo>
                      <a:pt x="139" y="95"/>
                    </a:lnTo>
                    <a:lnTo>
                      <a:pt x="130" y="101"/>
                    </a:lnTo>
                    <a:lnTo>
                      <a:pt x="121" y="109"/>
                    </a:lnTo>
                    <a:lnTo>
                      <a:pt x="112" y="117"/>
                    </a:lnTo>
                    <a:lnTo>
                      <a:pt x="104" y="126"/>
                    </a:lnTo>
                    <a:lnTo>
                      <a:pt x="97" y="136"/>
                    </a:lnTo>
                    <a:lnTo>
                      <a:pt x="91" y="145"/>
                    </a:lnTo>
                    <a:lnTo>
                      <a:pt x="85" y="156"/>
                    </a:lnTo>
                    <a:lnTo>
                      <a:pt x="80" y="167"/>
                    </a:lnTo>
                    <a:lnTo>
                      <a:pt x="76" y="179"/>
                    </a:lnTo>
                    <a:lnTo>
                      <a:pt x="72" y="191"/>
                    </a:lnTo>
                    <a:lnTo>
                      <a:pt x="70" y="203"/>
                    </a:lnTo>
                    <a:lnTo>
                      <a:pt x="69" y="215"/>
                    </a:lnTo>
                    <a:lnTo>
                      <a:pt x="68" y="227"/>
                    </a:lnTo>
                    <a:lnTo>
                      <a:pt x="68" y="227"/>
                    </a:lnTo>
                    <a:lnTo>
                      <a:pt x="69" y="244"/>
                    </a:lnTo>
                    <a:lnTo>
                      <a:pt x="71" y="259"/>
                    </a:lnTo>
                    <a:lnTo>
                      <a:pt x="76" y="274"/>
                    </a:lnTo>
                    <a:lnTo>
                      <a:pt x="81" y="289"/>
                    </a:lnTo>
                    <a:lnTo>
                      <a:pt x="88" y="303"/>
                    </a:lnTo>
                    <a:lnTo>
                      <a:pt x="96" y="316"/>
                    </a:lnTo>
                    <a:lnTo>
                      <a:pt x="105" y="328"/>
                    </a:lnTo>
                    <a:lnTo>
                      <a:pt x="116" y="340"/>
                    </a:lnTo>
                    <a:lnTo>
                      <a:pt x="126" y="351"/>
                    </a:lnTo>
                    <a:lnTo>
                      <a:pt x="139" y="359"/>
                    </a:lnTo>
                    <a:lnTo>
                      <a:pt x="152" y="367"/>
                    </a:lnTo>
                    <a:lnTo>
                      <a:pt x="166" y="374"/>
                    </a:lnTo>
                    <a:lnTo>
                      <a:pt x="180" y="380"/>
                    </a:lnTo>
                    <a:lnTo>
                      <a:pt x="197" y="383"/>
                    </a:lnTo>
                    <a:lnTo>
                      <a:pt x="212" y="386"/>
                    </a:lnTo>
                    <a:lnTo>
                      <a:pt x="228" y="386"/>
                    </a:lnTo>
                    <a:lnTo>
                      <a:pt x="228" y="386"/>
                    </a:lnTo>
                    <a:lnTo>
                      <a:pt x="240" y="386"/>
                    </a:lnTo>
                    <a:lnTo>
                      <a:pt x="252" y="385"/>
                    </a:lnTo>
                    <a:lnTo>
                      <a:pt x="264" y="383"/>
                    </a:lnTo>
                    <a:lnTo>
                      <a:pt x="274" y="380"/>
                    </a:lnTo>
                    <a:lnTo>
                      <a:pt x="285" y="377"/>
                    </a:lnTo>
                    <a:lnTo>
                      <a:pt x="296" y="371"/>
                    </a:lnTo>
                    <a:lnTo>
                      <a:pt x="307" y="367"/>
                    </a:lnTo>
                    <a:lnTo>
                      <a:pt x="317" y="360"/>
                    </a:lnTo>
                    <a:lnTo>
                      <a:pt x="348" y="404"/>
                    </a:lnTo>
                    <a:lnTo>
                      <a:pt x="348" y="404"/>
                    </a:lnTo>
                    <a:lnTo>
                      <a:pt x="335" y="412"/>
                    </a:lnTo>
                    <a:lnTo>
                      <a:pt x="321" y="420"/>
                    </a:lnTo>
                    <a:lnTo>
                      <a:pt x="306" y="426"/>
                    </a:lnTo>
                    <a:lnTo>
                      <a:pt x="291" y="432"/>
                    </a:lnTo>
                    <a:lnTo>
                      <a:pt x="275" y="435"/>
                    </a:lnTo>
                    <a:lnTo>
                      <a:pt x="260" y="438"/>
                    </a:lnTo>
                    <a:lnTo>
                      <a:pt x="244" y="440"/>
                    </a:lnTo>
                    <a:lnTo>
                      <a:pt x="228" y="440"/>
                    </a:lnTo>
                    <a:lnTo>
                      <a:pt x="228" y="440"/>
                    </a:lnTo>
                    <a:close/>
                    <a:moveTo>
                      <a:pt x="442" y="239"/>
                    </a:moveTo>
                    <a:lnTo>
                      <a:pt x="442" y="239"/>
                    </a:lnTo>
                    <a:lnTo>
                      <a:pt x="441" y="248"/>
                    </a:lnTo>
                    <a:lnTo>
                      <a:pt x="441" y="249"/>
                    </a:lnTo>
                    <a:lnTo>
                      <a:pt x="441" y="249"/>
                    </a:lnTo>
                    <a:lnTo>
                      <a:pt x="437" y="270"/>
                    </a:lnTo>
                    <a:lnTo>
                      <a:pt x="433" y="290"/>
                    </a:lnTo>
                    <a:lnTo>
                      <a:pt x="426" y="310"/>
                    </a:lnTo>
                    <a:lnTo>
                      <a:pt x="417" y="328"/>
                    </a:lnTo>
                    <a:lnTo>
                      <a:pt x="406" y="346"/>
                    </a:lnTo>
                    <a:lnTo>
                      <a:pt x="394" y="362"/>
                    </a:lnTo>
                    <a:lnTo>
                      <a:pt x="379" y="378"/>
                    </a:lnTo>
                    <a:lnTo>
                      <a:pt x="364" y="392"/>
                    </a:lnTo>
                    <a:lnTo>
                      <a:pt x="364" y="392"/>
                    </a:lnTo>
                    <a:lnTo>
                      <a:pt x="360" y="396"/>
                    </a:lnTo>
                    <a:lnTo>
                      <a:pt x="354" y="388"/>
                    </a:lnTo>
                    <a:lnTo>
                      <a:pt x="327" y="352"/>
                    </a:lnTo>
                    <a:lnTo>
                      <a:pt x="327" y="352"/>
                    </a:lnTo>
                    <a:lnTo>
                      <a:pt x="340" y="341"/>
                    </a:lnTo>
                    <a:lnTo>
                      <a:pt x="352" y="328"/>
                    </a:lnTo>
                    <a:lnTo>
                      <a:pt x="362" y="314"/>
                    </a:lnTo>
                    <a:lnTo>
                      <a:pt x="371" y="300"/>
                    </a:lnTo>
                    <a:lnTo>
                      <a:pt x="377" y="284"/>
                    </a:lnTo>
                    <a:lnTo>
                      <a:pt x="382" y="267"/>
                    </a:lnTo>
                    <a:lnTo>
                      <a:pt x="386" y="251"/>
                    </a:lnTo>
                    <a:lnTo>
                      <a:pt x="388" y="234"/>
                    </a:lnTo>
                    <a:lnTo>
                      <a:pt x="442" y="234"/>
                    </a:lnTo>
                    <a:lnTo>
                      <a:pt x="442" y="234"/>
                    </a:lnTo>
                    <a:lnTo>
                      <a:pt x="442" y="238"/>
                    </a:lnTo>
                    <a:lnTo>
                      <a:pt x="442" y="239"/>
                    </a:lnTo>
                    <a:lnTo>
                      <a:pt x="442" y="239"/>
                    </a:lnTo>
                    <a:lnTo>
                      <a:pt x="442" y="23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wrap="none"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3022600" y="4586288"/>
                <a:ext cx="360363" cy="361950"/>
              </a:xfrm>
              <a:custGeom>
                <a:gdLst>
                  <a:gd fmla="*/ 101 w 227" name="T0"/>
                  <a:gd fmla="*/ 0 h 228" name="T1"/>
                  <a:gd fmla="*/ 69 w 227" name="T2"/>
                  <a:gd fmla="*/ 9 h 228" name="T3"/>
                  <a:gd fmla="*/ 41 w 227" name="T4"/>
                  <a:gd fmla="*/ 26 h 228" name="T5"/>
                  <a:gd fmla="*/ 19 w 227" name="T6"/>
                  <a:gd fmla="*/ 51 h 228" name="T7"/>
                  <a:gd fmla="*/ 4 w 227" name="T8"/>
                  <a:gd fmla="*/ 80 h 228" name="T9"/>
                  <a:gd fmla="*/ 0 w 227" name="T10"/>
                  <a:gd fmla="*/ 113 h 228" name="T11"/>
                  <a:gd fmla="*/ 2 w 227" name="T12"/>
                  <a:gd fmla="*/ 137 h 228" name="T13"/>
                  <a:gd fmla="*/ 13 w 227" name="T14"/>
                  <a:gd fmla="*/ 168 h 228" name="T15"/>
                  <a:gd fmla="*/ 33 w 227" name="T16"/>
                  <a:gd fmla="*/ 194 h 228" name="T17"/>
                  <a:gd fmla="*/ 59 w 227" name="T18"/>
                  <a:gd fmla="*/ 214 h 228" name="T19"/>
                  <a:gd fmla="*/ 90 w 227" name="T20"/>
                  <a:gd fmla="*/ 226 h 228" name="T21"/>
                  <a:gd fmla="*/ 113 w 227" name="T22"/>
                  <a:gd fmla="*/ 228 h 228" name="T23"/>
                  <a:gd fmla="*/ 148 w 227" name="T24"/>
                  <a:gd fmla="*/ 222 h 228" name="T25"/>
                  <a:gd fmla="*/ 177 w 227" name="T26"/>
                  <a:gd fmla="*/ 208 h 228" name="T27"/>
                  <a:gd fmla="*/ 202 w 227" name="T28"/>
                  <a:gd fmla="*/ 187 h 228" name="T29"/>
                  <a:gd fmla="*/ 219 w 227" name="T30"/>
                  <a:gd fmla="*/ 159 h 228" name="T31"/>
                  <a:gd fmla="*/ 226 w 227" name="T32"/>
                  <a:gd fmla="*/ 125 h 228" name="T33"/>
                  <a:gd fmla="*/ 226 w 227" name="T34"/>
                  <a:gd fmla="*/ 103 h 228" name="T35"/>
                  <a:gd fmla="*/ 219 w 227" name="T36"/>
                  <a:gd fmla="*/ 69 h 228" name="T37"/>
                  <a:gd fmla="*/ 202 w 227" name="T38"/>
                  <a:gd fmla="*/ 41 h 228" name="T39"/>
                  <a:gd fmla="*/ 177 w 227" name="T40"/>
                  <a:gd fmla="*/ 19 h 228" name="T41"/>
                  <a:gd fmla="*/ 148 w 227" name="T42"/>
                  <a:gd fmla="*/ 5 h 228" name="T43"/>
                  <a:gd fmla="*/ 113 w 227" name="T44"/>
                  <a:gd fmla="*/ 0 h 228" name="T45"/>
                  <a:gd fmla="*/ 113 w 227" name="T46"/>
                  <a:gd fmla="*/ 214 h 228" name="T47"/>
                  <a:gd fmla="*/ 84 w 227" name="T48"/>
                  <a:gd fmla="*/ 210 h 228" name="T49"/>
                  <a:gd fmla="*/ 58 w 227" name="T50"/>
                  <a:gd fmla="*/ 197 h 228" name="T51"/>
                  <a:gd fmla="*/ 36 w 227" name="T52"/>
                  <a:gd fmla="*/ 177 h 228" name="T53"/>
                  <a:gd fmla="*/ 21 w 227" name="T54"/>
                  <a:gd fmla="*/ 152 h 228" name="T55"/>
                  <a:gd fmla="*/ 14 w 227" name="T56"/>
                  <a:gd fmla="*/ 124 h 228" name="T57"/>
                  <a:gd fmla="*/ 14 w 227" name="T58"/>
                  <a:gd fmla="*/ 104 h 228" name="T59"/>
                  <a:gd fmla="*/ 21 w 227" name="T60"/>
                  <a:gd fmla="*/ 76 h 228" name="T61"/>
                  <a:gd fmla="*/ 36 w 227" name="T62"/>
                  <a:gd fmla="*/ 51 h 228" name="T63"/>
                  <a:gd fmla="*/ 58 w 227" name="T64"/>
                  <a:gd fmla="*/ 31 h 228" name="T65"/>
                  <a:gd fmla="*/ 84 w 227" name="T66"/>
                  <a:gd fmla="*/ 18 h 228" name="T67"/>
                  <a:gd fmla="*/ 113 w 227" name="T68"/>
                  <a:gd fmla="*/ 14 h 228" name="T69"/>
                  <a:gd fmla="*/ 133 w 227" name="T70"/>
                  <a:gd fmla="*/ 16 h 228" name="T71"/>
                  <a:gd fmla="*/ 160 w 227" name="T72"/>
                  <a:gd fmla="*/ 26 h 228" name="T73"/>
                  <a:gd fmla="*/ 184 w 227" name="T74"/>
                  <a:gd fmla="*/ 43 h 228" name="T75"/>
                  <a:gd fmla="*/ 202 w 227" name="T76"/>
                  <a:gd fmla="*/ 66 h 228" name="T77"/>
                  <a:gd fmla="*/ 211 w 227" name="T78"/>
                  <a:gd fmla="*/ 94 h 228" name="T79"/>
                  <a:gd fmla="*/ 213 w 227" name="T80"/>
                  <a:gd fmla="*/ 113 h 228" name="T81"/>
                  <a:gd fmla="*/ 209 w 227" name="T82"/>
                  <a:gd fmla="*/ 144 h 228" name="T83"/>
                  <a:gd fmla="*/ 196 w 227" name="T84"/>
                  <a:gd fmla="*/ 170 h 228" name="T85"/>
                  <a:gd fmla="*/ 177 w 227" name="T86"/>
                  <a:gd fmla="*/ 191 h 228" name="T87"/>
                  <a:gd fmla="*/ 152 w 227" name="T88"/>
                  <a:gd fmla="*/ 206 h 228" name="T89"/>
                  <a:gd fmla="*/ 124 w 227" name="T90"/>
                  <a:gd fmla="*/ 213 h 228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228" w="226">
                    <a:moveTo>
                      <a:pt x="113" y="0"/>
                    </a:moveTo>
                    <a:lnTo>
                      <a:pt x="113" y="0"/>
                    </a:lnTo>
                    <a:lnTo>
                      <a:pt x="101" y="0"/>
                    </a:lnTo>
                    <a:lnTo>
                      <a:pt x="90" y="2"/>
                    </a:lnTo>
                    <a:lnTo>
                      <a:pt x="79" y="5"/>
                    </a:lnTo>
                    <a:lnTo>
                      <a:pt x="69" y="9"/>
                    </a:lnTo>
                    <a:lnTo>
                      <a:pt x="59" y="14"/>
                    </a:lnTo>
                    <a:lnTo>
                      <a:pt x="49" y="19"/>
                    </a:lnTo>
                    <a:lnTo>
                      <a:pt x="41" y="26"/>
                    </a:lnTo>
                    <a:lnTo>
                      <a:pt x="33" y="33"/>
                    </a:lnTo>
                    <a:lnTo>
                      <a:pt x="25" y="41"/>
                    </a:lnTo>
                    <a:lnTo>
                      <a:pt x="19" y="51"/>
                    </a:lnTo>
                    <a:lnTo>
                      <a:pt x="13" y="59"/>
                    </a:lnTo>
                    <a:lnTo>
                      <a:pt x="8" y="69"/>
                    </a:lnTo>
                    <a:lnTo>
                      <a:pt x="4" y="80"/>
                    </a:lnTo>
                    <a:lnTo>
                      <a:pt x="2" y="91"/>
                    </a:lnTo>
                    <a:lnTo>
                      <a:pt x="0" y="103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25"/>
                    </a:lnTo>
                    <a:lnTo>
                      <a:pt x="2" y="137"/>
                    </a:lnTo>
                    <a:lnTo>
                      <a:pt x="4" y="148"/>
                    </a:lnTo>
                    <a:lnTo>
                      <a:pt x="8" y="159"/>
                    </a:lnTo>
                    <a:lnTo>
                      <a:pt x="13" y="168"/>
                    </a:lnTo>
                    <a:lnTo>
                      <a:pt x="19" y="177"/>
                    </a:lnTo>
                    <a:lnTo>
                      <a:pt x="25" y="187"/>
                    </a:lnTo>
                    <a:lnTo>
                      <a:pt x="33" y="194"/>
                    </a:lnTo>
                    <a:lnTo>
                      <a:pt x="41" y="202"/>
                    </a:lnTo>
                    <a:lnTo>
                      <a:pt x="49" y="208"/>
                    </a:lnTo>
                    <a:lnTo>
                      <a:pt x="59" y="214"/>
                    </a:lnTo>
                    <a:lnTo>
                      <a:pt x="69" y="219"/>
                    </a:lnTo>
                    <a:lnTo>
                      <a:pt x="79" y="222"/>
                    </a:lnTo>
                    <a:lnTo>
                      <a:pt x="90" y="226"/>
                    </a:lnTo>
                    <a:lnTo>
                      <a:pt x="101" y="228"/>
                    </a:lnTo>
                    <a:lnTo>
                      <a:pt x="113" y="228"/>
                    </a:lnTo>
                    <a:lnTo>
                      <a:pt x="113" y="228"/>
                    </a:lnTo>
                    <a:lnTo>
                      <a:pt x="125" y="228"/>
                    </a:lnTo>
                    <a:lnTo>
                      <a:pt x="137" y="226"/>
                    </a:lnTo>
                    <a:lnTo>
                      <a:pt x="148" y="222"/>
                    </a:lnTo>
                    <a:lnTo>
                      <a:pt x="157" y="219"/>
                    </a:lnTo>
                    <a:lnTo>
                      <a:pt x="168" y="214"/>
                    </a:lnTo>
                    <a:lnTo>
                      <a:pt x="177" y="208"/>
                    </a:lnTo>
                    <a:lnTo>
                      <a:pt x="185" y="202"/>
                    </a:lnTo>
                    <a:lnTo>
                      <a:pt x="194" y="194"/>
                    </a:lnTo>
                    <a:lnTo>
                      <a:pt x="202" y="187"/>
                    </a:lnTo>
                    <a:lnTo>
                      <a:pt x="208" y="177"/>
                    </a:lnTo>
                    <a:lnTo>
                      <a:pt x="213" y="168"/>
                    </a:lnTo>
                    <a:lnTo>
                      <a:pt x="219" y="159"/>
                    </a:lnTo>
                    <a:lnTo>
                      <a:pt x="222" y="148"/>
                    </a:lnTo>
                    <a:lnTo>
                      <a:pt x="225" y="137"/>
                    </a:lnTo>
                    <a:lnTo>
                      <a:pt x="226" y="125"/>
                    </a:lnTo>
                    <a:lnTo>
                      <a:pt x="227" y="113"/>
                    </a:lnTo>
                    <a:lnTo>
                      <a:pt x="227" y="113"/>
                    </a:lnTo>
                    <a:lnTo>
                      <a:pt x="226" y="103"/>
                    </a:lnTo>
                    <a:lnTo>
                      <a:pt x="225" y="91"/>
                    </a:lnTo>
                    <a:lnTo>
                      <a:pt x="222" y="80"/>
                    </a:lnTo>
                    <a:lnTo>
                      <a:pt x="219" y="69"/>
                    </a:lnTo>
                    <a:lnTo>
                      <a:pt x="213" y="59"/>
                    </a:lnTo>
                    <a:lnTo>
                      <a:pt x="208" y="51"/>
                    </a:lnTo>
                    <a:lnTo>
                      <a:pt x="202" y="41"/>
                    </a:lnTo>
                    <a:lnTo>
                      <a:pt x="194" y="33"/>
                    </a:lnTo>
                    <a:lnTo>
                      <a:pt x="185" y="26"/>
                    </a:lnTo>
                    <a:lnTo>
                      <a:pt x="177" y="19"/>
                    </a:lnTo>
                    <a:lnTo>
                      <a:pt x="168" y="14"/>
                    </a:lnTo>
                    <a:lnTo>
                      <a:pt x="157" y="9"/>
                    </a:lnTo>
                    <a:lnTo>
                      <a:pt x="148" y="5"/>
                    </a:lnTo>
                    <a:lnTo>
                      <a:pt x="137" y="2"/>
                    </a:lnTo>
                    <a:lnTo>
                      <a:pt x="125" y="0"/>
                    </a:lnTo>
                    <a:lnTo>
                      <a:pt x="113" y="0"/>
                    </a:lnTo>
                    <a:lnTo>
                      <a:pt x="113" y="0"/>
                    </a:lnTo>
                    <a:close/>
                    <a:moveTo>
                      <a:pt x="113" y="214"/>
                    </a:moveTo>
                    <a:lnTo>
                      <a:pt x="113" y="214"/>
                    </a:lnTo>
                    <a:lnTo>
                      <a:pt x="103" y="213"/>
                    </a:lnTo>
                    <a:lnTo>
                      <a:pt x="94" y="212"/>
                    </a:lnTo>
                    <a:lnTo>
                      <a:pt x="84" y="210"/>
                    </a:lnTo>
                    <a:lnTo>
                      <a:pt x="74" y="206"/>
                    </a:lnTo>
                    <a:lnTo>
                      <a:pt x="65" y="202"/>
                    </a:lnTo>
                    <a:lnTo>
                      <a:pt x="58" y="197"/>
                    </a:lnTo>
                    <a:lnTo>
                      <a:pt x="49" y="191"/>
                    </a:lnTo>
                    <a:lnTo>
                      <a:pt x="43" y="185"/>
                    </a:lnTo>
                    <a:lnTo>
                      <a:pt x="36" y="177"/>
                    </a:lnTo>
                    <a:lnTo>
                      <a:pt x="31" y="170"/>
                    </a:lnTo>
                    <a:lnTo>
                      <a:pt x="25" y="162"/>
                    </a:lnTo>
                    <a:lnTo>
                      <a:pt x="21" y="152"/>
                    </a:lnTo>
                    <a:lnTo>
                      <a:pt x="18" y="144"/>
                    </a:lnTo>
                    <a:lnTo>
                      <a:pt x="16" y="134"/>
                    </a:lnTo>
                    <a:lnTo>
                      <a:pt x="14" y="124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04"/>
                    </a:lnTo>
                    <a:lnTo>
                      <a:pt x="16" y="94"/>
                    </a:lnTo>
                    <a:lnTo>
                      <a:pt x="18" y="84"/>
                    </a:lnTo>
                    <a:lnTo>
                      <a:pt x="21" y="76"/>
                    </a:lnTo>
                    <a:lnTo>
                      <a:pt x="25" y="66"/>
                    </a:lnTo>
                    <a:lnTo>
                      <a:pt x="31" y="58"/>
                    </a:lnTo>
                    <a:lnTo>
                      <a:pt x="36" y="51"/>
                    </a:lnTo>
                    <a:lnTo>
                      <a:pt x="43" y="43"/>
                    </a:lnTo>
                    <a:lnTo>
                      <a:pt x="49" y="37"/>
                    </a:lnTo>
                    <a:lnTo>
                      <a:pt x="58" y="31"/>
                    </a:lnTo>
                    <a:lnTo>
                      <a:pt x="65" y="26"/>
                    </a:lnTo>
                    <a:lnTo>
                      <a:pt x="74" y="22"/>
                    </a:lnTo>
                    <a:lnTo>
                      <a:pt x="84" y="18"/>
                    </a:lnTo>
                    <a:lnTo>
                      <a:pt x="94" y="16"/>
                    </a:lnTo>
                    <a:lnTo>
                      <a:pt x="103" y="15"/>
                    </a:lnTo>
                    <a:lnTo>
                      <a:pt x="113" y="14"/>
                    </a:lnTo>
                    <a:lnTo>
                      <a:pt x="113" y="14"/>
                    </a:lnTo>
                    <a:lnTo>
                      <a:pt x="124" y="15"/>
                    </a:lnTo>
                    <a:lnTo>
                      <a:pt x="133" y="16"/>
                    </a:lnTo>
                    <a:lnTo>
                      <a:pt x="143" y="18"/>
                    </a:lnTo>
                    <a:lnTo>
                      <a:pt x="152" y="22"/>
                    </a:lnTo>
                    <a:lnTo>
                      <a:pt x="160" y="26"/>
                    </a:lnTo>
                    <a:lnTo>
                      <a:pt x="169" y="31"/>
                    </a:lnTo>
                    <a:lnTo>
                      <a:pt x="177" y="37"/>
                    </a:lnTo>
                    <a:lnTo>
                      <a:pt x="184" y="43"/>
                    </a:lnTo>
                    <a:lnTo>
                      <a:pt x="191" y="51"/>
                    </a:lnTo>
                    <a:lnTo>
                      <a:pt x="196" y="58"/>
                    </a:lnTo>
                    <a:lnTo>
                      <a:pt x="202" y="66"/>
                    </a:lnTo>
                    <a:lnTo>
                      <a:pt x="205" y="76"/>
                    </a:lnTo>
                    <a:lnTo>
                      <a:pt x="209" y="84"/>
                    </a:lnTo>
                    <a:lnTo>
                      <a:pt x="211" y="94"/>
                    </a:lnTo>
                    <a:lnTo>
                      <a:pt x="212" y="104"/>
                    </a:lnTo>
                    <a:lnTo>
                      <a:pt x="213" y="113"/>
                    </a:lnTo>
                    <a:lnTo>
                      <a:pt x="213" y="113"/>
                    </a:lnTo>
                    <a:lnTo>
                      <a:pt x="212" y="124"/>
                    </a:lnTo>
                    <a:lnTo>
                      <a:pt x="211" y="134"/>
                    </a:lnTo>
                    <a:lnTo>
                      <a:pt x="209" y="144"/>
                    </a:lnTo>
                    <a:lnTo>
                      <a:pt x="205" y="152"/>
                    </a:lnTo>
                    <a:lnTo>
                      <a:pt x="202" y="162"/>
                    </a:lnTo>
                    <a:lnTo>
                      <a:pt x="196" y="170"/>
                    </a:lnTo>
                    <a:lnTo>
                      <a:pt x="191" y="177"/>
                    </a:lnTo>
                    <a:lnTo>
                      <a:pt x="184" y="185"/>
                    </a:lnTo>
                    <a:lnTo>
                      <a:pt x="177" y="191"/>
                    </a:lnTo>
                    <a:lnTo>
                      <a:pt x="169" y="197"/>
                    </a:lnTo>
                    <a:lnTo>
                      <a:pt x="160" y="202"/>
                    </a:lnTo>
                    <a:lnTo>
                      <a:pt x="152" y="206"/>
                    </a:lnTo>
                    <a:lnTo>
                      <a:pt x="143" y="210"/>
                    </a:lnTo>
                    <a:lnTo>
                      <a:pt x="133" y="212"/>
                    </a:lnTo>
                    <a:lnTo>
                      <a:pt x="124" y="213"/>
                    </a:lnTo>
                    <a:lnTo>
                      <a:pt x="113" y="214"/>
                    </a:lnTo>
                    <a:lnTo>
                      <a:pt x="113" y="2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wrap="none"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3060700" y="4625975"/>
                <a:ext cx="282575" cy="282575"/>
              </a:xfrm>
              <a:custGeom>
                <a:gdLst>
                  <a:gd fmla="*/ 80 w 178" name="T0"/>
                  <a:gd fmla="*/ 1 h 178" name="T1"/>
                  <a:gd fmla="*/ 54 w 178" name="T2"/>
                  <a:gd fmla="*/ 7 h 178" name="T3"/>
                  <a:gd fmla="*/ 33 w 178" name="T4"/>
                  <a:gd fmla="*/ 20 h 178" name="T5"/>
                  <a:gd fmla="*/ 16 w 178" name="T6"/>
                  <a:gd fmla="*/ 40 h 178" name="T7"/>
                  <a:gd fmla="*/ 5 w 178" name="T8"/>
                  <a:gd fmla="*/ 62 h 178" name="T9"/>
                  <a:gd fmla="*/ 0 w 178" name="T10"/>
                  <a:gd fmla="*/ 88 h 178" name="T11"/>
                  <a:gd fmla="*/ 3 w 178" name="T12"/>
                  <a:gd fmla="*/ 107 h 178" name="T13"/>
                  <a:gd fmla="*/ 11 w 178" name="T14"/>
                  <a:gd fmla="*/ 132 h 178" name="T15"/>
                  <a:gd fmla="*/ 26 w 178" name="T16"/>
                  <a:gd fmla="*/ 152 h 178" name="T17"/>
                  <a:gd fmla="*/ 47 w 178" name="T18"/>
                  <a:gd fmla="*/ 167 h 178" name="T19"/>
                  <a:gd fmla="*/ 72 w 178" name="T20"/>
                  <a:gd fmla="*/ 176 h 178" name="T21"/>
                  <a:gd fmla="*/ 89 w 178" name="T22"/>
                  <a:gd fmla="*/ 178 h 178" name="T23"/>
                  <a:gd fmla="*/ 116 w 178" name="T24"/>
                  <a:gd fmla="*/ 174 h 178" name="T25"/>
                  <a:gd fmla="*/ 139 w 178" name="T26"/>
                  <a:gd fmla="*/ 163 h 178" name="T27"/>
                  <a:gd fmla="*/ 158 w 178" name="T28"/>
                  <a:gd fmla="*/ 146 h 178" name="T29"/>
                  <a:gd fmla="*/ 171 w 178" name="T30"/>
                  <a:gd fmla="*/ 123 h 178" name="T31"/>
                  <a:gd fmla="*/ 178 w 178" name="T32"/>
                  <a:gd fmla="*/ 98 h 178" name="T33"/>
                  <a:gd fmla="*/ 178 w 178" name="T34"/>
                  <a:gd fmla="*/ 80 h 178" name="T35"/>
                  <a:gd fmla="*/ 171 w 178" name="T36"/>
                  <a:gd fmla="*/ 55 h 178" name="T37"/>
                  <a:gd fmla="*/ 158 w 178" name="T38"/>
                  <a:gd fmla="*/ 32 h 178" name="T39"/>
                  <a:gd fmla="*/ 139 w 178" name="T40"/>
                  <a:gd fmla="*/ 15 h 178" name="T41"/>
                  <a:gd fmla="*/ 116 w 178" name="T42"/>
                  <a:gd fmla="*/ 4 h 178" name="T43"/>
                  <a:gd fmla="*/ 89 w 178" name="T44"/>
                  <a:gd fmla="*/ 0 h 178" name="T45"/>
                  <a:gd fmla="*/ 89 w 178" name="T46"/>
                  <a:gd fmla="*/ 164 h 178" name="T47"/>
                  <a:gd fmla="*/ 67 w 178" name="T48"/>
                  <a:gd fmla="*/ 160 h 178" name="T49"/>
                  <a:gd fmla="*/ 48 w 178" name="T50"/>
                  <a:gd fmla="*/ 151 h 178" name="T51"/>
                  <a:gd fmla="*/ 32 w 178" name="T52"/>
                  <a:gd fmla="*/ 136 h 178" name="T53"/>
                  <a:gd fmla="*/ 21 w 178" name="T54"/>
                  <a:gd fmla="*/ 118 h 178" name="T55"/>
                  <a:gd fmla="*/ 16 w 178" name="T56"/>
                  <a:gd fmla="*/ 97 h 178" name="T57"/>
                  <a:gd fmla="*/ 16 w 178" name="T58"/>
                  <a:gd fmla="*/ 81 h 178" name="T59"/>
                  <a:gd fmla="*/ 21 w 178" name="T60"/>
                  <a:gd fmla="*/ 60 h 178" name="T61"/>
                  <a:gd fmla="*/ 32 w 178" name="T62"/>
                  <a:gd fmla="*/ 42 h 178" name="T63"/>
                  <a:gd fmla="*/ 48 w 178" name="T64"/>
                  <a:gd fmla="*/ 27 h 178" name="T65"/>
                  <a:gd fmla="*/ 67 w 178" name="T66"/>
                  <a:gd fmla="*/ 18 h 178" name="T67"/>
                  <a:gd fmla="*/ 89 w 178" name="T68"/>
                  <a:gd fmla="*/ 14 h 178" name="T69"/>
                  <a:gd fmla="*/ 104 w 178" name="T70"/>
                  <a:gd fmla="*/ 16 h 178" name="T71"/>
                  <a:gd fmla="*/ 125 w 178" name="T72"/>
                  <a:gd fmla="*/ 24 h 178" name="T73"/>
                  <a:gd fmla="*/ 142 w 178" name="T74"/>
                  <a:gd fmla="*/ 37 h 178" name="T75"/>
                  <a:gd fmla="*/ 155 w 178" name="T76"/>
                  <a:gd fmla="*/ 54 h 178" name="T77"/>
                  <a:gd fmla="*/ 162 w 178" name="T78"/>
                  <a:gd fmla="*/ 74 h 178" name="T79"/>
                  <a:gd fmla="*/ 163 w 178" name="T80"/>
                  <a:gd fmla="*/ 88 h 178" name="T81"/>
                  <a:gd fmla="*/ 160 w 178" name="T82"/>
                  <a:gd fmla="*/ 111 h 178" name="T83"/>
                  <a:gd fmla="*/ 152 w 178" name="T84"/>
                  <a:gd fmla="*/ 131 h 178" name="T85"/>
                  <a:gd fmla="*/ 136 w 178" name="T86"/>
                  <a:gd fmla="*/ 147 h 178" name="T87"/>
                  <a:gd fmla="*/ 118 w 178" name="T88"/>
                  <a:gd fmla="*/ 158 h 178" name="T89"/>
                  <a:gd fmla="*/ 97 w 178" name="T90"/>
                  <a:gd fmla="*/ 163 h 178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178" w="178">
                    <a:moveTo>
                      <a:pt x="89" y="0"/>
                    </a:moveTo>
                    <a:lnTo>
                      <a:pt x="89" y="0"/>
                    </a:lnTo>
                    <a:lnTo>
                      <a:pt x="80" y="1"/>
                    </a:lnTo>
                    <a:lnTo>
                      <a:pt x="72" y="2"/>
                    </a:lnTo>
                    <a:lnTo>
                      <a:pt x="63" y="4"/>
                    </a:lnTo>
                    <a:lnTo>
                      <a:pt x="54" y="7"/>
                    </a:lnTo>
                    <a:lnTo>
                      <a:pt x="47" y="11"/>
                    </a:lnTo>
                    <a:lnTo>
                      <a:pt x="39" y="15"/>
                    </a:lnTo>
                    <a:lnTo>
                      <a:pt x="33" y="20"/>
                    </a:lnTo>
                    <a:lnTo>
                      <a:pt x="26" y="26"/>
                    </a:lnTo>
                    <a:lnTo>
                      <a:pt x="21" y="32"/>
                    </a:lnTo>
                    <a:lnTo>
                      <a:pt x="16" y="40"/>
                    </a:lnTo>
                    <a:lnTo>
                      <a:pt x="11" y="46"/>
                    </a:lnTo>
                    <a:lnTo>
                      <a:pt x="8" y="55"/>
                    </a:lnTo>
                    <a:lnTo>
                      <a:pt x="5" y="62"/>
                    </a:lnTo>
                    <a:lnTo>
                      <a:pt x="3" y="71"/>
                    </a:lnTo>
                    <a:lnTo>
                      <a:pt x="1" y="80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98"/>
                    </a:lnTo>
                    <a:lnTo>
                      <a:pt x="3" y="107"/>
                    </a:lnTo>
                    <a:lnTo>
                      <a:pt x="5" y="115"/>
                    </a:lnTo>
                    <a:lnTo>
                      <a:pt x="8" y="123"/>
                    </a:lnTo>
                    <a:lnTo>
                      <a:pt x="11" y="132"/>
                    </a:lnTo>
                    <a:lnTo>
                      <a:pt x="16" y="138"/>
                    </a:lnTo>
                    <a:lnTo>
                      <a:pt x="21" y="146"/>
                    </a:lnTo>
                    <a:lnTo>
                      <a:pt x="26" y="152"/>
                    </a:lnTo>
                    <a:lnTo>
                      <a:pt x="33" y="158"/>
                    </a:lnTo>
                    <a:lnTo>
                      <a:pt x="39" y="163"/>
                    </a:lnTo>
                    <a:lnTo>
                      <a:pt x="47" y="167"/>
                    </a:lnTo>
                    <a:lnTo>
                      <a:pt x="54" y="170"/>
                    </a:lnTo>
                    <a:lnTo>
                      <a:pt x="63" y="174"/>
                    </a:lnTo>
                    <a:lnTo>
                      <a:pt x="72" y="176"/>
                    </a:lnTo>
                    <a:lnTo>
                      <a:pt x="80" y="177"/>
                    </a:lnTo>
                    <a:lnTo>
                      <a:pt x="89" y="178"/>
                    </a:lnTo>
                    <a:lnTo>
                      <a:pt x="89" y="178"/>
                    </a:lnTo>
                    <a:lnTo>
                      <a:pt x="99" y="177"/>
                    </a:lnTo>
                    <a:lnTo>
                      <a:pt x="107" y="176"/>
                    </a:lnTo>
                    <a:lnTo>
                      <a:pt x="116" y="174"/>
                    </a:lnTo>
                    <a:lnTo>
                      <a:pt x="124" y="170"/>
                    </a:lnTo>
                    <a:lnTo>
                      <a:pt x="131" y="167"/>
                    </a:lnTo>
                    <a:lnTo>
                      <a:pt x="139" y="163"/>
                    </a:lnTo>
                    <a:lnTo>
                      <a:pt x="146" y="158"/>
                    </a:lnTo>
                    <a:lnTo>
                      <a:pt x="152" y="152"/>
                    </a:lnTo>
                    <a:lnTo>
                      <a:pt x="158" y="146"/>
                    </a:lnTo>
                    <a:lnTo>
                      <a:pt x="162" y="138"/>
                    </a:lnTo>
                    <a:lnTo>
                      <a:pt x="168" y="132"/>
                    </a:lnTo>
                    <a:lnTo>
                      <a:pt x="171" y="123"/>
                    </a:lnTo>
                    <a:lnTo>
                      <a:pt x="174" y="115"/>
                    </a:lnTo>
                    <a:lnTo>
                      <a:pt x="176" y="107"/>
                    </a:lnTo>
                    <a:lnTo>
                      <a:pt x="178" y="98"/>
                    </a:lnTo>
                    <a:lnTo>
                      <a:pt x="178" y="88"/>
                    </a:lnTo>
                    <a:lnTo>
                      <a:pt x="178" y="88"/>
                    </a:lnTo>
                    <a:lnTo>
                      <a:pt x="178" y="80"/>
                    </a:lnTo>
                    <a:lnTo>
                      <a:pt x="176" y="71"/>
                    </a:lnTo>
                    <a:lnTo>
                      <a:pt x="174" y="62"/>
                    </a:lnTo>
                    <a:lnTo>
                      <a:pt x="171" y="55"/>
                    </a:lnTo>
                    <a:lnTo>
                      <a:pt x="168" y="46"/>
                    </a:lnTo>
                    <a:lnTo>
                      <a:pt x="162" y="40"/>
                    </a:lnTo>
                    <a:lnTo>
                      <a:pt x="158" y="32"/>
                    </a:lnTo>
                    <a:lnTo>
                      <a:pt x="152" y="26"/>
                    </a:lnTo>
                    <a:lnTo>
                      <a:pt x="146" y="20"/>
                    </a:lnTo>
                    <a:lnTo>
                      <a:pt x="139" y="15"/>
                    </a:lnTo>
                    <a:lnTo>
                      <a:pt x="131" y="11"/>
                    </a:lnTo>
                    <a:lnTo>
                      <a:pt x="124" y="7"/>
                    </a:lnTo>
                    <a:lnTo>
                      <a:pt x="116" y="4"/>
                    </a:lnTo>
                    <a:lnTo>
                      <a:pt x="107" y="2"/>
                    </a:lnTo>
                    <a:lnTo>
                      <a:pt x="99" y="1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  <a:moveTo>
                      <a:pt x="89" y="164"/>
                    </a:moveTo>
                    <a:lnTo>
                      <a:pt x="89" y="164"/>
                    </a:lnTo>
                    <a:lnTo>
                      <a:pt x="81" y="163"/>
                    </a:lnTo>
                    <a:lnTo>
                      <a:pt x="74" y="162"/>
                    </a:lnTo>
                    <a:lnTo>
                      <a:pt x="67" y="160"/>
                    </a:lnTo>
                    <a:lnTo>
                      <a:pt x="60" y="158"/>
                    </a:lnTo>
                    <a:lnTo>
                      <a:pt x="53" y="154"/>
                    </a:lnTo>
                    <a:lnTo>
                      <a:pt x="48" y="151"/>
                    </a:lnTo>
                    <a:lnTo>
                      <a:pt x="41" y="147"/>
                    </a:lnTo>
                    <a:lnTo>
                      <a:pt x="36" y="141"/>
                    </a:lnTo>
                    <a:lnTo>
                      <a:pt x="32" y="136"/>
                    </a:lnTo>
                    <a:lnTo>
                      <a:pt x="27" y="131"/>
                    </a:lnTo>
                    <a:lnTo>
                      <a:pt x="24" y="124"/>
                    </a:lnTo>
                    <a:lnTo>
                      <a:pt x="21" y="118"/>
                    </a:lnTo>
                    <a:lnTo>
                      <a:pt x="18" y="111"/>
                    </a:lnTo>
                    <a:lnTo>
                      <a:pt x="17" y="104"/>
                    </a:lnTo>
                    <a:lnTo>
                      <a:pt x="16" y="97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81"/>
                    </a:lnTo>
                    <a:lnTo>
                      <a:pt x="17" y="74"/>
                    </a:lnTo>
                    <a:lnTo>
                      <a:pt x="18" y="67"/>
                    </a:lnTo>
                    <a:lnTo>
                      <a:pt x="21" y="60"/>
                    </a:lnTo>
                    <a:lnTo>
                      <a:pt x="24" y="54"/>
                    </a:lnTo>
                    <a:lnTo>
                      <a:pt x="27" y="47"/>
                    </a:lnTo>
                    <a:lnTo>
                      <a:pt x="32" y="42"/>
                    </a:lnTo>
                    <a:lnTo>
                      <a:pt x="36" y="37"/>
                    </a:lnTo>
                    <a:lnTo>
                      <a:pt x="41" y="31"/>
                    </a:lnTo>
                    <a:lnTo>
                      <a:pt x="48" y="27"/>
                    </a:lnTo>
                    <a:lnTo>
                      <a:pt x="53" y="24"/>
                    </a:lnTo>
                    <a:lnTo>
                      <a:pt x="60" y="20"/>
                    </a:lnTo>
                    <a:lnTo>
                      <a:pt x="67" y="18"/>
                    </a:lnTo>
                    <a:lnTo>
                      <a:pt x="74" y="16"/>
                    </a:lnTo>
                    <a:lnTo>
                      <a:pt x="81" y="15"/>
                    </a:lnTo>
                    <a:lnTo>
                      <a:pt x="89" y="14"/>
                    </a:lnTo>
                    <a:lnTo>
                      <a:pt x="89" y="14"/>
                    </a:lnTo>
                    <a:lnTo>
                      <a:pt x="97" y="15"/>
                    </a:lnTo>
                    <a:lnTo>
                      <a:pt x="104" y="16"/>
                    </a:lnTo>
                    <a:lnTo>
                      <a:pt x="112" y="18"/>
                    </a:lnTo>
                    <a:lnTo>
                      <a:pt x="118" y="20"/>
                    </a:lnTo>
                    <a:lnTo>
                      <a:pt x="125" y="24"/>
                    </a:lnTo>
                    <a:lnTo>
                      <a:pt x="131" y="27"/>
                    </a:lnTo>
                    <a:lnTo>
                      <a:pt x="136" y="31"/>
                    </a:lnTo>
                    <a:lnTo>
                      <a:pt x="142" y="37"/>
                    </a:lnTo>
                    <a:lnTo>
                      <a:pt x="147" y="42"/>
                    </a:lnTo>
                    <a:lnTo>
                      <a:pt x="152" y="47"/>
                    </a:lnTo>
                    <a:lnTo>
                      <a:pt x="155" y="54"/>
                    </a:lnTo>
                    <a:lnTo>
                      <a:pt x="158" y="60"/>
                    </a:lnTo>
                    <a:lnTo>
                      <a:pt x="160" y="67"/>
                    </a:lnTo>
                    <a:lnTo>
                      <a:pt x="162" y="74"/>
                    </a:lnTo>
                    <a:lnTo>
                      <a:pt x="163" y="81"/>
                    </a:lnTo>
                    <a:lnTo>
                      <a:pt x="163" y="88"/>
                    </a:lnTo>
                    <a:lnTo>
                      <a:pt x="163" y="88"/>
                    </a:lnTo>
                    <a:lnTo>
                      <a:pt x="163" y="97"/>
                    </a:lnTo>
                    <a:lnTo>
                      <a:pt x="162" y="104"/>
                    </a:lnTo>
                    <a:lnTo>
                      <a:pt x="160" y="111"/>
                    </a:lnTo>
                    <a:lnTo>
                      <a:pt x="158" y="118"/>
                    </a:lnTo>
                    <a:lnTo>
                      <a:pt x="155" y="124"/>
                    </a:lnTo>
                    <a:lnTo>
                      <a:pt x="152" y="131"/>
                    </a:lnTo>
                    <a:lnTo>
                      <a:pt x="147" y="136"/>
                    </a:lnTo>
                    <a:lnTo>
                      <a:pt x="142" y="141"/>
                    </a:lnTo>
                    <a:lnTo>
                      <a:pt x="136" y="147"/>
                    </a:lnTo>
                    <a:lnTo>
                      <a:pt x="131" y="151"/>
                    </a:lnTo>
                    <a:lnTo>
                      <a:pt x="125" y="154"/>
                    </a:lnTo>
                    <a:lnTo>
                      <a:pt x="118" y="158"/>
                    </a:lnTo>
                    <a:lnTo>
                      <a:pt x="112" y="160"/>
                    </a:lnTo>
                    <a:lnTo>
                      <a:pt x="104" y="162"/>
                    </a:lnTo>
                    <a:lnTo>
                      <a:pt x="97" y="163"/>
                    </a:lnTo>
                    <a:lnTo>
                      <a:pt x="89" y="164"/>
                    </a:lnTo>
                    <a:lnTo>
                      <a:pt x="89" y="16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wrap="none"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 noEditPoints="1"/>
              </p:cNvSpPr>
              <p:nvPr/>
            </p:nvSpPr>
            <p:spPr bwMode="auto">
              <a:xfrm>
                <a:off x="3152775" y="4668838"/>
                <a:ext cx="98425" cy="188913"/>
              </a:xfrm>
              <a:custGeom>
                <a:gdLst>
                  <a:gd fmla="*/ 39 w 62" name="T0"/>
                  <a:gd fmla="*/ 0 h 119" name="T1"/>
                  <a:gd fmla="*/ 24 w 62" name="T2"/>
                  <a:gd fmla="*/ 3 h 119" name="T3"/>
                  <a:gd fmla="*/ 23 w 62" name="T4"/>
                  <a:gd fmla="*/ 3 h 119" name="T5"/>
                  <a:gd fmla="*/ 15 w 62" name="T6"/>
                  <a:gd fmla="*/ 5 h 119" name="T7"/>
                  <a:gd fmla="*/ 6 w 62" name="T8"/>
                  <a:gd fmla="*/ 11 h 119" name="T9"/>
                  <a:gd fmla="*/ 1 w 62" name="T10"/>
                  <a:gd fmla="*/ 18 h 119" name="T11"/>
                  <a:gd fmla="*/ 0 w 62" name="T12"/>
                  <a:gd fmla="*/ 28 h 119" name="T13"/>
                  <a:gd fmla="*/ 0 w 62" name="T14"/>
                  <a:gd fmla="*/ 40 h 119" name="T15"/>
                  <a:gd fmla="*/ 3 w 62" name="T16"/>
                  <a:gd fmla="*/ 51 h 119" name="T17"/>
                  <a:gd fmla="*/ 13 w 62" name="T18"/>
                  <a:gd fmla="*/ 59 h 119" name="T19"/>
                  <a:gd fmla="*/ 17 w 62" name="T20"/>
                  <a:gd fmla="*/ 61 h 119" name="T21"/>
                  <a:gd fmla="*/ 24 w 62" name="T22"/>
                  <a:gd fmla="*/ 100 h 119" name="T23"/>
                  <a:gd fmla="*/ 23 w 62" name="T24"/>
                  <a:gd fmla="*/ 100 h 119" name="T25"/>
                  <a:gd fmla="*/ 17 w 62" name="T26"/>
                  <a:gd fmla="*/ 98 h 119" name="T27"/>
                  <a:gd fmla="*/ 14 w 62" name="T28"/>
                  <a:gd fmla="*/ 91 h 119" name="T29"/>
                  <a:gd fmla="*/ 0 w 62" name="T30"/>
                  <a:gd fmla="*/ 85 h 119" name="T31"/>
                  <a:gd fmla="*/ 0 w 62" name="T32"/>
                  <a:gd fmla="*/ 91 h 119" name="T33"/>
                  <a:gd fmla="*/ 1 w 62" name="T34"/>
                  <a:gd fmla="*/ 100 h 119" name="T35"/>
                  <a:gd fmla="*/ 6 w 62" name="T36"/>
                  <a:gd fmla="*/ 108 h 119" name="T37"/>
                  <a:gd fmla="*/ 15 w 62" name="T38"/>
                  <a:gd fmla="*/ 113 h 119" name="T39"/>
                  <a:gd fmla="*/ 23 w 62" name="T40"/>
                  <a:gd fmla="*/ 115 h 119" name="T41"/>
                  <a:gd fmla="*/ 24 w 62" name="T42"/>
                  <a:gd fmla="*/ 119 h 119" name="T43"/>
                  <a:gd fmla="*/ 39 w 62" name="T44"/>
                  <a:gd fmla="*/ 114 h 119" name="T45"/>
                  <a:gd fmla="*/ 44 w 62" name="T46"/>
                  <a:gd fmla="*/ 114 h 119" name="T47"/>
                  <a:gd fmla="*/ 51 w 62" name="T48"/>
                  <a:gd fmla="*/ 110 h 119" name="T49"/>
                  <a:gd fmla="*/ 58 w 62" name="T50"/>
                  <a:gd fmla="*/ 104 h 119" name="T51"/>
                  <a:gd fmla="*/ 62 w 62" name="T52"/>
                  <a:gd fmla="*/ 95 h 119" name="T53"/>
                  <a:gd fmla="*/ 62 w 62" name="T54"/>
                  <a:gd fmla="*/ 79 h 119" name="T55"/>
                  <a:gd fmla="*/ 61 w 62" name="T56"/>
                  <a:gd fmla="*/ 73 h 119" name="T57"/>
                  <a:gd fmla="*/ 55 w 62" name="T58"/>
                  <a:gd fmla="*/ 64 h 119" name="T59"/>
                  <a:gd fmla="*/ 45 w 62" name="T60"/>
                  <a:gd fmla="*/ 57 h 119" name="T61"/>
                  <a:gd fmla="*/ 39 w 62" name="T62"/>
                  <a:gd fmla="*/ 55 h 119" name="T63"/>
                  <a:gd fmla="*/ 39 w 62" name="T64"/>
                  <a:gd fmla="*/ 18 h 119" name="T65"/>
                  <a:gd fmla="*/ 45 w 62" name="T66"/>
                  <a:gd fmla="*/ 21 h 119" name="T67"/>
                  <a:gd fmla="*/ 48 w 62" name="T68"/>
                  <a:gd fmla="*/ 28 h 119" name="T69"/>
                  <a:gd fmla="*/ 62 w 62" name="T70"/>
                  <a:gd fmla="*/ 33 h 119" name="T71"/>
                  <a:gd fmla="*/ 62 w 62" name="T72"/>
                  <a:gd fmla="*/ 28 h 119" name="T73"/>
                  <a:gd fmla="*/ 60 w 62" name="T74"/>
                  <a:gd fmla="*/ 19 h 119" name="T75"/>
                  <a:gd fmla="*/ 56 w 62" name="T76"/>
                  <a:gd fmla="*/ 11 h 119" name="T77"/>
                  <a:gd fmla="*/ 48 w 62" name="T78"/>
                  <a:gd fmla="*/ 6 h 119" name="T79"/>
                  <a:gd fmla="*/ 39 w 62" name="T80"/>
                  <a:gd fmla="*/ 4 h 119" name="T81"/>
                  <a:gd fmla="*/ 48 w 62" name="T82"/>
                  <a:gd fmla="*/ 79 h 119" name="T83"/>
                  <a:gd fmla="*/ 48 w 62" name="T84"/>
                  <a:gd fmla="*/ 91 h 119" name="T85"/>
                  <a:gd fmla="*/ 45 w 62" name="T86"/>
                  <a:gd fmla="*/ 97 h 119" name="T87"/>
                  <a:gd fmla="*/ 39 w 62" name="T88"/>
                  <a:gd fmla="*/ 100 h 119" name="T89"/>
                  <a:gd fmla="*/ 42 w 62" name="T90"/>
                  <a:gd fmla="*/ 71 h 119" name="T91"/>
                  <a:gd fmla="*/ 46 w 62" name="T92"/>
                  <a:gd fmla="*/ 75 h 119" name="T93"/>
                  <a:gd fmla="*/ 48 w 62" name="T94"/>
                  <a:gd fmla="*/ 79 h 119" name="T95"/>
                  <a:gd fmla="*/ 22 w 62" name="T96"/>
                  <a:gd fmla="*/ 48 h 119" name="T97"/>
                  <a:gd fmla="*/ 22 w 62" name="T98"/>
                  <a:gd fmla="*/ 48 h 119" name="T99"/>
                  <a:gd fmla="*/ 19 w 62" name="T100"/>
                  <a:gd fmla="*/ 47 h 119" name="T101"/>
                  <a:gd fmla="*/ 14 w 62" name="T102"/>
                  <a:gd fmla="*/ 42 h 119" name="T103"/>
                  <a:gd fmla="*/ 14 w 62" name="T104"/>
                  <a:gd fmla="*/ 28 h 119" name="T105"/>
                  <a:gd fmla="*/ 15 w 62" name="T106"/>
                  <a:gd fmla="*/ 24 h 119" name="T107"/>
                  <a:gd fmla="*/ 20 w 62" name="T108"/>
                  <a:gd fmla="*/ 18 h 119" name="T109"/>
                  <a:gd fmla="*/ 24 w 62" name="T110"/>
                  <a:gd fmla="*/ 18 h 119" name="T111"/>
                  <a:gd fmla="*/ 22 w 62" name="T112"/>
                  <a:gd fmla="*/ 48 h 119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119" w="62">
                    <a:moveTo>
                      <a:pt x="39" y="4"/>
                    </a:moveTo>
                    <a:lnTo>
                      <a:pt x="39" y="0"/>
                    </a:lnTo>
                    <a:lnTo>
                      <a:pt x="24" y="0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19" y="4"/>
                    </a:lnTo>
                    <a:lnTo>
                      <a:pt x="15" y="5"/>
                    </a:lnTo>
                    <a:lnTo>
                      <a:pt x="10" y="7"/>
                    </a:lnTo>
                    <a:lnTo>
                      <a:pt x="6" y="11"/>
                    </a:lnTo>
                    <a:lnTo>
                      <a:pt x="4" y="14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5"/>
                    </a:lnTo>
                    <a:lnTo>
                      <a:pt x="3" y="51"/>
                    </a:lnTo>
                    <a:lnTo>
                      <a:pt x="7" y="55"/>
                    </a:lnTo>
                    <a:lnTo>
                      <a:pt x="13" y="59"/>
                    </a:lnTo>
                    <a:lnTo>
                      <a:pt x="17" y="61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24" y="100"/>
                    </a:lnTo>
                    <a:lnTo>
                      <a:pt x="23" y="100"/>
                    </a:lnTo>
                    <a:lnTo>
                      <a:pt x="23" y="100"/>
                    </a:lnTo>
                    <a:lnTo>
                      <a:pt x="20" y="100"/>
                    </a:lnTo>
                    <a:lnTo>
                      <a:pt x="17" y="98"/>
                    </a:lnTo>
                    <a:lnTo>
                      <a:pt x="15" y="95"/>
                    </a:lnTo>
                    <a:lnTo>
                      <a:pt x="14" y="91"/>
                    </a:lnTo>
                    <a:lnTo>
                      <a:pt x="14" y="85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1" y="100"/>
                    </a:lnTo>
                    <a:lnTo>
                      <a:pt x="4" y="105"/>
                    </a:lnTo>
                    <a:lnTo>
                      <a:pt x="6" y="108"/>
                    </a:lnTo>
                    <a:lnTo>
                      <a:pt x="10" y="111"/>
                    </a:lnTo>
                    <a:lnTo>
                      <a:pt x="15" y="113"/>
                    </a:lnTo>
                    <a:lnTo>
                      <a:pt x="19" y="114"/>
                    </a:lnTo>
                    <a:lnTo>
                      <a:pt x="23" y="115"/>
                    </a:lnTo>
                    <a:lnTo>
                      <a:pt x="24" y="115"/>
                    </a:lnTo>
                    <a:lnTo>
                      <a:pt x="24" y="119"/>
                    </a:lnTo>
                    <a:lnTo>
                      <a:pt x="39" y="119"/>
                    </a:lnTo>
                    <a:lnTo>
                      <a:pt x="39" y="114"/>
                    </a:lnTo>
                    <a:lnTo>
                      <a:pt x="39" y="114"/>
                    </a:lnTo>
                    <a:lnTo>
                      <a:pt x="44" y="114"/>
                    </a:lnTo>
                    <a:lnTo>
                      <a:pt x="48" y="112"/>
                    </a:lnTo>
                    <a:lnTo>
                      <a:pt x="51" y="110"/>
                    </a:lnTo>
                    <a:lnTo>
                      <a:pt x="56" y="107"/>
                    </a:lnTo>
                    <a:lnTo>
                      <a:pt x="58" y="104"/>
                    </a:lnTo>
                    <a:lnTo>
                      <a:pt x="60" y="99"/>
                    </a:lnTo>
                    <a:lnTo>
                      <a:pt x="62" y="95"/>
                    </a:lnTo>
                    <a:lnTo>
                      <a:pt x="62" y="91"/>
                    </a:lnTo>
                    <a:lnTo>
                      <a:pt x="62" y="79"/>
                    </a:lnTo>
                    <a:lnTo>
                      <a:pt x="62" y="79"/>
                    </a:lnTo>
                    <a:lnTo>
                      <a:pt x="61" y="73"/>
                    </a:lnTo>
                    <a:lnTo>
                      <a:pt x="59" y="68"/>
                    </a:lnTo>
                    <a:lnTo>
                      <a:pt x="55" y="64"/>
                    </a:lnTo>
                    <a:lnTo>
                      <a:pt x="49" y="58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39" y="55"/>
                    </a:lnTo>
                    <a:lnTo>
                      <a:pt x="39" y="18"/>
                    </a:lnTo>
                    <a:lnTo>
                      <a:pt x="39" y="18"/>
                    </a:lnTo>
                    <a:lnTo>
                      <a:pt x="43" y="19"/>
                    </a:lnTo>
                    <a:lnTo>
                      <a:pt x="45" y="21"/>
                    </a:lnTo>
                    <a:lnTo>
                      <a:pt x="47" y="25"/>
                    </a:lnTo>
                    <a:lnTo>
                      <a:pt x="48" y="28"/>
                    </a:lnTo>
                    <a:lnTo>
                      <a:pt x="48" y="33"/>
                    </a:lnTo>
                    <a:lnTo>
                      <a:pt x="62" y="33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24"/>
                    </a:lnTo>
                    <a:lnTo>
                      <a:pt x="60" y="19"/>
                    </a:lnTo>
                    <a:lnTo>
                      <a:pt x="58" y="15"/>
                    </a:lnTo>
                    <a:lnTo>
                      <a:pt x="56" y="11"/>
                    </a:lnTo>
                    <a:lnTo>
                      <a:pt x="51" y="8"/>
                    </a:lnTo>
                    <a:lnTo>
                      <a:pt x="48" y="6"/>
                    </a:lnTo>
                    <a:lnTo>
                      <a:pt x="44" y="4"/>
                    </a:lnTo>
                    <a:lnTo>
                      <a:pt x="39" y="4"/>
                    </a:lnTo>
                    <a:lnTo>
                      <a:pt x="39" y="4"/>
                    </a:lnTo>
                    <a:close/>
                    <a:moveTo>
                      <a:pt x="48" y="79"/>
                    </a:moveTo>
                    <a:lnTo>
                      <a:pt x="48" y="91"/>
                    </a:lnTo>
                    <a:lnTo>
                      <a:pt x="48" y="91"/>
                    </a:lnTo>
                    <a:lnTo>
                      <a:pt x="47" y="94"/>
                    </a:lnTo>
                    <a:lnTo>
                      <a:pt x="45" y="97"/>
                    </a:lnTo>
                    <a:lnTo>
                      <a:pt x="43" y="99"/>
                    </a:lnTo>
                    <a:lnTo>
                      <a:pt x="39" y="100"/>
                    </a:lnTo>
                    <a:lnTo>
                      <a:pt x="39" y="70"/>
                    </a:lnTo>
                    <a:lnTo>
                      <a:pt x="42" y="71"/>
                    </a:lnTo>
                    <a:lnTo>
                      <a:pt x="42" y="71"/>
                    </a:lnTo>
                    <a:lnTo>
                      <a:pt x="46" y="75"/>
                    </a:lnTo>
                    <a:lnTo>
                      <a:pt x="47" y="77"/>
                    </a:lnTo>
                    <a:lnTo>
                      <a:pt x="48" y="79"/>
                    </a:lnTo>
                    <a:lnTo>
                      <a:pt x="48" y="79"/>
                    </a:lnTo>
                    <a:close/>
                    <a:moveTo>
                      <a:pt x="22" y="48"/>
                    </a:moveTo>
                    <a:lnTo>
                      <a:pt x="22" y="48"/>
                    </a:lnTo>
                    <a:lnTo>
                      <a:pt x="22" y="48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16" y="44"/>
                    </a:lnTo>
                    <a:lnTo>
                      <a:pt x="14" y="42"/>
                    </a:lnTo>
                    <a:lnTo>
                      <a:pt x="14" y="40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5" y="24"/>
                    </a:lnTo>
                    <a:lnTo>
                      <a:pt x="17" y="20"/>
                    </a:lnTo>
                    <a:lnTo>
                      <a:pt x="20" y="18"/>
                    </a:lnTo>
                    <a:lnTo>
                      <a:pt x="23" y="18"/>
                    </a:lnTo>
                    <a:lnTo>
                      <a:pt x="24" y="18"/>
                    </a:lnTo>
                    <a:lnTo>
                      <a:pt x="24" y="50"/>
                    </a:lnTo>
                    <a:lnTo>
                      <a:pt x="22" y="4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wrap="none"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6872" name="Group 29"/>
          <p:cNvGrpSpPr/>
          <p:nvPr/>
        </p:nvGrpSpPr>
        <p:grpSpPr>
          <a:xfrm>
            <a:off x="9885363" y="2697163"/>
            <a:ext cx="1206500" cy="1204912"/>
            <a:chOff x="6331147" y="4510530"/>
            <a:chExt cx="1000800" cy="1000800"/>
          </a:xfrm>
        </p:grpSpPr>
        <p:sp>
          <p:nvSpPr>
            <p:cNvPr id="31" name="Oval 30"/>
            <p:cNvSpPr/>
            <p:nvPr/>
          </p:nvSpPr>
          <p:spPr>
            <a:xfrm>
              <a:off x="6331147" y="4510530"/>
              <a:ext cx="1000800" cy="1000800"/>
            </a:xfrm>
            <a:prstGeom prst="ellipse">
              <a:avLst/>
            </a:prstGeom>
            <a:solidFill>
              <a:srgbClr val="4154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none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 sz="20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Calibri"/>
              </a:endParaRPr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6516821" y="4734688"/>
              <a:ext cx="629451" cy="552484"/>
            </a:xfrm>
            <a:custGeom>
              <a:gdLst>
                <a:gd fmla="*/ 448 w 531" name="T0"/>
                <a:gd fmla="*/ 98 h 467" name="T1"/>
                <a:gd fmla="*/ 461 w 531" name="T2"/>
                <a:gd fmla="*/ 75 h 467" name="T3"/>
                <a:gd fmla="*/ 449 w 531" name="T4"/>
                <a:gd fmla="*/ 72 h 467" name="T5"/>
                <a:gd fmla="*/ 442 w 531" name="T6"/>
                <a:gd fmla="*/ 85 h 467" name="T7"/>
                <a:gd fmla="*/ 430 w 531" name="T8"/>
                <a:gd fmla="*/ 78 h 467" name="T9"/>
                <a:gd fmla="*/ 435 w 531" name="T10"/>
                <a:gd fmla="*/ 67 h 467" name="T11"/>
                <a:gd fmla="*/ 429 w 531" name="T12"/>
                <a:gd fmla="*/ 60 h 467" name="T13"/>
                <a:gd fmla="*/ 286 w 531" name="T14"/>
                <a:gd fmla="*/ 36 h 467" name="T15"/>
                <a:gd fmla="*/ 288 w 531" name="T16"/>
                <a:gd fmla="*/ 15 h 467" name="T17"/>
                <a:gd fmla="*/ 266 w 531" name="T18"/>
                <a:gd fmla="*/ 0 h 467" name="T19"/>
                <a:gd fmla="*/ 247 w 531" name="T20"/>
                <a:gd fmla="*/ 11 h 467" name="T21"/>
                <a:gd fmla="*/ 243 w 531" name="T22"/>
                <a:gd fmla="*/ 31 h 467" name="T23"/>
                <a:gd fmla="*/ 135 w 531" name="T24"/>
                <a:gd fmla="*/ 51 h 467" name="T25"/>
                <a:gd fmla="*/ 97 w 531" name="T26"/>
                <a:gd fmla="*/ 65 h 467" name="T27"/>
                <a:gd fmla="*/ 101 w 531" name="T28"/>
                <a:gd fmla="*/ 78 h 467" name="T29"/>
                <a:gd fmla="*/ 92 w 531" name="T30"/>
                <a:gd fmla="*/ 87 h 467" name="T31"/>
                <a:gd fmla="*/ 84 w 531" name="T32"/>
                <a:gd fmla="*/ 75 h 467" name="T33"/>
                <a:gd fmla="*/ 72 w 531" name="T34"/>
                <a:gd fmla="*/ 72 h 467" name="T35"/>
                <a:gd fmla="*/ 78 w 531" name="T36"/>
                <a:gd fmla="*/ 95 h 467" name="T37"/>
                <a:gd fmla="*/ 0 w 531" name="T38"/>
                <a:gd fmla="*/ 304 h 467" name="T39"/>
                <a:gd fmla="*/ 24 w 531" name="T40"/>
                <a:gd fmla="*/ 328 h 467" name="T41"/>
                <a:gd fmla="*/ 138 w 531" name="T42"/>
                <a:gd fmla="*/ 339 h 467" name="T43"/>
                <a:gd fmla="*/ 173 w 531" name="T44"/>
                <a:gd fmla="*/ 320 h 467" name="T45"/>
                <a:gd fmla="*/ 185 w 531" name="T46"/>
                <a:gd fmla="*/ 300 h 467" name="T47"/>
                <a:gd fmla="*/ 114 w 531" name="T48"/>
                <a:gd fmla="*/ 84 h 467" name="T49"/>
                <a:gd fmla="*/ 178 w 531" name="T50"/>
                <a:gd fmla="*/ 58 h 467" name="T51"/>
                <a:gd fmla="*/ 243 w 531" name="T52"/>
                <a:gd fmla="*/ 233 h 467" name="T53"/>
                <a:gd fmla="*/ 249 w 531" name="T54"/>
                <a:gd fmla="*/ 299 h 467" name="T55"/>
                <a:gd fmla="*/ 248 w 531" name="T56"/>
                <a:gd fmla="*/ 352 h 467" name="T57"/>
                <a:gd fmla="*/ 210 w 531" name="T58"/>
                <a:gd fmla="*/ 385 h 467" name="T59"/>
                <a:gd fmla="*/ 186 w 531" name="T60"/>
                <a:gd fmla="*/ 467 h 467" name="T61"/>
                <a:gd fmla="*/ 327 w 531" name="T62"/>
                <a:gd fmla="*/ 386 h 467" name="T63"/>
                <a:gd fmla="*/ 292 w 531" name="T64"/>
                <a:gd fmla="*/ 371 h 467" name="T65"/>
                <a:gd fmla="*/ 282 w 531" name="T66"/>
                <a:gd fmla="*/ 299 h 467" name="T67"/>
                <a:gd fmla="*/ 289 w 531" name="T68"/>
                <a:gd fmla="*/ 233 h 467" name="T69"/>
                <a:gd fmla="*/ 354 w 531" name="T70"/>
                <a:gd fmla="*/ 58 h 467" name="T71"/>
                <a:gd fmla="*/ 417 w 531" name="T72"/>
                <a:gd fmla="*/ 84 h 467" name="T73"/>
                <a:gd fmla="*/ 346 w 531" name="T74"/>
                <a:gd fmla="*/ 300 h 467" name="T75"/>
                <a:gd fmla="*/ 358 w 531" name="T76"/>
                <a:gd fmla="*/ 320 h 467" name="T77"/>
                <a:gd fmla="*/ 396 w 531" name="T78"/>
                <a:gd fmla="*/ 339 h 467" name="T79"/>
                <a:gd fmla="*/ 507 w 531" name="T80"/>
                <a:gd fmla="*/ 328 h 467" name="T81"/>
                <a:gd fmla="*/ 531 w 531" name="T82"/>
                <a:gd fmla="*/ 303 h 467" name="T83"/>
                <a:gd fmla="*/ 275 w 531" name="T84"/>
                <a:gd fmla="*/ 24 h 467" name="T85"/>
                <a:gd fmla="*/ 266 w 531" name="T86"/>
                <a:gd fmla="*/ 34 h 467" name="T87"/>
                <a:gd fmla="*/ 257 w 531" name="T88"/>
                <a:gd fmla="*/ 21 h 467" name="T89"/>
                <a:gd fmla="*/ 51 w 531" name="T90"/>
                <a:gd fmla="*/ 325 h 467" name="T91"/>
                <a:gd fmla="*/ 166 w 531" name="T92"/>
                <a:gd fmla="*/ 308 h 467" name="T93"/>
                <a:gd fmla="*/ 134 w 531" name="T94"/>
                <a:gd fmla="*/ 325 h 467" name="T95"/>
                <a:gd fmla="*/ 270 w 531" name="T96"/>
                <a:gd fmla="*/ 217 h 467" name="T97"/>
                <a:gd fmla="*/ 275 w 531" name="T98"/>
                <a:gd fmla="*/ 274 h 467" name="T99"/>
                <a:gd fmla="*/ 256 w 531" name="T100"/>
                <a:gd fmla="*/ 274 h 467" name="T101"/>
                <a:gd fmla="*/ 262 w 531" name="T102"/>
                <a:gd fmla="*/ 217 h 467" name="T103"/>
                <a:gd fmla="*/ 331 w 531" name="T104"/>
                <a:gd fmla="*/ 453 h 467" name="T105"/>
                <a:gd fmla="*/ 296 w 531" name="T106"/>
                <a:gd fmla="*/ 391 h 467" name="T107"/>
                <a:gd fmla="*/ 256 w 531" name="T108"/>
                <a:gd fmla="*/ 368 h 467" name="T109"/>
                <a:gd fmla="*/ 268 w 531" name="T110"/>
                <a:gd fmla="*/ 307 h 467" name="T111"/>
                <a:gd fmla="*/ 274 w 531" name="T112"/>
                <a:gd fmla="*/ 368 h 467" name="T113"/>
                <a:gd fmla="*/ 268 w 531" name="T114"/>
                <a:gd fmla="*/ 203 h 467" name="T115"/>
                <a:gd fmla="*/ 268 w 531" name="T116"/>
                <a:gd fmla="*/ 53 h 467" name="T117"/>
                <a:gd fmla="*/ 480 w 531" name="T118"/>
                <a:gd fmla="*/ 325 h 467" name="T119"/>
                <a:gd fmla="*/ 367 w 531" name="T120"/>
                <a:gd fmla="*/ 308 h 467" name="T121"/>
                <a:gd fmla="*/ 480 w 531" name="T122"/>
                <a:gd fmla="*/ 325 h 467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467" w="531">
                  <a:moveTo>
                    <a:pt x="531" y="303"/>
                  </a:moveTo>
                  <a:lnTo>
                    <a:pt x="531" y="303"/>
                  </a:lnTo>
                  <a:lnTo>
                    <a:pt x="531" y="300"/>
                  </a:lnTo>
                  <a:lnTo>
                    <a:pt x="530" y="298"/>
                  </a:lnTo>
                  <a:lnTo>
                    <a:pt x="448" y="98"/>
                  </a:lnTo>
                  <a:lnTo>
                    <a:pt x="448" y="98"/>
                  </a:lnTo>
                  <a:lnTo>
                    <a:pt x="453" y="95"/>
                  </a:lnTo>
                  <a:lnTo>
                    <a:pt x="457" y="91"/>
                  </a:lnTo>
                  <a:lnTo>
                    <a:pt x="461" y="84"/>
                  </a:lnTo>
                  <a:lnTo>
                    <a:pt x="462" y="78"/>
                  </a:lnTo>
                  <a:lnTo>
                    <a:pt x="462" y="78"/>
                  </a:lnTo>
                  <a:lnTo>
                    <a:pt x="461" y="75"/>
                  </a:lnTo>
                  <a:lnTo>
                    <a:pt x="459" y="72"/>
                  </a:lnTo>
                  <a:lnTo>
                    <a:pt x="457" y="71"/>
                  </a:lnTo>
                  <a:lnTo>
                    <a:pt x="454" y="70"/>
                  </a:lnTo>
                  <a:lnTo>
                    <a:pt x="454" y="70"/>
                  </a:lnTo>
                  <a:lnTo>
                    <a:pt x="452" y="71"/>
                  </a:lnTo>
                  <a:lnTo>
                    <a:pt x="449" y="72"/>
                  </a:lnTo>
                  <a:lnTo>
                    <a:pt x="448" y="75"/>
                  </a:lnTo>
                  <a:lnTo>
                    <a:pt x="448" y="78"/>
                  </a:lnTo>
                  <a:lnTo>
                    <a:pt x="448" y="78"/>
                  </a:lnTo>
                  <a:lnTo>
                    <a:pt x="446" y="81"/>
                  </a:lnTo>
                  <a:lnTo>
                    <a:pt x="444" y="83"/>
                  </a:lnTo>
                  <a:lnTo>
                    <a:pt x="442" y="85"/>
                  </a:lnTo>
                  <a:lnTo>
                    <a:pt x="439" y="87"/>
                  </a:lnTo>
                  <a:lnTo>
                    <a:pt x="439" y="87"/>
                  </a:lnTo>
                  <a:lnTo>
                    <a:pt x="436" y="85"/>
                  </a:lnTo>
                  <a:lnTo>
                    <a:pt x="434" y="83"/>
                  </a:lnTo>
                  <a:lnTo>
                    <a:pt x="431" y="81"/>
                  </a:lnTo>
                  <a:lnTo>
                    <a:pt x="430" y="78"/>
                  </a:lnTo>
                  <a:lnTo>
                    <a:pt x="430" y="78"/>
                  </a:lnTo>
                  <a:lnTo>
                    <a:pt x="431" y="75"/>
                  </a:lnTo>
                  <a:lnTo>
                    <a:pt x="434" y="72"/>
                  </a:lnTo>
                  <a:lnTo>
                    <a:pt x="434" y="72"/>
                  </a:lnTo>
                  <a:lnTo>
                    <a:pt x="435" y="70"/>
                  </a:lnTo>
                  <a:lnTo>
                    <a:pt x="435" y="67"/>
                  </a:lnTo>
                  <a:lnTo>
                    <a:pt x="435" y="65"/>
                  </a:lnTo>
                  <a:lnTo>
                    <a:pt x="434" y="63"/>
                  </a:lnTo>
                  <a:lnTo>
                    <a:pt x="434" y="63"/>
                  </a:lnTo>
                  <a:lnTo>
                    <a:pt x="431" y="61"/>
                  </a:lnTo>
                  <a:lnTo>
                    <a:pt x="429" y="60"/>
                  </a:lnTo>
                  <a:lnTo>
                    <a:pt x="429" y="60"/>
                  </a:lnTo>
                  <a:lnTo>
                    <a:pt x="396" y="51"/>
                  </a:lnTo>
                  <a:lnTo>
                    <a:pt x="360" y="44"/>
                  </a:lnTo>
                  <a:lnTo>
                    <a:pt x="323" y="41"/>
                  </a:lnTo>
                  <a:lnTo>
                    <a:pt x="283" y="39"/>
                  </a:lnTo>
                  <a:lnTo>
                    <a:pt x="283" y="39"/>
                  </a:lnTo>
                  <a:lnTo>
                    <a:pt x="286" y="36"/>
                  </a:lnTo>
                  <a:lnTo>
                    <a:pt x="288" y="31"/>
                  </a:lnTo>
                  <a:lnTo>
                    <a:pt x="289" y="28"/>
                  </a:lnTo>
                  <a:lnTo>
                    <a:pt x="289" y="24"/>
                  </a:lnTo>
                  <a:lnTo>
                    <a:pt x="289" y="24"/>
                  </a:lnTo>
                  <a:lnTo>
                    <a:pt x="289" y="20"/>
                  </a:lnTo>
                  <a:lnTo>
                    <a:pt x="288" y="15"/>
                  </a:lnTo>
                  <a:lnTo>
                    <a:pt x="286" y="11"/>
                  </a:lnTo>
                  <a:lnTo>
                    <a:pt x="282" y="8"/>
                  </a:lnTo>
                  <a:lnTo>
                    <a:pt x="279" y="4"/>
                  </a:lnTo>
                  <a:lnTo>
                    <a:pt x="275" y="2"/>
                  </a:lnTo>
                  <a:lnTo>
                    <a:pt x="270" y="1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61" y="1"/>
                  </a:lnTo>
                  <a:lnTo>
                    <a:pt x="256" y="2"/>
                  </a:lnTo>
                  <a:lnTo>
                    <a:pt x="253" y="4"/>
                  </a:lnTo>
                  <a:lnTo>
                    <a:pt x="249" y="8"/>
                  </a:lnTo>
                  <a:lnTo>
                    <a:pt x="247" y="11"/>
                  </a:lnTo>
                  <a:lnTo>
                    <a:pt x="245" y="15"/>
                  </a:lnTo>
                  <a:lnTo>
                    <a:pt x="242" y="20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2" y="28"/>
                  </a:lnTo>
                  <a:lnTo>
                    <a:pt x="243" y="31"/>
                  </a:lnTo>
                  <a:lnTo>
                    <a:pt x="246" y="36"/>
                  </a:lnTo>
                  <a:lnTo>
                    <a:pt x="248" y="39"/>
                  </a:lnTo>
                  <a:lnTo>
                    <a:pt x="248" y="39"/>
                  </a:lnTo>
                  <a:lnTo>
                    <a:pt x="209" y="41"/>
                  </a:lnTo>
                  <a:lnTo>
                    <a:pt x="171" y="44"/>
                  </a:lnTo>
                  <a:lnTo>
                    <a:pt x="135" y="51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0" y="61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97" y="65"/>
                  </a:lnTo>
                  <a:lnTo>
                    <a:pt x="97" y="67"/>
                  </a:lnTo>
                  <a:lnTo>
                    <a:pt x="97" y="70"/>
                  </a:lnTo>
                  <a:lnTo>
                    <a:pt x="99" y="72"/>
                  </a:lnTo>
                  <a:lnTo>
                    <a:pt x="99" y="72"/>
                  </a:lnTo>
                  <a:lnTo>
                    <a:pt x="100" y="75"/>
                  </a:lnTo>
                  <a:lnTo>
                    <a:pt x="101" y="78"/>
                  </a:lnTo>
                  <a:lnTo>
                    <a:pt x="101" y="78"/>
                  </a:lnTo>
                  <a:lnTo>
                    <a:pt x="100" y="81"/>
                  </a:lnTo>
                  <a:lnTo>
                    <a:pt x="99" y="83"/>
                  </a:lnTo>
                  <a:lnTo>
                    <a:pt x="95" y="85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89" y="85"/>
                  </a:lnTo>
                  <a:lnTo>
                    <a:pt x="87" y="83"/>
                  </a:lnTo>
                  <a:lnTo>
                    <a:pt x="85" y="81"/>
                  </a:lnTo>
                  <a:lnTo>
                    <a:pt x="85" y="78"/>
                  </a:lnTo>
                  <a:lnTo>
                    <a:pt x="85" y="78"/>
                  </a:lnTo>
                  <a:lnTo>
                    <a:pt x="84" y="75"/>
                  </a:lnTo>
                  <a:lnTo>
                    <a:pt x="83" y="72"/>
                  </a:lnTo>
                  <a:lnTo>
                    <a:pt x="80" y="71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5" y="71"/>
                  </a:lnTo>
                  <a:lnTo>
                    <a:pt x="72" y="72"/>
                  </a:lnTo>
                  <a:lnTo>
                    <a:pt x="71" y="75"/>
                  </a:lnTo>
                  <a:lnTo>
                    <a:pt x="71" y="78"/>
                  </a:lnTo>
                  <a:lnTo>
                    <a:pt x="71" y="78"/>
                  </a:lnTo>
                  <a:lnTo>
                    <a:pt x="71" y="84"/>
                  </a:lnTo>
                  <a:lnTo>
                    <a:pt x="74" y="91"/>
                  </a:lnTo>
                  <a:lnTo>
                    <a:pt x="78" y="95"/>
                  </a:lnTo>
                  <a:lnTo>
                    <a:pt x="84" y="98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2" y="300"/>
                  </a:lnTo>
                  <a:lnTo>
                    <a:pt x="2" y="303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4" y="310"/>
                  </a:lnTo>
                  <a:lnTo>
                    <a:pt x="8" y="314"/>
                  </a:lnTo>
                  <a:lnTo>
                    <a:pt x="12" y="320"/>
                  </a:lnTo>
                  <a:lnTo>
                    <a:pt x="18" y="324"/>
                  </a:lnTo>
                  <a:lnTo>
                    <a:pt x="24" y="328"/>
                  </a:lnTo>
                  <a:lnTo>
                    <a:pt x="32" y="333"/>
                  </a:lnTo>
                  <a:lnTo>
                    <a:pt x="39" y="336"/>
                  </a:lnTo>
                  <a:lnTo>
                    <a:pt x="48" y="339"/>
                  </a:lnTo>
                  <a:lnTo>
                    <a:pt x="50" y="339"/>
                  </a:lnTo>
                  <a:lnTo>
                    <a:pt x="135" y="339"/>
                  </a:lnTo>
                  <a:lnTo>
                    <a:pt x="138" y="339"/>
                  </a:lnTo>
                  <a:lnTo>
                    <a:pt x="138" y="339"/>
                  </a:lnTo>
                  <a:lnTo>
                    <a:pt x="146" y="336"/>
                  </a:lnTo>
                  <a:lnTo>
                    <a:pt x="154" y="333"/>
                  </a:lnTo>
                  <a:lnTo>
                    <a:pt x="161" y="328"/>
                  </a:lnTo>
                  <a:lnTo>
                    <a:pt x="168" y="324"/>
                  </a:lnTo>
                  <a:lnTo>
                    <a:pt x="173" y="320"/>
                  </a:lnTo>
                  <a:lnTo>
                    <a:pt x="179" y="314"/>
                  </a:lnTo>
                  <a:lnTo>
                    <a:pt x="183" y="310"/>
                  </a:lnTo>
                  <a:lnTo>
                    <a:pt x="186" y="304"/>
                  </a:lnTo>
                  <a:lnTo>
                    <a:pt x="185" y="303"/>
                  </a:lnTo>
                  <a:lnTo>
                    <a:pt x="185" y="303"/>
                  </a:lnTo>
                  <a:lnTo>
                    <a:pt x="185" y="300"/>
                  </a:lnTo>
                  <a:lnTo>
                    <a:pt x="184" y="298"/>
                  </a:lnTo>
                  <a:lnTo>
                    <a:pt x="102" y="98"/>
                  </a:lnTo>
                  <a:lnTo>
                    <a:pt x="102" y="98"/>
                  </a:lnTo>
                  <a:lnTo>
                    <a:pt x="107" y="95"/>
                  </a:lnTo>
                  <a:lnTo>
                    <a:pt x="112" y="90"/>
                  </a:lnTo>
                  <a:lnTo>
                    <a:pt x="114" y="84"/>
                  </a:lnTo>
                  <a:lnTo>
                    <a:pt x="115" y="78"/>
                  </a:lnTo>
                  <a:lnTo>
                    <a:pt x="115" y="78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45" y="64"/>
                  </a:lnTo>
                  <a:lnTo>
                    <a:pt x="178" y="58"/>
                  </a:lnTo>
                  <a:lnTo>
                    <a:pt x="212" y="54"/>
                  </a:lnTo>
                  <a:lnTo>
                    <a:pt x="249" y="53"/>
                  </a:lnTo>
                  <a:lnTo>
                    <a:pt x="249" y="211"/>
                  </a:lnTo>
                  <a:lnTo>
                    <a:pt x="249" y="211"/>
                  </a:lnTo>
                  <a:lnTo>
                    <a:pt x="246" y="222"/>
                  </a:lnTo>
                  <a:lnTo>
                    <a:pt x="243" y="233"/>
                  </a:lnTo>
                  <a:lnTo>
                    <a:pt x="241" y="244"/>
                  </a:lnTo>
                  <a:lnTo>
                    <a:pt x="241" y="255"/>
                  </a:lnTo>
                  <a:lnTo>
                    <a:pt x="241" y="267"/>
                  </a:lnTo>
                  <a:lnTo>
                    <a:pt x="243" y="278"/>
                  </a:lnTo>
                  <a:lnTo>
                    <a:pt x="246" y="288"/>
                  </a:lnTo>
                  <a:lnTo>
                    <a:pt x="249" y="299"/>
                  </a:lnTo>
                  <a:lnTo>
                    <a:pt x="249" y="299"/>
                  </a:lnTo>
                  <a:lnTo>
                    <a:pt x="249" y="300"/>
                  </a:lnTo>
                  <a:lnTo>
                    <a:pt x="249" y="341"/>
                  </a:lnTo>
                  <a:lnTo>
                    <a:pt x="249" y="341"/>
                  </a:lnTo>
                  <a:lnTo>
                    <a:pt x="249" y="346"/>
                  </a:lnTo>
                  <a:lnTo>
                    <a:pt x="248" y="352"/>
                  </a:lnTo>
                  <a:lnTo>
                    <a:pt x="246" y="358"/>
                  </a:lnTo>
                  <a:lnTo>
                    <a:pt x="242" y="364"/>
                  </a:lnTo>
                  <a:lnTo>
                    <a:pt x="238" y="371"/>
                  </a:lnTo>
                  <a:lnTo>
                    <a:pt x="230" y="376"/>
                  </a:lnTo>
                  <a:lnTo>
                    <a:pt x="222" y="381"/>
                  </a:lnTo>
                  <a:lnTo>
                    <a:pt x="210" y="385"/>
                  </a:lnTo>
                  <a:lnTo>
                    <a:pt x="206" y="386"/>
                  </a:lnTo>
                  <a:lnTo>
                    <a:pt x="205" y="391"/>
                  </a:lnTo>
                  <a:lnTo>
                    <a:pt x="192" y="391"/>
                  </a:lnTo>
                  <a:lnTo>
                    <a:pt x="192" y="429"/>
                  </a:lnTo>
                  <a:lnTo>
                    <a:pt x="186" y="429"/>
                  </a:lnTo>
                  <a:lnTo>
                    <a:pt x="186" y="467"/>
                  </a:lnTo>
                  <a:lnTo>
                    <a:pt x="345" y="467"/>
                  </a:lnTo>
                  <a:lnTo>
                    <a:pt x="345" y="429"/>
                  </a:lnTo>
                  <a:lnTo>
                    <a:pt x="340" y="429"/>
                  </a:lnTo>
                  <a:lnTo>
                    <a:pt x="340" y="391"/>
                  </a:lnTo>
                  <a:lnTo>
                    <a:pt x="327" y="391"/>
                  </a:lnTo>
                  <a:lnTo>
                    <a:pt x="327" y="386"/>
                  </a:lnTo>
                  <a:lnTo>
                    <a:pt x="321" y="385"/>
                  </a:lnTo>
                  <a:lnTo>
                    <a:pt x="321" y="385"/>
                  </a:lnTo>
                  <a:lnTo>
                    <a:pt x="311" y="382"/>
                  </a:lnTo>
                  <a:lnTo>
                    <a:pt x="304" y="379"/>
                  </a:lnTo>
                  <a:lnTo>
                    <a:pt x="297" y="375"/>
                  </a:lnTo>
                  <a:lnTo>
                    <a:pt x="292" y="371"/>
                  </a:lnTo>
                  <a:lnTo>
                    <a:pt x="288" y="364"/>
                  </a:lnTo>
                  <a:lnTo>
                    <a:pt x="286" y="358"/>
                  </a:lnTo>
                  <a:lnTo>
                    <a:pt x="283" y="350"/>
                  </a:lnTo>
                  <a:lnTo>
                    <a:pt x="282" y="341"/>
                  </a:lnTo>
                  <a:lnTo>
                    <a:pt x="282" y="299"/>
                  </a:lnTo>
                  <a:lnTo>
                    <a:pt x="282" y="299"/>
                  </a:lnTo>
                  <a:lnTo>
                    <a:pt x="286" y="288"/>
                  </a:lnTo>
                  <a:lnTo>
                    <a:pt x="289" y="278"/>
                  </a:lnTo>
                  <a:lnTo>
                    <a:pt x="290" y="266"/>
                  </a:lnTo>
                  <a:lnTo>
                    <a:pt x="290" y="255"/>
                  </a:lnTo>
                  <a:lnTo>
                    <a:pt x="290" y="244"/>
                  </a:lnTo>
                  <a:lnTo>
                    <a:pt x="289" y="233"/>
                  </a:lnTo>
                  <a:lnTo>
                    <a:pt x="286" y="222"/>
                  </a:lnTo>
                  <a:lnTo>
                    <a:pt x="282" y="211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319" y="54"/>
                  </a:lnTo>
                  <a:lnTo>
                    <a:pt x="354" y="58"/>
                  </a:lnTo>
                  <a:lnTo>
                    <a:pt x="387" y="64"/>
                  </a:lnTo>
                  <a:lnTo>
                    <a:pt x="417" y="70"/>
                  </a:lnTo>
                  <a:lnTo>
                    <a:pt x="417" y="70"/>
                  </a:lnTo>
                  <a:lnTo>
                    <a:pt x="416" y="78"/>
                  </a:lnTo>
                  <a:lnTo>
                    <a:pt x="416" y="78"/>
                  </a:lnTo>
                  <a:lnTo>
                    <a:pt x="417" y="84"/>
                  </a:lnTo>
                  <a:lnTo>
                    <a:pt x="421" y="90"/>
                  </a:lnTo>
                  <a:lnTo>
                    <a:pt x="424" y="95"/>
                  </a:lnTo>
                  <a:lnTo>
                    <a:pt x="429" y="98"/>
                  </a:lnTo>
                  <a:lnTo>
                    <a:pt x="347" y="298"/>
                  </a:lnTo>
                  <a:lnTo>
                    <a:pt x="347" y="298"/>
                  </a:lnTo>
                  <a:lnTo>
                    <a:pt x="346" y="300"/>
                  </a:lnTo>
                  <a:lnTo>
                    <a:pt x="347" y="303"/>
                  </a:lnTo>
                  <a:lnTo>
                    <a:pt x="346" y="304"/>
                  </a:lnTo>
                  <a:lnTo>
                    <a:pt x="346" y="304"/>
                  </a:lnTo>
                  <a:lnTo>
                    <a:pt x="349" y="310"/>
                  </a:lnTo>
                  <a:lnTo>
                    <a:pt x="354" y="314"/>
                  </a:lnTo>
                  <a:lnTo>
                    <a:pt x="358" y="320"/>
                  </a:lnTo>
                  <a:lnTo>
                    <a:pt x="363" y="324"/>
                  </a:lnTo>
                  <a:lnTo>
                    <a:pt x="370" y="328"/>
                  </a:lnTo>
                  <a:lnTo>
                    <a:pt x="377" y="333"/>
                  </a:lnTo>
                  <a:lnTo>
                    <a:pt x="385" y="336"/>
                  </a:lnTo>
                  <a:lnTo>
                    <a:pt x="394" y="339"/>
                  </a:lnTo>
                  <a:lnTo>
                    <a:pt x="396" y="339"/>
                  </a:lnTo>
                  <a:lnTo>
                    <a:pt x="481" y="339"/>
                  </a:lnTo>
                  <a:lnTo>
                    <a:pt x="483" y="339"/>
                  </a:lnTo>
                  <a:lnTo>
                    <a:pt x="483" y="339"/>
                  </a:lnTo>
                  <a:lnTo>
                    <a:pt x="492" y="336"/>
                  </a:lnTo>
                  <a:lnTo>
                    <a:pt x="499" y="333"/>
                  </a:lnTo>
                  <a:lnTo>
                    <a:pt x="507" y="328"/>
                  </a:lnTo>
                  <a:lnTo>
                    <a:pt x="513" y="324"/>
                  </a:lnTo>
                  <a:lnTo>
                    <a:pt x="519" y="320"/>
                  </a:lnTo>
                  <a:lnTo>
                    <a:pt x="524" y="314"/>
                  </a:lnTo>
                  <a:lnTo>
                    <a:pt x="527" y="310"/>
                  </a:lnTo>
                  <a:lnTo>
                    <a:pt x="531" y="304"/>
                  </a:lnTo>
                  <a:lnTo>
                    <a:pt x="531" y="303"/>
                  </a:lnTo>
                  <a:close/>
                  <a:moveTo>
                    <a:pt x="266" y="15"/>
                  </a:moveTo>
                  <a:lnTo>
                    <a:pt x="266" y="15"/>
                  </a:lnTo>
                  <a:lnTo>
                    <a:pt x="269" y="15"/>
                  </a:lnTo>
                  <a:lnTo>
                    <a:pt x="273" y="17"/>
                  </a:lnTo>
                  <a:lnTo>
                    <a:pt x="275" y="21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5" y="27"/>
                  </a:lnTo>
                  <a:lnTo>
                    <a:pt x="273" y="30"/>
                  </a:lnTo>
                  <a:lnTo>
                    <a:pt x="269" y="33"/>
                  </a:lnTo>
                  <a:lnTo>
                    <a:pt x="266" y="34"/>
                  </a:lnTo>
                  <a:lnTo>
                    <a:pt x="266" y="34"/>
                  </a:lnTo>
                  <a:lnTo>
                    <a:pt x="262" y="33"/>
                  </a:lnTo>
                  <a:lnTo>
                    <a:pt x="260" y="30"/>
                  </a:lnTo>
                  <a:lnTo>
                    <a:pt x="257" y="27"/>
                  </a:lnTo>
                  <a:lnTo>
                    <a:pt x="256" y="24"/>
                  </a:lnTo>
                  <a:lnTo>
                    <a:pt x="256" y="24"/>
                  </a:lnTo>
                  <a:lnTo>
                    <a:pt x="257" y="21"/>
                  </a:lnTo>
                  <a:lnTo>
                    <a:pt x="260" y="17"/>
                  </a:lnTo>
                  <a:lnTo>
                    <a:pt x="262" y="15"/>
                  </a:lnTo>
                  <a:lnTo>
                    <a:pt x="266" y="15"/>
                  </a:lnTo>
                  <a:lnTo>
                    <a:pt x="266" y="15"/>
                  </a:lnTo>
                  <a:close/>
                  <a:moveTo>
                    <a:pt x="134" y="325"/>
                  </a:moveTo>
                  <a:lnTo>
                    <a:pt x="51" y="325"/>
                  </a:lnTo>
                  <a:lnTo>
                    <a:pt x="51" y="325"/>
                  </a:lnTo>
                  <a:lnTo>
                    <a:pt x="41" y="322"/>
                  </a:lnTo>
                  <a:lnTo>
                    <a:pt x="34" y="318"/>
                  </a:lnTo>
                  <a:lnTo>
                    <a:pt x="26" y="313"/>
                  </a:lnTo>
                  <a:lnTo>
                    <a:pt x="21" y="308"/>
                  </a:lnTo>
                  <a:lnTo>
                    <a:pt x="166" y="308"/>
                  </a:lnTo>
                  <a:lnTo>
                    <a:pt x="166" y="308"/>
                  </a:lnTo>
                  <a:lnTo>
                    <a:pt x="159" y="313"/>
                  </a:lnTo>
                  <a:lnTo>
                    <a:pt x="152" y="318"/>
                  </a:lnTo>
                  <a:lnTo>
                    <a:pt x="144" y="322"/>
                  </a:lnTo>
                  <a:lnTo>
                    <a:pt x="134" y="325"/>
                  </a:lnTo>
                  <a:lnTo>
                    <a:pt x="134" y="325"/>
                  </a:lnTo>
                  <a:close/>
                  <a:moveTo>
                    <a:pt x="19" y="294"/>
                  </a:moveTo>
                  <a:lnTo>
                    <a:pt x="93" y="114"/>
                  </a:lnTo>
                  <a:lnTo>
                    <a:pt x="167" y="294"/>
                  </a:lnTo>
                  <a:lnTo>
                    <a:pt x="19" y="294"/>
                  </a:lnTo>
                  <a:close/>
                  <a:moveTo>
                    <a:pt x="270" y="217"/>
                  </a:moveTo>
                  <a:lnTo>
                    <a:pt x="270" y="217"/>
                  </a:lnTo>
                  <a:lnTo>
                    <a:pt x="273" y="227"/>
                  </a:lnTo>
                  <a:lnTo>
                    <a:pt x="275" y="237"/>
                  </a:lnTo>
                  <a:lnTo>
                    <a:pt x="276" y="245"/>
                  </a:lnTo>
                  <a:lnTo>
                    <a:pt x="276" y="255"/>
                  </a:lnTo>
                  <a:lnTo>
                    <a:pt x="276" y="265"/>
                  </a:lnTo>
                  <a:lnTo>
                    <a:pt x="275" y="274"/>
                  </a:lnTo>
                  <a:lnTo>
                    <a:pt x="273" y="283"/>
                  </a:lnTo>
                  <a:lnTo>
                    <a:pt x="270" y="293"/>
                  </a:lnTo>
                  <a:lnTo>
                    <a:pt x="262" y="293"/>
                  </a:lnTo>
                  <a:lnTo>
                    <a:pt x="262" y="293"/>
                  </a:lnTo>
                  <a:lnTo>
                    <a:pt x="259" y="283"/>
                  </a:lnTo>
                  <a:lnTo>
                    <a:pt x="256" y="274"/>
                  </a:lnTo>
                  <a:lnTo>
                    <a:pt x="255" y="265"/>
                  </a:lnTo>
                  <a:lnTo>
                    <a:pt x="255" y="255"/>
                  </a:lnTo>
                  <a:lnTo>
                    <a:pt x="255" y="245"/>
                  </a:lnTo>
                  <a:lnTo>
                    <a:pt x="256" y="237"/>
                  </a:lnTo>
                  <a:lnTo>
                    <a:pt x="259" y="227"/>
                  </a:lnTo>
                  <a:lnTo>
                    <a:pt x="262" y="217"/>
                  </a:lnTo>
                  <a:lnTo>
                    <a:pt x="270" y="217"/>
                  </a:lnTo>
                  <a:close/>
                  <a:moveTo>
                    <a:pt x="331" y="453"/>
                  </a:moveTo>
                  <a:lnTo>
                    <a:pt x="200" y="453"/>
                  </a:lnTo>
                  <a:lnTo>
                    <a:pt x="200" y="443"/>
                  </a:lnTo>
                  <a:lnTo>
                    <a:pt x="331" y="443"/>
                  </a:lnTo>
                  <a:lnTo>
                    <a:pt x="331" y="453"/>
                  </a:lnTo>
                  <a:close/>
                  <a:moveTo>
                    <a:pt x="207" y="429"/>
                  </a:moveTo>
                  <a:lnTo>
                    <a:pt x="207" y="406"/>
                  </a:lnTo>
                  <a:lnTo>
                    <a:pt x="326" y="406"/>
                  </a:lnTo>
                  <a:lnTo>
                    <a:pt x="326" y="429"/>
                  </a:lnTo>
                  <a:lnTo>
                    <a:pt x="207" y="429"/>
                  </a:lnTo>
                  <a:close/>
                  <a:moveTo>
                    <a:pt x="296" y="391"/>
                  </a:moveTo>
                  <a:lnTo>
                    <a:pt x="235" y="391"/>
                  </a:lnTo>
                  <a:lnTo>
                    <a:pt x="235" y="391"/>
                  </a:lnTo>
                  <a:lnTo>
                    <a:pt x="241" y="386"/>
                  </a:lnTo>
                  <a:lnTo>
                    <a:pt x="248" y="380"/>
                  </a:lnTo>
                  <a:lnTo>
                    <a:pt x="252" y="375"/>
                  </a:lnTo>
                  <a:lnTo>
                    <a:pt x="256" y="368"/>
                  </a:lnTo>
                  <a:lnTo>
                    <a:pt x="260" y="362"/>
                  </a:lnTo>
                  <a:lnTo>
                    <a:pt x="262" y="355"/>
                  </a:lnTo>
                  <a:lnTo>
                    <a:pt x="263" y="348"/>
                  </a:lnTo>
                  <a:lnTo>
                    <a:pt x="263" y="341"/>
                  </a:lnTo>
                  <a:lnTo>
                    <a:pt x="263" y="307"/>
                  </a:lnTo>
                  <a:lnTo>
                    <a:pt x="268" y="307"/>
                  </a:lnTo>
                  <a:lnTo>
                    <a:pt x="268" y="341"/>
                  </a:lnTo>
                  <a:lnTo>
                    <a:pt x="268" y="341"/>
                  </a:lnTo>
                  <a:lnTo>
                    <a:pt x="269" y="348"/>
                  </a:lnTo>
                  <a:lnTo>
                    <a:pt x="269" y="354"/>
                  </a:lnTo>
                  <a:lnTo>
                    <a:pt x="272" y="362"/>
                  </a:lnTo>
                  <a:lnTo>
                    <a:pt x="274" y="368"/>
                  </a:lnTo>
                  <a:lnTo>
                    <a:pt x="278" y="375"/>
                  </a:lnTo>
                  <a:lnTo>
                    <a:pt x="282" y="380"/>
                  </a:lnTo>
                  <a:lnTo>
                    <a:pt x="289" y="386"/>
                  </a:lnTo>
                  <a:lnTo>
                    <a:pt x="296" y="391"/>
                  </a:lnTo>
                  <a:lnTo>
                    <a:pt x="296" y="391"/>
                  </a:lnTo>
                  <a:close/>
                  <a:moveTo>
                    <a:pt x="268" y="203"/>
                  </a:moveTo>
                  <a:lnTo>
                    <a:pt x="263" y="203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66" y="53"/>
                  </a:lnTo>
                  <a:lnTo>
                    <a:pt x="266" y="53"/>
                  </a:lnTo>
                  <a:lnTo>
                    <a:pt x="268" y="53"/>
                  </a:lnTo>
                  <a:lnTo>
                    <a:pt x="268" y="203"/>
                  </a:lnTo>
                  <a:close/>
                  <a:moveTo>
                    <a:pt x="512" y="294"/>
                  </a:moveTo>
                  <a:lnTo>
                    <a:pt x="364" y="294"/>
                  </a:lnTo>
                  <a:lnTo>
                    <a:pt x="439" y="114"/>
                  </a:lnTo>
                  <a:lnTo>
                    <a:pt x="512" y="294"/>
                  </a:lnTo>
                  <a:close/>
                  <a:moveTo>
                    <a:pt x="480" y="325"/>
                  </a:moveTo>
                  <a:lnTo>
                    <a:pt x="397" y="325"/>
                  </a:lnTo>
                  <a:lnTo>
                    <a:pt x="397" y="325"/>
                  </a:lnTo>
                  <a:lnTo>
                    <a:pt x="387" y="322"/>
                  </a:lnTo>
                  <a:lnTo>
                    <a:pt x="380" y="318"/>
                  </a:lnTo>
                  <a:lnTo>
                    <a:pt x="372" y="313"/>
                  </a:lnTo>
                  <a:lnTo>
                    <a:pt x="367" y="308"/>
                  </a:lnTo>
                  <a:lnTo>
                    <a:pt x="511" y="308"/>
                  </a:lnTo>
                  <a:lnTo>
                    <a:pt x="511" y="308"/>
                  </a:lnTo>
                  <a:lnTo>
                    <a:pt x="505" y="313"/>
                  </a:lnTo>
                  <a:lnTo>
                    <a:pt x="497" y="318"/>
                  </a:lnTo>
                  <a:lnTo>
                    <a:pt x="490" y="322"/>
                  </a:lnTo>
                  <a:lnTo>
                    <a:pt x="480" y="325"/>
                  </a:lnTo>
                  <a:lnTo>
                    <a:pt x="480" y="3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/>
            <a:lstStyle/>
            <a:p>
              <a:pPr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 sz="20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Calibri"/>
                <a:ea typeface="+mn-ea"/>
                <a:cs typeface="+mn-cs"/>
              </a:endParaRPr>
            </a:p>
          </p:txBody>
        </p:sp>
      </p:grpSp>
      <p:grpSp>
        <p:nvGrpSpPr>
          <p:cNvPr id="36873" name="Group 53"/>
          <p:cNvGrpSpPr/>
          <p:nvPr/>
        </p:nvGrpSpPr>
        <p:grpSpPr>
          <a:xfrm>
            <a:off x="1681163" y="4167188"/>
            <a:ext cx="3179762" cy="684212"/>
            <a:chOff x="1680862" y="3971555"/>
            <a:chExt cx="3179373" cy="684000"/>
          </a:xfrm>
        </p:grpSpPr>
        <p:sp>
          <p:nvSpPr>
            <p:cNvPr id="36" name="Rectangle 35"/>
            <p:cNvSpPr/>
            <p:nvPr/>
          </p:nvSpPr>
          <p:spPr>
            <a:xfrm>
              <a:off x="1680862" y="3971555"/>
              <a:ext cx="46031" cy="684000"/>
            </a:xfrm>
            <a:prstGeom prst="rect">
              <a:avLst/>
            </a:prstGeom>
            <a:solidFill>
              <a:srgbClr val="91B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/>
            </a:p>
          </p:txBody>
        </p:sp>
        <p:sp>
          <p:nvSpPr>
            <p:cNvPr id="49" name="speed"/>
            <p:cNvSpPr txBox="1">
              <a:spLocks noChangeArrowheads="1"/>
            </p:cNvSpPr>
            <p:nvPr/>
          </p:nvSpPr>
          <p:spPr bwMode="auto">
            <a:xfrm>
              <a:off x="1899723" y="3990391"/>
              <a:ext cx="2960512" cy="63988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>
              <a:spAutoFit/>
              <a:sp3d/>
            </a:bodyPr>
            <a:lstStyle>
              <a:defPPr>
                <a:defRPr lang="ko-KR"/>
              </a:defPPr>
              <a:lvl1pPr algn="l" fontAlgn="base" latinLnBrk="1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1pPr>
              <a:lvl2pPr algn="l" fontAlgn="base" latinLnBrk="1" marL="4572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2pPr>
              <a:lvl3pPr algn="l" fontAlgn="base" latinLnBrk="1" marL="9144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3pPr>
              <a:lvl4pPr algn="l" fontAlgn="base" latinLnBrk="1" marL="13716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4pPr>
              <a:lvl5pPr algn="l" fontAlgn="base" latinLnBrk="1" marL="18288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5pPr>
              <a:lvl6pPr algn="l" defTabSz="914400" eaLnBrk="1" hangingPunct="1" latinLnBrk="1" marL="22860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6pPr>
              <a:lvl7pPr algn="l" defTabSz="914400" eaLnBrk="1" hangingPunct="1" latinLnBrk="1" marL="27432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7pPr>
              <a:lvl8pPr algn="l" defTabSz="914400" eaLnBrk="1" hangingPunct="1" latinLnBrk="1" marL="32004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8pPr>
              <a:lvl9pPr algn="l" defTabSz="914400" eaLnBrk="1" hangingPunct="1" latinLnBrk="1" marL="36576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9pPr>
            </a:lstStyle>
            <a:p>
              <a:pPr latinLnBrk="0">
                <a:buClr>
                  <a:prstClr val="white"/>
                </a:buClr>
                <a:defRPr/>
              </a:pPr>
              <a:r>
                <a:rPr altLang="ko-KR"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We create powerpoint Templates based on new visual trend that’s fresh, </a:t>
              </a:r>
            </a:p>
            <a:p>
              <a:pPr latinLnBrk="0">
                <a:buClr>
                  <a:prstClr val="white"/>
                </a:buClr>
                <a:defRPr/>
              </a:pPr>
              <a:r>
                <a:rPr altLang="ko-KR"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Relevant and always on the cutting edge. </a:t>
              </a:r>
            </a:p>
          </p:txBody>
        </p:sp>
      </p:grpSp>
      <p:grpSp>
        <p:nvGrpSpPr>
          <p:cNvPr id="36874" name="Group 52"/>
          <p:cNvGrpSpPr/>
          <p:nvPr/>
        </p:nvGrpSpPr>
        <p:grpSpPr>
          <a:xfrm>
            <a:off x="1681163" y="5081588"/>
            <a:ext cx="3179762" cy="684212"/>
            <a:chOff x="1680862" y="4885955"/>
            <a:chExt cx="3179373" cy="684000"/>
          </a:xfrm>
        </p:grpSpPr>
        <p:sp>
          <p:nvSpPr>
            <p:cNvPr id="50" name="Rectangle 49"/>
            <p:cNvSpPr/>
            <p:nvPr/>
          </p:nvSpPr>
          <p:spPr>
            <a:xfrm>
              <a:off x="1680862" y="4885955"/>
              <a:ext cx="46031" cy="684000"/>
            </a:xfrm>
            <a:prstGeom prst="rect">
              <a:avLst/>
            </a:prstGeom>
            <a:solidFill>
              <a:srgbClr val="91B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/>
            </a:p>
          </p:txBody>
        </p:sp>
        <p:sp>
          <p:nvSpPr>
            <p:cNvPr id="51" name="speed"/>
            <p:cNvSpPr txBox="1">
              <a:spLocks noChangeArrowheads="1"/>
            </p:cNvSpPr>
            <p:nvPr/>
          </p:nvSpPr>
          <p:spPr bwMode="auto">
            <a:xfrm>
              <a:off x="1899723" y="4904791"/>
              <a:ext cx="2960512" cy="63988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>
              <a:spAutoFit/>
              <a:sp3d/>
            </a:bodyPr>
            <a:lstStyle>
              <a:defPPr>
                <a:defRPr lang="ko-KR"/>
              </a:defPPr>
              <a:lvl1pPr algn="l" fontAlgn="base" latinLnBrk="1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1pPr>
              <a:lvl2pPr algn="l" fontAlgn="base" latinLnBrk="1" marL="4572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2pPr>
              <a:lvl3pPr algn="l" fontAlgn="base" latinLnBrk="1" marL="9144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3pPr>
              <a:lvl4pPr algn="l" fontAlgn="base" latinLnBrk="1" marL="13716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4pPr>
              <a:lvl5pPr algn="l" fontAlgn="base" latinLnBrk="1" marL="18288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5pPr>
              <a:lvl6pPr algn="l" defTabSz="914400" eaLnBrk="1" hangingPunct="1" latinLnBrk="1" marL="22860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6pPr>
              <a:lvl7pPr algn="l" defTabSz="914400" eaLnBrk="1" hangingPunct="1" latinLnBrk="1" marL="27432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7pPr>
              <a:lvl8pPr algn="l" defTabSz="914400" eaLnBrk="1" hangingPunct="1" latinLnBrk="1" marL="32004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8pPr>
              <a:lvl9pPr algn="l" defTabSz="914400" eaLnBrk="1" hangingPunct="1" latinLnBrk="1" marL="36576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9pPr>
            </a:lstStyle>
            <a:p>
              <a:pPr latinLnBrk="0">
                <a:buClr>
                  <a:prstClr val="white"/>
                </a:buClr>
                <a:defRPr/>
              </a:pPr>
              <a:r>
                <a:rPr altLang="ko-KR"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We create powerpoint Templates based on new visual trend that’s fresh, </a:t>
              </a:r>
            </a:p>
            <a:p>
              <a:pPr latinLnBrk="0">
                <a:buClr>
                  <a:prstClr val="white"/>
                </a:buClr>
                <a:defRPr/>
              </a:pPr>
              <a:r>
                <a:rPr altLang="ko-KR"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Relevant and always on the cutting edge. </a:t>
              </a:r>
            </a:p>
          </p:txBody>
        </p:sp>
      </p:grpSp>
      <p:sp>
        <p:nvSpPr>
          <p:cNvPr id="52" name="speed"/>
          <p:cNvSpPr txBox="1">
            <a:spLocks noChangeArrowheads="1"/>
          </p:cNvSpPr>
          <p:nvPr/>
        </p:nvSpPr>
        <p:spPr bwMode="auto">
          <a:xfrm>
            <a:off x="2369856" y="2896886"/>
            <a:ext cx="1083320" cy="32918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  <a:sp3d prstMaterial="matte">
            <a:bevelT h="1270" w="1270"/>
          </a:sp3d>
        </p:spPr>
        <p:txBody>
          <a:bodyPr bIns="0" lIns="0" rIns="0" tIns="0" wrap="none">
            <a:spAutoFit/>
            <a:sp3d/>
          </a:bodyPr>
          <a:lstStyle>
            <a:defPPr>
              <a:defRPr lang="ko-KR"/>
            </a:defPPr>
            <a:lvl1pPr algn="l" fontAlgn="base" latinLnBrk="1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1pPr>
            <a:lvl2pPr algn="l" fontAlgn="base" latinLnBrk="1" marL="4572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2pPr>
            <a:lvl3pPr algn="l" fontAlgn="base" latinLnBrk="1" marL="9144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3pPr>
            <a:lvl4pPr algn="l" fontAlgn="base" latinLnBrk="1" marL="13716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4pPr>
            <a:lvl5pPr algn="l" fontAlgn="base" latinLnBrk="1" marL="18288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5pPr>
            <a:lvl6pPr algn="l" defTabSz="914400" eaLnBrk="1" hangingPunct="1" latinLnBrk="1" marL="22860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6pPr>
            <a:lvl7pPr algn="l" defTabSz="914400" eaLnBrk="1" hangingPunct="1" latinLnBrk="1" marL="27432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7pPr>
            <a:lvl8pPr algn="l" defTabSz="914400" eaLnBrk="1" hangingPunct="1" latinLnBrk="1" marL="32004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8pPr>
            <a:lvl9pPr algn="l" defTabSz="914400" eaLnBrk="1" hangingPunct="1" latinLnBrk="1" marL="36576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9pPr>
          </a:lstStyle>
          <a:p>
            <a:pPr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altLang="ko-KR" b="1" lang="en-US" sz="2400">
                <a:solidFill>
                  <a:srgbClr val="91BA5B"/>
                </a:solidFill>
                <a:latin charset="0" pitchFamily="34" typeface="Calibri"/>
                <a:ea charset="0" pitchFamily="34" typeface="Tahoma"/>
                <a:cs charset="0" panose="020b0604020202020204" pitchFamily="34" typeface="Arial"/>
              </a:rPr>
              <a:t>Value 01</a:t>
            </a:r>
          </a:p>
        </p:txBody>
      </p:sp>
      <p:grpSp>
        <p:nvGrpSpPr>
          <p:cNvPr id="36876" name="Group 54"/>
          <p:cNvGrpSpPr/>
          <p:nvPr/>
        </p:nvGrpSpPr>
        <p:grpSpPr>
          <a:xfrm flipH="1">
            <a:off x="7356475" y="4167188"/>
            <a:ext cx="3179763" cy="684212"/>
            <a:chOff x="1680862" y="3971555"/>
            <a:chExt cx="3179373" cy="684000"/>
          </a:xfrm>
        </p:grpSpPr>
        <p:sp>
          <p:nvSpPr>
            <p:cNvPr id="56" name="Rectangle 55"/>
            <p:cNvSpPr/>
            <p:nvPr/>
          </p:nvSpPr>
          <p:spPr>
            <a:xfrm>
              <a:off x="1680862" y="3971555"/>
              <a:ext cx="46032" cy="684000"/>
            </a:xfrm>
            <a:prstGeom prst="rect">
              <a:avLst/>
            </a:prstGeom>
            <a:solidFill>
              <a:srgbClr val="4154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/>
            </a:p>
          </p:txBody>
        </p:sp>
        <p:sp>
          <p:nvSpPr>
            <p:cNvPr id="57" name="speed"/>
            <p:cNvSpPr txBox="1">
              <a:spLocks noChangeArrowheads="1"/>
            </p:cNvSpPr>
            <p:nvPr/>
          </p:nvSpPr>
          <p:spPr bwMode="auto">
            <a:xfrm>
              <a:off x="1899723" y="3990391"/>
              <a:ext cx="2960512" cy="63988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>
              <a:spAutoFit/>
              <a:sp3d/>
            </a:bodyPr>
            <a:lstStyle>
              <a:defPPr>
                <a:defRPr lang="ko-KR"/>
              </a:defPPr>
              <a:lvl1pPr algn="l" fontAlgn="base" latinLnBrk="1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1pPr>
              <a:lvl2pPr algn="l" fontAlgn="base" latinLnBrk="1" marL="4572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2pPr>
              <a:lvl3pPr algn="l" fontAlgn="base" latinLnBrk="1" marL="9144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3pPr>
              <a:lvl4pPr algn="l" fontAlgn="base" latinLnBrk="1" marL="13716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4pPr>
              <a:lvl5pPr algn="l" fontAlgn="base" latinLnBrk="1" marL="18288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5pPr>
              <a:lvl6pPr algn="l" defTabSz="914400" eaLnBrk="1" hangingPunct="1" latinLnBrk="1" marL="22860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6pPr>
              <a:lvl7pPr algn="l" defTabSz="914400" eaLnBrk="1" hangingPunct="1" latinLnBrk="1" marL="27432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7pPr>
              <a:lvl8pPr algn="l" defTabSz="914400" eaLnBrk="1" hangingPunct="1" latinLnBrk="1" marL="32004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8pPr>
              <a:lvl9pPr algn="l" defTabSz="914400" eaLnBrk="1" hangingPunct="1" latinLnBrk="1" marL="36576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9pPr>
            </a:lstStyle>
            <a:p>
              <a:pPr algn="r" latinLnBrk="0">
                <a:buClr>
                  <a:prstClr val="white"/>
                </a:buClr>
                <a:defRPr/>
              </a:pPr>
              <a:r>
                <a:rPr altLang="ko-KR"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We create powerpoint Templates based on new visual trend that’s fresh, </a:t>
              </a:r>
            </a:p>
            <a:p>
              <a:pPr algn="r" latinLnBrk="0">
                <a:buClr>
                  <a:prstClr val="white"/>
                </a:buClr>
                <a:defRPr/>
              </a:pPr>
              <a:r>
                <a:rPr altLang="ko-KR"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Relevant and always on the cutting edge. </a:t>
              </a:r>
            </a:p>
          </p:txBody>
        </p:sp>
      </p:grpSp>
      <p:grpSp>
        <p:nvGrpSpPr>
          <p:cNvPr id="36877" name="Group 57"/>
          <p:cNvGrpSpPr/>
          <p:nvPr/>
        </p:nvGrpSpPr>
        <p:grpSpPr>
          <a:xfrm flipH="1">
            <a:off x="7356475" y="5081588"/>
            <a:ext cx="3179763" cy="684212"/>
            <a:chOff x="1680862" y="4885955"/>
            <a:chExt cx="3179373" cy="684000"/>
          </a:xfrm>
        </p:grpSpPr>
        <p:sp>
          <p:nvSpPr>
            <p:cNvPr id="59" name="Rectangle 58"/>
            <p:cNvSpPr/>
            <p:nvPr/>
          </p:nvSpPr>
          <p:spPr>
            <a:xfrm>
              <a:off x="1680862" y="4885955"/>
              <a:ext cx="46032" cy="684000"/>
            </a:xfrm>
            <a:prstGeom prst="rect">
              <a:avLst/>
            </a:prstGeom>
            <a:solidFill>
              <a:srgbClr val="4154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/>
            </a:p>
          </p:txBody>
        </p:sp>
        <p:sp>
          <p:nvSpPr>
            <p:cNvPr id="60" name="speed"/>
            <p:cNvSpPr txBox="1">
              <a:spLocks noChangeArrowheads="1"/>
            </p:cNvSpPr>
            <p:nvPr/>
          </p:nvSpPr>
          <p:spPr bwMode="auto">
            <a:xfrm>
              <a:off x="1899723" y="4904791"/>
              <a:ext cx="2960512" cy="63988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>
              <a:spAutoFit/>
              <a:sp3d/>
            </a:bodyPr>
            <a:lstStyle>
              <a:defPPr>
                <a:defRPr lang="ko-KR"/>
              </a:defPPr>
              <a:lvl1pPr algn="l" fontAlgn="base" latinLnBrk="1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1pPr>
              <a:lvl2pPr algn="l" fontAlgn="base" latinLnBrk="1" marL="4572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2pPr>
              <a:lvl3pPr algn="l" fontAlgn="base" latinLnBrk="1" marL="9144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3pPr>
              <a:lvl4pPr algn="l" fontAlgn="base" latinLnBrk="1" marL="13716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4pPr>
              <a:lvl5pPr algn="l" fontAlgn="base" latinLnBrk="1" marL="18288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5pPr>
              <a:lvl6pPr algn="l" defTabSz="914400" eaLnBrk="1" hangingPunct="1" latinLnBrk="1" marL="22860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6pPr>
              <a:lvl7pPr algn="l" defTabSz="914400" eaLnBrk="1" hangingPunct="1" latinLnBrk="1" marL="27432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7pPr>
              <a:lvl8pPr algn="l" defTabSz="914400" eaLnBrk="1" hangingPunct="1" latinLnBrk="1" marL="32004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8pPr>
              <a:lvl9pPr algn="l" defTabSz="914400" eaLnBrk="1" hangingPunct="1" latinLnBrk="1" marL="36576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9pPr>
            </a:lstStyle>
            <a:p>
              <a:pPr algn="r" latinLnBrk="0">
                <a:buClr>
                  <a:prstClr val="white"/>
                </a:buClr>
                <a:defRPr/>
              </a:pPr>
              <a:r>
                <a:rPr altLang="ko-KR"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We create powerpoint Templates based on new visual trend that’s fresh, </a:t>
              </a:r>
            </a:p>
            <a:p>
              <a:pPr algn="r" latinLnBrk="0">
                <a:buClr>
                  <a:prstClr val="white"/>
                </a:buClr>
                <a:defRPr/>
              </a:pPr>
              <a:r>
                <a:rPr altLang="ko-KR"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Relevant and always on the cutting edge. </a:t>
              </a:r>
            </a:p>
          </p:txBody>
        </p:sp>
      </p:grpSp>
      <p:sp>
        <p:nvSpPr>
          <p:cNvPr id="61" name="speed"/>
          <p:cNvSpPr txBox="1">
            <a:spLocks noChangeArrowheads="1"/>
          </p:cNvSpPr>
          <p:nvPr/>
        </p:nvSpPr>
        <p:spPr bwMode="auto">
          <a:xfrm flipH="1">
            <a:off x="8773735" y="2896886"/>
            <a:ext cx="1083320" cy="32918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  <a:sp3d prstMaterial="matte">
            <a:bevelT h="1270" w="1270"/>
          </a:sp3d>
        </p:spPr>
        <p:txBody>
          <a:bodyPr bIns="0" lIns="0" rIns="0" tIns="0" wrap="none">
            <a:spAutoFit/>
            <a:sp3d/>
          </a:bodyPr>
          <a:lstStyle>
            <a:defPPr>
              <a:defRPr lang="ko-KR"/>
            </a:defPPr>
            <a:lvl1pPr algn="l" fontAlgn="base" latinLnBrk="1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1pPr>
            <a:lvl2pPr algn="l" fontAlgn="base" latinLnBrk="1" marL="4572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2pPr>
            <a:lvl3pPr algn="l" fontAlgn="base" latinLnBrk="1" marL="9144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3pPr>
            <a:lvl4pPr algn="l" fontAlgn="base" latinLnBrk="1" marL="13716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4pPr>
            <a:lvl5pPr algn="l" fontAlgn="base" latinLnBrk="1" marL="18288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5pPr>
            <a:lvl6pPr algn="l" defTabSz="914400" eaLnBrk="1" hangingPunct="1" latinLnBrk="1" marL="22860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6pPr>
            <a:lvl7pPr algn="l" defTabSz="914400" eaLnBrk="1" hangingPunct="1" latinLnBrk="1" marL="27432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7pPr>
            <a:lvl8pPr algn="l" defTabSz="914400" eaLnBrk="1" hangingPunct="1" latinLnBrk="1" marL="32004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8pPr>
            <a:lvl9pPr algn="l" defTabSz="914400" eaLnBrk="1" hangingPunct="1" latinLnBrk="1" marL="36576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9pPr>
          </a:lstStyle>
          <a:p>
            <a:pPr algn="r"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altLang="ko-KR" b="1" lang="en-US" sz="2400">
                <a:solidFill>
                  <a:srgbClr val="415463"/>
                </a:solidFill>
                <a:latin charset="0" pitchFamily="34" typeface="Calibri"/>
                <a:ea charset="0" pitchFamily="34" typeface="Tahoma"/>
                <a:cs charset="0" panose="020b0604020202020204" pitchFamily="34" typeface="Arial"/>
              </a:rPr>
              <a:t>Value 02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" name="Rectangle 43"/>
          <p:cNvSpPr/>
          <p:nvPr/>
        </p:nvSpPr>
        <p:spPr>
          <a:xfrm>
            <a:off x="3925888" y="3636963"/>
            <a:ext cx="4349750" cy="255905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altLang="en-US" lang="ko-KR"/>
          </a:p>
        </p:txBody>
      </p:sp>
      <p:grpSp>
        <p:nvGrpSpPr>
          <p:cNvPr id="10242" name="Group 49"/>
          <p:cNvGrpSpPr/>
          <p:nvPr/>
        </p:nvGrpSpPr>
        <p:grpSpPr>
          <a:xfrm>
            <a:off x="4059238" y="3724275"/>
            <a:ext cx="4073525" cy="371475"/>
            <a:chOff x="7686661" y="5034486"/>
            <a:chExt cx="1428330" cy="261929"/>
          </a:xfrm>
        </p:grpSpPr>
        <p:sp>
          <p:nvSpPr>
            <p:cNvPr id="51" name="Rectangle 50"/>
            <p:cNvSpPr/>
            <p:nvPr/>
          </p:nvSpPr>
          <p:spPr>
            <a:xfrm>
              <a:off x="7686661" y="5055754"/>
              <a:ext cx="1428330" cy="21939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 sz="3200"/>
            </a:p>
          </p:txBody>
        </p:sp>
        <p:sp>
          <p:nvSpPr>
            <p:cNvPr id="10303" name="Rectangle 3"/>
            <p:cNvSpPr txBox="1">
              <a:spLocks noChangeArrowheads="1"/>
            </p:cNvSpPr>
            <p:nvPr/>
          </p:nvSpPr>
          <p:spPr bwMode="auto">
            <a:xfrm>
              <a:off x="7855742" y="5034486"/>
              <a:ext cx="1090170" cy="2594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46800" lIns="90000" rIns="90000" tIns="46800">
              <a:spAutoFit/>
            </a:bodyPr>
            <a:lstStyle/>
            <a:p>
              <a:pPr algn="ctr"/>
              <a:r>
                <a:rPr altLang="ko-KR" b="1" lang="en-US">
                  <a:solidFill>
                    <a:schemeClr val="bg1"/>
                  </a:solidFill>
                  <a:latin charset="0" pitchFamily="34" typeface="Calibri"/>
                  <a:ea typeface="맑은 고딕"/>
                  <a:cs charset="0" pitchFamily="34" typeface="Tahoma"/>
                </a:rPr>
                <a:t>Contemporary Colors</a:t>
              </a:r>
            </a:p>
          </p:txBody>
        </p:sp>
      </p:grpSp>
      <p:sp>
        <p:nvSpPr>
          <p:cNvPr id="43" name="Rectangle 42"/>
          <p:cNvSpPr/>
          <p:nvPr/>
        </p:nvSpPr>
        <p:spPr>
          <a:xfrm>
            <a:off x="1100138" y="3636963"/>
            <a:ext cx="2597150" cy="255905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altLang="en-US" lang="ko-KR"/>
          </a:p>
        </p:txBody>
      </p:sp>
      <p:sp>
        <p:nvSpPr>
          <p:cNvPr id="45" name="Rectangle 44"/>
          <p:cNvSpPr/>
          <p:nvPr/>
        </p:nvSpPr>
        <p:spPr>
          <a:xfrm>
            <a:off x="8494713" y="3636963"/>
            <a:ext cx="2597150" cy="255905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altLang="en-US" lang="ko-KR"/>
          </a:p>
        </p:txBody>
      </p:sp>
      <p:grpSp>
        <p:nvGrpSpPr>
          <p:cNvPr id="10245" name="Group 5"/>
          <p:cNvGrpSpPr/>
          <p:nvPr/>
        </p:nvGrpSpPr>
        <p:grpSpPr>
          <a:xfrm>
            <a:off x="1703388" y="2085975"/>
            <a:ext cx="1392237" cy="1392238"/>
            <a:chOff x="938800" y="2303770"/>
            <a:chExt cx="1106899" cy="1106899"/>
          </a:xfrm>
        </p:grpSpPr>
        <p:sp>
          <p:nvSpPr>
            <p:cNvPr id="7" name="Oval 6"/>
            <p:cNvSpPr/>
            <p:nvPr/>
          </p:nvSpPr>
          <p:spPr>
            <a:xfrm>
              <a:off x="938800" y="2303770"/>
              <a:ext cx="1106899" cy="1106899"/>
            </a:xfrm>
            <a:prstGeom prst="ellipse">
              <a:avLst/>
            </a:prstGeom>
            <a:solidFill>
              <a:srgbClr val="91B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32554" y="2561215"/>
              <a:ext cx="519393" cy="592010"/>
              <a:chOff x="4021138" y="1814513"/>
              <a:chExt cx="669925" cy="763588"/>
            </a:xfrm>
            <a:solidFill>
              <a:schemeClr val="bg1"/>
            </a:solidFill>
          </p:grpSpPr>
          <p:sp>
            <p:nvSpPr>
              <p:cNvPr id="9" name="Freeform 6"/>
              <p:cNvSpPr>
                <a:spLocks noEditPoints="1"/>
              </p:cNvSpPr>
              <p:nvPr/>
            </p:nvSpPr>
            <p:spPr bwMode="auto">
              <a:xfrm>
                <a:off x="4140200" y="1938338"/>
                <a:ext cx="431800" cy="639763"/>
              </a:xfrm>
              <a:custGeom>
                <a:gdLst>
                  <a:gd fmla="*/ 96 w 272" name="T0"/>
                  <a:gd fmla="*/ 7 h 403" name="T1"/>
                  <a:gd fmla="*/ 40 w 272" name="T2"/>
                  <a:gd fmla="*/ 40 h 403" name="T3"/>
                  <a:gd fmla="*/ 5 w 272" name="T4"/>
                  <a:gd fmla="*/ 97 h 403" name="T5"/>
                  <a:gd fmla="*/ 1 w 272" name="T6"/>
                  <a:gd fmla="*/ 148 h 403" name="T7"/>
                  <a:gd fmla="*/ 29 w 272" name="T8"/>
                  <a:gd fmla="*/ 232 h 403" name="T9"/>
                  <a:gd fmla="*/ 55 w 272" name="T10"/>
                  <a:gd fmla="*/ 273 h 403" name="T11"/>
                  <a:gd fmla="*/ 63 w 272" name="T12"/>
                  <a:gd fmla="*/ 314 h 403" name="T13"/>
                  <a:gd fmla="*/ 55 w 272" name="T14"/>
                  <a:gd fmla="*/ 329 h 403" name="T15"/>
                  <a:gd fmla="*/ 55 w 272" name="T16"/>
                  <a:gd fmla="*/ 349 h 403" name="T17"/>
                  <a:gd fmla="*/ 55 w 272" name="T18"/>
                  <a:gd fmla="*/ 364 h 403" name="T19"/>
                  <a:gd fmla="*/ 61 w 272" name="T20"/>
                  <a:gd fmla="*/ 384 h 403" name="T21"/>
                  <a:gd fmla="*/ 80 w 272" name="T22"/>
                  <a:gd fmla="*/ 402 h 403" name="T23"/>
                  <a:gd fmla="*/ 189 w 272" name="T24"/>
                  <a:gd fmla="*/ 403 h 403" name="T25"/>
                  <a:gd fmla="*/ 206 w 272" name="T26"/>
                  <a:gd fmla="*/ 387 h 403" name="T27"/>
                  <a:gd fmla="*/ 217 w 272" name="T28"/>
                  <a:gd fmla="*/ 370 h 403" name="T29"/>
                  <a:gd fmla="*/ 217 w 272" name="T30"/>
                  <a:gd fmla="*/ 349 h 403" name="T31"/>
                  <a:gd fmla="*/ 217 w 272" name="T32"/>
                  <a:gd fmla="*/ 334 h 403" name="T33"/>
                  <a:gd fmla="*/ 212 w 272" name="T34"/>
                  <a:gd fmla="*/ 316 h 403" name="T35"/>
                  <a:gd fmla="*/ 214 w 272" name="T36"/>
                  <a:gd fmla="*/ 278 h 403" name="T37"/>
                  <a:gd fmla="*/ 236 w 272" name="T38"/>
                  <a:gd fmla="*/ 243 h 403" name="T39"/>
                  <a:gd fmla="*/ 269 w 272" name="T40"/>
                  <a:gd fmla="*/ 161 h 403" name="T41"/>
                  <a:gd fmla="*/ 270 w 272" name="T42"/>
                  <a:gd fmla="*/ 110 h 403" name="T43"/>
                  <a:gd fmla="*/ 241 w 272" name="T44"/>
                  <a:gd fmla="*/ 50 h 403" name="T45"/>
                  <a:gd fmla="*/ 189 w 272" name="T46"/>
                  <a:gd fmla="*/ 11 h 403" name="T47"/>
                  <a:gd fmla="*/ 136 w 272" name="T48"/>
                  <a:gd fmla="*/ 0 h 403" name="T49"/>
                  <a:gd fmla="*/ 201 w 272" name="T50"/>
                  <a:gd fmla="*/ 367 h 403" name="T51"/>
                  <a:gd fmla="*/ 202 w 272" name="T52"/>
                  <a:gd fmla="*/ 373 h 403" name="T53"/>
                  <a:gd fmla="*/ 192 w 272" name="T54"/>
                  <a:gd fmla="*/ 385 h 403" name="T55"/>
                  <a:gd fmla="*/ 87 w 272" name="T56"/>
                  <a:gd fmla="*/ 389 h 403" name="T57"/>
                  <a:gd fmla="*/ 79 w 272" name="T58"/>
                  <a:gd fmla="*/ 381 h 403" name="T59"/>
                  <a:gd fmla="*/ 69 w 272" name="T60"/>
                  <a:gd fmla="*/ 370 h 403" name="T61"/>
                  <a:gd fmla="*/ 71 w 272" name="T62"/>
                  <a:gd fmla="*/ 353 h 403" name="T63"/>
                  <a:gd fmla="*/ 70 w 272" name="T64"/>
                  <a:gd fmla="*/ 347 h 403" name="T65"/>
                  <a:gd fmla="*/ 70 w 272" name="T66"/>
                  <a:gd fmla="*/ 332 h 403" name="T67"/>
                  <a:gd fmla="*/ 72 w 272" name="T68"/>
                  <a:gd fmla="*/ 324 h 403" name="T69"/>
                  <a:gd fmla="*/ 203 w 272" name="T70"/>
                  <a:gd fmla="*/ 329 h 403" name="T71"/>
                  <a:gd fmla="*/ 203 w 272" name="T72"/>
                  <a:gd fmla="*/ 347 h 403" name="T73"/>
                  <a:gd fmla="*/ 92 w 272" name="T74"/>
                  <a:gd fmla="*/ 196 h 403" name="T75"/>
                  <a:gd fmla="*/ 148 w 272" name="T76"/>
                  <a:gd fmla="*/ 186 h 403" name="T77"/>
                  <a:gd fmla="*/ 109 w 272" name="T78"/>
                  <a:gd fmla="*/ 310 h 403" name="T79"/>
                  <a:gd fmla="*/ 197 w 272" name="T80"/>
                  <a:gd fmla="*/ 285 h 403" name="T81"/>
                  <a:gd fmla="*/ 185 w 272" name="T82"/>
                  <a:gd fmla="*/ 170 h 403" name="T83"/>
                  <a:gd fmla="*/ 148 w 272" name="T84"/>
                  <a:gd fmla="*/ 168 h 403" name="T85"/>
                  <a:gd fmla="*/ 92 w 272" name="T86"/>
                  <a:gd fmla="*/ 178 h 403" name="T87"/>
                  <a:gd fmla="*/ 77 w 272" name="T88"/>
                  <a:gd fmla="*/ 310 h 403" name="T89"/>
                  <a:gd fmla="*/ 68 w 272" name="T90"/>
                  <a:gd fmla="*/ 265 h 403" name="T91"/>
                  <a:gd fmla="*/ 41 w 272" name="T92"/>
                  <a:gd fmla="*/ 225 h 403" name="T93"/>
                  <a:gd fmla="*/ 15 w 272" name="T94"/>
                  <a:gd fmla="*/ 147 h 403" name="T95"/>
                  <a:gd fmla="*/ 19 w 272" name="T96"/>
                  <a:gd fmla="*/ 101 h 403" name="T97"/>
                  <a:gd fmla="*/ 49 w 272" name="T98"/>
                  <a:gd fmla="*/ 51 h 403" name="T99"/>
                  <a:gd fmla="*/ 99 w 272" name="T100"/>
                  <a:gd fmla="*/ 21 h 403" name="T101"/>
                  <a:gd fmla="*/ 149 w 272" name="T102"/>
                  <a:gd fmla="*/ 16 h 403" name="T103"/>
                  <a:gd fmla="*/ 204 w 272" name="T104"/>
                  <a:gd fmla="*/ 36 h 403" name="T105"/>
                  <a:gd fmla="*/ 244 w 272" name="T106"/>
                  <a:gd fmla="*/ 79 h 403" name="T107"/>
                  <a:gd fmla="*/ 258 w 272" name="T108"/>
                  <a:gd fmla="*/ 138 h 403" name="T109"/>
                  <a:gd fmla="*/ 245 w 272" name="T110"/>
                  <a:gd fmla="*/ 194 h 403" name="T111"/>
                  <a:gd fmla="*/ 208 w 272" name="T112"/>
                  <a:gd fmla="*/ 260 h 403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402" w="272">
                    <a:moveTo>
                      <a:pt x="136" y="0"/>
                    </a:moveTo>
                    <a:lnTo>
                      <a:pt x="136" y="0"/>
                    </a:lnTo>
                    <a:lnTo>
                      <a:pt x="122" y="2"/>
                    </a:lnTo>
                    <a:lnTo>
                      <a:pt x="109" y="4"/>
                    </a:lnTo>
                    <a:lnTo>
                      <a:pt x="96" y="7"/>
                    </a:lnTo>
                    <a:lnTo>
                      <a:pt x="83" y="11"/>
                    </a:lnTo>
                    <a:lnTo>
                      <a:pt x="71" y="18"/>
                    </a:lnTo>
                    <a:lnTo>
                      <a:pt x="59" y="24"/>
                    </a:lnTo>
                    <a:lnTo>
                      <a:pt x="49" y="32"/>
                    </a:lnTo>
                    <a:lnTo>
                      <a:pt x="40" y="40"/>
                    </a:lnTo>
                    <a:lnTo>
                      <a:pt x="31" y="50"/>
                    </a:lnTo>
                    <a:lnTo>
                      <a:pt x="22" y="61"/>
                    </a:lnTo>
                    <a:lnTo>
                      <a:pt x="16" y="73"/>
                    </a:lnTo>
                    <a:lnTo>
                      <a:pt x="11" y="85"/>
                    </a:lnTo>
                    <a:lnTo>
                      <a:pt x="5" y="97"/>
                    </a:lnTo>
                    <a:lnTo>
                      <a:pt x="2" y="110"/>
                    </a:lnTo>
                    <a:lnTo>
                      <a:pt x="0" y="124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1" y="148"/>
                    </a:lnTo>
                    <a:lnTo>
                      <a:pt x="3" y="161"/>
                    </a:lnTo>
                    <a:lnTo>
                      <a:pt x="6" y="178"/>
                    </a:lnTo>
                    <a:lnTo>
                      <a:pt x="13" y="198"/>
                    </a:lnTo>
                    <a:lnTo>
                      <a:pt x="22" y="220"/>
                    </a:lnTo>
                    <a:lnTo>
                      <a:pt x="29" y="232"/>
                    </a:lnTo>
                    <a:lnTo>
                      <a:pt x="35" y="243"/>
                    </a:lnTo>
                    <a:lnTo>
                      <a:pt x="44" y="255"/>
                    </a:lnTo>
                    <a:lnTo>
                      <a:pt x="53" y="268"/>
                    </a:lnTo>
                    <a:lnTo>
                      <a:pt x="53" y="268"/>
                    </a:lnTo>
                    <a:lnTo>
                      <a:pt x="55" y="273"/>
                    </a:lnTo>
                    <a:lnTo>
                      <a:pt x="58" y="277"/>
                    </a:lnTo>
                    <a:lnTo>
                      <a:pt x="60" y="289"/>
                    </a:lnTo>
                    <a:lnTo>
                      <a:pt x="62" y="301"/>
                    </a:lnTo>
                    <a:lnTo>
                      <a:pt x="63" y="314"/>
                    </a:lnTo>
                    <a:lnTo>
                      <a:pt x="63" y="314"/>
                    </a:lnTo>
                    <a:lnTo>
                      <a:pt x="59" y="316"/>
                    </a:lnTo>
                    <a:lnTo>
                      <a:pt x="57" y="319"/>
                    </a:lnTo>
                    <a:lnTo>
                      <a:pt x="55" y="323"/>
                    </a:lnTo>
                    <a:lnTo>
                      <a:pt x="55" y="329"/>
                    </a:lnTo>
                    <a:lnTo>
                      <a:pt x="55" y="329"/>
                    </a:lnTo>
                    <a:lnTo>
                      <a:pt x="55" y="334"/>
                    </a:lnTo>
                    <a:lnTo>
                      <a:pt x="58" y="339"/>
                    </a:lnTo>
                    <a:lnTo>
                      <a:pt x="58" y="339"/>
                    </a:lnTo>
                    <a:lnTo>
                      <a:pt x="55" y="344"/>
                    </a:lnTo>
                    <a:lnTo>
                      <a:pt x="55" y="349"/>
                    </a:lnTo>
                    <a:lnTo>
                      <a:pt x="55" y="349"/>
                    </a:lnTo>
                    <a:lnTo>
                      <a:pt x="55" y="355"/>
                    </a:lnTo>
                    <a:lnTo>
                      <a:pt x="58" y="360"/>
                    </a:lnTo>
                    <a:lnTo>
                      <a:pt x="58" y="360"/>
                    </a:lnTo>
                    <a:lnTo>
                      <a:pt x="55" y="364"/>
                    </a:lnTo>
                    <a:lnTo>
                      <a:pt x="55" y="370"/>
                    </a:lnTo>
                    <a:lnTo>
                      <a:pt x="55" y="370"/>
                    </a:lnTo>
                    <a:lnTo>
                      <a:pt x="55" y="375"/>
                    </a:lnTo>
                    <a:lnTo>
                      <a:pt x="57" y="381"/>
                    </a:lnTo>
                    <a:lnTo>
                      <a:pt x="61" y="384"/>
                    </a:lnTo>
                    <a:lnTo>
                      <a:pt x="66" y="387"/>
                    </a:lnTo>
                    <a:lnTo>
                      <a:pt x="66" y="387"/>
                    </a:lnTo>
                    <a:lnTo>
                      <a:pt x="68" y="394"/>
                    </a:lnTo>
                    <a:lnTo>
                      <a:pt x="73" y="399"/>
                    </a:lnTo>
                    <a:lnTo>
                      <a:pt x="80" y="402"/>
                    </a:lnTo>
                    <a:lnTo>
                      <a:pt x="83" y="403"/>
                    </a:lnTo>
                    <a:lnTo>
                      <a:pt x="87" y="403"/>
                    </a:lnTo>
                    <a:lnTo>
                      <a:pt x="185" y="403"/>
                    </a:lnTo>
                    <a:lnTo>
                      <a:pt x="185" y="403"/>
                    </a:lnTo>
                    <a:lnTo>
                      <a:pt x="189" y="403"/>
                    </a:lnTo>
                    <a:lnTo>
                      <a:pt x="192" y="402"/>
                    </a:lnTo>
                    <a:lnTo>
                      <a:pt x="198" y="399"/>
                    </a:lnTo>
                    <a:lnTo>
                      <a:pt x="204" y="394"/>
                    </a:lnTo>
                    <a:lnTo>
                      <a:pt x="206" y="387"/>
                    </a:lnTo>
                    <a:lnTo>
                      <a:pt x="206" y="387"/>
                    </a:lnTo>
                    <a:lnTo>
                      <a:pt x="210" y="384"/>
                    </a:lnTo>
                    <a:lnTo>
                      <a:pt x="215" y="381"/>
                    </a:lnTo>
                    <a:lnTo>
                      <a:pt x="217" y="375"/>
                    </a:lnTo>
                    <a:lnTo>
                      <a:pt x="217" y="370"/>
                    </a:lnTo>
                    <a:lnTo>
                      <a:pt x="217" y="370"/>
                    </a:lnTo>
                    <a:lnTo>
                      <a:pt x="217" y="364"/>
                    </a:lnTo>
                    <a:lnTo>
                      <a:pt x="214" y="360"/>
                    </a:lnTo>
                    <a:lnTo>
                      <a:pt x="214" y="360"/>
                    </a:lnTo>
                    <a:lnTo>
                      <a:pt x="217" y="355"/>
                    </a:lnTo>
                    <a:lnTo>
                      <a:pt x="217" y="349"/>
                    </a:lnTo>
                    <a:lnTo>
                      <a:pt x="217" y="349"/>
                    </a:lnTo>
                    <a:lnTo>
                      <a:pt x="217" y="344"/>
                    </a:lnTo>
                    <a:lnTo>
                      <a:pt x="214" y="339"/>
                    </a:lnTo>
                    <a:lnTo>
                      <a:pt x="214" y="339"/>
                    </a:lnTo>
                    <a:lnTo>
                      <a:pt x="217" y="334"/>
                    </a:lnTo>
                    <a:lnTo>
                      <a:pt x="217" y="329"/>
                    </a:lnTo>
                    <a:lnTo>
                      <a:pt x="217" y="329"/>
                    </a:lnTo>
                    <a:lnTo>
                      <a:pt x="217" y="323"/>
                    </a:lnTo>
                    <a:lnTo>
                      <a:pt x="215" y="319"/>
                    </a:lnTo>
                    <a:lnTo>
                      <a:pt x="212" y="316"/>
                    </a:lnTo>
                    <a:lnTo>
                      <a:pt x="208" y="313"/>
                    </a:lnTo>
                    <a:lnTo>
                      <a:pt x="208" y="313"/>
                    </a:lnTo>
                    <a:lnTo>
                      <a:pt x="209" y="303"/>
                    </a:lnTo>
                    <a:lnTo>
                      <a:pt x="210" y="290"/>
                    </a:lnTo>
                    <a:lnTo>
                      <a:pt x="214" y="278"/>
                    </a:lnTo>
                    <a:lnTo>
                      <a:pt x="216" y="273"/>
                    </a:lnTo>
                    <a:lnTo>
                      <a:pt x="219" y="268"/>
                    </a:lnTo>
                    <a:lnTo>
                      <a:pt x="219" y="268"/>
                    </a:lnTo>
                    <a:lnTo>
                      <a:pt x="228" y="255"/>
                    </a:lnTo>
                    <a:lnTo>
                      <a:pt x="236" y="243"/>
                    </a:lnTo>
                    <a:lnTo>
                      <a:pt x="243" y="232"/>
                    </a:lnTo>
                    <a:lnTo>
                      <a:pt x="249" y="220"/>
                    </a:lnTo>
                    <a:lnTo>
                      <a:pt x="259" y="198"/>
                    </a:lnTo>
                    <a:lnTo>
                      <a:pt x="265" y="178"/>
                    </a:lnTo>
                    <a:lnTo>
                      <a:pt x="269" y="161"/>
                    </a:lnTo>
                    <a:lnTo>
                      <a:pt x="271" y="148"/>
                    </a:lnTo>
                    <a:lnTo>
                      <a:pt x="272" y="138"/>
                    </a:lnTo>
                    <a:lnTo>
                      <a:pt x="272" y="138"/>
                    </a:lnTo>
                    <a:lnTo>
                      <a:pt x="272" y="124"/>
                    </a:lnTo>
                    <a:lnTo>
                      <a:pt x="270" y="110"/>
                    </a:lnTo>
                    <a:lnTo>
                      <a:pt x="266" y="97"/>
                    </a:lnTo>
                    <a:lnTo>
                      <a:pt x="261" y="85"/>
                    </a:lnTo>
                    <a:lnTo>
                      <a:pt x="256" y="73"/>
                    </a:lnTo>
                    <a:lnTo>
                      <a:pt x="249" y="61"/>
                    </a:lnTo>
                    <a:lnTo>
                      <a:pt x="241" y="50"/>
                    </a:lnTo>
                    <a:lnTo>
                      <a:pt x="232" y="40"/>
                    </a:lnTo>
                    <a:lnTo>
                      <a:pt x="222" y="32"/>
                    </a:lnTo>
                    <a:lnTo>
                      <a:pt x="212" y="24"/>
                    </a:lnTo>
                    <a:lnTo>
                      <a:pt x="201" y="18"/>
                    </a:lnTo>
                    <a:lnTo>
                      <a:pt x="189" y="11"/>
                    </a:lnTo>
                    <a:lnTo>
                      <a:pt x="177" y="7"/>
                    </a:lnTo>
                    <a:lnTo>
                      <a:pt x="163" y="4"/>
                    </a:lnTo>
                    <a:lnTo>
                      <a:pt x="150" y="2"/>
                    </a:lnTo>
                    <a:lnTo>
                      <a:pt x="136" y="0"/>
                    </a:lnTo>
                    <a:lnTo>
                      <a:pt x="136" y="0"/>
                    </a:lnTo>
                    <a:close/>
                    <a:moveTo>
                      <a:pt x="203" y="349"/>
                    </a:moveTo>
                    <a:lnTo>
                      <a:pt x="203" y="349"/>
                    </a:lnTo>
                    <a:lnTo>
                      <a:pt x="203" y="351"/>
                    </a:lnTo>
                    <a:lnTo>
                      <a:pt x="201" y="353"/>
                    </a:lnTo>
                    <a:lnTo>
                      <a:pt x="201" y="367"/>
                    </a:lnTo>
                    <a:lnTo>
                      <a:pt x="201" y="367"/>
                    </a:lnTo>
                    <a:lnTo>
                      <a:pt x="203" y="368"/>
                    </a:lnTo>
                    <a:lnTo>
                      <a:pt x="203" y="370"/>
                    </a:lnTo>
                    <a:lnTo>
                      <a:pt x="203" y="370"/>
                    </a:lnTo>
                    <a:lnTo>
                      <a:pt x="202" y="373"/>
                    </a:lnTo>
                    <a:lnTo>
                      <a:pt x="200" y="374"/>
                    </a:lnTo>
                    <a:lnTo>
                      <a:pt x="193" y="381"/>
                    </a:lnTo>
                    <a:lnTo>
                      <a:pt x="193" y="382"/>
                    </a:lnTo>
                    <a:lnTo>
                      <a:pt x="193" y="382"/>
                    </a:lnTo>
                    <a:lnTo>
                      <a:pt x="192" y="385"/>
                    </a:lnTo>
                    <a:lnTo>
                      <a:pt x="191" y="387"/>
                    </a:lnTo>
                    <a:lnTo>
                      <a:pt x="188" y="389"/>
                    </a:lnTo>
                    <a:lnTo>
                      <a:pt x="185" y="389"/>
                    </a:lnTo>
                    <a:lnTo>
                      <a:pt x="87" y="389"/>
                    </a:lnTo>
                    <a:lnTo>
                      <a:pt x="87" y="389"/>
                    </a:lnTo>
                    <a:lnTo>
                      <a:pt x="84" y="389"/>
                    </a:lnTo>
                    <a:lnTo>
                      <a:pt x="82" y="387"/>
                    </a:lnTo>
                    <a:lnTo>
                      <a:pt x="80" y="385"/>
                    </a:lnTo>
                    <a:lnTo>
                      <a:pt x="79" y="382"/>
                    </a:lnTo>
                    <a:lnTo>
                      <a:pt x="79" y="381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70" y="373"/>
                    </a:lnTo>
                    <a:lnTo>
                      <a:pt x="69" y="370"/>
                    </a:lnTo>
                    <a:lnTo>
                      <a:pt x="69" y="370"/>
                    </a:lnTo>
                    <a:lnTo>
                      <a:pt x="69" y="369"/>
                    </a:lnTo>
                    <a:lnTo>
                      <a:pt x="71" y="367"/>
                    </a:lnTo>
                    <a:lnTo>
                      <a:pt x="176" y="367"/>
                    </a:lnTo>
                    <a:lnTo>
                      <a:pt x="176" y="353"/>
                    </a:lnTo>
                    <a:lnTo>
                      <a:pt x="71" y="353"/>
                    </a:lnTo>
                    <a:lnTo>
                      <a:pt x="71" y="353"/>
                    </a:lnTo>
                    <a:lnTo>
                      <a:pt x="69" y="351"/>
                    </a:lnTo>
                    <a:lnTo>
                      <a:pt x="69" y="349"/>
                    </a:lnTo>
                    <a:lnTo>
                      <a:pt x="69" y="349"/>
                    </a:lnTo>
                    <a:lnTo>
                      <a:pt x="70" y="347"/>
                    </a:lnTo>
                    <a:lnTo>
                      <a:pt x="71" y="346"/>
                    </a:lnTo>
                    <a:lnTo>
                      <a:pt x="176" y="346"/>
                    </a:lnTo>
                    <a:lnTo>
                      <a:pt x="176" y="332"/>
                    </a:lnTo>
                    <a:lnTo>
                      <a:pt x="70" y="332"/>
                    </a:lnTo>
                    <a:lnTo>
                      <a:pt x="70" y="332"/>
                    </a:lnTo>
                    <a:lnTo>
                      <a:pt x="69" y="330"/>
                    </a:lnTo>
                    <a:lnTo>
                      <a:pt x="69" y="329"/>
                    </a:lnTo>
                    <a:lnTo>
                      <a:pt x="69" y="329"/>
                    </a:lnTo>
                    <a:lnTo>
                      <a:pt x="70" y="326"/>
                    </a:lnTo>
                    <a:lnTo>
                      <a:pt x="72" y="324"/>
                    </a:lnTo>
                    <a:lnTo>
                      <a:pt x="200" y="324"/>
                    </a:lnTo>
                    <a:lnTo>
                      <a:pt x="200" y="324"/>
                    </a:lnTo>
                    <a:lnTo>
                      <a:pt x="202" y="326"/>
                    </a:lnTo>
                    <a:lnTo>
                      <a:pt x="203" y="329"/>
                    </a:lnTo>
                    <a:lnTo>
                      <a:pt x="203" y="329"/>
                    </a:lnTo>
                    <a:lnTo>
                      <a:pt x="203" y="331"/>
                    </a:lnTo>
                    <a:lnTo>
                      <a:pt x="201" y="332"/>
                    </a:lnTo>
                    <a:lnTo>
                      <a:pt x="201" y="346"/>
                    </a:lnTo>
                    <a:lnTo>
                      <a:pt x="201" y="346"/>
                    </a:lnTo>
                    <a:lnTo>
                      <a:pt x="203" y="347"/>
                    </a:lnTo>
                    <a:lnTo>
                      <a:pt x="203" y="349"/>
                    </a:lnTo>
                    <a:lnTo>
                      <a:pt x="203" y="349"/>
                    </a:lnTo>
                    <a:close/>
                    <a:moveTo>
                      <a:pt x="109" y="310"/>
                    </a:moveTo>
                    <a:lnTo>
                      <a:pt x="90" y="195"/>
                    </a:lnTo>
                    <a:lnTo>
                      <a:pt x="92" y="196"/>
                    </a:lnTo>
                    <a:lnTo>
                      <a:pt x="103" y="186"/>
                    </a:lnTo>
                    <a:lnTo>
                      <a:pt x="114" y="196"/>
                    </a:lnTo>
                    <a:lnTo>
                      <a:pt x="125" y="186"/>
                    </a:lnTo>
                    <a:lnTo>
                      <a:pt x="137" y="196"/>
                    </a:lnTo>
                    <a:lnTo>
                      <a:pt x="148" y="186"/>
                    </a:lnTo>
                    <a:lnTo>
                      <a:pt x="158" y="196"/>
                    </a:lnTo>
                    <a:lnTo>
                      <a:pt x="170" y="186"/>
                    </a:lnTo>
                    <a:lnTo>
                      <a:pt x="181" y="196"/>
                    </a:lnTo>
                    <a:lnTo>
                      <a:pt x="163" y="310"/>
                    </a:lnTo>
                    <a:lnTo>
                      <a:pt x="109" y="310"/>
                    </a:lnTo>
                    <a:close/>
                    <a:moveTo>
                      <a:pt x="208" y="260"/>
                    </a:moveTo>
                    <a:lnTo>
                      <a:pt x="208" y="260"/>
                    </a:lnTo>
                    <a:lnTo>
                      <a:pt x="204" y="265"/>
                    </a:lnTo>
                    <a:lnTo>
                      <a:pt x="202" y="272"/>
                    </a:lnTo>
                    <a:lnTo>
                      <a:pt x="197" y="285"/>
                    </a:lnTo>
                    <a:lnTo>
                      <a:pt x="195" y="299"/>
                    </a:lnTo>
                    <a:lnTo>
                      <a:pt x="194" y="310"/>
                    </a:lnTo>
                    <a:lnTo>
                      <a:pt x="177" y="310"/>
                    </a:lnTo>
                    <a:lnTo>
                      <a:pt x="200" y="172"/>
                    </a:lnTo>
                    <a:lnTo>
                      <a:pt x="185" y="170"/>
                    </a:lnTo>
                    <a:lnTo>
                      <a:pt x="184" y="174"/>
                    </a:lnTo>
                    <a:lnTo>
                      <a:pt x="181" y="178"/>
                    </a:lnTo>
                    <a:lnTo>
                      <a:pt x="170" y="168"/>
                    </a:lnTo>
                    <a:lnTo>
                      <a:pt x="158" y="178"/>
                    </a:lnTo>
                    <a:lnTo>
                      <a:pt x="148" y="168"/>
                    </a:lnTo>
                    <a:lnTo>
                      <a:pt x="137" y="178"/>
                    </a:lnTo>
                    <a:lnTo>
                      <a:pt x="125" y="168"/>
                    </a:lnTo>
                    <a:lnTo>
                      <a:pt x="114" y="178"/>
                    </a:lnTo>
                    <a:lnTo>
                      <a:pt x="103" y="168"/>
                    </a:lnTo>
                    <a:lnTo>
                      <a:pt x="92" y="178"/>
                    </a:lnTo>
                    <a:lnTo>
                      <a:pt x="86" y="173"/>
                    </a:lnTo>
                    <a:lnTo>
                      <a:pt x="86" y="170"/>
                    </a:lnTo>
                    <a:lnTo>
                      <a:pt x="72" y="172"/>
                    </a:lnTo>
                    <a:lnTo>
                      <a:pt x="95" y="310"/>
                    </a:lnTo>
                    <a:lnTo>
                      <a:pt x="77" y="310"/>
                    </a:lnTo>
                    <a:lnTo>
                      <a:pt x="77" y="310"/>
                    </a:lnTo>
                    <a:lnTo>
                      <a:pt x="76" y="299"/>
                    </a:lnTo>
                    <a:lnTo>
                      <a:pt x="74" y="285"/>
                    </a:lnTo>
                    <a:lnTo>
                      <a:pt x="71" y="272"/>
                    </a:lnTo>
                    <a:lnTo>
                      <a:pt x="68" y="265"/>
                    </a:lnTo>
                    <a:lnTo>
                      <a:pt x="63" y="260"/>
                    </a:lnTo>
                    <a:lnTo>
                      <a:pt x="63" y="260"/>
                    </a:lnTo>
                    <a:lnTo>
                      <a:pt x="55" y="248"/>
                    </a:lnTo>
                    <a:lnTo>
                      <a:pt x="47" y="236"/>
                    </a:lnTo>
                    <a:lnTo>
                      <a:pt x="41" y="225"/>
                    </a:lnTo>
                    <a:lnTo>
                      <a:pt x="35" y="214"/>
                    </a:lnTo>
                    <a:lnTo>
                      <a:pt x="27" y="194"/>
                    </a:lnTo>
                    <a:lnTo>
                      <a:pt x="20" y="175"/>
                    </a:lnTo>
                    <a:lnTo>
                      <a:pt x="17" y="159"/>
                    </a:lnTo>
                    <a:lnTo>
                      <a:pt x="15" y="147"/>
                    </a:lnTo>
                    <a:lnTo>
                      <a:pt x="14" y="138"/>
                    </a:lnTo>
                    <a:lnTo>
                      <a:pt x="14" y="138"/>
                    </a:lnTo>
                    <a:lnTo>
                      <a:pt x="14" y="125"/>
                    </a:lnTo>
                    <a:lnTo>
                      <a:pt x="16" y="113"/>
                    </a:lnTo>
                    <a:lnTo>
                      <a:pt x="19" y="101"/>
                    </a:lnTo>
                    <a:lnTo>
                      <a:pt x="23" y="90"/>
                    </a:lnTo>
                    <a:lnTo>
                      <a:pt x="29" y="79"/>
                    </a:lnTo>
                    <a:lnTo>
                      <a:pt x="34" y="69"/>
                    </a:lnTo>
                    <a:lnTo>
                      <a:pt x="42" y="60"/>
                    </a:lnTo>
                    <a:lnTo>
                      <a:pt x="49" y="51"/>
                    </a:lnTo>
                    <a:lnTo>
                      <a:pt x="58" y="43"/>
                    </a:lnTo>
                    <a:lnTo>
                      <a:pt x="68" y="36"/>
                    </a:lnTo>
                    <a:lnTo>
                      <a:pt x="77" y="30"/>
                    </a:lnTo>
                    <a:lnTo>
                      <a:pt x="88" y="24"/>
                    </a:lnTo>
                    <a:lnTo>
                      <a:pt x="99" y="21"/>
                    </a:lnTo>
                    <a:lnTo>
                      <a:pt x="111" y="18"/>
                    </a:lnTo>
                    <a:lnTo>
                      <a:pt x="123" y="16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49" y="16"/>
                    </a:lnTo>
                    <a:lnTo>
                      <a:pt x="161" y="18"/>
                    </a:lnTo>
                    <a:lnTo>
                      <a:pt x="173" y="21"/>
                    </a:lnTo>
                    <a:lnTo>
                      <a:pt x="183" y="24"/>
                    </a:lnTo>
                    <a:lnTo>
                      <a:pt x="194" y="30"/>
                    </a:lnTo>
                    <a:lnTo>
                      <a:pt x="204" y="36"/>
                    </a:lnTo>
                    <a:lnTo>
                      <a:pt x="214" y="43"/>
                    </a:lnTo>
                    <a:lnTo>
                      <a:pt x="222" y="51"/>
                    </a:lnTo>
                    <a:lnTo>
                      <a:pt x="230" y="60"/>
                    </a:lnTo>
                    <a:lnTo>
                      <a:pt x="237" y="69"/>
                    </a:lnTo>
                    <a:lnTo>
                      <a:pt x="244" y="79"/>
                    </a:lnTo>
                    <a:lnTo>
                      <a:pt x="248" y="90"/>
                    </a:lnTo>
                    <a:lnTo>
                      <a:pt x="252" y="101"/>
                    </a:lnTo>
                    <a:lnTo>
                      <a:pt x="256" y="113"/>
                    </a:lnTo>
                    <a:lnTo>
                      <a:pt x="258" y="125"/>
                    </a:lnTo>
                    <a:lnTo>
                      <a:pt x="258" y="138"/>
                    </a:lnTo>
                    <a:lnTo>
                      <a:pt x="258" y="138"/>
                    </a:lnTo>
                    <a:lnTo>
                      <a:pt x="257" y="147"/>
                    </a:lnTo>
                    <a:lnTo>
                      <a:pt x="255" y="159"/>
                    </a:lnTo>
                    <a:lnTo>
                      <a:pt x="251" y="175"/>
                    </a:lnTo>
                    <a:lnTo>
                      <a:pt x="245" y="194"/>
                    </a:lnTo>
                    <a:lnTo>
                      <a:pt x="236" y="214"/>
                    </a:lnTo>
                    <a:lnTo>
                      <a:pt x="231" y="225"/>
                    </a:lnTo>
                    <a:lnTo>
                      <a:pt x="224" y="236"/>
                    </a:lnTo>
                    <a:lnTo>
                      <a:pt x="217" y="248"/>
                    </a:lnTo>
                    <a:lnTo>
                      <a:pt x="208" y="260"/>
                    </a:lnTo>
                    <a:lnTo>
                      <a:pt x="208" y="26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4338638" y="1814513"/>
                <a:ext cx="23813" cy="68263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Freeform 8"/>
              <p:cNvSpPr/>
              <p:nvPr/>
            </p:nvSpPr>
            <p:spPr bwMode="auto">
              <a:xfrm>
                <a:off x="4173538" y="1855788"/>
                <a:ext cx="55563" cy="71438"/>
              </a:xfrm>
              <a:custGeom>
                <a:gdLst>
                  <a:gd fmla="*/ 35 w 35" name="T0"/>
                  <a:gd fmla="*/ 37 h 45" name="T1"/>
                  <a:gd fmla="*/ 12 w 35" name="T2"/>
                  <a:gd fmla="*/ 0 h 45" name="T3"/>
                  <a:gd fmla="*/ 0 w 35" name="T4"/>
                  <a:gd fmla="*/ 7 h 45" name="T5"/>
                  <a:gd fmla="*/ 22 w 35" name="T6"/>
                  <a:gd fmla="*/ 45 h 45" name="T7"/>
                  <a:gd fmla="*/ 35 w 35" name="T8"/>
                  <a:gd fmla="*/ 37 h 4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5" w="35">
                    <a:moveTo>
                      <a:pt x="35" y="37"/>
                    </a:moveTo>
                    <a:lnTo>
                      <a:pt x="12" y="0"/>
                    </a:lnTo>
                    <a:lnTo>
                      <a:pt x="0" y="7"/>
                    </a:lnTo>
                    <a:lnTo>
                      <a:pt x="22" y="45"/>
                    </a:lnTo>
                    <a:lnTo>
                      <a:pt x="35" y="3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9"/>
              <p:cNvSpPr/>
              <p:nvPr/>
            </p:nvSpPr>
            <p:spPr bwMode="auto">
              <a:xfrm>
                <a:off x="4057650" y="1976438"/>
                <a:ext cx="69850" cy="53975"/>
              </a:xfrm>
              <a:custGeom>
                <a:gdLst>
                  <a:gd fmla="*/ 44 w 44" name="T0"/>
                  <a:gd fmla="*/ 22 h 34" name="T1"/>
                  <a:gd fmla="*/ 7 w 44" name="T2"/>
                  <a:gd fmla="*/ 0 h 34" name="T3"/>
                  <a:gd fmla="*/ 0 w 44" name="T4"/>
                  <a:gd fmla="*/ 12 h 34" name="T5"/>
                  <a:gd fmla="*/ 38 w 44" name="T6"/>
                  <a:gd fmla="*/ 34 h 34" name="T7"/>
                  <a:gd fmla="*/ 44 w 44" name="T8"/>
                  <a:gd fmla="*/ 22 h 3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4" w="44">
                    <a:moveTo>
                      <a:pt x="44" y="22"/>
                    </a:moveTo>
                    <a:lnTo>
                      <a:pt x="7" y="0"/>
                    </a:lnTo>
                    <a:lnTo>
                      <a:pt x="0" y="12"/>
                    </a:lnTo>
                    <a:lnTo>
                      <a:pt x="38" y="34"/>
                    </a:lnTo>
                    <a:lnTo>
                      <a:pt x="44" y="2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4021138" y="2143125"/>
                <a:ext cx="68263" cy="22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Rectangle 11"/>
              <p:cNvSpPr>
                <a:spLocks noChangeArrowheads="1"/>
              </p:cNvSpPr>
              <p:nvPr/>
            </p:nvSpPr>
            <p:spPr bwMode="auto">
              <a:xfrm>
                <a:off x="4621213" y="2133600"/>
                <a:ext cx="69850" cy="22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 bwMode="auto">
              <a:xfrm>
                <a:off x="4578350" y="1966913"/>
                <a:ext cx="69850" cy="53975"/>
              </a:xfrm>
              <a:custGeom>
                <a:gdLst>
                  <a:gd fmla="*/ 44 w 44" name="T0"/>
                  <a:gd fmla="*/ 13 h 34" name="T1"/>
                  <a:gd fmla="*/ 38 w 44" name="T2"/>
                  <a:gd fmla="*/ 0 h 34" name="T3"/>
                  <a:gd fmla="*/ 0 w 44" name="T4"/>
                  <a:gd fmla="*/ 22 h 34" name="T5"/>
                  <a:gd fmla="*/ 7 w 44" name="T6"/>
                  <a:gd fmla="*/ 34 h 34" name="T7"/>
                  <a:gd fmla="*/ 44 w 44" name="T8"/>
                  <a:gd fmla="*/ 13 h 3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4" w="44">
                    <a:moveTo>
                      <a:pt x="44" y="13"/>
                    </a:moveTo>
                    <a:lnTo>
                      <a:pt x="38" y="0"/>
                    </a:lnTo>
                    <a:lnTo>
                      <a:pt x="0" y="22"/>
                    </a:lnTo>
                    <a:lnTo>
                      <a:pt x="7" y="34"/>
                    </a:lnTo>
                    <a:lnTo>
                      <a:pt x="44" y="1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13"/>
              <p:cNvSpPr/>
              <p:nvPr/>
            </p:nvSpPr>
            <p:spPr bwMode="auto">
              <a:xfrm>
                <a:off x="4473575" y="1849438"/>
                <a:ext cx="55563" cy="73025"/>
              </a:xfrm>
              <a:custGeom>
                <a:gdLst>
                  <a:gd fmla="*/ 35 w 35" name="T0"/>
                  <a:gd fmla="*/ 8 h 46" name="T1"/>
                  <a:gd fmla="*/ 23 w 35" name="T2"/>
                  <a:gd fmla="*/ 0 h 46" name="T3"/>
                  <a:gd fmla="*/ 0 w 35" name="T4"/>
                  <a:gd fmla="*/ 38 h 46" name="T5"/>
                  <a:gd fmla="*/ 13 w 35" name="T6"/>
                  <a:gd fmla="*/ 46 h 46" name="T7"/>
                  <a:gd fmla="*/ 35 w 35" name="T8"/>
                  <a:gd fmla="*/ 8 h 4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6" w="35">
                    <a:moveTo>
                      <a:pt x="35" y="8"/>
                    </a:moveTo>
                    <a:lnTo>
                      <a:pt x="23" y="0"/>
                    </a:lnTo>
                    <a:lnTo>
                      <a:pt x="0" y="38"/>
                    </a:lnTo>
                    <a:lnTo>
                      <a:pt x="13" y="46"/>
                    </a:lnTo>
                    <a:lnTo>
                      <a:pt x="35" y="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 bwMode="auto">
              <a:xfrm>
                <a:off x="4579938" y="2271713"/>
                <a:ext cx="73025" cy="52388"/>
              </a:xfrm>
              <a:custGeom>
                <a:gdLst>
                  <a:gd fmla="*/ 0 w 46" name="T0"/>
                  <a:gd fmla="*/ 12 h 33" name="T1"/>
                  <a:gd fmla="*/ 38 w 46" name="T2"/>
                  <a:gd fmla="*/ 33 h 33" name="T3"/>
                  <a:gd fmla="*/ 46 w 46" name="T4"/>
                  <a:gd fmla="*/ 22 h 33" name="T5"/>
                  <a:gd fmla="*/ 8 w 46" name="T6"/>
                  <a:gd fmla="*/ 0 h 33" name="T7"/>
                  <a:gd fmla="*/ 0 w 46" name="T8"/>
                  <a:gd fmla="*/ 12 h 3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3" w="46">
                    <a:moveTo>
                      <a:pt x="0" y="12"/>
                    </a:moveTo>
                    <a:lnTo>
                      <a:pt x="38" y="33"/>
                    </a:lnTo>
                    <a:lnTo>
                      <a:pt x="46" y="22"/>
                    </a:lnTo>
                    <a:lnTo>
                      <a:pt x="8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 bwMode="auto">
              <a:xfrm>
                <a:off x="4059238" y="2279650"/>
                <a:ext cx="71438" cy="53975"/>
              </a:xfrm>
              <a:custGeom>
                <a:gdLst>
                  <a:gd fmla="*/ 0 w 45" name="T0"/>
                  <a:gd fmla="*/ 22 h 34" name="T1"/>
                  <a:gd fmla="*/ 8 w 45" name="T2"/>
                  <a:gd fmla="*/ 34 h 34" name="T3"/>
                  <a:gd fmla="*/ 45 w 45" name="T4"/>
                  <a:gd fmla="*/ 12 h 34" name="T5"/>
                  <a:gd fmla="*/ 38 w 45" name="T6"/>
                  <a:gd fmla="*/ 0 h 34" name="T7"/>
                  <a:gd fmla="*/ 0 w 45" name="T8"/>
                  <a:gd fmla="*/ 22 h 3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4" w="45">
                    <a:moveTo>
                      <a:pt x="0" y="22"/>
                    </a:moveTo>
                    <a:lnTo>
                      <a:pt x="8" y="34"/>
                    </a:lnTo>
                    <a:lnTo>
                      <a:pt x="45" y="12"/>
                    </a:lnTo>
                    <a:lnTo>
                      <a:pt x="38" y="0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246" name="Group 18"/>
          <p:cNvGrpSpPr/>
          <p:nvPr/>
        </p:nvGrpSpPr>
        <p:grpSpPr>
          <a:xfrm>
            <a:off x="5405438" y="2085975"/>
            <a:ext cx="1392237" cy="1392238"/>
            <a:chOff x="938800" y="4750859"/>
            <a:chExt cx="1106899" cy="1106899"/>
          </a:xfrm>
        </p:grpSpPr>
        <p:sp>
          <p:nvSpPr>
            <p:cNvPr id="20" name="Oval 19"/>
            <p:cNvSpPr/>
            <p:nvPr/>
          </p:nvSpPr>
          <p:spPr>
            <a:xfrm>
              <a:off x="938800" y="4750859"/>
              <a:ext cx="1106899" cy="1106899"/>
            </a:xfrm>
            <a:prstGeom prst="ellipse">
              <a:avLst/>
            </a:prstGeom>
            <a:solidFill>
              <a:srgbClr val="4154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206707" y="5072921"/>
              <a:ext cx="571087" cy="462777"/>
              <a:chOff x="5145088" y="3205163"/>
              <a:chExt cx="736600" cy="596900"/>
            </a:xfrm>
            <a:solidFill>
              <a:schemeClr val="bg1"/>
            </a:solidFill>
          </p:grpSpPr>
          <p:sp>
            <p:nvSpPr>
              <p:cNvPr id="22" name="Freeform 26"/>
              <p:cNvSpPr>
                <a:spLocks noEditPoints="1"/>
              </p:cNvSpPr>
              <p:nvPr/>
            </p:nvSpPr>
            <p:spPr bwMode="auto">
              <a:xfrm>
                <a:off x="5145088" y="3205163"/>
                <a:ext cx="736600" cy="596900"/>
              </a:xfrm>
              <a:custGeom>
                <a:gdLst>
                  <a:gd fmla="*/ 464 w 464" name="T0"/>
                  <a:gd fmla="*/ 52 h 376" name="T1"/>
                  <a:gd fmla="*/ 464 w 464" name="T2"/>
                  <a:gd fmla="*/ 0 h 376" name="T3"/>
                  <a:gd fmla="*/ 0 w 464" name="T4"/>
                  <a:gd fmla="*/ 0 h 376" name="T5"/>
                  <a:gd fmla="*/ 0 w 464" name="T6"/>
                  <a:gd fmla="*/ 52 h 376" name="T7"/>
                  <a:gd fmla="*/ 10 w 464" name="T8"/>
                  <a:gd fmla="*/ 52 h 376" name="T9"/>
                  <a:gd fmla="*/ 10 w 464" name="T10"/>
                  <a:gd fmla="*/ 281 h 376" name="T11"/>
                  <a:gd fmla="*/ 0 w 464" name="T12"/>
                  <a:gd fmla="*/ 281 h 376" name="T13"/>
                  <a:gd fmla="*/ 0 w 464" name="T14"/>
                  <a:gd fmla="*/ 320 h 376" name="T15"/>
                  <a:gd fmla="*/ 153 w 464" name="T16"/>
                  <a:gd fmla="*/ 320 h 376" name="T17"/>
                  <a:gd fmla="*/ 115 w 464" name="T18"/>
                  <a:gd fmla="*/ 368 h 376" name="T19"/>
                  <a:gd fmla="*/ 126 w 464" name="T20"/>
                  <a:gd fmla="*/ 376 h 376" name="T21"/>
                  <a:gd fmla="*/ 171 w 464" name="T22"/>
                  <a:gd fmla="*/ 320 h 376" name="T23"/>
                  <a:gd fmla="*/ 224 w 464" name="T24"/>
                  <a:gd fmla="*/ 320 h 376" name="T25"/>
                  <a:gd fmla="*/ 224 w 464" name="T26"/>
                  <a:gd fmla="*/ 372 h 376" name="T27"/>
                  <a:gd fmla="*/ 238 w 464" name="T28"/>
                  <a:gd fmla="*/ 372 h 376" name="T29"/>
                  <a:gd fmla="*/ 238 w 464" name="T30"/>
                  <a:gd fmla="*/ 320 h 376" name="T31"/>
                  <a:gd fmla="*/ 292 w 464" name="T32"/>
                  <a:gd fmla="*/ 320 h 376" name="T33"/>
                  <a:gd fmla="*/ 337 w 464" name="T34"/>
                  <a:gd fmla="*/ 376 h 376" name="T35"/>
                  <a:gd fmla="*/ 348 w 464" name="T36"/>
                  <a:gd fmla="*/ 368 h 376" name="T37"/>
                  <a:gd fmla="*/ 310 w 464" name="T38"/>
                  <a:gd fmla="*/ 320 h 376" name="T39"/>
                  <a:gd fmla="*/ 464 w 464" name="T40"/>
                  <a:gd fmla="*/ 320 h 376" name="T41"/>
                  <a:gd fmla="*/ 464 w 464" name="T42"/>
                  <a:gd fmla="*/ 281 h 376" name="T43"/>
                  <a:gd fmla="*/ 452 w 464" name="T44"/>
                  <a:gd fmla="*/ 281 h 376" name="T45"/>
                  <a:gd fmla="*/ 452 w 464" name="T46"/>
                  <a:gd fmla="*/ 52 h 376" name="T47"/>
                  <a:gd fmla="*/ 464 w 464" name="T48"/>
                  <a:gd fmla="*/ 52 h 376" name="T49"/>
                  <a:gd fmla="*/ 449 w 464" name="T50"/>
                  <a:gd fmla="*/ 306 h 376" name="T51"/>
                  <a:gd fmla="*/ 14 w 464" name="T52"/>
                  <a:gd fmla="*/ 306 h 376" name="T53"/>
                  <a:gd fmla="*/ 14 w 464" name="T54"/>
                  <a:gd fmla="*/ 295 h 376" name="T55"/>
                  <a:gd fmla="*/ 449 w 464" name="T56"/>
                  <a:gd fmla="*/ 295 h 376" name="T57"/>
                  <a:gd fmla="*/ 449 w 464" name="T58"/>
                  <a:gd fmla="*/ 306 h 376" name="T59"/>
                  <a:gd fmla="*/ 14 w 464" name="T60"/>
                  <a:gd fmla="*/ 14 h 376" name="T61"/>
                  <a:gd fmla="*/ 449 w 464" name="T62"/>
                  <a:gd fmla="*/ 14 h 376" name="T63"/>
                  <a:gd fmla="*/ 449 w 464" name="T64"/>
                  <a:gd fmla="*/ 38 h 376" name="T65"/>
                  <a:gd fmla="*/ 14 w 464" name="T66"/>
                  <a:gd fmla="*/ 38 h 376" name="T67"/>
                  <a:gd fmla="*/ 14 w 464" name="T68"/>
                  <a:gd fmla="*/ 14 h 376" name="T69"/>
                  <a:gd fmla="*/ 438 w 464" name="T70"/>
                  <a:gd fmla="*/ 280 h 376" name="T71"/>
                  <a:gd fmla="*/ 26 w 464" name="T72"/>
                  <a:gd fmla="*/ 280 h 376" name="T73"/>
                  <a:gd fmla="*/ 26 w 464" name="T74"/>
                  <a:gd fmla="*/ 52 h 376" name="T75"/>
                  <a:gd fmla="*/ 438 w 464" name="T76"/>
                  <a:gd fmla="*/ 52 h 376" name="T77"/>
                  <a:gd fmla="*/ 438 w 464" name="T78"/>
                  <a:gd fmla="*/ 280 h 376" name="T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b="b" l="0" r="r" t="0"/>
                <a:pathLst>
                  <a:path h="376" w="462">
                    <a:moveTo>
                      <a:pt x="464" y="52"/>
                    </a:moveTo>
                    <a:lnTo>
                      <a:pt x="464" y="0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10" y="52"/>
                    </a:lnTo>
                    <a:lnTo>
                      <a:pt x="10" y="281"/>
                    </a:lnTo>
                    <a:lnTo>
                      <a:pt x="0" y="281"/>
                    </a:lnTo>
                    <a:lnTo>
                      <a:pt x="0" y="320"/>
                    </a:lnTo>
                    <a:lnTo>
                      <a:pt x="153" y="320"/>
                    </a:lnTo>
                    <a:lnTo>
                      <a:pt x="115" y="368"/>
                    </a:lnTo>
                    <a:lnTo>
                      <a:pt x="126" y="376"/>
                    </a:lnTo>
                    <a:lnTo>
                      <a:pt x="171" y="320"/>
                    </a:lnTo>
                    <a:lnTo>
                      <a:pt x="224" y="320"/>
                    </a:lnTo>
                    <a:lnTo>
                      <a:pt x="224" y="372"/>
                    </a:lnTo>
                    <a:lnTo>
                      <a:pt x="238" y="372"/>
                    </a:lnTo>
                    <a:lnTo>
                      <a:pt x="238" y="320"/>
                    </a:lnTo>
                    <a:lnTo>
                      <a:pt x="292" y="320"/>
                    </a:lnTo>
                    <a:lnTo>
                      <a:pt x="337" y="376"/>
                    </a:lnTo>
                    <a:lnTo>
                      <a:pt x="348" y="368"/>
                    </a:lnTo>
                    <a:lnTo>
                      <a:pt x="310" y="320"/>
                    </a:lnTo>
                    <a:lnTo>
                      <a:pt x="464" y="320"/>
                    </a:lnTo>
                    <a:lnTo>
                      <a:pt x="464" y="281"/>
                    </a:lnTo>
                    <a:lnTo>
                      <a:pt x="452" y="281"/>
                    </a:lnTo>
                    <a:lnTo>
                      <a:pt x="452" y="52"/>
                    </a:lnTo>
                    <a:lnTo>
                      <a:pt x="464" y="52"/>
                    </a:lnTo>
                    <a:close/>
                    <a:moveTo>
                      <a:pt x="449" y="306"/>
                    </a:moveTo>
                    <a:lnTo>
                      <a:pt x="14" y="306"/>
                    </a:lnTo>
                    <a:lnTo>
                      <a:pt x="14" y="295"/>
                    </a:lnTo>
                    <a:lnTo>
                      <a:pt x="449" y="295"/>
                    </a:lnTo>
                    <a:lnTo>
                      <a:pt x="449" y="306"/>
                    </a:lnTo>
                    <a:close/>
                    <a:moveTo>
                      <a:pt x="14" y="14"/>
                    </a:moveTo>
                    <a:lnTo>
                      <a:pt x="449" y="14"/>
                    </a:lnTo>
                    <a:lnTo>
                      <a:pt x="449" y="38"/>
                    </a:lnTo>
                    <a:lnTo>
                      <a:pt x="14" y="38"/>
                    </a:lnTo>
                    <a:lnTo>
                      <a:pt x="14" y="14"/>
                    </a:lnTo>
                    <a:close/>
                    <a:moveTo>
                      <a:pt x="438" y="280"/>
                    </a:moveTo>
                    <a:lnTo>
                      <a:pt x="26" y="280"/>
                    </a:lnTo>
                    <a:lnTo>
                      <a:pt x="26" y="52"/>
                    </a:lnTo>
                    <a:lnTo>
                      <a:pt x="438" y="52"/>
                    </a:lnTo>
                    <a:lnTo>
                      <a:pt x="438" y="28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27"/>
              <p:cNvSpPr>
                <a:spLocks noEditPoints="1"/>
              </p:cNvSpPr>
              <p:nvPr/>
            </p:nvSpPr>
            <p:spPr bwMode="auto">
              <a:xfrm>
                <a:off x="5221288" y="3425825"/>
                <a:ext cx="174625" cy="188913"/>
              </a:xfrm>
              <a:custGeom>
                <a:gdLst>
                  <a:gd fmla="*/ 46 w 110" name="T0"/>
                  <a:gd fmla="*/ 119 h 119" name="T1"/>
                  <a:gd fmla="*/ 65 w 110" name="T2"/>
                  <a:gd fmla="*/ 119 h 119" name="T3"/>
                  <a:gd fmla="*/ 78 w 110" name="T4"/>
                  <a:gd fmla="*/ 119 h 119" name="T5"/>
                  <a:gd fmla="*/ 110 w 110" name="T6"/>
                  <a:gd fmla="*/ 119 h 119" name="T7"/>
                  <a:gd fmla="*/ 110 w 110" name="T8"/>
                  <a:gd fmla="*/ 29 h 119" name="T9"/>
                  <a:gd fmla="*/ 78 w 110" name="T10"/>
                  <a:gd fmla="*/ 29 h 119" name="T11"/>
                  <a:gd fmla="*/ 78 w 110" name="T12"/>
                  <a:gd fmla="*/ 0 h 119" name="T13"/>
                  <a:gd fmla="*/ 33 w 110" name="T14"/>
                  <a:gd fmla="*/ 0 h 119" name="T15"/>
                  <a:gd fmla="*/ 33 w 110" name="T16"/>
                  <a:gd fmla="*/ 53 h 119" name="T17"/>
                  <a:gd fmla="*/ 0 w 110" name="T18"/>
                  <a:gd fmla="*/ 53 h 119" name="T19"/>
                  <a:gd fmla="*/ 0 w 110" name="T20"/>
                  <a:gd fmla="*/ 119 h 119" name="T21"/>
                  <a:gd fmla="*/ 33 w 110" name="T22"/>
                  <a:gd fmla="*/ 119 h 119" name="T23"/>
                  <a:gd fmla="*/ 46 w 110" name="T24"/>
                  <a:gd fmla="*/ 119 h 119" name="T25"/>
                  <a:gd fmla="*/ 80 w 110" name="T26"/>
                  <a:gd fmla="*/ 43 h 119" name="T27"/>
                  <a:gd fmla="*/ 96 w 110" name="T28"/>
                  <a:gd fmla="*/ 43 h 119" name="T29"/>
                  <a:gd fmla="*/ 96 w 110" name="T30"/>
                  <a:gd fmla="*/ 105 h 119" name="T31"/>
                  <a:gd fmla="*/ 80 w 110" name="T32"/>
                  <a:gd fmla="*/ 105 h 119" name="T33"/>
                  <a:gd fmla="*/ 80 w 110" name="T34"/>
                  <a:gd fmla="*/ 43 h 119" name="T35"/>
                  <a:gd fmla="*/ 47 w 110" name="T36"/>
                  <a:gd fmla="*/ 14 h 119" name="T37"/>
                  <a:gd fmla="*/ 64 w 110" name="T38"/>
                  <a:gd fmla="*/ 14 h 119" name="T39"/>
                  <a:gd fmla="*/ 64 w 110" name="T40"/>
                  <a:gd fmla="*/ 105 h 119" name="T41"/>
                  <a:gd fmla="*/ 47 w 110" name="T42"/>
                  <a:gd fmla="*/ 105 h 119" name="T43"/>
                  <a:gd fmla="*/ 47 w 110" name="T44"/>
                  <a:gd fmla="*/ 14 h 119" name="T45"/>
                  <a:gd fmla="*/ 32 w 110" name="T46"/>
                  <a:gd fmla="*/ 105 h 119" name="T47"/>
                  <a:gd fmla="*/ 14 w 110" name="T48"/>
                  <a:gd fmla="*/ 105 h 119" name="T49"/>
                  <a:gd fmla="*/ 14 w 110" name="T50"/>
                  <a:gd fmla="*/ 67 h 119" name="T51"/>
                  <a:gd fmla="*/ 32 w 110" name="T52"/>
                  <a:gd fmla="*/ 67 h 119" name="T53"/>
                  <a:gd fmla="*/ 32 w 110" name="T54"/>
                  <a:gd fmla="*/ 105 h 119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19" w="110">
                    <a:moveTo>
                      <a:pt x="46" y="119"/>
                    </a:moveTo>
                    <a:lnTo>
                      <a:pt x="65" y="119"/>
                    </a:lnTo>
                    <a:lnTo>
                      <a:pt x="78" y="119"/>
                    </a:lnTo>
                    <a:lnTo>
                      <a:pt x="110" y="119"/>
                    </a:lnTo>
                    <a:lnTo>
                      <a:pt x="110" y="29"/>
                    </a:lnTo>
                    <a:lnTo>
                      <a:pt x="78" y="29"/>
                    </a:lnTo>
                    <a:lnTo>
                      <a:pt x="78" y="0"/>
                    </a:lnTo>
                    <a:lnTo>
                      <a:pt x="33" y="0"/>
                    </a:lnTo>
                    <a:lnTo>
                      <a:pt x="33" y="53"/>
                    </a:lnTo>
                    <a:lnTo>
                      <a:pt x="0" y="53"/>
                    </a:lnTo>
                    <a:lnTo>
                      <a:pt x="0" y="119"/>
                    </a:lnTo>
                    <a:lnTo>
                      <a:pt x="33" y="119"/>
                    </a:lnTo>
                    <a:lnTo>
                      <a:pt x="46" y="119"/>
                    </a:lnTo>
                    <a:close/>
                    <a:moveTo>
                      <a:pt x="80" y="43"/>
                    </a:moveTo>
                    <a:lnTo>
                      <a:pt x="96" y="43"/>
                    </a:lnTo>
                    <a:lnTo>
                      <a:pt x="96" y="105"/>
                    </a:lnTo>
                    <a:lnTo>
                      <a:pt x="80" y="105"/>
                    </a:lnTo>
                    <a:lnTo>
                      <a:pt x="80" y="43"/>
                    </a:lnTo>
                    <a:close/>
                    <a:moveTo>
                      <a:pt x="47" y="14"/>
                    </a:moveTo>
                    <a:lnTo>
                      <a:pt x="64" y="14"/>
                    </a:lnTo>
                    <a:lnTo>
                      <a:pt x="64" y="105"/>
                    </a:lnTo>
                    <a:lnTo>
                      <a:pt x="47" y="105"/>
                    </a:lnTo>
                    <a:lnTo>
                      <a:pt x="47" y="14"/>
                    </a:lnTo>
                    <a:close/>
                    <a:moveTo>
                      <a:pt x="32" y="105"/>
                    </a:moveTo>
                    <a:lnTo>
                      <a:pt x="14" y="105"/>
                    </a:lnTo>
                    <a:lnTo>
                      <a:pt x="14" y="67"/>
                    </a:lnTo>
                    <a:lnTo>
                      <a:pt x="32" y="67"/>
                    </a:lnTo>
                    <a:lnTo>
                      <a:pt x="32" y="10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28"/>
              <p:cNvSpPr>
                <a:spLocks noEditPoints="1"/>
              </p:cNvSpPr>
              <p:nvPr/>
            </p:nvSpPr>
            <p:spPr bwMode="auto">
              <a:xfrm>
                <a:off x="5424488" y="3427413"/>
                <a:ext cx="174625" cy="187325"/>
              </a:xfrm>
              <a:custGeom>
                <a:gdLst>
                  <a:gd fmla="*/ 45 w 110" name="T0"/>
                  <a:gd fmla="*/ 118 h 118" name="T1"/>
                  <a:gd fmla="*/ 77 w 110" name="T2"/>
                  <a:gd fmla="*/ 118 h 118" name="T3"/>
                  <a:gd fmla="*/ 77 w 110" name="T4"/>
                  <a:gd fmla="*/ 118 h 118" name="T5"/>
                  <a:gd fmla="*/ 110 w 110" name="T6"/>
                  <a:gd fmla="*/ 118 h 118" name="T7"/>
                  <a:gd fmla="*/ 110 w 110" name="T8"/>
                  <a:gd fmla="*/ 0 h 118" name="T9"/>
                  <a:gd fmla="*/ 64 w 110" name="T10"/>
                  <a:gd fmla="*/ 0 h 118" name="T11"/>
                  <a:gd fmla="*/ 64 w 110" name="T12"/>
                  <a:gd fmla="*/ 39 h 118" name="T13"/>
                  <a:gd fmla="*/ 32 w 110" name="T14"/>
                  <a:gd fmla="*/ 39 h 118" name="T15"/>
                  <a:gd fmla="*/ 32 w 110" name="T16"/>
                  <a:gd fmla="*/ 73 h 118" name="T17"/>
                  <a:gd fmla="*/ 0 w 110" name="T18"/>
                  <a:gd fmla="*/ 73 h 118" name="T19"/>
                  <a:gd fmla="*/ 0 w 110" name="T20"/>
                  <a:gd fmla="*/ 118 h 118" name="T21"/>
                  <a:gd fmla="*/ 32 w 110" name="T22"/>
                  <a:gd fmla="*/ 118 h 118" name="T23"/>
                  <a:gd fmla="*/ 45 w 110" name="T24"/>
                  <a:gd fmla="*/ 118 h 118" name="T25"/>
                  <a:gd fmla="*/ 80 w 110" name="T26"/>
                  <a:gd fmla="*/ 14 h 118" name="T27"/>
                  <a:gd fmla="*/ 96 w 110" name="T28"/>
                  <a:gd fmla="*/ 14 h 118" name="T29"/>
                  <a:gd fmla="*/ 96 w 110" name="T30"/>
                  <a:gd fmla="*/ 104 h 118" name="T31"/>
                  <a:gd fmla="*/ 80 w 110" name="T32"/>
                  <a:gd fmla="*/ 104 h 118" name="T33"/>
                  <a:gd fmla="*/ 80 w 110" name="T34"/>
                  <a:gd fmla="*/ 14 h 118" name="T35"/>
                  <a:gd fmla="*/ 46 w 110" name="T36"/>
                  <a:gd fmla="*/ 53 h 118" name="T37"/>
                  <a:gd fmla="*/ 63 w 110" name="T38"/>
                  <a:gd fmla="*/ 53 h 118" name="T39"/>
                  <a:gd fmla="*/ 63 w 110" name="T40"/>
                  <a:gd fmla="*/ 104 h 118" name="T41"/>
                  <a:gd fmla="*/ 46 w 110" name="T42"/>
                  <a:gd fmla="*/ 104 h 118" name="T43"/>
                  <a:gd fmla="*/ 46 w 110" name="T44"/>
                  <a:gd fmla="*/ 53 h 118" name="T45"/>
                  <a:gd fmla="*/ 31 w 110" name="T46"/>
                  <a:gd fmla="*/ 104 h 118" name="T47"/>
                  <a:gd fmla="*/ 14 w 110" name="T48"/>
                  <a:gd fmla="*/ 104 h 118" name="T49"/>
                  <a:gd fmla="*/ 14 w 110" name="T50"/>
                  <a:gd fmla="*/ 87 h 118" name="T51"/>
                  <a:gd fmla="*/ 31 w 110" name="T52"/>
                  <a:gd fmla="*/ 87 h 118" name="T53"/>
                  <a:gd fmla="*/ 31 w 110" name="T54"/>
                  <a:gd fmla="*/ 104 h 118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18" w="110">
                    <a:moveTo>
                      <a:pt x="45" y="118"/>
                    </a:moveTo>
                    <a:lnTo>
                      <a:pt x="77" y="118"/>
                    </a:lnTo>
                    <a:lnTo>
                      <a:pt x="77" y="118"/>
                    </a:lnTo>
                    <a:lnTo>
                      <a:pt x="110" y="118"/>
                    </a:lnTo>
                    <a:lnTo>
                      <a:pt x="110" y="0"/>
                    </a:lnTo>
                    <a:lnTo>
                      <a:pt x="64" y="0"/>
                    </a:lnTo>
                    <a:lnTo>
                      <a:pt x="64" y="39"/>
                    </a:lnTo>
                    <a:lnTo>
                      <a:pt x="32" y="39"/>
                    </a:lnTo>
                    <a:lnTo>
                      <a:pt x="32" y="73"/>
                    </a:lnTo>
                    <a:lnTo>
                      <a:pt x="0" y="73"/>
                    </a:lnTo>
                    <a:lnTo>
                      <a:pt x="0" y="118"/>
                    </a:lnTo>
                    <a:lnTo>
                      <a:pt x="32" y="118"/>
                    </a:lnTo>
                    <a:lnTo>
                      <a:pt x="45" y="118"/>
                    </a:lnTo>
                    <a:close/>
                    <a:moveTo>
                      <a:pt x="80" y="14"/>
                    </a:moveTo>
                    <a:lnTo>
                      <a:pt x="96" y="14"/>
                    </a:lnTo>
                    <a:lnTo>
                      <a:pt x="96" y="104"/>
                    </a:lnTo>
                    <a:lnTo>
                      <a:pt x="80" y="104"/>
                    </a:lnTo>
                    <a:lnTo>
                      <a:pt x="80" y="14"/>
                    </a:lnTo>
                    <a:close/>
                    <a:moveTo>
                      <a:pt x="46" y="53"/>
                    </a:moveTo>
                    <a:lnTo>
                      <a:pt x="63" y="53"/>
                    </a:lnTo>
                    <a:lnTo>
                      <a:pt x="63" y="104"/>
                    </a:lnTo>
                    <a:lnTo>
                      <a:pt x="46" y="104"/>
                    </a:lnTo>
                    <a:lnTo>
                      <a:pt x="46" y="53"/>
                    </a:lnTo>
                    <a:close/>
                    <a:moveTo>
                      <a:pt x="31" y="104"/>
                    </a:moveTo>
                    <a:lnTo>
                      <a:pt x="14" y="104"/>
                    </a:lnTo>
                    <a:lnTo>
                      <a:pt x="14" y="87"/>
                    </a:lnTo>
                    <a:lnTo>
                      <a:pt x="31" y="87"/>
                    </a:lnTo>
                    <a:lnTo>
                      <a:pt x="31" y="10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29"/>
              <p:cNvSpPr>
                <a:spLocks noEditPoints="1"/>
              </p:cNvSpPr>
              <p:nvPr/>
            </p:nvSpPr>
            <p:spPr bwMode="auto">
              <a:xfrm>
                <a:off x="5626100" y="3409950"/>
                <a:ext cx="174625" cy="204788"/>
              </a:xfrm>
              <a:custGeom>
                <a:gdLst>
                  <a:gd fmla="*/ 45 w 110" name="T0"/>
                  <a:gd fmla="*/ 129 h 129" name="T1"/>
                  <a:gd fmla="*/ 65 w 110" name="T2"/>
                  <a:gd fmla="*/ 129 h 129" name="T3"/>
                  <a:gd fmla="*/ 78 w 110" name="T4"/>
                  <a:gd fmla="*/ 129 h 129" name="T5"/>
                  <a:gd fmla="*/ 110 w 110" name="T6"/>
                  <a:gd fmla="*/ 129 h 129" name="T7"/>
                  <a:gd fmla="*/ 110 w 110" name="T8"/>
                  <a:gd fmla="*/ 0 h 129" name="T9"/>
                  <a:gd fmla="*/ 65 w 110" name="T10"/>
                  <a:gd fmla="*/ 0 h 129" name="T11"/>
                  <a:gd fmla="*/ 65 w 110" name="T12"/>
                  <a:gd fmla="*/ 80 h 129" name="T13"/>
                  <a:gd fmla="*/ 45 w 110" name="T14"/>
                  <a:gd fmla="*/ 80 h 129" name="T15"/>
                  <a:gd fmla="*/ 45 w 110" name="T16"/>
                  <a:gd fmla="*/ 47 h 129" name="T17"/>
                  <a:gd fmla="*/ 0 w 110" name="T18"/>
                  <a:gd fmla="*/ 47 h 129" name="T19"/>
                  <a:gd fmla="*/ 0 w 110" name="T20"/>
                  <a:gd fmla="*/ 129 h 129" name="T21"/>
                  <a:gd fmla="*/ 32 w 110" name="T22"/>
                  <a:gd fmla="*/ 129 h 129" name="T23"/>
                  <a:gd fmla="*/ 45 w 110" name="T24"/>
                  <a:gd fmla="*/ 129 h 129" name="T25"/>
                  <a:gd fmla="*/ 80 w 110" name="T26"/>
                  <a:gd fmla="*/ 14 h 129" name="T27"/>
                  <a:gd fmla="*/ 96 w 110" name="T28"/>
                  <a:gd fmla="*/ 14 h 129" name="T29"/>
                  <a:gd fmla="*/ 96 w 110" name="T30"/>
                  <a:gd fmla="*/ 115 h 129" name="T31"/>
                  <a:gd fmla="*/ 80 w 110" name="T32"/>
                  <a:gd fmla="*/ 115 h 129" name="T33"/>
                  <a:gd fmla="*/ 80 w 110" name="T34"/>
                  <a:gd fmla="*/ 14 h 129" name="T35"/>
                  <a:gd fmla="*/ 47 w 110" name="T36"/>
                  <a:gd fmla="*/ 94 h 129" name="T37"/>
                  <a:gd fmla="*/ 64 w 110" name="T38"/>
                  <a:gd fmla="*/ 94 h 129" name="T39"/>
                  <a:gd fmla="*/ 64 w 110" name="T40"/>
                  <a:gd fmla="*/ 115 h 129" name="T41"/>
                  <a:gd fmla="*/ 47 w 110" name="T42"/>
                  <a:gd fmla="*/ 115 h 129" name="T43"/>
                  <a:gd fmla="*/ 47 w 110" name="T44"/>
                  <a:gd fmla="*/ 94 h 129" name="T45"/>
                  <a:gd fmla="*/ 31 w 110" name="T46"/>
                  <a:gd fmla="*/ 115 h 129" name="T47"/>
                  <a:gd fmla="*/ 14 w 110" name="T48"/>
                  <a:gd fmla="*/ 115 h 129" name="T49"/>
                  <a:gd fmla="*/ 14 w 110" name="T50"/>
                  <a:gd fmla="*/ 61 h 129" name="T51"/>
                  <a:gd fmla="*/ 31 w 110" name="T52"/>
                  <a:gd fmla="*/ 61 h 129" name="T53"/>
                  <a:gd fmla="*/ 31 w 110" name="T54"/>
                  <a:gd fmla="*/ 115 h 129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29" w="110">
                    <a:moveTo>
                      <a:pt x="45" y="129"/>
                    </a:moveTo>
                    <a:lnTo>
                      <a:pt x="65" y="129"/>
                    </a:lnTo>
                    <a:lnTo>
                      <a:pt x="78" y="129"/>
                    </a:lnTo>
                    <a:lnTo>
                      <a:pt x="110" y="129"/>
                    </a:lnTo>
                    <a:lnTo>
                      <a:pt x="110" y="0"/>
                    </a:lnTo>
                    <a:lnTo>
                      <a:pt x="65" y="0"/>
                    </a:lnTo>
                    <a:lnTo>
                      <a:pt x="65" y="80"/>
                    </a:lnTo>
                    <a:lnTo>
                      <a:pt x="45" y="80"/>
                    </a:lnTo>
                    <a:lnTo>
                      <a:pt x="45" y="47"/>
                    </a:lnTo>
                    <a:lnTo>
                      <a:pt x="0" y="47"/>
                    </a:lnTo>
                    <a:lnTo>
                      <a:pt x="0" y="129"/>
                    </a:lnTo>
                    <a:lnTo>
                      <a:pt x="32" y="129"/>
                    </a:lnTo>
                    <a:lnTo>
                      <a:pt x="45" y="129"/>
                    </a:lnTo>
                    <a:close/>
                    <a:moveTo>
                      <a:pt x="80" y="14"/>
                    </a:moveTo>
                    <a:lnTo>
                      <a:pt x="96" y="14"/>
                    </a:lnTo>
                    <a:lnTo>
                      <a:pt x="96" y="115"/>
                    </a:lnTo>
                    <a:lnTo>
                      <a:pt x="80" y="115"/>
                    </a:lnTo>
                    <a:lnTo>
                      <a:pt x="80" y="14"/>
                    </a:lnTo>
                    <a:close/>
                    <a:moveTo>
                      <a:pt x="47" y="94"/>
                    </a:moveTo>
                    <a:lnTo>
                      <a:pt x="64" y="94"/>
                    </a:lnTo>
                    <a:lnTo>
                      <a:pt x="64" y="115"/>
                    </a:lnTo>
                    <a:lnTo>
                      <a:pt x="47" y="115"/>
                    </a:lnTo>
                    <a:lnTo>
                      <a:pt x="47" y="94"/>
                    </a:lnTo>
                    <a:close/>
                    <a:moveTo>
                      <a:pt x="31" y="115"/>
                    </a:moveTo>
                    <a:lnTo>
                      <a:pt x="14" y="115"/>
                    </a:lnTo>
                    <a:lnTo>
                      <a:pt x="14" y="61"/>
                    </a:lnTo>
                    <a:lnTo>
                      <a:pt x="31" y="61"/>
                    </a:lnTo>
                    <a:lnTo>
                      <a:pt x="31" y="11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Rectangle 30"/>
              <p:cNvSpPr>
                <a:spLocks noChangeArrowheads="1"/>
              </p:cNvSpPr>
              <p:nvPr/>
            </p:nvSpPr>
            <p:spPr bwMode="auto">
              <a:xfrm>
                <a:off x="5226050" y="3333750"/>
                <a:ext cx="176213" cy="22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Rectangle 31"/>
              <p:cNvSpPr>
                <a:spLocks noChangeArrowheads="1"/>
              </p:cNvSpPr>
              <p:nvPr/>
            </p:nvSpPr>
            <p:spPr bwMode="auto">
              <a:xfrm>
                <a:off x="5226050" y="3373438"/>
                <a:ext cx="71438" cy="25400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247" name="Group 27"/>
          <p:cNvGrpSpPr/>
          <p:nvPr/>
        </p:nvGrpSpPr>
        <p:grpSpPr>
          <a:xfrm>
            <a:off x="9096375" y="2085975"/>
            <a:ext cx="1392238" cy="1392238"/>
            <a:chOff x="938800" y="3527160"/>
            <a:chExt cx="1106899" cy="1106899"/>
          </a:xfrm>
        </p:grpSpPr>
        <p:sp>
          <p:nvSpPr>
            <p:cNvPr id="29" name="Oval 28"/>
            <p:cNvSpPr/>
            <p:nvPr/>
          </p:nvSpPr>
          <p:spPr>
            <a:xfrm>
              <a:off x="938800" y="3527160"/>
              <a:ext cx="1106899" cy="1106899"/>
            </a:xfrm>
            <a:prstGeom prst="ellipse">
              <a:avLst/>
            </a:prstGeom>
            <a:solidFill>
              <a:srgbClr val="FF8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203630" y="3817837"/>
              <a:ext cx="577240" cy="525547"/>
              <a:chOff x="2846388" y="1879600"/>
              <a:chExt cx="744538" cy="677863"/>
            </a:xfrm>
            <a:solidFill>
              <a:schemeClr val="bg1"/>
            </a:solidFill>
          </p:grpSpPr>
          <p:sp>
            <p:nvSpPr>
              <p:cNvPr id="31" name="Freeform 116"/>
              <p:cNvSpPr>
                <a:spLocks noEditPoints="1"/>
              </p:cNvSpPr>
              <p:nvPr/>
            </p:nvSpPr>
            <p:spPr bwMode="auto">
              <a:xfrm>
                <a:off x="2846388" y="1879600"/>
                <a:ext cx="744538" cy="677863"/>
              </a:xfrm>
              <a:custGeom>
                <a:gdLst>
                  <a:gd fmla="*/ 427 w 469" name="T0"/>
                  <a:gd fmla="*/ 0 h 427" name="T1"/>
                  <a:gd fmla="*/ 427 w 469" name="T2"/>
                  <a:gd fmla="*/ 7 h 427" name="T3"/>
                  <a:gd fmla="*/ 199 w 469" name="T4"/>
                  <a:gd fmla="*/ 106 h 427" name="T5"/>
                  <a:gd fmla="*/ 28 w 469" name="T6"/>
                  <a:gd fmla="*/ 106 h 427" name="T7"/>
                  <a:gd fmla="*/ 28 w 469" name="T8"/>
                  <a:gd fmla="*/ 116 h 427" name="T9"/>
                  <a:gd fmla="*/ 0 w 469" name="T10"/>
                  <a:gd fmla="*/ 116 h 427" name="T11"/>
                  <a:gd fmla="*/ 0 w 469" name="T12"/>
                  <a:gd fmla="*/ 263 h 427" name="T13"/>
                  <a:gd fmla="*/ 28 w 469" name="T14"/>
                  <a:gd fmla="*/ 263 h 427" name="T15"/>
                  <a:gd fmla="*/ 28 w 469" name="T16"/>
                  <a:gd fmla="*/ 274 h 427" name="T17"/>
                  <a:gd fmla="*/ 51 w 469" name="T18"/>
                  <a:gd fmla="*/ 274 h 427" name="T19"/>
                  <a:gd fmla="*/ 62 w 469" name="T20"/>
                  <a:gd fmla="*/ 307 h 427" name="T21"/>
                  <a:gd fmla="*/ 70 w 469" name="T22"/>
                  <a:gd fmla="*/ 305 h 427" name="T23"/>
                  <a:gd fmla="*/ 107 w 469" name="T24"/>
                  <a:gd fmla="*/ 427 h 427" name="T25"/>
                  <a:gd fmla="*/ 215 w 469" name="T26"/>
                  <a:gd fmla="*/ 427 h 427" name="T27"/>
                  <a:gd fmla="*/ 185 w 469" name="T28"/>
                  <a:gd fmla="*/ 330 h 427" name="T29"/>
                  <a:gd fmla="*/ 210 w 469" name="T30"/>
                  <a:gd fmla="*/ 330 h 427" name="T31"/>
                  <a:gd fmla="*/ 193 w 469" name="T32"/>
                  <a:gd fmla="*/ 275 h 427" name="T33"/>
                  <a:gd fmla="*/ 197 w 469" name="T34"/>
                  <a:gd fmla="*/ 274 h 427" name="T35"/>
                  <a:gd fmla="*/ 199 w 469" name="T36"/>
                  <a:gd fmla="*/ 274 h 427" name="T37"/>
                  <a:gd fmla="*/ 427 w 469" name="T38"/>
                  <a:gd fmla="*/ 372 h 427" name="T39"/>
                  <a:gd fmla="*/ 427 w 469" name="T40"/>
                  <a:gd fmla="*/ 380 h 427" name="T41"/>
                  <a:gd fmla="*/ 469 w 469" name="T42"/>
                  <a:gd fmla="*/ 380 h 427" name="T43"/>
                  <a:gd fmla="*/ 469 w 469" name="T44"/>
                  <a:gd fmla="*/ 0 h 427" name="T45"/>
                  <a:gd fmla="*/ 427 w 469" name="T46"/>
                  <a:gd fmla="*/ 0 h 427" name="T47"/>
                  <a:gd fmla="*/ 75 w 469" name="T48"/>
                  <a:gd fmla="*/ 274 h 427" name="T49"/>
                  <a:gd fmla="*/ 139 w 469" name="T50"/>
                  <a:gd fmla="*/ 274 h 427" name="T51"/>
                  <a:gd fmla="*/ 79 w 469" name="T52"/>
                  <a:gd fmla="*/ 288 h 427" name="T53"/>
                  <a:gd fmla="*/ 75 w 469" name="T54"/>
                  <a:gd fmla="*/ 274 h 427" name="T55"/>
                  <a:gd fmla="*/ 14 w 469" name="T56"/>
                  <a:gd fmla="*/ 249 h 427" name="T57"/>
                  <a:gd fmla="*/ 14 w 469" name="T58"/>
                  <a:gd fmla="*/ 130 h 427" name="T59"/>
                  <a:gd fmla="*/ 28 w 469" name="T60"/>
                  <a:gd fmla="*/ 130 h 427" name="T61"/>
                  <a:gd fmla="*/ 28 w 469" name="T62"/>
                  <a:gd fmla="*/ 249 h 427" name="T63"/>
                  <a:gd fmla="*/ 14 w 469" name="T64"/>
                  <a:gd fmla="*/ 249 h 427" name="T65"/>
                  <a:gd fmla="*/ 43 w 469" name="T66"/>
                  <a:gd fmla="*/ 120 h 427" name="T67"/>
                  <a:gd fmla="*/ 196 w 469" name="T68"/>
                  <a:gd fmla="*/ 120 h 427" name="T69"/>
                  <a:gd fmla="*/ 196 w 469" name="T70"/>
                  <a:gd fmla="*/ 260 h 427" name="T71"/>
                  <a:gd fmla="*/ 43 w 469" name="T72"/>
                  <a:gd fmla="*/ 260 h 427" name="T73"/>
                  <a:gd fmla="*/ 43 w 469" name="T74"/>
                  <a:gd fmla="*/ 120 h 427" name="T75"/>
                  <a:gd fmla="*/ 118 w 469" name="T76"/>
                  <a:gd fmla="*/ 412 h 427" name="T77"/>
                  <a:gd fmla="*/ 84 w 469" name="T78"/>
                  <a:gd fmla="*/ 302 h 427" name="T79"/>
                  <a:gd fmla="*/ 156 w 469" name="T80"/>
                  <a:gd fmla="*/ 284 h 427" name="T81"/>
                  <a:gd fmla="*/ 196 w 469" name="T82"/>
                  <a:gd fmla="*/ 412 h 427" name="T83"/>
                  <a:gd fmla="*/ 118 w 469" name="T84"/>
                  <a:gd fmla="*/ 412 h 427" name="T85"/>
                  <a:gd fmla="*/ 190 w 469" name="T86"/>
                  <a:gd fmla="*/ 316 h 427" name="T87"/>
                  <a:gd fmla="*/ 181 w 469" name="T88"/>
                  <a:gd fmla="*/ 316 h 427" name="T89"/>
                  <a:gd fmla="*/ 170 w 469" name="T90"/>
                  <a:gd fmla="*/ 280 h 427" name="T91"/>
                  <a:gd fmla="*/ 179 w 469" name="T92"/>
                  <a:gd fmla="*/ 278 h 427" name="T93"/>
                  <a:gd fmla="*/ 190 w 469" name="T94"/>
                  <a:gd fmla="*/ 316 h 427" name="T95"/>
                  <a:gd fmla="*/ 427 w 469" name="T96"/>
                  <a:gd fmla="*/ 357 h 427" name="T97"/>
                  <a:gd fmla="*/ 211 w 469" name="T98"/>
                  <a:gd fmla="*/ 264 h 427" name="T99"/>
                  <a:gd fmla="*/ 211 w 469" name="T100"/>
                  <a:gd fmla="*/ 116 h 427" name="T101"/>
                  <a:gd fmla="*/ 427 w 469" name="T102"/>
                  <a:gd fmla="*/ 23 h 427" name="T103"/>
                  <a:gd fmla="*/ 427 w 469" name="T104"/>
                  <a:gd fmla="*/ 357 h 427" name="T105"/>
                  <a:gd fmla="*/ 455 w 469" name="T106"/>
                  <a:gd fmla="*/ 366 h 427" name="T107"/>
                  <a:gd fmla="*/ 441 w 469" name="T108"/>
                  <a:gd fmla="*/ 366 h 427" name="T109"/>
                  <a:gd fmla="*/ 441 w 469" name="T110"/>
                  <a:gd fmla="*/ 14 h 427" name="T111"/>
                  <a:gd fmla="*/ 455 w 469" name="T112"/>
                  <a:gd fmla="*/ 14 h 427" name="T113"/>
                  <a:gd fmla="*/ 455 w 469" name="T114"/>
                  <a:gd fmla="*/ 366 h 427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427" w="469">
                    <a:moveTo>
                      <a:pt x="427" y="0"/>
                    </a:moveTo>
                    <a:lnTo>
                      <a:pt x="427" y="7"/>
                    </a:lnTo>
                    <a:lnTo>
                      <a:pt x="199" y="106"/>
                    </a:lnTo>
                    <a:lnTo>
                      <a:pt x="28" y="106"/>
                    </a:lnTo>
                    <a:lnTo>
                      <a:pt x="28" y="116"/>
                    </a:lnTo>
                    <a:lnTo>
                      <a:pt x="0" y="116"/>
                    </a:lnTo>
                    <a:lnTo>
                      <a:pt x="0" y="263"/>
                    </a:lnTo>
                    <a:lnTo>
                      <a:pt x="28" y="263"/>
                    </a:lnTo>
                    <a:lnTo>
                      <a:pt x="28" y="274"/>
                    </a:lnTo>
                    <a:lnTo>
                      <a:pt x="51" y="274"/>
                    </a:lnTo>
                    <a:lnTo>
                      <a:pt x="62" y="307"/>
                    </a:lnTo>
                    <a:lnTo>
                      <a:pt x="70" y="305"/>
                    </a:lnTo>
                    <a:lnTo>
                      <a:pt x="107" y="427"/>
                    </a:lnTo>
                    <a:lnTo>
                      <a:pt x="215" y="427"/>
                    </a:lnTo>
                    <a:lnTo>
                      <a:pt x="185" y="330"/>
                    </a:lnTo>
                    <a:lnTo>
                      <a:pt x="210" y="330"/>
                    </a:lnTo>
                    <a:lnTo>
                      <a:pt x="193" y="275"/>
                    </a:lnTo>
                    <a:lnTo>
                      <a:pt x="197" y="274"/>
                    </a:lnTo>
                    <a:lnTo>
                      <a:pt x="199" y="274"/>
                    </a:lnTo>
                    <a:lnTo>
                      <a:pt x="427" y="372"/>
                    </a:lnTo>
                    <a:lnTo>
                      <a:pt x="427" y="380"/>
                    </a:lnTo>
                    <a:lnTo>
                      <a:pt x="469" y="380"/>
                    </a:lnTo>
                    <a:lnTo>
                      <a:pt x="469" y="0"/>
                    </a:lnTo>
                    <a:lnTo>
                      <a:pt x="427" y="0"/>
                    </a:lnTo>
                    <a:close/>
                    <a:moveTo>
                      <a:pt x="75" y="274"/>
                    </a:moveTo>
                    <a:lnTo>
                      <a:pt x="139" y="274"/>
                    </a:lnTo>
                    <a:lnTo>
                      <a:pt x="79" y="288"/>
                    </a:lnTo>
                    <a:lnTo>
                      <a:pt x="75" y="274"/>
                    </a:lnTo>
                    <a:close/>
                    <a:moveTo>
                      <a:pt x="14" y="249"/>
                    </a:moveTo>
                    <a:lnTo>
                      <a:pt x="14" y="130"/>
                    </a:lnTo>
                    <a:lnTo>
                      <a:pt x="28" y="130"/>
                    </a:lnTo>
                    <a:lnTo>
                      <a:pt x="28" y="249"/>
                    </a:lnTo>
                    <a:lnTo>
                      <a:pt x="14" y="249"/>
                    </a:lnTo>
                    <a:close/>
                    <a:moveTo>
                      <a:pt x="43" y="120"/>
                    </a:moveTo>
                    <a:lnTo>
                      <a:pt x="196" y="120"/>
                    </a:lnTo>
                    <a:lnTo>
                      <a:pt x="196" y="260"/>
                    </a:lnTo>
                    <a:lnTo>
                      <a:pt x="43" y="260"/>
                    </a:lnTo>
                    <a:lnTo>
                      <a:pt x="43" y="120"/>
                    </a:lnTo>
                    <a:close/>
                    <a:moveTo>
                      <a:pt x="118" y="412"/>
                    </a:moveTo>
                    <a:lnTo>
                      <a:pt x="84" y="302"/>
                    </a:lnTo>
                    <a:lnTo>
                      <a:pt x="156" y="284"/>
                    </a:lnTo>
                    <a:lnTo>
                      <a:pt x="196" y="412"/>
                    </a:lnTo>
                    <a:lnTo>
                      <a:pt x="118" y="412"/>
                    </a:lnTo>
                    <a:close/>
                    <a:moveTo>
                      <a:pt x="190" y="316"/>
                    </a:moveTo>
                    <a:lnTo>
                      <a:pt x="181" y="316"/>
                    </a:lnTo>
                    <a:lnTo>
                      <a:pt x="170" y="280"/>
                    </a:lnTo>
                    <a:lnTo>
                      <a:pt x="179" y="278"/>
                    </a:lnTo>
                    <a:lnTo>
                      <a:pt x="190" y="316"/>
                    </a:lnTo>
                    <a:close/>
                    <a:moveTo>
                      <a:pt x="427" y="357"/>
                    </a:moveTo>
                    <a:lnTo>
                      <a:pt x="211" y="264"/>
                    </a:lnTo>
                    <a:lnTo>
                      <a:pt x="211" y="116"/>
                    </a:lnTo>
                    <a:lnTo>
                      <a:pt x="427" y="23"/>
                    </a:lnTo>
                    <a:lnTo>
                      <a:pt x="427" y="357"/>
                    </a:lnTo>
                    <a:close/>
                    <a:moveTo>
                      <a:pt x="455" y="366"/>
                    </a:moveTo>
                    <a:lnTo>
                      <a:pt x="441" y="366"/>
                    </a:lnTo>
                    <a:lnTo>
                      <a:pt x="441" y="14"/>
                    </a:lnTo>
                    <a:lnTo>
                      <a:pt x="455" y="14"/>
                    </a:lnTo>
                    <a:lnTo>
                      <a:pt x="455" y="36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Rectangle 117"/>
              <p:cNvSpPr>
                <a:spLocks noChangeArrowheads="1"/>
              </p:cNvSpPr>
              <p:nvPr/>
            </p:nvSpPr>
            <p:spPr bwMode="auto">
              <a:xfrm>
                <a:off x="2932113" y="2097088"/>
                <a:ext cx="171450" cy="22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algn="tl" blurRad="25400" dir="2700000" dist="127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altLang="en-US" lang="ko-KR" sz="120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3360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 indent="-180975" marL="180975">
              <a:spcAft>
                <a:spcPct val="0"/>
              </a:spcAft>
              <a:buClr>
                <a:srgbClr val="FF8A00"/>
              </a:buClr>
              <a:buFont charset="0" panose="020b0604020202020204" pitchFamily="34" typeface="Arial"/>
              <a:buChar char="•"/>
              <a:defRPr/>
            </a:pPr>
            <a:r>
              <a:rPr altLang="ko-KR" b="0" lang="en-US" sz="1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36448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>
              <a:lnSpc>
                <a:spcPct val="80000"/>
              </a:lnSpc>
              <a:spcAft>
                <a:spcPct val="0"/>
              </a:spcAft>
              <a:defRPr/>
            </a:pPr>
            <a:r>
              <a:rPr altLang="ko-KR" 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Slide main title</a:t>
            </a:r>
          </a:p>
        </p:txBody>
      </p:sp>
      <p:sp>
        <p:nvSpPr>
          <p:cNvPr id="10251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4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 lIns="0" rIns="0" tIns="0">
            <a:spAutoFit/>
          </a:bodyPr>
          <a:lstStyle/>
          <a:p>
            <a:r>
              <a:rPr altLang="ko-KR" b="1" lang="en-US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Design inspiration For presentation</a:t>
            </a:r>
          </a:p>
        </p:txBody>
      </p:sp>
      <p:grpSp>
        <p:nvGrpSpPr>
          <p:cNvPr id="10252" name="Group 36"/>
          <p:cNvGrpSpPr/>
          <p:nvPr/>
        </p:nvGrpSpPr>
        <p:grpSpPr>
          <a:xfrm>
            <a:off x="3849688" y="2571750"/>
            <a:ext cx="784225" cy="420688"/>
            <a:chOff x="3246637" y="2558266"/>
            <a:chExt cx="883575" cy="616450"/>
          </a:xfrm>
        </p:grpSpPr>
        <p:sp>
          <p:nvSpPr>
            <p:cNvPr id="34" name="Chevron 33"/>
            <p:cNvSpPr/>
            <p:nvPr/>
          </p:nvSpPr>
          <p:spPr>
            <a:xfrm>
              <a:off x="3246637" y="2558266"/>
              <a:ext cx="400649" cy="616450"/>
            </a:xfrm>
            <a:prstGeom prst="chevron">
              <a:avLst>
                <a:gd fmla="val 60145" name="adj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solidFill>
                  <a:schemeClr val="tx1"/>
                </a:solidFill>
              </a:endParaRPr>
            </a:p>
          </p:txBody>
        </p:sp>
        <p:sp>
          <p:nvSpPr>
            <p:cNvPr id="35" name="Chevron 34"/>
            <p:cNvSpPr/>
            <p:nvPr/>
          </p:nvSpPr>
          <p:spPr>
            <a:xfrm>
              <a:off x="3488099" y="2558266"/>
              <a:ext cx="400649" cy="616450"/>
            </a:xfrm>
            <a:prstGeom prst="chevron">
              <a:avLst>
                <a:gd fmla="val 60145" name="adj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solidFill>
                  <a:schemeClr val="tx1"/>
                </a:solidFill>
              </a:endParaRPr>
            </a:p>
          </p:txBody>
        </p:sp>
        <p:sp>
          <p:nvSpPr>
            <p:cNvPr id="36" name="Chevron 35"/>
            <p:cNvSpPr/>
            <p:nvPr/>
          </p:nvSpPr>
          <p:spPr>
            <a:xfrm>
              <a:off x="3729563" y="2558266"/>
              <a:ext cx="400649" cy="616450"/>
            </a:xfrm>
            <a:prstGeom prst="chevron">
              <a:avLst>
                <a:gd fmla="val 60145" name="adj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solidFill>
                  <a:schemeClr val="tx1"/>
                </a:solidFill>
              </a:endParaRPr>
            </a:p>
          </p:txBody>
        </p:sp>
      </p:grpSp>
      <p:grpSp>
        <p:nvGrpSpPr>
          <p:cNvPr id="10253" name="Group 38"/>
          <p:cNvGrpSpPr/>
          <p:nvPr/>
        </p:nvGrpSpPr>
        <p:grpSpPr>
          <a:xfrm>
            <a:off x="7558088" y="2571750"/>
            <a:ext cx="784225" cy="420688"/>
            <a:chOff x="3246637" y="2558266"/>
            <a:chExt cx="883575" cy="616450"/>
          </a:xfrm>
        </p:grpSpPr>
        <p:sp>
          <p:nvSpPr>
            <p:cNvPr id="40" name="Chevron 39"/>
            <p:cNvSpPr/>
            <p:nvPr/>
          </p:nvSpPr>
          <p:spPr>
            <a:xfrm>
              <a:off x="3246637" y="2558266"/>
              <a:ext cx="400649" cy="616450"/>
            </a:xfrm>
            <a:prstGeom prst="chevron">
              <a:avLst>
                <a:gd fmla="val 60145" name="adj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solidFill>
                  <a:schemeClr val="tx1"/>
                </a:solidFill>
              </a:endParaRPr>
            </a:p>
          </p:txBody>
        </p:sp>
        <p:sp>
          <p:nvSpPr>
            <p:cNvPr id="41" name="Chevron 40"/>
            <p:cNvSpPr/>
            <p:nvPr/>
          </p:nvSpPr>
          <p:spPr>
            <a:xfrm>
              <a:off x="3488099" y="2558266"/>
              <a:ext cx="400649" cy="616450"/>
            </a:xfrm>
            <a:prstGeom prst="chevron">
              <a:avLst>
                <a:gd fmla="val 60145" name="adj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solidFill>
                  <a:schemeClr val="tx1"/>
                </a:solidFill>
              </a:endParaRPr>
            </a:p>
          </p:txBody>
        </p:sp>
        <p:sp>
          <p:nvSpPr>
            <p:cNvPr id="42" name="Chevron 41"/>
            <p:cNvSpPr/>
            <p:nvPr/>
          </p:nvSpPr>
          <p:spPr>
            <a:xfrm>
              <a:off x="3729563" y="2558266"/>
              <a:ext cx="400649" cy="616450"/>
            </a:xfrm>
            <a:prstGeom prst="chevron">
              <a:avLst>
                <a:gd fmla="val 60145" name="adj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solidFill>
                  <a:schemeClr val="tx1"/>
                </a:solidFill>
              </a:endParaRPr>
            </a:p>
          </p:txBody>
        </p:sp>
      </p:grpSp>
      <p:grpSp>
        <p:nvGrpSpPr>
          <p:cNvPr id="10254" name="Group 52"/>
          <p:cNvGrpSpPr/>
          <p:nvPr/>
        </p:nvGrpSpPr>
        <p:grpSpPr>
          <a:xfrm>
            <a:off x="4059238" y="4978400"/>
            <a:ext cx="4073525" cy="371475"/>
            <a:chOff x="7686661" y="5034486"/>
            <a:chExt cx="1428330" cy="261929"/>
          </a:xfrm>
        </p:grpSpPr>
        <p:sp>
          <p:nvSpPr>
            <p:cNvPr id="54" name="Rectangle 53"/>
            <p:cNvSpPr/>
            <p:nvPr/>
          </p:nvSpPr>
          <p:spPr>
            <a:xfrm>
              <a:off x="7686661" y="5055754"/>
              <a:ext cx="1428330" cy="21939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 sz="3200"/>
            </a:p>
          </p:txBody>
        </p:sp>
        <p:sp>
          <p:nvSpPr>
            <p:cNvPr id="10289" name="Rectangle 3"/>
            <p:cNvSpPr txBox="1">
              <a:spLocks noChangeArrowheads="1"/>
            </p:cNvSpPr>
            <p:nvPr/>
          </p:nvSpPr>
          <p:spPr bwMode="auto">
            <a:xfrm>
              <a:off x="7855742" y="5034486"/>
              <a:ext cx="1090170" cy="2594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46800" lIns="90000" rIns="90000" tIns="46800">
              <a:spAutoFit/>
            </a:bodyPr>
            <a:lstStyle/>
            <a:p>
              <a:pPr algn="ctr"/>
              <a:r>
                <a:rPr altLang="ko-KR" b="1" lang="en-US">
                  <a:solidFill>
                    <a:schemeClr val="bg1"/>
                  </a:solidFill>
                  <a:latin charset="0" pitchFamily="34" typeface="Calibri"/>
                  <a:ea typeface="맑은 고딕"/>
                  <a:cs charset="0" pitchFamily="34" typeface="Tahoma"/>
                </a:rPr>
                <a:t>Top quality design</a:t>
              </a:r>
            </a:p>
          </p:txBody>
        </p:sp>
      </p:grpSp>
      <p:sp>
        <p:nvSpPr>
          <p:cNvPr id="56" name="Rectangle 3"/>
          <p:cNvSpPr txBox="1">
            <a:spLocks noChangeArrowheads="1"/>
          </p:cNvSpPr>
          <p:nvPr/>
        </p:nvSpPr>
        <p:spPr bwMode="auto">
          <a:xfrm>
            <a:off x="4281488" y="4148138"/>
            <a:ext cx="3640137" cy="548640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>
              <a:spcAft>
                <a:spcPct val="0"/>
              </a:spcAft>
              <a:defRPr/>
            </a:pPr>
            <a:r>
              <a:rPr altLang="ko-KR" b="0" lang="en-US" sz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Powerpoint is a complete presentation graphic package it gives you everything you need to produce a professional-looking presentation</a:t>
            </a:r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4281488" y="5411788"/>
            <a:ext cx="3640137" cy="548640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>
              <a:spcAft>
                <a:spcPct val="0"/>
              </a:spcAft>
              <a:defRPr/>
            </a:pPr>
            <a:r>
              <a:rPr altLang="ko-KR" b="0" lang="en-US" sz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Powerpoint is a complete presentation graphic package it gives you everything you need to produce a professional-looking presentation</a:t>
            </a:r>
          </a:p>
        </p:txBody>
      </p:sp>
      <p:grpSp>
        <p:nvGrpSpPr>
          <p:cNvPr id="10257" name="Group 75"/>
          <p:cNvGrpSpPr/>
          <p:nvPr/>
        </p:nvGrpSpPr>
        <p:grpSpPr>
          <a:xfrm>
            <a:off x="1206500" y="3836988"/>
            <a:ext cx="2417763" cy="452437"/>
            <a:chOff x="1376735" y="3837400"/>
            <a:chExt cx="2417052" cy="452064"/>
          </a:xfrm>
        </p:grpSpPr>
        <p:sp>
          <p:nvSpPr>
            <p:cNvPr id="59" name="Oval 58"/>
            <p:cNvSpPr/>
            <p:nvPr/>
          </p:nvSpPr>
          <p:spPr>
            <a:xfrm>
              <a:off x="1376735" y="3837400"/>
              <a:ext cx="452305" cy="45206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 sz="3200"/>
            </a:p>
          </p:txBody>
        </p:sp>
        <p:sp>
          <p:nvSpPr>
            <p:cNvPr id="61" name="speed"/>
            <p:cNvSpPr txBox="1">
              <a:spLocks noChangeArrowheads="1"/>
            </p:cNvSpPr>
            <p:nvPr/>
          </p:nvSpPr>
          <p:spPr bwMode="auto">
            <a:xfrm>
              <a:off x="1896995" y="3878765"/>
              <a:ext cx="1896792" cy="3350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0" lIns="0" rIns="0" tIns="0">
              <a:spAutoFit/>
              <a:scene3d>
                <a:camera prst="orthographicFront"/>
                <a:lightRig dir="t" rig="threePt"/>
              </a:scene3d>
              <a:sp3d/>
            </a:bodyPr>
            <a:lstStyle>
              <a:defPPr>
                <a:defRPr lang="ko-KR"/>
              </a:defPPr>
              <a:lvl1pPr fontAlgn="auto">
                <a:spcBef>
                  <a:spcPct val="0"/>
                </a:spcBef>
                <a:spcAft>
                  <a:spcPct val="0"/>
                </a:spcAft>
                <a:buFont typeface="Arial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indent="-85725" latinLnBrk="1" marL="85725">
                <a:buFont charset="0" panose="020b0604020202020204" pitchFamily="34" typeface="Arial"/>
                <a:buChar char="•"/>
                <a:defRPr/>
              </a:pPr>
              <a:r>
                <a:rPr altLang="ko-KR"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cs charset="0" panose="020b0604020202020204" pitchFamily="34" typeface="Arial"/>
                </a:rPr>
                <a:t>More choices and visual trends</a:t>
              </a:r>
            </a:p>
            <a:p>
              <a:pPr indent="-85725" latinLnBrk="1" marL="85725">
                <a:buFont charset="0" panose="020b0604020202020204" pitchFamily="34" typeface="Arial"/>
                <a:buChar char="•"/>
                <a:defRPr/>
              </a:pPr>
              <a:r>
                <a:rPr altLang="ko-KR"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cs charset="0" panose="020b0604020202020204" pitchFamily="34" typeface="Arial"/>
                </a:rPr>
                <a:t>More choices and visual trends</a:t>
              </a:r>
            </a:p>
          </p:txBody>
        </p:sp>
        <p:sp>
          <p:nvSpPr>
            <p:cNvPr id="63" name="speed"/>
            <p:cNvSpPr txBox="1">
              <a:spLocks noChangeArrowheads="1"/>
            </p:cNvSpPr>
            <p:nvPr/>
          </p:nvSpPr>
          <p:spPr bwMode="auto">
            <a:xfrm>
              <a:off x="1434607" y="3909544"/>
              <a:ext cx="336321" cy="3045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0" lIns="0" rIns="0" tIns="0">
              <a:spAutoFit/>
              <a:scene3d>
                <a:camera prst="orthographicFront"/>
                <a:lightRig dir="t" rig="threePt"/>
              </a:scene3d>
              <a:sp3d/>
            </a:bodyPr>
            <a:lstStyle>
              <a:defPPr>
                <a:defRPr lang="ko-KR"/>
              </a:defPPr>
              <a:lvl1pPr fontAlgn="auto">
                <a:spcBef>
                  <a:spcPct val="0"/>
                </a:spcBef>
                <a:spcAft>
                  <a:spcPct val="0"/>
                </a:spcAft>
                <a:buFont typeface="Arial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ctr">
                <a:spcBef>
                  <a:spcPct val="0"/>
                </a:spcBef>
                <a:defRPr/>
              </a:pPr>
              <a:r>
                <a:rPr altLang="ko-KR" b="1" lang="en-US" sz="2000">
                  <a:solidFill>
                    <a:schemeClr val="bg1"/>
                  </a:solidFill>
                  <a:latin charset="0" pitchFamily="34" typeface="Calibri"/>
                </a:rPr>
                <a:t>01</a:t>
              </a:r>
            </a:p>
          </p:txBody>
        </p:sp>
      </p:grpSp>
      <p:grpSp>
        <p:nvGrpSpPr>
          <p:cNvPr id="10258" name="Group 76"/>
          <p:cNvGrpSpPr/>
          <p:nvPr/>
        </p:nvGrpSpPr>
        <p:grpSpPr>
          <a:xfrm>
            <a:off x="1206500" y="4413250"/>
            <a:ext cx="2406650" cy="450850"/>
            <a:chOff x="1376735" y="4412753"/>
            <a:chExt cx="2407180" cy="452064"/>
          </a:xfrm>
        </p:grpSpPr>
        <p:sp>
          <p:nvSpPr>
            <p:cNvPr id="65" name="Oval 64"/>
            <p:cNvSpPr/>
            <p:nvPr/>
          </p:nvSpPr>
          <p:spPr>
            <a:xfrm>
              <a:off x="1376735" y="4412753"/>
              <a:ext cx="452538" cy="45206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 sz="3200"/>
            </a:p>
          </p:txBody>
        </p:sp>
        <p:sp>
          <p:nvSpPr>
            <p:cNvPr id="66" name="speed"/>
            <p:cNvSpPr txBox="1">
              <a:spLocks noChangeArrowheads="1"/>
            </p:cNvSpPr>
            <p:nvPr/>
          </p:nvSpPr>
          <p:spPr bwMode="auto">
            <a:xfrm>
              <a:off x="1896995" y="4454118"/>
              <a:ext cx="1886920" cy="3361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0" lIns="0" rIns="0" tIns="0">
              <a:spAutoFit/>
              <a:scene3d>
                <a:camera prst="orthographicFront"/>
                <a:lightRig dir="t" rig="threePt"/>
              </a:scene3d>
              <a:sp3d/>
            </a:bodyPr>
            <a:lstStyle>
              <a:defPPr>
                <a:defRPr lang="ko-KR"/>
              </a:defPPr>
              <a:lvl1pPr fontAlgn="auto">
                <a:spcBef>
                  <a:spcPct val="0"/>
                </a:spcBef>
                <a:spcAft>
                  <a:spcPct val="0"/>
                </a:spcAft>
                <a:buFont typeface="Arial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indent="-85725" latinLnBrk="1" marL="85725">
                <a:buFont charset="0" panose="020b0604020202020204" pitchFamily="34" typeface="Arial"/>
                <a:buChar char="•"/>
                <a:defRPr/>
              </a:pPr>
              <a:r>
                <a:rPr altLang="ko-KR"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cs charset="0" panose="020b0604020202020204" pitchFamily="34" typeface="Arial"/>
                </a:rPr>
                <a:t>More choices and visual trends</a:t>
              </a:r>
            </a:p>
            <a:p>
              <a:pPr indent="-85725" latinLnBrk="1" marL="85725">
                <a:buFont charset="0" panose="020b0604020202020204" pitchFamily="34" typeface="Arial"/>
                <a:buChar char="•"/>
                <a:defRPr/>
              </a:pPr>
              <a:r>
                <a:rPr altLang="ko-KR"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cs charset="0" panose="020b0604020202020204" pitchFamily="34" typeface="Arial"/>
                </a:rPr>
                <a:t>More choices and visual trends</a:t>
              </a:r>
            </a:p>
          </p:txBody>
        </p:sp>
        <p:sp>
          <p:nvSpPr>
            <p:cNvPr id="67" name="speed"/>
            <p:cNvSpPr txBox="1">
              <a:spLocks noChangeArrowheads="1"/>
            </p:cNvSpPr>
            <p:nvPr/>
          </p:nvSpPr>
          <p:spPr bwMode="auto">
            <a:xfrm>
              <a:off x="1434607" y="4484896"/>
              <a:ext cx="336321" cy="3056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0" lIns="0" rIns="0" tIns="0">
              <a:spAutoFit/>
              <a:scene3d>
                <a:camera prst="orthographicFront"/>
                <a:lightRig dir="t" rig="threePt"/>
              </a:scene3d>
              <a:sp3d/>
            </a:bodyPr>
            <a:lstStyle>
              <a:defPPr>
                <a:defRPr lang="ko-KR"/>
              </a:defPPr>
              <a:lvl1pPr fontAlgn="auto">
                <a:spcBef>
                  <a:spcPct val="0"/>
                </a:spcBef>
                <a:spcAft>
                  <a:spcPct val="0"/>
                </a:spcAft>
                <a:buFont typeface="Arial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ctr">
                <a:spcBef>
                  <a:spcPct val="0"/>
                </a:spcBef>
                <a:defRPr/>
              </a:pPr>
              <a:r>
                <a:rPr altLang="ko-KR" b="1" lang="en-US" sz="2000">
                  <a:solidFill>
                    <a:schemeClr val="bg1"/>
                  </a:solidFill>
                  <a:latin charset="0" pitchFamily="34" typeface="Calibri"/>
                </a:rPr>
                <a:t>02</a:t>
              </a:r>
            </a:p>
          </p:txBody>
        </p:sp>
      </p:grpSp>
      <p:grpSp>
        <p:nvGrpSpPr>
          <p:cNvPr id="10259" name="Group 77"/>
          <p:cNvGrpSpPr/>
          <p:nvPr/>
        </p:nvGrpSpPr>
        <p:grpSpPr>
          <a:xfrm>
            <a:off x="1206500" y="4987925"/>
            <a:ext cx="2406650" cy="452438"/>
            <a:chOff x="1376735" y="4988106"/>
            <a:chExt cx="2407180" cy="452064"/>
          </a:xfrm>
        </p:grpSpPr>
        <p:sp>
          <p:nvSpPr>
            <p:cNvPr id="69" name="Oval 68"/>
            <p:cNvSpPr/>
            <p:nvPr/>
          </p:nvSpPr>
          <p:spPr>
            <a:xfrm>
              <a:off x="1376735" y="4988106"/>
              <a:ext cx="452538" cy="45206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 sz="3200"/>
            </a:p>
          </p:txBody>
        </p:sp>
        <p:sp>
          <p:nvSpPr>
            <p:cNvPr id="70" name="speed"/>
            <p:cNvSpPr txBox="1">
              <a:spLocks noChangeArrowheads="1"/>
            </p:cNvSpPr>
            <p:nvPr/>
          </p:nvSpPr>
          <p:spPr bwMode="auto">
            <a:xfrm>
              <a:off x="1896995" y="5029471"/>
              <a:ext cx="1886920" cy="33500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0" lIns="0" rIns="0" tIns="0">
              <a:spAutoFit/>
              <a:scene3d>
                <a:camera prst="orthographicFront"/>
                <a:lightRig dir="t" rig="threePt"/>
              </a:scene3d>
              <a:sp3d/>
            </a:bodyPr>
            <a:lstStyle>
              <a:defPPr>
                <a:defRPr lang="ko-KR"/>
              </a:defPPr>
              <a:lvl1pPr fontAlgn="auto">
                <a:spcBef>
                  <a:spcPct val="0"/>
                </a:spcBef>
                <a:spcAft>
                  <a:spcPct val="0"/>
                </a:spcAft>
                <a:buFont typeface="Arial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indent="-85725" latinLnBrk="1" marL="85725">
                <a:buFont charset="0" panose="020b0604020202020204" pitchFamily="34" typeface="Arial"/>
                <a:buChar char="•"/>
                <a:defRPr/>
              </a:pPr>
              <a:r>
                <a:rPr altLang="ko-KR"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cs charset="0" panose="020b0604020202020204" pitchFamily="34" typeface="Arial"/>
                </a:rPr>
                <a:t>More choices and visual trends</a:t>
              </a:r>
            </a:p>
            <a:p>
              <a:pPr indent="-85725" latinLnBrk="1" marL="85725">
                <a:buFont charset="0" panose="020b0604020202020204" pitchFamily="34" typeface="Arial"/>
                <a:buChar char="•"/>
                <a:defRPr/>
              </a:pPr>
              <a:r>
                <a:rPr altLang="ko-KR"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cs charset="0" panose="020b0604020202020204" pitchFamily="34" typeface="Arial"/>
                </a:rPr>
                <a:t>More choices and visual trends</a:t>
              </a:r>
            </a:p>
          </p:txBody>
        </p:sp>
        <p:sp>
          <p:nvSpPr>
            <p:cNvPr id="71" name="speed"/>
            <p:cNvSpPr txBox="1">
              <a:spLocks noChangeArrowheads="1"/>
            </p:cNvSpPr>
            <p:nvPr/>
          </p:nvSpPr>
          <p:spPr bwMode="auto">
            <a:xfrm>
              <a:off x="1434607" y="5060249"/>
              <a:ext cx="336321" cy="3045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0" lIns="0" rIns="0" tIns="0">
              <a:spAutoFit/>
              <a:scene3d>
                <a:camera prst="orthographicFront"/>
                <a:lightRig dir="t" rig="threePt"/>
              </a:scene3d>
              <a:sp3d/>
            </a:bodyPr>
            <a:lstStyle>
              <a:defPPr>
                <a:defRPr lang="ko-KR"/>
              </a:defPPr>
              <a:lvl1pPr fontAlgn="auto">
                <a:spcBef>
                  <a:spcPct val="0"/>
                </a:spcBef>
                <a:spcAft>
                  <a:spcPct val="0"/>
                </a:spcAft>
                <a:buFont typeface="Arial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ctr">
                <a:spcBef>
                  <a:spcPct val="0"/>
                </a:spcBef>
                <a:defRPr/>
              </a:pPr>
              <a:r>
                <a:rPr altLang="ko-KR" b="1" lang="en-US" sz="2000">
                  <a:solidFill>
                    <a:schemeClr val="bg1"/>
                  </a:solidFill>
                  <a:latin charset="0" pitchFamily="34" typeface="Calibri"/>
                </a:rPr>
                <a:t>03</a:t>
              </a:r>
            </a:p>
          </p:txBody>
        </p:sp>
      </p:grpSp>
      <p:grpSp>
        <p:nvGrpSpPr>
          <p:cNvPr id="10260" name="Group 78"/>
          <p:cNvGrpSpPr/>
          <p:nvPr/>
        </p:nvGrpSpPr>
        <p:grpSpPr>
          <a:xfrm>
            <a:off x="1206500" y="5564188"/>
            <a:ext cx="2406650" cy="450850"/>
            <a:chOff x="1376735" y="5563459"/>
            <a:chExt cx="2407180" cy="452064"/>
          </a:xfrm>
        </p:grpSpPr>
        <p:sp>
          <p:nvSpPr>
            <p:cNvPr id="73" name="Oval 72"/>
            <p:cNvSpPr/>
            <p:nvPr/>
          </p:nvSpPr>
          <p:spPr>
            <a:xfrm>
              <a:off x="1376735" y="5563459"/>
              <a:ext cx="452538" cy="45206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 sz="3200"/>
            </a:p>
          </p:txBody>
        </p:sp>
        <p:sp>
          <p:nvSpPr>
            <p:cNvPr id="74" name="speed"/>
            <p:cNvSpPr txBox="1">
              <a:spLocks noChangeArrowheads="1"/>
            </p:cNvSpPr>
            <p:nvPr/>
          </p:nvSpPr>
          <p:spPr bwMode="auto">
            <a:xfrm>
              <a:off x="1896995" y="5604825"/>
              <a:ext cx="1886920" cy="3361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0" lIns="0" rIns="0" tIns="0">
              <a:spAutoFit/>
              <a:scene3d>
                <a:camera prst="orthographicFront"/>
                <a:lightRig dir="t" rig="threePt"/>
              </a:scene3d>
              <a:sp3d/>
            </a:bodyPr>
            <a:lstStyle>
              <a:defPPr>
                <a:defRPr lang="ko-KR"/>
              </a:defPPr>
              <a:lvl1pPr fontAlgn="auto">
                <a:spcBef>
                  <a:spcPct val="0"/>
                </a:spcBef>
                <a:spcAft>
                  <a:spcPct val="0"/>
                </a:spcAft>
                <a:buFont typeface="Arial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indent="-85725" latinLnBrk="1" marL="85725">
                <a:buFont charset="0" panose="020b0604020202020204" pitchFamily="34" typeface="Arial"/>
                <a:buChar char="•"/>
                <a:defRPr/>
              </a:pPr>
              <a:r>
                <a:rPr altLang="ko-KR"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cs charset="0" panose="020b0604020202020204" pitchFamily="34" typeface="Arial"/>
                </a:rPr>
                <a:t>More choices and visual trends</a:t>
              </a:r>
            </a:p>
            <a:p>
              <a:pPr indent="-85725" latinLnBrk="1" marL="85725">
                <a:buFont charset="0" panose="020b0604020202020204" pitchFamily="34" typeface="Arial"/>
                <a:buChar char="•"/>
                <a:defRPr/>
              </a:pPr>
              <a:r>
                <a:rPr altLang="ko-KR"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cs charset="0" panose="020b0604020202020204" pitchFamily="34" typeface="Arial"/>
                </a:rPr>
                <a:t>More choices and visual trends</a:t>
              </a:r>
            </a:p>
          </p:txBody>
        </p:sp>
        <p:sp>
          <p:nvSpPr>
            <p:cNvPr id="75" name="speed"/>
            <p:cNvSpPr txBox="1">
              <a:spLocks noChangeArrowheads="1"/>
            </p:cNvSpPr>
            <p:nvPr/>
          </p:nvSpPr>
          <p:spPr bwMode="auto">
            <a:xfrm>
              <a:off x="1434607" y="5635603"/>
              <a:ext cx="336321" cy="3056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0" lIns="0" rIns="0" tIns="0">
              <a:spAutoFit/>
              <a:scene3d>
                <a:camera prst="orthographicFront"/>
                <a:lightRig dir="t" rig="threePt"/>
              </a:scene3d>
              <a:sp3d/>
            </a:bodyPr>
            <a:lstStyle>
              <a:defPPr>
                <a:defRPr lang="ko-KR"/>
              </a:defPPr>
              <a:lvl1pPr fontAlgn="auto">
                <a:spcBef>
                  <a:spcPct val="0"/>
                </a:spcBef>
                <a:spcAft>
                  <a:spcPct val="0"/>
                </a:spcAft>
                <a:buFont typeface="Arial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ctr">
                <a:spcBef>
                  <a:spcPct val="0"/>
                </a:spcBef>
                <a:defRPr/>
              </a:pPr>
              <a:r>
                <a:rPr altLang="ko-KR" b="1" lang="en-US" sz="2000">
                  <a:solidFill>
                    <a:schemeClr val="bg1"/>
                  </a:solidFill>
                  <a:latin charset="0" pitchFamily="34" typeface="Calibri"/>
                </a:rPr>
                <a:t>04</a:t>
              </a:r>
            </a:p>
          </p:txBody>
        </p:sp>
      </p:grpSp>
      <p:grpSp>
        <p:nvGrpSpPr>
          <p:cNvPr id="10261" name="Group 46"/>
          <p:cNvGrpSpPr/>
          <p:nvPr/>
        </p:nvGrpSpPr>
        <p:grpSpPr>
          <a:xfrm>
            <a:off x="8658225" y="3840163"/>
            <a:ext cx="2262188" cy="623887"/>
            <a:chOff x="8641787" y="3950141"/>
            <a:chExt cx="2261824" cy="624163"/>
          </a:xfrm>
        </p:grpSpPr>
        <p:sp>
          <p:nvSpPr>
            <p:cNvPr id="80" name="speed"/>
            <p:cNvSpPr txBox="1">
              <a:spLocks noChangeArrowheads="1"/>
            </p:cNvSpPr>
            <p:nvPr/>
          </p:nvSpPr>
          <p:spPr bwMode="auto">
            <a:xfrm>
              <a:off x="9355312" y="4008308"/>
              <a:ext cx="1548299" cy="5031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0" lIns="0" rIns="0" tIns="0">
              <a:spAutoFit/>
              <a:scene3d>
                <a:camera prst="orthographicFront"/>
                <a:lightRig dir="t" rig="threePt"/>
              </a:scene3d>
              <a:sp3d/>
            </a:bodyPr>
            <a:lstStyle>
              <a:defPPr>
                <a:defRPr lang="ko-KR"/>
              </a:defPPr>
              <a:lvl1pPr fontAlgn="auto">
                <a:spcBef>
                  <a:spcPct val="0"/>
                </a:spcBef>
                <a:spcAft>
                  <a:spcPct val="0"/>
                </a:spcAft>
                <a:buFont typeface="Arial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1">
                <a:defRPr/>
              </a:pPr>
              <a:r>
                <a:rPr altLang="ko-KR"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cs charset="0" panose="020b0604020202020204" pitchFamily="34" typeface="Arial"/>
                </a:rPr>
                <a:t>Lorem Ipsum is simply dummy text of the printing and typesetting industry. </a:t>
              </a:r>
            </a:p>
          </p:txBody>
        </p:sp>
        <p:grpSp>
          <p:nvGrpSpPr>
            <p:cNvPr id="10273" name="Group 37"/>
            <p:cNvGrpSpPr/>
            <p:nvPr/>
          </p:nvGrpSpPr>
          <p:grpSpPr>
            <a:xfrm>
              <a:off x="8641787" y="3950141"/>
              <a:ext cx="624166" cy="624163"/>
              <a:chOff x="8631404" y="3857519"/>
              <a:chExt cx="411824" cy="411822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8631404" y="3857519"/>
                <a:ext cx="411575" cy="41182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 sz="4400"/>
              </a:p>
            </p:txBody>
          </p:sp>
          <p:sp>
            <p:nvSpPr>
              <p:cNvPr id="81" name="speed"/>
              <p:cNvSpPr txBox="1">
                <a:spLocks noChangeArrowheads="1"/>
              </p:cNvSpPr>
              <p:nvPr/>
            </p:nvSpPr>
            <p:spPr bwMode="auto">
              <a:xfrm>
                <a:off x="8669150" y="3921284"/>
                <a:ext cx="336321" cy="28167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bIns="0" lIns="0" rIns="0" tIns="0">
                <a:spAutoFit/>
                <a:scene3d>
                  <a:camera prst="orthographicFront"/>
                  <a:lightRig dir="t" rig="threePt"/>
                </a:scene3d>
                <a:sp3d/>
              </a:bodyPr>
              <a:lstStyle>
                <a:defPPr>
                  <a:defRPr lang="ko-KR"/>
                </a:defPPr>
                <a:lvl1pPr fontAlgn="auto">
                  <a:spcBef>
                    <a:spcPct val="0"/>
                  </a:spcBef>
                  <a:spcAft>
                    <a:spcPct val="0"/>
                  </a:spcAft>
                  <a:buFont typeface="Arial"/>
                  <a:buNone/>
                  <a:defRPr kumimoji="0" sz="1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charset="0" pitchFamily="34" typeface="Tahoma"/>
                    <a:ea charset="0" pitchFamily="34" typeface="Tahoma"/>
                    <a:cs charset="0" pitchFamily="34" typeface="Tahoma"/>
                  </a:defRPr>
                </a:lvl1pPr>
              </a:lstStyle>
              <a:p>
                <a:pPr algn="ctr">
                  <a:spcBef>
                    <a:spcPct val="0"/>
                  </a:spcBef>
                  <a:defRPr/>
                </a:pPr>
                <a:r>
                  <a:rPr altLang="ko-KR" b="1" lang="en-US" sz="2800">
                    <a:solidFill>
                      <a:schemeClr val="bg1"/>
                    </a:solidFill>
                    <a:latin charset="0" pitchFamily="34" typeface="Calibri"/>
                  </a:rPr>
                  <a:t>01</a:t>
                </a:r>
              </a:p>
            </p:txBody>
          </p:sp>
        </p:grpSp>
      </p:grpSp>
      <p:grpSp>
        <p:nvGrpSpPr>
          <p:cNvPr id="10262" name="Group 94"/>
          <p:cNvGrpSpPr/>
          <p:nvPr/>
        </p:nvGrpSpPr>
        <p:grpSpPr>
          <a:xfrm>
            <a:off x="8658225" y="4603750"/>
            <a:ext cx="2262188" cy="623888"/>
            <a:chOff x="8641787" y="3950141"/>
            <a:chExt cx="2261824" cy="624163"/>
          </a:xfrm>
        </p:grpSpPr>
        <p:sp>
          <p:nvSpPr>
            <p:cNvPr id="96" name="speed"/>
            <p:cNvSpPr txBox="1">
              <a:spLocks noChangeArrowheads="1"/>
            </p:cNvSpPr>
            <p:nvPr/>
          </p:nvSpPr>
          <p:spPr bwMode="auto">
            <a:xfrm>
              <a:off x="9355312" y="4008308"/>
              <a:ext cx="1548299" cy="5031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0" lIns="0" rIns="0" tIns="0">
              <a:spAutoFit/>
              <a:scene3d>
                <a:camera prst="orthographicFront"/>
                <a:lightRig dir="t" rig="threePt"/>
              </a:scene3d>
              <a:sp3d/>
            </a:bodyPr>
            <a:lstStyle>
              <a:defPPr>
                <a:defRPr lang="ko-KR"/>
              </a:defPPr>
              <a:lvl1pPr fontAlgn="auto">
                <a:spcBef>
                  <a:spcPct val="0"/>
                </a:spcBef>
                <a:spcAft>
                  <a:spcPct val="0"/>
                </a:spcAft>
                <a:buFont typeface="Arial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1">
                <a:defRPr/>
              </a:pPr>
              <a:r>
                <a:rPr altLang="ko-KR"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cs charset="0" panose="020b0604020202020204" pitchFamily="34" typeface="Arial"/>
                </a:rPr>
                <a:t>Lorem Ipsum is simply dummy text of the printing and typesetting industry. </a:t>
              </a:r>
            </a:p>
          </p:txBody>
        </p:sp>
        <p:grpSp>
          <p:nvGrpSpPr>
            <p:cNvPr id="10269" name="Group 96"/>
            <p:cNvGrpSpPr/>
            <p:nvPr/>
          </p:nvGrpSpPr>
          <p:grpSpPr>
            <a:xfrm>
              <a:off x="8641787" y="3950141"/>
              <a:ext cx="624166" cy="624163"/>
              <a:chOff x="8631404" y="3857519"/>
              <a:chExt cx="411824" cy="411822"/>
            </a:xfrm>
          </p:grpSpPr>
          <p:sp>
            <p:nvSpPr>
              <p:cNvPr id="98" name="Oval 97"/>
              <p:cNvSpPr/>
              <p:nvPr/>
            </p:nvSpPr>
            <p:spPr>
              <a:xfrm>
                <a:off x="8631404" y="3857519"/>
                <a:ext cx="411575" cy="41182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 sz="4400"/>
              </a:p>
            </p:txBody>
          </p:sp>
          <p:sp>
            <p:nvSpPr>
              <p:cNvPr id="99" name="speed"/>
              <p:cNvSpPr txBox="1">
                <a:spLocks noChangeArrowheads="1"/>
              </p:cNvSpPr>
              <p:nvPr/>
            </p:nvSpPr>
            <p:spPr bwMode="auto">
              <a:xfrm>
                <a:off x="8669150" y="3921283"/>
                <a:ext cx="336321" cy="28167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bIns="0" lIns="0" rIns="0" tIns="0">
                <a:spAutoFit/>
                <a:scene3d>
                  <a:camera prst="orthographicFront"/>
                  <a:lightRig dir="t" rig="threePt"/>
                </a:scene3d>
                <a:sp3d/>
              </a:bodyPr>
              <a:lstStyle>
                <a:defPPr>
                  <a:defRPr lang="ko-KR"/>
                </a:defPPr>
                <a:lvl1pPr fontAlgn="auto">
                  <a:spcBef>
                    <a:spcPct val="0"/>
                  </a:spcBef>
                  <a:spcAft>
                    <a:spcPct val="0"/>
                  </a:spcAft>
                  <a:buFont typeface="Arial"/>
                  <a:buNone/>
                  <a:defRPr kumimoji="0" sz="1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charset="0" pitchFamily="34" typeface="Tahoma"/>
                    <a:ea charset="0" pitchFamily="34" typeface="Tahoma"/>
                    <a:cs charset="0" pitchFamily="34" typeface="Tahoma"/>
                  </a:defRPr>
                </a:lvl1pPr>
              </a:lstStyle>
              <a:p>
                <a:pPr algn="ctr">
                  <a:spcBef>
                    <a:spcPct val="0"/>
                  </a:spcBef>
                  <a:defRPr/>
                </a:pPr>
                <a:r>
                  <a:rPr altLang="ko-KR" b="1" lang="en-US" sz="2800">
                    <a:solidFill>
                      <a:schemeClr val="bg1"/>
                    </a:solidFill>
                    <a:latin charset="0" pitchFamily="34" typeface="Calibri"/>
                  </a:rPr>
                  <a:t>02</a:t>
                </a:r>
              </a:p>
            </p:txBody>
          </p:sp>
        </p:grpSp>
      </p:grpSp>
      <p:grpSp>
        <p:nvGrpSpPr>
          <p:cNvPr id="10263" name="Group 99"/>
          <p:cNvGrpSpPr/>
          <p:nvPr/>
        </p:nvGrpSpPr>
        <p:grpSpPr>
          <a:xfrm>
            <a:off x="8658225" y="5367338"/>
            <a:ext cx="2262188" cy="623887"/>
            <a:chOff x="8641781" y="3950144"/>
            <a:chExt cx="2261830" cy="624163"/>
          </a:xfrm>
        </p:grpSpPr>
        <p:sp>
          <p:nvSpPr>
            <p:cNvPr id="101" name="speed"/>
            <p:cNvSpPr txBox="1">
              <a:spLocks noChangeArrowheads="1"/>
            </p:cNvSpPr>
            <p:nvPr/>
          </p:nvSpPr>
          <p:spPr bwMode="auto">
            <a:xfrm>
              <a:off x="9355312" y="4008308"/>
              <a:ext cx="1548299" cy="5031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0" lIns="0" rIns="0" tIns="0">
              <a:spAutoFit/>
              <a:scene3d>
                <a:camera prst="orthographicFront"/>
                <a:lightRig dir="t" rig="threePt"/>
              </a:scene3d>
              <a:sp3d/>
            </a:bodyPr>
            <a:lstStyle>
              <a:defPPr>
                <a:defRPr lang="ko-KR"/>
              </a:defPPr>
              <a:lvl1pPr fontAlgn="auto">
                <a:spcBef>
                  <a:spcPct val="0"/>
                </a:spcBef>
                <a:spcAft>
                  <a:spcPct val="0"/>
                </a:spcAft>
                <a:buFont typeface="Arial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1">
                <a:defRPr/>
              </a:pPr>
              <a:r>
                <a:rPr altLang="ko-KR"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cs charset="0" panose="020b0604020202020204" pitchFamily="34" typeface="Arial"/>
                </a:rPr>
                <a:t>Lorem Ipsum is simply dummy text of the printing and typesetting industry. </a:t>
              </a:r>
            </a:p>
          </p:txBody>
        </p:sp>
        <p:grpSp>
          <p:nvGrpSpPr>
            <p:cNvPr id="10265" name="Group 101"/>
            <p:cNvGrpSpPr/>
            <p:nvPr/>
          </p:nvGrpSpPr>
          <p:grpSpPr>
            <a:xfrm>
              <a:off x="8641781" y="3950144"/>
              <a:ext cx="624166" cy="624163"/>
              <a:chOff x="8631400" y="3857521"/>
              <a:chExt cx="411824" cy="411822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8631400" y="3857521"/>
                <a:ext cx="411575" cy="41182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 sz="4400"/>
              </a:p>
            </p:txBody>
          </p:sp>
          <p:sp>
            <p:nvSpPr>
              <p:cNvPr id="104" name="speed"/>
              <p:cNvSpPr txBox="1">
                <a:spLocks noChangeArrowheads="1"/>
              </p:cNvSpPr>
              <p:nvPr/>
            </p:nvSpPr>
            <p:spPr bwMode="auto">
              <a:xfrm>
                <a:off x="8669151" y="3921284"/>
                <a:ext cx="336321" cy="28167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bIns="0" lIns="0" rIns="0" tIns="0">
                <a:spAutoFit/>
                <a:scene3d>
                  <a:camera prst="orthographicFront"/>
                  <a:lightRig dir="t" rig="threePt"/>
                </a:scene3d>
                <a:sp3d/>
              </a:bodyPr>
              <a:lstStyle>
                <a:defPPr>
                  <a:defRPr lang="ko-KR"/>
                </a:defPPr>
                <a:lvl1pPr fontAlgn="auto">
                  <a:spcBef>
                    <a:spcPct val="0"/>
                  </a:spcBef>
                  <a:spcAft>
                    <a:spcPct val="0"/>
                  </a:spcAft>
                  <a:buFont typeface="Arial"/>
                  <a:buNone/>
                  <a:defRPr kumimoji="0" sz="1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charset="0" pitchFamily="34" typeface="Tahoma"/>
                    <a:ea charset="0" pitchFamily="34" typeface="Tahoma"/>
                    <a:cs charset="0" pitchFamily="34" typeface="Tahoma"/>
                  </a:defRPr>
                </a:lvl1pPr>
              </a:lstStyle>
              <a:p>
                <a:pPr algn="ctr">
                  <a:spcBef>
                    <a:spcPct val="0"/>
                  </a:spcBef>
                  <a:defRPr/>
                </a:pPr>
                <a:r>
                  <a:rPr altLang="ko-KR" b="1" lang="en-US" sz="2800">
                    <a:solidFill>
                      <a:schemeClr val="bg1"/>
                    </a:solidFill>
                    <a:latin charset="0" pitchFamily="34" typeface="Calibri"/>
                  </a:rPr>
                  <a:t>03</a:t>
                </a:r>
              </a:p>
            </p:txBody>
          </p:sp>
        </p:grpSp>
      </p:grpSp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/>
        </p:nvSpPr>
        <p:spPr>
          <a:xfrm>
            <a:off x="4079875" y="3540125"/>
            <a:ext cx="4032250" cy="500063"/>
          </a:xfrm>
          <a:prstGeom prst="rect">
            <a:avLst/>
          </a:prstGeom>
          <a:solidFill>
            <a:srgbClr val="FF8A00"/>
          </a:solidFill>
          <a:ln>
            <a:noFill/>
          </a:ln>
          <a:effectLst>
            <a:outerShdw algn="tl" blurRad="25400" dir="2700000" dist="127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altLang="en-US" lang="ko-KR" sz="140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854450" y="2554288"/>
            <a:ext cx="4483100" cy="914400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fontAlgn="auto">
              <a:spcAft>
                <a:spcPct val="0"/>
              </a:spcAft>
              <a:defRPr/>
            </a:pPr>
            <a:r>
              <a:rPr altLang="ko-KR" lang="en-US" sz="6000">
                <a:effectLst>
                  <a:outerShdw algn="tl" blurRad="12700" dir="2700000" dist="25400">
                    <a:srgbClr val="000000">
                      <a:alpha val="60000"/>
                    </a:srgbClr>
                  </a:outerShdw>
                </a:effectLst>
                <a:latin charset="0" pitchFamily="34" typeface="Calibri"/>
              </a:rPr>
              <a:t>Thank you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071938" y="3629025"/>
            <a:ext cx="4048125" cy="320040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fontAlgn="auto">
              <a:spcAft>
                <a:spcPct val="0"/>
              </a:spcAft>
              <a:defRPr/>
            </a:pPr>
            <a:r>
              <a:rPr altLang="ko-KR" b="0" lang="en-US" sz="1050">
                <a:effectLst/>
                <a:latin charset="0" pitchFamily="34" typeface="Calibri"/>
              </a:rPr>
              <a:t>Powerpoint is a complete presentation graphic package it gives you everything you need to produce a professional-looking presentation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algn="tl" blurRad="25400" dir="2700000" dist="127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altLang="en-US" lang="ko-KR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36448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>
              <a:lnSpc>
                <a:spcPct val="80000"/>
              </a:lnSpc>
              <a:spcAft>
                <a:spcPct val="0"/>
              </a:spcAft>
              <a:defRPr/>
            </a:pPr>
            <a:r>
              <a:rPr altLang="ko-KR" 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Slide main title</a:t>
            </a:r>
          </a:p>
        </p:txBody>
      </p:sp>
      <p:sp>
        <p:nvSpPr>
          <p:cNvPr id="11267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4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 lIns="0" rIns="0" tIns="0">
            <a:spAutoFit/>
          </a:bodyPr>
          <a:lstStyle/>
          <a:p>
            <a:r>
              <a:rPr altLang="ko-KR" b="1" lang="en-US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Design inspiration For presentation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3360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 indent="-180975" marL="180975">
              <a:spcAft>
                <a:spcPct val="0"/>
              </a:spcAft>
              <a:buClr>
                <a:srgbClr val="FF8A00"/>
              </a:buClr>
              <a:buFont charset="0" panose="020b0604020202020204" pitchFamily="34" typeface="Arial"/>
              <a:buChar char="•"/>
              <a:defRPr/>
            </a:pPr>
            <a:r>
              <a:rPr altLang="ko-KR" b="0" lang="en-US" sz="1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Our user-friendly and functional search engine helps you locate the right templates, effectively saving your time.</a:t>
            </a:r>
          </a:p>
        </p:txBody>
      </p:sp>
      <p:graphicFrame>
        <p:nvGraphicFramePr>
          <p:cNvPr id="11269" name="차트 6"/>
          <p:cNvGraphicFramePr>
            <a:graphicFrameLocks noChangeAspect="1"/>
          </p:cNvGraphicFramePr>
          <p:nvPr/>
        </p:nvGraphicFramePr>
        <p:xfrm>
          <a:off x="2995613" y="2159000"/>
          <a:ext cx="4191000" cy="4133850"/>
        </p:xfrm>
        <a:graphic>
          <a:graphicData uri="http://schemas.openxmlformats.org/presentationml/2006/ole">
            <mc:AlternateContent>
              <mc:Choice xmlns:v="urn:schemas-microsoft-com:vml" Requires="v">
                <p:oleObj imgH="4133446" imgW="4188315" progId="Excel.Chart.8" r:id="rId2" spid="_x0000_s1038">
                  <p:embed/>
                </p:oleObj>
              </mc:Choice>
              <mc:Fallback>
                <p:oleObj imgH="4133446" imgW="4188315" progId="Excel.Chart.8" r:id="rId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995613" y="2159000"/>
                        <a:ext cx="4191000" cy="413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61062" y="3241675"/>
            <a:ext cx="1047750" cy="5791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Pct val="105000"/>
              <a:defRPr/>
            </a:pPr>
            <a:r>
              <a:rPr altLang="ko-KR" b="1" lang="en-US" sz="3200">
                <a:solidFill>
                  <a:schemeClr val="bg1"/>
                </a:solidFill>
                <a:latin charset="0" pitchFamily="34" typeface="Calibri"/>
                <a:ea typeface="+mn-ea"/>
                <a:cs typeface="+mn-cs"/>
              </a:rPr>
              <a:t>65%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54363" y="3927475"/>
            <a:ext cx="844550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Pct val="105000"/>
              <a:defRPr/>
            </a:pPr>
            <a:r>
              <a:rPr altLang="ko-KR" b="1" lang="en-US" sz="2400">
                <a:solidFill>
                  <a:schemeClr val="bg1"/>
                </a:solidFill>
                <a:latin charset="0" pitchFamily="34" typeface="Calibri"/>
                <a:ea typeface="+mn-ea"/>
                <a:cs typeface="+mn-cs"/>
              </a:rPr>
              <a:t>20%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1263" y="2797175"/>
            <a:ext cx="844550" cy="3962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Pct val="105000"/>
              <a:defRPr/>
            </a:pPr>
            <a:r>
              <a:rPr altLang="ko-KR" b="1" lang="en-US" sz="2000">
                <a:solidFill>
                  <a:schemeClr val="bg1"/>
                </a:solidFill>
                <a:latin charset="0" pitchFamily="34" typeface="Calibri"/>
                <a:ea typeface="+mn-ea"/>
                <a:cs typeface="+mn-cs"/>
              </a:rPr>
              <a:t>10%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62463" y="2492375"/>
            <a:ext cx="844550" cy="3962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Pct val="105000"/>
              <a:defRPr/>
            </a:pPr>
            <a:r>
              <a:rPr altLang="ko-KR" b="1" lang="en-US" sz="2000">
                <a:solidFill>
                  <a:schemeClr val="bg1"/>
                </a:solidFill>
                <a:latin charset="0" pitchFamily="34" typeface="Calibri"/>
                <a:ea typeface="+mn-ea"/>
                <a:cs typeface="+mn-cs"/>
              </a:rPr>
              <a:t>5%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926263" y="3521075"/>
            <a:ext cx="4059237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206500" y="4130675"/>
            <a:ext cx="1955800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206500" y="2924175"/>
            <a:ext cx="2463800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206500" y="2339975"/>
            <a:ext cx="3554413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46188" y="2001838"/>
            <a:ext cx="2500312" cy="33528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 latinLnBrk="1">
              <a:spcBef>
                <a:spcPct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Pct val="105000"/>
              <a:defRPr/>
            </a:pPr>
            <a:r>
              <a:rPr altLang="ko-KR" b="1" lang="en-US" sz="16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Calibri"/>
                <a:ea typeface="+mn-ea"/>
                <a:cs typeface="+mn-cs"/>
              </a:rPr>
              <a:t>Top quality design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46188" y="2584450"/>
            <a:ext cx="2500312" cy="33528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 latinLnBrk="1">
              <a:spcBef>
                <a:spcPct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Pct val="105000"/>
              <a:defRPr/>
            </a:pPr>
            <a:r>
              <a:rPr altLang="ko-KR" b="1" lang="en-US" sz="16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Calibri"/>
                <a:ea typeface="+mn-ea"/>
                <a:cs typeface="+mn-cs"/>
              </a:rPr>
              <a:t>Contemporary Colors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46188" y="3783013"/>
            <a:ext cx="2500312" cy="33528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 latinLnBrk="1">
              <a:spcBef>
                <a:spcPct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Pct val="105000"/>
              <a:defRPr/>
            </a:pPr>
            <a:r>
              <a:rPr altLang="ko-KR" b="1" lang="en-US" sz="16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Calibri"/>
                <a:ea typeface="+mn-ea"/>
                <a:cs typeface="+mn-cs"/>
              </a:rPr>
              <a:t>Stylish design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46949" y="2709863"/>
            <a:ext cx="3587750" cy="7741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 latin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Pct val="105000"/>
              <a:defRPr/>
            </a:pPr>
            <a:r>
              <a:rPr altLang="ko-KR" b="1" lang="en-US" sz="2800">
                <a:solidFill>
                  <a:srgbClr val="FF8A00"/>
                </a:solidFill>
                <a:latin charset="0" pitchFamily="34" typeface="Calibri"/>
                <a:ea typeface="+mn-ea"/>
                <a:cs typeface="+mn-cs"/>
              </a:rPr>
              <a:t>More choices and visual trends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7589838" y="3597275"/>
            <a:ext cx="3394075" cy="642240"/>
          </a:xfrm>
          <a:prstGeom prst="rect">
            <a:avLst/>
          </a:prstGeom>
          <a:noFill/>
          <a:extLst/>
        </p:spPr>
        <p:txBody>
          <a:bodyPr bIns="46800" lIns="90000" rIns="90000" tIns="4680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r" fontAlgn="auto">
              <a:spcAft>
                <a:spcPct val="0"/>
              </a:spcAft>
              <a:defRPr/>
            </a:pPr>
            <a:r>
              <a:rPr altLang="ko-KR" b="0" lang="en-US" sz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We create powerpoint templates based on new visual trend that’s fresh, relevant and always on the cutting edge.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778374" y="3642109"/>
            <a:ext cx="692154" cy="787734"/>
            <a:chOff x="8605838" y="5640388"/>
            <a:chExt cx="666750" cy="758825"/>
          </a:xfrm>
          <a:solidFill>
            <a:srgbClr val="FF8A00"/>
          </a:solidFill>
        </p:grpSpPr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8610600" y="5640388"/>
              <a:ext cx="661988" cy="468313"/>
            </a:xfrm>
            <a:custGeom>
              <a:gdLst>
                <a:gd fmla="*/ 292 w 417" name="T0"/>
                <a:gd fmla="*/ 113 h 295" name="T1"/>
                <a:gd fmla="*/ 292 w 417" name="T2"/>
                <a:gd fmla="*/ 0 h 295" name="T3"/>
                <a:gd fmla="*/ 0 w 417" name="T4"/>
                <a:gd fmla="*/ 0 h 295" name="T5"/>
                <a:gd fmla="*/ 0 w 417" name="T6"/>
                <a:gd fmla="*/ 211 h 295" name="T7"/>
                <a:gd fmla="*/ 57 w 417" name="T8"/>
                <a:gd fmla="*/ 211 h 295" name="T9"/>
                <a:gd fmla="*/ 119 w 417" name="T10"/>
                <a:gd fmla="*/ 273 h 295" name="T11"/>
                <a:gd fmla="*/ 119 w 417" name="T12"/>
                <a:gd fmla="*/ 211 h 295" name="T13"/>
                <a:gd fmla="*/ 227 w 417" name="T14"/>
                <a:gd fmla="*/ 211 h 295" name="T15"/>
                <a:gd fmla="*/ 227 w 417" name="T16"/>
                <a:gd fmla="*/ 252 h 295" name="T17"/>
                <a:gd fmla="*/ 337 w 417" name="T18"/>
                <a:gd fmla="*/ 252 h 295" name="T19"/>
                <a:gd fmla="*/ 337 w 417" name="T20"/>
                <a:gd fmla="*/ 295 h 295" name="T21"/>
                <a:gd fmla="*/ 381 w 417" name="T22"/>
                <a:gd fmla="*/ 252 h 295" name="T23"/>
                <a:gd fmla="*/ 417 w 417" name="T24"/>
                <a:gd fmla="*/ 252 h 295" name="T25"/>
                <a:gd fmla="*/ 417 w 417" name="T26"/>
                <a:gd fmla="*/ 113 h 295" name="T27"/>
                <a:gd fmla="*/ 292 w 417" name="T28"/>
                <a:gd fmla="*/ 113 h 295" name="T29"/>
                <a:gd fmla="*/ 104 w 417" name="T30"/>
                <a:gd fmla="*/ 197 h 295" name="T31"/>
                <a:gd fmla="*/ 104 w 417" name="T32"/>
                <a:gd fmla="*/ 239 h 295" name="T33"/>
                <a:gd fmla="*/ 62 w 417" name="T34"/>
                <a:gd fmla="*/ 197 h 295" name="T35"/>
                <a:gd fmla="*/ 14 w 417" name="T36"/>
                <a:gd fmla="*/ 197 h 295" name="T37"/>
                <a:gd fmla="*/ 14 w 417" name="T38"/>
                <a:gd fmla="*/ 14 h 295" name="T39"/>
                <a:gd fmla="*/ 278 w 417" name="T40"/>
                <a:gd fmla="*/ 14 h 295" name="T41"/>
                <a:gd fmla="*/ 278 w 417" name="T42"/>
                <a:gd fmla="*/ 197 h 295" name="T43"/>
                <a:gd fmla="*/ 104 w 417" name="T44"/>
                <a:gd fmla="*/ 197 h 295" name="T45"/>
                <a:gd fmla="*/ 403 w 417" name="T46"/>
                <a:gd fmla="*/ 238 h 295" name="T47"/>
                <a:gd fmla="*/ 374 w 417" name="T48"/>
                <a:gd fmla="*/ 238 h 295" name="T49"/>
                <a:gd fmla="*/ 351 w 417" name="T50"/>
                <a:gd fmla="*/ 260 h 295" name="T51"/>
                <a:gd fmla="*/ 351 w 417" name="T52"/>
                <a:gd fmla="*/ 238 h 295" name="T53"/>
                <a:gd fmla="*/ 241 w 417" name="T54"/>
                <a:gd fmla="*/ 238 h 295" name="T55"/>
                <a:gd fmla="*/ 241 w 417" name="T56"/>
                <a:gd fmla="*/ 211 h 295" name="T57"/>
                <a:gd fmla="*/ 292 w 417" name="T58"/>
                <a:gd fmla="*/ 211 h 295" name="T59"/>
                <a:gd fmla="*/ 292 w 417" name="T60"/>
                <a:gd fmla="*/ 127 h 295" name="T61"/>
                <a:gd fmla="*/ 403 w 417" name="T62"/>
                <a:gd fmla="*/ 127 h 295" name="T63"/>
                <a:gd fmla="*/ 403 w 417" name="T64"/>
                <a:gd fmla="*/ 238 h 295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295" w="417">
                  <a:moveTo>
                    <a:pt x="292" y="113"/>
                  </a:moveTo>
                  <a:lnTo>
                    <a:pt x="292" y="0"/>
                  </a:lnTo>
                  <a:lnTo>
                    <a:pt x="0" y="0"/>
                  </a:lnTo>
                  <a:lnTo>
                    <a:pt x="0" y="211"/>
                  </a:lnTo>
                  <a:lnTo>
                    <a:pt x="57" y="211"/>
                  </a:lnTo>
                  <a:lnTo>
                    <a:pt x="119" y="273"/>
                  </a:lnTo>
                  <a:lnTo>
                    <a:pt x="119" y="211"/>
                  </a:lnTo>
                  <a:lnTo>
                    <a:pt x="227" y="211"/>
                  </a:lnTo>
                  <a:lnTo>
                    <a:pt x="227" y="252"/>
                  </a:lnTo>
                  <a:lnTo>
                    <a:pt x="337" y="252"/>
                  </a:lnTo>
                  <a:lnTo>
                    <a:pt x="337" y="295"/>
                  </a:lnTo>
                  <a:lnTo>
                    <a:pt x="381" y="252"/>
                  </a:lnTo>
                  <a:lnTo>
                    <a:pt x="417" y="252"/>
                  </a:lnTo>
                  <a:lnTo>
                    <a:pt x="417" y="113"/>
                  </a:lnTo>
                  <a:lnTo>
                    <a:pt x="292" y="113"/>
                  </a:lnTo>
                  <a:close/>
                  <a:moveTo>
                    <a:pt x="104" y="197"/>
                  </a:moveTo>
                  <a:lnTo>
                    <a:pt x="104" y="239"/>
                  </a:lnTo>
                  <a:lnTo>
                    <a:pt x="62" y="197"/>
                  </a:lnTo>
                  <a:lnTo>
                    <a:pt x="14" y="197"/>
                  </a:lnTo>
                  <a:lnTo>
                    <a:pt x="14" y="14"/>
                  </a:lnTo>
                  <a:lnTo>
                    <a:pt x="278" y="14"/>
                  </a:lnTo>
                  <a:lnTo>
                    <a:pt x="278" y="197"/>
                  </a:lnTo>
                  <a:lnTo>
                    <a:pt x="104" y="197"/>
                  </a:lnTo>
                  <a:close/>
                  <a:moveTo>
                    <a:pt x="403" y="238"/>
                  </a:moveTo>
                  <a:lnTo>
                    <a:pt x="374" y="238"/>
                  </a:lnTo>
                  <a:lnTo>
                    <a:pt x="351" y="260"/>
                  </a:lnTo>
                  <a:lnTo>
                    <a:pt x="351" y="238"/>
                  </a:lnTo>
                  <a:lnTo>
                    <a:pt x="241" y="238"/>
                  </a:lnTo>
                  <a:lnTo>
                    <a:pt x="241" y="211"/>
                  </a:lnTo>
                  <a:lnTo>
                    <a:pt x="292" y="211"/>
                  </a:lnTo>
                  <a:lnTo>
                    <a:pt x="292" y="127"/>
                  </a:lnTo>
                  <a:lnTo>
                    <a:pt x="403" y="127"/>
                  </a:lnTo>
                  <a:lnTo>
                    <a:pt x="403" y="23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8605838" y="6008688"/>
              <a:ext cx="488950" cy="390525"/>
            </a:xfrm>
            <a:custGeom>
              <a:gdLst>
                <a:gd fmla="*/ 220 w 308" name="T0"/>
                <a:gd fmla="*/ 70 h 246" name="T1"/>
                <a:gd fmla="*/ 222 w 308" name="T2"/>
                <a:gd fmla="*/ 18 h 246" name="T3"/>
                <a:gd fmla="*/ 201 w 308" name="T4"/>
                <a:gd fmla="*/ 0 h 246" name="T5"/>
                <a:gd fmla="*/ 179 w 308" name="T6"/>
                <a:gd fmla="*/ 0 h 246" name="T7"/>
                <a:gd fmla="*/ 135 w 308" name="T8"/>
                <a:gd fmla="*/ 91 h 246" name="T9"/>
                <a:gd fmla="*/ 99 w 308" name="T10"/>
                <a:gd fmla="*/ 106 h 246" name="T11"/>
                <a:gd fmla="*/ 114 w 308" name="T12"/>
                <a:gd fmla="*/ 229 h 246" name="T13"/>
                <a:gd fmla="*/ 147 w 308" name="T14"/>
                <a:gd fmla="*/ 215 h 246" name="T15"/>
                <a:gd fmla="*/ 238 w 308" name="T16"/>
                <a:gd fmla="*/ 225 h 246" name="T17"/>
                <a:gd fmla="*/ 269 w 308" name="T18"/>
                <a:gd fmla="*/ 221 h 246" name="T19"/>
                <a:gd fmla="*/ 280 w 308" name="T20"/>
                <a:gd fmla="*/ 200 h 246" name="T21"/>
                <a:gd fmla="*/ 283 w 308" name="T22"/>
                <a:gd fmla="*/ 184 h 246" name="T23"/>
                <a:gd fmla="*/ 294 w 308" name="T24"/>
                <a:gd fmla="*/ 165 h 246" name="T25"/>
                <a:gd fmla="*/ 288 w 308" name="T26"/>
                <a:gd fmla="*/ 149 h 246" name="T27"/>
                <a:gd fmla="*/ 298 w 308" name="T28"/>
                <a:gd fmla="*/ 129 h 246" name="T29"/>
                <a:gd fmla="*/ 305 w 308" name="T30"/>
                <a:gd fmla="*/ 106 h 246" name="T31"/>
                <a:gd fmla="*/ 306 w 308" name="T32"/>
                <a:gd fmla="*/ 84 h 246" name="T33"/>
                <a:gd fmla="*/ 288 w 308" name="T34"/>
                <a:gd fmla="*/ 70 h 246" name="T35"/>
                <a:gd fmla="*/ 293 w 308" name="T36"/>
                <a:gd fmla="*/ 98 h 246" name="T37"/>
                <a:gd fmla="*/ 233 w 308" name="T38"/>
                <a:gd fmla="*/ 104 h 246" name="T39"/>
                <a:gd fmla="*/ 224 w 308" name="T40"/>
                <a:gd fmla="*/ 93 h 246" name="T41"/>
                <a:gd fmla="*/ 231 w 308" name="T42"/>
                <a:gd fmla="*/ 84 h 246" name="T43"/>
                <a:gd fmla="*/ 287 w 308" name="T44"/>
                <a:gd fmla="*/ 84 h 246" name="T45"/>
                <a:gd fmla="*/ 284 w 308" name="T46"/>
                <a:gd fmla="*/ 129 h 246" name="T47"/>
                <a:gd fmla="*/ 274 w 308" name="T48"/>
                <a:gd fmla="*/ 140 h 246" name="T49"/>
                <a:gd fmla="*/ 217 w 308" name="T50"/>
                <a:gd fmla="*/ 136 h 246" name="T51"/>
                <a:gd fmla="*/ 217 w 308" name="T52"/>
                <a:gd fmla="*/ 121 h 246" name="T53"/>
                <a:gd fmla="*/ 274 w 308" name="T54"/>
                <a:gd fmla="*/ 118 h 246" name="T55"/>
                <a:gd fmla="*/ 284 w 308" name="T56"/>
                <a:gd fmla="*/ 129 h 246" name="T57"/>
                <a:gd fmla="*/ 114 w 308" name="T58"/>
                <a:gd fmla="*/ 215 h 246" name="T59"/>
                <a:gd fmla="*/ 142 w 308" name="T60"/>
                <a:gd fmla="*/ 113 h 246" name="T61"/>
                <a:gd fmla="*/ 184 w 308" name="T62"/>
                <a:gd fmla="*/ 58 h 246" name="T63"/>
                <a:gd fmla="*/ 201 w 308" name="T64"/>
                <a:gd fmla="*/ 16 h 246" name="T65"/>
                <a:gd fmla="*/ 202 w 308" name="T66"/>
                <a:gd fmla="*/ 80 h 246" name="T67"/>
                <a:gd fmla="*/ 203 w 308" name="T68"/>
                <a:gd fmla="*/ 84 h 246" name="T69"/>
                <a:gd fmla="*/ 203 w 308" name="T70"/>
                <a:gd fmla="*/ 112 h 246" name="T71"/>
                <a:gd fmla="*/ 183 w 308" name="T72"/>
                <a:gd fmla="*/ 141 h 246" name="T73"/>
                <a:gd fmla="*/ 148 w 308" name="T74"/>
                <a:gd fmla="*/ 160 h 246" name="T75"/>
                <a:gd fmla="*/ 166 w 308" name="T76"/>
                <a:gd fmla="*/ 162 h 246" name="T77"/>
                <a:gd fmla="*/ 203 w 308" name="T78"/>
                <a:gd fmla="*/ 142 h 246" name="T79"/>
                <a:gd fmla="*/ 198 w 308" name="T80"/>
                <a:gd fmla="*/ 153 h 246" name="T81"/>
                <a:gd fmla="*/ 197 w 308" name="T82"/>
                <a:gd fmla="*/ 174 h 246" name="T83"/>
                <a:gd fmla="*/ 197 w 308" name="T84"/>
                <a:gd fmla="*/ 190 h 246" name="T85"/>
                <a:gd fmla="*/ 198 w 308" name="T86"/>
                <a:gd fmla="*/ 211 h 246" name="T87"/>
                <a:gd fmla="*/ 153 w 308" name="T88"/>
                <a:gd fmla="*/ 203 h 246" name="T89"/>
                <a:gd fmla="*/ 219 w 308" name="T90"/>
                <a:gd fmla="*/ 210 h 246" name="T91"/>
                <a:gd fmla="*/ 209 w 308" name="T92"/>
                <a:gd fmla="*/ 200 h 246" name="T93"/>
                <a:gd fmla="*/ 255 w 308" name="T94"/>
                <a:gd fmla="*/ 189 h 246" name="T95"/>
                <a:gd fmla="*/ 266 w 308" name="T96"/>
                <a:gd fmla="*/ 200 h 246" name="T97"/>
                <a:gd fmla="*/ 255 w 308" name="T98"/>
                <a:gd fmla="*/ 210 h 246" name="T99"/>
                <a:gd fmla="*/ 219 w 308" name="T100"/>
                <a:gd fmla="*/ 175 h 246" name="T101"/>
                <a:gd fmla="*/ 209 w 308" name="T102"/>
                <a:gd fmla="*/ 165 h 246" name="T103"/>
                <a:gd fmla="*/ 225 w 308" name="T104"/>
                <a:gd fmla="*/ 154 h 246" name="T105"/>
                <a:gd fmla="*/ 279 w 308" name="T106"/>
                <a:gd fmla="*/ 160 h 246" name="T107"/>
                <a:gd fmla="*/ 273 w 308" name="T108"/>
                <a:gd fmla="*/ 174 h 246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246" w="308">
                  <a:moveTo>
                    <a:pt x="283" y="68"/>
                  </a:moveTo>
                  <a:lnTo>
                    <a:pt x="233" y="68"/>
                  </a:lnTo>
                  <a:lnTo>
                    <a:pt x="233" y="68"/>
                  </a:lnTo>
                  <a:lnTo>
                    <a:pt x="231" y="70"/>
                  </a:lnTo>
                  <a:lnTo>
                    <a:pt x="220" y="70"/>
                  </a:lnTo>
                  <a:lnTo>
                    <a:pt x="225" y="55"/>
                  </a:lnTo>
                  <a:lnTo>
                    <a:pt x="225" y="30"/>
                  </a:lnTo>
                  <a:lnTo>
                    <a:pt x="225" y="30"/>
                  </a:lnTo>
                  <a:lnTo>
                    <a:pt x="224" y="23"/>
                  </a:lnTo>
                  <a:lnTo>
                    <a:pt x="222" y="18"/>
                  </a:lnTo>
                  <a:lnTo>
                    <a:pt x="219" y="13"/>
                  </a:lnTo>
                  <a:lnTo>
                    <a:pt x="216" y="9"/>
                  </a:lnTo>
                  <a:lnTo>
                    <a:pt x="212" y="5"/>
                  </a:lnTo>
                  <a:lnTo>
                    <a:pt x="206" y="3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86" y="0"/>
                  </a:lnTo>
                  <a:lnTo>
                    <a:pt x="179" y="0"/>
                  </a:lnTo>
                  <a:lnTo>
                    <a:pt x="179" y="39"/>
                  </a:lnTo>
                  <a:lnTo>
                    <a:pt x="173" y="49"/>
                  </a:lnTo>
                  <a:lnTo>
                    <a:pt x="141" y="84"/>
                  </a:lnTo>
                  <a:lnTo>
                    <a:pt x="141" y="84"/>
                  </a:lnTo>
                  <a:lnTo>
                    <a:pt x="135" y="91"/>
                  </a:lnTo>
                  <a:lnTo>
                    <a:pt x="114" y="91"/>
                  </a:lnTo>
                  <a:lnTo>
                    <a:pt x="103" y="91"/>
                  </a:lnTo>
                  <a:lnTo>
                    <a:pt x="0" y="91"/>
                  </a:lnTo>
                  <a:lnTo>
                    <a:pt x="0" y="106"/>
                  </a:lnTo>
                  <a:lnTo>
                    <a:pt x="99" y="106"/>
                  </a:lnTo>
                  <a:lnTo>
                    <a:pt x="99" y="230"/>
                  </a:lnTo>
                  <a:lnTo>
                    <a:pt x="0" y="230"/>
                  </a:lnTo>
                  <a:lnTo>
                    <a:pt x="0" y="246"/>
                  </a:lnTo>
                  <a:lnTo>
                    <a:pt x="114" y="246"/>
                  </a:lnTo>
                  <a:lnTo>
                    <a:pt x="114" y="229"/>
                  </a:lnTo>
                  <a:lnTo>
                    <a:pt x="136" y="229"/>
                  </a:lnTo>
                  <a:lnTo>
                    <a:pt x="136" y="209"/>
                  </a:lnTo>
                  <a:lnTo>
                    <a:pt x="139" y="209"/>
                  </a:lnTo>
                  <a:lnTo>
                    <a:pt x="139" y="209"/>
                  </a:lnTo>
                  <a:lnTo>
                    <a:pt x="147" y="215"/>
                  </a:lnTo>
                  <a:lnTo>
                    <a:pt x="156" y="221"/>
                  </a:lnTo>
                  <a:lnTo>
                    <a:pt x="164" y="224"/>
                  </a:lnTo>
                  <a:lnTo>
                    <a:pt x="174" y="225"/>
                  </a:lnTo>
                  <a:lnTo>
                    <a:pt x="238" y="225"/>
                  </a:lnTo>
                  <a:lnTo>
                    <a:pt x="238" y="225"/>
                  </a:lnTo>
                  <a:lnTo>
                    <a:pt x="255" y="225"/>
                  </a:lnTo>
                  <a:lnTo>
                    <a:pt x="255" y="225"/>
                  </a:lnTo>
                  <a:lnTo>
                    <a:pt x="260" y="224"/>
                  </a:lnTo>
                  <a:lnTo>
                    <a:pt x="265" y="223"/>
                  </a:lnTo>
                  <a:lnTo>
                    <a:pt x="269" y="221"/>
                  </a:lnTo>
                  <a:lnTo>
                    <a:pt x="272" y="217"/>
                  </a:lnTo>
                  <a:lnTo>
                    <a:pt x="276" y="213"/>
                  </a:lnTo>
                  <a:lnTo>
                    <a:pt x="278" y="210"/>
                  </a:lnTo>
                  <a:lnTo>
                    <a:pt x="280" y="205"/>
                  </a:lnTo>
                  <a:lnTo>
                    <a:pt x="280" y="200"/>
                  </a:lnTo>
                  <a:lnTo>
                    <a:pt x="280" y="200"/>
                  </a:lnTo>
                  <a:lnTo>
                    <a:pt x="279" y="194"/>
                  </a:lnTo>
                  <a:lnTo>
                    <a:pt x="277" y="188"/>
                  </a:lnTo>
                  <a:lnTo>
                    <a:pt x="277" y="188"/>
                  </a:lnTo>
                  <a:lnTo>
                    <a:pt x="283" y="184"/>
                  </a:lnTo>
                  <a:lnTo>
                    <a:pt x="290" y="179"/>
                  </a:lnTo>
                  <a:lnTo>
                    <a:pt x="293" y="172"/>
                  </a:lnTo>
                  <a:lnTo>
                    <a:pt x="294" y="169"/>
                  </a:lnTo>
                  <a:lnTo>
                    <a:pt x="294" y="165"/>
                  </a:lnTo>
                  <a:lnTo>
                    <a:pt x="294" y="165"/>
                  </a:lnTo>
                  <a:lnTo>
                    <a:pt x="294" y="160"/>
                  </a:lnTo>
                  <a:lnTo>
                    <a:pt x="293" y="156"/>
                  </a:lnTo>
                  <a:lnTo>
                    <a:pt x="291" y="153"/>
                  </a:lnTo>
                  <a:lnTo>
                    <a:pt x="288" y="149"/>
                  </a:lnTo>
                  <a:lnTo>
                    <a:pt x="288" y="149"/>
                  </a:lnTo>
                  <a:lnTo>
                    <a:pt x="293" y="145"/>
                  </a:lnTo>
                  <a:lnTo>
                    <a:pt x="296" y="141"/>
                  </a:lnTo>
                  <a:lnTo>
                    <a:pt x="298" y="135"/>
                  </a:lnTo>
                  <a:lnTo>
                    <a:pt x="298" y="129"/>
                  </a:lnTo>
                  <a:lnTo>
                    <a:pt x="298" y="129"/>
                  </a:lnTo>
                  <a:lnTo>
                    <a:pt x="297" y="121"/>
                  </a:lnTo>
                  <a:lnTo>
                    <a:pt x="295" y="116"/>
                  </a:lnTo>
                  <a:lnTo>
                    <a:pt x="295" y="116"/>
                  </a:lnTo>
                  <a:lnTo>
                    <a:pt x="300" y="112"/>
                  </a:lnTo>
                  <a:lnTo>
                    <a:pt x="305" y="106"/>
                  </a:lnTo>
                  <a:lnTo>
                    <a:pt x="307" y="101"/>
                  </a:lnTo>
                  <a:lnTo>
                    <a:pt x="308" y="93"/>
                  </a:lnTo>
                  <a:lnTo>
                    <a:pt x="308" y="93"/>
                  </a:lnTo>
                  <a:lnTo>
                    <a:pt x="308" y="89"/>
                  </a:lnTo>
                  <a:lnTo>
                    <a:pt x="306" y="84"/>
                  </a:lnTo>
                  <a:lnTo>
                    <a:pt x="304" y="79"/>
                  </a:lnTo>
                  <a:lnTo>
                    <a:pt x="300" y="76"/>
                  </a:lnTo>
                  <a:lnTo>
                    <a:pt x="297" y="73"/>
                  </a:lnTo>
                  <a:lnTo>
                    <a:pt x="293" y="71"/>
                  </a:lnTo>
                  <a:lnTo>
                    <a:pt x="288" y="70"/>
                  </a:lnTo>
                  <a:lnTo>
                    <a:pt x="283" y="68"/>
                  </a:lnTo>
                  <a:lnTo>
                    <a:pt x="283" y="68"/>
                  </a:lnTo>
                  <a:close/>
                  <a:moveTo>
                    <a:pt x="294" y="93"/>
                  </a:moveTo>
                  <a:lnTo>
                    <a:pt x="294" y="93"/>
                  </a:lnTo>
                  <a:lnTo>
                    <a:pt x="293" y="98"/>
                  </a:lnTo>
                  <a:lnTo>
                    <a:pt x="291" y="101"/>
                  </a:lnTo>
                  <a:lnTo>
                    <a:pt x="287" y="103"/>
                  </a:lnTo>
                  <a:lnTo>
                    <a:pt x="283" y="104"/>
                  </a:lnTo>
                  <a:lnTo>
                    <a:pt x="274" y="104"/>
                  </a:lnTo>
                  <a:lnTo>
                    <a:pt x="233" y="104"/>
                  </a:lnTo>
                  <a:lnTo>
                    <a:pt x="233" y="104"/>
                  </a:lnTo>
                  <a:lnTo>
                    <a:pt x="230" y="103"/>
                  </a:lnTo>
                  <a:lnTo>
                    <a:pt x="226" y="101"/>
                  </a:lnTo>
                  <a:lnTo>
                    <a:pt x="224" y="98"/>
                  </a:lnTo>
                  <a:lnTo>
                    <a:pt x="224" y="93"/>
                  </a:lnTo>
                  <a:lnTo>
                    <a:pt x="224" y="93"/>
                  </a:lnTo>
                  <a:lnTo>
                    <a:pt x="224" y="90"/>
                  </a:lnTo>
                  <a:lnTo>
                    <a:pt x="226" y="87"/>
                  </a:lnTo>
                  <a:lnTo>
                    <a:pt x="228" y="85"/>
                  </a:lnTo>
                  <a:lnTo>
                    <a:pt x="231" y="84"/>
                  </a:lnTo>
                  <a:lnTo>
                    <a:pt x="254" y="84"/>
                  </a:lnTo>
                  <a:lnTo>
                    <a:pt x="254" y="82"/>
                  </a:lnTo>
                  <a:lnTo>
                    <a:pt x="283" y="82"/>
                  </a:lnTo>
                  <a:lnTo>
                    <a:pt x="283" y="82"/>
                  </a:lnTo>
                  <a:lnTo>
                    <a:pt x="287" y="84"/>
                  </a:lnTo>
                  <a:lnTo>
                    <a:pt x="291" y="86"/>
                  </a:lnTo>
                  <a:lnTo>
                    <a:pt x="293" y="89"/>
                  </a:lnTo>
                  <a:lnTo>
                    <a:pt x="294" y="93"/>
                  </a:lnTo>
                  <a:lnTo>
                    <a:pt x="294" y="93"/>
                  </a:lnTo>
                  <a:close/>
                  <a:moveTo>
                    <a:pt x="284" y="129"/>
                  </a:moveTo>
                  <a:lnTo>
                    <a:pt x="284" y="129"/>
                  </a:lnTo>
                  <a:lnTo>
                    <a:pt x="284" y="133"/>
                  </a:lnTo>
                  <a:lnTo>
                    <a:pt x="281" y="136"/>
                  </a:lnTo>
                  <a:lnTo>
                    <a:pt x="278" y="139"/>
                  </a:lnTo>
                  <a:lnTo>
                    <a:pt x="274" y="140"/>
                  </a:lnTo>
                  <a:lnTo>
                    <a:pt x="269" y="140"/>
                  </a:lnTo>
                  <a:lnTo>
                    <a:pt x="225" y="140"/>
                  </a:lnTo>
                  <a:lnTo>
                    <a:pt x="225" y="140"/>
                  </a:lnTo>
                  <a:lnTo>
                    <a:pt x="220" y="139"/>
                  </a:lnTo>
                  <a:lnTo>
                    <a:pt x="217" y="136"/>
                  </a:lnTo>
                  <a:lnTo>
                    <a:pt x="215" y="133"/>
                  </a:lnTo>
                  <a:lnTo>
                    <a:pt x="214" y="129"/>
                  </a:lnTo>
                  <a:lnTo>
                    <a:pt x="214" y="129"/>
                  </a:lnTo>
                  <a:lnTo>
                    <a:pt x="215" y="125"/>
                  </a:lnTo>
                  <a:lnTo>
                    <a:pt x="217" y="121"/>
                  </a:lnTo>
                  <a:lnTo>
                    <a:pt x="220" y="119"/>
                  </a:lnTo>
                  <a:lnTo>
                    <a:pt x="225" y="118"/>
                  </a:lnTo>
                  <a:lnTo>
                    <a:pt x="233" y="118"/>
                  </a:lnTo>
                  <a:lnTo>
                    <a:pt x="274" y="118"/>
                  </a:lnTo>
                  <a:lnTo>
                    <a:pt x="274" y="118"/>
                  </a:lnTo>
                  <a:lnTo>
                    <a:pt x="278" y="119"/>
                  </a:lnTo>
                  <a:lnTo>
                    <a:pt x="281" y="121"/>
                  </a:lnTo>
                  <a:lnTo>
                    <a:pt x="284" y="125"/>
                  </a:lnTo>
                  <a:lnTo>
                    <a:pt x="284" y="129"/>
                  </a:lnTo>
                  <a:lnTo>
                    <a:pt x="284" y="129"/>
                  </a:lnTo>
                  <a:close/>
                  <a:moveTo>
                    <a:pt x="114" y="215"/>
                  </a:moveTo>
                  <a:lnTo>
                    <a:pt x="114" y="113"/>
                  </a:lnTo>
                  <a:lnTo>
                    <a:pt x="122" y="113"/>
                  </a:lnTo>
                  <a:lnTo>
                    <a:pt x="122" y="215"/>
                  </a:lnTo>
                  <a:lnTo>
                    <a:pt x="114" y="215"/>
                  </a:lnTo>
                  <a:close/>
                  <a:moveTo>
                    <a:pt x="148" y="198"/>
                  </a:moveTo>
                  <a:lnTo>
                    <a:pt x="147" y="195"/>
                  </a:lnTo>
                  <a:lnTo>
                    <a:pt x="136" y="195"/>
                  </a:lnTo>
                  <a:lnTo>
                    <a:pt x="136" y="113"/>
                  </a:lnTo>
                  <a:lnTo>
                    <a:pt x="142" y="113"/>
                  </a:lnTo>
                  <a:lnTo>
                    <a:pt x="143" y="107"/>
                  </a:lnTo>
                  <a:lnTo>
                    <a:pt x="143" y="107"/>
                  </a:lnTo>
                  <a:lnTo>
                    <a:pt x="146" y="100"/>
                  </a:lnTo>
                  <a:lnTo>
                    <a:pt x="151" y="93"/>
                  </a:lnTo>
                  <a:lnTo>
                    <a:pt x="184" y="58"/>
                  </a:lnTo>
                  <a:lnTo>
                    <a:pt x="193" y="44"/>
                  </a:lnTo>
                  <a:lnTo>
                    <a:pt x="193" y="14"/>
                  </a:lnTo>
                  <a:lnTo>
                    <a:pt x="195" y="14"/>
                  </a:lnTo>
                  <a:lnTo>
                    <a:pt x="195" y="14"/>
                  </a:lnTo>
                  <a:lnTo>
                    <a:pt x="201" y="16"/>
                  </a:lnTo>
                  <a:lnTo>
                    <a:pt x="205" y="19"/>
                  </a:lnTo>
                  <a:lnTo>
                    <a:pt x="209" y="23"/>
                  </a:lnTo>
                  <a:lnTo>
                    <a:pt x="210" y="30"/>
                  </a:lnTo>
                  <a:lnTo>
                    <a:pt x="210" y="53"/>
                  </a:lnTo>
                  <a:lnTo>
                    <a:pt x="202" y="80"/>
                  </a:lnTo>
                  <a:lnTo>
                    <a:pt x="202" y="80"/>
                  </a:lnTo>
                  <a:lnTo>
                    <a:pt x="202" y="80"/>
                  </a:lnTo>
                  <a:lnTo>
                    <a:pt x="202" y="80"/>
                  </a:lnTo>
                  <a:lnTo>
                    <a:pt x="202" y="84"/>
                  </a:lnTo>
                  <a:lnTo>
                    <a:pt x="203" y="84"/>
                  </a:lnTo>
                  <a:lnTo>
                    <a:pt x="203" y="84"/>
                  </a:lnTo>
                  <a:lnTo>
                    <a:pt x="205" y="90"/>
                  </a:lnTo>
                  <a:lnTo>
                    <a:pt x="205" y="98"/>
                  </a:lnTo>
                  <a:lnTo>
                    <a:pt x="205" y="105"/>
                  </a:lnTo>
                  <a:lnTo>
                    <a:pt x="203" y="112"/>
                  </a:lnTo>
                  <a:lnTo>
                    <a:pt x="203" y="112"/>
                  </a:lnTo>
                  <a:lnTo>
                    <a:pt x="200" y="121"/>
                  </a:lnTo>
                  <a:lnTo>
                    <a:pt x="196" y="129"/>
                  </a:lnTo>
                  <a:lnTo>
                    <a:pt x="189" y="135"/>
                  </a:lnTo>
                  <a:lnTo>
                    <a:pt x="183" y="141"/>
                  </a:lnTo>
                  <a:lnTo>
                    <a:pt x="175" y="145"/>
                  </a:lnTo>
                  <a:lnTo>
                    <a:pt x="168" y="147"/>
                  </a:lnTo>
                  <a:lnTo>
                    <a:pt x="160" y="148"/>
                  </a:lnTo>
                  <a:lnTo>
                    <a:pt x="151" y="147"/>
                  </a:lnTo>
                  <a:lnTo>
                    <a:pt x="148" y="160"/>
                  </a:lnTo>
                  <a:lnTo>
                    <a:pt x="148" y="160"/>
                  </a:lnTo>
                  <a:lnTo>
                    <a:pt x="155" y="161"/>
                  </a:lnTo>
                  <a:lnTo>
                    <a:pt x="161" y="162"/>
                  </a:lnTo>
                  <a:lnTo>
                    <a:pt x="161" y="162"/>
                  </a:lnTo>
                  <a:lnTo>
                    <a:pt x="166" y="162"/>
                  </a:lnTo>
                  <a:lnTo>
                    <a:pt x="173" y="161"/>
                  </a:lnTo>
                  <a:lnTo>
                    <a:pt x="178" y="159"/>
                  </a:lnTo>
                  <a:lnTo>
                    <a:pt x="184" y="157"/>
                  </a:lnTo>
                  <a:lnTo>
                    <a:pt x="195" y="151"/>
                  </a:lnTo>
                  <a:lnTo>
                    <a:pt x="203" y="142"/>
                  </a:lnTo>
                  <a:lnTo>
                    <a:pt x="203" y="142"/>
                  </a:lnTo>
                  <a:lnTo>
                    <a:pt x="205" y="144"/>
                  </a:lnTo>
                  <a:lnTo>
                    <a:pt x="205" y="144"/>
                  </a:lnTo>
                  <a:lnTo>
                    <a:pt x="201" y="148"/>
                  </a:lnTo>
                  <a:lnTo>
                    <a:pt x="198" y="153"/>
                  </a:lnTo>
                  <a:lnTo>
                    <a:pt x="196" y="158"/>
                  </a:lnTo>
                  <a:lnTo>
                    <a:pt x="195" y="165"/>
                  </a:lnTo>
                  <a:lnTo>
                    <a:pt x="195" y="165"/>
                  </a:lnTo>
                  <a:lnTo>
                    <a:pt x="196" y="170"/>
                  </a:lnTo>
                  <a:lnTo>
                    <a:pt x="197" y="174"/>
                  </a:lnTo>
                  <a:lnTo>
                    <a:pt x="199" y="179"/>
                  </a:lnTo>
                  <a:lnTo>
                    <a:pt x="202" y="182"/>
                  </a:lnTo>
                  <a:lnTo>
                    <a:pt x="202" y="182"/>
                  </a:lnTo>
                  <a:lnTo>
                    <a:pt x="199" y="186"/>
                  </a:lnTo>
                  <a:lnTo>
                    <a:pt x="197" y="190"/>
                  </a:lnTo>
                  <a:lnTo>
                    <a:pt x="196" y="195"/>
                  </a:lnTo>
                  <a:lnTo>
                    <a:pt x="195" y="200"/>
                  </a:lnTo>
                  <a:lnTo>
                    <a:pt x="195" y="200"/>
                  </a:lnTo>
                  <a:lnTo>
                    <a:pt x="196" y="206"/>
                  </a:lnTo>
                  <a:lnTo>
                    <a:pt x="198" y="211"/>
                  </a:lnTo>
                  <a:lnTo>
                    <a:pt x="174" y="211"/>
                  </a:lnTo>
                  <a:lnTo>
                    <a:pt x="174" y="211"/>
                  </a:lnTo>
                  <a:lnTo>
                    <a:pt x="166" y="210"/>
                  </a:lnTo>
                  <a:lnTo>
                    <a:pt x="160" y="207"/>
                  </a:lnTo>
                  <a:lnTo>
                    <a:pt x="153" y="203"/>
                  </a:lnTo>
                  <a:lnTo>
                    <a:pt x="148" y="198"/>
                  </a:lnTo>
                  <a:lnTo>
                    <a:pt x="148" y="198"/>
                  </a:lnTo>
                  <a:close/>
                  <a:moveTo>
                    <a:pt x="255" y="210"/>
                  </a:moveTo>
                  <a:lnTo>
                    <a:pt x="219" y="210"/>
                  </a:lnTo>
                  <a:lnTo>
                    <a:pt x="219" y="210"/>
                  </a:lnTo>
                  <a:lnTo>
                    <a:pt x="215" y="210"/>
                  </a:lnTo>
                  <a:lnTo>
                    <a:pt x="212" y="208"/>
                  </a:lnTo>
                  <a:lnTo>
                    <a:pt x="210" y="203"/>
                  </a:lnTo>
                  <a:lnTo>
                    <a:pt x="209" y="200"/>
                  </a:lnTo>
                  <a:lnTo>
                    <a:pt x="209" y="200"/>
                  </a:lnTo>
                  <a:lnTo>
                    <a:pt x="210" y="196"/>
                  </a:lnTo>
                  <a:lnTo>
                    <a:pt x="212" y="193"/>
                  </a:lnTo>
                  <a:lnTo>
                    <a:pt x="215" y="190"/>
                  </a:lnTo>
                  <a:lnTo>
                    <a:pt x="219" y="189"/>
                  </a:lnTo>
                  <a:lnTo>
                    <a:pt x="255" y="189"/>
                  </a:lnTo>
                  <a:lnTo>
                    <a:pt x="255" y="189"/>
                  </a:lnTo>
                  <a:lnTo>
                    <a:pt x="259" y="190"/>
                  </a:lnTo>
                  <a:lnTo>
                    <a:pt x="263" y="193"/>
                  </a:lnTo>
                  <a:lnTo>
                    <a:pt x="265" y="196"/>
                  </a:lnTo>
                  <a:lnTo>
                    <a:pt x="266" y="200"/>
                  </a:lnTo>
                  <a:lnTo>
                    <a:pt x="266" y="200"/>
                  </a:lnTo>
                  <a:lnTo>
                    <a:pt x="265" y="203"/>
                  </a:lnTo>
                  <a:lnTo>
                    <a:pt x="263" y="208"/>
                  </a:lnTo>
                  <a:lnTo>
                    <a:pt x="259" y="210"/>
                  </a:lnTo>
                  <a:lnTo>
                    <a:pt x="255" y="210"/>
                  </a:lnTo>
                  <a:lnTo>
                    <a:pt x="255" y="210"/>
                  </a:lnTo>
                  <a:close/>
                  <a:moveTo>
                    <a:pt x="269" y="175"/>
                  </a:moveTo>
                  <a:lnTo>
                    <a:pt x="255" y="175"/>
                  </a:lnTo>
                  <a:lnTo>
                    <a:pt x="219" y="175"/>
                  </a:lnTo>
                  <a:lnTo>
                    <a:pt x="219" y="175"/>
                  </a:lnTo>
                  <a:lnTo>
                    <a:pt x="215" y="174"/>
                  </a:lnTo>
                  <a:lnTo>
                    <a:pt x="212" y="172"/>
                  </a:lnTo>
                  <a:lnTo>
                    <a:pt x="210" y="169"/>
                  </a:lnTo>
                  <a:lnTo>
                    <a:pt x="209" y="165"/>
                  </a:lnTo>
                  <a:lnTo>
                    <a:pt x="209" y="165"/>
                  </a:lnTo>
                  <a:lnTo>
                    <a:pt x="210" y="160"/>
                  </a:lnTo>
                  <a:lnTo>
                    <a:pt x="212" y="157"/>
                  </a:lnTo>
                  <a:lnTo>
                    <a:pt x="215" y="155"/>
                  </a:lnTo>
                  <a:lnTo>
                    <a:pt x="219" y="154"/>
                  </a:lnTo>
                  <a:lnTo>
                    <a:pt x="225" y="154"/>
                  </a:lnTo>
                  <a:lnTo>
                    <a:pt x="269" y="154"/>
                  </a:lnTo>
                  <a:lnTo>
                    <a:pt x="269" y="154"/>
                  </a:lnTo>
                  <a:lnTo>
                    <a:pt x="273" y="155"/>
                  </a:lnTo>
                  <a:lnTo>
                    <a:pt x="277" y="157"/>
                  </a:lnTo>
                  <a:lnTo>
                    <a:pt x="279" y="160"/>
                  </a:lnTo>
                  <a:lnTo>
                    <a:pt x="280" y="165"/>
                  </a:lnTo>
                  <a:lnTo>
                    <a:pt x="280" y="165"/>
                  </a:lnTo>
                  <a:lnTo>
                    <a:pt x="279" y="169"/>
                  </a:lnTo>
                  <a:lnTo>
                    <a:pt x="277" y="172"/>
                  </a:lnTo>
                  <a:lnTo>
                    <a:pt x="273" y="174"/>
                  </a:lnTo>
                  <a:lnTo>
                    <a:pt x="269" y="175"/>
                  </a:lnTo>
                  <a:lnTo>
                    <a:pt x="269" y="17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8704263" y="6319838"/>
              <a:ext cx="52388" cy="52388"/>
            </a:xfrm>
            <a:custGeom>
              <a:gdLst>
                <a:gd fmla="*/ 33 w 33" name="T0"/>
                <a:gd fmla="*/ 16 h 33" name="T1"/>
                <a:gd fmla="*/ 33 w 33" name="T2"/>
                <a:gd fmla="*/ 16 h 33" name="T3"/>
                <a:gd fmla="*/ 33 w 33" name="T4"/>
                <a:gd fmla="*/ 13 h 33" name="T5"/>
                <a:gd fmla="*/ 32 w 33" name="T6"/>
                <a:gd fmla="*/ 10 h 33" name="T7"/>
                <a:gd fmla="*/ 29 w 33" name="T8"/>
                <a:gd fmla="*/ 4 h 33" name="T9"/>
                <a:gd fmla="*/ 23 w 33" name="T10"/>
                <a:gd fmla="*/ 1 h 33" name="T11"/>
                <a:gd fmla="*/ 20 w 33" name="T12"/>
                <a:gd fmla="*/ 0 h 33" name="T13"/>
                <a:gd fmla="*/ 17 w 33" name="T14"/>
                <a:gd fmla="*/ 0 h 33" name="T15"/>
                <a:gd fmla="*/ 17 w 33" name="T16"/>
                <a:gd fmla="*/ 0 h 33" name="T17"/>
                <a:gd fmla="*/ 14 w 33" name="T18"/>
                <a:gd fmla="*/ 0 h 33" name="T19"/>
                <a:gd fmla="*/ 10 w 33" name="T20"/>
                <a:gd fmla="*/ 1 h 33" name="T21"/>
                <a:gd fmla="*/ 5 w 33" name="T22"/>
                <a:gd fmla="*/ 4 h 33" name="T23"/>
                <a:gd fmla="*/ 1 w 33" name="T24"/>
                <a:gd fmla="*/ 10 h 33" name="T25"/>
                <a:gd fmla="*/ 0 w 33" name="T26"/>
                <a:gd fmla="*/ 13 h 33" name="T27"/>
                <a:gd fmla="*/ 0 w 33" name="T28"/>
                <a:gd fmla="*/ 16 h 33" name="T29"/>
                <a:gd fmla="*/ 0 w 33" name="T30"/>
                <a:gd fmla="*/ 16 h 33" name="T31"/>
                <a:gd fmla="*/ 0 w 33" name="T32"/>
                <a:gd fmla="*/ 19 h 33" name="T33"/>
                <a:gd fmla="*/ 1 w 33" name="T34"/>
                <a:gd fmla="*/ 23 h 33" name="T35"/>
                <a:gd fmla="*/ 5 w 33" name="T36"/>
                <a:gd fmla="*/ 28 h 33" name="T37"/>
                <a:gd fmla="*/ 10 w 33" name="T38"/>
                <a:gd fmla="*/ 32 h 33" name="T39"/>
                <a:gd fmla="*/ 14 w 33" name="T40"/>
                <a:gd fmla="*/ 33 h 33" name="T41"/>
                <a:gd fmla="*/ 17 w 33" name="T42"/>
                <a:gd fmla="*/ 33 h 33" name="T43"/>
                <a:gd fmla="*/ 17 w 33" name="T44"/>
                <a:gd fmla="*/ 33 h 33" name="T45"/>
                <a:gd fmla="*/ 20 w 33" name="T46"/>
                <a:gd fmla="*/ 33 h 33" name="T47"/>
                <a:gd fmla="*/ 23 w 33" name="T48"/>
                <a:gd fmla="*/ 32 h 33" name="T49"/>
                <a:gd fmla="*/ 29 w 33" name="T50"/>
                <a:gd fmla="*/ 28 h 33" name="T51"/>
                <a:gd fmla="*/ 32 w 33" name="T52"/>
                <a:gd fmla="*/ 23 h 33" name="T53"/>
                <a:gd fmla="*/ 33 w 33" name="T54"/>
                <a:gd fmla="*/ 19 h 33" name="T55"/>
                <a:gd fmla="*/ 33 w 33" name="T56"/>
                <a:gd fmla="*/ 16 h 33" name="T57"/>
                <a:gd fmla="*/ 33 w 33" name="T58"/>
                <a:gd fmla="*/ 16 h 33" name="T59"/>
                <a:gd fmla="*/ 14 w 33" name="T60"/>
                <a:gd fmla="*/ 16 h 33" name="T61"/>
                <a:gd fmla="*/ 14 w 33" name="T62"/>
                <a:gd fmla="*/ 16 h 33" name="T63"/>
                <a:gd fmla="*/ 15 w 33" name="T64"/>
                <a:gd fmla="*/ 14 h 33" name="T65"/>
                <a:gd fmla="*/ 17 w 33" name="T66"/>
                <a:gd fmla="*/ 14 h 33" name="T67"/>
                <a:gd fmla="*/ 17 w 33" name="T68"/>
                <a:gd fmla="*/ 14 h 33" name="T69"/>
                <a:gd fmla="*/ 18 w 33" name="T70"/>
                <a:gd fmla="*/ 14 h 33" name="T71"/>
                <a:gd fmla="*/ 19 w 33" name="T72"/>
                <a:gd fmla="*/ 16 h 33" name="T73"/>
                <a:gd fmla="*/ 19 w 33" name="T74"/>
                <a:gd fmla="*/ 16 h 33" name="T75"/>
                <a:gd fmla="*/ 18 w 33" name="T76"/>
                <a:gd fmla="*/ 18 h 33" name="T77"/>
                <a:gd fmla="*/ 17 w 33" name="T78"/>
                <a:gd fmla="*/ 19 h 33" name="T79"/>
                <a:gd fmla="*/ 17 w 33" name="T80"/>
                <a:gd fmla="*/ 19 h 33" name="T81"/>
                <a:gd fmla="*/ 15 w 33" name="T82"/>
                <a:gd fmla="*/ 18 h 33" name="T83"/>
                <a:gd fmla="*/ 14 w 33" name="T84"/>
                <a:gd fmla="*/ 16 h 33" name="T85"/>
                <a:gd fmla="*/ 14 w 33" name="T86"/>
                <a:gd fmla="*/ 16 h 33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33" w="33">
                  <a:moveTo>
                    <a:pt x="33" y="16"/>
                  </a:moveTo>
                  <a:lnTo>
                    <a:pt x="33" y="16"/>
                  </a:lnTo>
                  <a:lnTo>
                    <a:pt x="33" y="13"/>
                  </a:lnTo>
                  <a:lnTo>
                    <a:pt x="32" y="10"/>
                  </a:lnTo>
                  <a:lnTo>
                    <a:pt x="29" y="4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5" y="4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3"/>
                  </a:lnTo>
                  <a:lnTo>
                    <a:pt x="5" y="28"/>
                  </a:lnTo>
                  <a:lnTo>
                    <a:pt x="10" y="32"/>
                  </a:lnTo>
                  <a:lnTo>
                    <a:pt x="14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9" y="28"/>
                  </a:lnTo>
                  <a:lnTo>
                    <a:pt x="32" y="23"/>
                  </a:lnTo>
                  <a:lnTo>
                    <a:pt x="33" y="19"/>
                  </a:lnTo>
                  <a:lnTo>
                    <a:pt x="33" y="16"/>
                  </a:lnTo>
                  <a:lnTo>
                    <a:pt x="33" y="16"/>
                  </a:lnTo>
                  <a:close/>
                  <a:moveTo>
                    <a:pt x="14" y="16"/>
                  </a:moveTo>
                  <a:lnTo>
                    <a:pt x="14" y="16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8" y="14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8" y="18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5" y="18"/>
                  </a:lnTo>
                  <a:lnTo>
                    <a:pt x="14" y="16"/>
                  </a:lnTo>
                  <a:lnTo>
                    <a:pt x="14" y="1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8712200" y="5751513"/>
              <a:ext cx="261938" cy="2222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8712200" y="5799138"/>
              <a:ext cx="261938" cy="2222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712200" y="5846763"/>
              <a:ext cx="261938" cy="2222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152900" y="4476750"/>
            <a:ext cx="1943100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Pct val="105000"/>
              <a:defRPr/>
            </a:pPr>
            <a:r>
              <a:rPr altLang="ko-KR" b="1" lang="en-US" sz="2400">
                <a:solidFill>
                  <a:srgbClr val="415463"/>
                </a:solidFill>
                <a:latin charset="0" pitchFamily="34" typeface="Calibri"/>
                <a:ea typeface="+mn-ea"/>
                <a:cs typeface="+mn-cs"/>
              </a:rPr>
              <a:t>Stylish design</a:t>
            </a:r>
          </a:p>
        </p:txBody>
      </p:sp>
      <p:grpSp>
        <p:nvGrpSpPr>
          <p:cNvPr id="11285" name="Group 51"/>
          <p:cNvGrpSpPr/>
          <p:nvPr/>
        </p:nvGrpSpPr>
        <p:grpSpPr>
          <a:xfrm>
            <a:off x="8597900" y="4513263"/>
            <a:ext cx="2355850" cy="741362"/>
            <a:chOff x="8610191" y="4502791"/>
            <a:chExt cx="2355030" cy="741192"/>
          </a:xfrm>
        </p:grpSpPr>
        <p:grpSp>
          <p:nvGrpSpPr>
            <p:cNvPr id="11286" name="Group 28"/>
            <p:cNvGrpSpPr/>
            <p:nvPr/>
          </p:nvGrpSpPr>
          <p:grpSpPr>
            <a:xfrm>
              <a:off x="9417110" y="4502791"/>
              <a:ext cx="741192" cy="741192"/>
              <a:chOff x="8012369" y="3401068"/>
              <a:chExt cx="894896" cy="894896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8011464" y="3401068"/>
                <a:ext cx="896706" cy="894896"/>
              </a:xfrm>
              <a:prstGeom prst="ellipse">
                <a:avLst/>
              </a:prstGeom>
              <a:solidFill>
                <a:srgbClr val="91BA5B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/>
              </a:p>
            </p:txBody>
          </p:sp>
          <p:sp>
            <p:nvSpPr>
              <p:cNvPr id="11294" name="Freeform 49"/>
              <p:cNvSpPr>
                <a:spLocks noEditPoints="1"/>
              </p:cNvSpPr>
              <p:nvPr/>
            </p:nvSpPr>
            <p:spPr bwMode="auto">
              <a:xfrm>
                <a:off x="8206668" y="3582762"/>
                <a:ext cx="506298" cy="531508"/>
              </a:xfrm>
              <a:custGeom>
                <a:gdLst>
                  <a:gd fmla="*/ 471634 w 482" name="T0"/>
                  <a:gd fmla="*/ 34664 h 506" name="T1"/>
                  <a:gd fmla="*/ 370795 w 482" name="T2"/>
                  <a:gd fmla="*/ 126049 h 506" name="T3"/>
                  <a:gd fmla="*/ 206931 w 482" name="T4"/>
                  <a:gd fmla="*/ 85083 h 506" name="T5"/>
                  <a:gd fmla="*/ 60924 w 482" name="T6"/>
                  <a:gd fmla="*/ 144957 h 506" name="T7"/>
                  <a:gd fmla="*/ 4202 w 482" name="T8"/>
                  <a:gd fmla="*/ 330880 h 506" name="T9"/>
                  <a:gd fmla="*/ 56722 w 482" name="T10"/>
                  <a:gd fmla="*/ 531508 h 506" name="T11"/>
                  <a:gd fmla="*/ 206931 w 482" name="T12"/>
                  <a:gd fmla="*/ 498945 h 506" name="T13"/>
                  <a:gd fmla="*/ 352938 w 482" name="T14"/>
                  <a:gd fmla="*/ 439072 h 506" name="T15"/>
                  <a:gd fmla="*/ 414912 w 482" name="T16"/>
                  <a:gd fmla="*/ 293065 h 506" name="T17"/>
                  <a:gd fmla="*/ 424366 w 482" name="T18"/>
                  <a:gd fmla="*/ 142856 h 506" name="T19"/>
                  <a:gd fmla="*/ 418064 w 482" name="T20"/>
                  <a:gd fmla="*/ 77730 h 506" name="T21"/>
                  <a:gd fmla="*/ 303569 w 482" name="T22"/>
                  <a:gd fmla="*/ 516802 h 506" name="T23"/>
                  <a:gd fmla="*/ 391803 w 482" name="T24"/>
                  <a:gd fmla="*/ 347686 h 506" name="T25"/>
                  <a:gd fmla="*/ 280460 w 482" name="T26"/>
                  <a:gd fmla="*/ 469534 h 506" name="T27"/>
                  <a:gd fmla="*/ 151259 w 482" name="T28"/>
                  <a:gd fmla="*/ 476887 h 506" name="T29"/>
                  <a:gd fmla="*/ 28361 w 482" name="T30"/>
                  <a:gd fmla="*/ 364493 h 506" name="T31"/>
                  <a:gd fmla="*/ 47268 w 482" name="T32"/>
                  <a:gd fmla="*/ 185923 h 506" name="T33"/>
                  <a:gd fmla="*/ 188024 w 482" name="T34"/>
                  <a:gd fmla="*/ 100839 h 506" name="T35"/>
                  <a:gd fmla="*/ 341384 w 482" name="T36"/>
                  <a:gd fmla="*/ 155461 h 506" name="T37"/>
                  <a:gd fmla="*/ 206931 w 482" name="T38"/>
                  <a:gd fmla="*/ 136553 h 506" name="T39"/>
                  <a:gd fmla="*/ 96638 w 482" name="T40"/>
                  <a:gd fmla="*/ 181721 h 506" name="T41"/>
                  <a:gd fmla="*/ 53571 w 482" name="T42"/>
                  <a:gd fmla="*/ 322476 h 506" name="T43"/>
                  <a:gd fmla="*/ 133402 w 482" name="T44"/>
                  <a:gd fmla="*/ 429618 h 506" name="T45"/>
                  <a:gd fmla="*/ 266804 w 482" name="T46"/>
                  <a:gd fmla="*/ 436971 h 506" name="T47"/>
                  <a:gd fmla="*/ 356089 w 482" name="T48"/>
                  <a:gd fmla="*/ 338232 h 506" name="T49"/>
                  <a:gd fmla="*/ 341384 w 482" name="T50"/>
                  <a:gd fmla="*/ 213233 h 506" name="T51"/>
                  <a:gd fmla="*/ 396005 w 482" name="T52"/>
                  <a:gd fmla="*/ 257351 h 506" name="T53"/>
                  <a:gd fmla="*/ 233191 w 482" name="T54"/>
                  <a:gd fmla="*/ 318275 h 506" name="T55"/>
                  <a:gd fmla="*/ 180671 w 482" name="T56"/>
                  <a:gd fmla="*/ 318275 h 506" name="T57"/>
                  <a:gd fmla="*/ 185923 w 482" name="T58"/>
                  <a:gd fmla="*/ 260502 h 506" name="T59"/>
                  <a:gd fmla="*/ 221637 w 482" name="T60"/>
                  <a:gd fmla="*/ 275208 h 506" name="T61"/>
                  <a:gd fmla="*/ 232141 w 482" name="T62"/>
                  <a:gd fmla="*/ 285712 h 506" name="T63"/>
                  <a:gd fmla="*/ 217435 w 482" name="T64"/>
                  <a:gd fmla="*/ 241595 h 506" name="T65"/>
                  <a:gd fmla="*/ 155461 w 482" name="T66"/>
                  <a:gd fmla="*/ 282561 h 506" name="T67"/>
                  <a:gd fmla="*/ 206931 w 482" name="T68"/>
                  <a:gd fmla="*/ 343484 h 506" name="T69"/>
                  <a:gd fmla="*/ 259451 w 482" name="T70"/>
                  <a:gd fmla="*/ 293065 h 506" name="T71"/>
                  <a:gd fmla="*/ 299367 w 482" name="T72"/>
                  <a:gd fmla="*/ 276258 h 506" name="T73"/>
                  <a:gd fmla="*/ 274157 w 482" name="T74"/>
                  <a:gd fmla="*/ 358190 h 506" name="T75"/>
                  <a:gd fmla="*/ 206931 w 482" name="T76"/>
                  <a:gd fmla="*/ 386551 h 506" name="T77"/>
                  <a:gd fmla="*/ 139705 w 482" name="T78"/>
                  <a:gd fmla="*/ 358190 h 506" name="T79"/>
                  <a:gd fmla="*/ 112394 w 482" name="T80"/>
                  <a:gd fmla="*/ 283611 h 506" name="T81"/>
                  <a:gd fmla="*/ 154410 w 482" name="T82"/>
                  <a:gd fmla="*/ 213233 h 506" name="T83"/>
                  <a:gd fmla="*/ 234242 w 482" name="T84"/>
                  <a:gd fmla="*/ 201679 h 506" name="T85"/>
                  <a:gd fmla="*/ 266804 w 482" name="T86"/>
                  <a:gd fmla="*/ 200629 h 506" name="T87"/>
                  <a:gd fmla="*/ 175419 w 482" name="T88"/>
                  <a:gd fmla="*/ 186973 h 506" name="T89"/>
                  <a:gd fmla="*/ 106091 w 482" name="T90"/>
                  <a:gd fmla="*/ 251048 h 506" name="T91"/>
                  <a:gd fmla="*/ 115545 w 482" name="T92"/>
                  <a:gd fmla="*/ 352938 h 506" name="T93"/>
                  <a:gd fmla="*/ 196427 w 482" name="T94"/>
                  <a:gd fmla="*/ 400207 h 506" name="T95"/>
                  <a:gd fmla="*/ 267855 w 482" name="T96"/>
                  <a:gd fmla="*/ 383400 h 506" name="T97"/>
                  <a:gd fmla="*/ 316174 w 482" name="T98"/>
                  <a:gd fmla="*/ 302518 h 506" name="T99"/>
                  <a:gd fmla="*/ 293065 w 482" name="T100"/>
                  <a:gd fmla="*/ 224788 h 506" name="T101"/>
                  <a:gd fmla="*/ 348736 w 482" name="T102"/>
                  <a:gd fmla="*/ 293065 h 506" name="T103"/>
                  <a:gd fmla="*/ 306720 w 482" name="T104"/>
                  <a:gd fmla="*/ 392854 h 506" name="T105"/>
                  <a:gd fmla="*/ 193276 w 482" name="T106"/>
                  <a:gd fmla="*/ 432769 h 506" name="T107"/>
                  <a:gd fmla="*/ 89285 w 482" name="T108"/>
                  <a:gd fmla="*/ 369745 h 506" name="T109"/>
                  <a:gd fmla="*/ 76680 w 482" name="T110"/>
                  <a:gd fmla="*/ 239494 h 506" name="T111"/>
                  <a:gd fmla="*/ 165965 w 482" name="T112"/>
                  <a:gd fmla="*/ 156511 h 506" name="T113"/>
                  <a:gd fmla="*/ 283611 w 482" name="T114"/>
                  <a:gd fmla="*/ 173318 h 50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60000 65536" name="T165"/>
                  <a:gd fmla="*/ 0 60000 65536" name="T166"/>
                  <a:gd fmla="*/ 0 60000 65536" name="T167"/>
                  <a:gd fmla="*/ 0 60000 65536" name="T168"/>
                  <a:gd fmla="*/ 0 60000 65536" name="T169"/>
                  <a:gd fmla="*/ 0 60000 65536" name="T170"/>
                  <a:gd fmla="*/ 0 60000 65536" name="T171"/>
                  <a:gd fmla="*/ 0 60000 65536" name="T172"/>
                  <a:gd fmla="*/ 0 60000 65536" name="T173"/>
                  <a:gd fmla="*/ 0 w 482" name="T174"/>
                  <a:gd fmla="*/ 0 h 506" name="T175"/>
                  <a:gd fmla="*/ 482 w 482" name="T176"/>
                  <a:gd fmla="*/ 506 h 506" name="T177"/>
                </a:gdLst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b="T177" l="T174" r="T176" t="T175"/>
                <a:pathLst>
                  <a:path h="506" w="482">
                    <a:moveTo>
                      <a:pt x="404" y="136"/>
                    </a:moveTo>
                    <a:lnTo>
                      <a:pt x="482" y="57"/>
                    </a:lnTo>
                    <a:lnTo>
                      <a:pt x="447" y="45"/>
                    </a:lnTo>
                    <a:lnTo>
                      <a:pt x="449" y="44"/>
                    </a:lnTo>
                    <a:lnTo>
                      <a:pt x="451" y="42"/>
                    </a:lnTo>
                    <a:lnTo>
                      <a:pt x="451" y="39"/>
                    </a:lnTo>
                    <a:lnTo>
                      <a:pt x="451" y="37"/>
                    </a:lnTo>
                    <a:lnTo>
                      <a:pt x="449" y="33"/>
                    </a:lnTo>
                    <a:lnTo>
                      <a:pt x="446" y="32"/>
                    </a:lnTo>
                    <a:lnTo>
                      <a:pt x="444" y="32"/>
                    </a:lnTo>
                    <a:lnTo>
                      <a:pt x="441" y="32"/>
                    </a:lnTo>
                    <a:lnTo>
                      <a:pt x="439" y="33"/>
                    </a:lnTo>
                    <a:lnTo>
                      <a:pt x="437" y="36"/>
                    </a:lnTo>
                    <a:lnTo>
                      <a:pt x="425" y="0"/>
                    </a:lnTo>
                    <a:lnTo>
                      <a:pt x="346" y="79"/>
                    </a:lnTo>
                    <a:lnTo>
                      <a:pt x="358" y="114"/>
                    </a:lnTo>
                    <a:lnTo>
                      <a:pt x="353" y="119"/>
                    </a:lnTo>
                    <a:lnTo>
                      <a:pt x="353" y="120"/>
                    </a:lnTo>
                    <a:lnTo>
                      <a:pt x="335" y="137"/>
                    </a:lnTo>
                    <a:lnTo>
                      <a:pt x="321" y="124"/>
                    </a:lnTo>
                    <a:lnTo>
                      <a:pt x="305" y="113"/>
                    </a:lnTo>
                    <a:lnTo>
                      <a:pt x="289" y="104"/>
                    </a:lnTo>
                    <a:lnTo>
                      <a:pt x="271" y="95"/>
                    </a:lnTo>
                    <a:lnTo>
                      <a:pt x="254" y="90"/>
                    </a:lnTo>
                    <a:lnTo>
                      <a:pt x="236" y="84"/>
                    </a:lnTo>
                    <a:lnTo>
                      <a:pt x="216" y="82"/>
                    </a:lnTo>
                    <a:lnTo>
                      <a:pt x="197" y="81"/>
                    </a:lnTo>
                    <a:lnTo>
                      <a:pt x="177" y="82"/>
                    </a:lnTo>
                    <a:lnTo>
                      <a:pt x="158" y="84"/>
                    </a:lnTo>
                    <a:lnTo>
                      <a:pt x="140" y="90"/>
                    </a:lnTo>
                    <a:lnTo>
                      <a:pt x="121" y="96"/>
                    </a:lnTo>
                    <a:lnTo>
                      <a:pt x="104" y="104"/>
                    </a:lnTo>
                    <a:lnTo>
                      <a:pt x="88" y="114"/>
                    </a:lnTo>
                    <a:lnTo>
                      <a:pt x="72" y="125"/>
                    </a:lnTo>
                    <a:lnTo>
                      <a:pt x="58" y="138"/>
                    </a:lnTo>
                    <a:lnTo>
                      <a:pt x="44" y="153"/>
                    </a:lnTo>
                    <a:lnTo>
                      <a:pt x="33" y="169"/>
                    </a:lnTo>
                    <a:lnTo>
                      <a:pt x="22" y="187"/>
                    </a:lnTo>
                    <a:lnTo>
                      <a:pt x="14" y="204"/>
                    </a:lnTo>
                    <a:lnTo>
                      <a:pt x="8" y="221"/>
                    </a:lnTo>
                    <a:lnTo>
                      <a:pt x="4" y="241"/>
                    </a:lnTo>
                    <a:lnTo>
                      <a:pt x="0" y="259"/>
                    </a:lnTo>
                    <a:lnTo>
                      <a:pt x="0" y="279"/>
                    </a:lnTo>
                    <a:lnTo>
                      <a:pt x="0" y="297"/>
                    </a:lnTo>
                    <a:lnTo>
                      <a:pt x="4" y="315"/>
                    </a:lnTo>
                    <a:lnTo>
                      <a:pt x="8" y="335"/>
                    </a:lnTo>
                    <a:lnTo>
                      <a:pt x="14" y="352"/>
                    </a:lnTo>
                    <a:lnTo>
                      <a:pt x="22" y="369"/>
                    </a:lnTo>
                    <a:lnTo>
                      <a:pt x="33" y="387"/>
                    </a:lnTo>
                    <a:lnTo>
                      <a:pt x="44" y="403"/>
                    </a:lnTo>
                    <a:lnTo>
                      <a:pt x="58" y="418"/>
                    </a:lnTo>
                    <a:lnTo>
                      <a:pt x="66" y="425"/>
                    </a:lnTo>
                    <a:lnTo>
                      <a:pt x="76" y="433"/>
                    </a:lnTo>
                    <a:lnTo>
                      <a:pt x="54" y="506"/>
                    </a:lnTo>
                    <a:lnTo>
                      <a:pt x="115" y="506"/>
                    </a:lnTo>
                    <a:lnTo>
                      <a:pt x="128" y="462"/>
                    </a:lnTo>
                    <a:lnTo>
                      <a:pt x="144" y="469"/>
                    </a:lnTo>
                    <a:lnTo>
                      <a:pt x="161" y="472"/>
                    </a:lnTo>
                    <a:lnTo>
                      <a:pt x="180" y="474"/>
                    </a:lnTo>
                    <a:lnTo>
                      <a:pt x="197" y="475"/>
                    </a:lnTo>
                    <a:lnTo>
                      <a:pt x="215" y="474"/>
                    </a:lnTo>
                    <a:lnTo>
                      <a:pt x="233" y="472"/>
                    </a:lnTo>
                    <a:lnTo>
                      <a:pt x="249" y="469"/>
                    </a:lnTo>
                    <a:lnTo>
                      <a:pt x="266" y="463"/>
                    </a:lnTo>
                    <a:lnTo>
                      <a:pt x="278" y="506"/>
                    </a:lnTo>
                    <a:lnTo>
                      <a:pt x="338" y="506"/>
                    </a:lnTo>
                    <a:lnTo>
                      <a:pt x="318" y="434"/>
                    </a:lnTo>
                    <a:lnTo>
                      <a:pt x="328" y="427"/>
                    </a:lnTo>
                    <a:lnTo>
                      <a:pt x="336" y="418"/>
                    </a:lnTo>
                    <a:lnTo>
                      <a:pt x="350" y="403"/>
                    </a:lnTo>
                    <a:lnTo>
                      <a:pt x="361" y="388"/>
                    </a:lnTo>
                    <a:lnTo>
                      <a:pt x="371" y="371"/>
                    </a:lnTo>
                    <a:lnTo>
                      <a:pt x="379" y="354"/>
                    </a:lnTo>
                    <a:lnTo>
                      <a:pt x="386" y="336"/>
                    </a:lnTo>
                    <a:lnTo>
                      <a:pt x="390" y="316"/>
                    </a:lnTo>
                    <a:lnTo>
                      <a:pt x="393" y="298"/>
                    </a:lnTo>
                    <a:lnTo>
                      <a:pt x="395" y="279"/>
                    </a:lnTo>
                    <a:lnTo>
                      <a:pt x="393" y="260"/>
                    </a:lnTo>
                    <a:lnTo>
                      <a:pt x="391" y="242"/>
                    </a:lnTo>
                    <a:lnTo>
                      <a:pt x="387" y="225"/>
                    </a:lnTo>
                    <a:lnTo>
                      <a:pt x="382" y="208"/>
                    </a:lnTo>
                    <a:lnTo>
                      <a:pt x="375" y="192"/>
                    </a:lnTo>
                    <a:lnTo>
                      <a:pt x="366" y="176"/>
                    </a:lnTo>
                    <a:lnTo>
                      <a:pt x="357" y="162"/>
                    </a:lnTo>
                    <a:lnTo>
                      <a:pt x="345" y="148"/>
                    </a:lnTo>
                    <a:lnTo>
                      <a:pt x="369" y="124"/>
                    </a:lnTo>
                    <a:lnTo>
                      <a:pt x="404" y="136"/>
                    </a:lnTo>
                    <a:close/>
                    <a:moveTo>
                      <a:pt x="456" y="64"/>
                    </a:moveTo>
                    <a:lnTo>
                      <a:pt x="400" y="120"/>
                    </a:lnTo>
                    <a:lnTo>
                      <a:pt x="379" y="113"/>
                    </a:lnTo>
                    <a:lnTo>
                      <a:pt x="436" y="57"/>
                    </a:lnTo>
                    <a:lnTo>
                      <a:pt x="456" y="64"/>
                    </a:lnTo>
                    <a:close/>
                    <a:moveTo>
                      <a:pt x="370" y="103"/>
                    </a:moveTo>
                    <a:lnTo>
                      <a:pt x="362" y="82"/>
                    </a:lnTo>
                    <a:lnTo>
                      <a:pt x="418" y="26"/>
                    </a:lnTo>
                    <a:lnTo>
                      <a:pt x="426" y="46"/>
                    </a:lnTo>
                    <a:lnTo>
                      <a:pt x="398" y="74"/>
                    </a:lnTo>
                    <a:lnTo>
                      <a:pt x="370" y="103"/>
                    </a:lnTo>
                    <a:close/>
                    <a:moveTo>
                      <a:pt x="104" y="492"/>
                    </a:moveTo>
                    <a:lnTo>
                      <a:pt x="74" y="492"/>
                    </a:lnTo>
                    <a:lnTo>
                      <a:pt x="88" y="443"/>
                    </a:lnTo>
                    <a:lnTo>
                      <a:pt x="101" y="450"/>
                    </a:lnTo>
                    <a:lnTo>
                      <a:pt x="114" y="457"/>
                    </a:lnTo>
                    <a:lnTo>
                      <a:pt x="104" y="492"/>
                    </a:lnTo>
                    <a:close/>
                    <a:moveTo>
                      <a:pt x="319" y="492"/>
                    </a:moveTo>
                    <a:lnTo>
                      <a:pt x="289" y="492"/>
                    </a:lnTo>
                    <a:lnTo>
                      <a:pt x="279" y="458"/>
                    </a:lnTo>
                    <a:lnTo>
                      <a:pt x="292" y="451"/>
                    </a:lnTo>
                    <a:lnTo>
                      <a:pt x="305" y="443"/>
                    </a:lnTo>
                    <a:lnTo>
                      <a:pt x="319" y="492"/>
                    </a:lnTo>
                    <a:close/>
                    <a:moveTo>
                      <a:pt x="380" y="279"/>
                    </a:moveTo>
                    <a:lnTo>
                      <a:pt x="380" y="279"/>
                    </a:lnTo>
                    <a:lnTo>
                      <a:pt x="379" y="296"/>
                    </a:lnTo>
                    <a:lnTo>
                      <a:pt x="377" y="314"/>
                    </a:lnTo>
                    <a:lnTo>
                      <a:pt x="373" y="331"/>
                    </a:lnTo>
                    <a:lnTo>
                      <a:pt x="366" y="348"/>
                    </a:lnTo>
                    <a:lnTo>
                      <a:pt x="359" y="364"/>
                    </a:lnTo>
                    <a:lnTo>
                      <a:pt x="349" y="380"/>
                    </a:lnTo>
                    <a:lnTo>
                      <a:pt x="338" y="394"/>
                    </a:lnTo>
                    <a:lnTo>
                      <a:pt x="326" y="407"/>
                    </a:lnTo>
                    <a:lnTo>
                      <a:pt x="314" y="420"/>
                    </a:lnTo>
                    <a:lnTo>
                      <a:pt x="298" y="431"/>
                    </a:lnTo>
                    <a:lnTo>
                      <a:pt x="283" y="439"/>
                    </a:lnTo>
                    <a:lnTo>
                      <a:pt x="267" y="447"/>
                    </a:lnTo>
                    <a:lnTo>
                      <a:pt x="251" y="454"/>
                    </a:lnTo>
                    <a:lnTo>
                      <a:pt x="234" y="458"/>
                    </a:lnTo>
                    <a:lnTo>
                      <a:pt x="215" y="460"/>
                    </a:lnTo>
                    <a:lnTo>
                      <a:pt x="197" y="461"/>
                    </a:lnTo>
                    <a:lnTo>
                      <a:pt x="179" y="460"/>
                    </a:lnTo>
                    <a:lnTo>
                      <a:pt x="161" y="458"/>
                    </a:lnTo>
                    <a:lnTo>
                      <a:pt x="144" y="454"/>
                    </a:lnTo>
                    <a:lnTo>
                      <a:pt x="127" y="447"/>
                    </a:lnTo>
                    <a:lnTo>
                      <a:pt x="110" y="439"/>
                    </a:lnTo>
                    <a:lnTo>
                      <a:pt x="95" y="431"/>
                    </a:lnTo>
                    <a:lnTo>
                      <a:pt x="81" y="420"/>
                    </a:lnTo>
                    <a:lnTo>
                      <a:pt x="67" y="407"/>
                    </a:lnTo>
                    <a:lnTo>
                      <a:pt x="55" y="394"/>
                    </a:lnTo>
                    <a:lnTo>
                      <a:pt x="45" y="379"/>
                    </a:lnTo>
                    <a:lnTo>
                      <a:pt x="35" y="363"/>
                    </a:lnTo>
                    <a:lnTo>
                      <a:pt x="27" y="347"/>
                    </a:lnTo>
                    <a:lnTo>
                      <a:pt x="22" y="330"/>
                    </a:lnTo>
                    <a:lnTo>
                      <a:pt x="18" y="313"/>
                    </a:lnTo>
                    <a:lnTo>
                      <a:pt x="14" y="296"/>
                    </a:lnTo>
                    <a:lnTo>
                      <a:pt x="14" y="279"/>
                    </a:lnTo>
                    <a:lnTo>
                      <a:pt x="14" y="260"/>
                    </a:lnTo>
                    <a:lnTo>
                      <a:pt x="18" y="243"/>
                    </a:lnTo>
                    <a:lnTo>
                      <a:pt x="22" y="226"/>
                    </a:lnTo>
                    <a:lnTo>
                      <a:pt x="27" y="209"/>
                    </a:lnTo>
                    <a:lnTo>
                      <a:pt x="35" y="193"/>
                    </a:lnTo>
                    <a:lnTo>
                      <a:pt x="45" y="177"/>
                    </a:lnTo>
                    <a:lnTo>
                      <a:pt x="55" y="163"/>
                    </a:lnTo>
                    <a:lnTo>
                      <a:pt x="67" y="149"/>
                    </a:lnTo>
                    <a:lnTo>
                      <a:pt x="81" y="136"/>
                    </a:lnTo>
                    <a:lnTo>
                      <a:pt x="95" y="125"/>
                    </a:lnTo>
                    <a:lnTo>
                      <a:pt x="110" y="117"/>
                    </a:lnTo>
                    <a:lnTo>
                      <a:pt x="127" y="109"/>
                    </a:lnTo>
                    <a:lnTo>
                      <a:pt x="144" y="103"/>
                    </a:lnTo>
                    <a:lnTo>
                      <a:pt x="161" y="98"/>
                    </a:lnTo>
                    <a:lnTo>
                      <a:pt x="179" y="96"/>
                    </a:lnTo>
                    <a:lnTo>
                      <a:pt x="197" y="95"/>
                    </a:lnTo>
                    <a:lnTo>
                      <a:pt x="215" y="96"/>
                    </a:lnTo>
                    <a:lnTo>
                      <a:pt x="233" y="98"/>
                    </a:lnTo>
                    <a:lnTo>
                      <a:pt x="250" y="103"/>
                    </a:lnTo>
                    <a:lnTo>
                      <a:pt x="266" y="109"/>
                    </a:lnTo>
                    <a:lnTo>
                      <a:pt x="282" y="115"/>
                    </a:lnTo>
                    <a:lnTo>
                      <a:pt x="297" y="125"/>
                    </a:lnTo>
                    <a:lnTo>
                      <a:pt x="311" y="135"/>
                    </a:lnTo>
                    <a:lnTo>
                      <a:pt x="325" y="148"/>
                    </a:lnTo>
                    <a:lnTo>
                      <a:pt x="301" y="172"/>
                    </a:lnTo>
                    <a:lnTo>
                      <a:pt x="290" y="162"/>
                    </a:lnTo>
                    <a:lnTo>
                      <a:pt x="279" y="153"/>
                    </a:lnTo>
                    <a:lnTo>
                      <a:pt x="266" y="147"/>
                    </a:lnTo>
                    <a:lnTo>
                      <a:pt x="253" y="140"/>
                    </a:lnTo>
                    <a:lnTo>
                      <a:pt x="240" y="136"/>
                    </a:lnTo>
                    <a:lnTo>
                      <a:pt x="226" y="132"/>
                    </a:lnTo>
                    <a:lnTo>
                      <a:pt x="212" y="131"/>
                    </a:lnTo>
                    <a:lnTo>
                      <a:pt x="197" y="130"/>
                    </a:lnTo>
                    <a:lnTo>
                      <a:pt x="183" y="131"/>
                    </a:lnTo>
                    <a:lnTo>
                      <a:pt x="168" y="133"/>
                    </a:lnTo>
                    <a:lnTo>
                      <a:pt x="154" y="136"/>
                    </a:lnTo>
                    <a:lnTo>
                      <a:pt x="140" y="140"/>
                    </a:lnTo>
                    <a:lnTo>
                      <a:pt x="127" y="147"/>
                    </a:lnTo>
                    <a:lnTo>
                      <a:pt x="115" y="154"/>
                    </a:lnTo>
                    <a:lnTo>
                      <a:pt x="103" y="163"/>
                    </a:lnTo>
                    <a:lnTo>
                      <a:pt x="92" y="173"/>
                    </a:lnTo>
                    <a:lnTo>
                      <a:pt x="81" y="185"/>
                    </a:lnTo>
                    <a:lnTo>
                      <a:pt x="73" y="196"/>
                    </a:lnTo>
                    <a:lnTo>
                      <a:pt x="65" y="208"/>
                    </a:lnTo>
                    <a:lnTo>
                      <a:pt x="60" y="222"/>
                    </a:lnTo>
                    <a:lnTo>
                      <a:pt x="54" y="235"/>
                    </a:lnTo>
                    <a:lnTo>
                      <a:pt x="51" y="249"/>
                    </a:lnTo>
                    <a:lnTo>
                      <a:pt x="49" y="263"/>
                    </a:lnTo>
                    <a:lnTo>
                      <a:pt x="49" y="279"/>
                    </a:lnTo>
                    <a:lnTo>
                      <a:pt x="49" y="293"/>
                    </a:lnTo>
                    <a:lnTo>
                      <a:pt x="51" y="307"/>
                    </a:lnTo>
                    <a:lnTo>
                      <a:pt x="54" y="321"/>
                    </a:lnTo>
                    <a:lnTo>
                      <a:pt x="60" y="334"/>
                    </a:lnTo>
                    <a:lnTo>
                      <a:pt x="65" y="348"/>
                    </a:lnTo>
                    <a:lnTo>
                      <a:pt x="73" y="360"/>
                    </a:lnTo>
                    <a:lnTo>
                      <a:pt x="81" y="371"/>
                    </a:lnTo>
                    <a:lnTo>
                      <a:pt x="92" y="383"/>
                    </a:lnTo>
                    <a:lnTo>
                      <a:pt x="103" y="393"/>
                    </a:lnTo>
                    <a:lnTo>
                      <a:pt x="115" y="402"/>
                    </a:lnTo>
                    <a:lnTo>
                      <a:pt x="127" y="409"/>
                    </a:lnTo>
                    <a:lnTo>
                      <a:pt x="140" y="416"/>
                    </a:lnTo>
                    <a:lnTo>
                      <a:pt x="154" y="420"/>
                    </a:lnTo>
                    <a:lnTo>
                      <a:pt x="168" y="424"/>
                    </a:lnTo>
                    <a:lnTo>
                      <a:pt x="183" y="427"/>
                    </a:lnTo>
                    <a:lnTo>
                      <a:pt x="197" y="427"/>
                    </a:lnTo>
                    <a:lnTo>
                      <a:pt x="212" y="427"/>
                    </a:lnTo>
                    <a:lnTo>
                      <a:pt x="226" y="424"/>
                    </a:lnTo>
                    <a:lnTo>
                      <a:pt x="240" y="420"/>
                    </a:lnTo>
                    <a:lnTo>
                      <a:pt x="254" y="416"/>
                    </a:lnTo>
                    <a:lnTo>
                      <a:pt x="267" y="409"/>
                    </a:lnTo>
                    <a:lnTo>
                      <a:pt x="280" y="402"/>
                    </a:lnTo>
                    <a:lnTo>
                      <a:pt x="291" y="393"/>
                    </a:lnTo>
                    <a:lnTo>
                      <a:pt x="303" y="383"/>
                    </a:lnTo>
                    <a:lnTo>
                      <a:pt x="312" y="373"/>
                    </a:lnTo>
                    <a:lnTo>
                      <a:pt x="321" y="361"/>
                    </a:lnTo>
                    <a:lnTo>
                      <a:pt x="329" y="348"/>
                    </a:lnTo>
                    <a:lnTo>
                      <a:pt x="335" y="335"/>
                    </a:lnTo>
                    <a:lnTo>
                      <a:pt x="339" y="322"/>
                    </a:lnTo>
                    <a:lnTo>
                      <a:pt x="343" y="308"/>
                    </a:lnTo>
                    <a:lnTo>
                      <a:pt x="345" y="293"/>
                    </a:lnTo>
                    <a:lnTo>
                      <a:pt x="346" y="279"/>
                    </a:lnTo>
                    <a:lnTo>
                      <a:pt x="345" y="265"/>
                    </a:lnTo>
                    <a:lnTo>
                      <a:pt x="344" y="252"/>
                    </a:lnTo>
                    <a:lnTo>
                      <a:pt x="341" y="240"/>
                    </a:lnTo>
                    <a:lnTo>
                      <a:pt x="337" y="227"/>
                    </a:lnTo>
                    <a:lnTo>
                      <a:pt x="332" y="215"/>
                    </a:lnTo>
                    <a:lnTo>
                      <a:pt x="325" y="203"/>
                    </a:lnTo>
                    <a:lnTo>
                      <a:pt x="319" y="192"/>
                    </a:lnTo>
                    <a:lnTo>
                      <a:pt x="310" y="182"/>
                    </a:lnTo>
                    <a:lnTo>
                      <a:pt x="335" y="158"/>
                    </a:lnTo>
                    <a:lnTo>
                      <a:pt x="345" y="171"/>
                    </a:lnTo>
                    <a:lnTo>
                      <a:pt x="355" y="185"/>
                    </a:lnTo>
                    <a:lnTo>
                      <a:pt x="362" y="199"/>
                    </a:lnTo>
                    <a:lnTo>
                      <a:pt x="369" y="214"/>
                    </a:lnTo>
                    <a:lnTo>
                      <a:pt x="374" y="229"/>
                    </a:lnTo>
                    <a:lnTo>
                      <a:pt x="377" y="245"/>
                    </a:lnTo>
                    <a:lnTo>
                      <a:pt x="379" y="261"/>
                    </a:lnTo>
                    <a:lnTo>
                      <a:pt x="380" y="279"/>
                    </a:lnTo>
                    <a:close/>
                    <a:moveTo>
                      <a:pt x="233" y="279"/>
                    </a:moveTo>
                    <a:lnTo>
                      <a:pt x="233" y="279"/>
                    </a:lnTo>
                    <a:lnTo>
                      <a:pt x="231" y="285"/>
                    </a:lnTo>
                    <a:lnTo>
                      <a:pt x="230" y="292"/>
                    </a:lnTo>
                    <a:lnTo>
                      <a:pt x="226" y="298"/>
                    </a:lnTo>
                    <a:lnTo>
                      <a:pt x="222" y="303"/>
                    </a:lnTo>
                    <a:lnTo>
                      <a:pt x="216" y="308"/>
                    </a:lnTo>
                    <a:lnTo>
                      <a:pt x="211" y="311"/>
                    </a:lnTo>
                    <a:lnTo>
                      <a:pt x="204" y="313"/>
                    </a:lnTo>
                    <a:lnTo>
                      <a:pt x="197" y="313"/>
                    </a:lnTo>
                    <a:lnTo>
                      <a:pt x="190" y="313"/>
                    </a:lnTo>
                    <a:lnTo>
                      <a:pt x="184" y="311"/>
                    </a:lnTo>
                    <a:lnTo>
                      <a:pt x="177" y="308"/>
                    </a:lnTo>
                    <a:lnTo>
                      <a:pt x="172" y="303"/>
                    </a:lnTo>
                    <a:lnTo>
                      <a:pt x="168" y="298"/>
                    </a:lnTo>
                    <a:lnTo>
                      <a:pt x="164" y="292"/>
                    </a:lnTo>
                    <a:lnTo>
                      <a:pt x="162" y="285"/>
                    </a:lnTo>
                    <a:lnTo>
                      <a:pt x="161" y="279"/>
                    </a:lnTo>
                    <a:lnTo>
                      <a:pt x="162" y="271"/>
                    </a:lnTo>
                    <a:lnTo>
                      <a:pt x="164" y="265"/>
                    </a:lnTo>
                    <a:lnTo>
                      <a:pt x="168" y="259"/>
                    </a:lnTo>
                    <a:lnTo>
                      <a:pt x="172" y="253"/>
                    </a:lnTo>
                    <a:lnTo>
                      <a:pt x="177" y="248"/>
                    </a:lnTo>
                    <a:lnTo>
                      <a:pt x="184" y="245"/>
                    </a:lnTo>
                    <a:lnTo>
                      <a:pt x="190" y="243"/>
                    </a:lnTo>
                    <a:lnTo>
                      <a:pt x="197" y="243"/>
                    </a:lnTo>
                    <a:lnTo>
                      <a:pt x="203" y="243"/>
                    </a:lnTo>
                    <a:lnTo>
                      <a:pt x="210" y="245"/>
                    </a:lnTo>
                    <a:lnTo>
                      <a:pt x="215" y="248"/>
                    </a:lnTo>
                    <a:lnTo>
                      <a:pt x="221" y="252"/>
                    </a:lnTo>
                    <a:lnTo>
                      <a:pt x="211" y="262"/>
                    </a:lnTo>
                    <a:lnTo>
                      <a:pt x="209" y="265"/>
                    </a:lnTo>
                    <a:lnTo>
                      <a:pt x="209" y="267"/>
                    </a:lnTo>
                    <a:lnTo>
                      <a:pt x="209" y="270"/>
                    </a:lnTo>
                    <a:lnTo>
                      <a:pt x="211" y="272"/>
                    </a:lnTo>
                    <a:lnTo>
                      <a:pt x="213" y="273"/>
                    </a:lnTo>
                    <a:lnTo>
                      <a:pt x="215" y="274"/>
                    </a:lnTo>
                    <a:lnTo>
                      <a:pt x="218" y="273"/>
                    </a:lnTo>
                    <a:lnTo>
                      <a:pt x="221" y="272"/>
                    </a:lnTo>
                    <a:lnTo>
                      <a:pt x="229" y="263"/>
                    </a:lnTo>
                    <a:lnTo>
                      <a:pt x="231" y="271"/>
                    </a:lnTo>
                    <a:lnTo>
                      <a:pt x="233" y="279"/>
                    </a:lnTo>
                    <a:close/>
                    <a:moveTo>
                      <a:pt x="230" y="242"/>
                    </a:moveTo>
                    <a:lnTo>
                      <a:pt x="230" y="242"/>
                    </a:lnTo>
                    <a:lnTo>
                      <a:pt x="224" y="236"/>
                    </a:lnTo>
                    <a:lnTo>
                      <a:pt x="215" y="232"/>
                    </a:lnTo>
                    <a:lnTo>
                      <a:pt x="207" y="230"/>
                    </a:lnTo>
                    <a:lnTo>
                      <a:pt x="197" y="229"/>
                    </a:lnTo>
                    <a:lnTo>
                      <a:pt x="187" y="230"/>
                    </a:lnTo>
                    <a:lnTo>
                      <a:pt x="179" y="232"/>
                    </a:lnTo>
                    <a:lnTo>
                      <a:pt x="170" y="236"/>
                    </a:lnTo>
                    <a:lnTo>
                      <a:pt x="162" y="243"/>
                    </a:lnTo>
                    <a:lnTo>
                      <a:pt x="156" y="250"/>
                    </a:lnTo>
                    <a:lnTo>
                      <a:pt x="152" y="259"/>
                    </a:lnTo>
                    <a:lnTo>
                      <a:pt x="148" y="269"/>
                    </a:lnTo>
                    <a:lnTo>
                      <a:pt x="147" y="279"/>
                    </a:lnTo>
                    <a:lnTo>
                      <a:pt x="148" y="287"/>
                    </a:lnTo>
                    <a:lnTo>
                      <a:pt x="152" y="297"/>
                    </a:lnTo>
                    <a:lnTo>
                      <a:pt x="156" y="306"/>
                    </a:lnTo>
                    <a:lnTo>
                      <a:pt x="162" y="313"/>
                    </a:lnTo>
                    <a:lnTo>
                      <a:pt x="170" y="320"/>
                    </a:lnTo>
                    <a:lnTo>
                      <a:pt x="179" y="324"/>
                    </a:lnTo>
                    <a:lnTo>
                      <a:pt x="187" y="327"/>
                    </a:lnTo>
                    <a:lnTo>
                      <a:pt x="197" y="327"/>
                    </a:lnTo>
                    <a:lnTo>
                      <a:pt x="207" y="327"/>
                    </a:lnTo>
                    <a:lnTo>
                      <a:pt x="216" y="324"/>
                    </a:lnTo>
                    <a:lnTo>
                      <a:pt x="225" y="320"/>
                    </a:lnTo>
                    <a:lnTo>
                      <a:pt x="233" y="313"/>
                    </a:lnTo>
                    <a:lnTo>
                      <a:pt x="238" y="306"/>
                    </a:lnTo>
                    <a:lnTo>
                      <a:pt x="243" y="297"/>
                    </a:lnTo>
                    <a:lnTo>
                      <a:pt x="245" y="288"/>
                    </a:lnTo>
                    <a:lnTo>
                      <a:pt x="247" y="279"/>
                    </a:lnTo>
                    <a:lnTo>
                      <a:pt x="247" y="271"/>
                    </a:lnTo>
                    <a:lnTo>
                      <a:pt x="244" y="265"/>
                    </a:lnTo>
                    <a:lnTo>
                      <a:pt x="242" y="259"/>
                    </a:lnTo>
                    <a:lnTo>
                      <a:pt x="240" y="253"/>
                    </a:lnTo>
                    <a:lnTo>
                      <a:pt x="268" y="223"/>
                    </a:lnTo>
                    <a:lnTo>
                      <a:pt x="277" y="236"/>
                    </a:lnTo>
                    <a:lnTo>
                      <a:pt x="282" y="249"/>
                    </a:lnTo>
                    <a:lnTo>
                      <a:pt x="285" y="263"/>
                    </a:lnTo>
                    <a:lnTo>
                      <a:pt x="287" y="279"/>
                    </a:lnTo>
                    <a:lnTo>
                      <a:pt x="287" y="287"/>
                    </a:lnTo>
                    <a:lnTo>
                      <a:pt x="285" y="296"/>
                    </a:lnTo>
                    <a:lnTo>
                      <a:pt x="283" y="304"/>
                    </a:lnTo>
                    <a:lnTo>
                      <a:pt x="280" y="312"/>
                    </a:lnTo>
                    <a:lnTo>
                      <a:pt x="277" y="321"/>
                    </a:lnTo>
                    <a:lnTo>
                      <a:pt x="271" y="328"/>
                    </a:lnTo>
                    <a:lnTo>
                      <a:pt x="267" y="335"/>
                    </a:lnTo>
                    <a:lnTo>
                      <a:pt x="261" y="341"/>
                    </a:lnTo>
                    <a:lnTo>
                      <a:pt x="254" y="348"/>
                    </a:lnTo>
                    <a:lnTo>
                      <a:pt x="247" y="353"/>
                    </a:lnTo>
                    <a:lnTo>
                      <a:pt x="239" y="357"/>
                    </a:lnTo>
                    <a:lnTo>
                      <a:pt x="231" y="361"/>
                    </a:lnTo>
                    <a:lnTo>
                      <a:pt x="223" y="364"/>
                    </a:lnTo>
                    <a:lnTo>
                      <a:pt x="215" y="366"/>
                    </a:lnTo>
                    <a:lnTo>
                      <a:pt x="206" y="367"/>
                    </a:lnTo>
                    <a:lnTo>
                      <a:pt x="197" y="368"/>
                    </a:lnTo>
                    <a:lnTo>
                      <a:pt x="188" y="367"/>
                    </a:lnTo>
                    <a:lnTo>
                      <a:pt x="180" y="366"/>
                    </a:lnTo>
                    <a:lnTo>
                      <a:pt x="171" y="364"/>
                    </a:lnTo>
                    <a:lnTo>
                      <a:pt x="162" y="361"/>
                    </a:lnTo>
                    <a:lnTo>
                      <a:pt x="155" y="357"/>
                    </a:lnTo>
                    <a:lnTo>
                      <a:pt x="147" y="353"/>
                    </a:lnTo>
                    <a:lnTo>
                      <a:pt x="140" y="348"/>
                    </a:lnTo>
                    <a:lnTo>
                      <a:pt x="133" y="341"/>
                    </a:lnTo>
                    <a:lnTo>
                      <a:pt x="128" y="335"/>
                    </a:lnTo>
                    <a:lnTo>
                      <a:pt x="122" y="327"/>
                    </a:lnTo>
                    <a:lnTo>
                      <a:pt x="118" y="320"/>
                    </a:lnTo>
                    <a:lnTo>
                      <a:pt x="114" y="312"/>
                    </a:lnTo>
                    <a:lnTo>
                      <a:pt x="110" y="303"/>
                    </a:lnTo>
                    <a:lnTo>
                      <a:pt x="109" y="295"/>
                    </a:lnTo>
                    <a:lnTo>
                      <a:pt x="107" y="287"/>
                    </a:lnTo>
                    <a:lnTo>
                      <a:pt x="107" y="279"/>
                    </a:lnTo>
                    <a:lnTo>
                      <a:pt x="107" y="270"/>
                    </a:lnTo>
                    <a:lnTo>
                      <a:pt x="109" y="261"/>
                    </a:lnTo>
                    <a:lnTo>
                      <a:pt x="110" y="253"/>
                    </a:lnTo>
                    <a:lnTo>
                      <a:pt x="114" y="244"/>
                    </a:lnTo>
                    <a:lnTo>
                      <a:pt x="118" y="236"/>
                    </a:lnTo>
                    <a:lnTo>
                      <a:pt x="122" y="229"/>
                    </a:lnTo>
                    <a:lnTo>
                      <a:pt x="128" y="221"/>
                    </a:lnTo>
                    <a:lnTo>
                      <a:pt x="133" y="215"/>
                    </a:lnTo>
                    <a:lnTo>
                      <a:pt x="141" y="208"/>
                    </a:lnTo>
                    <a:lnTo>
                      <a:pt x="147" y="203"/>
                    </a:lnTo>
                    <a:lnTo>
                      <a:pt x="155" y="199"/>
                    </a:lnTo>
                    <a:lnTo>
                      <a:pt x="162" y="195"/>
                    </a:lnTo>
                    <a:lnTo>
                      <a:pt x="171" y="192"/>
                    </a:lnTo>
                    <a:lnTo>
                      <a:pt x="180" y="190"/>
                    </a:lnTo>
                    <a:lnTo>
                      <a:pt x="188" y="189"/>
                    </a:lnTo>
                    <a:lnTo>
                      <a:pt x="197" y="188"/>
                    </a:lnTo>
                    <a:lnTo>
                      <a:pt x="206" y="189"/>
                    </a:lnTo>
                    <a:lnTo>
                      <a:pt x="214" y="190"/>
                    </a:lnTo>
                    <a:lnTo>
                      <a:pt x="223" y="192"/>
                    </a:lnTo>
                    <a:lnTo>
                      <a:pt x="230" y="194"/>
                    </a:lnTo>
                    <a:lnTo>
                      <a:pt x="238" y="199"/>
                    </a:lnTo>
                    <a:lnTo>
                      <a:pt x="245" y="203"/>
                    </a:lnTo>
                    <a:lnTo>
                      <a:pt x="253" y="207"/>
                    </a:lnTo>
                    <a:lnTo>
                      <a:pt x="260" y="214"/>
                    </a:lnTo>
                    <a:lnTo>
                      <a:pt x="230" y="242"/>
                    </a:lnTo>
                    <a:close/>
                    <a:moveTo>
                      <a:pt x="269" y="203"/>
                    </a:moveTo>
                    <a:lnTo>
                      <a:pt x="269" y="203"/>
                    </a:lnTo>
                    <a:lnTo>
                      <a:pt x="262" y="196"/>
                    </a:lnTo>
                    <a:lnTo>
                      <a:pt x="254" y="191"/>
                    </a:lnTo>
                    <a:lnTo>
                      <a:pt x="245" y="186"/>
                    </a:lnTo>
                    <a:lnTo>
                      <a:pt x="236" y="181"/>
                    </a:lnTo>
                    <a:lnTo>
                      <a:pt x="227" y="178"/>
                    </a:lnTo>
                    <a:lnTo>
                      <a:pt x="217" y="176"/>
                    </a:lnTo>
                    <a:lnTo>
                      <a:pt x="208" y="175"/>
                    </a:lnTo>
                    <a:lnTo>
                      <a:pt x="197" y="174"/>
                    </a:lnTo>
                    <a:lnTo>
                      <a:pt x="187" y="175"/>
                    </a:lnTo>
                    <a:lnTo>
                      <a:pt x="176" y="176"/>
                    </a:lnTo>
                    <a:lnTo>
                      <a:pt x="167" y="178"/>
                    </a:lnTo>
                    <a:lnTo>
                      <a:pt x="157" y="182"/>
                    </a:lnTo>
                    <a:lnTo>
                      <a:pt x="148" y="187"/>
                    </a:lnTo>
                    <a:lnTo>
                      <a:pt x="140" y="191"/>
                    </a:lnTo>
                    <a:lnTo>
                      <a:pt x="131" y="198"/>
                    </a:lnTo>
                    <a:lnTo>
                      <a:pt x="123" y="205"/>
                    </a:lnTo>
                    <a:lnTo>
                      <a:pt x="117" y="213"/>
                    </a:lnTo>
                    <a:lnTo>
                      <a:pt x="110" y="221"/>
                    </a:lnTo>
                    <a:lnTo>
                      <a:pt x="105" y="230"/>
                    </a:lnTo>
                    <a:lnTo>
                      <a:pt x="101" y="239"/>
                    </a:lnTo>
                    <a:lnTo>
                      <a:pt x="98" y="248"/>
                    </a:lnTo>
                    <a:lnTo>
                      <a:pt x="95" y="258"/>
                    </a:lnTo>
                    <a:lnTo>
                      <a:pt x="93" y="268"/>
                    </a:lnTo>
                    <a:lnTo>
                      <a:pt x="93" y="279"/>
                    </a:lnTo>
                    <a:lnTo>
                      <a:pt x="93" y="288"/>
                    </a:lnTo>
                    <a:lnTo>
                      <a:pt x="95" y="298"/>
                    </a:lnTo>
                    <a:lnTo>
                      <a:pt x="98" y="308"/>
                    </a:lnTo>
                    <a:lnTo>
                      <a:pt x="101" y="317"/>
                    </a:lnTo>
                    <a:lnTo>
                      <a:pt x="105" y="326"/>
                    </a:lnTo>
                    <a:lnTo>
                      <a:pt x="110" y="336"/>
                    </a:lnTo>
                    <a:lnTo>
                      <a:pt x="117" y="343"/>
                    </a:lnTo>
                    <a:lnTo>
                      <a:pt x="123" y="352"/>
                    </a:lnTo>
                    <a:lnTo>
                      <a:pt x="131" y="358"/>
                    </a:lnTo>
                    <a:lnTo>
                      <a:pt x="140" y="365"/>
                    </a:lnTo>
                    <a:lnTo>
                      <a:pt x="148" y="370"/>
                    </a:lnTo>
                    <a:lnTo>
                      <a:pt x="157" y="375"/>
                    </a:lnTo>
                    <a:lnTo>
                      <a:pt x="167" y="378"/>
                    </a:lnTo>
                    <a:lnTo>
                      <a:pt x="176" y="380"/>
                    </a:lnTo>
                    <a:lnTo>
                      <a:pt x="187" y="381"/>
                    </a:lnTo>
                    <a:lnTo>
                      <a:pt x="197" y="382"/>
                    </a:lnTo>
                    <a:lnTo>
                      <a:pt x="208" y="381"/>
                    </a:lnTo>
                    <a:lnTo>
                      <a:pt x="217" y="380"/>
                    </a:lnTo>
                    <a:lnTo>
                      <a:pt x="227" y="378"/>
                    </a:lnTo>
                    <a:lnTo>
                      <a:pt x="237" y="375"/>
                    </a:lnTo>
                    <a:lnTo>
                      <a:pt x="247" y="370"/>
                    </a:lnTo>
                    <a:lnTo>
                      <a:pt x="255" y="365"/>
                    </a:lnTo>
                    <a:lnTo>
                      <a:pt x="263" y="358"/>
                    </a:lnTo>
                    <a:lnTo>
                      <a:pt x="270" y="352"/>
                    </a:lnTo>
                    <a:lnTo>
                      <a:pt x="278" y="344"/>
                    </a:lnTo>
                    <a:lnTo>
                      <a:pt x="283" y="336"/>
                    </a:lnTo>
                    <a:lnTo>
                      <a:pt x="289" y="327"/>
                    </a:lnTo>
                    <a:lnTo>
                      <a:pt x="293" y="317"/>
                    </a:lnTo>
                    <a:lnTo>
                      <a:pt x="296" y="309"/>
                    </a:lnTo>
                    <a:lnTo>
                      <a:pt x="299" y="299"/>
                    </a:lnTo>
                    <a:lnTo>
                      <a:pt x="301" y="288"/>
                    </a:lnTo>
                    <a:lnTo>
                      <a:pt x="301" y="279"/>
                    </a:lnTo>
                    <a:lnTo>
                      <a:pt x="301" y="269"/>
                    </a:lnTo>
                    <a:lnTo>
                      <a:pt x="299" y="260"/>
                    </a:lnTo>
                    <a:lnTo>
                      <a:pt x="297" y="253"/>
                    </a:lnTo>
                    <a:lnTo>
                      <a:pt x="295" y="244"/>
                    </a:lnTo>
                    <a:lnTo>
                      <a:pt x="292" y="236"/>
                    </a:lnTo>
                    <a:lnTo>
                      <a:pt x="289" y="228"/>
                    </a:lnTo>
                    <a:lnTo>
                      <a:pt x="284" y="221"/>
                    </a:lnTo>
                    <a:lnTo>
                      <a:pt x="279" y="214"/>
                    </a:lnTo>
                    <a:lnTo>
                      <a:pt x="301" y="192"/>
                    </a:lnTo>
                    <a:lnTo>
                      <a:pt x="308" y="202"/>
                    </a:lnTo>
                    <a:lnTo>
                      <a:pt x="314" y="212"/>
                    </a:lnTo>
                    <a:lnTo>
                      <a:pt x="319" y="221"/>
                    </a:lnTo>
                    <a:lnTo>
                      <a:pt x="323" y="232"/>
                    </a:lnTo>
                    <a:lnTo>
                      <a:pt x="328" y="243"/>
                    </a:lnTo>
                    <a:lnTo>
                      <a:pt x="330" y="255"/>
                    </a:lnTo>
                    <a:lnTo>
                      <a:pt x="331" y="267"/>
                    </a:lnTo>
                    <a:lnTo>
                      <a:pt x="332" y="279"/>
                    </a:lnTo>
                    <a:lnTo>
                      <a:pt x="331" y="292"/>
                    </a:lnTo>
                    <a:lnTo>
                      <a:pt x="329" y="304"/>
                    </a:lnTo>
                    <a:lnTo>
                      <a:pt x="326" y="317"/>
                    </a:lnTo>
                    <a:lnTo>
                      <a:pt x="321" y="329"/>
                    </a:lnTo>
                    <a:lnTo>
                      <a:pt x="316" y="341"/>
                    </a:lnTo>
                    <a:lnTo>
                      <a:pt x="309" y="353"/>
                    </a:lnTo>
                    <a:lnTo>
                      <a:pt x="302" y="364"/>
                    </a:lnTo>
                    <a:lnTo>
                      <a:pt x="292" y="374"/>
                    </a:lnTo>
                    <a:lnTo>
                      <a:pt x="282" y="382"/>
                    </a:lnTo>
                    <a:lnTo>
                      <a:pt x="271" y="390"/>
                    </a:lnTo>
                    <a:lnTo>
                      <a:pt x="261" y="397"/>
                    </a:lnTo>
                    <a:lnTo>
                      <a:pt x="249" y="403"/>
                    </a:lnTo>
                    <a:lnTo>
                      <a:pt x="237" y="407"/>
                    </a:lnTo>
                    <a:lnTo>
                      <a:pt x="224" y="410"/>
                    </a:lnTo>
                    <a:lnTo>
                      <a:pt x="211" y="412"/>
                    </a:lnTo>
                    <a:lnTo>
                      <a:pt x="197" y="412"/>
                    </a:lnTo>
                    <a:lnTo>
                      <a:pt x="184" y="412"/>
                    </a:lnTo>
                    <a:lnTo>
                      <a:pt x="171" y="410"/>
                    </a:lnTo>
                    <a:lnTo>
                      <a:pt x="158" y="407"/>
                    </a:lnTo>
                    <a:lnTo>
                      <a:pt x="146" y="403"/>
                    </a:lnTo>
                    <a:lnTo>
                      <a:pt x="134" y="397"/>
                    </a:lnTo>
                    <a:lnTo>
                      <a:pt x="122" y="390"/>
                    </a:lnTo>
                    <a:lnTo>
                      <a:pt x="112" y="382"/>
                    </a:lnTo>
                    <a:lnTo>
                      <a:pt x="102" y="374"/>
                    </a:lnTo>
                    <a:lnTo>
                      <a:pt x="93" y="363"/>
                    </a:lnTo>
                    <a:lnTo>
                      <a:pt x="85" y="352"/>
                    </a:lnTo>
                    <a:lnTo>
                      <a:pt x="78" y="341"/>
                    </a:lnTo>
                    <a:lnTo>
                      <a:pt x="73" y="328"/>
                    </a:lnTo>
                    <a:lnTo>
                      <a:pt x="68" y="316"/>
                    </a:lnTo>
                    <a:lnTo>
                      <a:pt x="65" y="303"/>
                    </a:lnTo>
                    <a:lnTo>
                      <a:pt x="63" y="290"/>
                    </a:lnTo>
                    <a:lnTo>
                      <a:pt x="63" y="279"/>
                    </a:lnTo>
                    <a:lnTo>
                      <a:pt x="63" y="266"/>
                    </a:lnTo>
                    <a:lnTo>
                      <a:pt x="65" y="253"/>
                    </a:lnTo>
                    <a:lnTo>
                      <a:pt x="68" y="240"/>
                    </a:lnTo>
                    <a:lnTo>
                      <a:pt x="73" y="228"/>
                    </a:lnTo>
                    <a:lnTo>
                      <a:pt x="78" y="216"/>
                    </a:lnTo>
                    <a:lnTo>
                      <a:pt x="85" y="204"/>
                    </a:lnTo>
                    <a:lnTo>
                      <a:pt x="93" y="193"/>
                    </a:lnTo>
                    <a:lnTo>
                      <a:pt x="102" y="182"/>
                    </a:lnTo>
                    <a:lnTo>
                      <a:pt x="112" y="174"/>
                    </a:lnTo>
                    <a:lnTo>
                      <a:pt x="122" y="166"/>
                    </a:lnTo>
                    <a:lnTo>
                      <a:pt x="134" y="160"/>
                    </a:lnTo>
                    <a:lnTo>
                      <a:pt x="145" y="153"/>
                    </a:lnTo>
                    <a:lnTo>
                      <a:pt x="158" y="149"/>
                    </a:lnTo>
                    <a:lnTo>
                      <a:pt x="171" y="146"/>
                    </a:lnTo>
                    <a:lnTo>
                      <a:pt x="184" y="145"/>
                    </a:lnTo>
                    <a:lnTo>
                      <a:pt x="197" y="144"/>
                    </a:lnTo>
                    <a:lnTo>
                      <a:pt x="210" y="145"/>
                    </a:lnTo>
                    <a:lnTo>
                      <a:pt x="223" y="146"/>
                    </a:lnTo>
                    <a:lnTo>
                      <a:pt x="236" y="149"/>
                    </a:lnTo>
                    <a:lnTo>
                      <a:pt x="248" y="153"/>
                    </a:lnTo>
                    <a:lnTo>
                      <a:pt x="260" y="159"/>
                    </a:lnTo>
                    <a:lnTo>
                      <a:pt x="270" y="165"/>
                    </a:lnTo>
                    <a:lnTo>
                      <a:pt x="281" y="173"/>
                    </a:lnTo>
                    <a:lnTo>
                      <a:pt x="291" y="181"/>
                    </a:lnTo>
                    <a:lnTo>
                      <a:pt x="269" y="2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</p:grpSp>
        <p:grpSp>
          <p:nvGrpSpPr>
            <p:cNvPr id="11287" name="Group 29"/>
            <p:cNvGrpSpPr/>
            <p:nvPr/>
          </p:nvGrpSpPr>
          <p:grpSpPr>
            <a:xfrm>
              <a:off x="10224029" y="4502791"/>
              <a:ext cx="741192" cy="741192"/>
              <a:chOff x="8012369" y="4683768"/>
              <a:chExt cx="894896" cy="894896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8012475" y="4683768"/>
                <a:ext cx="894790" cy="894896"/>
              </a:xfrm>
              <a:prstGeom prst="ellipse">
                <a:avLst/>
              </a:prstGeom>
              <a:solidFill>
                <a:srgbClr val="41546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8213496" y="4906953"/>
                <a:ext cx="492643" cy="448527"/>
                <a:chOff x="2846388" y="1879600"/>
                <a:chExt cx="744538" cy="677863"/>
              </a:xfrm>
              <a:solidFill>
                <a:schemeClr val="bg1"/>
              </a:solidFill>
            </p:grpSpPr>
            <p:sp>
              <p:nvSpPr>
                <p:cNvPr id="47" name="Freeform 46"/>
                <p:cNvSpPr>
                  <a:spLocks noEditPoints="1"/>
                </p:cNvSpPr>
                <p:nvPr/>
              </p:nvSpPr>
              <p:spPr bwMode="auto">
                <a:xfrm>
                  <a:off x="2846388" y="1879600"/>
                  <a:ext cx="744538" cy="677863"/>
                </a:xfrm>
                <a:custGeom>
                  <a:gdLst>
                    <a:gd fmla="*/ 427 w 469" name="T0"/>
                    <a:gd fmla="*/ 0 h 427" name="T1"/>
                    <a:gd fmla="*/ 427 w 469" name="T2"/>
                    <a:gd fmla="*/ 7 h 427" name="T3"/>
                    <a:gd fmla="*/ 199 w 469" name="T4"/>
                    <a:gd fmla="*/ 106 h 427" name="T5"/>
                    <a:gd fmla="*/ 28 w 469" name="T6"/>
                    <a:gd fmla="*/ 106 h 427" name="T7"/>
                    <a:gd fmla="*/ 28 w 469" name="T8"/>
                    <a:gd fmla="*/ 116 h 427" name="T9"/>
                    <a:gd fmla="*/ 0 w 469" name="T10"/>
                    <a:gd fmla="*/ 116 h 427" name="T11"/>
                    <a:gd fmla="*/ 0 w 469" name="T12"/>
                    <a:gd fmla="*/ 263 h 427" name="T13"/>
                    <a:gd fmla="*/ 28 w 469" name="T14"/>
                    <a:gd fmla="*/ 263 h 427" name="T15"/>
                    <a:gd fmla="*/ 28 w 469" name="T16"/>
                    <a:gd fmla="*/ 274 h 427" name="T17"/>
                    <a:gd fmla="*/ 51 w 469" name="T18"/>
                    <a:gd fmla="*/ 274 h 427" name="T19"/>
                    <a:gd fmla="*/ 62 w 469" name="T20"/>
                    <a:gd fmla="*/ 307 h 427" name="T21"/>
                    <a:gd fmla="*/ 70 w 469" name="T22"/>
                    <a:gd fmla="*/ 305 h 427" name="T23"/>
                    <a:gd fmla="*/ 107 w 469" name="T24"/>
                    <a:gd fmla="*/ 427 h 427" name="T25"/>
                    <a:gd fmla="*/ 215 w 469" name="T26"/>
                    <a:gd fmla="*/ 427 h 427" name="T27"/>
                    <a:gd fmla="*/ 185 w 469" name="T28"/>
                    <a:gd fmla="*/ 330 h 427" name="T29"/>
                    <a:gd fmla="*/ 210 w 469" name="T30"/>
                    <a:gd fmla="*/ 330 h 427" name="T31"/>
                    <a:gd fmla="*/ 193 w 469" name="T32"/>
                    <a:gd fmla="*/ 275 h 427" name="T33"/>
                    <a:gd fmla="*/ 197 w 469" name="T34"/>
                    <a:gd fmla="*/ 274 h 427" name="T35"/>
                    <a:gd fmla="*/ 199 w 469" name="T36"/>
                    <a:gd fmla="*/ 274 h 427" name="T37"/>
                    <a:gd fmla="*/ 427 w 469" name="T38"/>
                    <a:gd fmla="*/ 372 h 427" name="T39"/>
                    <a:gd fmla="*/ 427 w 469" name="T40"/>
                    <a:gd fmla="*/ 380 h 427" name="T41"/>
                    <a:gd fmla="*/ 469 w 469" name="T42"/>
                    <a:gd fmla="*/ 380 h 427" name="T43"/>
                    <a:gd fmla="*/ 469 w 469" name="T44"/>
                    <a:gd fmla="*/ 0 h 427" name="T45"/>
                    <a:gd fmla="*/ 427 w 469" name="T46"/>
                    <a:gd fmla="*/ 0 h 427" name="T47"/>
                    <a:gd fmla="*/ 75 w 469" name="T48"/>
                    <a:gd fmla="*/ 274 h 427" name="T49"/>
                    <a:gd fmla="*/ 139 w 469" name="T50"/>
                    <a:gd fmla="*/ 274 h 427" name="T51"/>
                    <a:gd fmla="*/ 79 w 469" name="T52"/>
                    <a:gd fmla="*/ 288 h 427" name="T53"/>
                    <a:gd fmla="*/ 75 w 469" name="T54"/>
                    <a:gd fmla="*/ 274 h 427" name="T55"/>
                    <a:gd fmla="*/ 14 w 469" name="T56"/>
                    <a:gd fmla="*/ 249 h 427" name="T57"/>
                    <a:gd fmla="*/ 14 w 469" name="T58"/>
                    <a:gd fmla="*/ 130 h 427" name="T59"/>
                    <a:gd fmla="*/ 28 w 469" name="T60"/>
                    <a:gd fmla="*/ 130 h 427" name="T61"/>
                    <a:gd fmla="*/ 28 w 469" name="T62"/>
                    <a:gd fmla="*/ 249 h 427" name="T63"/>
                    <a:gd fmla="*/ 14 w 469" name="T64"/>
                    <a:gd fmla="*/ 249 h 427" name="T65"/>
                    <a:gd fmla="*/ 43 w 469" name="T66"/>
                    <a:gd fmla="*/ 120 h 427" name="T67"/>
                    <a:gd fmla="*/ 196 w 469" name="T68"/>
                    <a:gd fmla="*/ 120 h 427" name="T69"/>
                    <a:gd fmla="*/ 196 w 469" name="T70"/>
                    <a:gd fmla="*/ 260 h 427" name="T71"/>
                    <a:gd fmla="*/ 43 w 469" name="T72"/>
                    <a:gd fmla="*/ 260 h 427" name="T73"/>
                    <a:gd fmla="*/ 43 w 469" name="T74"/>
                    <a:gd fmla="*/ 120 h 427" name="T75"/>
                    <a:gd fmla="*/ 118 w 469" name="T76"/>
                    <a:gd fmla="*/ 412 h 427" name="T77"/>
                    <a:gd fmla="*/ 84 w 469" name="T78"/>
                    <a:gd fmla="*/ 302 h 427" name="T79"/>
                    <a:gd fmla="*/ 156 w 469" name="T80"/>
                    <a:gd fmla="*/ 284 h 427" name="T81"/>
                    <a:gd fmla="*/ 196 w 469" name="T82"/>
                    <a:gd fmla="*/ 412 h 427" name="T83"/>
                    <a:gd fmla="*/ 118 w 469" name="T84"/>
                    <a:gd fmla="*/ 412 h 427" name="T85"/>
                    <a:gd fmla="*/ 190 w 469" name="T86"/>
                    <a:gd fmla="*/ 316 h 427" name="T87"/>
                    <a:gd fmla="*/ 181 w 469" name="T88"/>
                    <a:gd fmla="*/ 316 h 427" name="T89"/>
                    <a:gd fmla="*/ 170 w 469" name="T90"/>
                    <a:gd fmla="*/ 280 h 427" name="T91"/>
                    <a:gd fmla="*/ 179 w 469" name="T92"/>
                    <a:gd fmla="*/ 278 h 427" name="T93"/>
                    <a:gd fmla="*/ 190 w 469" name="T94"/>
                    <a:gd fmla="*/ 316 h 427" name="T95"/>
                    <a:gd fmla="*/ 427 w 469" name="T96"/>
                    <a:gd fmla="*/ 357 h 427" name="T97"/>
                    <a:gd fmla="*/ 211 w 469" name="T98"/>
                    <a:gd fmla="*/ 264 h 427" name="T99"/>
                    <a:gd fmla="*/ 211 w 469" name="T100"/>
                    <a:gd fmla="*/ 116 h 427" name="T101"/>
                    <a:gd fmla="*/ 427 w 469" name="T102"/>
                    <a:gd fmla="*/ 23 h 427" name="T103"/>
                    <a:gd fmla="*/ 427 w 469" name="T104"/>
                    <a:gd fmla="*/ 357 h 427" name="T105"/>
                    <a:gd fmla="*/ 455 w 469" name="T106"/>
                    <a:gd fmla="*/ 366 h 427" name="T107"/>
                    <a:gd fmla="*/ 441 w 469" name="T108"/>
                    <a:gd fmla="*/ 366 h 427" name="T109"/>
                    <a:gd fmla="*/ 441 w 469" name="T110"/>
                    <a:gd fmla="*/ 14 h 427" name="T111"/>
                    <a:gd fmla="*/ 455 w 469" name="T112"/>
                    <a:gd fmla="*/ 14 h 427" name="T113"/>
                    <a:gd fmla="*/ 455 w 469" name="T114"/>
                    <a:gd fmla="*/ 366 h 427" name="T1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b="b" l="0" r="r" t="0"/>
                  <a:pathLst>
                    <a:path h="427" w="469">
                      <a:moveTo>
                        <a:pt x="427" y="0"/>
                      </a:moveTo>
                      <a:lnTo>
                        <a:pt x="427" y="7"/>
                      </a:lnTo>
                      <a:lnTo>
                        <a:pt x="199" y="106"/>
                      </a:lnTo>
                      <a:lnTo>
                        <a:pt x="28" y="106"/>
                      </a:lnTo>
                      <a:lnTo>
                        <a:pt x="28" y="116"/>
                      </a:lnTo>
                      <a:lnTo>
                        <a:pt x="0" y="116"/>
                      </a:lnTo>
                      <a:lnTo>
                        <a:pt x="0" y="263"/>
                      </a:lnTo>
                      <a:lnTo>
                        <a:pt x="28" y="263"/>
                      </a:lnTo>
                      <a:lnTo>
                        <a:pt x="28" y="274"/>
                      </a:lnTo>
                      <a:lnTo>
                        <a:pt x="51" y="274"/>
                      </a:lnTo>
                      <a:lnTo>
                        <a:pt x="62" y="307"/>
                      </a:lnTo>
                      <a:lnTo>
                        <a:pt x="70" y="305"/>
                      </a:lnTo>
                      <a:lnTo>
                        <a:pt x="107" y="427"/>
                      </a:lnTo>
                      <a:lnTo>
                        <a:pt x="215" y="427"/>
                      </a:lnTo>
                      <a:lnTo>
                        <a:pt x="185" y="330"/>
                      </a:lnTo>
                      <a:lnTo>
                        <a:pt x="210" y="330"/>
                      </a:lnTo>
                      <a:lnTo>
                        <a:pt x="193" y="275"/>
                      </a:lnTo>
                      <a:lnTo>
                        <a:pt x="197" y="274"/>
                      </a:lnTo>
                      <a:lnTo>
                        <a:pt x="199" y="274"/>
                      </a:lnTo>
                      <a:lnTo>
                        <a:pt x="427" y="372"/>
                      </a:lnTo>
                      <a:lnTo>
                        <a:pt x="427" y="380"/>
                      </a:lnTo>
                      <a:lnTo>
                        <a:pt x="469" y="380"/>
                      </a:lnTo>
                      <a:lnTo>
                        <a:pt x="469" y="0"/>
                      </a:lnTo>
                      <a:lnTo>
                        <a:pt x="427" y="0"/>
                      </a:lnTo>
                      <a:close/>
                      <a:moveTo>
                        <a:pt x="75" y="274"/>
                      </a:moveTo>
                      <a:lnTo>
                        <a:pt x="139" y="274"/>
                      </a:lnTo>
                      <a:lnTo>
                        <a:pt x="79" y="288"/>
                      </a:lnTo>
                      <a:lnTo>
                        <a:pt x="75" y="274"/>
                      </a:lnTo>
                      <a:close/>
                      <a:moveTo>
                        <a:pt x="14" y="249"/>
                      </a:moveTo>
                      <a:lnTo>
                        <a:pt x="14" y="130"/>
                      </a:lnTo>
                      <a:lnTo>
                        <a:pt x="28" y="130"/>
                      </a:lnTo>
                      <a:lnTo>
                        <a:pt x="28" y="249"/>
                      </a:lnTo>
                      <a:lnTo>
                        <a:pt x="14" y="249"/>
                      </a:lnTo>
                      <a:close/>
                      <a:moveTo>
                        <a:pt x="43" y="120"/>
                      </a:moveTo>
                      <a:lnTo>
                        <a:pt x="196" y="120"/>
                      </a:lnTo>
                      <a:lnTo>
                        <a:pt x="196" y="260"/>
                      </a:lnTo>
                      <a:lnTo>
                        <a:pt x="43" y="260"/>
                      </a:lnTo>
                      <a:lnTo>
                        <a:pt x="43" y="120"/>
                      </a:lnTo>
                      <a:close/>
                      <a:moveTo>
                        <a:pt x="118" y="412"/>
                      </a:moveTo>
                      <a:lnTo>
                        <a:pt x="84" y="302"/>
                      </a:lnTo>
                      <a:lnTo>
                        <a:pt x="156" y="284"/>
                      </a:lnTo>
                      <a:lnTo>
                        <a:pt x="196" y="412"/>
                      </a:lnTo>
                      <a:lnTo>
                        <a:pt x="118" y="412"/>
                      </a:lnTo>
                      <a:close/>
                      <a:moveTo>
                        <a:pt x="190" y="316"/>
                      </a:moveTo>
                      <a:lnTo>
                        <a:pt x="181" y="316"/>
                      </a:lnTo>
                      <a:lnTo>
                        <a:pt x="170" y="280"/>
                      </a:lnTo>
                      <a:lnTo>
                        <a:pt x="179" y="278"/>
                      </a:lnTo>
                      <a:lnTo>
                        <a:pt x="190" y="316"/>
                      </a:lnTo>
                      <a:close/>
                      <a:moveTo>
                        <a:pt x="427" y="357"/>
                      </a:moveTo>
                      <a:lnTo>
                        <a:pt x="211" y="264"/>
                      </a:lnTo>
                      <a:lnTo>
                        <a:pt x="211" y="116"/>
                      </a:lnTo>
                      <a:lnTo>
                        <a:pt x="427" y="23"/>
                      </a:lnTo>
                      <a:lnTo>
                        <a:pt x="427" y="357"/>
                      </a:lnTo>
                      <a:close/>
                      <a:moveTo>
                        <a:pt x="455" y="366"/>
                      </a:moveTo>
                      <a:lnTo>
                        <a:pt x="441" y="366"/>
                      </a:lnTo>
                      <a:lnTo>
                        <a:pt x="441" y="14"/>
                      </a:lnTo>
                      <a:lnTo>
                        <a:pt x="455" y="14"/>
                      </a:lnTo>
                      <a:lnTo>
                        <a:pt x="455" y="3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Rectangle 47"/>
                <p:cNvSpPr>
                  <a:spLocks noChangeArrowheads="1"/>
                </p:cNvSpPr>
                <p:nvPr/>
              </p:nvSpPr>
              <p:spPr bwMode="auto">
                <a:xfrm>
                  <a:off x="2932113" y="2097088"/>
                  <a:ext cx="171450" cy="222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1288" name="Group 30"/>
            <p:cNvGrpSpPr/>
            <p:nvPr/>
          </p:nvGrpSpPr>
          <p:grpSpPr>
            <a:xfrm>
              <a:off x="8610191" y="4502791"/>
              <a:ext cx="741192" cy="741192"/>
              <a:chOff x="3284736" y="4683768"/>
              <a:chExt cx="894896" cy="894896"/>
            </a:xfrm>
          </p:grpSpPr>
          <p:sp>
            <p:nvSpPr>
              <p:cNvPr id="32" name="Oval 31"/>
              <p:cNvSpPr/>
              <p:nvPr/>
            </p:nvSpPr>
            <p:spPr>
              <a:xfrm flipH="1">
                <a:off x="3284736" y="4683768"/>
                <a:ext cx="894791" cy="89489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/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3534707" y="4876492"/>
                <a:ext cx="394955" cy="509449"/>
                <a:chOff x="8693150" y="3081338"/>
                <a:chExt cx="596901" cy="769938"/>
              </a:xfrm>
              <a:solidFill>
                <a:schemeClr val="bg1"/>
              </a:solidFill>
            </p:grpSpPr>
            <p:sp>
              <p:nvSpPr>
                <p:cNvPr id="34" name="Freeform 33"/>
                <p:cNvSpPr>
                  <a:spLocks noEditPoints="1"/>
                </p:cNvSpPr>
                <p:nvPr/>
              </p:nvSpPr>
              <p:spPr bwMode="auto">
                <a:xfrm>
                  <a:off x="8693150" y="3081338"/>
                  <a:ext cx="508000" cy="769938"/>
                </a:xfrm>
                <a:custGeom>
                  <a:gdLst>
                    <a:gd fmla="*/ 217 w 320" name="T0"/>
                    <a:gd fmla="*/ 57 h 485" name="T1"/>
                    <a:gd fmla="*/ 181 w 320" name="T2"/>
                    <a:gd fmla="*/ 43 h 485" name="T3"/>
                    <a:gd fmla="*/ 182 w 320" name="T4"/>
                    <a:gd fmla="*/ 34 h 485" name="T5"/>
                    <a:gd fmla="*/ 182 w 320" name="T6"/>
                    <a:gd fmla="*/ 24 h 485" name="T7"/>
                    <a:gd fmla="*/ 173 w 320" name="T8"/>
                    <a:gd fmla="*/ 8 h 485" name="T9"/>
                    <a:gd fmla="*/ 159 w 320" name="T10"/>
                    <a:gd fmla="*/ 1 h 485" name="T11"/>
                    <a:gd fmla="*/ 154 w 320" name="T12"/>
                    <a:gd fmla="*/ 0 h 485" name="T13"/>
                    <a:gd fmla="*/ 147 w 320" name="T14"/>
                    <a:gd fmla="*/ 1 h 485" name="T15"/>
                    <a:gd fmla="*/ 133 w 320" name="T16"/>
                    <a:gd fmla="*/ 8 h 485" name="T17"/>
                    <a:gd fmla="*/ 125 w 320" name="T18"/>
                    <a:gd fmla="*/ 24 h 485" name="T19"/>
                    <a:gd fmla="*/ 125 w 320" name="T20"/>
                    <a:gd fmla="*/ 34 h 485" name="T21"/>
                    <a:gd fmla="*/ 106 w 320" name="T22"/>
                    <a:gd fmla="*/ 43 h 485" name="T23"/>
                    <a:gd fmla="*/ 92 w 320" name="T24"/>
                    <a:gd fmla="*/ 63 h 485" name="T25"/>
                    <a:gd fmla="*/ 16 w 320" name="T26"/>
                    <a:gd fmla="*/ 63 h 485" name="T27"/>
                    <a:gd fmla="*/ 6 w 320" name="T28"/>
                    <a:gd fmla="*/ 68 h 485" name="T29"/>
                    <a:gd fmla="*/ 0 w 320" name="T30"/>
                    <a:gd fmla="*/ 79 h 485" name="T31"/>
                    <a:gd fmla="*/ 1 w 320" name="T32"/>
                    <a:gd fmla="*/ 475 h 485" name="T33"/>
                    <a:gd fmla="*/ 16 w 320" name="T34"/>
                    <a:gd fmla="*/ 485 h 485" name="T35"/>
                    <a:gd fmla="*/ 310 w 320" name="T36"/>
                    <a:gd fmla="*/ 484 h 485" name="T37"/>
                    <a:gd fmla="*/ 320 w 320" name="T38"/>
                    <a:gd fmla="*/ 470 h 485" name="T39"/>
                    <a:gd fmla="*/ 319 w 320" name="T40"/>
                    <a:gd fmla="*/ 73 h 485" name="T41"/>
                    <a:gd fmla="*/ 305 w 320" name="T42"/>
                    <a:gd fmla="*/ 63 h 485" name="T43"/>
                    <a:gd fmla="*/ 134 w 320" name="T44"/>
                    <a:gd fmla="*/ 57 h 485" name="T45"/>
                    <a:gd fmla="*/ 144 w 320" name="T46"/>
                    <a:gd fmla="*/ 40 h 485" name="T47"/>
                    <a:gd fmla="*/ 138 w 320" name="T48"/>
                    <a:gd fmla="*/ 29 h 485" name="T49"/>
                    <a:gd fmla="*/ 143 w 320" name="T50"/>
                    <a:gd fmla="*/ 18 h 485" name="T51"/>
                    <a:gd fmla="*/ 154 w 320" name="T52"/>
                    <a:gd fmla="*/ 15 h 485" name="T53"/>
                    <a:gd fmla="*/ 163 w 320" name="T54"/>
                    <a:gd fmla="*/ 18 h 485" name="T55"/>
                    <a:gd fmla="*/ 168 w 320" name="T56"/>
                    <a:gd fmla="*/ 29 h 485" name="T57"/>
                    <a:gd fmla="*/ 162 w 320" name="T58"/>
                    <a:gd fmla="*/ 40 h 485" name="T59"/>
                    <a:gd fmla="*/ 203 w 320" name="T60"/>
                    <a:gd fmla="*/ 57 h 485" name="T61"/>
                    <a:gd fmla="*/ 106 w 320" name="T62"/>
                    <a:gd fmla="*/ 57 h 485" name="T63"/>
                    <a:gd fmla="*/ 217 w 320" name="T64"/>
                    <a:gd fmla="*/ 113 h 485" name="T65"/>
                    <a:gd fmla="*/ 279 w 320" name="T66"/>
                    <a:gd fmla="*/ 440 h 485" name="T67"/>
                    <a:gd fmla="*/ 92 w 320" name="T68"/>
                    <a:gd fmla="*/ 102 h 485" name="T69"/>
                    <a:gd fmla="*/ 306 w 320" name="T70"/>
                    <a:gd fmla="*/ 470 h 485" name="T71"/>
                    <a:gd fmla="*/ 304 w 320" name="T72"/>
                    <a:gd fmla="*/ 471 h 485" name="T73"/>
                    <a:gd fmla="*/ 15 w 320" name="T74"/>
                    <a:gd fmla="*/ 471 h 485" name="T75"/>
                    <a:gd fmla="*/ 15 w 320" name="T76"/>
                    <a:gd fmla="*/ 79 h 485" name="T77"/>
                    <a:gd fmla="*/ 16 w 320" name="T78"/>
                    <a:gd fmla="*/ 78 h 485" name="T79"/>
                    <a:gd fmla="*/ 92 w 320" name="T80"/>
                    <a:gd fmla="*/ 88 h 485" name="T81"/>
                    <a:gd fmla="*/ 293 w 320" name="T82"/>
                    <a:gd fmla="*/ 454 h 485" name="T83"/>
                    <a:gd fmla="*/ 217 w 320" name="T84"/>
                    <a:gd fmla="*/ 78 h 485" name="T85"/>
                    <a:gd fmla="*/ 306 w 320" name="T86"/>
                    <a:gd fmla="*/ 78 h 485" name="T8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b="b" l="0" r="r" t="0"/>
                  <a:pathLst>
                    <a:path h="485" w="320">
                      <a:moveTo>
                        <a:pt x="305" y="63"/>
                      </a:moveTo>
                      <a:lnTo>
                        <a:pt x="217" y="63"/>
                      </a:lnTo>
                      <a:lnTo>
                        <a:pt x="217" y="57"/>
                      </a:lnTo>
                      <a:lnTo>
                        <a:pt x="217" y="43"/>
                      </a:lnTo>
                      <a:lnTo>
                        <a:pt x="203" y="43"/>
                      </a:lnTo>
                      <a:lnTo>
                        <a:pt x="181" y="43"/>
                      </a:lnTo>
                      <a:lnTo>
                        <a:pt x="179" y="40"/>
                      </a:lnTo>
                      <a:lnTo>
                        <a:pt x="179" y="40"/>
                      </a:lnTo>
                      <a:lnTo>
                        <a:pt x="182" y="34"/>
                      </a:lnTo>
                      <a:lnTo>
                        <a:pt x="182" y="29"/>
                      </a:lnTo>
                      <a:lnTo>
                        <a:pt x="182" y="29"/>
                      </a:lnTo>
                      <a:lnTo>
                        <a:pt x="182" y="24"/>
                      </a:lnTo>
                      <a:lnTo>
                        <a:pt x="179" y="18"/>
                      </a:lnTo>
                      <a:lnTo>
                        <a:pt x="177" y="13"/>
                      </a:lnTo>
                      <a:lnTo>
                        <a:pt x="173" y="8"/>
                      </a:lnTo>
                      <a:lnTo>
                        <a:pt x="169" y="5"/>
                      </a:lnTo>
                      <a:lnTo>
                        <a:pt x="164" y="3"/>
                      </a:lnTo>
                      <a:lnTo>
                        <a:pt x="159" y="1"/>
                      </a:lnTo>
                      <a:lnTo>
                        <a:pt x="154" y="0"/>
                      </a:lnTo>
                      <a:lnTo>
                        <a:pt x="154" y="0"/>
                      </a:lnTo>
                      <a:lnTo>
                        <a:pt x="154" y="0"/>
                      </a:lnTo>
                      <a:lnTo>
                        <a:pt x="154" y="0"/>
                      </a:lnTo>
                      <a:lnTo>
                        <a:pt x="154" y="0"/>
                      </a:lnTo>
                      <a:lnTo>
                        <a:pt x="147" y="1"/>
                      </a:lnTo>
                      <a:lnTo>
                        <a:pt x="142" y="3"/>
                      </a:lnTo>
                      <a:lnTo>
                        <a:pt x="137" y="5"/>
                      </a:lnTo>
                      <a:lnTo>
                        <a:pt x="133" y="8"/>
                      </a:lnTo>
                      <a:lnTo>
                        <a:pt x="130" y="13"/>
                      </a:lnTo>
                      <a:lnTo>
                        <a:pt x="127" y="18"/>
                      </a:lnTo>
                      <a:lnTo>
                        <a:pt x="125" y="24"/>
                      </a:lnTo>
                      <a:lnTo>
                        <a:pt x="124" y="29"/>
                      </a:lnTo>
                      <a:lnTo>
                        <a:pt x="124" y="29"/>
                      </a:lnTo>
                      <a:lnTo>
                        <a:pt x="125" y="34"/>
                      </a:lnTo>
                      <a:lnTo>
                        <a:pt x="127" y="40"/>
                      </a:lnTo>
                      <a:lnTo>
                        <a:pt x="125" y="43"/>
                      </a:lnTo>
                      <a:lnTo>
                        <a:pt x="106" y="43"/>
                      </a:lnTo>
                      <a:lnTo>
                        <a:pt x="92" y="43"/>
                      </a:lnTo>
                      <a:lnTo>
                        <a:pt x="92" y="57"/>
                      </a:lnTo>
                      <a:lnTo>
                        <a:pt x="92" y="63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0" y="65"/>
                      </a:lnTo>
                      <a:lnTo>
                        <a:pt x="6" y="68"/>
                      </a:lnTo>
                      <a:lnTo>
                        <a:pt x="6" y="68"/>
                      </a:lnTo>
                      <a:lnTo>
                        <a:pt x="2" y="72"/>
                      </a:lnTo>
                      <a:lnTo>
                        <a:pt x="0" y="79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1" y="475"/>
                      </a:lnTo>
                      <a:lnTo>
                        <a:pt x="5" y="480"/>
                      </a:lnTo>
                      <a:lnTo>
                        <a:pt x="10" y="484"/>
                      </a:lnTo>
                      <a:lnTo>
                        <a:pt x="16" y="485"/>
                      </a:lnTo>
                      <a:lnTo>
                        <a:pt x="304" y="485"/>
                      </a:lnTo>
                      <a:lnTo>
                        <a:pt x="304" y="485"/>
                      </a:lnTo>
                      <a:lnTo>
                        <a:pt x="310" y="484"/>
                      </a:lnTo>
                      <a:lnTo>
                        <a:pt x="316" y="480"/>
                      </a:lnTo>
                      <a:lnTo>
                        <a:pt x="319" y="476"/>
                      </a:lnTo>
                      <a:lnTo>
                        <a:pt x="320" y="470"/>
                      </a:lnTo>
                      <a:lnTo>
                        <a:pt x="320" y="79"/>
                      </a:lnTo>
                      <a:lnTo>
                        <a:pt x="320" y="79"/>
                      </a:lnTo>
                      <a:lnTo>
                        <a:pt x="319" y="73"/>
                      </a:lnTo>
                      <a:lnTo>
                        <a:pt x="316" y="68"/>
                      </a:lnTo>
                      <a:lnTo>
                        <a:pt x="310" y="65"/>
                      </a:lnTo>
                      <a:lnTo>
                        <a:pt x="305" y="63"/>
                      </a:lnTo>
                      <a:lnTo>
                        <a:pt x="305" y="63"/>
                      </a:lnTo>
                      <a:close/>
                      <a:moveTo>
                        <a:pt x="106" y="57"/>
                      </a:moveTo>
                      <a:lnTo>
                        <a:pt x="134" y="57"/>
                      </a:lnTo>
                      <a:lnTo>
                        <a:pt x="137" y="52"/>
                      </a:lnTo>
                      <a:lnTo>
                        <a:pt x="144" y="40"/>
                      </a:lnTo>
                      <a:lnTo>
                        <a:pt x="144" y="40"/>
                      </a:lnTo>
                      <a:lnTo>
                        <a:pt x="141" y="34"/>
                      </a:lnTo>
                      <a:lnTo>
                        <a:pt x="140" y="32"/>
                      </a:lnTo>
                      <a:lnTo>
                        <a:pt x="138" y="29"/>
                      </a:lnTo>
                      <a:lnTo>
                        <a:pt x="138" y="29"/>
                      </a:lnTo>
                      <a:lnTo>
                        <a:pt x="140" y="24"/>
                      </a:lnTo>
                      <a:lnTo>
                        <a:pt x="143" y="18"/>
                      </a:lnTo>
                      <a:lnTo>
                        <a:pt x="147" y="16"/>
                      </a:lnTo>
                      <a:lnTo>
                        <a:pt x="154" y="15"/>
                      </a:lnTo>
                      <a:lnTo>
                        <a:pt x="154" y="15"/>
                      </a:lnTo>
                      <a:lnTo>
                        <a:pt x="154" y="15"/>
                      </a:lnTo>
                      <a:lnTo>
                        <a:pt x="159" y="16"/>
                      </a:lnTo>
                      <a:lnTo>
                        <a:pt x="163" y="18"/>
                      </a:lnTo>
                      <a:lnTo>
                        <a:pt x="167" y="24"/>
                      </a:lnTo>
                      <a:lnTo>
                        <a:pt x="168" y="29"/>
                      </a:lnTo>
                      <a:lnTo>
                        <a:pt x="168" y="29"/>
                      </a:lnTo>
                      <a:lnTo>
                        <a:pt x="168" y="32"/>
                      </a:lnTo>
                      <a:lnTo>
                        <a:pt x="167" y="34"/>
                      </a:lnTo>
                      <a:lnTo>
                        <a:pt x="162" y="40"/>
                      </a:lnTo>
                      <a:lnTo>
                        <a:pt x="170" y="52"/>
                      </a:lnTo>
                      <a:lnTo>
                        <a:pt x="173" y="57"/>
                      </a:lnTo>
                      <a:lnTo>
                        <a:pt x="203" y="57"/>
                      </a:lnTo>
                      <a:lnTo>
                        <a:pt x="203" y="98"/>
                      </a:lnTo>
                      <a:lnTo>
                        <a:pt x="106" y="98"/>
                      </a:lnTo>
                      <a:lnTo>
                        <a:pt x="106" y="57"/>
                      </a:lnTo>
                      <a:close/>
                      <a:moveTo>
                        <a:pt x="106" y="113"/>
                      </a:moveTo>
                      <a:lnTo>
                        <a:pt x="203" y="113"/>
                      </a:lnTo>
                      <a:lnTo>
                        <a:pt x="217" y="113"/>
                      </a:lnTo>
                      <a:lnTo>
                        <a:pt x="217" y="102"/>
                      </a:lnTo>
                      <a:lnTo>
                        <a:pt x="279" y="102"/>
                      </a:lnTo>
                      <a:lnTo>
                        <a:pt x="279" y="440"/>
                      </a:lnTo>
                      <a:lnTo>
                        <a:pt x="44" y="440"/>
                      </a:lnTo>
                      <a:lnTo>
                        <a:pt x="44" y="102"/>
                      </a:lnTo>
                      <a:lnTo>
                        <a:pt x="92" y="102"/>
                      </a:lnTo>
                      <a:lnTo>
                        <a:pt x="92" y="113"/>
                      </a:lnTo>
                      <a:lnTo>
                        <a:pt x="106" y="113"/>
                      </a:lnTo>
                      <a:close/>
                      <a:moveTo>
                        <a:pt x="306" y="470"/>
                      </a:moveTo>
                      <a:lnTo>
                        <a:pt x="306" y="470"/>
                      </a:lnTo>
                      <a:lnTo>
                        <a:pt x="305" y="471"/>
                      </a:lnTo>
                      <a:lnTo>
                        <a:pt x="304" y="471"/>
                      </a:lnTo>
                      <a:lnTo>
                        <a:pt x="16" y="471"/>
                      </a:lnTo>
                      <a:lnTo>
                        <a:pt x="16" y="471"/>
                      </a:lnTo>
                      <a:lnTo>
                        <a:pt x="15" y="471"/>
                      </a:lnTo>
                      <a:lnTo>
                        <a:pt x="14" y="470"/>
                      </a:lnTo>
                      <a:lnTo>
                        <a:pt x="15" y="79"/>
                      </a:lnTo>
                      <a:lnTo>
                        <a:pt x="15" y="79"/>
                      </a:lnTo>
                      <a:lnTo>
                        <a:pt x="15" y="78"/>
                      </a:lnTo>
                      <a:lnTo>
                        <a:pt x="15" y="78"/>
                      </a:lnTo>
                      <a:lnTo>
                        <a:pt x="16" y="78"/>
                      </a:lnTo>
                      <a:lnTo>
                        <a:pt x="16" y="78"/>
                      </a:lnTo>
                      <a:lnTo>
                        <a:pt x="92" y="78"/>
                      </a:lnTo>
                      <a:lnTo>
                        <a:pt x="92" y="88"/>
                      </a:lnTo>
                      <a:lnTo>
                        <a:pt x="30" y="88"/>
                      </a:lnTo>
                      <a:lnTo>
                        <a:pt x="29" y="454"/>
                      </a:lnTo>
                      <a:lnTo>
                        <a:pt x="293" y="454"/>
                      </a:lnTo>
                      <a:lnTo>
                        <a:pt x="293" y="88"/>
                      </a:lnTo>
                      <a:lnTo>
                        <a:pt x="217" y="88"/>
                      </a:lnTo>
                      <a:lnTo>
                        <a:pt x="217" y="78"/>
                      </a:lnTo>
                      <a:lnTo>
                        <a:pt x="305" y="78"/>
                      </a:lnTo>
                      <a:lnTo>
                        <a:pt x="305" y="78"/>
                      </a:lnTo>
                      <a:lnTo>
                        <a:pt x="306" y="78"/>
                      </a:lnTo>
                      <a:lnTo>
                        <a:pt x="306" y="79"/>
                      </a:lnTo>
                      <a:lnTo>
                        <a:pt x="306" y="4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reeform 34"/>
                <p:cNvSpPr/>
                <p:nvPr/>
              </p:nvSpPr>
              <p:spPr bwMode="auto">
                <a:xfrm>
                  <a:off x="8924925" y="3116263"/>
                  <a:ext cx="22225" cy="20638"/>
                </a:xfrm>
                <a:custGeom>
                  <a:gdLst>
                    <a:gd fmla="*/ 8 w 14" name="T0"/>
                    <a:gd fmla="*/ 0 h 13" name="T1"/>
                    <a:gd fmla="*/ 8 w 14" name="T2"/>
                    <a:gd fmla="*/ 0 h 13" name="T3"/>
                    <a:gd fmla="*/ 4 w 14" name="T4"/>
                    <a:gd fmla="*/ 0 h 13" name="T5"/>
                    <a:gd fmla="*/ 2 w 14" name="T6"/>
                    <a:gd fmla="*/ 2 h 13" name="T7"/>
                    <a:gd fmla="*/ 1 w 14" name="T8"/>
                    <a:gd fmla="*/ 4 h 13" name="T9"/>
                    <a:gd fmla="*/ 0 w 14" name="T10"/>
                    <a:gd fmla="*/ 7 h 13" name="T11"/>
                    <a:gd fmla="*/ 0 w 14" name="T12"/>
                    <a:gd fmla="*/ 7 h 13" name="T13"/>
                    <a:gd fmla="*/ 1 w 14" name="T14"/>
                    <a:gd fmla="*/ 9 h 13" name="T15"/>
                    <a:gd fmla="*/ 2 w 14" name="T16"/>
                    <a:gd fmla="*/ 11 h 13" name="T17"/>
                    <a:gd fmla="*/ 4 w 14" name="T18"/>
                    <a:gd fmla="*/ 13 h 13" name="T19"/>
                    <a:gd fmla="*/ 8 w 14" name="T20"/>
                    <a:gd fmla="*/ 13 h 13" name="T21"/>
                    <a:gd fmla="*/ 8 w 14" name="T22"/>
                    <a:gd fmla="*/ 13 h 13" name="T23"/>
                    <a:gd fmla="*/ 8 w 14" name="T24"/>
                    <a:gd fmla="*/ 13 h 13" name="T25"/>
                    <a:gd fmla="*/ 8 w 14" name="T26"/>
                    <a:gd fmla="*/ 13 h 13" name="T27"/>
                    <a:gd fmla="*/ 10 w 14" name="T28"/>
                    <a:gd fmla="*/ 13 h 13" name="T29"/>
                    <a:gd fmla="*/ 12 w 14" name="T30"/>
                    <a:gd fmla="*/ 11 h 13" name="T31"/>
                    <a:gd fmla="*/ 13 w 14" name="T32"/>
                    <a:gd fmla="*/ 9 h 13" name="T33"/>
                    <a:gd fmla="*/ 14 w 14" name="T34"/>
                    <a:gd fmla="*/ 7 h 13" name="T35"/>
                    <a:gd fmla="*/ 14 w 14" name="T36"/>
                    <a:gd fmla="*/ 7 h 13" name="T37"/>
                    <a:gd fmla="*/ 13 w 14" name="T38"/>
                    <a:gd fmla="*/ 4 h 13" name="T39"/>
                    <a:gd fmla="*/ 12 w 14" name="T40"/>
                    <a:gd fmla="*/ 2 h 13" name="T41"/>
                    <a:gd fmla="*/ 10 w 14" name="T42"/>
                    <a:gd fmla="*/ 0 h 13" name="T43"/>
                    <a:gd fmla="*/ 8 w 14" name="T44"/>
                    <a:gd fmla="*/ 0 h 13" name="T45"/>
                    <a:gd fmla="*/ 8 w 14" name="T46"/>
                    <a:gd fmla="*/ 0 h 13" name="T4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b="b" l="0" r="r" t="0"/>
                  <a:pathLst>
                    <a:path h="13" w="14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9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8" y="13"/>
                      </a:lnTo>
                      <a:lnTo>
                        <a:pt x="8" y="13"/>
                      </a:lnTo>
                      <a:lnTo>
                        <a:pt x="8" y="13"/>
                      </a:lnTo>
                      <a:lnTo>
                        <a:pt x="8" y="13"/>
                      </a:lnTo>
                      <a:lnTo>
                        <a:pt x="10" y="13"/>
                      </a:lnTo>
                      <a:lnTo>
                        <a:pt x="12" y="11"/>
                      </a:lnTo>
                      <a:lnTo>
                        <a:pt x="13" y="9"/>
                      </a:lnTo>
                      <a:lnTo>
                        <a:pt x="14" y="7"/>
                      </a:lnTo>
                      <a:lnTo>
                        <a:pt x="14" y="7"/>
                      </a:lnTo>
                      <a:lnTo>
                        <a:pt x="13" y="4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8866188" y="3378200"/>
                  <a:ext cx="222250" cy="222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 36"/>
                <p:cNvSpPr>
                  <a:spLocks noEditPoints="1"/>
                </p:cNvSpPr>
                <p:nvPr/>
              </p:nvSpPr>
              <p:spPr bwMode="auto">
                <a:xfrm>
                  <a:off x="8797925" y="3362325"/>
                  <a:ext cx="53975" cy="52388"/>
                </a:xfrm>
                <a:custGeom>
                  <a:gdLst>
                    <a:gd fmla="*/ 0 w 34" name="T0"/>
                    <a:gd fmla="*/ 33 h 33" name="T1"/>
                    <a:gd fmla="*/ 34 w 34" name="T2"/>
                    <a:gd fmla="*/ 33 h 33" name="T3"/>
                    <a:gd fmla="*/ 34 w 34" name="T4"/>
                    <a:gd fmla="*/ 0 h 33" name="T5"/>
                    <a:gd fmla="*/ 0 w 34" name="T6"/>
                    <a:gd fmla="*/ 0 h 33" name="T7"/>
                    <a:gd fmla="*/ 0 w 34" name="T8"/>
                    <a:gd fmla="*/ 33 h 33" name="T9"/>
                    <a:gd fmla="*/ 14 w 34" name="T10"/>
                    <a:gd fmla="*/ 14 h 33" name="T11"/>
                    <a:gd fmla="*/ 20 w 34" name="T12"/>
                    <a:gd fmla="*/ 14 h 33" name="T13"/>
                    <a:gd fmla="*/ 20 w 34" name="T14"/>
                    <a:gd fmla="*/ 19 h 33" name="T15"/>
                    <a:gd fmla="*/ 14 w 34" name="T16"/>
                    <a:gd fmla="*/ 19 h 33" name="T17"/>
                    <a:gd fmla="*/ 14 w 34" name="T18"/>
                    <a:gd fmla="*/ 14 h 3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3" w="34">
                      <a:moveTo>
                        <a:pt x="0" y="33"/>
                      </a:moveTo>
                      <a:lnTo>
                        <a:pt x="34" y="33"/>
                      </a:lnTo>
                      <a:lnTo>
                        <a:pt x="34" y="0"/>
                      </a:lnTo>
                      <a:lnTo>
                        <a:pt x="0" y="0"/>
                      </a:lnTo>
                      <a:lnTo>
                        <a:pt x="0" y="33"/>
                      </a:lnTo>
                      <a:close/>
                      <a:moveTo>
                        <a:pt x="14" y="14"/>
                      </a:moveTo>
                      <a:lnTo>
                        <a:pt x="20" y="14"/>
                      </a:lnTo>
                      <a:lnTo>
                        <a:pt x="20" y="19"/>
                      </a:lnTo>
                      <a:lnTo>
                        <a:pt x="14" y="19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8866188" y="3452813"/>
                  <a:ext cx="222250" cy="222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reeform 38"/>
                <p:cNvSpPr>
                  <a:spLocks noEditPoints="1"/>
                </p:cNvSpPr>
                <p:nvPr/>
              </p:nvSpPr>
              <p:spPr bwMode="auto">
                <a:xfrm>
                  <a:off x="8797925" y="3436938"/>
                  <a:ext cx="53975" cy="53975"/>
                </a:xfrm>
                <a:custGeom>
                  <a:gdLst>
                    <a:gd fmla="*/ 0 w 34" name="T0"/>
                    <a:gd fmla="*/ 34 h 34" name="T1"/>
                    <a:gd fmla="*/ 34 w 34" name="T2"/>
                    <a:gd fmla="*/ 34 h 34" name="T3"/>
                    <a:gd fmla="*/ 34 w 34" name="T4"/>
                    <a:gd fmla="*/ 0 h 34" name="T5"/>
                    <a:gd fmla="*/ 0 w 34" name="T6"/>
                    <a:gd fmla="*/ 0 h 34" name="T7"/>
                    <a:gd fmla="*/ 0 w 34" name="T8"/>
                    <a:gd fmla="*/ 34 h 34" name="T9"/>
                    <a:gd fmla="*/ 14 w 34" name="T10"/>
                    <a:gd fmla="*/ 14 h 34" name="T11"/>
                    <a:gd fmla="*/ 20 w 34" name="T12"/>
                    <a:gd fmla="*/ 14 h 34" name="T13"/>
                    <a:gd fmla="*/ 20 w 34" name="T14"/>
                    <a:gd fmla="*/ 19 h 34" name="T15"/>
                    <a:gd fmla="*/ 14 w 34" name="T16"/>
                    <a:gd fmla="*/ 19 h 34" name="T17"/>
                    <a:gd fmla="*/ 14 w 34" name="T18"/>
                    <a:gd fmla="*/ 14 h 3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4" w="34">
                      <a:moveTo>
                        <a:pt x="0" y="34"/>
                      </a:moveTo>
                      <a:lnTo>
                        <a:pt x="34" y="34"/>
                      </a:lnTo>
                      <a:lnTo>
                        <a:pt x="34" y="0"/>
                      </a:lnTo>
                      <a:lnTo>
                        <a:pt x="0" y="0"/>
                      </a:lnTo>
                      <a:lnTo>
                        <a:pt x="0" y="34"/>
                      </a:lnTo>
                      <a:close/>
                      <a:moveTo>
                        <a:pt x="14" y="14"/>
                      </a:moveTo>
                      <a:lnTo>
                        <a:pt x="20" y="14"/>
                      </a:lnTo>
                      <a:lnTo>
                        <a:pt x="20" y="19"/>
                      </a:lnTo>
                      <a:lnTo>
                        <a:pt x="14" y="19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Rectangle 39"/>
                <p:cNvSpPr>
                  <a:spLocks noChangeArrowheads="1"/>
                </p:cNvSpPr>
                <p:nvPr/>
              </p:nvSpPr>
              <p:spPr bwMode="auto">
                <a:xfrm>
                  <a:off x="8866188" y="3527425"/>
                  <a:ext cx="222250" cy="2381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reeform 40"/>
                <p:cNvSpPr>
                  <a:spLocks noEditPoints="1"/>
                </p:cNvSpPr>
                <p:nvPr/>
              </p:nvSpPr>
              <p:spPr bwMode="auto">
                <a:xfrm>
                  <a:off x="8797925" y="3513138"/>
                  <a:ext cx="53975" cy="50800"/>
                </a:xfrm>
                <a:custGeom>
                  <a:gdLst>
                    <a:gd fmla="*/ 0 w 34" name="T0"/>
                    <a:gd fmla="*/ 32 h 32" name="T1"/>
                    <a:gd fmla="*/ 34 w 34" name="T2"/>
                    <a:gd fmla="*/ 32 h 32" name="T3"/>
                    <a:gd fmla="*/ 34 w 34" name="T4"/>
                    <a:gd fmla="*/ 0 h 32" name="T5"/>
                    <a:gd fmla="*/ 0 w 34" name="T6"/>
                    <a:gd fmla="*/ 0 h 32" name="T7"/>
                    <a:gd fmla="*/ 0 w 34" name="T8"/>
                    <a:gd fmla="*/ 32 h 32" name="T9"/>
                    <a:gd fmla="*/ 14 w 34" name="T10"/>
                    <a:gd fmla="*/ 14 h 32" name="T11"/>
                    <a:gd fmla="*/ 20 w 34" name="T12"/>
                    <a:gd fmla="*/ 14 h 32" name="T13"/>
                    <a:gd fmla="*/ 20 w 34" name="T14"/>
                    <a:gd fmla="*/ 18 h 32" name="T15"/>
                    <a:gd fmla="*/ 14 w 34" name="T16"/>
                    <a:gd fmla="*/ 18 h 32" name="T17"/>
                    <a:gd fmla="*/ 14 w 34" name="T18"/>
                    <a:gd fmla="*/ 14 h 32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2" w="34">
                      <a:moveTo>
                        <a:pt x="0" y="32"/>
                      </a:moveTo>
                      <a:lnTo>
                        <a:pt x="34" y="32"/>
                      </a:lnTo>
                      <a:lnTo>
                        <a:pt x="34" y="0"/>
                      </a:lnTo>
                      <a:lnTo>
                        <a:pt x="0" y="0"/>
                      </a:lnTo>
                      <a:lnTo>
                        <a:pt x="0" y="32"/>
                      </a:lnTo>
                      <a:close/>
                      <a:moveTo>
                        <a:pt x="14" y="14"/>
                      </a:moveTo>
                      <a:lnTo>
                        <a:pt x="20" y="14"/>
                      </a:lnTo>
                      <a:lnTo>
                        <a:pt x="20" y="18"/>
                      </a:lnTo>
                      <a:lnTo>
                        <a:pt x="14" y="18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Rectangle 41"/>
                <p:cNvSpPr>
                  <a:spLocks noChangeArrowheads="1"/>
                </p:cNvSpPr>
                <p:nvPr/>
              </p:nvSpPr>
              <p:spPr bwMode="auto">
                <a:xfrm>
                  <a:off x="8866188" y="3602038"/>
                  <a:ext cx="222250" cy="222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 42"/>
                <p:cNvSpPr>
                  <a:spLocks noEditPoints="1"/>
                </p:cNvSpPr>
                <p:nvPr/>
              </p:nvSpPr>
              <p:spPr bwMode="auto">
                <a:xfrm>
                  <a:off x="8797925" y="3586163"/>
                  <a:ext cx="53975" cy="53975"/>
                </a:xfrm>
                <a:custGeom>
                  <a:gdLst>
                    <a:gd fmla="*/ 0 w 34" name="T0"/>
                    <a:gd fmla="*/ 34 h 34" name="T1"/>
                    <a:gd fmla="*/ 34 w 34" name="T2"/>
                    <a:gd fmla="*/ 34 h 34" name="T3"/>
                    <a:gd fmla="*/ 34 w 34" name="T4"/>
                    <a:gd fmla="*/ 0 h 34" name="T5"/>
                    <a:gd fmla="*/ 0 w 34" name="T6"/>
                    <a:gd fmla="*/ 0 h 34" name="T7"/>
                    <a:gd fmla="*/ 0 w 34" name="T8"/>
                    <a:gd fmla="*/ 34 h 34" name="T9"/>
                    <a:gd fmla="*/ 14 w 34" name="T10"/>
                    <a:gd fmla="*/ 14 h 34" name="T11"/>
                    <a:gd fmla="*/ 20 w 34" name="T12"/>
                    <a:gd fmla="*/ 14 h 34" name="T13"/>
                    <a:gd fmla="*/ 20 w 34" name="T14"/>
                    <a:gd fmla="*/ 20 h 34" name="T15"/>
                    <a:gd fmla="*/ 14 w 34" name="T16"/>
                    <a:gd fmla="*/ 20 h 34" name="T17"/>
                    <a:gd fmla="*/ 14 w 34" name="T18"/>
                    <a:gd fmla="*/ 14 h 3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4" w="34">
                      <a:moveTo>
                        <a:pt x="0" y="34"/>
                      </a:moveTo>
                      <a:lnTo>
                        <a:pt x="34" y="34"/>
                      </a:lnTo>
                      <a:lnTo>
                        <a:pt x="34" y="0"/>
                      </a:lnTo>
                      <a:lnTo>
                        <a:pt x="0" y="0"/>
                      </a:lnTo>
                      <a:lnTo>
                        <a:pt x="0" y="34"/>
                      </a:lnTo>
                      <a:close/>
                      <a:moveTo>
                        <a:pt x="14" y="14"/>
                      </a:moveTo>
                      <a:lnTo>
                        <a:pt x="20" y="14"/>
                      </a:lnTo>
                      <a:lnTo>
                        <a:pt x="20" y="20"/>
                      </a:lnTo>
                      <a:lnTo>
                        <a:pt x="14" y="20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 43"/>
                <p:cNvSpPr>
                  <a:spLocks noEditPoints="1"/>
                </p:cNvSpPr>
                <p:nvPr/>
              </p:nvSpPr>
              <p:spPr bwMode="auto">
                <a:xfrm>
                  <a:off x="9231313" y="3211513"/>
                  <a:ext cx="58738" cy="620713"/>
                </a:xfrm>
                <a:custGeom>
                  <a:gdLst>
                    <a:gd fmla="*/ 37 w 37" name="T0"/>
                    <a:gd fmla="*/ 29 h 391" name="T1"/>
                    <a:gd fmla="*/ 37 w 37" name="T2"/>
                    <a:gd fmla="*/ 10 h 391" name="T3"/>
                    <a:gd fmla="*/ 37 w 37" name="T4"/>
                    <a:gd fmla="*/ 10 h 391" name="T5"/>
                    <a:gd fmla="*/ 36 w 37" name="T6"/>
                    <a:gd fmla="*/ 6 h 391" name="T7"/>
                    <a:gd fmla="*/ 34 w 37" name="T8"/>
                    <a:gd fmla="*/ 3 h 391" name="T9"/>
                    <a:gd fmla="*/ 31 w 37" name="T10"/>
                    <a:gd fmla="*/ 1 h 391" name="T11"/>
                    <a:gd fmla="*/ 27 w 37" name="T12"/>
                    <a:gd fmla="*/ 0 h 391" name="T13"/>
                    <a:gd fmla="*/ 10 w 37" name="T14"/>
                    <a:gd fmla="*/ 0 h 391" name="T15"/>
                    <a:gd fmla="*/ 10 w 37" name="T16"/>
                    <a:gd fmla="*/ 0 h 391" name="T17"/>
                    <a:gd fmla="*/ 7 w 37" name="T18"/>
                    <a:gd fmla="*/ 1 h 391" name="T19"/>
                    <a:gd fmla="*/ 4 w 37" name="T20"/>
                    <a:gd fmla="*/ 3 h 391" name="T21"/>
                    <a:gd fmla="*/ 1 w 37" name="T22"/>
                    <a:gd fmla="*/ 6 h 391" name="T23"/>
                    <a:gd fmla="*/ 0 w 37" name="T24"/>
                    <a:gd fmla="*/ 10 h 391" name="T25"/>
                    <a:gd fmla="*/ 0 w 37" name="T26"/>
                    <a:gd fmla="*/ 30 h 391" name="T27"/>
                    <a:gd fmla="*/ 0 w 37" name="T28"/>
                    <a:gd fmla="*/ 30 h 391" name="T29"/>
                    <a:gd fmla="*/ 0 w 37" name="T30"/>
                    <a:gd fmla="*/ 31 h 391" name="T31"/>
                    <a:gd fmla="*/ 0 w 37" name="T32"/>
                    <a:gd fmla="*/ 57 h 391" name="T33"/>
                    <a:gd fmla="*/ 0 w 37" name="T34"/>
                    <a:gd fmla="*/ 57 h 391" name="T35"/>
                    <a:gd fmla="*/ 0 w 37" name="T36"/>
                    <a:gd fmla="*/ 57 h 391" name="T37"/>
                    <a:gd fmla="*/ 0 w 37" name="T38"/>
                    <a:gd fmla="*/ 341 h 391" name="T39"/>
                    <a:gd fmla="*/ 0 w 37" name="T40"/>
                    <a:gd fmla="*/ 341 h 391" name="T41"/>
                    <a:gd fmla="*/ 1 w 37" name="T42"/>
                    <a:gd fmla="*/ 344 h 391" name="T43"/>
                    <a:gd fmla="*/ 1 w 37" name="T44"/>
                    <a:gd fmla="*/ 344 h 391" name="T45"/>
                    <a:gd fmla="*/ 11 w 37" name="T46"/>
                    <a:gd fmla="*/ 391 h 391" name="T47"/>
                    <a:gd fmla="*/ 25 w 37" name="T48"/>
                    <a:gd fmla="*/ 391 h 391" name="T49"/>
                    <a:gd fmla="*/ 36 w 37" name="T50"/>
                    <a:gd fmla="*/ 344 h 391" name="T51"/>
                    <a:gd fmla="*/ 36 w 37" name="T52"/>
                    <a:gd fmla="*/ 344 h 391" name="T53"/>
                    <a:gd fmla="*/ 37 w 37" name="T54"/>
                    <a:gd fmla="*/ 341 h 391" name="T55"/>
                    <a:gd fmla="*/ 37 w 37" name="T56"/>
                    <a:gd fmla="*/ 58 h 391" name="T57"/>
                    <a:gd fmla="*/ 37 w 37" name="T58"/>
                    <a:gd fmla="*/ 58 h 391" name="T59"/>
                    <a:gd fmla="*/ 37 w 37" name="T60"/>
                    <a:gd fmla="*/ 57 h 391" name="T61"/>
                    <a:gd fmla="*/ 37 w 37" name="T62"/>
                    <a:gd fmla="*/ 31 h 391" name="T63"/>
                    <a:gd fmla="*/ 37 w 37" name="T64"/>
                    <a:gd fmla="*/ 31 h 391" name="T65"/>
                    <a:gd fmla="*/ 37 w 37" name="T66"/>
                    <a:gd fmla="*/ 29 h 391" name="T67"/>
                    <a:gd fmla="*/ 37 w 37" name="T68"/>
                    <a:gd fmla="*/ 29 h 391" name="T69"/>
                    <a:gd fmla="*/ 19 w 37" name="T70"/>
                    <a:gd fmla="*/ 356 h 391" name="T71"/>
                    <a:gd fmla="*/ 17 w 37" name="T72"/>
                    <a:gd fmla="*/ 350 h 391" name="T73"/>
                    <a:gd fmla="*/ 20 w 37" name="T74"/>
                    <a:gd fmla="*/ 350 h 391" name="T75"/>
                    <a:gd fmla="*/ 19 w 37" name="T76"/>
                    <a:gd fmla="*/ 356 h 391" name="T77"/>
                    <a:gd fmla="*/ 22 w 37" name="T78"/>
                    <a:gd fmla="*/ 334 h 391" name="T79"/>
                    <a:gd fmla="*/ 14 w 37" name="T80"/>
                    <a:gd fmla="*/ 334 h 391" name="T81"/>
                    <a:gd fmla="*/ 14 w 37" name="T82"/>
                    <a:gd fmla="*/ 64 h 391" name="T83"/>
                    <a:gd fmla="*/ 22 w 37" name="T84"/>
                    <a:gd fmla="*/ 64 h 391" name="T85"/>
                    <a:gd fmla="*/ 22 w 37" name="T86"/>
                    <a:gd fmla="*/ 334 h 391" name="T87"/>
                    <a:gd fmla="*/ 22 w 37" name="T88"/>
                    <a:gd fmla="*/ 50 h 391" name="T89"/>
                    <a:gd fmla="*/ 14 w 37" name="T90"/>
                    <a:gd fmla="*/ 50 h 391" name="T91"/>
                    <a:gd fmla="*/ 14 w 37" name="T92"/>
                    <a:gd fmla="*/ 39 h 391" name="T93"/>
                    <a:gd fmla="*/ 22 w 37" name="T94"/>
                    <a:gd fmla="*/ 39 h 391" name="T95"/>
                    <a:gd fmla="*/ 22 w 37" name="T96"/>
                    <a:gd fmla="*/ 50 h 391" name="T97"/>
                    <a:gd fmla="*/ 22 w 37" name="T98"/>
                    <a:gd fmla="*/ 24 h 391" name="T99"/>
                    <a:gd fmla="*/ 14 w 37" name="T100"/>
                    <a:gd fmla="*/ 24 h 391" name="T101"/>
                    <a:gd fmla="*/ 14 w 37" name="T102"/>
                    <a:gd fmla="*/ 14 h 391" name="T103"/>
                    <a:gd fmla="*/ 22 w 37" name="T104"/>
                    <a:gd fmla="*/ 14 h 391" name="T105"/>
                    <a:gd fmla="*/ 22 w 37" name="T106"/>
                    <a:gd fmla="*/ 24 h 391" name="T10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b="b" l="0" r="r" t="0"/>
                  <a:pathLst>
                    <a:path h="391" w="37">
                      <a:moveTo>
                        <a:pt x="37" y="29"/>
                      </a:moveTo>
                      <a:lnTo>
                        <a:pt x="37" y="10"/>
                      </a:lnTo>
                      <a:lnTo>
                        <a:pt x="37" y="10"/>
                      </a:lnTo>
                      <a:lnTo>
                        <a:pt x="36" y="6"/>
                      </a:lnTo>
                      <a:lnTo>
                        <a:pt x="34" y="3"/>
                      </a:lnTo>
                      <a:lnTo>
                        <a:pt x="31" y="1"/>
                      </a:lnTo>
                      <a:lnTo>
                        <a:pt x="27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1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341"/>
                      </a:lnTo>
                      <a:lnTo>
                        <a:pt x="0" y="341"/>
                      </a:lnTo>
                      <a:lnTo>
                        <a:pt x="1" y="344"/>
                      </a:lnTo>
                      <a:lnTo>
                        <a:pt x="1" y="344"/>
                      </a:lnTo>
                      <a:lnTo>
                        <a:pt x="11" y="391"/>
                      </a:lnTo>
                      <a:lnTo>
                        <a:pt x="25" y="391"/>
                      </a:lnTo>
                      <a:lnTo>
                        <a:pt x="36" y="344"/>
                      </a:lnTo>
                      <a:lnTo>
                        <a:pt x="36" y="344"/>
                      </a:lnTo>
                      <a:lnTo>
                        <a:pt x="37" y="341"/>
                      </a:lnTo>
                      <a:lnTo>
                        <a:pt x="37" y="58"/>
                      </a:lnTo>
                      <a:lnTo>
                        <a:pt x="37" y="58"/>
                      </a:lnTo>
                      <a:lnTo>
                        <a:pt x="37" y="57"/>
                      </a:lnTo>
                      <a:lnTo>
                        <a:pt x="37" y="31"/>
                      </a:lnTo>
                      <a:lnTo>
                        <a:pt x="37" y="31"/>
                      </a:lnTo>
                      <a:lnTo>
                        <a:pt x="37" y="29"/>
                      </a:lnTo>
                      <a:lnTo>
                        <a:pt x="37" y="29"/>
                      </a:lnTo>
                      <a:close/>
                      <a:moveTo>
                        <a:pt x="19" y="356"/>
                      </a:moveTo>
                      <a:lnTo>
                        <a:pt x="17" y="350"/>
                      </a:lnTo>
                      <a:lnTo>
                        <a:pt x="20" y="350"/>
                      </a:lnTo>
                      <a:lnTo>
                        <a:pt x="19" y="356"/>
                      </a:lnTo>
                      <a:close/>
                      <a:moveTo>
                        <a:pt x="22" y="334"/>
                      </a:moveTo>
                      <a:lnTo>
                        <a:pt x="14" y="334"/>
                      </a:lnTo>
                      <a:lnTo>
                        <a:pt x="14" y="64"/>
                      </a:lnTo>
                      <a:lnTo>
                        <a:pt x="22" y="64"/>
                      </a:lnTo>
                      <a:lnTo>
                        <a:pt x="22" y="334"/>
                      </a:lnTo>
                      <a:close/>
                      <a:moveTo>
                        <a:pt x="22" y="50"/>
                      </a:moveTo>
                      <a:lnTo>
                        <a:pt x="14" y="50"/>
                      </a:lnTo>
                      <a:lnTo>
                        <a:pt x="14" y="39"/>
                      </a:lnTo>
                      <a:lnTo>
                        <a:pt x="22" y="39"/>
                      </a:lnTo>
                      <a:lnTo>
                        <a:pt x="22" y="50"/>
                      </a:lnTo>
                      <a:close/>
                      <a:moveTo>
                        <a:pt x="22" y="24"/>
                      </a:moveTo>
                      <a:lnTo>
                        <a:pt x="14" y="24"/>
                      </a:lnTo>
                      <a:lnTo>
                        <a:pt x="14" y="14"/>
                      </a:lnTo>
                      <a:lnTo>
                        <a:pt x="22" y="14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algn="tl" blurRad="25400" dir="2700000" dist="127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altLang="en-US" lang="ko-KR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36448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>
              <a:lnSpc>
                <a:spcPct val="80000"/>
              </a:lnSpc>
              <a:spcAft>
                <a:spcPct val="0"/>
              </a:spcAft>
              <a:defRPr/>
            </a:pPr>
            <a:r>
              <a:rPr altLang="ko-KR" 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Slide main title</a:t>
            </a:r>
          </a:p>
        </p:txBody>
      </p:sp>
      <p:sp>
        <p:nvSpPr>
          <p:cNvPr id="12291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4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 lIns="0" rIns="0" tIns="0">
            <a:spAutoFit/>
          </a:bodyPr>
          <a:lstStyle/>
          <a:p>
            <a:r>
              <a:rPr altLang="ko-KR" b="1" lang="en-US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Design inspiration For presentation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3360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 indent="-180975" marL="180975">
              <a:spcAft>
                <a:spcPct val="0"/>
              </a:spcAft>
              <a:buClr>
                <a:srgbClr val="FF8A00"/>
              </a:buClr>
              <a:buFont charset="0" panose="020b0604020202020204" pitchFamily="34" typeface="Arial"/>
              <a:buChar char="•"/>
              <a:defRPr/>
            </a:pPr>
            <a:r>
              <a:rPr altLang="ko-KR" b="0" lang="en-US" sz="1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Our user-friendly and functional search engine helps you locate the right templates, effectively saving your time.</a:t>
            </a:r>
          </a:p>
        </p:txBody>
      </p:sp>
      <p:graphicFrame>
        <p:nvGraphicFramePr>
          <p:cNvPr id="12293" name="차트 6"/>
          <p:cNvGraphicFramePr>
            <a:graphicFrameLocks noChangeAspect="1"/>
          </p:cNvGraphicFramePr>
          <p:nvPr/>
        </p:nvGraphicFramePr>
        <p:xfrm>
          <a:off x="630238" y="2233613"/>
          <a:ext cx="10931525" cy="3454400"/>
        </p:xfrm>
        <a:graphic>
          <a:graphicData uri="http://schemas.openxmlformats.org/presentationml/2006/ole">
            <mc:AlternateContent>
              <mc:Choice xmlns:v="urn:schemas-microsoft-com:vml" Requires="v">
                <p:oleObj imgH="3456732" imgW="10937172" progId="Excel.Chart.8" r:id="rId2" spid="_x0000_s1039">
                  <p:embed/>
                </p:oleObj>
              </mc:Choice>
              <mc:Fallback>
                <p:oleObj imgH="3456732" imgW="10937172" progId="Excel.Chart.8" r:id="rId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0238" y="2233613"/>
                        <a:ext cx="10931525" cy="345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94" name="Group 9"/>
          <p:cNvGrpSpPr/>
          <p:nvPr/>
        </p:nvGrpSpPr>
        <p:grpSpPr>
          <a:xfrm>
            <a:off x="2473325" y="2878138"/>
            <a:ext cx="1989138" cy="628650"/>
            <a:chOff x="2298719" y="2514110"/>
            <a:chExt cx="1988173" cy="629496"/>
          </a:xfrm>
        </p:grpSpPr>
        <p:sp>
          <p:nvSpPr>
            <p:cNvPr id="12320" name="Rectangle 3"/>
            <p:cNvSpPr txBox="1">
              <a:spLocks noChangeArrowheads="1"/>
            </p:cNvSpPr>
            <p:nvPr/>
          </p:nvSpPr>
          <p:spPr bwMode="auto">
            <a:xfrm>
              <a:off x="2298719" y="2811207"/>
              <a:ext cx="1967966" cy="3296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0" lIns="0" rIns="0" tIns="0" wrap="none">
              <a:spAutoFit/>
            </a:bodyPr>
            <a:lstStyle/>
            <a:p>
              <a:pPr latinLnBrk="1">
                <a:lnSpc>
                  <a:spcPct val="90000"/>
                </a:lnSpc>
                <a:buFont typeface="Arial"/>
                <a:buNone/>
              </a:pPr>
              <a:r>
                <a:rPr altLang="ko-KR" lang="en-US" sz="1200">
                  <a:solidFill>
                    <a:schemeClr val="bg1"/>
                  </a:solidFill>
                  <a:latin charset="0" pitchFamily="34" typeface="Calibri"/>
                  <a:ea charset="0" pitchFamily="34" typeface="Tahoma"/>
                  <a:cs typeface="Arial"/>
                </a:rPr>
                <a:t>Catch the feel of design in </a:t>
              </a:r>
            </a:p>
            <a:p>
              <a:pPr latinLnBrk="1">
                <a:lnSpc>
                  <a:spcPct val="90000"/>
                </a:lnSpc>
                <a:buFont typeface="Arial"/>
                <a:buNone/>
              </a:pPr>
              <a:r>
                <a:rPr altLang="ko-KR" lang="en-US" sz="1200">
                  <a:solidFill>
                    <a:schemeClr val="bg1"/>
                  </a:solidFill>
                  <a:latin charset="0" pitchFamily="34" typeface="Calibri"/>
                  <a:ea charset="0" pitchFamily="34" typeface="Tahoma"/>
                  <a:cs typeface="Arial"/>
                </a:rPr>
                <a:t>contemporary colors and styles.</a:t>
              </a:r>
            </a:p>
          </p:txBody>
        </p:sp>
        <p:sp>
          <p:nvSpPr>
            <p:cNvPr id="9" name="speed"/>
            <p:cNvSpPr txBox="1">
              <a:spLocks noChangeArrowheads="1"/>
            </p:cNvSpPr>
            <p:nvPr/>
          </p:nvSpPr>
          <p:spPr bwMode="auto">
            <a:xfrm>
              <a:off x="2298719" y="2514110"/>
              <a:ext cx="1283664" cy="24722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 wrap="none">
              <a:spAutoFit/>
              <a:sp3d/>
            </a:bodyPr>
            <a:lstStyle>
              <a:defPPr>
                <a:defRPr lang="ko-KR"/>
              </a:defPPr>
              <a:lvl1pPr algn="l" fontAlgn="base" latinLnBrk="1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1pPr>
              <a:lvl2pPr algn="l" fontAlgn="base" latinLnBrk="1" marL="4572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2pPr>
              <a:lvl3pPr algn="l" fontAlgn="base" latinLnBrk="1" marL="9144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3pPr>
              <a:lvl4pPr algn="l" fontAlgn="base" latinLnBrk="1" marL="13716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4pPr>
              <a:lvl5pPr algn="l" fontAlgn="base" latinLnBrk="1" marL="18288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5pPr>
              <a:lvl6pPr algn="l" defTabSz="914400" eaLnBrk="1" hangingPunct="1" latinLnBrk="1" marL="22860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6pPr>
              <a:lvl7pPr algn="l" defTabSz="914400" eaLnBrk="1" hangingPunct="1" latinLnBrk="1" marL="27432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7pPr>
              <a:lvl8pPr algn="l" defTabSz="914400" eaLnBrk="1" hangingPunct="1" latinLnBrk="1" marL="32004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8pPr>
              <a:lvl9pPr algn="l" defTabSz="914400" eaLnBrk="1" hangingPunct="1" latinLnBrk="1" marL="36576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altLang="ko-KR" b="1" lang="en-US">
                  <a:solidFill>
                    <a:schemeClr val="bg1"/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Stylish design</a:t>
              </a:r>
            </a:p>
          </p:txBody>
        </p:sp>
      </p:grpSp>
      <p:grpSp>
        <p:nvGrpSpPr>
          <p:cNvPr id="12295" name="Group 10"/>
          <p:cNvGrpSpPr/>
          <p:nvPr/>
        </p:nvGrpSpPr>
        <p:grpSpPr>
          <a:xfrm>
            <a:off x="2473325" y="4411663"/>
            <a:ext cx="1989138" cy="628650"/>
            <a:chOff x="2298719" y="2514110"/>
            <a:chExt cx="1988173" cy="629496"/>
          </a:xfrm>
        </p:grpSpPr>
        <p:sp>
          <p:nvSpPr>
            <p:cNvPr id="12318" name="Rectangle 3"/>
            <p:cNvSpPr txBox="1">
              <a:spLocks noChangeArrowheads="1"/>
            </p:cNvSpPr>
            <p:nvPr/>
          </p:nvSpPr>
          <p:spPr bwMode="auto">
            <a:xfrm>
              <a:off x="2298719" y="2811207"/>
              <a:ext cx="1967966" cy="3296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0" lIns="0" rIns="0" tIns="0" wrap="none">
              <a:spAutoFit/>
            </a:bodyPr>
            <a:lstStyle/>
            <a:p>
              <a:pPr latinLnBrk="1">
                <a:lnSpc>
                  <a:spcPct val="90000"/>
                </a:lnSpc>
                <a:buFont typeface="Arial"/>
                <a:buNone/>
              </a:pPr>
              <a:r>
                <a:rPr altLang="ko-KR" lang="en-US" sz="1200">
                  <a:solidFill>
                    <a:schemeClr val="bg1"/>
                  </a:solidFill>
                  <a:latin charset="0" pitchFamily="34" typeface="Calibri"/>
                  <a:ea charset="0" pitchFamily="34" typeface="Tahoma"/>
                  <a:cs typeface="Arial"/>
                </a:rPr>
                <a:t>Catch the feel of design in </a:t>
              </a:r>
            </a:p>
            <a:p>
              <a:pPr latinLnBrk="1">
                <a:lnSpc>
                  <a:spcPct val="90000"/>
                </a:lnSpc>
                <a:buFont typeface="Arial"/>
                <a:buNone/>
              </a:pPr>
              <a:r>
                <a:rPr altLang="ko-KR" lang="en-US" sz="1200">
                  <a:solidFill>
                    <a:schemeClr val="bg1"/>
                  </a:solidFill>
                  <a:latin charset="0" pitchFamily="34" typeface="Calibri"/>
                  <a:ea charset="0" pitchFamily="34" typeface="Tahoma"/>
                  <a:cs typeface="Arial"/>
                </a:rPr>
                <a:t>contemporary colors and styles.</a:t>
              </a:r>
            </a:p>
          </p:txBody>
        </p:sp>
        <p:sp>
          <p:nvSpPr>
            <p:cNvPr id="13" name="speed"/>
            <p:cNvSpPr txBox="1">
              <a:spLocks noChangeArrowheads="1"/>
            </p:cNvSpPr>
            <p:nvPr/>
          </p:nvSpPr>
          <p:spPr bwMode="auto">
            <a:xfrm>
              <a:off x="2298719" y="2514110"/>
              <a:ext cx="1709788" cy="24722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 wrap="none">
              <a:spAutoFit/>
              <a:sp3d/>
            </a:bodyPr>
            <a:lstStyle>
              <a:defPPr>
                <a:defRPr lang="ko-KR"/>
              </a:defPPr>
              <a:lvl1pPr algn="l" fontAlgn="base" latinLnBrk="1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1pPr>
              <a:lvl2pPr algn="l" fontAlgn="base" latinLnBrk="1" marL="4572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2pPr>
              <a:lvl3pPr algn="l" fontAlgn="base" latinLnBrk="1" marL="9144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3pPr>
              <a:lvl4pPr algn="l" fontAlgn="base" latinLnBrk="1" marL="13716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4pPr>
              <a:lvl5pPr algn="l" fontAlgn="base" latinLnBrk="1" marL="18288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5pPr>
              <a:lvl6pPr algn="l" defTabSz="914400" eaLnBrk="1" hangingPunct="1" latinLnBrk="1" marL="22860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6pPr>
              <a:lvl7pPr algn="l" defTabSz="914400" eaLnBrk="1" hangingPunct="1" latinLnBrk="1" marL="27432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7pPr>
              <a:lvl8pPr algn="l" defTabSz="914400" eaLnBrk="1" hangingPunct="1" latinLnBrk="1" marL="32004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8pPr>
              <a:lvl9pPr algn="l" defTabSz="914400" eaLnBrk="1" hangingPunct="1" latinLnBrk="1" marL="36576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altLang="ko-KR" b="1" lang="en-US">
                  <a:solidFill>
                    <a:schemeClr val="bg1"/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Top quality design</a:t>
              </a:r>
            </a:p>
          </p:txBody>
        </p:sp>
      </p:grpSp>
      <p:grpSp>
        <p:nvGrpSpPr>
          <p:cNvPr id="12296" name="Group 14"/>
          <p:cNvGrpSpPr/>
          <p:nvPr/>
        </p:nvGrpSpPr>
        <p:grpSpPr>
          <a:xfrm>
            <a:off x="6850063" y="2878138"/>
            <a:ext cx="2532062" cy="628650"/>
            <a:chOff x="2026145" y="2514110"/>
            <a:chExt cx="2533321" cy="629496"/>
          </a:xfrm>
        </p:grpSpPr>
        <p:sp>
          <p:nvSpPr>
            <p:cNvPr id="12316" name="Rectangle 3"/>
            <p:cNvSpPr txBox="1">
              <a:spLocks noChangeArrowheads="1"/>
            </p:cNvSpPr>
            <p:nvPr/>
          </p:nvSpPr>
          <p:spPr bwMode="auto">
            <a:xfrm>
              <a:off x="2026145" y="2811207"/>
              <a:ext cx="2510018" cy="3296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0" lIns="0" rIns="0" tIns="0" wrap="none">
              <a:spAutoFit/>
            </a:bodyPr>
            <a:lstStyle/>
            <a:p>
              <a:pPr latinLnBrk="1">
                <a:lnSpc>
                  <a:spcPct val="90000"/>
                </a:lnSpc>
                <a:buFont typeface="Arial"/>
                <a:buNone/>
              </a:pPr>
              <a:r>
                <a:rPr altLang="ko-KR" lang="en-US" sz="1200">
                  <a:solidFill>
                    <a:schemeClr val="bg1"/>
                  </a:solidFill>
                  <a:latin charset="0" pitchFamily="34" typeface="Calibri"/>
                  <a:ea charset="0" pitchFamily="34" typeface="Tahoma"/>
                  <a:cs typeface="Arial"/>
                </a:rPr>
                <a:t>Catch the feel of design in contemporary</a:t>
              </a:r>
            </a:p>
            <a:p>
              <a:pPr latinLnBrk="1">
                <a:lnSpc>
                  <a:spcPct val="90000"/>
                </a:lnSpc>
                <a:buFont typeface="Arial"/>
                <a:buNone/>
              </a:pPr>
              <a:r>
                <a:rPr altLang="ko-KR" lang="en-US" sz="1200">
                  <a:solidFill>
                    <a:schemeClr val="bg1"/>
                  </a:solidFill>
                  <a:latin charset="0" pitchFamily="34" typeface="Calibri"/>
                  <a:ea charset="0" pitchFamily="34" typeface="Tahoma"/>
                  <a:cs typeface="Arial"/>
                </a:rPr>
                <a:t>colors and styles.</a:t>
              </a:r>
            </a:p>
          </p:txBody>
        </p:sp>
        <p:sp>
          <p:nvSpPr>
            <p:cNvPr id="17" name="speed"/>
            <p:cNvSpPr txBox="1">
              <a:spLocks noChangeArrowheads="1"/>
            </p:cNvSpPr>
            <p:nvPr/>
          </p:nvSpPr>
          <p:spPr bwMode="auto">
            <a:xfrm>
              <a:off x="2026145" y="2514110"/>
              <a:ext cx="2105811" cy="24722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 wrap="none">
              <a:spAutoFit/>
              <a:sp3d/>
            </a:bodyPr>
            <a:lstStyle>
              <a:defPPr>
                <a:defRPr lang="ko-KR"/>
              </a:defPPr>
              <a:lvl1pPr algn="l" fontAlgn="base" latinLnBrk="1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1pPr>
              <a:lvl2pPr algn="l" fontAlgn="base" latinLnBrk="1" marL="4572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2pPr>
              <a:lvl3pPr algn="l" fontAlgn="base" latinLnBrk="1" marL="9144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3pPr>
              <a:lvl4pPr algn="l" fontAlgn="base" latinLnBrk="1" marL="13716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4pPr>
              <a:lvl5pPr algn="l" fontAlgn="base" latinLnBrk="1" marL="18288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5pPr>
              <a:lvl6pPr algn="l" defTabSz="914400" eaLnBrk="1" hangingPunct="1" latinLnBrk="1" marL="22860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6pPr>
              <a:lvl7pPr algn="l" defTabSz="914400" eaLnBrk="1" hangingPunct="1" latinLnBrk="1" marL="27432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7pPr>
              <a:lvl8pPr algn="l" defTabSz="914400" eaLnBrk="1" hangingPunct="1" latinLnBrk="1" marL="32004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8pPr>
              <a:lvl9pPr algn="l" defTabSz="914400" eaLnBrk="1" hangingPunct="1" latinLnBrk="1" marL="36576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altLang="ko-KR" b="1" lang="en-US">
                  <a:solidFill>
                    <a:schemeClr val="bg1"/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Sleek Diagram &amp; chart</a:t>
              </a:r>
            </a:p>
          </p:txBody>
        </p:sp>
      </p:grpSp>
      <p:grpSp>
        <p:nvGrpSpPr>
          <p:cNvPr id="12297" name="Group 17"/>
          <p:cNvGrpSpPr/>
          <p:nvPr/>
        </p:nvGrpSpPr>
        <p:grpSpPr>
          <a:xfrm>
            <a:off x="8399463" y="4411663"/>
            <a:ext cx="2568575" cy="628650"/>
            <a:chOff x="2008511" y="2514110"/>
            <a:chExt cx="2568587" cy="629496"/>
          </a:xfrm>
        </p:grpSpPr>
        <p:sp>
          <p:nvSpPr>
            <p:cNvPr id="12314" name="Rectangle 3"/>
            <p:cNvSpPr txBox="1">
              <a:spLocks noChangeArrowheads="1"/>
            </p:cNvSpPr>
            <p:nvPr/>
          </p:nvSpPr>
          <p:spPr bwMode="auto">
            <a:xfrm>
              <a:off x="2008511" y="2811207"/>
              <a:ext cx="2543696" cy="3296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0" lIns="0" rIns="0" tIns="0" wrap="none">
              <a:spAutoFit/>
            </a:bodyPr>
            <a:lstStyle/>
            <a:p>
              <a:pPr latinLnBrk="1">
                <a:lnSpc>
                  <a:spcPct val="90000"/>
                </a:lnSpc>
                <a:buFont typeface="Arial"/>
                <a:buNone/>
              </a:pPr>
              <a:r>
                <a:rPr altLang="ko-KR" lang="en-US" sz="1200">
                  <a:solidFill>
                    <a:schemeClr val="bg1"/>
                  </a:solidFill>
                  <a:latin charset="0" pitchFamily="34" typeface="Calibri"/>
                  <a:ea charset="0" pitchFamily="34" typeface="Tahoma"/>
                  <a:cs typeface="Arial"/>
                </a:rPr>
                <a:t>Catch the feel of design in contemporary </a:t>
              </a:r>
            </a:p>
            <a:p>
              <a:pPr latinLnBrk="1">
                <a:lnSpc>
                  <a:spcPct val="90000"/>
                </a:lnSpc>
                <a:buFont typeface="Arial"/>
                <a:buNone/>
              </a:pPr>
              <a:r>
                <a:rPr altLang="ko-KR" lang="en-US" sz="1200">
                  <a:solidFill>
                    <a:schemeClr val="bg1"/>
                  </a:solidFill>
                  <a:latin charset="0" pitchFamily="34" typeface="Calibri"/>
                  <a:ea charset="0" pitchFamily="34" typeface="Tahoma"/>
                  <a:cs typeface="Arial"/>
                </a:rPr>
                <a:t>colors and styles.</a:t>
              </a:r>
            </a:p>
          </p:txBody>
        </p:sp>
        <p:sp>
          <p:nvSpPr>
            <p:cNvPr id="20" name="speed"/>
            <p:cNvSpPr txBox="1">
              <a:spLocks noChangeArrowheads="1"/>
            </p:cNvSpPr>
            <p:nvPr/>
          </p:nvSpPr>
          <p:spPr bwMode="auto">
            <a:xfrm>
              <a:off x="2008511" y="2514110"/>
              <a:ext cx="1710618" cy="24722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 wrap="none">
              <a:spAutoFit/>
              <a:sp3d/>
            </a:bodyPr>
            <a:lstStyle>
              <a:defPPr>
                <a:defRPr lang="ko-KR"/>
              </a:defPPr>
              <a:lvl1pPr algn="l" fontAlgn="base" latinLnBrk="1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1pPr>
              <a:lvl2pPr algn="l" fontAlgn="base" latinLnBrk="1" marL="4572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2pPr>
              <a:lvl3pPr algn="l" fontAlgn="base" latinLnBrk="1" marL="9144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3pPr>
              <a:lvl4pPr algn="l" fontAlgn="base" latinLnBrk="1" marL="13716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4pPr>
              <a:lvl5pPr algn="l" fontAlgn="base" latinLnBrk="1" marL="18288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5pPr>
              <a:lvl6pPr algn="l" defTabSz="914400" eaLnBrk="1" hangingPunct="1" latinLnBrk="1" marL="22860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6pPr>
              <a:lvl7pPr algn="l" defTabSz="914400" eaLnBrk="1" hangingPunct="1" latinLnBrk="1" marL="27432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7pPr>
              <a:lvl8pPr algn="l" defTabSz="914400" eaLnBrk="1" hangingPunct="1" latinLnBrk="1" marL="32004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8pPr>
              <a:lvl9pPr algn="l" defTabSz="914400" eaLnBrk="1" hangingPunct="1" latinLnBrk="1" marL="36576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altLang="ko-KR" b="1" lang="en-US">
                  <a:solidFill>
                    <a:schemeClr val="bg1"/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Top quality design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4859338" y="3681413"/>
            <a:ext cx="644525" cy="552450"/>
          </a:xfrm>
          <a:prstGeom prst="line">
            <a:avLst/>
          </a:prstGeom>
          <a:ln>
            <a:solidFill>
              <a:srgbClr val="FF8A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934075" y="3676650"/>
            <a:ext cx="1536700" cy="557213"/>
          </a:xfrm>
          <a:prstGeom prst="line">
            <a:avLst/>
          </a:prstGeom>
          <a:ln>
            <a:solidFill>
              <a:srgbClr val="FF8A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00" name="Group 25"/>
          <p:cNvGrpSpPr/>
          <p:nvPr/>
        </p:nvGrpSpPr>
        <p:grpSpPr>
          <a:xfrm>
            <a:off x="5106988" y="2063750"/>
            <a:ext cx="3706812" cy="463550"/>
            <a:chOff x="2298719" y="2514110"/>
            <a:chExt cx="3705962" cy="463296"/>
          </a:xfrm>
        </p:grpSpPr>
        <p:sp>
          <p:nvSpPr>
            <p:cNvPr id="27" name="Rectangle 3"/>
            <p:cNvSpPr txBox="1">
              <a:spLocks noChangeArrowheads="1"/>
            </p:cNvSpPr>
            <p:nvPr/>
          </p:nvSpPr>
          <p:spPr bwMode="auto">
            <a:xfrm>
              <a:off x="2298719" y="2810810"/>
              <a:ext cx="3705962" cy="164502"/>
            </a:xfrm>
            <a:prstGeom prst="rect">
              <a:avLst/>
            </a:prstGeom>
          </p:spPr>
          <p:txBody>
            <a:bodyPr bIns="0" lIns="0" rIns="0" tIns="0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eaLnBrk="1" fontAlgn="auto" hangingPunct="1" indent="0" latinLnBrk="1" mar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Design inspiration For presentation</a:t>
              </a:r>
            </a:p>
          </p:txBody>
        </p:sp>
        <p:sp>
          <p:nvSpPr>
            <p:cNvPr id="28" name="speed"/>
            <p:cNvSpPr txBox="1">
              <a:spLocks noChangeArrowheads="1"/>
            </p:cNvSpPr>
            <p:nvPr/>
          </p:nvSpPr>
          <p:spPr bwMode="auto">
            <a:xfrm>
              <a:off x="2305136" y="2514110"/>
              <a:ext cx="1283993" cy="24675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 wrap="none">
              <a:spAutoFit/>
              <a:sp3d/>
            </a:bodyPr>
            <a:lstStyle>
              <a:defPPr>
                <a:defRPr lang="ko-KR"/>
              </a:defPPr>
              <a:lvl1pPr algn="l" fontAlgn="base" latinLnBrk="1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1pPr>
              <a:lvl2pPr algn="l" fontAlgn="base" latinLnBrk="1" marL="4572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2pPr>
              <a:lvl3pPr algn="l" fontAlgn="base" latinLnBrk="1" marL="9144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3pPr>
              <a:lvl4pPr algn="l" fontAlgn="base" latinLnBrk="1" marL="13716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4pPr>
              <a:lvl5pPr algn="l" fontAlgn="base" latinLnBrk="1" marL="18288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5pPr>
              <a:lvl6pPr algn="l" defTabSz="914400" eaLnBrk="1" hangingPunct="1" latinLnBrk="1" marL="22860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6pPr>
              <a:lvl7pPr algn="l" defTabSz="914400" eaLnBrk="1" hangingPunct="1" latinLnBrk="1" marL="27432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7pPr>
              <a:lvl8pPr algn="l" defTabSz="914400" eaLnBrk="1" hangingPunct="1" latinLnBrk="1" marL="32004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8pPr>
              <a:lvl9pPr algn="l" defTabSz="914400" eaLnBrk="1" hangingPunct="1" latinLnBrk="1" marL="36576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altLang="ko-KR" b="1" lang="en-US">
                  <a:solidFill>
                    <a:srgbClr val="FF8A00"/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Stylish design</a:t>
              </a:r>
            </a:p>
          </p:txBody>
        </p:sp>
      </p:grpSp>
      <p:grpSp>
        <p:nvGrpSpPr>
          <p:cNvPr id="12301" name="Group 28"/>
          <p:cNvGrpSpPr/>
          <p:nvPr/>
        </p:nvGrpSpPr>
        <p:grpSpPr>
          <a:xfrm>
            <a:off x="5757863" y="5416550"/>
            <a:ext cx="3706812" cy="628650"/>
            <a:chOff x="2298719" y="2514110"/>
            <a:chExt cx="3705962" cy="629496"/>
          </a:xfrm>
        </p:grpSpPr>
        <p:sp>
          <p:nvSpPr>
            <p:cNvPr id="30" name="Rectangle 3"/>
            <p:cNvSpPr txBox="1">
              <a:spLocks noChangeArrowheads="1"/>
            </p:cNvSpPr>
            <p:nvPr/>
          </p:nvSpPr>
          <p:spPr bwMode="auto">
            <a:xfrm>
              <a:off x="2298719" y="2811373"/>
              <a:ext cx="3705962" cy="329627"/>
            </a:xfrm>
            <a:prstGeom prst="rect">
              <a:avLst/>
            </a:prstGeom>
          </p:spPr>
          <p:txBody>
            <a:bodyPr bIns="0" lIns="0" rIns="0" tIns="0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eaLnBrk="1" fontAlgn="auto" hangingPunct="1" indent="0" latinLnBrk="1" mar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Our user-friendly and functional search engine helps you locate the right templates, effectively saving your time.</a:t>
              </a:r>
            </a:p>
          </p:txBody>
        </p:sp>
        <p:sp>
          <p:nvSpPr>
            <p:cNvPr id="31" name="speed"/>
            <p:cNvSpPr txBox="1">
              <a:spLocks noChangeArrowheads="1"/>
            </p:cNvSpPr>
            <p:nvPr/>
          </p:nvSpPr>
          <p:spPr bwMode="auto">
            <a:xfrm>
              <a:off x="2298718" y="2514110"/>
              <a:ext cx="1775335" cy="24722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 wrap="none">
              <a:spAutoFit/>
              <a:sp3d/>
            </a:bodyPr>
            <a:lstStyle>
              <a:defPPr>
                <a:defRPr lang="ko-KR"/>
              </a:defPPr>
              <a:lvl1pPr algn="l" fontAlgn="base" latinLnBrk="1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1pPr>
              <a:lvl2pPr algn="l" fontAlgn="base" latinLnBrk="1" marL="4572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2pPr>
              <a:lvl3pPr algn="l" fontAlgn="base" latinLnBrk="1" marL="9144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3pPr>
              <a:lvl4pPr algn="l" fontAlgn="base" latinLnBrk="1" marL="13716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4pPr>
              <a:lvl5pPr algn="l" fontAlgn="base" latinLnBrk="1" marL="18288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5pPr>
              <a:lvl6pPr algn="l" defTabSz="914400" eaLnBrk="1" hangingPunct="1" latinLnBrk="1" marL="22860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6pPr>
              <a:lvl7pPr algn="l" defTabSz="914400" eaLnBrk="1" hangingPunct="1" latinLnBrk="1" marL="27432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7pPr>
              <a:lvl8pPr algn="l" defTabSz="914400" eaLnBrk="1" hangingPunct="1" latinLnBrk="1" marL="32004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8pPr>
              <a:lvl9pPr algn="l" defTabSz="914400" eaLnBrk="1" hangingPunct="1" latinLnBrk="1" marL="36576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altLang="ko-KR" b="1" lang="en-US">
                  <a:solidFill>
                    <a:srgbClr val="FF8A00"/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Eye-catching visual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H="1">
            <a:off x="4960938" y="2170113"/>
            <a:ext cx="0" cy="53181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5607050" y="5213350"/>
            <a:ext cx="0" cy="30321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4" name="Freeform 17"/>
          <p:cNvSpPr>
            <a:spLocks noEditPoints="1"/>
          </p:cNvSpPr>
          <p:nvPr/>
        </p:nvSpPr>
        <p:spPr bwMode="auto">
          <a:xfrm>
            <a:off x="1847850" y="2943225"/>
            <a:ext cx="461963" cy="485775"/>
          </a:xfrm>
          <a:custGeom>
            <a:gdLst>
              <a:gd fmla="*/ 430548 w 482" name="T0"/>
              <a:gd fmla="*/ 31644 h 506" name="T1"/>
              <a:gd fmla="*/ 338493 w 482" name="T2"/>
              <a:gd fmla="*/ 115068 h 506" name="T3"/>
              <a:gd fmla="*/ 188904 w 482" name="T4"/>
              <a:gd fmla="*/ 77671 h 506" name="T5"/>
              <a:gd fmla="*/ 55616 w 482" name="T6"/>
              <a:gd fmla="*/ 132329 h 506" name="T7"/>
              <a:gd fmla="*/ 3836 w 482" name="T8"/>
              <a:gd fmla="*/ 302055 h 506" name="T9"/>
              <a:gd fmla="*/ 51781 w 482" name="T10"/>
              <a:gd fmla="*/ 485205 h 506" name="T11"/>
              <a:gd fmla="*/ 188904 w 482" name="T12"/>
              <a:gd fmla="*/ 455479 h 506" name="T13"/>
              <a:gd fmla="*/ 322192 w 482" name="T14"/>
              <a:gd fmla="*/ 400822 h 506" name="T15"/>
              <a:gd fmla="*/ 378767 w 482" name="T16"/>
              <a:gd fmla="*/ 267534 h 506" name="T17"/>
              <a:gd fmla="*/ 387397 w 482" name="T18"/>
              <a:gd fmla="*/ 130411 h 506" name="T19"/>
              <a:gd fmla="*/ 381644 w 482" name="T20"/>
              <a:gd fmla="*/ 70959 h 506" name="T21"/>
              <a:gd fmla="*/ 277123 w 482" name="T22"/>
              <a:gd fmla="*/ 471780 h 506" name="T23"/>
              <a:gd fmla="*/ 357671 w 482" name="T24"/>
              <a:gd fmla="*/ 317397 h 506" name="T25"/>
              <a:gd fmla="*/ 256028 w 482" name="T26"/>
              <a:gd fmla="*/ 428630 h 506" name="T27"/>
              <a:gd fmla="*/ 138082 w 482" name="T28"/>
              <a:gd fmla="*/ 435342 h 506" name="T29"/>
              <a:gd fmla="*/ 25890 w 482" name="T30"/>
              <a:gd fmla="*/ 332739 h 506" name="T31"/>
              <a:gd fmla="*/ 43151 w 482" name="T32"/>
              <a:gd fmla="*/ 169726 h 506" name="T33"/>
              <a:gd fmla="*/ 171644 w 482" name="T34"/>
              <a:gd fmla="*/ 92055 h 506" name="T35"/>
              <a:gd fmla="*/ 311644 w 482" name="T36"/>
              <a:gd fmla="*/ 141918 h 506" name="T37"/>
              <a:gd fmla="*/ 188904 w 482" name="T38"/>
              <a:gd fmla="*/ 124657 h 506" name="T39"/>
              <a:gd fmla="*/ 88219 w 482" name="T40"/>
              <a:gd fmla="*/ 165890 h 506" name="T41"/>
              <a:gd fmla="*/ 48904 w 482" name="T42"/>
              <a:gd fmla="*/ 294383 h 506" name="T43"/>
              <a:gd fmla="*/ 121781 w 482" name="T44"/>
              <a:gd fmla="*/ 392191 h 506" name="T45"/>
              <a:gd fmla="*/ 243562 w 482" name="T46"/>
              <a:gd fmla="*/ 398904 h 506" name="T47"/>
              <a:gd fmla="*/ 325069 w 482" name="T48"/>
              <a:gd fmla="*/ 308767 h 506" name="T49"/>
              <a:gd fmla="*/ 311644 w 482" name="T50"/>
              <a:gd fmla="*/ 194657 h 506" name="T51"/>
              <a:gd fmla="*/ 361507 w 482" name="T52"/>
              <a:gd fmla="*/ 234931 h 506" name="T53"/>
              <a:gd fmla="*/ 212877 w 482" name="T54"/>
              <a:gd fmla="*/ 290548 h 506" name="T55"/>
              <a:gd fmla="*/ 164932 w 482" name="T56"/>
              <a:gd fmla="*/ 290548 h 506" name="T57"/>
              <a:gd fmla="*/ 169726 w 482" name="T58"/>
              <a:gd fmla="*/ 237808 h 506" name="T59"/>
              <a:gd fmla="*/ 202329 w 482" name="T60"/>
              <a:gd fmla="*/ 251233 h 506" name="T61"/>
              <a:gd fmla="*/ 211918 w 482" name="T62"/>
              <a:gd fmla="*/ 260822 h 506" name="T63"/>
              <a:gd fmla="*/ 198493 w 482" name="T64"/>
              <a:gd fmla="*/ 220548 h 506" name="T65"/>
              <a:gd fmla="*/ 141918 w 482" name="T66"/>
              <a:gd fmla="*/ 257945 h 506" name="T67"/>
              <a:gd fmla="*/ 188904 w 482" name="T68"/>
              <a:gd fmla="*/ 313561 h 506" name="T69"/>
              <a:gd fmla="*/ 236849 w 482" name="T70"/>
              <a:gd fmla="*/ 267534 h 506" name="T71"/>
              <a:gd fmla="*/ 273288 w 482" name="T72"/>
              <a:gd fmla="*/ 252192 h 506" name="T73"/>
              <a:gd fmla="*/ 250274 w 482" name="T74"/>
              <a:gd fmla="*/ 326986 h 506" name="T75"/>
              <a:gd fmla="*/ 188904 w 482" name="T76"/>
              <a:gd fmla="*/ 352876 h 506" name="T77"/>
              <a:gd fmla="*/ 127534 w 482" name="T78"/>
              <a:gd fmla="*/ 326986 h 506" name="T79"/>
              <a:gd fmla="*/ 102603 w 482" name="T80"/>
              <a:gd fmla="*/ 258904 h 506" name="T81"/>
              <a:gd fmla="*/ 140959 w 482" name="T82"/>
              <a:gd fmla="*/ 194657 h 506" name="T83"/>
              <a:gd fmla="*/ 213836 w 482" name="T84"/>
              <a:gd fmla="*/ 184109 h 506" name="T85"/>
              <a:gd fmla="*/ 243562 w 482" name="T86"/>
              <a:gd fmla="*/ 183151 h 506" name="T87"/>
              <a:gd fmla="*/ 160137 w 482" name="T88"/>
              <a:gd fmla="*/ 170685 h 506" name="T89"/>
              <a:gd fmla="*/ 96849 w 482" name="T90"/>
              <a:gd fmla="*/ 229178 h 506" name="T91"/>
              <a:gd fmla="*/ 105480 w 482" name="T92"/>
              <a:gd fmla="*/ 322192 h 506" name="T93"/>
              <a:gd fmla="*/ 179315 w 482" name="T94"/>
              <a:gd fmla="*/ 365342 h 506" name="T95"/>
              <a:gd fmla="*/ 244521 w 482" name="T96"/>
              <a:gd fmla="*/ 350000 h 506" name="T97"/>
              <a:gd fmla="*/ 288630 w 482" name="T98"/>
              <a:gd fmla="*/ 276164 h 506" name="T99"/>
              <a:gd fmla="*/ 267534 w 482" name="T100"/>
              <a:gd fmla="*/ 205205 h 506" name="T101"/>
              <a:gd fmla="*/ 318356 w 482" name="T102"/>
              <a:gd fmla="*/ 267534 h 506" name="T103"/>
              <a:gd fmla="*/ 280000 w 482" name="T104"/>
              <a:gd fmla="*/ 358630 h 506" name="T105"/>
              <a:gd fmla="*/ 176438 w 482" name="T106"/>
              <a:gd fmla="*/ 395068 h 506" name="T107"/>
              <a:gd fmla="*/ 81507 w 482" name="T108"/>
              <a:gd fmla="*/ 337534 h 506" name="T109"/>
              <a:gd fmla="*/ 70000 w 482" name="T110"/>
              <a:gd fmla="*/ 218630 h 506" name="T111"/>
              <a:gd fmla="*/ 151507 w 482" name="T112"/>
              <a:gd fmla="*/ 142877 h 506" name="T113"/>
              <a:gd fmla="*/ 258904 w 482" name="T114"/>
              <a:gd fmla="*/ 158219 h 50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w 482" name="T174"/>
              <a:gd fmla="*/ 0 h 506" name="T175"/>
              <a:gd fmla="*/ 482 w 482" name="T176"/>
              <a:gd fmla="*/ 506 h 506" name="T177"/>
            </a:gdLst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b="T177" l="T174" r="T176" t="T175"/>
            <a:pathLst>
              <a:path h="506" w="482">
                <a:moveTo>
                  <a:pt x="404" y="136"/>
                </a:moveTo>
                <a:lnTo>
                  <a:pt x="482" y="57"/>
                </a:lnTo>
                <a:lnTo>
                  <a:pt x="447" y="45"/>
                </a:lnTo>
                <a:lnTo>
                  <a:pt x="449" y="44"/>
                </a:lnTo>
                <a:lnTo>
                  <a:pt x="451" y="42"/>
                </a:lnTo>
                <a:lnTo>
                  <a:pt x="451" y="39"/>
                </a:lnTo>
                <a:lnTo>
                  <a:pt x="451" y="37"/>
                </a:lnTo>
                <a:lnTo>
                  <a:pt x="449" y="33"/>
                </a:lnTo>
                <a:lnTo>
                  <a:pt x="446" y="32"/>
                </a:lnTo>
                <a:lnTo>
                  <a:pt x="444" y="32"/>
                </a:lnTo>
                <a:lnTo>
                  <a:pt x="441" y="32"/>
                </a:lnTo>
                <a:lnTo>
                  <a:pt x="439" y="33"/>
                </a:lnTo>
                <a:lnTo>
                  <a:pt x="437" y="36"/>
                </a:lnTo>
                <a:lnTo>
                  <a:pt x="425" y="0"/>
                </a:lnTo>
                <a:lnTo>
                  <a:pt x="346" y="79"/>
                </a:lnTo>
                <a:lnTo>
                  <a:pt x="358" y="114"/>
                </a:lnTo>
                <a:lnTo>
                  <a:pt x="353" y="119"/>
                </a:lnTo>
                <a:lnTo>
                  <a:pt x="353" y="120"/>
                </a:lnTo>
                <a:lnTo>
                  <a:pt x="335" y="137"/>
                </a:lnTo>
                <a:lnTo>
                  <a:pt x="321" y="124"/>
                </a:lnTo>
                <a:lnTo>
                  <a:pt x="305" y="113"/>
                </a:lnTo>
                <a:lnTo>
                  <a:pt x="289" y="104"/>
                </a:lnTo>
                <a:lnTo>
                  <a:pt x="271" y="95"/>
                </a:lnTo>
                <a:lnTo>
                  <a:pt x="254" y="90"/>
                </a:lnTo>
                <a:lnTo>
                  <a:pt x="236" y="84"/>
                </a:lnTo>
                <a:lnTo>
                  <a:pt x="216" y="82"/>
                </a:lnTo>
                <a:lnTo>
                  <a:pt x="197" y="81"/>
                </a:lnTo>
                <a:lnTo>
                  <a:pt x="177" y="82"/>
                </a:lnTo>
                <a:lnTo>
                  <a:pt x="158" y="84"/>
                </a:lnTo>
                <a:lnTo>
                  <a:pt x="140" y="90"/>
                </a:lnTo>
                <a:lnTo>
                  <a:pt x="121" y="96"/>
                </a:lnTo>
                <a:lnTo>
                  <a:pt x="104" y="104"/>
                </a:lnTo>
                <a:lnTo>
                  <a:pt x="88" y="114"/>
                </a:lnTo>
                <a:lnTo>
                  <a:pt x="72" y="125"/>
                </a:lnTo>
                <a:lnTo>
                  <a:pt x="58" y="138"/>
                </a:lnTo>
                <a:lnTo>
                  <a:pt x="44" y="153"/>
                </a:lnTo>
                <a:lnTo>
                  <a:pt x="33" y="169"/>
                </a:lnTo>
                <a:lnTo>
                  <a:pt x="22" y="187"/>
                </a:lnTo>
                <a:lnTo>
                  <a:pt x="14" y="204"/>
                </a:lnTo>
                <a:lnTo>
                  <a:pt x="8" y="221"/>
                </a:lnTo>
                <a:lnTo>
                  <a:pt x="4" y="241"/>
                </a:lnTo>
                <a:lnTo>
                  <a:pt x="0" y="259"/>
                </a:lnTo>
                <a:lnTo>
                  <a:pt x="0" y="279"/>
                </a:lnTo>
                <a:lnTo>
                  <a:pt x="0" y="297"/>
                </a:lnTo>
                <a:lnTo>
                  <a:pt x="4" y="315"/>
                </a:lnTo>
                <a:lnTo>
                  <a:pt x="8" y="335"/>
                </a:lnTo>
                <a:lnTo>
                  <a:pt x="14" y="352"/>
                </a:lnTo>
                <a:lnTo>
                  <a:pt x="22" y="369"/>
                </a:lnTo>
                <a:lnTo>
                  <a:pt x="33" y="387"/>
                </a:lnTo>
                <a:lnTo>
                  <a:pt x="44" y="403"/>
                </a:lnTo>
                <a:lnTo>
                  <a:pt x="58" y="418"/>
                </a:lnTo>
                <a:lnTo>
                  <a:pt x="66" y="425"/>
                </a:lnTo>
                <a:lnTo>
                  <a:pt x="76" y="433"/>
                </a:lnTo>
                <a:lnTo>
                  <a:pt x="54" y="506"/>
                </a:lnTo>
                <a:lnTo>
                  <a:pt x="115" y="506"/>
                </a:lnTo>
                <a:lnTo>
                  <a:pt x="128" y="462"/>
                </a:lnTo>
                <a:lnTo>
                  <a:pt x="144" y="469"/>
                </a:lnTo>
                <a:lnTo>
                  <a:pt x="161" y="472"/>
                </a:lnTo>
                <a:lnTo>
                  <a:pt x="180" y="474"/>
                </a:lnTo>
                <a:lnTo>
                  <a:pt x="197" y="475"/>
                </a:lnTo>
                <a:lnTo>
                  <a:pt x="215" y="474"/>
                </a:lnTo>
                <a:lnTo>
                  <a:pt x="233" y="472"/>
                </a:lnTo>
                <a:lnTo>
                  <a:pt x="249" y="469"/>
                </a:lnTo>
                <a:lnTo>
                  <a:pt x="266" y="463"/>
                </a:lnTo>
                <a:lnTo>
                  <a:pt x="278" y="506"/>
                </a:lnTo>
                <a:lnTo>
                  <a:pt x="338" y="506"/>
                </a:lnTo>
                <a:lnTo>
                  <a:pt x="318" y="434"/>
                </a:lnTo>
                <a:lnTo>
                  <a:pt x="328" y="427"/>
                </a:lnTo>
                <a:lnTo>
                  <a:pt x="336" y="418"/>
                </a:lnTo>
                <a:lnTo>
                  <a:pt x="350" y="403"/>
                </a:lnTo>
                <a:lnTo>
                  <a:pt x="361" y="388"/>
                </a:lnTo>
                <a:lnTo>
                  <a:pt x="371" y="371"/>
                </a:lnTo>
                <a:lnTo>
                  <a:pt x="379" y="354"/>
                </a:lnTo>
                <a:lnTo>
                  <a:pt x="386" y="336"/>
                </a:lnTo>
                <a:lnTo>
                  <a:pt x="390" y="316"/>
                </a:lnTo>
                <a:lnTo>
                  <a:pt x="393" y="298"/>
                </a:lnTo>
                <a:lnTo>
                  <a:pt x="395" y="279"/>
                </a:lnTo>
                <a:lnTo>
                  <a:pt x="393" y="260"/>
                </a:lnTo>
                <a:lnTo>
                  <a:pt x="391" y="242"/>
                </a:lnTo>
                <a:lnTo>
                  <a:pt x="387" y="225"/>
                </a:lnTo>
                <a:lnTo>
                  <a:pt x="382" y="208"/>
                </a:lnTo>
                <a:lnTo>
                  <a:pt x="375" y="192"/>
                </a:lnTo>
                <a:lnTo>
                  <a:pt x="366" y="176"/>
                </a:lnTo>
                <a:lnTo>
                  <a:pt x="357" y="162"/>
                </a:lnTo>
                <a:lnTo>
                  <a:pt x="345" y="148"/>
                </a:lnTo>
                <a:lnTo>
                  <a:pt x="369" y="124"/>
                </a:lnTo>
                <a:lnTo>
                  <a:pt x="404" y="136"/>
                </a:lnTo>
                <a:close/>
                <a:moveTo>
                  <a:pt x="456" y="64"/>
                </a:moveTo>
                <a:lnTo>
                  <a:pt x="400" y="120"/>
                </a:lnTo>
                <a:lnTo>
                  <a:pt x="379" y="113"/>
                </a:lnTo>
                <a:lnTo>
                  <a:pt x="436" y="57"/>
                </a:lnTo>
                <a:lnTo>
                  <a:pt x="456" y="64"/>
                </a:lnTo>
                <a:close/>
                <a:moveTo>
                  <a:pt x="370" y="103"/>
                </a:moveTo>
                <a:lnTo>
                  <a:pt x="362" y="82"/>
                </a:lnTo>
                <a:lnTo>
                  <a:pt x="418" y="26"/>
                </a:lnTo>
                <a:lnTo>
                  <a:pt x="426" y="46"/>
                </a:lnTo>
                <a:lnTo>
                  <a:pt x="398" y="74"/>
                </a:lnTo>
                <a:lnTo>
                  <a:pt x="370" y="103"/>
                </a:lnTo>
                <a:close/>
                <a:moveTo>
                  <a:pt x="104" y="492"/>
                </a:moveTo>
                <a:lnTo>
                  <a:pt x="74" y="492"/>
                </a:lnTo>
                <a:lnTo>
                  <a:pt x="88" y="443"/>
                </a:lnTo>
                <a:lnTo>
                  <a:pt x="101" y="450"/>
                </a:lnTo>
                <a:lnTo>
                  <a:pt x="114" y="457"/>
                </a:lnTo>
                <a:lnTo>
                  <a:pt x="104" y="492"/>
                </a:lnTo>
                <a:close/>
                <a:moveTo>
                  <a:pt x="319" y="492"/>
                </a:moveTo>
                <a:lnTo>
                  <a:pt x="289" y="492"/>
                </a:lnTo>
                <a:lnTo>
                  <a:pt x="279" y="458"/>
                </a:lnTo>
                <a:lnTo>
                  <a:pt x="292" y="451"/>
                </a:lnTo>
                <a:lnTo>
                  <a:pt x="305" y="443"/>
                </a:lnTo>
                <a:lnTo>
                  <a:pt x="319" y="492"/>
                </a:lnTo>
                <a:close/>
                <a:moveTo>
                  <a:pt x="380" y="279"/>
                </a:moveTo>
                <a:lnTo>
                  <a:pt x="380" y="279"/>
                </a:lnTo>
                <a:lnTo>
                  <a:pt x="379" y="296"/>
                </a:lnTo>
                <a:lnTo>
                  <a:pt x="377" y="314"/>
                </a:lnTo>
                <a:lnTo>
                  <a:pt x="373" y="331"/>
                </a:lnTo>
                <a:lnTo>
                  <a:pt x="366" y="348"/>
                </a:lnTo>
                <a:lnTo>
                  <a:pt x="359" y="364"/>
                </a:lnTo>
                <a:lnTo>
                  <a:pt x="349" y="380"/>
                </a:lnTo>
                <a:lnTo>
                  <a:pt x="338" y="394"/>
                </a:lnTo>
                <a:lnTo>
                  <a:pt x="326" y="407"/>
                </a:lnTo>
                <a:lnTo>
                  <a:pt x="314" y="420"/>
                </a:lnTo>
                <a:lnTo>
                  <a:pt x="298" y="431"/>
                </a:lnTo>
                <a:lnTo>
                  <a:pt x="283" y="439"/>
                </a:lnTo>
                <a:lnTo>
                  <a:pt x="267" y="447"/>
                </a:lnTo>
                <a:lnTo>
                  <a:pt x="251" y="454"/>
                </a:lnTo>
                <a:lnTo>
                  <a:pt x="234" y="458"/>
                </a:lnTo>
                <a:lnTo>
                  <a:pt x="215" y="460"/>
                </a:lnTo>
                <a:lnTo>
                  <a:pt x="197" y="461"/>
                </a:lnTo>
                <a:lnTo>
                  <a:pt x="179" y="460"/>
                </a:lnTo>
                <a:lnTo>
                  <a:pt x="161" y="458"/>
                </a:lnTo>
                <a:lnTo>
                  <a:pt x="144" y="454"/>
                </a:lnTo>
                <a:lnTo>
                  <a:pt x="127" y="447"/>
                </a:lnTo>
                <a:lnTo>
                  <a:pt x="110" y="439"/>
                </a:lnTo>
                <a:lnTo>
                  <a:pt x="95" y="431"/>
                </a:lnTo>
                <a:lnTo>
                  <a:pt x="81" y="420"/>
                </a:lnTo>
                <a:lnTo>
                  <a:pt x="67" y="407"/>
                </a:lnTo>
                <a:lnTo>
                  <a:pt x="55" y="394"/>
                </a:lnTo>
                <a:lnTo>
                  <a:pt x="45" y="379"/>
                </a:lnTo>
                <a:lnTo>
                  <a:pt x="35" y="363"/>
                </a:lnTo>
                <a:lnTo>
                  <a:pt x="27" y="347"/>
                </a:lnTo>
                <a:lnTo>
                  <a:pt x="22" y="330"/>
                </a:lnTo>
                <a:lnTo>
                  <a:pt x="18" y="313"/>
                </a:lnTo>
                <a:lnTo>
                  <a:pt x="14" y="296"/>
                </a:lnTo>
                <a:lnTo>
                  <a:pt x="14" y="279"/>
                </a:lnTo>
                <a:lnTo>
                  <a:pt x="14" y="260"/>
                </a:lnTo>
                <a:lnTo>
                  <a:pt x="18" y="243"/>
                </a:lnTo>
                <a:lnTo>
                  <a:pt x="22" y="226"/>
                </a:lnTo>
                <a:lnTo>
                  <a:pt x="27" y="209"/>
                </a:lnTo>
                <a:lnTo>
                  <a:pt x="35" y="193"/>
                </a:lnTo>
                <a:lnTo>
                  <a:pt x="45" y="177"/>
                </a:lnTo>
                <a:lnTo>
                  <a:pt x="55" y="163"/>
                </a:lnTo>
                <a:lnTo>
                  <a:pt x="67" y="149"/>
                </a:lnTo>
                <a:lnTo>
                  <a:pt x="81" y="136"/>
                </a:lnTo>
                <a:lnTo>
                  <a:pt x="95" y="125"/>
                </a:lnTo>
                <a:lnTo>
                  <a:pt x="110" y="117"/>
                </a:lnTo>
                <a:lnTo>
                  <a:pt x="127" y="109"/>
                </a:lnTo>
                <a:lnTo>
                  <a:pt x="144" y="103"/>
                </a:lnTo>
                <a:lnTo>
                  <a:pt x="161" y="98"/>
                </a:lnTo>
                <a:lnTo>
                  <a:pt x="179" y="96"/>
                </a:lnTo>
                <a:lnTo>
                  <a:pt x="197" y="95"/>
                </a:lnTo>
                <a:lnTo>
                  <a:pt x="215" y="96"/>
                </a:lnTo>
                <a:lnTo>
                  <a:pt x="233" y="98"/>
                </a:lnTo>
                <a:lnTo>
                  <a:pt x="250" y="103"/>
                </a:lnTo>
                <a:lnTo>
                  <a:pt x="266" y="109"/>
                </a:lnTo>
                <a:lnTo>
                  <a:pt x="282" y="115"/>
                </a:lnTo>
                <a:lnTo>
                  <a:pt x="297" y="125"/>
                </a:lnTo>
                <a:lnTo>
                  <a:pt x="311" y="135"/>
                </a:lnTo>
                <a:lnTo>
                  <a:pt x="325" y="148"/>
                </a:lnTo>
                <a:lnTo>
                  <a:pt x="301" y="172"/>
                </a:lnTo>
                <a:lnTo>
                  <a:pt x="290" y="162"/>
                </a:lnTo>
                <a:lnTo>
                  <a:pt x="279" y="153"/>
                </a:lnTo>
                <a:lnTo>
                  <a:pt x="266" y="147"/>
                </a:lnTo>
                <a:lnTo>
                  <a:pt x="253" y="140"/>
                </a:lnTo>
                <a:lnTo>
                  <a:pt x="240" y="136"/>
                </a:lnTo>
                <a:lnTo>
                  <a:pt x="226" y="132"/>
                </a:lnTo>
                <a:lnTo>
                  <a:pt x="212" y="131"/>
                </a:lnTo>
                <a:lnTo>
                  <a:pt x="197" y="130"/>
                </a:lnTo>
                <a:lnTo>
                  <a:pt x="183" y="131"/>
                </a:lnTo>
                <a:lnTo>
                  <a:pt x="168" y="133"/>
                </a:lnTo>
                <a:lnTo>
                  <a:pt x="154" y="136"/>
                </a:lnTo>
                <a:lnTo>
                  <a:pt x="140" y="140"/>
                </a:lnTo>
                <a:lnTo>
                  <a:pt x="127" y="147"/>
                </a:lnTo>
                <a:lnTo>
                  <a:pt x="115" y="154"/>
                </a:lnTo>
                <a:lnTo>
                  <a:pt x="103" y="163"/>
                </a:lnTo>
                <a:lnTo>
                  <a:pt x="92" y="173"/>
                </a:lnTo>
                <a:lnTo>
                  <a:pt x="81" y="185"/>
                </a:lnTo>
                <a:lnTo>
                  <a:pt x="73" y="196"/>
                </a:lnTo>
                <a:lnTo>
                  <a:pt x="65" y="208"/>
                </a:lnTo>
                <a:lnTo>
                  <a:pt x="60" y="222"/>
                </a:lnTo>
                <a:lnTo>
                  <a:pt x="54" y="235"/>
                </a:lnTo>
                <a:lnTo>
                  <a:pt x="51" y="249"/>
                </a:lnTo>
                <a:lnTo>
                  <a:pt x="49" y="263"/>
                </a:lnTo>
                <a:lnTo>
                  <a:pt x="49" y="279"/>
                </a:lnTo>
                <a:lnTo>
                  <a:pt x="49" y="293"/>
                </a:lnTo>
                <a:lnTo>
                  <a:pt x="51" y="307"/>
                </a:lnTo>
                <a:lnTo>
                  <a:pt x="54" y="321"/>
                </a:lnTo>
                <a:lnTo>
                  <a:pt x="60" y="334"/>
                </a:lnTo>
                <a:lnTo>
                  <a:pt x="65" y="348"/>
                </a:lnTo>
                <a:lnTo>
                  <a:pt x="73" y="360"/>
                </a:lnTo>
                <a:lnTo>
                  <a:pt x="81" y="371"/>
                </a:lnTo>
                <a:lnTo>
                  <a:pt x="92" y="383"/>
                </a:lnTo>
                <a:lnTo>
                  <a:pt x="103" y="393"/>
                </a:lnTo>
                <a:lnTo>
                  <a:pt x="115" y="402"/>
                </a:lnTo>
                <a:lnTo>
                  <a:pt x="127" y="409"/>
                </a:lnTo>
                <a:lnTo>
                  <a:pt x="140" y="416"/>
                </a:lnTo>
                <a:lnTo>
                  <a:pt x="154" y="420"/>
                </a:lnTo>
                <a:lnTo>
                  <a:pt x="168" y="424"/>
                </a:lnTo>
                <a:lnTo>
                  <a:pt x="183" y="427"/>
                </a:lnTo>
                <a:lnTo>
                  <a:pt x="197" y="427"/>
                </a:lnTo>
                <a:lnTo>
                  <a:pt x="212" y="427"/>
                </a:lnTo>
                <a:lnTo>
                  <a:pt x="226" y="424"/>
                </a:lnTo>
                <a:lnTo>
                  <a:pt x="240" y="420"/>
                </a:lnTo>
                <a:lnTo>
                  <a:pt x="254" y="416"/>
                </a:lnTo>
                <a:lnTo>
                  <a:pt x="267" y="409"/>
                </a:lnTo>
                <a:lnTo>
                  <a:pt x="280" y="402"/>
                </a:lnTo>
                <a:lnTo>
                  <a:pt x="291" y="393"/>
                </a:lnTo>
                <a:lnTo>
                  <a:pt x="303" y="383"/>
                </a:lnTo>
                <a:lnTo>
                  <a:pt x="312" y="373"/>
                </a:lnTo>
                <a:lnTo>
                  <a:pt x="321" y="361"/>
                </a:lnTo>
                <a:lnTo>
                  <a:pt x="329" y="348"/>
                </a:lnTo>
                <a:lnTo>
                  <a:pt x="335" y="335"/>
                </a:lnTo>
                <a:lnTo>
                  <a:pt x="339" y="322"/>
                </a:lnTo>
                <a:lnTo>
                  <a:pt x="343" y="308"/>
                </a:lnTo>
                <a:lnTo>
                  <a:pt x="345" y="293"/>
                </a:lnTo>
                <a:lnTo>
                  <a:pt x="346" y="279"/>
                </a:lnTo>
                <a:lnTo>
                  <a:pt x="345" y="265"/>
                </a:lnTo>
                <a:lnTo>
                  <a:pt x="344" y="252"/>
                </a:lnTo>
                <a:lnTo>
                  <a:pt x="341" y="240"/>
                </a:lnTo>
                <a:lnTo>
                  <a:pt x="337" y="227"/>
                </a:lnTo>
                <a:lnTo>
                  <a:pt x="332" y="215"/>
                </a:lnTo>
                <a:lnTo>
                  <a:pt x="325" y="203"/>
                </a:lnTo>
                <a:lnTo>
                  <a:pt x="319" y="192"/>
                </a:lnTo>
                <a:lnTo>
                  <a:pt x="310" y="182"/>
                </a:lnTo>
                <a:lnTo>
                  <a:pt x="335" y="158"/>
                </a:lnTo>
                <a:lnTo>
                  <a:pt x="345" y="171"/>
                </a:lnTo>
                <a:lnTo>
                  <a:pt x="355" y="185"/>
                </a:lnTo>
                <a:lnTo>
                  <a:pt x="362" y="199"/>
                </a:lnTo>
                <a:lnTo>
                  <a:pt x="369" y="214"/>
                </a:lnTo>
                <a:lnTo>
                  <a:pt x="374" y="229"/>
                </a:lnTo>
                <a:lnTo>
                  <a:pt x="377" y="245"/>
                </a:lnTo>
                <a:lnTo>
                  <a:pt x="379" y="261"/>
                </a:lnTo>
                <a:lnTo>
                  <a:pt x="380" y="279"/>
                </a:lnTo>
                <a:close/>
                <a:moveTo>
                  <a:pt x="233" y="279"/>
                </a:moveTo>
                <a:lnTo>
                  <a:pt x="233" y="279"/>
                </a:lnTo>
                <a:lnTo>
                  <a:pt x="231" y="285"/>
                </a:lnTo>
                <a:lnTo>
                  <a:pt x="230" y="292"/>
                </a:lnTo>
                <a:lnTo>
                  <a:pt x="226" y="298"/>
                </a:lnTo>
                <a:lnTo>
                  <a:pt x="222" y="303"/>
                </a:lnTo>
                <a:lnTo>
                  <a:pt x="216" y="308"/>
                </a:lnTo>
                <a:lnTo>
                  <a:pt x="211" y="311"/>
                </a:lnTo>
                <a:lnTo>
                  <a:pt x="204" y="313"/>
                </a:lnTo>
                <a:lnTo>
                  <a:pt x="197" y="313"/>
                </a:lnTo>
                <a:lnTo>
                  <a:pt x="190" y="313"/>
                </a:lnTo>
                <a:lnTo>
                  <a:pt x="184" y="311"/>
                </a:lnTo>
                <a:lnTo>
                  <a:pt x="177" y="308"/>
                </a:lnTo>
                <a:lnTo>
                  <a:pt x="172" y="303"/>
                </a:lnTo>
                <a:lnTo>
                  <a:pt x="168" y="298"/>
                </a:lnTo>
                <a:lnTo>
                  <a:pt x="164" y="292"/>
                </a:lnTo>
                <a:lnTo>
                  <a:pt x="162" y="285"/>
                </a:lnTo>
                <a:lnTo>
                  <a:pt x="161" y="279"/>
                </a:lnTo>
                <a:lnTo>
                  <a:pt x="162" y="271"/>
                </a:lnTo>
                <a:lnTo>
                  <a:pt x="164" y="265"/>
                </a:lnTo>
                <a:lnTo>
                  <a:pt x="168" y="259"/>
                </a:lnTo>
                <a:lnTo>
                  <a:pt x="172" y="253"/>
                </a:lnTo>
                <a:lnTo>
                  <a:pt x="177" y="248"/>
                </a:lnTo>
                <a:lnTo>
                  <a:pt x="184" y="245"/>
                </a:lnTo>
                <a:lnTo>
                  <a:pt x="190" y="243"/>
                </a:lnTo>
                <a:lnTo>
                  <a:pt x="197" y="243"/>
                </a:lnTo>
                <a:lnTo>
                  <a:pt x="203" y="243"/>
                </a:lnTo>
                <a:lnTo>
                  <a:pt x="210" y="245"/>
                </a:lnTo>
                <a:lnTo>
                  <a:pt x="215" y="248"/>
                </a:lnTo>
                <a:lnTo>
                  <a:pt x="221" y="252"/>
                </a:lnTo>
                <a:lnTo>
                  <a:pt x="211" y="262"/>
                </a:lnTo>
                <a:lnTo>
                  <a:pt x="209" y="265"/>
                </a:lnTo>
                <a:lnTo>
                  <a:pt x="209" y="267"/>
                </a:lnTo>
                <a:lnTo>
                  <a:pt x="209" y="270"/>
                </a:lnTo>
                <a:lnTo>
                  <a:pt x="211" y="272"/>
                </a:lnTo>
                <a:lnTo>
                  <a:pt x="213" y="273"/>
                </a:lnTo>
                <a:lnTo>
                  <a:pt x="215" y="274"/>
                </a:lnTo>
                <a:lnTo>
                  <a:pt x="218" y="273"/>
                </a:lnTo>
                <a:lnTo>
                  <a:pt x="221" y="272"/>
                </a:lnTo>
                <a:lnTo>
                  <a:pt x="229" y="263"/>
                </a:lnTo>
                <a:lnTo>
                  <a:pt x="231" y="271"/>
                </a:lnTo>
                <a:lnTo>
                  <a:pt x="233" y="279"/>
                </a:lnTo>
                <a:close/>
                <a:moveTo>
                  <a:pt x="230" y="242"/>
                </a:moveTo>
                <a:lnTo>
                  <a:pt x="230" y="242"/>
                </a:lnTo>
                <a:lnTo>
                  <a:pt x="224" y="236"/>
                </a:lnTo>
                <a:lnTo>
                  <a:pt x="215" y="232"/>
                </a:lnTo>
                <a:lnTo>
                  <a:pt x="207" y="230"/>
                </a:lnTo>
                <a:lnTo>
                  <a:pt x="197" y="229"/>
                </a:lnTo>
                <a:lnTo>
                  <a:pt x="187" y="230"/>
                </a:lnTo>
                <a:lnTo>
                  <a:pt x="179" y="232"/>
                </a:lnTo>
                <a:lnTo>
                  <a:pt x="170" y="236"/>
                </a:lnTo>
                <a:lnTo>
                  <a:pt x="162" y="243"/>
                </a:lnTo>
                <a:lnTo>
                  <a:pt x="156" y="250"/>
                </a:lnTo>
                <a:lnTo>
                  <a:pt x="152" y="259"/>
                </a:lnTo>
                <a:lnTo>
                  <a:pt x="148" y="269"/>
                </a:lnTo>
                <a:lnTo>
                  <a:pt x="147" y="279"/>
                </a:lnTo>
                <a:lnTo>
                  <a:pt x="148" y="287"/>
                </a:lnTo>
                <a:lnTo>
                  <a:pt x="152" y="297"/>
                </a:lnTo>
                <a:lnTo>
                  <a:pt x="156" y="306"/>
                </a:lnTo>
                <a:lnTo>
                  <a:pt x="162" y="313"/>
                </a:lnTo>
                <a:lnTo>
                  <a:pt x="170" y="320"/>
                </a:lnTo>
                <a:lnTo>
                  <a:pt x="179" y="324"/>
                </a:lnTo>
                <a:lnTo>
                  <a:pt x="187" y="327"/>
                </a:lnTo>
                <a:lnTo>
                  <a:pt x="197" y="327"/>
                </a:lnTo>
                <a:lnTo>
                  <a:pt x="207" y="327"/>
                </a:lnTo>
                <a:lnTo>
                  <a:pt x="216" y="324"/>
                </a:lnTo>
                <a:lnTo>
                  <a:pt x="225" y="320"/>
                </a:lnTo>
                <a:lnTo>
                  <a:pt x="233" y="313"/>
                </a:lnTo>
                <a:lnTo>
                  <a:pt x="238" y="306"/>
                </a:lnTo>
                <a:lnTo>
                  <a:pt x="243" y="297"/>
                </a:lnTo>
                <a:lnTo>
                  <a:pt x="245" y="288"/>
                </a:lnTo>
                <a:lnTo>
                  <a:pt x="247" y="279"/>
                </a:lnTo>
                <a:lnTo>
                  <a:pt x="247" y="271"/>
                </a:lnTo>
                <a:lnTo>
                  <a:pt x="244" y="265"/>
                </a:lnTo>
                <a:lnTo>
                  <a:pt x="242" y="259"/>
                </a:lnTo>
                <a:lnTo>
                  <a:pt x="240" y="253"/>
                </a:lnTo>
                <a:lnTo>
                  <a:pt x="268" y="223"/>
                </a:lnTo>
                <a:lnTo>
                  <a:pt x="277" y="236"/>
                </a:lnTo>
                <a:lnTo>
                  <a:pt x="282" y="249"/>
                </a:lnTo>
                <a:lnTo>
                  <a:pt x="285" y="263"/>
                </a:lnTo>
                <a:lnTo>
                  <a:pt x="287" y="279"/>
                </a:lnTo>
                <a:lnTo>
                  <a:pt x="287" y="287"/>
                </a:lnTo>
                <a:lnTo>
                  <a:pt x="285" y="296"/>
                </a:lnTo>
                <a:lnTo>
                  <a:pt x="283" y="304"/>
                </a:lnTo>
                <a:lnTo>
                  <a:pt x="280" y="312"/>
                </a:lnTo>
                <a:lnTo>
                  <a:pt x="277" y="321"/>
                </a:lnTo>
                <a:lnTo>
                  <a:pt x="271" y="328"/>
                </a:lnTo>
                <a:lnTo>
                  <a:pt x="267" y="335"/>
                </a:lnTo>
                <a:lnTo>
                  <a:pt x="261" y="341"/>
                </a:lnTo>
                <a:lnTo>
                  <a:pt x="254" y="348"/>
                </a:lnTo>
                <a:lnTo>
                  <a:pt x="247" y="353"/>
                </a:lnTo>
                <a:lnTo>
                  <a:pt x="239" y="357"/>
                </a:lnTo>
                <a:lnTo>
                  <a:pt x="231" y="361"/>
                </a:lnTo>
                <a:lnTo>
                  <a:pt x="223" y="364"/>
                </a:lnTo>
                <a:lnTo>
                  <a:pt x="215" y="366"/>
                </a:lnTo>
                <a:lnTo>
                  <a:pt x="206" y="367"/>
                </a:lnTo>
                <a:lnTo>
                  <a:pt x="197" y="368"/>
                </a:lnTo>
                <a:lnTo>
                  <a:pt x="188" y="367"/>
                </a:lnTo>
                <a:lnTo>
                  <a:pt x="180" y="366"/>
                </a:lnTo>
                <a:lnTo>
                  <a:pt x="171" y="364"/>
                </a:lnTo>
                <a:lnTo>
                  <a:pt x="162" y="361"/>
                </a:lnTo>
                <a:lnTo>
                  <a:pt x="155" y="357"/>
                </a:lnTo>
                <a:lnTo>
                  <a:pt x="147" y="353"/>
                </a:lnTo>
                <a:lnTo>
                  <a:pt x="140" y="348"/>
                </a:lnTo>
                <a:lnTo>
                  <a:pt x="133" y="341"/>
                </a:lnTo>
                <a:lnTo>
                  <a:pt x="128" y="335"/>
                </a:lnTo>
                <a:lnTo>
                  <a:pt x="122" y="327"/>
                </a:lnTo>
                <a:lnTo>
                  <a:pt x="118" y="320"/>
                </a:lnTo>
                <a:lnTo>
                  <a:pt x="114" y="312"/>
                </a:lnTo>
                <a:lnTo>
                  <a:pt x="110" y="303"/>
                </a:lnTo>
                <a:lnTo>
                  <a:pt x="109" y="295"/>
                </a:lnTo>
                <a:lnTo>
                  <a:pt x="107" y="287"/>
                </a:lnTo>
                <a:lnTo>
                  <a:pt x="107" y="279"/>
                </a:lnTo>
                <a:lnTo>
                  <a:pt x="107" y="270"/>
                </a:lnTo>
                <a:lnTo>
                  <a:pt x="109" y="261"/>
                </a:lnTo>
                <a:lnTo>
                  <a:pt x="110" y="253"/>
                </a:lnTo>
                <a:lnTo>
                  <a:pt x="114" y="244"/>
                </a:lnTo>
                <a:lnTo>
                  <a:pt x="118" y="236"/>
                </a:lnTo>
                <a:lnTo>
                  <a:pt x="122" y="229"/>
                </a:lnTo>
                <a:lnTo>
                  <a:pt x="128" y="221"/>
                </a:lnTo>
                <a:lnTo>
                  <a:pt x="133" y="215"/>
                </a:lnTo>
                <a:lnTo>
                  <a:pt x="141" y="208"/>
                </a:lnTo>
                <a:lnTo>
                  <a:pt x="147" y="203"/>
                </a:lnTo>
                <a:lnTo>
                  <a:pt x="155" y="199"/>
                </a:lnTo>
                <a:lnTo>
                  <a:pt x="162" y="195"/>
                </a:lnTo>
                <a:lnTo>
                  <a:pt x="171" y="192"/>
                </a:lnTo>
                <a:lnTo>
                  <a:pt x="180" y="190"/>
                </a:lnTo>
                <a:lnTo>
                  <a:pt x="188" y="189"/>
                </a:lnTo>
                <a:lnTo>
                  <a:pt x="197" y="188"/>
                </a:lnTo>
                <a:lnTo>
                  <a:pt x="206" y="189"/>
                </a:lnTo>
                <a:lnTo>
                  <a:pt x="214" y="190"/>
                </a:lnTo>
                <a:lnTo>
                  <a:pt x="223" y="192"/>
                </a:lnTo>
                <a:lnTo>
                  <a:pt x="230" y="194"/>
                </a:lnTo>
                <a:lnTo>
                  <a:pt x="238" y="199"/>
                </a:lnTo>
                <a:lnTo>
                  <a:pt x="245" y="203"/>
                </a:lnTo>
                <a:lnTo>
                  <a:pt x="253" y="207"/>
                </a:lnTo>
                <a:lnTo>
                  <a:pt x="260" y="214"/>
                </a:lnTo>
                <a:lnTo>
                  <a:pt x="230" y="242"/>
                </a:lnTo>
                <a:close/>
                <a:moveTo>
                  <a:pt x="269" y="203"/>
                </a:moveTo>
                <a:lnTo>
                  <a:pt x="269" y="203"/>
                </a:lnTo>
                <a:lnTo>
                  <a:pt x="262" y="196"/>
                </a:lnTo>
                <a:lnTo>
                  <a:pt x="254" y="191"/>
                </a:lnTo>
                <a:lnTo>
                  <a:pt x="245" y="186"/>
                </a:lnTo>
                <a:lnTo>
                  <a:pt x="236" y="181"/>
                </a:lnTo>
                <a:lnTo>
                  <a:pt x="227" y="178"/>
                </a:lnTo>
                <a:lnTo>
                  <a:pt x="217" y="176"/>
                </a:lnTo>
                <a:lnTo>
                  <a:pt x="208" y="175"/>
                </a:lnTo>
                <a:lnTo>
                  <a:pt x="197" y="174"/>
                </a:lnTo>
                <a:lnTo>
                  <a:pt x="187" y="175"/>
                </a:lnTo>
                <a:lnTo>
                  <a:pt x="176" y="176"/>
                </a:lnTo>
                <a:lnTo>
                  <a:pt x="167" y="178"/>
                </a:lnTo>
                <a:lnTo>
                  <a:pt x="157" y="182"/>
                </a:lnTo>
                <a:lnTo>
                  <a:pt x="148" y="187"/>
                </a:lnTo>
                <a:lnTo>
                  <a:pt x="140" y="191"/>
                </a:lnTo>
                <a:lnTo>
                  <a:pt x="131" y="198"/>
                </a:lnTo>
                <a:lnTo>
                  <a:pt x="123" y="205"/>
                </a:lnTo>
                <a:lnTo>
                  <a:pt x="117" y="213"/>
                </a:lnTo>
                <a:lnTo>
                  <a:pt x="110" y="221"/>
                </a:lnTo>
                <a:lnTo>
                  <a:pt x="105" y="230"/>
                </a:lnTo>
                <a:lnTo>
                  <a:pt x="101" y="239"/>
                </a:lnTo>
                <a:lnTo>
                  <a:pt x="98" y="248"/>
                </a:lnTo>
                <a:lnTo>
                  <a:pt x="95" y="258"/>
                </a:lnTo>
                <a:lnTo>
                  <a:pt x="93" y="268"/>
                </a:lnTo>
                <a:lnTo>
                  <a:pt x="93" y="279"/>
                </a:lnTo>
                <a:lnTo>
                  <a:pt x="93" y="288"/>
                </a:lnTo>
                <a:lnTo>
                  <a:pt x="95" y="298"/>
                </a:lnTo>
                <a:lnTo>
                  <a:pt x="98" y="308"/>
                </a:lnTo>
                <a:lnTo>
                  <a:pt x="101" y="317"/>
                </a:lnTo>
                <a:lnTo>
                  <a:pt x="105" y="326"/>
                </a:lnTo>
                <a:lnTo>
                  <a:pt x="110" y="336"/>
                </a:lnTo>
                <a:lnTo>
                  <a:pt x="117" y="343"/>
                </a:lnTo>
                <a:lnTo>
                  <a:pt x="123" y="352"/>
                </a:lnTo>
                <a:lnTo>
                  <a:pt x="131" y="358"/>
                </a:lnTo>
                <a:lnTo>
                  <a:pt x="140" y="365"/>
                </a:lnTo>
                <a:lnTo>
                  <a:pt x="148" y="370"/>
                </a:lnTo>
                <a:lnTo>
                  <a:pt x="157" y="375"/>
                </a:lnTo>
                <a:lnTo>
                  <a:pt x="167" y="378"/>
                </a:lnTo>
                <a:lnTo>
                  <a:pt x="176" y="380"/>
                </a:lnTo>
                <a:lnTo>
                  <a:pt x="187" y="381"/>
                </a:lnTo>
                <a:lnTo>
                  <a:pt x="197" y="382"/>
                </a:lnTo>
                <a:lnTo>
                  <a:pt x="208" y="381"/>
                </a:lnTo>
                <a:lnTo>
                  <a:pt x="217" y="380"/>
                </a:lnTo>
                <a:lnTo>
                  <a:pt x="227" y="378"/>
                </a:lnTo>
                <a:lnTo>
                  <a:pt x="237" y="375"/>
                </a:lnTo>
                <a:lnTo>
                  <a:pt x="247" y="370"/>
                </a:lnTo>
                <a:lnTo>
                  <a:pt x="255" y="365"/>
                </a:lnTo>
                <a:lnTo>
                  <a:pt x="263" y="358"/>
                </a:lnTo>
                <a:lnTo>
                  <a:pt x="270" y="352"/>
                </a:lnTo>
                <a:lnTo>
                  <a:pt x="278" y="344"/>
                </a:lnTo>
                <a:lnTo>
                  <a:pt x="283" y="336"/>
                </a:lnTo>
                <a:lnTo>
                  <a:pt x="289" y="327"/>
                </a:lnTo>
                <a:lnTo>
                  <a:pt x="293" y="317"/>
                </a:lnTo>
                <a:lnTo>
                  <a:pt x="296" y="309"/>
                </a:lnTo>
                <a:lnTo>
                  <a:pt x="299" y="299"/>
                </a:lnTo>
                <a:lnTo>
                  <a:pt x="301" y="288"/>
                </a:lnTo>
                <a:lnTo>
                  <a:pt x="301" y="279"/>
                </a:lnTo>
                <a:lnTo>
                  <a:pt x="301" y="269"/>
                </a:lnTo>
                <a:lnTo>
                  <a:pt x="299" y="260"/>
                </a:lnTo>
                <a:lnTo>
                  <a:pt x="297" y="253"/>
                </a:lnTo>
                <a:lnTo>
                  <a:pt x="295" y="244"/>
                </a:lnTo>
                <a:lnTo>
                  <a:pt x="292" y="236"/>
                </a:lnTo>
                <a:lnTo>
                  <a:pt x="289" y="228"/>
                </a:lnTo>
                <a:lnTo>
                  <a:pt x="284" y="221"/>
                </a:lnTo>
                <a:lnTo>
                  <a:pt x="279" y="214"/>
                </a:lnTo>
                <a:lnTo>
                  <a:pt x="301" y="192"/>
                </a:lnTo>
                <a:lnTo>
                  <a:pt x="308" y="202"/>
                </a:lnTo>
                <a:lnTo>
                  <a:pt x="314" y="212"/>
                </a:lnTo>
                <a:lnTo>
                  <a:pt x="319" y="221"/>
                </a:lnTo>
                <a:lnTo>
                  <a:pt x="323" y="232"/>
                </a:lnTo>
                <a:lnTo>
                  <a:pt x="328" y="243"/>
                </a:lnTo>
                <a:lnTo>
                  <a:pt x="330" y="255"/>
                </a:lnTo>
                <a:lnTo>
                  <a:pt x="331" y="267"/>
                </a:lnTo>
                <a:lnTo>
                  <a:pt x="332" y="279"/>
                </a:lnTo>
                <a:lnTo>
                  <a:pt x="331" y="292"/>
                </a:lnTo>
                <a:lnTo>
                  <a:pt x="329" y="304"/>
                </a:lnTo>
                <a:lnTo>
                  <a:pt x="326" y="317"/>
                </a:lnTo>
                <a:lnTo>
                  <a:pt x="321" y="329"/>
                </a:lnTo>
                <a:lnTo>
                  <a:pt x="316" y="341"/>
                </a:lnTo>
                <a:lnTo>
                  <a:pt x="309" y="353"/>
                </a:lnTo>
                <a:lnTo>
                  <a:pt x="302" y="364"/>
                </a:lnTo>
                <a:lnTo>
                  <a:pt x="292" y="374"/>
                </a:lnTo>
                <a:lnTo>
                  <a:pt x="282" y="382"/>
                </a:lnTo>
                <a:lnTo>
                  <a:pt x="271" y="390"/>
                </a:lnTo>
                <a:lnTo>
                  <a:pt x="261" y="397"/>
                </a:lnTo>
                <a:lnTo>
                  <a:pt x="249" y="403"/>
                </a:lnTo>
                <a:lnTo>
                  <a:pt x="237" y="407"/>
                </a:lnTo>
                <a:lnTo>
                  <a:pt x="224" y="410"/>
                </a:lnTo>
                <a:lnTo>
                  <a:pt x="211" y="412"/>
                </a:lnTo>
                <a:lnTo>
                  <a:pt x="197" y="412"/>
                </a:lnTo>
                <a:lnTo>
                  <a:pt x="184" y="412"/>
                </a:lnTo>
                <a:lnTo>
                  <a:pt x="171" y="410"/>
                </a:lnTo>
                <a:lnTo>
                  <a:pt x="158" y="407"/>
                </a:lnTo>
                <a:lnTo>
                  <a:pt x="146" y="403"/>
                </a:lnTo>
                <a:lnTo>
                  <a:pt x="134" y="397"/>
                </a:lnTo>
                <a:lnTo>
                  <a:pt x="122" y="390"/>
                </a:lnTo>
                <a:lnTo>
                  <a:pt x="112" y="382"/>
                </a:lnTo>
                <a:lnTo>
                  <a:pt x="102" y="374"/>
                </a:lnTo>
                <a:lnTo>
                  <a:pt x="93" y="363"/>
                </a:lnTo>
                <a:lnTo>
                  <a:pt x="85" y="352"/>
                </a:lnTo>
                <a:lnTo>
                  <a:pt x="78" y="341"/>
                </a:lnTo>
                <a:lnTo>
                  <a:pt x="73" y="328"/>
                </a:lnTo>
                <a:lnTo>
                  <a:pt x="68" y="316"/>
                </a:lnTo>
                <a:lnTo>
                  <a:pt x="65" y="303"/>
                </a:lnTo>
                <a:lnTo>
                  <a:pt x="63" y="290"/>
                </a:lnTo>
                <a:lnTo>
                  <a:pt x="63" y="279"/>
                </a:lnTo>
                <a:lnTo>
                  <a:pt x="63" y="266"/>
                </a:lnTo>
                <a:lnTo>
                  <a:pt x="65" y="253"/>
                </a:lnTo>
                <a:lnTo>
                  <a:pt x="68" y="240"/>
                </a:lnTo>
                <a:lnTo>
                  <a:pt x="73" y="228"/>
                </a:lnTo>
                <a:lnTo>
                  <a:pt x="78" y="216"/>
                </a:lnTo>
                <a:lnTo>
                  <a:pt x="85" y="204"/>
                </a:lnTo>
                <a:lnTo>
                  <a:pt x="93" y="193"/>
                </a:lnTo>
                <a:lnTo>
                  <a:pt x="102" y="182"/>
                </a:lnTo>
                <a:lnTo>
                  <a:pt x="112" y="174"/>
                </a:lnTo>
                <a:lnTo>
                  <a:pt x="122" y="166"/>
                </a:lnTo>
                <a:lnTo>
                  <a:pt x="134" y="160"/>
                </a:lnTo>
                <a:lnTo>
                  <a:pt x="145" y="153"/>
                </a:lnTo>
                <a:lnTo>
                  <a:pt x="158" y="149"/>
                </a:lnTo>
                <a:lnTo>
                  <a:pt x="171" y="146"/>
                </a:lnTo>
                <a:lnTo>
                  <a:pt x="184" y="145"/>
                </a:lnTo>
                <a:lnTo>
                  <a:pt x="197" y="144"/>
                </a:lnTo>
                <a:lnTo>
                  <a:pt x="210" y="145"/>
                </a:lnTo>
                <a:lnTo>
                  <a:pt x="223" y="146"/>
                </a:lnTo>
                <a:lnTo>
                  <a:pt x="236" y="149"/>
                </a:lnTo>
                <a:lnTo>
                  <a:pt x="248" y="153"/>
                </a:lnTo>
                <a:lnTo>
                  <a:pt x="260" y="159"/>
                </a:lnTo>
                <a:lnTo>
                  <a:pt x="270" y="165"/>
                </a:lnTo>
                <a:lnTo>
                  <a:pt x="281" y="173"/>
                </a:lnTo>
                <a:lnTo>
                  <a:pt x="291" y="181"/>
                </a:lnTo>
                <a:lnTo>
                  <a:pt x="269" y="20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grpSp>
        <p:nvGrpSpPr>
          <p:cNvPr id="39" name="Group 38"/>
          <p:cNvGrpSpPr/>
          <p:nvPr/>
        </p:nvGrpSpPr>
        <p:grpSpPr>
          <a:xfrm>
            <a:off x="5224907" y="2955302"/>
            <a:ext cx="352876" cy="462191"/>
            <a:chOff x="6388100" y="1835150"/>
            <a:chExt cx="584200" cy="765175"/>
          </a:xfrm>
          <a:solidFill>
            <a:schemeClr val="bg1"/>
          </a:solidFill>
        </p:grpSpPr>
        <p:sp>
          <p:nvSpPr>
            <p:cNvPr id="40" name="Freeform 18"/>
            <p:cNvSpPr>
              <a:spLocks noEditPoints="1"/>
            </p:cNvSpPr>
            <p:nvPr/>
          </p:nvSpPr>
          <p:spPr bwMode="auto">
            <a:xfrm>
              <a:off x="6388100" y="1835150"/>
              <a:ext cx="584200" cy="765175"/>
            </a:xfrm>
            <a:custGeom>
              <a:gdLst>
                <a:gd fmla="*/ 73 w 368" name="T0"/>
                <a:gd fmla="*/ 5 h 482" name="T1"/>
                <a:gd fmla="*/ 0 w 368" name="T2"/>
                <a:gd fmla="*/ 43 h 482" name="T3"/>
                <a:gd fmla="*/ 24 w 368" name="T4"/>
                <a:gd fmla="*/ 122 h 482" name="T5"/>
                <a:gd fmla="*/ 77 w 368" name="T6"/>
                <a:gd fmla="*/ 180 h 482" name="T7"/>
                <a:gd fmla="*/ 135 w 368" name="T8"/>
                <a:gd fmla="*/ 220 h 482" name="T9"/>
                <a:gd fmla="*/ 107 w 368" name="T10"/>
                <a:gd fmla="*/ 317 h 482" name="T11"/>
                <a:gd fmla="*/ 92 w 368" name="T12"/>
                <a:gd fmla="*/ 326 h 482" name="T13"/>
                <a:gd fmla="*/ 67 w 368" name="T14"/>
                <a:gd fmla="*/ 442 h 482" name="T15"/>
                <a:gd fmla="*/ 300 w 368" name="T16"/>
                <a:gd fmla="*/ 340 h 482" name="T17"/>
                <a:gd fmla="*/ 275 w 368" name="T18"/>
                <a:gd fmla="*/ 326 h 482" name="T19"/>
                <a:gd fmla="*/ 240 w 368" name="T20"/>
                <a:gd fmla="*/ 317 h 482" name="T21"/>
                <a:gd fmla="*/ 233 w 368" name="T22"/>
                <a:gd fmla="*/ 220 h 482" name="T23"/>
                <a:gd fmla="*/ 290 w 368" name="T24"/>
                <a:gd fmla="*/ 180 h 482" name="T25"/>
                <a:gd fmla="*/ 343 w 368" name="T26"/>
                <a:gd fmla="*/ 122 h 482" name="T27"/>
                <a:gd fmla="*/ 367 w 368" name="T28"/>
                <a:gd fmla="*/ 43 h 482" name="T29"/>
                <a:gd fmla="*/ 87 w 368" name="T30"/>
                <a:gd fmla="*/ 169 h 482" name="T31"/>
                <a:gd fmla="*/ 44 w 368" name="T32"/>
                <a:gd fmla="*/ 126 h 482" name="T33"/>
                <a:gd fmla="*/ 18 w 368" name="T34"/>
                <a:gd fmla="*/ 69 h 482" name="T35"/>
                <a:gd fmla="*/ 65 w 368" name="T36"/>
                <a:gd fmla="*/ 36 h 482" name="T37"/>
                <a:gd fmla="*/ 63 w 368" name="T38"/>
                <a:gd fmla="*/ 65 h 482" name="T39"/>
                <a:gd fmla="*/ 65 w 368" name="T40"/>
                <a:gd fmla="*/ 92 h 482" name="T41"/>
                <a:gd fmla="*/ 70 w 368" name="T42"/>
                <a:gd fmla="*/ 113 h 482" name="T43"/>
                <a:gd fmla="*/ 75 w 368" name="T44"/>
                <a:gd fmla="*/ 132 h 482" name="T45"/>
                <a:gd fmla="*/ 83 w 368" name="T46"/>
                <a:gd fmla="*/ 152 h 482" name="T47"/>
                <a:gd fmla="*/ 92 w 368" name="T48"/>
                <a:gd fmla="*/ 170 h 482" name="T49"/>
                <a:gd fmla="*/ 73 w 368" name="T50"/>
                <a:gd fmla="*/ 456 h 482" name="T51"/>
                <a:gd fmla="*/ 82 w 368" name="T52"/>
                <a:gd fmla="*/ 354 h 482" name="T53"/>
                <a:gd fmla="*/ 262 w 368" name="T54"/>
                <a:gd fmla="*/ 331 h 482" name="T55"/>
                <a:gd fmla="*/ 103 w 368" name="T56"/>
                <a:gd fmla="*/ 337 h 482" name="T57"/>
                <a:gd fmla="*/ 126 w 368" name="T58"/>
                <a:gd fmla="*/ 331 h 482" name="T59"/>
                <a:gd fmla="*/ 226 w 368" name="T60"/>
                <a:gd fmla="*/ 311 h 482" name="T61"/>
                <a:gd fmla="*/ 175 w 368" name="T62"/>
                <a:gd fmla="*/ 231 h 482" name="T63"/>
                <a:gd fmla="*/ 124 w 368" name="T64"/>
                <a:gd fmla="*/ 190 h 482" name="T65"/>
                <a:gd fmla="*/ 115 w 368" name="T66"/>
                <a:gd fmla="*/ 179 h 482" name="T67"/>
                <a:gd fmla="*/ 98 w 368" name="T68"/>
                <a:gd fmla="*/ 150 h 482" name="T69"/>
                <a:gd fmla="*/ 88 w 368" name="T70"/>
                <a:gd fmla="*/ 127 h 482" name="T71"/>
                <a:gd fmla="*/ 82 w 368" name="T72"/>
                <a:gd fmla="*/ 101 h 482" name="T73"/>
                <a:gd fmla="*/ 78 w 368" name="T74"/>
                <a:gd fmla="*/ 76 h 482" name="T75"/>
                <a:gd fmla="*/ 78 w 368" name="T76"/>
                <a:gd fmla="*/ 50 h 482" name="T77"/>
                <a:gd fmla="*/ 85 w 368" name="T78"/>
                <a:gd fmla="*/ 14 h 482" name="T79"/>
                <a:gd fmla="*/ 98 w 368" name="T80"/>
                <a:gd fmla="*/ 68 h 482" name="T81"/>
                <a:gd fmla="*/ 119 w 368" name="T82"/>
                <a:gd fmla="*/ 118 h 482" name="T83"/>
                <a:gd fmla="*/ 112 w 368" name="T84"/>
                <a:gd fmla="*/ 68 h 482" name="T85"/>
                <a:gd fmla="*/ 283 w 368" name="T86"/>
                <a:gd fmla="*/ 14 h 482" name="T87"/>
                <a:gd fmla="*/ 289 w 368" name="T88"/>
                <a:gd fmla="*/ 50 h 482" name="T89"/>
                <a:gd fmla="*/ 289 w 368" name="T90"/>
                <a:gd fmla="*/ 76 h 482" name="T91"/>
                <a:gd fmla="*/ 288 w 368" name="T92"/>
                <a:gd fmla="*/ 90 h 482" name="T93"/>
                <a:gd fmla="*/ 279 w 368" name="T94"/>
                <a:gd fmla="*/ 125 h 482" name="T95"/>
                <a:gd fmla="*/ 271 w 368" name="T96"/>
                <a:gd fmla="*/ 149 h 482" name="T97"/>
                <a:gd fmla="*/ 257 w 368" name="T98"/>
                <a:gd fmla="*/ 171 h 482" name="T99"/>
                <a:gd fmla="*/ 244 w 368" name="T100"/>
                <a:gd fmla="*/ 190 h 482" name="T101"/>
                <a:gd fmla="*/ 196 w 368" name="T102"/>
                <a:gd fmla="*/ 230 h 482" name="T103"/>
                <a:gd fmla="*/ 278 w 368" name="T104"/>
                <a:gd fmla="*/ 164 h 482" name="T105"/>
                <a:gd fmla="*/ 287 w 368" name="T106"/>
                <a:gd fmla="*/ 145 h 482" name="T107"/>
                <a:gd fmla="*/ 294 w 368" name="T108"/>
                <a:gd fmla="*/ 126 h 482" name="T109"/>
                <a:gd fmla="*/ 299 w 368" name="T110"/>
                <a:gd fmla="*/ 107 h 482" name="T111"/>
                <a:gd fmla="*/ 302 w 368" name="T112"/>
                <a:gd fmla="*/ 84 h 482" name="T113"/>
                <a:gd fmla="*/ 303 w 368" name="T114"/>
                <a:gd fmla="*/ 50 h 482" name="T115"/>
                <a:gd fmla="*/ 301 w 368" name="T116"/>
                <a:gd fmla="*/ 35 h 482" name="T117"/>
                <a:gd fmla="*/ 346 w 368" name="T118"/>
                <a:gd fmla="*/ 78 h 482" name="T119"/>
                <a:gd fmla="*/ 318 w 368" name="T120"/>
                <a:gd fmla="*/ 135 h 482" name="T121"/>
                <a:gd fmla="*/ 272 w 368" name="T122"/>
                <a:gd fmla="*/ 175 h 482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482" w="368">
                  <a:moveTo>
                    <a:pt x="299" y="21"/>
                  </a:moveTo>
                  <a:lnTo>
                    <a:pt x="299" y="21"/>
                  </a:lnTo>
                  <a:lnTo>
                    <a:pt x="294" y="5"/>
                  </a:lnTo>
                  <a:lnTo>
                    <a:pt x="292" y="0"/>
                  </a:lnTo>
                  <a:lnTo>
                    <a:pt x="74" y="0"/>
                  </a:lnTo>
                  <a:lnTo>
                    <a:pt x="73" y="5"/>
                  </a:lnTo>
                  <a:lnTo>
                    <a:pt x="73" y="5"/>
                  </a:lnTo>
                  <a:lnTo>
                    <a:pt x="69" y="21"/>
                  </a:lnTo>
                  <a:lnTo>
                    <a:pt x="0" y="21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2" y="57"/>
                  </a:lnTo>
                  <a:lnTo>
                    <a:pt x="4" y="71"/>
                  </a:lnTo>
                  <a:lnTo>
                    <a:pt x="8" y="84"/>
                  </a:lnTo>
                  <a:lnTo>
                    <a:pt x="13" y="98"/>
                  </a:lnTo>
                  <a:lnTo>
                    <a:pt x="18" y="110"/>
                  </a:lnTo>
                  <a:lnTo>
                    <a:pt x="24" y="122"/>
                  </a:lnTo>
                  <a:lnTo>
                    <a:pt x="31" y="134"/>
                  </a:lnTo>
                  <a:lnTo>
                    <a:pt x="38" y="144"/>
                  </a:lnTo>
                  <a:lnTo>
                    <a:pt x="47" y="154"/>
                  </a:lnTo>
                  <a:lnTo>
                    <a:pt x="57" y="164"/>
                  </a:lnTo>
                  <a:lnTo>
                    <a:pt x="67" y="172"/>
                  </a:lnTo>
                  <a:lnTo>
                    <a:pt x="77" y="180"/>
                  </a:lnTo>
                  <a:lnTo>
                    <a:pt x="88" y="186"/>
                  </a:lnTo>
                  <a:lnTo>
                    <a:pt x="100" y="193"/>
                  </a:lnTo>
                  <a:lnTo>
                    <a:pt x="112" y="198"/>
                  </a:lnTo>
                  <a:lnTo>
                    <a:pt x="112" y="198"/>
                  </a:lnTo>
                  <a:lnTo>
                    <a:pt x="123" y="209"/>
                  </a:lnTo>
                  <a:lnTo>
                    <a:pt x="135" y="220"/>
                  </a:lnTo>
                  <a:lnTo>
                    <a:pt x="148" y="231"/>
                  </a:lnTo>
                  <a:lnTo>
                    <a:pt x="161" y="239"/>
                  </a:lnTo>
                  <a:lnTo>
                    <a:pt x="161" y="297"/>
                  </a:lnTo>
                  <a:lnTo>
                    <a:pt x="126" y="297"/>
                  </a:lnTo>
                  <a:lnTo>
                    <a:pt x="126" y="317"/>
                  </a:lnTo>
                  <a:lnTo>
                    <a:pt x="107" y="317"/>
                  </a:lnTo>
                  <a:lnTo>
                    <a:pt x="107" y="317"/>
                  </a:lnTo>
                  <a:lnTo>
                    <a:pt x="103" y="317"/>
                  </a:lnTo>
                  <a:lnTo>
                    <a:pt x="100" y="318"/>
                  </a:lnTo>
                  <a:lnTo>
                    <a:pt x="97" y="320"/>
                  </a:lnTo>
                  <a:lnTo>
                    <a:pt x="95" y="323"/>
                  </a:lnTo>
                  <a:lnTo>
                    <a:pt x="92" y="326"/>
                  </a:lnTo>
                  <a:lnTo>
                    <a:pt x="90" y="329"/>
                  </a:lnTo>
                  <a:lnTo>
                    <a:pt x="89" y="333"/>
                  </a:lnTo>
                  <a:lnTo>
                    <a:pt x="89" y="337"/>
                  </a:lnTo>
                  <a:lnTo>
                    <a:pt x="89" y="340"/>
                  </a:lnTo>
                  <a:lnTo>
                    <a:pt x="67" y="340"/>
                  </a:lnTo>
                  <a:lnTo>
                    <a:pt x="67" y="442"/>
                  </a:lnTo>
                  <a:lnTo>
                    <a:pt x="58" y="442"/>
                  </a:lnTo>
                  <a:lnTo>
                    <a:pt x="58" y="482"/>
                  </a:lnTo>
                  <a:lnTo>
                    <a:pt x="308" y="482"/>
                  </a:lnTo>
                  <a:lnTo>
                    <a:pt x="308" y="442"/>
                  </a:lnTo>
                  <a:lnTo>
                    <a:pt x="300" y="442"/>
                  </a:lnTo>
                  <a:lnTo>
                    <a:pt x="300" y="340"/>
                  </a:lnTo>
                  <a:lnTo>
                    <a:pt x="278" y="340"/>
                  </a:lnTo>
                  <a:lnTo>
                    <a:pt x="278" y="337"/>
                  </a:lnTo>
                  <a:lnTo>
                    <a:pt x="278" y="337"/>
                  </a:lnTo>
                  <a:lnTo>
                    <a:pt x="277" y="333"/>
                  </a:lnTo>
                  <a:lnTo>
                    <a:pt x="277" y="329"/>
                  </a:lnTo>
                  <a:lnTo>
                    <a:pt x="275" y="326"/>
                  </a:lnTo>
                  <a:lnTo>
                    <a:pt x="273" y="323"/>
                  </a:lnTo>
                  <a:lnTo>
                    <a:pt x="271" y="320"/>
                  </a:lnTo>
                  <a:lnTo>
                    <a:pt x="267" y="318"/>
                  </a:lnTo>
                  <a:lnTo>
                    <a:pt x="264" y="317"/>
                  </a:lnTo>
                  <a:lnTo>
                    <a:pt x="260" y="317"/>
                  </a:lnTo>
                  <a:lnTo>
                    <a:pt x="240" y="317"/>
                  </a:lnTo>
                  <a:lnTo>
                    <a:pt x="240" y="297"/>
                  </a:lnTo>
                  <a:lnTo>
                    <a:pt x="207" y="297"/>
                  </a:lnTo>
                  <a:lnTo>
                    <a:pt x="207" y="239"/>
                  </a:lnTo>
                  <a:lnTo>
                    <a:pt x="207" y="239"/>
                  </a:lnTo>
                  <a:lnTo>
                    <a:pt x="220" y="231"/>
                  </a:lnTo>
                  <a:lnTo>
                    <a:pt x="233" y="220"/>
                  </a:lnTo>
                  <a:lnTo>
                    <a:pt x="244" y="209"/>
                  </a:lnTo>
                  <a:lnTo>
                    <a:pt x="254" y="198"/>
                  </a:lnTo>
                  <a:lnTo>
                    <a:pt x="254" y="198"/>
                  </a:lnTo>
                  <a:lnTo>
                    <a:pt x="267" y="193"/>
                  </a:lnTo>
                  <a:lnTo>
                    <a:pt x="279" y="186"/>
                  </a:lnTo>
                  <a:lnTo>
                    <a:pt x="290" y="180"/>
                  </a:lnTo>
                  <a:lnTo>
                    <a:pt x="301" y="172"/>
                  </a:lnTo>
                  <a:lnTo>
                    <a:pt x="311" y="164"/>
                  </a:lnTo>
                  <a:lnTo>
                    <a:pt x="319" y="154"/>
                  </a:lnTo>
                  <a:lnTo>
                    <a:pt x="328" y="144"/>
                  </a:lnTo>
                  <a:lnTo>
                    <a:pt x="337" y="134"/>
                  </a:lnTo>
                  <a:lnTo>
                    <a:pt x="343" y="122"/>
                  </a:lnTo>
                  <a:lnTo>
                    <a:pt x="350" y="110"/>
                  </a:lnTo>
                  <a:lnTo>
                    <a:pt x="355" y="98"/>
                  </a:lnTo>
                  <a:lnTo>
                    <a:pt x="359" y="84"/>
                  </a:lnTo>
                  <a:lnTo>
                    <a:pt x="362" y="71"/>
                  </a:lnTo>
                  <a:lnTo>
                    <a:pt x="366" y="57"/>
                  </a:lnTo>
                  <a:lnTo>
                    <a:pt x="367" y="43"/>
                  </a:lnTo>
                  <a:lnTo>
                    <a:pt x="368" y="29"/>
                  </a:lnTo>
                  <a:lnTo>
                    <a:pt x="368" y="21"/>
                  </a:lnTo>
                  <a:lnTo>
                    <a:pt x="299" y="21"/>
                  </a:lnTo>
                  <a:close/>
                  <a:moveTo>
                    <a:pt x="96" y="175"/>
                  </a:moveTo>
                  <a:lnTo>
                    <a:pt x="96" y="175"/>
                  </a:lnTo>
                  <a:lnTo>
                    <a:pt x="87" y="169"/>
                  </a:lnTo>
                  <a:lnTo>
                    <a:pt x="78" y="164"/>
                  </a:lnTo>
                  <a:lnTo>
                    <a:pt x="71" y="157"/>
                  </a:lnTo>
                  <a:lnTo>
                    <a:pt x="63" y="150"/>
                  </a:lnTo>
                  <a:lnTo>
                    <a:pt x="56" y="143"/>
                  </a:lnTo>
                  <a:lnTo>
                    <a:pt x="49" y="135"/>
                  </a:lnTo>
                  <a:lnTo>
                    <a:pt x="44" y="126"/>
                  </a:lnTo>
                  <a:lnTo>
                    <a:pt x="37" y="117"/>
                  </a:lnTo>
                  <a:lnTo>
                    <a:pt x="33" y="109"/>
                  </a:lnTo>
                  <a:lnTo>
                    <a:pt x="29" y="99"/>
                  </a:lnTo>
                  <a:lnTo>
                    <a:pt x="24" y="89"/>
                  </a:lnTo>
                  <a:lnTo>
                    <a:pt x="21" y="78"/>
                  </a:lnTo>
                  <a:lnTo>
                    <a:pt x="18" y="69"/>
                  </a:lnTo>
                  <a:lnTo>
                    <a:pt x="16" y="58"/>
                  </a:lnTo>
                  <a:lnTo>
                    <a:pt x="15" y="47"/>
                  </a:lnTo>
                  <a:lnTo>
                    <a:pt x="14" y="35"/>
                  </a:lnTo>
                  <a:lnTo>
                    <a:pt x="65" y="35"/>
                  </a:lnTo>
                  <a:lnTo>
                    <a:pt x="65" y="35"/>
                  </a:lnTo>
                  <a:lnTo>
                    <a:pt x="65" y="36"/>
                  </a:lnTo>
                  <a:lnTo>
                    <a:pt x="65" y="36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3" y="65"/>
                  </a:lnTo>
                  <a:lnTo>
                    <a:pt x="63" y="65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84"/>
                  </a:lnTo>
                  <a:lnTo>
                    <a:pt x="64" y="84"/>
                  </a:lnTo>
                  <a:lnTo>
                    <a:pt x="65" y="92"/>
                  </a:lnTo>
                  <a:lnTo>
                    <a:pt x="65" y="92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8" y="107"/>
                  </a:lnTo>
                  <a:lnTo>
                    <a:pt x="68" y="107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71" y="119"/>
                  </a:lnTo>
                  <a:lnTo>
                    <a:pt x="71" y="119"/>
                  </a:lnTo>
                  <a:lnTo>
                    <a:pt x="73" y="126"/>
                  </a:lnTo>
                  <a:lnTo>
                    <a:pt x="73" y="126"/>
                  </a:lnTo>
                  <a:lnTo>
                    <a:pt x="75" y="132"/>
                  </a:lnTo>
                  <a:lnTo>
                    <a:pt x="75" y="132"/>
                  </a:lnTo>
                  <a:lnTo>
                    <a:pt x="77" y="139"/>
                  </a:lnTo>
                  <a:lnTo>
                    <a:pt x="77" y="139"/>
                  </a:lnTo>
                  <a:lnTo>
                    <a:pt x="81" y="145"/>
                  </a:lnTo>
                  <a:lnTo>
                    <a:pt x="81" y="145"/>
                  </a:lnTo>
                  <a:lnTo>
                    <a:pt x="83" y="152"/>
                  </a:lnTo>
                  <a:lnTo>
                    <a:pt x="83" y="152"/>
                  </a:lnTo>
                  <a:lnTo>
                    <a:pt x="86" y="157"/>
                  </a:lnTo>
                  <a:lnTo>
                    <a:pt x="86" y="157"/>
                  </a:lnTo>
                  <a:lnTo>
                    <a:pt x="89" y="164"/>
                  </a:lnTo>
                  <a:lnTo>
                    <a:pt x="89" y="164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6" y="175"/>
                  </a:lnTo>
                  <a:lnTo>
                    <a:pt x="96" y="175"/>
                  </a:lnTo>
                  <a:close/>
                  <a:moveTo>
                    <a:pt x="294" y="468"/>
                  </a:moveTo>
                  <a:lnTo>
                    <a:pt x="73" y="468"/>
                  </a:lnTo>
                  <a:lnTo>
                    <a:pt x="73" y="456"/>
                  </a:lnTo>
                  <a:lnTo>
                    <a:pt x="294" y="456"/>
                  </a:lnTo>
                  <a:lnTo>
                    <a:pt x="294" y="468"/>
                  </a:lnTo>
                  <a:close/>
                  <a:moveTo>
                    <a:pt x="286" y="354"/>
                  </a:moveTo>
                  <a:lnTo>
                    <a:pt x="286" y="442"/>
                  </a:lnTo>
                  <a:lnTo>
                    <a:pt x="82" y="442"/>
                  </a:lnTo>
                  <a:lnTo>
                    <a:pt x="82" y="354"/>
                  </a:lnTo>
                  <a:lnTo>
                    <a:pt x="89" y="354"/>
                  </a:lnTo>
                  <a:lnTo>
                    <a:pt x="278" y="354"/>
                  </a:lnTo>
                  <a:lnTo>
                    <a:pt x="286" y="354"/>
                  </a:lnTo>
                  <a:close/>
                  <a:moveTo>
                    <a:pt x="260" y="331"/>
                  </a:moveTo>
                  <a:lnTo>
                    <a:pt x="260" y="331"/>
                  </a:lnTo>
                  <a:lnTo>
                    <a:pt x="262" y="331"/>
                  </a:lnTo>
                  <a:lnTo>
                    <a:pt x="263" y="333"/>
                  </a:lnTo>
                  <a:lnTo>
                    <a:pt x="263" y="334"/>
                  </a:lnTo>
                  <a:lnTo>
                    <a:pt x="264" y="337"/>
                  </a:lnTo>
                  <a:lnTo>
                    <a:pt x="264" y="340"/>
                  </a:lnTo>
                  <a:lnTo>
                    <a:pt x="103" y="340"/>
                  </a:lnTo>
                  <a:lnTo>
                    <a:pt x="103" y="337"/>
                  </a:lnTo>
                  <a:lnTo>
                    <a:pt x="103" y="337"/>
                  </a:lnTo>
                  <a:lnTo>
                    <a:pt x="103" y="334"/>
                  </a:lnTo>
                  <a:lnTo>
                    <a:pt x="104" y="333"/>
                  </a:lnTo>
                  <a:lnTo>
                    <a:pt x="105" y="331"/>
                  </a:lnTo>
                  <a:lnTo>
                    <a:pt x="107" y="331"/>
                  </a:lnTo>
                  <a:lnTo>
                    <a:pt x="126" y="331"/>
                  </a:lnTo>
                  <a:lnTo>
                    <a:pt x="240" y="331"/>
                  </a:lnTo>
                  <a:lnTo>
                    <a:pt x="260" y="331"/>
                  </a:lnTo>
                  <a:close/>
                  <a:moveTo>
                    <a:pt x="226" y="317"/>
                  </a:moveTo>
                  <a:lnTo>
                    <a:pt x="141" y="317"/>
                  </a:lnTo>
                  <a:lnTo>
                    <a:pt x="141" y="311"/>
                  </a:lnTo>
                  <a:lnTo>
                    <a:pt x="226" y="311"/>
                  </a:lnTo>
                  <a:lnTo>
                    <a:pt x="226" y="317"/>
                  </a:lnTo>
                  <a:close/>
                  <a:moveTo>
                    <a:pt x="196" y="230"/>
                  </a:moveTo>
                  <a:lnTo>
                    <a:pt x="193" y="231"/>
                  </a:lnTo>
                  <a:lnTo>
                    <a:pt x="193" y="297"/>
                  </a:lnTo>
                  <a:lnTo>
                    <a:pt x="175" y="297"/>
                  </a:lnTo>
                  <a:lnTo>
                    <a:pt x="175" y="231"/>
                  </a:lnTo>
                  <a:lnTo>
                    <a:pt x="171" y="230"/>
                  </a:lnTo>
                  <a:lnTo>
                    <a:pt x="171" y="230"/>
                  </a:lnTo>
                  <a:lnTo>
                    <a:pt x="158" y="221"/>
                  </a:lnTo>
                  <a:lnTo>
                    <a:pt x="145" y="211"/>
                  </a:lnTo>
                  <a:lnTo>
                    <a:pt x="135" y="202"/>
                  </a:lnTo>
                  <a:lnTo>
                    <a:pt x="124" y="190"/>
                  </a:lnTo>
                  <a:lnTo>
                    <a:pt x="124" y="190"/>
                  </a:lnTo>
                  <a:lnTo>
                    <a:pt x="124" y="190"/>
                  </a:lnTo>
                  <a:lnTo>
                    <a:pt x="117" y="181"/>
                  </a:lnTo>
                  <a:lnTo>
                    <a:pt x="117" y="181"/>
                  </a:lnTo>
                  <a:lnTo>
                    <a:pt x="115" y="179"/>
                  </a:lnTo>
                  <a:lnTo>
                    <a:pt x="115" y="179"/>
                  </a:lnTo>
                  <a:lnTo>
                    <a:pt x="110" y="171"/>
                  </a:lnTo>
                  <a:lnTo>
                    <a:pt x="110" y="171"/>
                  </a:lnTo>
                  <a:lnTo>
                    <a:pt x="109" y="169"/>
                  </a:lnTo>
                  <a:lnTo>
                    <a:pt x="109" y="169"/>
                  </a:lnTo>
                  <a:lnTo>
                    <a:pt x="103" y="159"/>
                  </a:lnTo>
                  <a:lnTo>
                    <a:pt x="98" y="150"/>
                  </a:lnTo>
                  <a:lnTo>
                    <a:pt x="98" y="150"/>
                  </a:lnTo>
                  <a:lnTo>
                    <a:pt x="97" y="149"/>
                  </a:lnTo>
                  <a:lnTo>
                    <a:pt x="97" y="149"/>
                  </a:lnTo>
                  <a:lnTo>
                    <a:pt x="92" y="138"/>
                  </a:lnTo>
                  <a:lnTo>
                    <a:pt x="88" y="127"/>
                  </a:lnTo>
                  <a:lnTo>
                    <a:pt x="88" y="127"/>
                  </a:lnTo>
                  <a:lnTo>
                    <a:pt x="88" y="125"/>
                  </a:lnTo>
                  <a:lnTo>
                    <a:pt x="88" y="125"/>
                  </a:lnTo>
                  <a:lnTo>
                    <a:pt x="85" y="114"/>
                  </a:lnTo>
                  <a:lnTo>
                    <a:pt x="82" y="103"/>
                  </a:lnTo>
                  <a:lnTo>
                    <a:pt x="82" y="103"/>
                  </a:lnTo>
                  <a:lnTo>
                    <a:pt x="82" y="101"/>
                  </a:lnTo>
                  <a:lnTo>
                    <a:pt x="82" y="101"/>
                  </a:lnTo>
                  <a:lnTo>
                    <a:pt x="80" y="90"/>
                  </a:lnTo>
                  <a:lnTo>
                    <a:pt x="78" y="80"/>
                  </a:lnTo>
                  <a:lnTo>
                    <a:pt x="78" y="80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8" y="65"/>
                  </a:lnTo>
                  <a:lnTo>
                    <a:pt x="78" y="65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2" y="27"/>
                  </a:lnTo>
                  <a:lnTo>
                    <a:pt x="85" y="14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02" y="27"/>
                  </a:lnTo>
                  <a:lnTo>
                    <a:pt x="100" y="41"/>
                  </a:lnTo>
                  <a:lnTo>
                    <a:pt x="98" y="55"/>
                  </a:lnTo>
                  <a:lnTo>
                    <a:pt x="98" y="68"/>
                  </a:lnTo>
                  <a:lnTo>
                    <a:pt x="98" y="68"/>
                  </a:lnTo>
                  <a:lnTo>
                    <a:pt x="98" y="82"/>
                  </a:lnTo>
                  <a:lnTo>
                    <a:pt x="100" y="96"/>
                  </a:lnTo>
                  <a:lnTo>
                    <a:pt x="102" y="110"/>
                  </a:lnTo>
                  <a:lnTo>
                    <a:pt x="105" y="123"/>
                  </a:lnTo>
                  <a:lnTo>
                    <a:pt x="119" y="118"/>
                  </a:lnTo>
                  <a:lnTo>
                    <a:pt x="119" y="118"/>
                  </a:lnTo>
                  <a:lnTo>
                    <a:pt x="116" y="107"/>
                  </a:lnTo>
                  <a:lnTo>
                    <a:pt x="114" y="94"/>
                  </a:lnTo>
                  <a:lnTo>
                    <a:pt x="112" y="81"/>
                  </a:lnTo>
                  <a:lnTo>
                    <a:pt x="112" y="68"/>
                  </a:lnTo>
                  <a:lnTo>
                    <a:pt x="112" y="68"/>
                  </a:lnTo>
                  <a:lnTo>
                    <a:pt x="112" y="55"/>
                  </a:lnTo>
                  <a:lnTo>
                    <a:pt x="114" y="41"/>
                  </a:lnTo>
                  <a:lnTo>
                    <a:pt x="116" y="27"/>
                  </a:lnTo>
                  <a:lnTo>
                    <a:pt x="119" y="14"/>
                  </a:lnTo>
                  <a:lnTo>
                    <a:pt x="283" y="14"/>
                  </a:lnTo>
                  <a:lnTo>
                    <a:pt x="283" y="14"/>
                  </a:lnTo>
                  <a:lnTo>
                    <a:pt x="285" y="27"/>
                  </a:lnTo>
                  <a:lnTo>
                    <a:pt x="287" y="38"/>
                  </a:lnTo>
                  <a:lnTo>
                    <a:pt x="287" y="38"/>
                  </a:lnTo>
                  <a:lnTo>
                    <a:pt x="288" y="41"/>
                  </a:lnTo>
                  <a:lnTo>
                    <a:pt x="288" y="41"/>
                  </a:lnTo>
                  <a:lnTo>
                    <a:pt x="289" y="50"/>
                  </a:lnTo>
                  <a:lnTo>
                    <a:pt x="289" y="50"/>
                  </a:lnTo>
                  <a:lnTo>
                    <a:pt x="289" y="54"/>
                  </a:lnTo>
                  <a:lnTo>
                    <a:pt x="289" y="54"/>
                  </a:lnTo>
                  <a:lnTo>
                    <a:pt x="289" y="65"/>
                  </a:lnTo>
                  <a:lnTo>
                    <a:pt x="289" y="65"/>
                  </a:lnTo>
                  <a:lnTo>
                    <a:pt x="289" y="76"/>
                  </a:lnTo>
                  <a:lnTo>
                    <a:pt x="289" y="76"/>
                  </a:lnTo>
                  <a:lnTo>
                    <a:pt x="289" y="80"/>
                  </a:lnTo>
                  <a:lnTo>
                    <a:pt x="289" y="80"/>
                  </a:lnTo>
                  <a:lnTo>
                    <a:pt x="288" y="90"/>
                  </a:lnTo>
                  <a:lnTo>
                    <a:pt x="288" y="90"/>
                  </a:lnTo>
                  <a:lnTo>
                    <a:pt x="288" y="90"/>
                  </a:lnTo>
                  <a:lnTo>
                    <a:pt x="286" y="101"/>
                  </a:lnTo>
                  <a:lnTo>
                    <a:pt x="286" y="101"/>
                  </a:lnTo>
                  <a:lnTo>
                    <a:pt x="285" y="103"/>
                  </a:lnTo>
                  <a:lnTo>
                    <a:pt x="285" y="103"/>
                  </a:lnTo>
                  <a:lnTo>
                    <a:pt x="283" y="114"/>
                  </a:lnTo>
                  <a:lnTo>
                    <a:pt x="279" y="125"/>
                  </a:lnTo>
                  <a:lnTo>
                    <a:pt x="279" y="125"/>
                  </a:lnTo>
                  <a:lnTo>
                    <a:pt x="278" y="127"/>
                  </a:lnTo>
                  <a:lnTo>
                    <a:pt x="278" y="127"/>
                  </a:lnTo>
                  <a:lnTo>
                    <a:pt x="275" y="138"/>
                  </a:lnTo>
                  <a:lnTo>
                    <a:pt x="271" y="149"/>
                  </a:lnTo>
                  <a:lnTo>
                    <a:pt x="271" y="149"/>
                  </a:lnTo>
                  <a:lnTo>
                    <a:pt x="270" y="150"/>
                  </a:lnTo>
                  <a:lnTo>
                    <a:pt x="270" y="150"/>
                  </a:lnTo>
                  <a:lnTo>
                    <a:pt x="264" y="159"/>
                  </a:lnTo>
                  <a:lnTo>
                    <a:pt x="259" y="169"/>
                  </a:lnTo>
                  <a:lnTo>
                    <a:pt x="259" y="169"/>
                  </a:lnTo>
                  <a:lnTo>
                    <a:pt x="257" y="171"/>
                  </a:lnTo>
                  <a:lnTo>
                    <a:pt x="257" y="171"/>
                  </a:lnTo>
                  <a:lnTo>
                    <a:pt x="251" y="179"/>
                  </a:lnTo>
                  <a:lnTo>
                    <a:pt x="251" y="179"/>
                  </a:lnTo>
                  <a:lnTo>
                    <a:pt x="250" y="181"/>
                  </a:lnTo>
                  <a:lnTo>
                    <a:pt x="250" y="181"/>
                  </a:lnTo>
                  <a:lnTo>
                    <a:pt x="244" y="190"/>
                  </a:lnTo>
                  <a:lnTo>
                    <a:pt x="243" y="190"/>
                  </a:lnTo>
                  <a:lnTo>
                    <a:pt x="243" y="190"/>
                  </a:lnTo>
                  <a:lnTo>
                    <a:pt x="233" y="202"/>
                  </a:lnTo>
                  <a:lnTo>
                    <a:pt x="221" y="211"/>
                  </a:lnTo>
                  <a:lnTo>
                    <a:pt x="209" y="221"/>
                  </a:lnTo>
                  <a:lnTo>
                    <a:pt x="196" y="230"/>
                  </a:lnTo>
                  <a:lnTo>
                    <a:pt x="196" y="230"/>
                  </a:lnTo>
                  <a:close/>
                  <a:moveTo>
                    <a:pt x="272" y="175"/>
                  </a:moveTo>
                  <a:lnTo>
                    <a:pt x="272" y="175"/>
                  </a:lnTo>
                  <a:lnTo>
                    <a:pt x="274" y="170"/>
                  </a:lnTo>
                  <a:lnTo>
                    <a:pt x="274" y="170"/>
                  </a:lnTo>
                  <a:lnTo>
                    <a:pt x="278" y="164"/>
                  </a:lnTo>
                  <a:lnTo>
                    <a:pt x="278" y="164"/>
                  </a:lnTo>
                  <a:lnTo>
                    <a:pt x="281" y="157"/>
                  </a:lnTo>
                  <a:lnTo>
                    <a:pt x="281" y="157"/>
                  </a:lnTo>
                  <a:lnTo>
                    <a:pt x="284" y="152"/>
                  </a:lnTo>
                  <a:lnTo>
                    <a:pt x="284" y="152"/>
                  </a:lnTo>
                  <a:lnTo>
                    <a:pt x="287" y="145"/>
                  </a:lnTo>
                  <a:lnTo>
                    <a:pt x="287" y="145"/>
                  </a:lnTo>
                  <a:lnTo>
                    <a:pt x="289" y="139"/>
                  </a:lnTo>
                  <a:lnTo>
                    <a:pt x="289" y="139"/>
                  </a:lnTo>
                  <a:lnTo>
                    <a:pt x="292" y="132"/>
                  </a:lnTo>
                  <a:lnTo>
                    <a:pt x="292" y="132"/>
                  </a:lnTo>
                  <a:lnTo>
                    <a:pt x="294" y="126"/>
                  </a:lnTo>
                  <a:lnTo>
                    <a:pt x="294" y="126"/>
                  </a:lnTo>
                  <a:lnTo>
                    <a:pt x="296" y="119"/>
                  </a:lnTo>
                  <a:lnTo>
                    <a:pt x="296" y="119"/>
                  </a:lnTo>
                  <a:lnTo>
                    <a:pt x="298" y="113"/>
                  </a:lnTo>
                  <a:lnTo>
                    <a:pt x="298" y="113"/>
                  </a:lnTo>
                  <a:lnTo>
                    <a:pt x="299" y="107"/>
                  </a:lnTo>
                  <a:lnTo>
                    <a:pt x="299" y="107"/>
                  </a:lnTo>
                  <a:lnTo>
                    <a:pt x="301" y="99"/>
                  </a:lnTo>
                  <a:lnTo>
                    <a:pt x="301" y="99"/>
                  </a:lnTo>
                  <a:lnTo>
                    <a:pt x="301" y="92"/>
                  </a:lnTo>
                  <a:lnTo>
                    <a:pt x="301" y="92"/>
                  </a:lnTo>
                  <a:lnTo>
                    <a:pt x="302" y="84"/>
                  </a:lnTo>
                  <a:lnTo>
                    <a:pt x="302" y="84"/>
                  </a:lnTo>
                  <a:lnTo>
                    <a:pt x="303" y="80"/>
                  </a:lnTo>
                  <a:lnTo>
                    <a:pt x="303" y="80"/>
                  </a:lnTo>
                  <a:lnTo>
                    <a:pt x="303" y="65"/>
                  </a:lnTo>
                  <a:lnTo>
                    <a:pt x="303" y="65"/>
                  </a:lnTo>
                  <a:lnTo>
                    <a:pt x="303" y="50"/>
                  </a:lnTo>
                  <a:lnTo>
                    <a:pt x="303" y="50"/>
                  </a:lnTo>
                  <a:lnTo>
                    <a:pt x="303" y="50"/>
                  </a:lnTo>
                  <a:lnTo>
                    <a:pt x="303" y="50"/>
                  </a:lnTo>
                  <a:lnTo>
                    <a:pt x="301" y="36"/>
                  </a:lnTo>
                  <a:lnTo>
                    <a:pt x="301" y="36"/>
                  </a:lnTo>
                  <a:lnTo>
                    <a:pt x="301" y="35"/>
                  </a:lnTo>
                  <a:lnTo>
                    <a:pt x="354" y="35"/>
                  </a:lnTo>
                  <a:lnTo>
                    <a:pt x="354" y="35"/>
                  </a:lnTo>
                  <a:lnTo>
                    <a:pt x="353" y="47"/>
                  </a:lnTo>
                  <a:lnTo>
                    <a:pt x="351" y="58"/>
                  </a:lnTo>
                  <a:lnTo>
                    <a:pt x="348" y="69"/>
                  </a:lnTo>
                  <a:lnTo>
                    <a:pt x="346" y="78"/>
                  </a:lnTo>
                  <a:lnTo>
                    <a:pt x="343" y="89"/>
                  </a:lnTo>
                  <a:lnTo>
                    <a:pt x="339" y="99"/>
                  </a:lnTo>
                  <a:lnTo>
                    <a:pt x="334" y="109"/>
                  </a:lnTo>
                  <a:lnTo>
                    <a:pt x="329" y="117"/>
                  </a:lnTo>
                  <a:lnTo>
                    <a:pt x="324" y="126"/>
                  </a:lnTo>
                  <a:lnTo>
                    <a:pt x="318" y="135"/>
                  </a:lnTo>
                  <a:lnTo>
                    <a:pt x="311" y="143"/>
                  </a:lnTo>
                  <a:lnTo>
                    <a:pt x="304" y="150"/>
                  </a:lnTo>
                  <a:lnTo>
                    <a:pt x="297" y="157"/>
                  </a:lnTo>
                  <a:lnTo>
                    <a:pt x="289" y="164"/>
                  </a:lnTo>
                  <a:lnTo>
                    <a:pt x="280" y="169"/>
                  </a:lnTo>
                  <a:lnTo>
                    <a:pt x="272" y="175"/>
                  </a:lnTo>
                  <a:lnTo>
                    <a:pt x="272" y="17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Freeform 19"/>
            <p:cNvSpPr>
              <a:spLocks noEditPoints="1"/>
            </p:cNvSpPr>
            <p:nvPr/>
          </p:nvSpPr>
          <p:spPr bwMode="auto">
            <a:xfrm>
              <a:off x="6534150" y="2414588"/>
              <a:ext cx="288925" cy="106363"/>
            </a:xfrm>
            <a:custGeom>
              <a:gdLst>
                <a:gd fmla="*/ 182 w 182" name="T0"/>
                <a:gd fmla="*/ 0 h 67" name="T1"/>
                <a:gd fmla="*/ 0 w 182" name="T2"/>
                <a:gd fmla="*/ 0 h 67" name="T3"/>
                <a:gd fmla="*/ 0 w 182" name="T4"/>
                <a:gd fmla="*/ 67 h 67" name="T5"/>
                <a:gd fmla="*/ 182 w 182" name="T6"/>
                <a:gd fmla="*/ 67 h 67" name="T7"/>
                <a:gd fmla="*/ 182 w 182" name="T8"/>
                <a:gd fmla="*/ 0 h 67" name="T9"/>
                <a:gd fmla="*/ 168 w 182" name="T10"/>
                <a:gd fmla="*/ 51 h 67" name="T11"/>
                <a:gd fmla="*/ 15 w 182" name="T12"/>
                <a:gd fmla="*/ 51 h 67" name="T13"/>
                <a:gd fmla="*/ 15 w 182" name="T14"/>
                <a:gd fmla="*/ 15 h 67" name="T15"/>
                <a:gd fmla="*/ 168 w 182" name="T16"/>
                <a:gd fmla="*/ 15 h 67" name="T17"/>
                <a:gd fmla="*/ 168 w 182" name="T18"/>
                <a:gd fmla="*/ 51 h 6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7" w="182">
                  <a:moveTo>
                    <a:pt x="182" y="0"/>
                  </a:moveTo>
                  <a:lnTo>
                    <a:pt x="0" y="0"/>
                  </a:lnTo>
                  <a:lnTo>
                    <a:pt x="0" y="67"/>
                  </a:lnTo>
                  <a:lnTo>
                    <a:pt x="182" y="67"/>
                  </a:lnTo>
                  <a:lnTo>
                    <a:pt x="182" y="0"/>
                  </a:lnTo>
                  <a:close/>
                  <a:moveTo>
                    <a:pt x="168" y="51"/>
                  </a:moveTo>
                  <a:lnTo>
                    <a:pt x="15" y="51"/>
                  </a:lnTo>
                  <a:lnTo>
                    <a:pt x="15" y="15"/>
                  </a:lnTo>
                  <a:lnTo>
                    <a:pt x="168" y="15"/>
                  </a:lnTo>
                  <a:lnTo>
                    <a:pt x="168" y="5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248855" y="4518056"/>
            <a:ext cx="437259" cy="435342"/>
            <a:chOff x="2840038" y="4406900"/>
            <a:chExt cx="723900" cy="720725"/>
          </a:xfrm>
          <a:solidFill>
            <a:schemeClr val="bg1"/>
          </a:solidFill>
        </p:grpSpPr>
        <p:sp>
          <p:nvSpPr>
            <p:cNvPr id="43" name="Freeform 20"/>
            <p:cNvSpPr>
              <a:spLocks noEditPoints="1"/>
            </p:cNvSpPr>
            <p:nvPr/>
          </p:nvSpPr>
          <p:spPr bwMode="auto">
            <a:xfrm>
              <a:off x="2840038" y="4406900"/>
              <a:ext cx="723900" cy="720725"/>
            </a:xfrm>
            <a:custGeom>
              <a:gdLst>
                <a:gd fmla="*/ 440 w 456" name="T0"/>
                <a:gd fmla="*/ 141 h 454" name="T1"/>
                <a:gd fmla="*/ 404 w 456" name="T2"/>
                <a:gd fmla="*/ 82 h 454" name="T3"/>
                <a:gd fmla="*/ 287 w 456" name="T4"/>
                <a:gd fmla="*/ 7 h 454" name="T5"/>
                <a:gd fmla="*/ 192 w 456" name="T6"/>
                <a:gd fmla="*/ 2 h 454" name="T7"/>
                <a:gd fmla="*/ 146 w 456" name="T8"/>
                <a:gd fmla="*/ 15 h 454" name="T9"/>
                <a:gd fmla="*/ 63 w 456" name="T10"/>
                <a:gd fmla="*/ 70 h 454" name="T11"/>
                <a:gd fmla="*/ 8 w 456" name="T12"/>
                <a:gd fmla="*/ 168 h 454" name="T13"/>
                <a:gd fmla="*/ 0 w 456" name="T14"/>
                <a:gd fmla="*/ 227 h 454" name="T15"/>
                <a:gd fmla="*/ 1 w 456" name="T16"/>
                <a:gd fmla="*/ 246 h 454" name="T17"/>
                <a:gd fmla="*/ 2 w 456" name="T18"/>
                <a:gd fmla="*/ 256 h 454" name="T19"/>
                <a:gd fmla="*/ 20 w 456" name="T20"/>
                <a:gd fmla="*/ 319 h 454" name="T21"/>
                <a:gd fmla="*/ 45 w 456" name="T22"/>
                <a:gd fmla="*/ 364 h 454" name="T23"/>
                <a:gd fmla="*/ 122 w 456" name="T24"/>
                <a:gd fmla="*/ 428 h 454" name="T25"/>
                <a:gd fmla="*/ 204 w 456" name="T26"/>
                <a:gd fmla="*/ 453 h 454" name="T27"/>
                <a:gd fmla="*/ 218 w 456" name="T28"/>
                <a:gd fmla="*/ 454 h 454" name="T29"/>
                <a:gd fmla="*/ 264 w 456" name="T30"/>
                <a:gd fmla="*/ 452 h 454" name="T31"/>
                <a:gd fmla="*/ 362 w 456" name="T32"/>
                <a:gd fmla="*/ 411 h 454" name="T33"/>
                <a:gd fmla="*/ 418 w 456" name="T34"/>
                <a:gd fmla="*/ 354 h 454" name="T35"/>
                <a:gd fmla="*/ 455 w 456" name="T36"/>
                <a:gd fmla="*/ 249 h 454" name="T37"/>
                <a:gd fmla="*/ 313 w 456" name="T38"/>
                <a:gd fmla="*/ 344 h 454" name="T39"/>
                <a:gd fmla="*/ 240 w 456" name="T40"/>
                <a:gd fmla="*/ 372 h 454" name="T41"/>
                <a:gd fmla="*/ 159 w 456" name="T42"/>
                <a:gd fmla="*/ 355 h 454" name="T43"/>
                <a:gd fmla="*/ 94 w 456" name="T44"/>
                <a:gd fmla="*/ 284 h 454" name="T45"/>
                <a:gd fmla="*/ 84 w 456" name="T46"/>
                <a:gd fmla="*/ 204 h 454" name="T47"/>
                <a:gd fmla="*/ 118 w 456" name="T48"/>
                <a:gd fmla="*/ 132 h 454" name="T49"/>
                <a:gd fmla="*/ 184 w 456" name="T50"/>
                <a:gd fmla="*/ 88 h 454" name="T51"/>
                <a:gd fmla="*/ 228 w 456" name="T52"/>
                <a:gd fmla="*/ 82 h 454" name="T53"/>
                <a:gd fmla="*/ 323 w 456" name="T54"/>
                <a:gd fmla="*/ 116 h 454" name="T55"/>
                <a:gd fmla="*/ 363 w 456" name="T56"/>
                <a:gd fmla="*/ 171 h 454" name="T57"/>
                <a:gd fmla="*/ 374 w 456" name="T58"/>
                <a:gd fmla="*/ 227 h 454" name="T59"/>
                <a:gd fmla="*/ 339 w 456" name="T60"/>
                <a:gd fmla="*/ 321 h 454" name="T61"/>
                <a:gd fmla="*/ 387 w 456" name="T62"/>
                <a:gd fmla="*/ 209 h 454" name="T63"/>
                <a:gd fmla="*/ 362 w 456" name="T64"/>
                <a:gd fmla="*/ 139 h 454" name="T65"/>
                <a:gd fmla="*/ 435 w 456" name="T66"/>
                <a:gd fmla="*/ 176 h 454" name="T67"/>
                <a:gd fmla="*/ 240 w 456" name="T68"/>
                <a:gd fmla="*/ 14 h 454" name="T69"/>
                <a:gd fmla="*/ 362 w 456" name="T70"/>
                <a:gd fmla="*/ 59 h 454" name="T71"/>
                <a:gd fmla="*/ 341 w 456" name="T72"/>
                <a:gd fmla="*/ 114 h 454" name="T73"/>
                <a:gd fmla="*/ 228 w 456" name="T74"/>
                <a:gd fmla="*/ 68 h 454" name="T75"/>
                <a:gd fmla="*/ 169 w 456" name="T76"/>
                <a:gd fmla="*/ 22 h 454" name="T77"/>
                <a:gd fmla="*/ 228 w 456" name="T78"/>
                <a:gd fmla="*/ 440 h 454" name="T79"/>
                <a:gd fmla="*/ 215 w 456" name="T80"/>
                <a:gd fmla="*/ 440 h 454" name="T81"/>
                <a:gd fmla="*/ 165 w 456" name="T82"/>
                <a:gd fmla="*/ 432 h 454" name="T83"/>
                <a:gd fmla="*/ 84 w 456" name="T84"/>
                <a:gd fmla="*/ 384 h 454" name="T85"/>
                <a:gd fmla="*/ 36 w 456" name="T86"/>
                <a:gd fmla="*/ 319 h 454" name="T87"/>
                <a:gd fmla="*/ 17 w 456" name="T88"/>
                <a:gd fmla="*/ 262 h 454" name="T89"/>
                <a:gd fmla="*/ 16 w 456" name="T90"/>
                <a:gd fmla="*/ 250 h 454" name="T91"/>
                <a:gd fmla="*/ 15 w 456" name="T92"/>
                <a:gd fmla="*/ 227 h 454" name="T93"/>
                <a:gd fmla="*/ 18 w 456" name="T94"/>
                <a:gd fmla="*/ 186 h 454" name="T95"/>
                <a:gd fmla="*/ 63 w 456" name="T96"/>
                <a:gd fmla="*/ 90 h 454" name="T97"/>
                <a:gd fmla="*/ 150 w 456" name="T98"/>
                <a:gd fmla="*/ 28 h 454" name="T99"/>
                <a:gd fmla="*/ 150 w 456" name="T100"/>
                <a:gd fmla="*/ 88 h 454" name="T101"/>
                <a:gd fmla="*/ 91 w 456" name="T102"/>
                <a:gd fmla="*/ 145 h 454" name="T103"/>
                <a:gd fmla="*/ 68 w 456" name="T104"/>
                <a:gd fmla="*/ 227 h 454" name="T105"/>
                <a:gd fmla="*/ 96 w 456" name="T106"/>
                <a:gd fmla="*/ 316 h 454" name="T107"/>
                <a:gd fmla="*/ 180 w 456" name="T108"/>
                <a:gd fmla="*/ 380 h 454" name="T109"/>
                <a:gd fmla="*/ 264 w 456" name="T110"/>
                <a:gd fmla="*/ 383 h 454" name="T111"/>
                <a:gd fmla="*/ 348 w 456" name="T112"/>
                <a:gd fmla="*/ 404 h 454" name="T113"/>
                <a:gd fmla="*/ 244 w 456" name="T114"/>
                <a:gd fmla="*/ 440 h 454" name="T115"/>
                <a:gd fmla="*/ 441 w 456" name="T116"/>
                <a:gd fmla="*/ 249 h 454" name="T117"/>
                <a:gd fmla="*/ 379 w 456" name="T118"/>
                <a:gd fmla="*/ 378 h 454" name="T119"/>
                <a:gd fmla="*/ 340 w 456" name="T120"/>
                <a:gd fmla="*/ 341 h 454" name="T121"/>
                <a:gd fmla="*/ 388 w 456" name="T122"/>
                <a:gd fmla="*/ 234 h 454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452" w="456">
                  <a:moveTo>
                    <a:pt x="456" y="226"/>
                  </a:moveTo>
                  <a:lnTo>
                    <a:pt x="456" y="226"/>
                  </a:lnTo>
                  <a:lnTo>
                    <a:pt x="456" y="209"/>
                  </a:lnTo>
                  <a:lnTo>
                    <a:pt x="454" y="192"/>
                  </a:lnTo>
                  <a:lnTo>
                    <a:pt x="450" y="175"/>
                  </a:lnTo>
                  <a:lnTo>
                    <a:pt x="445" y="157"/>
                  </a:lnTo>
                  <a:lnTo>
                    <a:pt x="440" y="141"/>
                  </a:lnTo>
                  <a:lnTo>
                    <a:pt x="432" y="126"/>
                  </a:lnTo>
                  <a:lnTo>
                    <a:pt x="423" y="110"/>
                  </a:lnTo>
                  <a:lnTo>
                    <a:pt x="414" y="96"/>
                  </a:lnTo>
                  <a:lnTo>
                    <a:pt x="414" y="96"/>
                  </a:lnTo>
                  <a:lnTo>
                    <a:pt x="410" y="90"/>
                  </a:lnTo>
                  <a:lnTo>
                    <a:pt x="410" y="90"/>
                  </a:lnTo>
                  <a:lnTo>
                    <a:pt x="404" y="82"/>
                  </a:lnTo>
                  <a:lnTo>
                    <a:pt x="404" y="82"/>
                  </a:lnTo>
                  <a:lnTo>
                    <a:pt x="388" y="64"/>
                  </a:lnTo>
                  <a:lnTo>
                    <a:pt x="371" y="48"/>
                  </a:lnTo>
                  <a:lnTo>
                    <a:pt x="351" y="34"/>
                  </a:lnTo>
                  <a:lnTo>
                    <a:pt x="332" y="23"/>
                  </a:lnTo>
                  <a:lnTo>
                    <a:pt x="310" y="14"/>
                  </a:lnTo>
                  <a:lnTo>
                    <a:pt x="287" y="7"/>
                  </a:lnTo>
                  <a:lnTo>
                    <a:pt x="265" y="2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10" y="0"/>
                  </a:lnTo>
                  <a:lnTo>
                    <a:pt x="192" y="2"/>
                  </a:lnTo>
                  <a:lnTo>
                    <a:pt x="175" y="5"/>
                  </a:lnTo>
                  <a:lnTo>
                    <a:pt x="158" y="10"/>
                  </a:lnTo>
                  <a:lnTo>
                    <a:pt x="157" y="10"/>
                  </a:lnTo>
                  <a:lnTo>
                    <a:pt x="156" y="11"/>
                  </a:lnTo>
                  <a:lnTo>
                    <a:pt x="156" y="11"/>
                  </a:lnTo>
                  <a:lnTo>
                    <a:pt x="148" y="14"/>
                  </a:lnTo>
                  <a:lnTo>
                    <a:pt x="146" y="15"/>
                  </a:lnTo>
                  <a:lnTo>
                    <a:pt x="146" y="15"/>
                  </a:lnTo>
                  <a:lnTo>
                    <a:pt x="130" y="21"/>
                  </a:lnTo>
                  <a:lnTo>
                    <a:pt x="115" y="30"/>
                  </a:lnTo>
                  <a:lnTo>
                    <a:pt x="101" y="38"/>
                  </a:lnTo>
                  <a:lnTo>
                    <a:pt x="88" y="47"/>
                  </a:lnTo>
                  <a:lnTo>
                    <a:pt x="75" y="58"/>
                  </a:lnTo>
                  <a:lnTo>
                    <a:pt x="63" y="70"/>
                  </a:lnTo>
                  <a:lnTo>
                    <a:pt x="52" y="82"/>
                  </a:lnTo>
                  <a:lnTo>
                    <a:pt x="42" y="95"/>
                  </a:lnTo>
                  <a:lnTo>
                    <a:pt x="34" y="108"/>
                  </a:lnTo>
                  <a:lnTo>
                    <a:pt x="25" y="122"/>
                  </a:lnTo>
                  <a:lnTo>
                    <a:pt x="18" y="137"/>
                  </a:lnTo>
                  <a:lnTo>
                    <a:pt x="13" y="152"/>
                  </a:lnTo>
                  <a:lnTo>
                    <a:pt x="8" y="168"/>
                  </a:lnTo>
                  <a:lnTo>
                    <a:pt x="4" y="184"/>
                  </a:lnTo>
                  <a:lnTo>
                    <a:pt x="2" y="200"/>
                  </a:lnTo>
                  <a:lnTo>
                    <a:pt x="1" y="218"/>
                  </a:lnTo>
                  <a:lnTo>
                    <a:pt x="1" y="218"/>
                  </a:lnTo>
                  <a:lnTo>
                    <a:pt x="0" y="223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1" y="236"/>
                  </a:lnTo>
                  <a:lnTo>
                    <a:pt x="1" y="237"/>
                  </a:lnTo>
                  <a:lnTo>
                    <a:pt x="1" y="237"/>
                  </a:lnTo>
                  <a:lnTo>
                    <a:pt x="1" y="239"/>
                  </a:lnTo>
                  <a:lnTo>
                    <a:pt x="1" y="239"/>
                  </a:lnTo>
                  <a:lnTo>
                    <a:pt x="1" y="246"/>
                  </a:lnTo>
                  <a:lnTo>
                    <a:pt x="1" y="248"/>
                  </a:lnTo>
                  <a:lnTo>
                    <a:pt x="1" y="248"/>
                  </a:lnTo>
                  <a:lnTo>
                    <a:pt x="2" y="251"/>
                  </a:lnTo>
                  <a:lnTo>
                    <a:pt x="2" y="251"/>
                  </a:lnTo>
                  <a:lnTo>
                    <a:pt x="2" y="254"/>
                  </a:lnTo>
                  <a:lnTo>
                    <a:pt x="2" y="256"/>
                  </a:lnTo>
                  <a:lnTo>
                    <a:pt x="2" y="256"/>
                  </a:lnTo>
                  <a:lnTo>
                    <a:pt x="3" y="263"/>
                  </a:lnTo>
                  <a:lnTo>
                    <a:pt x="3" y="264"/>
                  </a:lnTo>
                  <a:lnTo>
                    <a:pt x="3" y="264"/>
                  </a:lnTo>
                  <a:lnTo>
                    <a:pt x="7" y="278"/>
                  </a:lnTo>
                  <a:lnTo>
                    <a:pt x="10" y="292"/>
                  </a:lnTo>
                  <a:lnTo>
                    <a:pt x="14" y="305"/>
                  </a:lnTo>
                  <a:lnTo>
                    <a:pt x="20" y="319"/>
                  </a:lnTo>
                  <a:lnTo>
                    <a:pt x="21" y="320"/>
                  </a:lnTo>
                  <a:lnTo>
                    <a:pt x="21" y="320"/>
                  </a:lnTo>
                  <a:lnTo>
                    <a:pt x="23" y="326"/>
                  </a:lnTo>
                  <a:lnTo>
                    <a:pt x="23" y="326"/>
                  </a:lnTo>
                  <a:lnTo>
                    <a:pt x="30" y="339"/>
                  </a:lnTo>
                  <a:lnTo>
                    <a:pt x="38" y="352"/>
                  </a:lnTo>
                  <a:lnTo>
                    <a:pt x="45" y="364"/>
                  </a:lnTo>
                  <a:lnTo>
                    <a:pt x="55" y="374"/>
                  </a:lnTo>
                  <a:lnTo>
                    <a:pt x="65" y="385"/>
                  </a:lnTo>
                  <a:lnTo>
                    <a:pt x="75" y="395"/>
                  </a:lnTo>
                  <a:lnTo>
                    <a:pt x="85" y="405"/>
                  </a:lnTo>
                  <a:lnTo>
                    <a:pt x="97" y="413"/>
                  </a:lnTo>
                  <a:lnTo>
                    <a:pt x="109" y="421"/>
                  </a:lnTo>
                  <a:lnTo>
                    <a:pt x="122" y="428"/>
                  </a:lnTo>
                  <a:lnTo>
                    <a:pt x="135" y="435"/>
                  </a:lnTo>
                  <a:lnTo>
                    <a:pt x="148" y="440"/>
                  </a:lnTo>
                  <a:lnTo>
                    <a:pt x="162" y="445"/>
                  </a:lnTo>
                  <a:lnTo>
                    <a:pt x="176" y="449"/>
                  </a:lnTo>
                  <a:lnTo>
                    <a:pt x="190" y="451"/>
                  </a:lnTo>
                  <a:lnTo>
                    <a:pt x="204" y="453"/>
                  </a:lnTo>
                  <a:lnTo>
                    <a:pt x="204" y="453"/>
                  </a:lnTo>
                  <a:lnTo>
                    <a:pt x="205" y="453"/>
                  </a:lnTo>
                  <a:lnTo>
                    <a:pt x="205" y="453"/>
                  </a:lnTo>
                  <a:lnTo>
                    <a:pt x="214" y="454"/>
                  </a:lnTo>
                  <a:lnTo>
                    <a:pt x="215" y="454"/>
                  </a:lnTo>
                  <a:lnTo>
                    <a:pt x="215" y="454"/>
                  </a:lnTo>
                  <a:lnTo>
                    <a:pt x="218" y="454"/>
                  </a:lnTo>
                  <a:lnTo>
                    <a:pt x="218" y="454"/>
                  </a:lnTo>
                  <a:lnTo>
                    <a:pt x="223" y="454"/>
                  </a:lnTo>
                  <a:lnTo>
                    <a:pt x="226" y="454"/>
                  </a:lnTo>
                  <a:lnTo>
                    <a:pt x="226" y="454"/>
                  </a:lnTo>
                  <a:lnTo>
                    <a:pt x="228" y="454"/>
                  </a:lnTo>
                  <a:lnTo>
                    <a:pt x="228" y="454"/>
                  </a:lnTo>
                  <a:lnTo>
                    <a:pt x="246" y="454"/>
                  </a:lnTo>
                  <a:lnTo>
                    <a:pt x="264" y="452"/>
                  </a:lnTo>
                  <a:lnTo>
                    <a:pt x="282" y="449"/>
                  </a:lnTo>
                  <a:lnTo>
                    <a:pt x="298" y="443"/>
                  </a:lnTo>
                  <a:lnTo>
                    <a:pt x="315" y="437"/>
                  </a:lnTo>
                  <a:lnTo>
                    <a:pt x="332" y="429"/>
                  </a:lnTo>
                  <a:lnTo>
                    <a:pt x="347" y="421"/>
                  </a:lnTo>
                  <a:lnTo>
                    <a:pt x="362" y="411"/>
                  </a:lnTo>
                  <a:lnTo>
                    <a:pt x="362" y="411"/>
                  </a:lnTo>
                  <a:lnTo>
                    <a:pt x="362" y="411"/>
                  </a:lnTo>
                  <a:lnTo>
                    <a:pt x="362" y="411"/>
                  </a:lnTo>
                  <a:lnTo>
                    <a:pt x="373" y="404"/>
                  </a:lnTo>
                  <a:lnTo>
                    <a:pt x="373" y="404"/>
                  </a:lnTo>
                  <a:lnTo>
                    <a:pt x="390" y="388"/>
                  </a:lnTo>
                  <a:lnTo>
                    <a:pt x="405" y="371"/>
                  </a:lnTo>
                  <a:lnTo>
                    <a:pt x="418" y="354"/>
                  </a:lnTo>
                  <a:lnTo>
                    <a:pt x="430" y="335"/>
                  </a:lnTo>
                  <a:lnTo>
                    <a:pt x="439" y="315"/>
                  </a:lnTo>
                  <a:lnTo>
                    <a:pt x="446" y="294"/>
                  </a:lnTo>
                  <a:lnTo>
                    <a:pt x="452" y="273"/>
                  </a:lnTo>
                  <a:lnTo>
                    <a:pt x="455" y="250"/>
                  </a:lnTo>
                  <a:lnTo>
                    <a:pt x="455" y="249"/>
                  </a:lnTo>
                  <a:lnTo>
                    <a:pt x="455" y="249"/>
                  </a:lnTo>
                  <a:lnTo>
                    <a:pt x="456" y="239"/>
                  </a:lnTo>
                  <a:lnTo>
                    <a:pt x="456" y="239"/>
                  </a:lnTo>
                  <a:lnTo>
                    <a:pt x="456" y="239"/>
                  </a:lnTo>
                  <a:lnTo>
                    <a:pt x="456" y="226"/>
                  </a:lnTo>
                  <a:lnTo>
                    <a:pt x="456" y="226"/>
                  </a:lnTo>
                  <a:close/>
                  <a:moveTo>
                    <a:pt x="313" y="344"/>
                  </a:moveTo>
                  <a:lnTo>
                    <a:pt x="313" y="344"/>
                  </a:lnTo>
                  <a:lnTo>
                    <a:pt x="305" y="351"/>
                  </a:lnTo>
                  <a:lnTo>
                    <a:pt x="294" y="357"/>
                  </a:lnTo>
                  <a:lnTo>
                    <a:pt x="284" y="361"/>
                  </a:lnTo>
                  <a:lnTo>
                    <a:pt x="273" y="366"/>
                  </a:lnTo>
                  <a:lnTo>
                    <a:pt x="263" y="369"/>
                  </a:lnTo>
                  <a:lnTo>
                    <a:pt x="251" y="371"/>
                  </a:lnTo>
                  <a:lnTo>
                    <a:pt x="240" y="372"/>
                  </a:lnTo>
                  <a:lnTo>
                    <a:pt x="228" y="372"/>
                  </a:lnTo>
                  <a:lnTo>
                    <a:pt x="228" y="372"/>
                  </a:lnTo>
                  <a:lnTo>
                    <a:pt x="214" y="372"/>
                  </a:lnTo>
                  <a:lnTo>
                    <a:pt x="199" y="369"/>
                  </a:lnTo>
                  <a:lnTo>
                    <a:pt x="185" y="366"/>
                  </a:lnTo>
                  <a:lnTo>
                    <a:pt x="172" y="361"/>
                  </a:lnTo>
                  <a:lnTo>
                    <a:pt x="159" y="355"/>
                  </a:lnTo>
                  <a:lnTo>
                    <a:pt x="147" y="347"/>
                  </a:lnTo>
                  <a:lnTo>
                    <a:pt x="136" y="339"/>
                  </a:lnTo>
                  <a:lnTo>
                    <a:pt x="125" y="330"/>
                  </a:lnTo>
                  <a:lnTo>
                    <a:pt x="116" y="319"/>
                  </a:lnTo>
                  <a:lnTo>
                    <a:pt x="108" y="308"/>
                  </a:lnTo>
                  <a:lnTo>
                    <a:pt x="101" y="297"/>
                  </a:lnTo>
                  <a:lnTo>
                    <a:pt x="94" y="284"/>
                  </a:lnTo>
                  <a:lnTo>
                    <a:pt x="90" y="271"/>
                  </a:lnTo>
                  <a:lnTo>
                    <a:pt x="85" y="257"/>
                  </a:lnTo>
                  <a:lnTo>
                    <a:pt x="83" y="242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16"/>
                  </a:lnTo>
                  <a:lnTo>
                    <a:pt x="84" y="204"/>
                  </a:lnTo>
                  <a:lnTo>
                    <a:pt x="86" y="192"/>
                  </a:lnTo>
                  <a:lnTo>
                    <a:pt x="90" y="181"/>
                  </a:lnTo>
                  <a:lnTo>
                    <a:pt x="94" y="170"/>
                  </a:lnTo>
                  <a:lnTo>
                    <a:pt x="98" y="161"/>
                  </a:lnTo>
                  <a:lnTo>
                    <a:pt x="104" y="151"/>
                  </a:lnTo>
                  <a:lnTo>
                    <a:pt x="110" y="141"/>
                  </a:lnTo>
                  <a:lnTo>
                    <a:pt x="118" y="132"/>
                  </a:lnTo>
                  <a:lnTo>
                    <a:pt x="125" y="124"/>
                  </a:lnTo>
                  <a:lnTo>
                    <a:pt x="133" y="116"/>
                  </a:lnTo>
                  <a:lnTo>
                    <a:pt x="143" y="110"/>
                  </a:lnTo>
                  <a:lnTo>
                    <a:pt x="151" y="103"/>
                  </a:lnTo>
                  <a:lnTo>
                    <a:pt x="162" y="98"/>
                  </a:lnTo>
                  <a:lnTo>
                    <a:pt x="172" y="92"/>
                  </a:lnTo>
                  <a:lnTo>
                    <a:pt x="184" y="88"/>
                  </a:lnTo>
                  <a:lnTo>
                    <a:pt x="184" y="88"/>
                  </a:lnTo>
                  <a:lnTo>
                    <a:pt x="184" y="88"/>
                  </a:lnTo>
                  <a:lnTo>
                    <a:pt x="184" y="88"/>
                  </a:lnTo>
                  <a:lnTo>
                    <a:pt x="194" y="85"/>
                  </a:lnTo>
                  <a:lnTo>
                    <a:pt x="205" y="83"/>
                  </a:lnTo>
                  <a:lnTo>
                    <a:pt x="217" y="82"/>
                  </a:lnTo>
                  <a:lnTo>
                    <a:pt x="228" y="82"/>
                  </a:lnTo>
                  <a:lnTo>
                    <a:pt x="228" y="82"/>
                  </a:lnTo>
                  <a:lnTo>
                    <a:pt x="245" y="83"/>
                  </a:lnTo>
                  <a:lnTo>
                    <a:pt x="263" y="86"/>
                  </a:lnTo>
                  <a:lnTo>
                    <a:pt x="279" y="90"/>
                  </a:lnTo>
                  <a:lnTo>
                    <a:pt x="294" y="98"/>
                  </a:lnTo>
                  <a:lnTo>
                    <a:pt x="309" y="105"/>
                  </a:lnTo>
                  <a:lnTo>
                    <a:pt x="323" y="116"/>
                  </a:lnTo>
                  <a:lnTo>
                    <a:pt x="335" y="128"/>
                  </a:lnTo>
                  <a:lnTo>
                    <a:pt x="346" y="141"/>
                  </a:lnTo>
                  <a:lnTo>
                    <a:pt x="346" y="141"/>
                  </a:lnTo>
                  <a:lnTo>
                    <a:pt x="346" y="141"/>
                  </a:lnTo>
                  <a:lnTo>
                    <a:pt x="352" y="151"/>
                  </a:lnTo>
                  <a:lnTo>
                    <a:pt x="358" y="161"/>
                  </a:lnTo>
                  <a:lnTo>
                    <a:pt x="363" y="171"/>
                  </a:lnTo>
                  <a:lnTo>
                    <a:pt x="366" y="182"/>
                  </a:lnTo>
                  <a:lnTo>
                    <a:pt x="369" y="193"/>
                  </a:lnTo>
                  <a:lnTo>
                    <a:pt x="372" y="204"/>
                  </a:lnTo>
                  <a:lnTo>
                    <a:pt x="374" y="216"/>
                  </a:lnTo>
                  <a:lnTo>
                    <a:pt x="374" y="226"/>
                  </a:lnTo>
                  <a:lnTo>
                    <a:pt x="374" y="227"/>
                  </a:lnTo>
                  <a:lnTo>
                    <a:pt x="374" y="227"/>
                  </a:lnTo>
                  <a:lnTo>
                    <a:pt x="374" y="227"/>
                  </a:lnTo>
                  <a:lnTo>
                    <a:pt x="373" y="244"/>
                  </a:lnTo>
                  <a:lnTo>
                    <a:pt x="369" y="261"/>
                  </a:lnTo>
                  <a:lnTo>
                    <a:pt x="365" y="277"/>
                  </a:lnTo>
                  <a:lnTo>
                    <a:pt x="358" y="293"/>
                  </a:lnTo>
                  <a:lnTo>
                    <a:pt x="349" y="307"/>
                  </a:lnTo>
                  <a:lnTo>
                    <a:pt x="339" y="321"/>
                  </a:lnTo>
                  <a:lnTo>
                    <a:pt x="327" y="333"/>
                  </a:lnTo>
                  <a:lnTo>
                    <a:pt x="313" y="344"/>
                  </a:lnTo>
                  <a:lnTo>
                    <a:pt x="313" y="344"/>
                  </a:lnTo>
                  <a:close/>
                  <a:moveTo>
                    <a:pt x="442" y="220"/>
                  </a:moveTo>
                  <a:lnTo>
                    <a:pt x="388" y="220"/>
                  </a:lnTo>
                  <a:lnTo>
                    <a:pt x="388" y="220"/>
                  </a:lnTo>
                  <a:lnTo>
                    <a:pt x="387" y="209"/>
                  </a:lnTo>
                  <a:lnTo>
                    <a:pt x="386" y="198"/>
                  </a:lnTo>
                  <a:lnTo>
                    <a:pt x="383" y="188"/>
                  </a:lnTo>
                  <a:lnTo>
                    <a:pt x="380" y="178"/>
                  </a:lnTo>
                  <a:lnTo>
                    <a:pt x="377" y="167"/>
                  </a:lnTo>
                  <a:lnTo>
                    <a:pt x="373" y="157"/>
                  </a:lnTo>
                  <a:lnTo>
                    <a:pt x="367" y="149"/>
                  </a:lnTo>
                  <a:lnTo>
                    <a:pt x="362" y="139"/>
                  </a:lnTo>
                  <a:lnTo>
                    <a:pt x="405" y="108"/>
                  </a:lnTo>
                  <a:lnTo>
                    <a:pt x="405" y="108"/>
                  </a:lnTo>
                  <a:lnTo>
                    <a:pt x="413" y="119"/>
                  </a:lnTo>
                  <a:lnTo>
                    <a:pt x="420" y="134"/>
                  </a:lnTo>
                  <a:lnTo>
                    <a:pt x="427" y="146"/>
                  </a:lnTo>
                  <a:lnTo>
                    <a:pt x="431" y="161"/>
                  </a:lnTo>
                  <a:lnTo>
                    <a:pt x="435" y="176"/>
                  </a:lnTo>
                  <a:lnTo>
                    <a:pt x="439" y="190"/>
                  </a:lnTo>
                  <a:lnTo>
                    <a:pt x="441" y="205"/>
                  </a:lnTo>
                  <a:lnTo>
                    <a:pt x="442" y="220"/>
                  </a:lnTo>
                  <a:lnTo>
                    <a:pt x="442" y="220"/>
                  </a:lnTo>
                  <a:close/>
                  <a:moveTo>
                    <a:pt x="228" y="14"/>
                  </a:moveTo>
                  <a:lnTo>
                    <a:pt x="228" y="14"/>
                  </a:lnTo>
                  <a:lnTo>
                    <a:pt x="240" y="14"/>
                  </a:lnTo>
                  <a:lnTo>
                    <a:pt x="240" y="14"/>
                  </a:lnTo>
                  <a:lnTo>
                    <a:pt x="263" y="16"/>
                  </a:lnTo>
                  <a:lnTo>
                    <a:pt x="284" y="20"/>
                  </a:lnTo>
                  <a:lnTo>
                    <a:pt x="305" y="27"/>
                  </a:lnTo>
                  <a:lnTo>
                    <a:pt x="325" y="35"/>
                  </a:lnTo>
                  <a:lnTo>
                    <a:pt x="344" y="46"/>
                  </a:lnTo>
                  <a:lnTo>
                    <a:pt x="362" y="59"/>
                  </a:lnTo>
                  <a:lnTo>
                    <a:pt x="378" y="74"/>
                  </a:lnTo>
                  <a:lnTo>
                    <a:pt x="393" y="91"/>
                  </a:lnTo>
                  <a:lnTo>
                    <a:pt x="393" y="91"/>
                  </a:lnTo>
                  <a:lnTo>
                    <a:pt x="396" y="96"/>
                  </a:lnTo>
                  <a:lnTo>
                    <a:pt x="353" y="127"/>
                  </a:lnTo>
                  <a:lnTo>
                    <a:pt x="353" y="127"/>
                  </a:lnTo>
                  <a:lnTo>
                    <a:pt x="341" y="114"/>
                  </a:lnTo>
                  <a:lnTo>
                    <a:pt x="327" y="102"/>
                  </a:lnTo>
                  <a:lnTo>
                    <a:pt x="313" y="91"/>
                  </a:lnTo>
                  <a:lnTo>
                    <a:pt x="297" y="83"/>
                  </a:lnTo>
                  <a:lnTo>
                    <a:pt x="281" y="76"/>
                  </a:lnTo>
                  <a:lnTo>
                    <a:pt x="264" y="71"/>
                  </a:lnTo>
                  <a:lnTo>
                    <a:pt x="246" y="69"/>
                  </a:lnTo>
                  <a:lnTo>
                    <a:pt x="228" y="68"/>
                  </a:lnTo>
                  <a:lnTo>
                    <a:pt x="228" y="68"/>
                  </a:lnTo>
                  <a:lnTo>
                    <a:pt x="217" y="68"/>
                  </a:lnTo>
                  <a:lnTo>
                    <a:pt x="206" y="69"/>
                  </a:lnTo>
                  <a:lnTo>
                    <a:pt x="197" y="71"/>
                  </a:lnTo>
                  <a:lnTo>
                    <a:pt x="186" y="73"/>
                  </a:lnTo>
                  <a:lnTo>
                    <a:pt x="169" y="22"/>
                  </a:lnTo>
                  <a:lnTo>
                    <a:pt x="169" y="22"/>
                  </a:lnTo>
                  <a:lnTo>
                    <a:pt x="184" y="18"/>
                  </a:lnTo>
                  <a:lnTo>
                    <a:pt x="198" y="16"/>
                  </a:lnTo>
                  <a:lnTo>
                    <a:pt x="213" y="14"/>
                  </a:lnTo>
                  <a:lnTo>
                    <a:pt x="228" y="14"/>
                  </a:lnTo>
                  <a:lnTo>
                    <a:pt x="228" y="14"/>
                  </a:lnTo>
                  <a:close/>
                  <a:moveTo>
                    <a:pt x="228" y="440"/>
                  </a:moveTo>
                  <a:lnTo>
                    <a:pt x="228" y="440"/>
                  </a:lnTo>
                  <a:lnTo>
                    <a:pt x="226" y="440"/>
                  </a:lnTo>
                  <a:lnTo>
                    <a:pt x="223" y="440"/>
                  </a:lnTo>
                  <a:lnTo>
                    <a:pt x="223" y="440"/>
                  </a:lnTo>
                  <a:lnTo>
                    <a:pt x="218" y="440"/>
                  </a:lnTo>
                  <a:lnTo>
                    <a:pt x="218" y="440"/>
                  </a:lnTo>
                  <a:lnTo>
                    <a:pt x="216" y="440"/>
                  </a:lnTo>
                  <a:lnTo>
                    <a:pt x="215" y="440"/>
                  </a:lnTo>
                  <a:lnTo>
                    <a:pt x="215" y="440"/>
                  </a:lnTo>
                  <a:lnTo>
                    <a:pt x="207" y="439"/>
                  </a:lnTo>
                  <a:lnTo>
                    <a:pt x="206" y="439"/>
                  </a:lnTo>
                  <a:lnTo>
                    <a:pt x="206" y="439"/>
                  </a:lnTo>
                  <a:lnTo>
                    <a:pt x="192" y="437"/>
                  </a:lnTo>
                  <a:lnTo>
                    <a:pt x="179" y="435"/>
                  </a:lnTo>
                  <a:lnTo>
                    <a:pt x="165" y="432"/>
                  </a:lnTo>
                  <a:lnTo>
                    <a:pt x="153" y="427"/>
                  </a:lnTo>
                  <a:lnTo>
                    <a:pt x="140" y="422"/>
                  </a:lnTo>
                  <a:lnTo>
                    <a:pt x="129" y="415"/>
                  </a:lnTo>
                  <a:lnTo>
                    <a:pt x="117" y="409"/>
                  </a:lnTo>
                  <a:lnTo>
                    <a:pt x="106" y="401"/>
                  </a:lnTo>
                  <a:lnTo>
                    <a:pt x="95" y="394"/>
                  </a:lnTo>
                  <a:lnTo>
                    <a:pt x="84" y="384"/>
                  </a:lnTo>
                  <a:lnTo>
                    <a:pt x="75" y="375"/>
                  </a:lnTo>
                  <a:lnTo>
                    <a:pt x="66" y="365"/>
                  </a:lnTo>
                  <a:lnTo>
                    <a:pt x="57" y="355"/>
                  </a:lnTo>
                  <a:lnTo>
                    <a:pt x="50" y="343"/>
                  </a:lnTo>
                  <a:lnTo>
                    <a:pt x="42" y="331"/>
                  </a:lnTo>
                  <a:lnTo>
                    <a:pt x="36" y="319"/>
                  </a:lnTo>
                  <a:lnTo>
                    <a:pt x="36" y="319"/>
                  </a:lnTo>
                  <a:lnTo>
                    <a:pt x="34" y="315"/>
                  </a:lnTo>
                  <a:lnTo>
                    <a:pt x="32" y="314"/>
                  </a:lnTo>
                  <a:lnTo>
                    <a:pt x="32" y="314"/>
                  </a:lnTo>
                  <a:lnTo>
                    <a:pt x="28" y="301"/>
                  </a:lnTo>
                  <a:lnTo>
                    <a:pt x="24" y="288"/>
                  </a:lnTo>
                  <a:lnTo>
                    <a:pt x="21" y="275"/>
                  </a:lnTo>
                  <a:lnTo>
                    <a:pt x="17" y="262"/>
                  </a:lnTo>
                  <a:lnTo>
                    <a:pt x="17" y="261"/>
                  </a:lnTo>
                  <a:lnTo>
                    <a:pt x="17" y="261"/>
                  </a:lnTo>
                  <a:lnTo>
                    <a:pt x="16" y="253"/>
                  </a:lnTo>
                  <a:lnTo>
                    <a:pt x="16" y="252"/>
                  </a:lnTo>
                  <a:lnTo>
                    <a:pt x="16" y="252"/>
                  </a:lnTo>
                  <a:lnTo>
                    <a:pt x="16" y="250"/>
                  </a:lnTo>
                  <a:lnTo>
                    <a:pt x="16" y="250"/>
                  </a:lnTo>
                  <a:lnTo>
                    <a:pt x="15" y="247"/>
                  </a:lnTo>
                  <a:lnTo>
                    <a:pt x="15" y="244"/>
                  </a:lnTo>
                  <a:lnTo>
                    <a:pt x="15" y="244"/>
                  </a:lnTo>
                  <a:lnTo>
                    <a:pt x="15" y="238"/>
                  </a:lnTo>
                  <a:lnTo>
                    <a:pt x="15" y="236"/>
                  </a:lnTo>
                  <a:lnTo>
                    <a:pt x="15" y="236"/>
                  </a:lnTo>
                  <a:lnTo>
                    <a:pt x="15" y="227"/>
                  </a:lnTo>
                  <a:lnTo>
                    <a:pt x="15" y="227"/>
                  </a:lnTo>
                  <a:lnTo>
                    <a:pt x="15" y="223"/>
                  </a:lnTo>
                  <a:lnTo>
                    <a:pt x="15" y="223"/>
                  </a:lnTo>
                  <a:lnTo>
                    <a:pt x="15" y="218"/>
                  </a:lnTo>
                  <a:lnTo>
                    <a:pt x="15" y="218"/>
                  </a:lnTo>
                  <a:lnTo>
                    <a:pt x="16" y="203"/>
                  </a:lnTo>
                  <a:lnTo>
                    <a:pt x="18" y="186"/>
                  </a:lnTo>
                  <a:lnTo>
                    <a:pt x="22" y="171"/>
                  </a:lnTo>
                  <a:lnTo>
                    <a:pt x="26" y="156"/>
                  </a:lnTo>
                  <a:lnTo>
                    <a:pt x="31" y="142"/>
                  </a:lnTo>
                  <a:lnTo>
                    <a:pt x="38" y="128"/>
                  </a:lnTo>
                  <a:lnTo>
                    <a:pt x="45" y="115"/>
                  </a:lnTo>
                  <a:lnTo>
                    <a:pt x="54" y="102"/>
                  </a:lnTo>
                  <a:lnTo>
                    <a:pt x="63" y="90"/>
                  </a:lnTo>
                  <a:lnTo>
                    <a:pt x="74" y="80"/>
                  </a:lnTo>
                  <a:lnTo>
                    <a:pt x="84" y="69"/>
                  </a:lnTo>
                  <a:lnTo>
                    <a:pt x="96" y="59"/>
                  </a:lnTo>
                  <a:lnTo>
                    <a:pt x="108" y="49"/>
                  </a:lnTo>
                  <a:lnTo>
                    <a:pt x="122" y="42"/>
                  </a:lnTo>
                  <a:lnTo>
                    <a:pt x="136" y="34"/>
                  </a:lnTo>
                  <a:lnTo>
                    <a:pt x="150" y="28"/>
                  </a:lnTo>
                  <a:lnTo>
                    <a:pt x="152" y="28"/>
                  </a:lnTo>
                  <a:lnTo>
                    <a:pt x="152" y="28"/>
                  </a:lnTo>
                  <a:lnTo>
                    <a:pt x="156" y="27"/>
                  </a:lnTo>
                  <a:lnTo>
                    <a:pt x="172" y="77"/>
                  </a:lnTo>
                  <a:lnTo>
                    <a:pt x="172" y="77"/>
                  </a:lnTo>
                  <a:lnTo>
                    <a:pt x="161" y="82"/>
                  </a:lnTo>
                  <a:lnTo>
                    <a:pt x="150" y="88"/>
                  </a:lnTo>
                  <a:lnTo>
                    <a:pt x="139" y="95"/>
                  </a:lnTo>
                  <a:lnTo>
                    <a:pt x="130" y="101"/>
                  </a:lnTo>
                  <a:lnTo>
                    <a:pt x="121" y="109"/>
                  </a:lnTo>
                  <a:lnTo>
                    <a:pt x="112" y="117"/>
                  </a:lnTo>
                  <a:lnTo>
                    <a:pt x="104" y="126"/>
                  </a:lnTo>
                  <a:lnTo>
                    <a:pt x="97" y="136"/>
                  </a:lnTo>
                  <a:lnTo>
                    <a:pt x="91" y="145"/>
                  </a:lnTo>
                  <a:lnTo>
                    <a:pt x="85" y="156"/>
                  </a:lnTo>
                  <a:lnTo>
                    <a:pt x="80" y="167"/>
                  </a:lnTo>
                  <a:lnTo>
                    <a:pt x="76" y="179"/>
                  </a:lnTo>
                  <a:lnTo>
                    <a:pt x="72" y="191"/>
                  </a:lnTo>
                  <a:lnTo>
                    <a:pt x="70" y="203"/>
                  </a:lnTo>
                  <a:lnTo>
                    <a:pt x="69" y="215"/>
                  </a:lnTo>
                  <a:lnTo>
                    <a:pt x="68" y="227"/>
                  </a:lnTo>
                  <a:lnTo>
                    <a:pt x="68" y="227"/>
                  </a:lnTo>
                  <a:lnTo>
                    <a:pt x="69" y="244"/>
                  </a:lnTo>
                  <a:lnTo>
                    <a:pt x="71" y="259"/>
                  </a:lnTo>
                  <a:lnTo>
                    <a:pt x="76" y="274"/>
                  </a:lnTo>
                  <a:lnTo>
                    <a:pt x="81" y="289"/>
                  </a:lnTo>
                  <a:lnTo>
                    <a:pt x="88" y="303"/>
                  </a:lnTo>
                  <a:lnTo>
                    <a:pt x="96" y="316"/>
                  </a:lnTo>
                  <a:lnTo>
                    <a:pt x="105" y="328"/>
                  </a:lnTo>
                  <a:lnTo>
                    <a:pt x="116" y="340"/>
                  </a:lnTo>
                  <a:lnTo>
                    <a:pt x="126" y="351"/>
                  </a:lnTo>
                  <a:lnTo>
                    <a:pt x="139" y="359"/>
                  </a:lnTo>
                  <a:lnTo>
                    <a:pt x="152" y="367"/>
                  </a:lnTo>
                  <a:lnTo>
                    <a:pt x="166" y="374"/>
                  </a:lnTo>
                  <a:lnTo>
                    <a:pt x="180" y="380"/>
                  </a:lnTo>
                  <a:lnTo>
                    <a:pt x="197" y="383"/>
                  </a:lnTo>
                  <a:lnTo>
                    <a:pt x="212" y="386"/>
                  </a:lnTo>
                  <a:lnTo>
                    <a:pt x="228" y="386"/>
                  </a:lnTo>
                  <a:lnTo>
                    <a:pt x="228" y="386"/>
                  </a:lnTo>
                  <a:lnTo>
                    <a:pt x="240" y="386"/>
                  </a:lnTo>
                  <a:lnTo>
                    <a:pt x="252" y="385"/>
                  </a:lnTo>
                  <a:lnTo>
                    <a:pt x="264" y="383"/>
                  </a:lnTo>
                  <a:lnTo>
                    <a:pt x="274" y="380"/>
                  </a:lnTo>
                  <a:lnTo>
                    <a:pt x="285" y="377"/>
                  </a:lnTo>
                  <a:lnTo>
                    <a:pt x="296" y="371"/>
                  </a:lnTo>
                  <a:lnTo>
                    <a:pt x="307" y="367"/>
                  </a:lnTo>
                  <a:lnTo>
                    <a:pt x="317" y="360"/>
                  </a:lnTo>
                  <a:lnTo>
                    <a:pt x="348" y="404"/>
                  </a:lnTo>
                  <a:lnTo>
                    <a:pt x="348" y="404"/>
                  </a:lnTo>
                  <a:lnTo>
                    <a:pt x="335" y="412"/>
                  </a:lnTo>
                  <a:lnTo>
                    <a:pt x="321" y="420"/>
                  </a:lnTo>
                  <a:lnTo>
                    <a:pt x="306" y="426"/>
                  </a:lnTo>
                  <a:lnTo>
                    <a:pt x="291" y="432"/>
                  </a:lnTo>
                  <a:lnTo>
                    <a:pt x="275" y="435"/>
                  </a:lnTo>
                  <a:lnTo>
                    <a:pt x="260" y="438"/>
                  </a:lnTo>
                  <a:lnTo>
                    <a:pt x="244" y="440"/>
                  </a:lnTo>
                  <a:lnTo>
                    <a:pt x="228" y="440"/>
                  </a:lnTo>
                  <a:lnTo>
                    <a:pt x="228" y="440"/>
                  </a:lnTo>
                  <a:close/>
                  <a:moveTo>
                    <a:pt x="442" y="239"/>
                  </a:moveTo>
                  <a:lnTo>
                    <a:pt x="442" y="239"/>
                  </a:lnTo>
                  <a:lnTo>
                    <a:pt x="441" y="248"/>
                  </a:lnTo>
                  <a:lnTo>
                    <a:pt x="441" y="249"/>
                  </a:lnTo>
                  <a:lnTo>
                    <a:pt x="441" y="249"/>
                  </a:lnTo>
                  <a:lnTo>
                    <a:pt x="437" y="270"/>
                  </a:lnTo>
                  <a:lnTo>
                    <a:pt x="433" y="290"/>
                  </a:lnTo>
                  <a:lnTo>
                    <a:pt x="426" y="310"/>
                  </a:lnTo>
                  <a:lnTo>
                    <a:pt x="417" y="328"/>
                  </a:lnTo>
                  <a:lnTo>
                    <a:pt x="406" y="346"/>
                  </a:lnTo>
                  <a:lnTo>
                    <a:pt x="394" y="362"/>
                  </a:lnTo>
                  <a:lnTo>
                    <a:pt x="379" y="378"/>
                  </a:lnTo>
                  <a:lnTo>
                    <a:pt x="364" y="392"/>
                  </a:lnTo>
                  <a:lnTo>
                    <a:pt x="364" y="392"/>
                  </a:lnTo>
                  <a:lnTo>
                    <a:pt x="360" y="396"/>
                  </a:lnTo>
                  <a:lnTo>
                    <a:pt x="354" y="388"/>
                  </a:lnTo>
                  <a:lnTo>
                    <a:pt x="327" y="352"/>
                  </a:lnTo>
                  <a:lnTo>
                    <a:pt x="327" y="352"/>
                  </a:lnTo>
                  <a:lnTo>
                    <a:pt x="340" y="341"/>
                  </a:lnTo>
                  <a:lnTo>
                    <a:pt x="352" y="328"/>
                  </a:lnTo>
                  <a:lnTo>
                    <a:pt x="362" y="314"/>
                  </a:lnTo>
                  <a:lnTo>
                    <a:pt x="371" y="300"/>
                  </a:lnTo>
                  <a:lnTo>
                    <a:pt x="377" y="284"/>
                  </a:lnTo>
                  <a:lnTo>
                    <a:pt x="382" y="267"/>
                  </a:lnTo>
                  <a:lnTo>
                    <a:pt x="386" y="251"/>
                  </a:lnTo>
                  <a:lnTo>
                    <a:pt x="388" y="234"/>
                  </a:lnTo>
                  <a:lnTo>
                    <a:pt x="442" y="234"/>
                  </a:lnTo>
                  <a:lnTo>
                    <a:pt x="442" y="234"/>
                  </a:lnTo>
                  <a:lnTo>
                    <a:pt x="442" y="238"/>
                  </a:lnTo>
                  <a:lnTo>
                    <a:pt x="442" y="239"/>
                  </a:lnTo>
                  <a:lnTo>
                    <a:pt x="442" y="239"/>
                  </a:lnTo>
                  <a:lnTo>
                    <a:pt x="442" y="23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Freeform 21"/>
            <p:cNvSpPr>
              <a:spLocks noEditPoints="1"/>
            </p:cNvSpPr>
            <p:nvPr/>
          </p:nvSpPr>
          <p:spPr bwMode="auto">
            <a:xfrm>
              <a:off x="3022600" y="4586288"/>
              <a:ext cx="360363" cy="361950"/>
            </a:xfrm>
            <a:custGeom>
              <a:gdLst>
                <a:gd fmla="*/ 101 w 227" name="T0"/>
                <a:gd fmla="*/ 0 h 228" name="T1"/>
                <a:gd fmla="*/ 69 w 227" name="T2"/>
                <a:gd fmla="*/ 9 h 228" name="T3"/>
                <a:gd fmla="*/ 41 w 227" name="T4"/>
                <a:gd fmla="*/ 26 h 228" name="T5"/>
                <a:gd fmla="*/ 19 w 227" name="T6"/>
                <a:gd fmla="*/ 51 h 228" name="T7"/>
                <a:gd fmla="*/ 4 w 227" name="T8"/>
                <a:gd fmla="*/ 80 h 228" name="T9"/>
                <a:gd fmla="*/ 0 w 227" name="T10"/>
                <a:gd fmla="*/ 113 h 228" name="T11"/>
                <a:gd fmla="*/ 2 w 227" name="T12"/>
                <a:gd fmla="*/ 137 h 228" name="T13"/>
                <a:gd fmla="*/ 13 w 227" name="T14"/>
                <a:gd fmla="*/ 168 h 228" name="T15"/>
                <a:gd fmla="*/ 33 w 227" name="T16"/>
                <a:gd fmla="*/ 194 h 228" name="T17"/>
                <a:gd fmla="*/ 59 w 227" name="T18"/>
                <a:gd fmla="*/ 214 h 228" name="T19"/>
                <a:gd fmla="*/ 90 w 227" name="T20"/>
                <a:gd fmla="*/ 226 h 228" name="T21"/>
                <a:gd fmla="*/ 113 w 227" name="T22"/>
                <a:gd fmla="*/ 228 h 228" name="T23"/>
                <a:gd fmla="*/ 148 w 227" name="T24"/>
                <a:gd fmla="*/ 222 h 228" name="T25"/>
                <a:gd fmla="*/ 177 w 227" name="T26"/>
                <a:gd fmla="*/ 208 h 228" name="T27"/>
                <a:gd fmla="*/ 202 w 227" name="T28"/>
                <a:gd fmla="*/ 187 h 228" name="T29"/>
                <a:gd fmla="*/ 219 w 227" name="T30"/>
                <a:gd fmla="*/ 159 h 228" name="T31"/>
                <a:gd fmla="*/ 226 w 227" name="T32"/>
                <a:gd fmla="*/ 125 h 228" name="T33"/>
                <a:gd fmla="*/ 226 w 227" name="T34"/>
                <a:gd fmla="*/ 103 h 228" name="T35"/>
                <a:gd fmla="*/ 219 w 227" name="T36"/>
                <a:gd fmla="*/ 69 h 228" name="T37"/>
                <a:gd fmla="*/ 202 w 227" name="T38"/>
                <a:gd fmla="*/ 41 h 228" name="T39"/>
                <a:gd fmla="*/ 177 w 227" name="T40"/>
                <a:gd fmla="*/ 19 h 228" name="T41"/>
                <a:gd fmla="*/ 148 w 227" name="T42"/>
                <a:gd fmla="*/ 5 h 228" name="T43"/>
                <a:gd fmla="*/ 113 w 227" name="T44"/>
                <a:gd fmla="*/ 0 h 228" name="T45"/>
                <a:gd fmla="*/ 113 w 227" name="T46"/>
                <a:gd fmla="*/ 214 h 228" name="T47"/>
                <a:gd fmla="*/ 84 w 227" name="T48"/>
                <a:gd fmla="*/ 210 h 228" name="T49"/>
                <a:gd fmla="*/ 58 w 227" name="T50"/>
                <a:gd fmla="*/ 197 h 228" name="T51"/>
                <a:gd fmla="*/ 36 w 227" name="T52"/>
                <a:gd fmla="*/ 177 h 228" name="T53"/>
                <a:gd fmla="*/ 21 w 227" name="T54"/>
                <a:gd fmla="*/ 152 h 228" name="T55"/>
                <a:gd fmla="*/ 14 w 227" name="T56"/>
                <a:gd fmla="*/ 124 h 228" name="T57"/>
                <a:gd fmla="*/ 14 w 227" name="T58"/>
                <a:gd fmla="*/ 104 h 228" name="T59"/>
                <a:gd fmla="*/ 21 w 227" name="T60"/>
                <a:gd fmla="*/ 76 h 228" name="T61"/>
                <a:gd fmla="*/ 36 w 227" name="T62"/>
                <a:gd fmla="*/ 51 h 228" name="T63"/>
                <a:gd fmla="*/ 58 w 227" name="T64"/>
                <a:gd fmla="*/ 31 h 228" name="T65"/>
                <a:gd fmla="*/ 84 w 227" name="T66"/>
                <a:gd fmla="*/ 18 h 228" name="T67"/>
                <a:gd fmla="*/ 113 w 227" name="T68"/>
                <a:gd fmla="*/ 14 h 228" name="T69"/>
                <a:gd fmla="*/ 133 w 227" name="T70"/>
                <a:gd fmla="*/ 16 h 228" name="T71"/>
                <a:gd fmla="*/ 160 w 227" name="T72"/>
                <a:gd fmla="*/ 26 h 228" name="T73"/>
                <a:gd fmla="*/ 184 w 227" name="T74"/>
                <a:gd fmla="*/ 43 h 228" name="T75"/>
                <a:gd fmla="*/ 202 w 227" name="T76"/>
                <a:gd fmla="*/ 66 h 228" name="T77"/>
                <a:gd fmla="*/ 211 w 227" name="T78"/>
                <a:gd fmla="*/ 94 h 228" name="T79"/>
                <a:gd fmla="*/ 213 w 227" name="T80"/>
                <a:gd fmla="*/ 113 h 228" name="T81"/>
                <a:gd fmla="*/ 209 w 227" name="T82"/>
                <a:gd fmla="*/ 144 h 228" name="T83"/>
                <a:gd fmla="*/ 196 w 227" name="T84"/>
                <a:gd fmla="*/ 170 h 228" name="T85"/>
                <a:gd fmla="*/ 177 w 227" name="T86"/>
                <a:gd fmla="*/ 191 h 228" name="T87"/>
                <a:gd fmla="*/ 152 w 227" name="T88"/>
                <a:gd fmla="*/ 206 h 228" name="T89"/>
                <a:gd fmla="*/ 124 w 227" name="T90"/>
                <a:gd fmla="*/ 213 h 228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228" w="226">
                  <a:moveTo>
                    <a:pt x="113" y="0"/>
                  </a:moveTo>
                  <a:lnTo>
                    <a:pt x="113" y="0"/>
                  </a:lnTo>
                  <a:lnTo>
                    <a:pt x="101" y="0"/>
                  </a:lnTo>
                  <a:lnTo>
                    <a:pt x="90" y="2"/>
                  </a:lnTo>
                  <a:lnTo>
                    <a:pt x="79" y="5"/>
                  </a:lnTo>
                  <a:lnTo>
                    <a:pt x="69" y="9"/>
                  </a:lnTo>
                  <a:lnTo>
                    <a:pt x="59" y="14"/>
                  </a:lnTo>
                  <a:lnTo>
                    <a:pt x="49" y="19"/>
                  </a:lnTo>
                  <a:lnTo>
                    <a:pt x="41" y="26"/>
                  </a:lnTo>
                  <a:lnTo>
                    <a:pt x="33" y="33"/>
                  </a:lnTo>
                  <a:lnTo>
                    <a:pt x="25" y="41"/>
                  </a:lnTo>
                  <a:lnTo>
                    <a:pt x="19" y="51"/>
                  </a:lnTo>
                  <a:lnTo>
                    <a:pt x="13" y="59"/>
                  </a:lnTo>
                  <a:lnTo>
                    <a:pt x="8" y="69"/>
                  </a:lnTo>
                  <a:lnTo>
                    <a:pt x="4" y="80"/>
                  </a:lnTo>
                  <a:lnTo>
                    <a:pt x="2" y="91"/>
                  </a:lnTo>
                  <a:lnTo>
                    <a:pt x="0" y="10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25"/>
                  </a:lnTo>
                  <a:lnTo>
                    <a:pt x="2" y="137"/>
                  </a:lnTo>
                  <a:lnTo>
                    <a:pt x="4" y="148"/>
                  </a:lnTo>
                  <a:lnTo>
                    <a:pt x="8" y="159"/>
                  </a:lnTo>
                  <a:lnTo>
                    <a:pt x="13" y="168"/>
                  </a:lnTo>
                  <a:lnTo>
                    <a:pt x="19" y="177"/>
                  </a:lnTo>
                  <a:lnTo>
                    <a:pt x="25" y="187"/>
                  </a:lnTo>
                  <a:lnTo>
                    <a:pt x="33" y="194"/>
                  </a:lnTo>
                  <a:lnTo>
                    <a:pt x="41" y="202"/>
                  </a:lnTo>
                  <a:lnTo>
                    <a:pt x="49" y="208"/>
                  </a:lnTo>
                  <a:lnTo>
                    <a:pt x="59" y="214"/>
                  </a:lnTo>
                  <a:lnTo>
                    <a:pt x="69" y="219"/>
                  </a:lnTo>
                  <a:lnTo>
                    <a:pt x="79" y="222"/>
                  </a:lnTo>
                  <a:lnTo>
                    <a:pt x="90" y="226"/>
                  </a:lnTo>
                  <a:lnTo>
                    <a:pt x="101" y="228"/>
                  </a:lnTo>
                  <a:lnTo>
                    <a:pt x="113" y="228"/>
                  </a:lnTo>
                  <a:lnTo>
                    <a:pt x="113" y="228"/>
                  </a:lnTo>
                  <a:lnTo>
                    <a:pt x="125" y="228"/>
                  </a:lnTo>
                  <a:lnTo>
                    <a:pt x="137" y="226"/>
                  </a:lnTo>
                  <a:lnTo>
                    <a:pt x="148" y="222"/>
                  </a:lnTo>
                  <a:lnTo>
                    <a:pt x="157" y="219"/>
                  </a:lnTo>
                  <a:lnTo>
                    <a:pt x="168" y="214"/>
                  </a:lnTo>
                  <a:lnTo>
                    <a:pt x="177" y="208"/>
                  </a:lnTo>
                  <a:lnTo>
                    <a:pt x="185" y="202"/>
                  </a:lnTo>
                  <a:lnTo>
                    <a:pt x="194" y="194"/>
                  </a:lnTo>
                  <a:lnTo>
                    <a:pt x="202" y="187"/>
                  </a:lnTo>
                  <a:lnTo>
                    <a:pt x="208" y="177"/>
                  </a:lnTo>
                  <a:lnTo>
                    <a:pt x="213" y="168"/>
                  </a:lnTo>
                  <a:lnTo>
                    <a:pt x="219" y="159"/>
                  </a:lnTo>
                  <a:lnTo>
                    <a:pt x="222" y="148"/>
                  </a:lnTo>
                  <a:lnTo>
                    <a:pt x="225" y="137"/>
                  </a:lnTo>
                  <a:lnTo>
                    <a:pt x="226" y="125"/>
                  </a:lnTo>
                  <a:lnTo>
                    <a:pt x="227" y="113"/>
                  </a:lnTo>
                  <a:lnTo>
                    <a:pt x="227" y="113"/>
                  </a:lnTo>
                  <a:lnTo>
                    <a:pt x="226" y="103"/>
                  </a:lnTo>
                  <a:lnTo>
                    <a:pt x="225" y="91"/>
                  </a:lnTo>
                  <a:lnTo>
                    <a:pt x="222" y="80"/>
                  </a:lnTo>
                  <a:lnTo>
                    <a:pt x="219" y="69"/>
                  </a:lnTo>
                  <a:lnTo>
                    <a:pt x="213" y="59"/>
                  </a:lnTo>
                  <a:lnTo>
                    <a:pt x="208" y="51"/>
                  </a:lnTo>
                  <a:lnTo>
                    <a:pt x="202" y="41"/>
                  </a:lnTo>
                  <a:lnTo>
                    <a:pt x="194" y="33"/>
                  </a:lnTo>
                  <a:lnTo>
                    <a:pt x="185" y="26"/>
                  </a:lnTo>
                  <a:lnTo>
                    <a:pt x="177" y="19"/>
                  </a:lnTo>
                  <a:lnTo>
                    <a:pt x="168" y="14"/>
                  </a:lnTo>
                  <a:lnTo>
                    <a:pt x="157" y="9"/>
                  </a:lnTo>
                  <a:lnTo>
                    <a:pt x="148" y="5"/>
                  </a:lnTo>
                  <a:lnTo>
                    <a:pt x="137" y="2"/>
                  </a:lnTo>
                  <a:lnTo>
                    <a:pt x="125" y="0"/>
                  </a:lnTo>
                  <a:lnTo>
                    <a:pt x="113" y="0"/>
                  </a:lnTo>
                  <a:lnTo>
                    <a:pt x="113" y="0"/>
                  </a:lnTo>
                  <a:close/>
                  <a:moveTo>
                    <a:pt x="113" y="214"/>
                  </a:moveTo>
                  <a:lnTo>
                    <a:pt x="113" y="214"/>
                  </a:lnTo>
                  <a:lnTo>
                    <a:pt x="103" y="213"/>
                  </a:lnTo>
                  <a:lnTo>
                    <a:pt x="94" y="212"/>
                  </a:lnTo>
                  <a:lnTo>
                    <a:pt x="84" y="210"/>
                  </a:lnTo>
                  <a:lnTo>
                    <a:pt x="74" y="206"/>
                  </a:lnTo>
                  <a:lnTo>
                    <a:pt x="65" y="202"/>
                  </a:lnTo>
                  <a:lnTo>
                    <a:pt x="58" y="197"/>
                  </a:lnTo>
                  <a:lnTo>
                    <a:pt x="49" y="191"/>
                  </a:lnTo>
                  <a:lnTo>
                    <a:pt x="43" y="185"/>
                  </a:lnTo>
                  <a:lnTo>
                    <a:pt x="36" y="177"/>
                  </a:lnTo>
                  <a:lnTo>
                    <a:pt x="31" y="170"/>
                  </a:lnTo>
                  <a:lnTo>
                    <a:pt x="25" y="162"/>
                  </a:lnTo>
                  <a:lnTo>
                    <a:pt x="21" y="152"/>
                  </a:lnTo>
                  <a:lnTo>
                    <a:pt x="18" y="144"/>
                  </a:lnTo>
                  <a:lnTo>
                    <a:pt x="16" y="134"/>
                  </a:lnTo>
                  <a:lnTo>
                    <a:pt x="14" y="124"/>
                  </a:lnTo>
                  <a:lnTo>
                    <a:pt x="14" y="113"/>
                  </a:lnTo>
                  <a:lnTo>
                    <a:pt x="14" y="113"/>
                  </a:lnTo>
                  <a:lnTo>
                    <a:pt x="14" y="104"/>
                  </a:lnTo>
                  <a:lnTo>
                    <a:pt x="16" y="94"/>
                  </a:lnTo>
                  <a:lnTo>
                    <a:pt x="18" y="84"/>
                  </a:lnTo>
                  <a:lnTo>
                    <a:pt x="21" y="76"/>
                  </a:lnTo>
                  <a:lnTo>
                    <a:pt x="25" y="66"/>
                  </a:lnTo>
                  <a:lnTo>
                    <a:pt x="31" y="58"/>
                  </a:lnTo>
                  <a:lnTo>
                    <a:pt x="36" y="51"/>
                  </a:lnTo>
                  <a:lnTo>
                    <a:pt x="43" y="43"/>
                  </a:lnTo>
                  <a:lnTo>
                    <a:pt x="49" y="37"/>
                  </a:lnTo>
                  <a:lnTo>
                    <a:pt x="58" y="31"/>
                  </a:lnTo>
                  <a:lnTo>
                    <a:pt x="65" y="26"/>
                  </a:lnTo>
                  <a:lnTo>
                    <a:pt x="74" y="22"/>
                  </a:lnTo>
                  <a:lnTo>
                    <a:pt x="84" y="18"/>
                  </a:lnTo>
                  <a:lnTo>
                    <a:pt x="94" y="16"/>
                  </a:lnTo>
                  <a:lnTo>
                    <a:pt x="103" y="15"/>
                  </a:lnTo>
                  <a:lnTo>
                    <a:pt x="113" y="14"/>
                  </a:lnTo>
                  <a:lnTo>
                    <a:pt x="113" y="14"/>
                  </a:lnTo>
                  <a:lnTo>
                    <a:pt x="124" y="15"/>
                  </a:lnTo>
                  <a:lnTo>
                    <a:pt x="133" y="16"/>
                  </a:lnTo>
                  <a:lnTo>
                    <a:pt x="143" y="18"/>
                  </a:lnTo>
                  <a:lnTo>
                    <a:pt x="152" y="22"/>
                  </a:lnTo>
                  <a:lnTo>
                    <a:pt x="160" y="26"/>
                  </a:lnTo>
                  <a:lnTo>
                    <a:pt x="169" y="31"/>
                  </a:lnTo>
                  <a:lnTo>
                    <a:pt x="177" y="37"/>
                  </a:lnTo>
                  <a:lnTo>
                    <a:pt x="184" y="43"/>
                  </a:lnTo>
                  <a:lnTo>
                    <a:pt x="191" y="51"/>
                  </a:lnTo>
                  <a:lnTo>
                    <a:pt x="196" y="58"/>
                  </a:lnTo>
                  <a:lnTo>
                    <a:pt x="202" y="66"/>
                  </a:lnTo>
                  <a:lnTo>
                    <a:pt x="205" y="76"/>
                  </a:lnTo>
                  <a:lnTo>
                    <a:pt x="209" y="84"/>
                  </a:lnTo>
                  <a:lnTo>
                    <a:pt x="211" y="94"/>
                  </a:lnTo>
                  <a:lnTo>
                    <a:pt x="212" y="104"/>
                  </a:lnTo>
                  <a:lnTo>
                    <a:pt x="213" y="113"/>
                  </a:lnTo>
                  <a:lnTo>
                    <a:pt x="213" y="113"/>
                  </a:lnTo>
                  <a:lnTo>
                    <a:pt x="212" y="124"/>
                  </a:lnTo>
                  <a:lnTo>
                    <a:pt x="211" y="134"/>
                  </a:lnTo>
                  <a:lnTo>
                    <a:pt x="209" y="144"/>
                  </a:lnTo>
                  <a:lnTo>
                    <a:pt x="205" y="152"/>
                  </a:lnTo>
                  <a:lnTo>
                    <a:pt x="202" y="162"/>
                  </a:lnTo>
                  <a:lnTo>
                    <a:pt x="196" y="170"/>
                  </a:lnTo>
                  <a:lnTo>
                    <a:pt x="191" y="177"/>
                  </a:lnTo>
                  <a:lnTo>
                    <a:pt x="184" y="185"/>
                  </a:lnTo>
                  <a:lnTo>
                    <a:pt x="177" y="191"/>
                  </a:lnTo>
                  <a:lnTo>
                    <a:pt x="169" y="197"/>
                  </a:lnTo>
                  <a:lnTo>
                    <a:pt x="160" y="202"/>
                  </a:lnTo>
                  <a:lnTo>
                    <a:pt x="152" y="206"/>
                  </a:lnTo>
                  <a:lnTo>
                    <a:pt x="143" y="210"/>
                  </a:lnTo>
                  <a:lnTo>
                    <a:pt x="133" y="212"/>
                  </a:lnTo>
                  <a:lnTo>
                    <a:pt x="124" y="213"/>
                  </a:lnTo>
                  <a:lnTo>
                    <a:pt x="113" y="214"/>
                  </a:lnTo>
                  <a:lnTo>
                    <a:pt x="113" y="2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22"/>
            <p:cNvSpPr>
              <a:spLocks noEditPoints="1"/>
            </p:cNvSpPr>
            <p:nvPr/>
          </p:nvSpPr>
          <p:spPr bwMode="auto">
            <a:xfrm>
              <a:off x="3060700" y="4625975"/>
              <a:ext cx="282575" cy="282575"/>
            </a:xfrm>
            <a:custGeom>
              <a:gdLst>
                <a:gd fmla="*/ 80 w 178" name="T0"/>
                <a:gd fmla="*/ 1 h 178" name="T1"/>
                <a:gd fmla="*/ 54 w 178" name="T2"/>
                <a:gd fmla="*/ 7 h 178" name="T3"/>
                <a:gd fmla="*/ 33 w 178" name="T4"/>
                <a:gd fmla="*/ 20 h 178" name="T5"/>
                <a:gd fmla="*/ 16 w 178" name="T6"/>
                <a:gd fmla="*/ 40 h 178" name="T7"/>
                <a:gd fmla="*/ 5 w 178" name="T8"/>
                <a:gd fmla="*/ 62 h 178" name="T9"/>
                <a:gd fmla="*/ 0 w 178" name="T10"/>
                <a:gd fmla="*/ 88 h 178" name="T11"/>
                <a:gd fmla="*/ 3 w 178" name="T12"/>
                <a:gd fmla="*/ 107 h 178" name="T13"/>
                <a:gd fmla="*/ 11 w 178" name="T14"/>
                <a:gd fmla="*/ 132 h 178" name="T15"/>
                <a:gd fmla="*/ 26 w 178" name="T16"/>
                <a:gd fmla="*/ 152 h 178" name="T17"/>
                <a:gd fmla="*/ 47 w 178" name="T18"/>
                <a:gd fmla="*/ 167 h 178" name="T19"/>
                <a:gd fmla="*/ 72 w 178" name="T20"/>
                <a:gd fmla="*/ 176 h 178" name="T21"/>
                <a:gd fmla="*/ 89 w 178" name="T22"/>
                <a:gd fmla="*/ 178 h 178" name="T23"/>
                <a:gd fmla="*/ 116 w 178" name="T24"/>
                <a:gd fmla="*/ 174 h 178" name="T25"/>
                <a:gd fmla="*/ 139 w 178" name="T26"/>
                <a:gd fmla="*/ 163 h 178" name="T27"/>
                <a:gd fmla="*/ 158 w 178" name="T28"/>
                <a:gd fmla="*/ 146 h 178" name="T29"/>
                <a:gd fmla="*/ 171 w 178" name="T30"/>
                <a:gd fmla="*/ 123 h 178" name="T31"/>
                <a:gd fmla="*/ 178 w 178" name="T32"/>
                <a:gd fmla="*/ 98 h 178" name="T33"/>
                <a:gd fmla="*/ 178 w 178" name="T34"/>
                <a:gd fmla="*/ 80 h 178" name="T35"/>
                <a:gd fmla="*/ 171 w 178" name="T36"/>
                <a:gd fmla="*/ 55 h 178" name="T37"/>
                <a:gd fmla="*/ 158 w 178" name="T38"/>
                <a:gd fmla="*/ 32 h 178" name="T39"/>
                <a:gd fmla="*/ 139 w 178" name="T40"/>
                <a:gd fmla="*/ 15 h 178" name="T41"/>
                <a:gd fmla="*/ 116 w 178" name="T42"/>
                <a:gd fmla="*/ 4 h 178" name="T43"/>
                <a:gd fmla="*/ 89 w 178" name="T44"/>
                <a:gd fmla="*/ 0 h 178" name="T45"/>
                <a:gd fmla="*/ 89 w 178" name="T46"/>
                <a:gd fmla="*/ 164 h 178" name="T47"/>
                <a:gd fmla="*/ 67 w 178" name="T48"/>
                <a:gd fmla="*/ 160 h 178" name="T49"/>
                <a:gd fmla="*/ 48 w 178" name="T50"/>
                <a:gd fmla="*/ 151 h 178" name="T51"/>
                <a:gd fmla="*/ 32 w 178" name="T52"/>
                <a:gd fmla="*/ 136 h 178" name="T53"/>
                <a:gd fmla="*/ 21 w 178" name="T54"/>
                <a:gd fmla="*/ 118 h 178" name="T55"/>
                <a:gd fmla="*/ 16 w 178" name="T56"/>
                <a:gd fmla="*/ 97 h 178" name="T57"/>
                <a:gd fmla="*/ 16 w 178" name="T58"/>
                <a:gd fmla="*/ 81 h 178" name="T59"/>
                <a:gd fmla="*/ 21 w 178" name="T60"/>
                <a:gd fmla="*/ 60 h 178" name="T61"/>
                <a:gd fmla="*/ 32 w 178" name="T62"/>
                <a:gd fmla="*/ 42 h 178" name="T63"/>
                <a:gd fmla="*/ 48 w 178" name="T64"/>
                <a:gd fmla="*/ 27 h 178" name="T65"/>
                <a:gd fmla="*/ 67 w 178" name="T66"/>
                <a:gd fmla="*/ 18 h 178" name="T67"/>
                <a:gd fmla="*/ 89 w 178" name="T68"/>
                <a:gd fmla="*/ 14 h 178" name="T69"/>
                <a:gd fmla="*/ 104 w 178" name="T70"/>
                <a:gd fmla="*/ 16 h 178" name="T71"/>
                <a:gd fmla="*/ 125 w 178" name="T72"/>
                <a:gd fmla="*/ 24 h 178" name="T73"/>
                <a:gd fmla="*/ 142 w 178" name="T74"/>
                <a:gd fmla="*/ 37 h 178" name="T75"/>
                <a:gd fmla="*/ 155 w 178" name="T76"/>
                <a:gd fmla="*/ 54 h 178" name="T77"/>
                <a:gd fmla="*/ 162 w 178" name="T78"/>
                <a:gd fmla="*/ 74 h 178" name="T79"/>
                <a:gd fmla="*/ 163 w 178" name="T80"/>
                <a:gd fmla="*/ 88 h 178" name="T81"/>
                <a:gd fmla="*/ 160 w 178" name="T82"/>
                <a:gd fmla="*/ 111 h 178" name="T83"/>
                <a:gd fmla="*/ 152 w 178" name="T84"/>
                <a:gd fmla="*/ 131 h 178" name="T85"/>
                <a:gd fmla="*/ 136 w 178" name="T86"/>
                <a:gd fmla="*/ 147 h 178" name="T87"/>
                <a:gd fmla="*/ 118 w 178" name="T88"/>
                <a:gd fmla="*/ 158 h 178" name="T89"/>
                <a:gd fmla="*/ 97 w 178" name="T90"/>
                <a:gd fmla="*/ 163 h 178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78" w="178">
                  <a:moveTo>
                    <a:pt x="89" y="0"/>
                  </a:moveTo>
                  <a:lnTo>
                    <a:pt x="89" y="0"/>
                  </a:lnTo>
                  <a:lnTo>
                    <a:pt x="80" y="1"/>
                  </a:lnTo>
                  <a:lnTo>
                    <a:pt x="72" y="2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7" y="11"/>
                  </a:lnTo>
                  <a:lnTo>
                    <a:pt x="39" y="15"/>
                  </a:lnTo>
                  <a:lnTo>
                    <a:pt x="33" y="20"/>
                  </a:lnTo>
                  <a:lnTo>
                    <a:pt x="26" y="26"/>
                  </a:lnTo>
                  <a:lnTo>
                    <a:pt x="21" y="32"/>
                  </a:lnTo>
                  <a:lnTo>
                    <a:pt x="16" y="40"/>
                  </a:lnTo>
                  <a:lnTo>
                    <a:pt x="11" y="46"/>
                  </a:lnTo>
                  <a:lnTo>
                    <a:pt x="8" y="55"/>
                  </a:lnTo>
                  <a:lnTo>
                    <a:pt x="5" y="62"/>
                  </a:lnTo>
                  <a:lnTo>
                    <a:pt x="3" y="71"/>
                  </a:lnTo>
                  <a:lnTo>
                    <a:pt x="1" y="8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1" y="98"/>
                  </a:lnTo>
                  <a:lnTo>
                    <a:pt x="3" y="107"/>
                  </a:lnTo>
                  <a:lnTo>
                    <a:pt x="5" y="115"/>
                  </a:lnTo>
                  <a:lnTo>
                    <a:pt x="8" y="123"/>
                  </a:lnTo>
                  <a:lnTo>
                    <a:pt x="11" y="132"/>
                  </a:lnTo>
                  <a:lnTo>
                    <a:pt x="16" y="138"/>
                  </a:lnTo>
                  <a:lnTo>
                    <a:pt x="21" y="146"/>
                  </a:lnTo>
                  <a:lnTo>
                    <a:pt x="26" y="152"/>
                  </a:lnTo>
                  <a:lnTo>
                    <a:pt x="33" y="158"/>
                  </a:lnTo>
                  <a:lnTo>
                    <a:pt x="39" y="163"/>
                  </a:lnTo>
                  <a:lnTo>
                    <a:pt x="47" y="167"/>
                  </a:lnTo>
                  <a:lnTo>
                    <a:pt x="54" y="170"/>
                  </a:lnTo>
                  <a:lnTo>
                    <a:pt x="63" y="174"/>
                  </a:lnTo>
                  <a:lnTo>
                    <a:pt x="72" y="176"/>
                  </a:lnTo>
                  <a:lnTo>
                    <a:pt x="80" y="177"/>
                  </a:lnTo>
                  <a:lnTo>
                    <a:pt x="89" y="178"/>
                  </a:lnTo>
                  <a:lnTo>
                    <a:pt x="89" y="178"/>
                  </a:lnTo>
                  <a:lnTo>
                    <a:pt x="99" y="177"/>
                  </a:lnTo>
                  <a:lnTo>
                    <a:pt x="107" y="176"/>
                  </a:lnTo>
                  <a:lnTo>
                    <a:pt x="116" y="174"/>
                  </a:lnTo>
                  <a:lnTo>
                    <a:pt x="124" y="170"/>
                  </a:lnTo>
                  <a:lnTo>
                    <a:pt x="131" y="167"/>
                  </a:lnTo>
                  <a:lnTo>
                    <a:pt x="139" y="163"/>
                  </a:lnTo>
                  <a:lnTo>
                    <a:pt x="146" y="158"/>
                  </a:lnTo>
                  <a:lnTo>
                    <a:pt x="152" y="152"/>
                  </a:lnTo>
                  <a:lnTo>
                    <a:pt x="158" y="146"/>
                  </a:lnTo>
                  <a:lnTo>
                    <a:pt x="162" y="138"/>
                  </a:lnTo>
                  <a:lnTo>
                    <a:pt x="168" y="132"/>
                  </a:lnTo>
                  <a:lnTo>
                    <a:pt x="171" y="123"/>
                  </a:lnTo>
                  <a:lnTo>
                    <a:pt x="174" y="115"/>
                  </a:lnTo>
                  <a:lnTo>
                    <a:pt x="176" y="107"/>
                  </a:lnTo>
                  <a:lnTo>
                    <a:pt x="178" y="98"/>
                  </a:lnTo>
                  <a:lnTo>
                    <a:pt x="178" y="88"/>
                  </a:lnTo>
                  <a:lnTo>
                    <a:pt x="178" y="88"/>
                  </a:lnTo>
                  <a:lnTo>
                    <a:pt x="178" y="80"/>
                  </a:lnTo>
                  <a:lnTo>
                    <a:pt x="176" y="71"/>
                  </a:lnTo>
                  <a:lnTo>
                    <a:pt x="174" y="62"/>
                  </a:lnTo>
                  <a:lnTo>
                    <a:pt x="171" y="55"/>
                  </a:lnTo>
                  <a:lnTo>
                    <a:pt x="168" y="46"/>
                  </a:lnTo>
                  <a:lnTo>
                    <a:pt x="162" y="40"/>
                  </a:lnTo>
                  <a:lnTo>
                    <a:pt x="158" y="32"/>
                  </a:lnTo>
                  <a:lnTo>
                    <a:pt x="152" y="26"/>
                  </a:lnTo>
                  <a:lnTo>
                    <a:pt x="146" y="20"/>
                  </a:lnTo>
                  <a:lnTo>
                    <a:pt x="139" y="15"/>
                  </a:lnTo>
                  <a:lnTo>
                    <a:pt x="131" y="11"/>
                  </a:lnTo>
                  <a:lnTo>
                    <a:pt x="124" y="7"/>
                  </a:lnTo>
                  <a:lnTo>
                    <a:pt x="116" y="4"/>
                  </a:lnTo>
                  <a:lnTo>
                    <a:pt x="107" y="2"/>
                  </a:lnTo>
                  <a:lnTo>
                    <a:pt x="99" y="1"/>
                  </a:lnTo>
                  <a:lnTo>
                    <a:pt x="89" y="0"/>
                  </a:lnTo>
                  <a:lnTo>
                    <a:pt x="89" y="0"/>
                  </a:lnTo>
                  <a:close/>
                  <a:moveTo>
                    <a:pt x="89" y="164"/>
                  </a:moveTo>
                  <a:lnTo>
                    <a:pt x="89" y="164"/>
                  </a:lnTo>
                  <a:lnTo>
                    <a:pt x="81" y="163"/>
                  </a:lnTo>
                  <a:lnTo>
                    <a:pt x="74" y="162"/>
                  </a:lnTo>
                  <a:lnTo>
                    <a:pt x="67" y="160"/>
                  </a:lnTo>
                  <a:lnTo>
                    <a:pt x="60" y="158"/>
                  </a:lnTo>
                  <a:lnTo>
                    <a:pt x="53" y="154"/>
                  </a:lnTo>
                  <a:lnTo>
                    <a:pt x="48" y="151"/>
                  </a:lnTo>
                  <a:lnTo>
                    <a:pt x="41" y="147"/>
                  </a:lnTo>
                  <a:lnTo>
                    <a:pt x="36" y="141"/>
                  </a:lnTo>
                  <a:lnTo>
                    <a:pt x="32" y="136"/>
                  </a:lnTo>
                  <a:lnTo>
                    <a:pt x="27" y="131"/>
                  </a:lnTo>
                  <a:lnTo>
                    <a:pt x="24" y="124"/>
                  </a:lnTo>
                  <a:lnTo>
                    <a:pt x="21" y="118"/>
                  </a:lnTo>
                  <a:lnTo>
                    <a:pt x="18" y="111"/>
                  </a:lnTo>
                  <a:lnTo>
                    <a:pt x="17" y="104"/>
                  </a:lnTo>
                  <a:lnTo>
                    <a:pt x="16" y="9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6" y="81"/>
                  </a:lnTo>
                  <a:lnTo>
                    <a:pt x="17" y="74"/>
                  </a:lnTo>
                  <a:lnTo>
                    <a:pt x="18" y="67"/>
                  </a:lnTo>
                  <a:lnTo>
                    <a:pt x="21" y="60"/>
                  </a:lnTo>
                  <a:lnTo>
                    <a:pt x="24" y="54"/>
                  </a:lnTo>
                  <a:lnTo>
                    <a:pt x="27" y="47"/>
                  </a:lnTo>
                  <a:lnTo>
                    <a:pt x="32" y="42"/>
                  </a:lnTo>
                  <a:lnTo>
                    <a:pt x="36" y="37"/>
                  </a:lnTo>
                  <a:lnTo>
                    <a:pt x="41" y="31"/>
                  </a:lnTo>
                  <a:lnTo>
                    <a:pt x="48" y="27"/>
                  </a:lnTo>
                  <a:lnTo>
                    <a:pt x="53" y="24"/>
                  </a:lnTo>
                  <a:lnTo>
                    <a:pt x="60" y="20"/>
                  </a:lnTo>
                  <a:lnTo>
                    <a:pt x="67" y="18"/>
                  </a:lnTo>
                  <a:lnTo>
                    <a:pt x="74" y="16"/>
                  </a:lnTo>
                  <a:lnTo>
                    <a:pt x="81" y="15"/>
                  </a:lnTo>
                  <a:lnTo>
                    <a:pt x="89" y="14"/>
                  </a:lnTo>
                  <a:lnTo>
                    <a:pt x="89" y="14"/>
                  </a:lnTo>
                  <a:lnTo>
                    <a:pt x="97" y="15"/>
                  </a:lnTo>
                  <a:lnTo>
                    <a:pt x="104" y="16"/>
                  </a:lnTo>
                  <a:lnTo>
                    <a:pt x="112" y="18"/>
                  </a:lnTo>
                  <a:lnTo>
                    <a:pt x="118" y="20"/>
                  </a:lnTo>
                  <a:lnTo>
                    <a:pt x="125" y="24"/>
                  </a:lnTo>
                  <a:lnTo>
                    <a:pt x="131" y="27"/>
                  </a:lnTo>
                  <a:lnTo>
                    <a:pt x="136" y="31"/>
                  </a:lnTo>
                  <a:lnTo>
                    <a:pt x="142" y="37"/>
                  </a:lnTo>
                  <a:lnTo>
                    <a:pt x="147" y="42"/>
                  </a:lnTo>
                  <a:lnTo>
                    <a:pt x="152" y="47"/>
                  </a:lnTo>
                  <a:lnTo>
                    <a:pt x="155" y="54"/>
                  </a:lnTo>
                  <a:lnTo>
                    <a:pt x="158" y="60"/>
                  </a:lnTo>
                  <a:lnTo>
                    <a:pt x="160" y="67"/>
                  </a:lnTo>
                  <a:lnTo>
                    <a:pt x="162" y="74"/>
                  </a:lnTo>
                  <a:lnTo>
                    <a:pt x="163" y="81"/>
                  </a:lnTo>
                  <a:lnTo>
                    <a:pt x="163" y="88"/>
                  </a:lnTo>
                  <a:lnTo>
                    <a:pt x="163" y="88"/>
                  </a:lnTo>
                  <a:lnTo>
                    <a:pt x="163" y="97"/>
                  </a:lnTo>
                  <a:lnTo>
                    <a:pt x="162" y="104"/>
                  </a:lnTo>
                  <a:lnTo>
                    <a:pt x="160" y="111"/>
                  </a:lnTo>
                  <a:lnTo>
                    <a:pt x="158" y="118"/>
                  </a:lnTo>
                  <a:lnTo>
                    <a:pt x="155" y="124"/>
                  </a:lnTo>
                  <a:lnTo>
                    <a:pt x="152" y="131"/>
                  </a:lnTo>
                  <a:lnTo>
                    <a:pt x="147" y="136"/>
                  </a:lnTo>
                  <a:lnTo>
                    <a:pt x="142" y="141"/>
                  </a:lnTo>
                  <a:lnTo>
                    <a:pt x="136" y="147"/>
                  </a:lnTo>
                  <a:lnTo>
                    <a:pt x="131" y="151"/>
                  </a:lnTo>
                  <a:lnTo>
                    <a:pt x="125" y="154"/>
                  </a:lnTo>
                  <a:lnTo>
                    <a:pt x="118" y="158"/>
                  </a:lnTo>
                  <a:lnTo>
                    <a:pt x="112" y="160"/>
                  </a:lnTo>
                  <a:lnTo>
                    <a:pt x="104" y="162"/>
                  </a:lnTo>
                  <a:lnTo>
                    <a:pt x="97" y="163"/>
                  </a:lnTo>
                  <a:lnTo>
                    <a:pt x="89" y="164"/>
                  </a:lnTo>
                  <a:lnTo>
                    <a:pt x="89" y="16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Freeform 23"/>
            <p:cNvSpPr>
              <a:spLocks noEditPoints="1"/>
            </p:cNvSpPr>
            <p:nvPr/>
          </p:nvSpPr>
          <p:spPr bwMode="auto">
            <a:xfrm>
              <a:off x="3152775" y="4668838"/>
              <a:ext cx="98425" cy="188913"/>
            </a:xfrm>
            <a:custGeom>
              <a:gdLst>
                <a:gd fmla="*/ 39 w 62" name="T0"/>
                <a:gd fmla="*/ 0 h 119" name="T1"/>
                <a:gd fmla="*/ 24 w 62" name="T2"/>
                <a:gd fmla="*/ 3 h 119" name="T3"/>
                <a:gd fmla="*/ 23 w 62" name="T4"/>
                <a:gd fmla="*/ 3 h 119" name="T5"/>
                <a:gd fmla="*/ 15 w 62" name="T6"/>
                <a:gd fmla="*/ 5 h 119" name="T7"/>
                <a:gd fmla="*/ 6 w 62" name="T8"/>
                <a:gd fmla="*/ 11 h 119" name="T9"/>
                <a:gd fmla="*/ 1 w 62" name="T10"/>
                <a:gd fmla="*/ 18 h 119" name="T11"/>
                <a:gd fmla="*/ 0 w 62" name="T12"/>
                <a:gd fmla="*/ 28 h 119" name="T13"/>
                <a:gd fmla="*/ 0 w 62" name="T14"/>
                <a:gd fmla="*/ 40 h 119" name="T15"/>
                <a:gd fmla="*/ 3 w 62" name="T16"/>
                <a:gd fmla="*/ 51 h 119" name="T17"/>
                <a:gd fmla="*/ 13 w 62" name="T18"/>
                <a:gd fmla="*/ 59 h 119" name="T19"/>
                <a:gd fmla="*/ 17 w 62" name="T20"/>
                <a:gd fmla="*/ 61 h 119" name="T21"/>
                <a:gd fmla="*/ 24 w 62" name="T22"/>
                <a:gd fmla="*/ 100 h 119" name="T23"/>
                <a:gd fmla="*/ 23 w 62" name="T24"/>
                <a:gd fmla="*/ 100 h 119" name="T25"/>
                <a:gd fmla="*/ 17 w 62" name="T26"/>
                <a:gd fmla="*/ 98 h 119" name="T27"/>
                <a:gd fmla="*/ 14 w 62" name="T28"/>
                <a:gd fmla="*/ 91 h 119" name="T29"/>
                <a:gd fmla="*/ 0 w 62" name="T30"/>
                <a:gd fmla="*/ 85 h 119" name="T31"/>
                <a:gd fmla="*/ 0 w 62" name="T32"/>
                <a:gd fmla="*/ 91 h 119" name="T33"/>
                <a:gd fmla="*/ 1 w 62" name="T34"/>
                <a:gd fmla="*/ 100 h 119" name="T35"/>
                <a:gd fmla="*/ 6 w 62" name="T36"/>
                <a:gd fmla="*/ 108 h 119" name="T37"/>
                <a:gd fmla="*/ 15 w 62" name="T38"/>
                <a:gd fmla="*/ 113 h 119" name="T39"/>
                <a:gd fmla="*/ 23 w 62" name="T40"/>
                <a:gd fmla="*/ 115 h 119" name="T41"/>
                <a:gd fmla="*/ 24 w 62" name="T42"/>
                <a:gd fmla="*/ 119 h 119" name="T43"/>
                <a:gd fmla="*/ 39 w 62" name="T44"/>
                <a:gd fmla="*/ 114 h 119" name="T45"/>
                <a:gd fmla="*/ 44 w 62" name="T46"/>
                <a:gd fmla="*/ 114 h 119" name="T47"/>
                <a:gd fmla="*/ 51 w 62" name="T48"/>
                <a:gd fmla="*/ 110 h 119" name="T49"/>
                <a:gd fmla="*/ 58 w 62" name="T50"/>
                <a:gd fmla="*/ 104 h 119" name="T51"/>
                <a:gd fmla="*/ 62 w 62" name="T52"/>
                <a:gd fmla="*/ 95 h 119" name="T53"/>
                <a:gd fmla="*/ 62 w 62" name="T54"/>
                <a:gd fmla="*/ 79 h 119" name="T55"/>
                <a:gd fmla="*/ 61 w 62" name="T56"/>
                <a:gd fmla="*/ 73 h 119" name="T57"/>
                <a:gd fmla="*/ 55 w 62" name="T58"/>
                <a:gd fmla="*/ 64 h 119" name="T59"/>
                <a:gd fmla="*/ 45 w 62" name="T60"/>
                <a:gd fmla="*/ 57 h 119" name="T61"/>
                <a:gd fmla="*/ 39 w 62" name="T62"/>
                <a:gd fmla="*/ 55 h 119" name="T63"/>
                <a:gd fmla="*/ 39 w 62" name="T64"/>
                <a:gd fmla="*/ 18 h 119" name="T65"/>
                <a:gd fmla="*/ 45 w 62" name="T66"/>
                <a:gd fmla="*/ 21 h 119" name="T67"/>
                <a:gd fmla="*/ 48 w 62" name="T68"/>
                <a:gd fmla="*/ 28 h 119" name="T69"/>
                <a:gd fmla="*/ 62 w 62" name="T70"/>
                <a:gd fmla="*/ 33 h 119" name="T71"/>
                <a:gd fmla="*/ 62 w 62" name="T72"/>
                <a:gd fmla="*/ 28 h 119" name="T73"/>
                <a:gd fmla="*/ 60 w 62" name="T74"/>
                <a:gd fmla="*/ 19 h 119" name="T75"/>
                <a:gd fmla="*/ 56 w 62" name="T76"/>
                <a:gd fmla="*/ 11 h 119" name="T77"/>
                <a:gd fmla="*/ 48 w 62" name="T78"/>
                <a:gd fmla="*/ 6 h 119" name="T79"/>
                <a:gd fmla="*/ 39 w 62" name="T80"/>
                <a:gd fmla="*/ 4 h 119" name="T81"/>
                <a:gd fmla="*/ 48 w 62" name="T82"/>
                <a:gd fmla="*/ 79 h 119" name="T83"/>
                <a:gd fmla="*/ 48 w 62" name="T84"/>
                <a:gd fmla="*/ 91 h 119" name="T85"/>
                <a:gd fmla="*/ 45 w 62" name="T86"/>
                <a:gd fmla="*/ 97 h 119" name="T87"/>
                <a:gd fmla="*/ 39 w 62" name="T88"/>
                <a:gd fmla="*/ 100 h 119" name="T89"/>
                <a:gd fmla="*/ 42 w 62" name="T90"/>
                <a:gd fmla="*/ 71 h 119" name="T91"/>
                <a:gd fmla="*/ 46 w 62" name="T92"/>
                <a:gd fmla="*/ 75 h 119" name="T93"/>
                <a:gd fmla="*/ 48 w 62" name="T94"/>
                <a:gd fmla="*/ 79 h 119" name="T95"/>
                <a:gd fmla="*/ 22 w 62" name="T96"/>
                <a:gd fmla="*/ 48 h 119" name="T97"/>
                <a:gd fmla="*/ 22 w 62" name="T98"/>
                <a:gd fmla="*/ 48 h 119" name="T99"/>
                <a:gd fmla="*/ 19 w 62" name="T100"/>
                <a:gd fmla="*/ 47 h 119" name="T101"/>
                <a:gd fmla="*/ 14 w 62" name="T102"/>
                <a:gd fmla="*/ 42 h 119" name="T103"/>
                <a:gd fmla="*/ 14 w 62" name="T104"/>
                <a:gd fmla="*/ 28 h 119" name="T105"/>
                <a:gd fmla="*/ 15 w 62" name="T106"/>
                <a:gd fmla="*/ 24 h 119" name="T107"/>
                <a:gd fmla="*/ 20 w 62" name="T108"/>
                <a:gd fmla="*/ 18 h 119" name="T109"/>
                <a:gd fmla="*/ 24 w 62" name="T110"/>
                <a:gd fmla="*/ 18 h 119" name="T111"/>
                <a:gd fmla="*/ 22 w 62" name="T112"/>
                <a:gd fmla="*/ 48 h 119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19" w="62">
                  <a:moveTo>
                    <a:pt x="39" y="4"/>
                  </a:moveTo>
                  <a:lnTo>
                    <a:pt x="39" y="0"/>
                  </a:lnTo>
                  <a:lnTo>
                    <a:pt x="24" y="0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19" y="4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3" y="51"/>
                  </a:lnTo>
                  <a:lnTo>
                    <a:pt x="7" y="55"/>
                  </a:lnTo>
                  <a:lnTo>
                    <a:pt x="13" y="59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24" y="65"/>
                  </a:lnTo>
                  <a:lnTo>
                    <a:pt x="24" y="100"/>
                  </a:lnTo>
                  <a:lnTo>
                    <a:pt x="23" y="100"/>
                  </a:lnTo>
                  <a:lnTo>
                    <a:pt x="23" y="100"/>
                  </a:lnTo>
                  <a:lnTo>
                    <a:pt x="20" y="100"/>
                  </a:lnTo>
                  <a:lnTo>
                    <a:pt x="17" y="98"/>
                  </a:lnTo>
                  <a:lnTo>
                    <a:pt x="15" y="95"/>
                  </a:lnTo>
                  <a:lnTo>
                    <a:pt x="14" y="91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5"/>
                  </a:lnTo>
                  <a:lnTo>
                    <a:pt x="1" y="100"/>
                  </a:lnTo>
                  <a:lnTo>
                    <a:pt x="4" y="105"/>
                  </a:lnTo>
                  <a:lnTo>
                    <a:pt x="6" y="108"/>
                  </a:lnTo>
                  <a:lnTo>
                    <a:pt x="10" y="111"/>
                  </a:lnTo>
                  <a:lnTo>
                    <a:pt x="15" y="113"/>
                  </a:lnTo>
                  <a:lnTo>
                    <a:pt x="19" y="114"/>
                  </a:lnTo>
                  <a:lnTo>
                    <a:pt x="23" y="115"/>
                  </a:lnTo>
                  <a:lnTo>
                    <a:pt x="24" y="115"/>
                  </a:lnTo>
                  <a:lnTo>
                    <a:pt x="24" y="119"/>
                  </a:lnTo>
                  <a:lnTo>
                    <a:pt x="39" y="119"/>
                  </a:lnTo>
                  <a:lnTo>
                    <a:pt x="39" y="114"/>
                  </a:lnTo>
                  <a:lnTo>
                    <a:pt x="39" y="114"/>
                  </a:lnTo>
                  <a:lnTo>
                    <a:pt x="44" y="114"/>
                  </a:lnTo>
                  <a:lnTo>
                    <a:pt x="48" y="112"/>
                  </a:lnTo>
                  <a:lnTo>
                    <a:pt x="51" y="110"/>
                  </a:lnTo>
                  <a:lnTo>
                    <a:pt x="56" y="107"/>
                  </a:lnTo>
                  <a:lnTo>
                    <a:pt x="58" y="104"/>
                  </a:lnTo>
                  <a:lnTo>
                    <a:pt x="60" y="99"/>
                  </a:lnTo>
                  <a:lnTo>
                    <a:pt x="62" y="95"/>
                  </a:lnTo>
                  <a:lnTo>
                    <a:pt x="62" y="91"/>
                  </a:lnTo>
                  <a:lnTo>
                    <a:pt x="62" y="79"/>
                  </a:lnTo>
                  <a:lnTo>
                    <a:pt x="62" y="79"/>
                  </a:lnTo>
                  <a:lnTo>
                    <a:pt x="61" y="73"/>
                  </a:lnTo>
                  <a:lnTo>
                    <a:pt x="59" y="68"/>
                  </a:lnTo>
                  <a:lnTo>
                    <a:pt x="55" y="64"/>
                  </a:lnTo>
                  <a:lnTo>
                    <a:pt x="49" y="58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39" y="55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43" y="19"/>
                  </a:lnTo>
                  <a:lnTo>
                    <a:pt x="45" y="21"/>
                  </a:lnTo>
                  <a:lnTo>
                    <a:pt x="47" y="25"/>
                  </a:lnTo>
                  <a:lnTo>
                    <a:pt x="48" y="28"/>
                  </a:lnTo>
                  <a:lnTo>
                    <a:pt x="48" y="33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24"/>
                  </a:lnTo>
                  <a:lnTo>
                    <a:pt x="60" y="19"/>
                  </a:lnTo>
                  <a:lnTo>
                    <a:pt x="58" y="15"/>
                  </a:lnTo>
                  <a:lnTo>
                    <a:pt x="56" y="11"/>
                  </a:lnTo>
                  <a:lnTo>
                    <a:pt x="51" y="8"/>
                  </a:lnTo>
                  <a:lnTo>
                    <a:pt x="48" y="6"/>
                  </a:lnTo>
                  <a:lnTo>
                    <a:pt x="44" y="4"/>
                  </a:lnTo>
                  <a:lnTo>
                    <a:pt x="39" y="4"/>
                  </a:lnTo>
                  <a:lnTo>
                    <a:pt x="39" y="4"/>
                  </a:lnTo>
                  <a:close/>
                  <a:moveTo>
                    <a:pt x="48" y="79"/>
                  </a:moveTo>
                  <a:lnTo>
                    <a:pt x="48" y="91"/>
                  </a:lnTo>
                  <a:lnTo>
                    <a:pt x="48" y="91"/>
                  </a:lnTo>
                  <a:lnTo>
                    <a:pt x="47" y="94"/>
                  </a:lnTo>
                  <a:lnTo>
                    <a:pt x="45" y="97"/>
                  </a:lnTo>
                  <a:lnTo>
                    <a:pt x="43" y="99"/>
                  </a:lnTo>
                  <a:lnTo>
                    <a:pt x="39" y="100"/>
                  </a:lnTo>
                  <a:lnTo>
                    <a:pt x="39" y="70"/>
                  </a:lnTo>
                  <a:lnTo>
                    <a:pt x="42" y="71"/>
                  </a:lnTo>
                  <a:lnTo>
                    <a:pt x="42" y="71"/>
                  </a:lnTo>
                  <a:lnTo>
                    <a:pt x="46" y="75"/>
                  </a:lnTo>
                  <a:lnTo>
                    <a:pt x="47" y="77"/>
                  </a:lnTo>
                  <a:lnTo>
                    <a:pt x="48" y="79"/>
                  </a:lnTo>
                  <a:lnTo>
                    <a:pt x="48" y="79"/>
                  </a:lnTo>
                  <a:close/>
                  <a:moveTo>
                    <a:pt x="22" y="48"/>
                  </a:moveTo>
                  <a:lnTo>
                    <a:pt x="22" y="48"/>
                  </a:lnTo>
                  <a:lnTo>
                    <a:pt x="22" y="48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4" y="40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5" y="24"/>
                  </a:lnTo>
                  <a:lnTo>
                    <a:pt x="17" y="20"/>
                  </a:lnTo>
                  <a:lnTo>
                    <a:pt x="20" y="18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50"/>
                  </a:lnTo>
                  <a:lnTo>
                    <a:pt x="22" y="4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763319" y="4545515"/>
            <a:ext cx="444931" cy="360547"/>
            <a:chOff x="5145088" y="3205163"/>
            <a:chExt cx="736600" cy="596900"/>
          </a:xfrm>
          <a:solidFill>
            <a:schemeClr val="bg1"/>
          </a:solidFill>
        </p:grpSpPr>
        <p:sp>
          <p:nvSpPr>
            <p:cNvPr id="48" name="Freeform 26"/>
            <p:cNvSpPr>
              <a:spLocks noEditPoints="1"/>
            </p:cNvSpPr>
            <p:nvPr/>
          </p:nvSpPr>
          <p:spPr bwMode="auto">
            <a:xfrm>
              <a:off x="5145088" y="3205163"/>
              <a:ext cx="736600" cy="596900"/>
            </a:xfrm>
            <a:custGeom>
              <a:gdLst>
                <a:gd fmla="*/ 464 w 464" name="T0"/>
                <a:gd fmla="*/ 52 h 376" name="T1"/>
                <a:gd fmla="*/ 464 w 464" name="T2"/>
                <a:gd fmla="*/ 0 h 376" name="T3"/>
                <a:gd fmla="*/ 0 w 464" name="T4"/>
                <a:gd fmla="*/ 0 h 376" name="T5"/>
                <a:gd fmla="*/ 0 w 464" name="T6"/>
                <a:gd fmla="*/ 52 h 376" name="T7"/>
                <a:gd fmla="*/ 10 w 464" name="T8"/>
                <a:gd fmla="*/ 52 h 376" name="T9"/>
                <a:gd fmla="*/ 10 w 464" name="T10"/>
                <a:gd fmla="*/ 281 h 376" name="T11"/>
                <a:gd fmla="*/ 0 w 464" name="T12"/>
                <a:gd fmla="*/ 281 h 376" name="T13"/>
                <a:gd fmla="*/ 0 w 464" name="T14"/>
                <a:gd fmla="*/ 320 h 376" name="T15"/>
                <a:gd fmla="*/ 153 w 464" name="T16"/>
                <a:gd fmla="*/ 320 h 376" name="T17"/>
                <a:gd fmla="*/ 115 w 464" name="T18"/>
                <a:gd fmla="*/ 368 h 376" name="T19"/>
                <a:gd fmla="*/ 126 w 464" name="T20"/>
                <a:gd fmla="*/ 376 h 376" name="T21"/>
                <a:gd fmla="*/ 171 w 464" name="T22"/>
                <a:gd fmla="*/ 320 h 376" name="T23"/>
                <a:gd fmla="*/ 224 w 464" name="T24"/>
                <a:gd fmla="*/ 320 h 376" name="T25"/>
                <a:gd fmla="*/ 224 w 464" name="T26"/>
                <a:gd fmla="*/ 372 h 376" name="T27"/>
                <a:gd fmla="*/ 238 w 464" name="T28"/>
                <a:gd fmla="*/ 372 h 376" name="T29"/>
                <a:gd fmla="*/ 238 w 464" name="T30"/>
                <a:gd fmla="*/ 320 h 376" name="T31"/>
                <a:gd fmla="*/ 292 w 464" name="T32"/>
                <a:gd fmla="*/ 320 h 376" name="T33"/>
                <a:gd fmla="*/ 337 w 464" name="T34"/>
                <a:gd fmla="*/ 376 h 376" name="T35"/>
                <a:gd fmla="*/ 348 w 464" name="T36"/>
                <a:gd fmla="*/ 368 h 376" name="T37"/>
                <a:gd fmla="*/ 310 w 464" name="T38"/>
                <a:gd fmla="*/ 320 h 376" name="T39"/>
                <a:gd fmla="*/ 464 w 464" name="T40"/>
                <a:gd fmla="*/ 320 h 376" name="T41"/>
                <a:gd fmla="*/ 464 w 464" name="T42"/>
                <a:gd fmla="*/ 281 h 376" name="T43"/>
                <a:gd fmla="*/ 452 w 464" name="T44"/>
                <a:gd fmla="*/ 281 h 376" name="T45"/>
                <a:gd fmla="*/ 452 w 464" name="T46"/>
                <a:gd fmla="*/ 52 h 376" name="T47"/>
                <a:gd fmla="*/ 464 w 464" name="T48"/>
                <a:gd fmla="*/ 52 h 376" name="T49"/>
                <a:gd fmla="*/ 449 w 464" name="T50"/>
                <a:gd fmla="*/ 306 h 376" name="T51"/>
                <a:gd fmla="*/ 14 w 464" name="T52"/>
                <a:gd fmla="*/ 306 h 376" name="T53"/>
                <a:gd fmla="*/ 14 w 464" name="T54"/>
                <a:gd fmla="*/ 295 h 376" name="T55"/>
                <a:gd fmla="*/ 449 w 464" name="T56"/>
                <a:gd fmla="*/ 295 h 376" name="T57"/>
                <a:gd fmla="*/ 449 w 464" name="T58"/>
                <a:gd fmla="*/ 306 h 376" name="T59"/>
                <a:gd fmla="*/ 14 w 464" name="T60"/>
                <a:gd fmla="*/ 14 h 376" name="T61"/>
                <a:gd fmla="*/ 449 w 464" name="T62"/>
                <a:gd fmla="*/ 14 h 376" name="T63"/>
                <a:gd fmla="*/ 449 w 464" name="T64"/>
                <a:gd fmla="*/ 38 h 376" name="T65"/>
                <a:gd fmla="*/ 14 w 464" name="T66"/>
                <a:gd fmla="*/ 38 h 376" name="T67"/>
                <a:gd fmla="*/ 14 w 464" name="T68"/>
                <a:gd fmla="*/ 14 h 376" name="T69"/>
                <a:gd fmla="*/ 438 w 464" name="T70"/>
                <a:gd fmla="*/ 280 h 376" name="T71"/>
                <a:gd fmla="*/ 26 w 464" name="T72"/>
                <a:gd fmla="*/ 280 h 376" name="T73"/>
                <a:gd fmla="*/ 26 w 464" name="T74"/>
                <a:gd fmla="*/ 52 h 376" name="T75"/>
                <a:gd fmla="*/ 438 w 464" name="T76"/>
                <a:gd fmla="*/ 52 h 376" name="T77"/>
                <a:gd fmla="*/ 438 w 464" name="T78"/>
                <a:gd fmla="*/ 280 h 376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376" w="462">
                  <a:moveTo>
                    <a:pt x="464" y="52"/>
                  </a:moveTo>
                  <a:lnTo>
                    <a:pt x="464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10" y="52"/>
                  </a:lnTo>
                  <a:lnTo>
                    <a:pt x="10" y="281"/>
                  </a:lnTo>
                  <a:lnTo>
                    <a:pt x="0" y="281"/>
                  </a:lnTo>
                  <a:lnTo>
                    <a:pt x="0" y="320"/>
                  </a:lnTo>
                  <a:lnTo>
                    <a:pt x="153" y="320"/>
                  </a:lnTo>
                  <a:lnTo>
                    <a:pt x="115" y="368"/>
                  </a:lnTo>
                  <a:lnTo>
                    <a:pt x="126" y="376"/>
                  </a:lnTo>
                  <a:lnTo>
                    <a:pt x="171" y="320"/>
                  </a:lnTo>
                  <a:lnTo>
                    <a:pt x="224" y="320"/>
                  </a:lnTo>
                  <a:lnTo>
                    <a:pt x="224" y="372"/>
                  </a:lnTo>
                  <a:lnTo>
                    <a:pt x="238" y="372"/>
                  </a:lnTo>
                  <a:lnTo>
                    <a:pt x="238" y="320"/>
                  </a:lnTo>
                  <a:lnTo>
                    <a:pt x="292" y="320"/>
                  </a:lnTo>
                  <a:lnTo>
                    <a:pt x="337" y="376"/>
                  </a:lnTo>
                  <a:lnTo>
                    <a:pt x="348" y="368"/>
                  </a:lnTo>
                  <a:lnTo>
                    <a:pt x="310" y="320"/>
                  </a:lnTo>
                  <a:lnTo>
                    <a:pt x="464" y="320"/>
                  </a:lnTo>
                  <a:lnTo>
                    <a:pt x="464" y="281"/>
                  </a:lnTo>
                  <a:lnTo>
                    <a:pt x="452" y="281"/>
                  </a:lnTo>
                  <a:lnTo>
                    <a:pt x="452" y="52"/>
                  </a:lnTo>
                  <a:lnTo>
                    <a:pt x="464" y="52"/>
                  </a:lnTo>
                  <a:close/>
                  <a:moveTo>
                    <a:pt x="449" y="306"/>
                  </a:moveTo>
                  <a:lnTo>
                    <a:pt x="14" y="306"/>
                  </a:lnTo>
                  <a:lnTo>
                    <a:pt x="14" y="295"/>
                  </a:lnTo>
                  <a:lnTo>
                    <a:pt x="449" y="295"/>
                  </a:lnTo>
                  <a:lnTo>
                    <a:pt x="449" y="306"/>
                  </a:lnTo>
                  <a:close/>
                  <a:moveTo>
                    <a:pt x="14" y="14"/>
                  </a:moveTo>
                  <a:lnTo>
                    <a:pt x="449" y="14"/>
                  </a:lnTo>
                  <a:lnTo>
                    <a:pt x="449" y="38"/>
                  </a:lnTo>
                  <a:lnTo>
                    <a:pt x="14" y="38"/>
                  </a:lnTo>
                  <a:lnTo>
                    <a:pt x="14" y="14"/>
                  </a:lnTo>
                  <a:close/>
                  <a:moveTo>
                    <a:pt x="438" y="280"/>
                  </a:moveTo>
                  <a:lnTo>
                    <a:pt x="26" y="280"/>
                  </a:lnTo>
                  <a:lnTo>
                    <a:pt x="26" y="52"/>
                  </a:lnTo>
                  <a:lnTo>
                    <a:pt x="438" y="52"/>
                  </a:lnTo>
                  <a:lnTo>
                    <a:pt x="438" y="28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Freeform 27"/>
            <p:cNvSpPr>
              <a:spLocks noEditPoints="1"/>
            </p:cNvSpPr>
            <p:nvPr/>
          </p:nvSpPr>
          <p:spPr bwMode="auto">
            <a:xfrm>
              <a:off x="5221288" y="3425825"/>
              <a:ext cx="174625" cy="188913"/>
            </a:xfrm>
            <a:custGeom>
              <a:gdLst>
                <a:gd fmla="*/ 46 w 110" name="T0"/>
                <a:gd fmla="*/ 119 h 119" name="T1"/>
                <a:gd fmla="*/ 65 w 110" name="T2"/>
                <a:gd fmla="*/ 119 h 119" name="T3"/>
                <a:gd fmla="*/ 78 w 110" name="T4"/>
                <a:gd fmla="*/ 119 h 119" name="T5"/>
                <a:gd fmla="*/ 110 w 110" name="T6"/>
                <a:gd fmla="*/ 119 h 119" name="T7"/>
                <a:gd fmla="*/ 110 w 110" name="T8"/>
                <a:gd fmla="*/ 29 h 119" name="T9"/>
                <a:gd fmla="*/ 78 w 110" name="T10"/>
                <a:gd fmla="*/ 29 h 119" name="T11"/>
                <a:gd fmla="*/ 78 w 110" name="T12"/>
                <a:gd fmla="*/ 0 h 119" name="T13"/>
                <a:gd fmla="*/ 33 w 110" name="T14"/>
                <a:gd fmla="*/ 0 h 119" name="T15"/>
                <a:gd fmla="*/ 33 w 110" name="T16"/>
                <a:gd fmla="*/ 53 h 119" name="T17"/>
                <a:gd fmla="*/ 0 w 110" name="T18"/>
                <a:gd fmla="*/ 53 h 119" name="T19"/>
                <a:gd fmla="*/ 0 w 110" name="T20"/>
                <a:gd fmla="*/ 119 h 119" name="T21"/>
                <a:gd fmla="*/ 33 w 110" name="T22"/>
                <a:gd fmla="*/ 119 h 119" name="T23"/>
                <a:gd fmla="*/ 46 w 110" name="T24"/>
                <a:gd fmla="*/ 119 h 119" name="T25"/>
                <a:gd fmla="*/ 80 w 110" name="T26"/>
                <a:gd fmla="*/ 43 h 119" name="T27"/>
                <a:gd fmla="*/ 96 w 110" name="T28"/>
                <a:gd fmla="*/ 43 h 119" name="T29"/>
                <a:gd fmla="*/ 96 w 110" name="T30"/>
                <a:gd fmla="*/ 105 h 119" name="T31"/>
                <a:gd fmla="*/ 80 w 110" name="T32"/>
                <a:gd fmla="*/ 105 h 119" name="T33"/>
                <a:gd fmla="*/ 80 w 110" name="T34"/>
                <a:gd fmla="*/ 43 h 119" name="T35"/>
                <a:gd fmla="*/ 47 w 110" name="T36"/>
                <a:gd fmla="*/ 14 h 119" name="T37"/>
                <a:gd fmla="*/ 64 w 110" name="T38"/>
                <a:gd fmla="*/ 14 h 119" name="T39"/>
                <a:gd fmla="*/ 64 w 110" name="T40"/>
                <a:gd fmla="*/ 105 h 119" name="T41"/>
                <a:gd fmla="*/ 47 w 110" name="T42"/>
                <a:gd fmla="*/ 105 h 119" name="T43"/>
                <a:gd fmla="*/ 47 w 110" name="T44"/>
                <a:gd fmla="*/ 14 h 119" name="T45"/>
                <a:gd fmla="*/ 32 w 110" name="T46"/>
                <a:gd fmla="*/ 105 h 119" name="T47"/>
                <a:gd fmla="*/ 14 w 110" name="T48"/>
                <a:gd fmla="*/ 105 h 119" name="T49"/>
                <a:gd fmla="*/ 14 w 110" name="T50"/>
                <a:gd fmla="*/ 67 h 119" name="T51"/>
                <a:gd fmla="*/ 32 w 110" name="T52"/>
                <a:gd fmla="*/ 67 h 119" name="T53"/>
                <a:gd fmla="*/ 32 w 110" name="T54"/>
                <a:gd fmla="*/ 105 h 119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19" w="110">
                  <a:moveTo>
                    <a:pt x="46" y="119"/>
                  </a:moveTo>
                  <a:lnTo>
                    <a:pt x="65" y="119"/>
                  </a:lnTo>
                  <a:lnTo>
                    <a:pt x="78" y="119"/>
                  </a:lnTo>
                  <a:lnTo>
                    <a:pt x="110" y="119"/>
                  </a:lnTo>
                  <a:lnTo>
                    <a:pt x="110" y="29"/>
                  </a:lnTo>
                  <a:lnTo>
                    <a:pt x="78" y="29"/>
                  </a:lnTo>
                  <a:lnTo>
                    <a:pt x="78" y="0"/>
                  </a:lnTo>
                  <a:lnTo>
                    <a:pt x="33" y="0"/>
                  </a:lnTo>
                  <a:lnTo>
                    <a:pt x="33" y="53"/>
                  </a:lnTo>
                  <a:lnTo>
                    <a:pt x="0" y="53"/>
                  </a:lnTo>
                  <a:lnTo>
                    <a:pt x="0" y="119"/>
                  </a:lnTo>
                  <a:lnTo>
                    <a:pt x="33" y="119"/>
                  </a:lnTo>
                  <a:lnTo>
                    <a:pt x="46" y="119"/>
                  </a:lnTo>
                  <a:close/>
                  <a:moveTo>
                    <a:pt x="80" y="43"/>
                  </a:moveTo>
                  <a:lnTo>
                    <a:pt x="96" y="43"/>
                  </a:lnTo>
                  <a:lnTo>
                    <a:pt x="96" y="105"/>
                  </a:lnTo>
                  <a:lnTo>
                    <a:pt x="80" y="105"/>
                  </a:lnTo>
                  <a:lnTo>
                    <a:pt x="80" y="43"/>
                  </a:lnTo>
                  <a:close/>
                  <a:moveTo>
                    <a:pt x="47" y="14"/>
                  </a:moveTo>
                  <a:lnTo>
                    <a:pt x="64" y="14"/>
                  </a:lnTo>
                  <a:lnTo>
                    <a:pt x="64" y="105"/>
                  </a:lnTo>
                  <a:lnTo>
                    <a:pt x="47" y="105"/>
                  </a:lnTo>
                  <a:lnTo>
                    <a:pt x="47" y="14"/>
                  </a:lnTo>
                  <a:close/>
                  <a:moveTo>
                    <a:pt x="32" y="105"/>
                  </a:moveTo>
                  <a:lnTo>
                    <a:pt x="14" y="105"/>
                  </a:lnTo>
                  <a:lnTo>
                    <a:pt x="14" y="67"/>
                  </a:lnTo>
                  <a:lnTo>
                    <a:pt x="32" y="67"/>
                  </a:lnTo>
                  <a:lnTo>
                    <a:pt x="32" y="10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Freeform 28"/>
            <p:cNvSpPr>
              <a:spLocks noEditPoints="1"/>
            </p:cNvSpPr>
            <p:nvPr/>
          </p:nvSpPr>
          <p:spPr bwMode="auto">
            <a:xfrm>
              <a:off x="5424488" y="3427413"/>
              <a:ext cx="174625" cy="187325"/>
            </a:xfrm>
            <a:custGeom>
              <a:gdLst>
                <a:gd fmla="*/ 45 w 110" name="T0"/>
                <a:gd fmla="*/ 118 h 118" name="T1"/>
                <a:gd fmla="*/ 77 w 110" name="T2"/>
                <a:gd fmla="*/ 118 h 118" name="T3"/>
                <a:gd fmla="*/ 77 w 110" name="T4"/>
                <a:gd fmla="*/ 118 h 118" name="T5"/>
                <a:gd fmla="*/ 110 w 110" name="T6"/>
                <a:gd fmla="*/ 118 h 118" name="T7"/>
                <a:gd fmla="*/ 110 w 110" name="T8"/>
                <a:gd fmla="*/ 0 h 118" name="T9"/>
                <a:gd fmla="*/ 64 w 110" name="T10"/>
                <a:gd fmla="*/ 0 h 118" name="T11"/>
                <a:gd fmla="*/ 64 w 110" name="T12"/>
                <a:gd fmla="*/ 39 h 118" name="T13"/>
                <a:gd fmla="*/ 32 w 110" name="T14"/>
                <a:gd fmla="*/ 39 h 118" name="T15"/>
                <a:gd fmla="*/ 32 w 110" name="T16"/>
                <a:gd fmla="*/ 73 h 118" name="T17"/>
                <a:gd fmla="*/ 0 w 110" name="T18"/>
                <a:gd fmla="*/ 73 h 118" name="T19"/>
                <a:gd fmla="*/ 0 w 110" name="T20"/>
                <a:gd fmla="*/ 118 h 118" name="T21"/>
                <a:gd fmla="*/ 32 w 110" name="T22"/>
                <a:gd fmla="*/ 118 h 118" name="T23"/>
                <a:gd fmla="*/ 45 w 110" name="T24"/>
                <a:gd fmla="*/ 118 h 118" name="T25"/>
                <a:gd fmla="*/ 80 w 110" name="T26"/>
                <a:gd fmla="*/ 14 h 118" name="T27"/>
                <a:gd fmla="*/ 96 w 110" name="T28"/>
                <a:gd fmla="*/ 14 h 118" name="T29"/>
                <a:gd fmla="*/ 96 w 110" name="T30"/>
                <a:gd fmla="*/ 104 h 118" name="T31"/>
                <a:gd fmla="*/ 80 w 110" name="T32"/>
                <a:gd fmla="*/ 104 h 118" name="T33"/>
                <a:gd fmla="*/ 80 w 110" name="T34"/>
                <a:gd fmla="*/ 14 h 118" name="T35"/>
                <a:gd fmla="*/ 46 w 110" name="T36"/>
                <a:gd fmla="*/ 53 h 118" name="T37"/>
                <a:gd fmla="*/ 63 w 110" name="T38"/>
                <a:gd fmla="*/ 53 h 118" name="T39"/>
                <a:gd fmla="*/ 63 w 110" name="T40"/>
                <a:gd fmla="*/ 104 h 118" name="T41"/>
                <a:gd fmla="*/ 46 w 110" name="T42"/>
                <a:gd fmla="*/ 104 h 118" name="T43"/>
                <a:gd fmla="*/ 46 w 110" name="T44"/>
                <a:gd fmla="*/ 53 h 118" name="T45"/>
                <a:gd fmla="*/ 31 w 110" name="T46"/>
                <a:gd fmla="*/ 104 h 118" name="T47"/>
                <a:gd fmla="*/ 14 w 110" name="T48"/>
                <a:gd fmla="*/ 104 h 118" name="T49"/>
                <a:gd fmla="*/ 14 w 110" name="T50"/>
                <a:gd fmla="*/ 87 h 118" name="T51"/>
                <a:gd fmla="*/ 31 w 110" name="T52"/>
                <a:gd fmla="*/ 87 h 118" name="T53"/>
                <a:gd fmla="*/ 31 w 110" name="T54"/>
                <a:gd fmla="*/ 104 h 118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18" w="110">
                  <a:moveTo>
                    <a:pt x="45" y="118"/>
                  </a:moveTo>
                  <a:lnTo>
                    <a:pt x="77" y="118"/>
                  </a:lnTo>
                  <a:lnTo>
                    <a:pt x="77" y="118"/>
                  </a:lnTo>
                  <a:lnTo>
                    <a:pt x="110" y="118"/>
                  </a:lnTo>
                  <a:lnTo>
                    <a:pt x="110" y="0"/>
                  </a:lnTo>
                  <a:lnTo>
                    <a:pt x="64" y="0"/>
                  </a:lnTo>
                  <a:lnTo>
                    <a:pt x="64" y="39"/>
                  </a:lnTo>
                  <a:lnTo>
                    <a:pt x="32" y="39"/>
                  </a:lnTo>
                  <a:lnTo>
                    <a:pt x="32" y="73"/>
                  </a:lnTo>
                  <a:lnTo>
                    <a:pt x="0" y="73"/>
                  </a:lnTo>
                  <a:lnTo>
                    <a:pt x="0" y="118"/>
                  </a:lnTo>
                  <a:lnTo>
                    <a:pt x="32" y="118"/>
                  </a:lnTo>
                  <a:lnTo>
                    <a:pt x="45" y="118"/>
                  </a:lnTo>
                  <a:close/>
                  <a:moveTo>
                    <a:pt x="80" y="14"/>
                  </a:moveTo>
                  <a:lnTo>
                    <a:pt x="96" y="14"/>
                  </a:lnTo>
                  <a:lnTo>
                    <a:pt x="96" y="104"/>
                  </a:lnTo>
                  <a:lnTo>
                    <a:pt x="80" y="104"/>
                  </a:lnTo>
                  <a:lnTo>
                    <a:pt x="80" y="14"/>
                  </a:lnTo>
                  <a:close/>
                  <a:moveTo>
                    <a:pt x="46" y="53"/>
                  </a:moveTo>
                  <a:lnTo>
                    <a:pt x="63" y="53"/>
                  </a:lnTo>
                  <a:lnTo>
                    <a:pt x="63" y="104"/>
                  </a:lnTo>
                  <a:lnTo>
                    <a:pt x="46" y="104"/>
                  </a:lnTo>
                  <a:lnTo>
                    <a:pt x="46" y="53"/>
                  </a:lnTo>
                  <a:close/>
                  <a:moveTo>
                    <a:pt x="31" y="104"/>
                  </a:moveTo>
                  <a:lnTo>
                    <a:pt x="14" y="104"/>
                  </a:lnTo>
                  <a:lnTo>
                    <a:pt x="14" y="87"/>
                  </a:lnTo>
                  <a:lnTo>
                    <a:pt x="31" y="87"/>
                  </a:lnTo>
                  <a:lnTo>
                    <a:pt x="31" y="10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Freeform 29"/>
            <p:cNvSpPr>
              <a:spLocks noEditPoints="1"/>
            </p:cNvSpPr>
            <p:nvPr/>
          </p:nvSpPr>
          <p:spPr bwMode="auto">
            <a:xfrm>
              <a:off x="5626100" y="3409950"/>
              <a:ext cx="174625" cy="204788"/>
            </a:xfrm>
            <a:custGeom>
              <a:gdLst>
                <a:gd fmla="*/ 45 w 110" name="T0"/>
                <a:gd fmla="*/ 129 h 129" name="T1"/>
                <a:gd fmla="*/ 65 w 110" name="T2"/>
                <a:gd fmla="*/ 129 h 129" name="T3"/>
                <a:gd fmla="*/ 78 w 110" name="T4"/>
                <a:gd fmla="*/ 129 h 129" name="T5"/>
                <a:gd fmla="*/ 110 w 110" name="T6"/>
                <a:gd fmla="*/ 129 h 129" name="T7"/>
                <a:gd fmla="*/ 110 w 110" name="T8"/>
                <a:gd fmla="*/ 0 h 129" name="T9"/>
                <a:gd fmla="*/ 65 w 110" name="T10"/>
                <a:gd fmla="*/ 0 h 129" name="T11"/>
                <a:gd fmla="*/ 65 w 110" name="T12"/>
                <a:gd fmla="*/ 80 h 129" name="T13"/>
                <a:gd fmla="*/ 45 w 110" name="T14"/>
                <a:gd fmla="*/ 80 h 129" name="T15"/>
                <a:gd fmla="*/ 45 w 110" name="T16"/>
                <a:gd fmla="*/ 47 h 129" name="T17"/>
                <a:gd fmla="*/ 0 w 110" name="T18"/>
                <a:gd fmla="*/ 47 h 129" name="T19"/>
                <a:gd fmla="*/ 0 w 110" name="T20"/>
                <a:gd fmla="*/ 129 h 129" name="T21"/>
                <a:gd fmla="*/ 32 w 110" name="T22"/>
                <a:gd fmla="*/ 129 h 129" name="T23"/>
                <a:gd fmla="*/ 45 w 110" name="T24"/>
                <a:gd fmla="*/ 129 h 129" name="T25"/>
                <a:gd fmla="*/ 80 w 110" name="T26"/>
                <a:gd fmla="*/ 14 h 129" name="T27"/>
                <a:gd fmla="*/ 96 w 110" name="T28"/>
                <a:gd fmla="*/ 14 h 129" name="T29"/>
                <a:gd fmla="*/ 96 w 110" name="T30"/>
                <a:gd fmla="*/ 115 h 129" name="T31"/>
                <a:gd fmla="*/ 80 w 110" name="T32"/>
                <a:gd fmla="*/ 115 h 129" name="T33"/>
                <a:gd fmla="*/ 80 w 110" name="T34"/>
                <a:gd fmla="*/ 14 h 129" name="T35"/>
                <a:gd fmla="*/ 47 w 110" name="T36"/>
                <a:gd fmla="*/ 94 h 129" name="T37"/>
                <a:gd fmla="*/ 64 w 110" name="T38"/>
                <a:gd fmla="*/ 94 h 129" name="T39"/>
                <a:gd fmla="*/ 64 w 110" name="T40"/>
                <a:gd fmla="*/ 115 h 129" name="T41"/>
                <a:gd fmla="*/ 47 w 110" name="T42"/>
                <a:gd fmla="*/ 115 h 129" name="T43"/>
                <a:gd fmla="*/ 47 w 110" name="T44"/>
                <a:gd fmla="*/ 94 h 129" name="T45"/>
                <a:gd fmla="*/ 31 w 110" name="T46"/>
                <a:gd fmla="*/ 115 h 129" name="T47"/>
                <a:gd fmla="*/ 14 w 110" name="T48"/>
                <a:gd fmla="*/ 115 h 129" name="T49"/>
                <a:gd fmla="*/ 14 w 110" name="T50"/>
                <a:gd fmla="*/ 61 h 129" name="T51"/>
                <a:gd fmla="*/ 31 w 110" name="T52"/>
                <a:gd fmla="*/ 61 h 129" name="T53"/>
                <a:gd fmla="*/ 31 w 110" name="T54"/>
                <a:gd fmla="*/ 115 h 129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29" w="110">
                  <a:moveTo>
                    <a:pt x="45" y="129"/>
                  </a:moveTo>
                  <a:lnTo>
                    <a:pt x="65" y="129"/>
                  </a:lnTo>
                  <a:lnTo>
                    <a:pt x="78" y="129"/>
                  </a:lnTo>
                  <a:lnTo>
                    <a:pt x="110" y="129"/>
                  </a:lnTo>
                  <a:lnTo>
                    <a:pt x="110" y="0"/>
                  </a:lnTo>
                  <a:lnTo>
                    <a:pt x="65" y="0"/>
                  </a:lnTo>
                  <a:lnTo>
                    <a:pt x="65" y="80"/>
                  </a:lnTo>
                  <a:lnTo>
                    <a:pt x="45" y="80"/>
                  </a:lnTo>
                  <a:lnTo>
                    <a:pt x="45" y="47"/>
                  </a:lnTo>
                  <a:lnTo>
                    <a:pt x="0" y="47"/>
                  </a:lnTo>
                  <a:lnTo>
                    <a:pt x="0" y="129"/>
                  </a:lnTo>
                  <a:lnTo>
                    <a:pt x="32" y="129"/>
                  </a:lnTo>
                  <a:lnTo>
                    <a:pt x="45" y="129"/>
                  </a:lnTo>
                  <a:close/>
                  <a:moveTo>
                    <a:pt x="80" y="14"/>
                  </a:moveTo>
                  <a:lnTo>
                    <a:pt x="96" y="14"/>
                  </a:lnTo>
                  <a:lnTo>
                    <a:pt x="96" y="115"/>
                  </a:lnTo>
                  <a:lnTo>
                    <a:pt x="80" y="115"/>
                  </a:lnTo>
                  <a:lnTo>
                    <a:pt x="80" y="14"/>
                  </a:lnTo>
                  <a:close/>
                  <a:moveTo>
                    <a:pt x="47" y="94"/>
                  </a:moveTo>
                  <a:lnTo>
                    <a:pt x="64" y="94"/>
                  </a:lnTo>
                  <a:lnTo>
                    <a:pt x="64" y="115"/>
                  </a:lnTo>
                  <a:lnTo>
                    <a:pt x="47" y="115"/>
                  </a:lnTo>
                  <a:lnTo>
                    <a:pt x="47" y="94"/>
                  </a:lnTo>
                  <a:close/>
                  <a:moveTo>
                    <a:pt x="31" y="115"/>
                  </a:moveTo>
                  <a:lnTo>
                    <a:pt x="14" y="115"/>
                  </a:lnTo>
                  <a:lnTo>
                    <a:pt x="14" y="61"/>
                  </a:lnTo>
                  <a:lnTo>
                    <a:pt x="31" y="61"/>
                  </a:lnTo>
                  <a:lnTo>
                    <a:pt x="31" y="1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Rectangle 30"/>
            <p:cNvSpPr>
              <a:spLocks noChangeArrowheads="1"/>
            </p:cNvSpPr>
            <p:nvPr/>
          </p:nvSpPr>
          <p:spPr bwMode="auto">
            <a:xfrm>
              <a:off x="5226050" y="3333750"/>
              <a:ext cx="176213" cy="2222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Rectangle 31"/>
            <p:cNvSpPr>
              <a:spLocks noChangeArrowheads="1"/>
            </p:cNvSpPr>
            <p:nvPr/>
          </p:nvSpPr>
          <p:spPr bwMode="auto">
            <a:xfrm>
              <a:off x="5226050" y="3373438"/>
              <a:ext cx="71438" cy="2540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308" name="Freeform 110"/>
          <p:cNvSpPr>
            <a:spLocks noEditPoints="1"/>
          </p:cNvSpPr>
          <p:nvPr/>
        </p:nvSpPr>
        <p:spPr bwMode="auto">
          <a:xfrm>
            <a:off x="6249988" y="2957513"/>
            <a:ext cx="409575" cy="457200"/>
          </a:xfrm>
          <a:custGeom>
            <a:gdLst>
              <a:gd fmla="*/ 384520 w 426" name="T0"/>
              <a:gd fmla="*/ 284794 h 476" name="T1"/>
              <a:gd fmla="*/ 301096 w 426" name="T2"/>
              <a:gd fmla="*/ 122740 h 476" name="T3"/>
              <a:gd fmla="*/ 315479 w 426" name="T4"/>
              <a:gd fmla="*/ 0 h 476" name="T5"/>
              <a:gd fmla="*/ 240685 w 426" name="T6"/>
              <a:gd fmla="*/ 100685 h 476" name="T7"/>
              <a:gd fmla="*/ 240685 w 426" name="T8"/>
              <a:gd fmla="*/ 153425 h 476" name="T9"/>
              <a:gd fmla="*/ 182192 w 426" name="T10"/>
              <a:gd fmla="*/ 116986 h 476" name="T11"/>
              <a:gd fmla="*/ 167808 w 426" name="T12"/>
              <a:gd fmla="*/ 127534 h 476" name="T13"/>
              <a:gd fmla="*/ 196575 w 426" name="T14"/>
              <a:gd fmla="*/ 100685 h 476" name="T15"/>
              <a:gd fmla="*/ 93014 w 426" name="T16"/>
              <a:gd fmla="*/ 100685 h 476" name="T17"/>
              <a:gd fmla="*/ 64247 w 426" name="T18"/>
              <a:gd fmla="*/ 122740 h 476" name="T19"/>
              <a:gd fmla="*/ 37397 w 426" name="T20"/>
              <a:gd fmla="*/ 284794 h 476" name="T21"/>
              <a:gd fmla="*/ 0 w 426" name="T22"/>
              <a:gd fmla="*/ 456438 h 476" name="T23"/>
              <a:gd fmla="*/ 157260 w 426" name="T24"/>
              <a:gd fmla="*/ 396986 h 476" name="T25"/>
              <a:gd fmla="*/ 167808 w 426" name="T26"/>
              <a:gd fmla="*/ 233014 h 476" name="T27"/>
              <a:gd fmla="*/ 226301 w 426" name="T28"/>
              <a:gd fmla="*/ 261781 h 476" name="T29"/>
              <a:gd fmla="*/ 240685 w 426" name="T30"/>
              <a:gd fmla="*/ 284794 h 476" name="T31"/>
              <a:gd fmla="*/ 245479 w 426" name="T32"/>
              <a:gd fmla="*/ 396986 h 476" name="T33"/>
              <a:gd fmla="*/ 408493 w 426" name="T34"/>
              <a:gd fmla="*/ 396986 h 476" name="T35"/>
              <a:gd fmla="*/ 13425 w 426" name="T36"/>
              <a:gd fmla="*/ 443013 h 476" name="T37"/>
              <a:gd fmla="*/ 148630 w 426" name="T38"/>
              <a:gd fmla="*/ 443013 h 476" name="T39"/>
              <a:gd fmla="*/ 225342 w 426" name="T40"/>
              <a:gd fmla="*/ 24931 h 476" name="T41"/>
              <a:gd fmla="*/ 225342 w 426" name="T42"/>
              <a:gd fmla="*/ 38356 h 476" name="T43"/>
              <a:gd fmla="*/ 225342 w 426" name="T44"/>
              <a:gd fmla="*/ 87260 h 476" name="T45"/>
              <a:gd fmla="*/ 287671 w 426" name="T46"/>
              <a:gd fmla="*/ 100685 h 476" name="T47"/>
              <a:gd fmla="*/ 254110 w 426" name="T48"/>
              <a:gd fmla="*/ 100685 h 476" name="T49"/>
              <a:gd fmla="*/ 211918 w 426" name="T50"/>
              <a:gd fmla="*/ 153425 h 476" name="T51"/>
              <a:gd fmla="*/ 196575 w 426" name="T52"/>
              <a:gd fmla="*/ 153425 h 476" name="T53"/>
              <a:gd fmla="*/ 211918 w 426" name="T54"/>
              <a:gd fmla="*/ 219589 h 476" name="T55"/>
              <a:gd fmla="*/ 196575 w 426" name="T56"/>
              <a:gd fmla="*/ 219589 h 476" name="T57"/>
              <a:gd fmla="*/ 208082 w 426" name="T58"/>
              <a:gd fmla="*/ 166849 h 476" name="T59"/>
              <a:gd fmla="*/ 182192 w 426" name="T60"/>
              <a:gd fmla="*/ 24931 h 476" name="T61"/>
              <a:gd fmla="*/ 182192 w 426" name="T62"/>
              <a:gd fmla="*/ 13425 h 476" name="T63"/>
              <a:gd fmla="*/ 182192 w 426" name="T64"/>
              <a:gd fmla="*/ 87260 h 476" name="T65"/>
              <a:gd fmla="*/ 120822 w 426" name="T66"/>
              <a:gd fmla="*/ 100685 h 476" name="T67"/>
              <a:gd fmla="*/ 120822 w 426" name="T68"/>
              <a:gd fmla="*/ 122740 h 476" name="T69"/>
              <a:gd fmla="*/ 19178 w 426" name="T70"/>
              <a:gd fmla="*/ 396986 h 476" name="T71"/>
              <a:gd fmla="*/ 142877 w 426" name="T72"/>
              <a:gd fmla="*/ 396986 h 476" name="T73"/>
              <a:gd fmla="*/ 37397 w 426" name="T74"/>
              <a:gd fmla="*/ 239726 h 476" name="T75"/>
              <a:gd fmla="*/ 37397 w 426" name="T76"/>
              <a:gd fmla="*/ 226301 h 476" name="T77"/>
              <a:gd fmla="*/ 56575 w 426" name="T78"/>
              <a:gd fmla="*/ 201370 h 476" name="T79"/>
              <a:gd fmla="*/ 56575 w 426" name="T80"/>
              <a:gd fmla="*/ 189863 h 476" name="T81"/>
              <a:gd fmla="*/ 37397 w 426" name="T82"/>
              <a:gd fmla="*/ 164931 h 476" name="T83"/>
              <a:gd fmla="*/ 154384 w 426" name="T84"/>
              <a:gd fmla="*/ 153425 h 476" name="T85"/>
              <a:gd fmla="*/ 154384 w 426" name="T86"/>
              <a:gd fmla="*/ 166849 h 476" name="T87"/>
              <a:gd fmla="*/ 127534 w 426" name="T88"/>
              <a:gd fmla="*/ 233014 h 476" name="T89"/>
              <a:gd fmla="*/ 167808 w 426" name="T90"/>
              <a:gd fmla="*/ 219589 h 476" name="T91"/>
              <a:gd fmla="*/ 182192 w 426" name="T92"/>
              <a:gd fmla="*/ 219589 h 476" name="T93"/>
              <a:gd fmla="*/ 196575 w 426" name="T94"/>
              <a:gd fmla="*/ 248356 h 476" name="T95"/>
              <a:gd fmla="*/ 208082 w 426" name="T96"/>
              <a:gd fmla="*/ 233014 h 476" name="T97"/>
              <a:gd fmla="*/ 226301 w 426" name="T98"/>
              <a:gd fmla="*/ 219589 h 476" name="T99"/>
              <a:gd fmla="*/ 240685 w 426" name="T100"/>
              <a:gd fmla="*/ 219589 h 476" name="T101"/>
              <a:gd fmla="*/ 280959 w 426" name="T102"/>
              <a:gd fmla="*/ 233014 h 476" name="T103"/>
              <a:gd fmla="*/ 254110 w 426" name="T104"/>
              <a:gd fmla="*/ 166849 h 476" name="T105"/>
              <a:gd fmla="*/ 254110 w 426" name="T106"/>
              <a:gd fmla="*/ 153425 h 476" name="T107"/>
              <a:gd fmla="*/ 371096 w 426" name="T108"/>
              <a:gd fmla="*/ 164931 h 476" name="T109"/>
              <a:gd fmla="*/ 351918 w 426" name="T110"/>
              <a:gd fmla="*/ 189863 h 476" name="T111"/>
              <a:gd fmla="*/ 351918 w 426" name="T112"/>
              <a:gd fmla="*/ 201370 h 476" name="T113"/>
              <a:gd fmla="*/ 371096 w 426" name="T114"/>
              <a:gd fmla="*/ 226301 h 476" name="T115"/>
              <a:gd fmla="*/ 371096 w 426" name="T116"/>
              <a:gd fmla="*/ 239726 h 476" name="T117"/>
              <a:gd fmla="*/ 254110 w 426" name="T118"/>
              <a:gd fmla="*/ 233014 h 476" name="T119"/>
              <a:gd fmla="*/ 388356 w 426" name="T120"/>
              <a:gd fmla="*/ 396986 h 476" name="T121"/>
              <a:gd fmla="*/ 395068 w 426" name="T122"/>
              <a:gd fmla="*/ 443013 h 476" name="T123"/>
              <a:gd fmla="*/ 395068 w 426" name="T124"/>
              <a:gd fmla="*/ 410411 h 47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  <a:gd fmla="*/ 0 w 426" name="T189"/>
              <a:gd fmla="*/ 0 h 476" name="T190"/>
              <a:gd fmla="*/ 426 w 426" name="T191"/>
              <a:gd fmla="*/ 476 h 476" name="T192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T192" l="T189" r="T191" t="T190"/>
            <a:pathLst>
              <a:path h="476" w="426">
                <a:moveTo>
                  <a:pt x="420" y="414"/>
                </a:moveTo>
                <a:lnTo>
                  <a:pt x="386" y="297"/>
                </a:lnTo>
                <a:lnTo>
                  <a:pt x="401" y="297"/>
                </a:lnTo>
                <a:lnTo>
                  <a:pt x="401" y="165"/>
                </a:lnTo>
                <a:lnTo>
                  <a:pt x="358" y="128"/>
                </a:lnTo>
                <a:lnTo>
                  <a:pt x="314" y="128"/>
                </a:lnTo>
                <a:lnTo>
                  <a:pt x="314" y="105"/>
                </a:lnTo>
                <a:lnTo>
                  <a:pt x="329" y="105"/>
                </a:lnTo>
                <a:lnTo>
                  <a:pt x="329" y="0"/>
                </a:lnTo>
                <a:lnTo>
                  <a:pt x="221" y="0"/>
                </a:lnTo>
                <a:lnTo>
                  <a:pt x="221" y="105"/>
                </a:lnTo>
                <a:lnTo>
                  <a:pt x="251" y="105"/>
                </a:lnTo>
                <a:lnTo>
                  <a:pt x="251" y="128"/>
                </a:lnTo>
                <a:lnTo>
                  <a:pt x="251" y="133"/>
                </a:lnTo>
                <a:lnTo>
                  <a:pt x="251" y="160"/>
                </a:lnTo>
                <a:lnTo>
                  <a:pt x="236" y="160"/>
                </a:lnTo>
                <a:lnTo>
                  <a:pt x="236" y="122"/>
                </a:lnTo>
                <a:lnTo>
                  <a:pt x="190" y="122"/>
                </a:lnTo>
                <a:lnTo>
                  <a:pt x="190" y="160"/>
                </a:lnTo>
                <a:lnTo>
                  <a:pt x="175" y="160"/>
                </a:lnTo>
                <a:lnTo>
                  <a:pt x="175" y="133"/>
                </a:lnTo>
                <a:lnTo>
                  <a:pt x="175" y="128"/>
                </a:lnTo>
                <a:lnTo>
                  <a:pt x="175" y="105"/>
                </a:lnTo>
                <a:lnTo>
                  <a:pt x="205" y="105"/>
                </a:lnTo>
                <a:lnTo>
                  <a:pt x="205" y="0"/>
                </a:lnTo>
                <a:lnTo>
                  <a:pt x="97" y="0"/>
                </a:lnTo>
                <a:lnTo>
                  <a:pt x="97" y="105"/>
                </a:lnTo>
                <a:lnTo>
                  <a:pt x="112" y="105"/>
                </a:lnTo>
                <a:lnTo>
                  <a:pt x="112" y="128"/>
                </a:lnTo>
                <a:lnTo>
                  <a:pt x="67" y="128"/>
                </a:lnTo>
                <a:lnTo>
                  <a:pt x="25" y="165"/>
                </a:lnTo>
                <a:lnTo>
                  <a:pt x="25" y="297"/>
                </a:lnTo>
                <a:lnTo>
                  <a:pt x="39" y="297"/>
                </a:lnTo>
                <a:lnTo>
                  <a:pt x="6" y="414"/>
                </a:lnTo>
                <a:lnTo>
                  <a:pt x="0" y="414"/>
                </a:lnTo>
                <a:lnTo>
                  <a:pt x="0" y="476"/>
                </a:lnTo>
                <a:lnTo>
                  <a:pt x="169" y="476"/>
                </a:lnTo>
                <a:lnTo>
                  <a:pt x="169" y="414"/>
                </a:lnTo>
                <a:lnTo>
                  <a:pt x="164" y="414"/>
                </a:lnTo>
                <a:lnTo>
                  <a:pt x="130" y="297"/>
                </a:lnTo>
                <a:lnTo>
                  <a:pt x="175" y="297"/>
                </a:lnTo>
                <a:lnTo>
                  <a:pt x="175" y="243"/>
                </a:lnTo>
                <a:lnTo>
                  <a:pt x="190" y="243"/>
                </a:lnTo>
                <a:lnTo>
                  <a:pt x="190" y="273"/>
                </a:lnTo>
                <a:lnTo>
                  <a:pt x="236" y="273"/>
                </a:lnTo>
                <a:lnTo>
                  <a:pt x="236" y="243"/>
                </a:lnTo>
                <a:lnTo>
                  <a:pt x="251" y="243"/>
                </a:lnTo>
                <a:lnTo>
                  <a:pt x="251" y="297"/>
                </a:lnTo>
                <a:lnTo>
                  <a:pt x="296" y="297"/>
                </a:lnTo>
                <a:lnTo>
                  <a:pt x="262" y="414"/>
                </a:lnTo>
                <a:lnTo>
                  <a:pt x="256" y="414"/>
                </a:lnTo>
                <a:lnTo>
                  <a:pt x="256" y="476"/>
                </a:lnTo>
                <a:lnTo>
                  <a:pt x="426" y="476"/>
                </a:lnTo>
                <a:lnTo>
                  <a:pt x="426" y="414"/>
                </a:lnTo>
                <a:lnTo>
                  <a:pt x="420" y="414"/>
                </a:lnTo>
                <a:close/>
                <a:moveTo>
                  <a:pt x="155" y="462"/>
                </a:moveTo>
                <a:lnTo>
                  <a:pt x="14" y="462"/>
                </a:lnTo>
                <a:lnTo>
                  <a:pt x="14" y="428"/>
                </a:lnTo>
                <a:lnTo>
                  <a:pt x="155" y="428"/>
                </a:lnTo>
                <a:lnTo>
                  <a:pt x="155" y="462"/>
                </a:lnTo>
                <a:close/>
                <a:moveTo>
                  <a:pt x="315" y="14"/>
                </a:moveTo>
                <a:lnTo>
                  <a:pt x="315" y="26"/>
                </a:lnTo>
                <a:lnTo>
                  <a:pt x="235" y="26"/>
                </a:lnTo>
                <a:lnTo>
                  <a:pt x="235" y="14"/>
                </a:lnTo>
                <a:lnTo>
                  <a:pt x="315" y="14"/>
                </a:lnTo>
                <a:close/>
                <a:moveTo>
                  <a:pt x="235" y="40"/>
                </a:moveTo>
                <a:lnTo>
                  <a:pt x="315" y="40"/>
                </a:lnTo>
                <a:lnTo>
                  <a:pt x="315" y="91"/>
                </a:lnTo>
                <a:lnTo>
                  <a:pt x="235" y="91"/>
                </a:lnTo>
                <a:lnTo>
                  <a:pt x="235" y="40"/>
                </a:lnTo>
                <a:close/>
                <a:moveTo>
                  <a:pt x="265" y="105"/>
                </a:moveTo>
                <a:lnTo>
                  <a:pt x="300" y="105"/>
                </a:lnTo>
                <a:lnTo>
                  <a:pt x="300" y="128"/>
                </a:lnTo>
                <a:lnTo>
                  <a:pt x="265" y="128"/>
                </a:lnTo>
                <a:lnTo>
                  <a:pt x="265" y="105"/>
                </a:lnTo>
                <a:close/>
                <a:moveTo>
                  <a:pt x="205" y="136"/>
                </a:moveTo>
                <a:lnTo>
                  <a:pt x="221" y="136"/>
                </a:lnTo>
                <a:lnTo>
                  <a:pt x="221" y="160"/>
                </a:lnTo>
                <a:lnTo>
                  <a:pt x="217" y="160"/>
                </a:lnTo>
                <a:lnTo>
                  <a:pt x="208" y="160"/>
                </a:lnTo>
                <a:lnTo>
                  <a:pt x="205" y="160"/>
                </a:lnTo>
                <a:lnTo>
                  <a:pt x="205" y="136"/>
                </a:lnTo>
                <a:close/>
                <a:moveTo>
                  <a:pt x="221" y="174"/>
                </a:moveTo>
                <a:lnTo>
                  <a:pt x="221" y="229"/>
                </a:lnTo>
                <a:lnTo>
                  <a:pt x="217" y="229"/>
                </a:lnTo>
                <a:lnTo>
                  <a:pt x="208" y="229"/>
                </a:lnTo>
                <a:lnTo>
                  <a:pt x="205" y="229"/>
                </a:lnTo>
                <a:lnTo>
                  <a:pt x="205" y="174"/>
                </a:lnTo>
                <a:lnTo>
                  <a:pt x="208" y="174"/>
                </a:lnTo>
                <a:lnTo>
                  <a:pt x="217" y="174"/>
                </a:lnTo>
                <a:lnTo>
                  <a:pt x="221" y="174"/>
                </a:lnTo>
                <a:close/>
                <a:moveTo>
                  <a:pt x="190" y="14"/>
                </a:moveTo>
                <a:lnTo>
                  <a:pt x="190" y="26"/>
                </a:lnTo>
                <a:lnTo>
                  <a:pt x="111" y="26"/>
                </a:lnTo>
                <a:lnTo>
                  <a:pt x="111" y="14"/>
                </a:lnTo>
                <a:lnTo>
                  <a:pt x="190" y="14"/>
                </a:lnTo>
                <a:close/>
                <a:moveTo>
                  <a:pt x="111" y="40"/>
                </a:moveTo>
                <a:lnTo>
                  <a:pt x="190" y="40"/>
                </a:lnTo>
                <a:lnTo>
                  <a:pt x="190" y="91"/>
                </a:lnTo>
                <a:lnTo>
                  <a:pt x="111" y="91"/>
                </a:lnTo>
                <a:lnTo>
                  <a:pt x="111" y="40"/>
                </a:lnTo>
                <a:close/>
                <a:moveTo>
                  <a:pt x="126" y="105"/>
                </a:moveTo>
                <a:lnTo>
                  <a:pt x="161" y="105"/>
                </a:lnTo>
                <a:lnTo>
                  <a:pt x="161" y="128"/>
                </a:lnTo>
                <a:lnTo>
                  <a:pt x="126" y="128"/>
                </a:lnTo>
                <a:lnTo>
                  <a:pt x="126" y="105"/>
                </a:lnTo>
                <a:close/>
                <a:moveTo>
                  <a:pt x="149" y="414"/>
                </a:moveTo>
                <a:lnTo>
                  <a:pt x="20" y="414"/>
                </a:lnTo>
                <a:lnTo>
                  <a:pt x="54" y="297"/>
                </a:lnTo>
                <a:lnTo>
                  <a:pt x="115" y="297"/>
                </a:lnTo>
                <a:lnTo>
                  <a:pt x="149" y="414"/>
                </a:lnTo>
                <a:close/>
                <a:moveTo>
                  <a:pt x="161" y="283"/>
                </a:moveTo>
                <a:lnTo>
                  <a:pt x="39" y="283"/>
                </a:lnTo>
                <a:lnTo>
                  <a:pt x="39" y="250"/>
                </a:lnTo>
                <a:lnTo>
                  <a:pt x="59" y="250"/>
                </a:lnTo>
                <a:lnTo>
                  <a:pt x="59" y="236"/>
                </a:lnTo>
                <a:lnTo>
                  <a:pt x="39" y="236"/>
                </a:lnTo>
                <a:lnTo>
                  <a:pt x="39" y="224"/>
                </a:lnTo>
                <a:lnTo>
                  <a:pt x="59" y="224"/>
                </a:lnTo>
                <a:lnTo>
                  <a:pt x="59" y="210"/>
                </a:lnTo>
                <a:lnTo>
                  <a:pt x="39" y="210"/>
                </a:lnTo>
                <a:lnTo>
                  <a:pt x="39" y="198"/>
                </a:lnTo>
                <a:lnTo>
                  <a:pt x="59" y="198"/>
                </a:lnTo>
                <a:lnTo>
                  <a:pt x="59" y="184"/>
                </a:lnTo>
                <a:lnTo>
                  <a:pt x="39" y="184"/>
                </a:lnTo>
                <a:lnTo>
                  <a:pt x="39" y="172"/>
                </a:lnTo>
                <a:lnTo>
                  <a:pt x="72" y="142"/>
                </a:lnTo>
                <a:lnTo>
                  <a:pt x="161" y="142"/>
                </a:lnTo>
                <a:lnTo>
                  <a:pt x="161" y="160"/>
                </a:lnTo>
                <a:lnTo>
                  <a:pt x="133" y="160"/>
                </a:lnTo>
                <a:lnTo>
                  <a:pt x="133" y="174"/>
                </a:lnTo>
                <a:lnTo>
                  <a:pt x="161" y="174"/>
                </a:lnTo>
                <a:lnTo>
                  <a:pt x="161" y="229"/>
                </a:lnTo>
                <a:lnTo>
                  <a:pt x="133" y="229"/>
                </a:lnTo>
                <a:lnTo>
                  <a:pt x="133" y="243"/>
                </a:lnTo>
                <a:lnTo>
                  <a:pt x="161" y="243"/>
                </a:lnTo>
                <a:lnTo>
                  <a:pt x="161" y="283"/>
                </a:lnTo>
                <a:close/>
                <a:moveTo>
                  <a:pt x="175" y="229"/>
                </a:moveTo>
                <a:lnTo>
                  <a:pt x="175" y="174"/>
                </a:lnTo>
                <a:lnTo>
                  <a:pt x="190" y="174"/>
                </a:lnTo>
                <a:lnTo>
                  <a:pt x="190" y="229"/>
                </a:lnTo>
                <a:lnTo>
                  <a:pt x="175" y="229"/>
                </a:lnTo>
                <a:close/>
                <a:moveTo>
                  <a:pt x="221" y="259"/>
                </a:moveTo>
                <a:lnTo>
                  <a:pt x="205" y="259"/>
                </a:lnTo>
                <a:lnTo>
                  <a:pt x="205" y="243"/>
                </a:lnTo>
                <a:lnTo>
                  <a:pt x="208" y="243"/>
                </a:lnTo>
                <a:lnTo>
                  <a:pt x="217" y="243"/>
                </a:lnTo>
                <a:lnTo>
                  <a:pt x="221" y="243"/>
                </a:lnTo>
                <a:lnTo>
                  <a:pt x="221" y="259"/>
                </a:lnTo>
                <a:close/>
                <a:moveTo>
                  <a:pt x="236" y="229"/>
                </a:moveTo>
                <a:lnTo>
                  <a:pt x="236" y="174"/>
                </a:lnTo>
                <a:lnTo>
                  <a:pt x="251" y="174"/>
                </a:lnTo>
                <a:lnTo>
                  <a:pt x="251" y="229"/>
                </a:lnTo>
                <a:lnTo>
                  <a:pt x="236" y="229"/>
                </a:lnTo>
                <a:close/>
                <a:moveTo>
                  <a:pt x="265" y="243"/>
                </a:moveTo>
                <a:lnTo>
                  <a:pt x="293" y="243"/>
                </a:lnTo>
                <a:lnTo>
                  <a:pt x="293" y="229"/>
                </a:lnTo>
                <a:lnTo>
                  <a:pt x="265" y="229"/>
                </a:lnTo>
                <a:lnTo>
                  <a:pt x="265" y="174"/>
                </a:lnTo>
                <a:lnTo>
                  <a:pt x="293" y="174"/>
                </a:lnTo>
                <a:lnTo>
                  <a:pt x="293" y="160"/>
                </a:lnTo>
                <a:lnTo>
                  <a:pt x="265" y="160"/>
                </a:lnTo>
                <a:lnTo>
                  <a:pt x="265" y="142"/>
                </a:lnTo>
                <a:lnTo>
                  <a:pt x="353" y="142"/>
                </a:lnTo>
                <a:lnTo>
                  <a:pt x="387" y="172"/>
                </a:lnTo>
                <a:lnTo>
                  <a:pt x="387" y="184"/>
                </a:lnTo>
                <a:lnTo>
                  <a:pt x="367" y="184"/>
                </a:lnTo>
                <a:lnTo>
                  <a:pt x="367" y="198"/>
                </a:lnTo>
                <a:lnTo>
                  <a:pt x="387" y="198"/>
                </a:lnTo>
                <a:lnTo>
                  <a:pt x="387" y="210"/>
                </a:lnTo>
                <a:lnTo>
                  <a:pt x="367" y="210"/>
                </a:lnTo>
                <a:lnTo>
                  <a:pt x="367" y="224"/>
                </a:lnTo>
                <a:lnTo>
                  <a:pt x="387" y="224"/>
                </a:lnTo>
                <a:lnTo>
                  <a:pt x="387" y="236"/>
                </a:lnTo>
                <a:lnTo>
                  <a:pt x="367" y="236"/>
                </a:lnTo>
                <a:lnTo>
                  <a:pt x="367" y="250"/>
                </a:lnTo>
                <a:lnTo>
                  <a:pt x="387" y="250"/>
                </a:lnTo>
                <a:lnTo>
                  <a:pt x="387" y="283"/>
                </a:lnTo>
                <a:lnTo>
                  <a:pt x="265" y="283"/>
                </a:lnTo>
                <a:lnTo>
                  <a:pt x="265" y="243"/>
                </a:lnTo>
                <a:close/>
                <a:moveTo>
                  <a:pt x="311" y="297"/>
                </a:moveTo>
                <a:lnTo>
                  <a:pt x="372" y="297"/>
                </a:lnTo>
                <a:lnTo>
                  <a:pt x="405" y="414"/>
                </a:lnTo>
                <a:lnTo>
                  <a:pt x="277" y="414"/>
                </a:lnTo>
                <a:lnTo>
                  <a:pt x="311" y="297"/>
                </a:lnTo>
                <a:close/>
                <a:moveTo>
                  <a:pt x="412" y="462"/>
                </a:moveTo>
                <a:lnTo>
                  <a:pt x="270" y="462"/>
                </a:lnTo>
                <a:lnTo>
                  <a:pt x="270" y="428"/>
                </a:lnTo>
                <a:lnTo>
                  <a:pt x="412" y="428"/>
                </a:lnTo>
                <a:lnTo>
                  <a:pt x="412" y="46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grpSp>
        <p:nvGrpSpPr>
          <p:cNvPr id="55" name="Group 54"/>
          <p:cNvGrpSpPr/>
          <p:nvPr/>
        </p:nvGrpSpPr>
        <p:grpSpPr>
          <a:xfrm>
            <a:off x="1854393" y="4512912"/>
            <a:ext cx="449726" cy="425753"/>
            <a:chOff x="2835275" y="3127375"/>
            <a:chExt cx="744538" cy="704850"/>
          </a:xfrm>
          <a:solidFill>
            <a:schemeClr val="bg1"/>
          </a:solidFill>
        </p:grpSpPr>
        <p:sp>
          <p:nvSpPr>
            <p:cNvPr id="56" name="Freeform 118"/>
            <p:cNvSpPr>
              <a:spLocks noEditPoints="1"/>
            </p:cNvSpPr>
            <p:nvPr/>
          </p:nvSpPr>
          <p:spPr bwMode="auto">
            <a:xfrm>
              <a:off x="2835275" y="3324225"/>
              <a:ext cx="504825" cy="508000"/>
            </a:xfrm>
            <a:custGeom>
              <a:gdLst>
                <a:gd fmla="*/ 284 w 318" name="T0"/>
                <a:gd fmla="*/ 55 h 320" name="T1"/>
                <a:gd fmla="*/ 253 w 318" name="T2"/>
                <a:gd fmla="*/ 61 h 320" name="T3"/>
                <a:gd fmla="*/ 195 w 318" name="T4"/>
                <a:gd fmla="*/ 28 h 320" name="T5"/>
                <a:gd fmla="*/ 185 w 318" name="T6"/>
                <a:gd fmla="*/ 0 h 320" name="T7"/>
                <a:gd fmla="*/ 125 w 318" name="T8"/>
                <a:gd fmla="*/ 27 h 320" name="T9"/>
                <a:gd fmla="*/ 55 w 318" name="T10"/>
                <a:gd fmla="*/ 36 h 320" name="T11"/>
                <a:gd fmla="*/ 57 w 318" name="T12"/>
                <a:gd fmla="*/ 66 h 320" name="T13"/>
                <a:gd fmla="*/ 25 w 318" name="T14"/>
                <a:gd fmla="*/ 120 h 320" name="T15"/>
                <a:gd fmla="*/ 0 w 318" name="T16"/>
                <a:gd fmla="*/ 135 h 320" name="T17"/>
                <a:gd fmla="*/ 20 w 318" name="T18"/>
                <a:gd fmla="*/ 192 h 320" name="T19"/>
                <a:gd fmla="*/ 35 w 318" name="T20"/>
                <a:gd fmla="*/ 264 h 320" name="T21"/>
                <a:gd fmla="*/ 64 w 318" name="T22"/>
                <a:gd fmla="*/ 268 h 320" name="T23"/>
                <a:gd fmla="*/ 116 w 318" name="T24"/>
                <a:gd fmla="*/ 298 h 320" name="T25"/>
                <a:gd fmla="*/ 135 w 318" name="T26"/>
                <a:gd fmla="*/ 320 h 320" name="T27"/>
                <a:gd fmla="*/ 192 w 318" name="T28"/>
                <a:gd fmla="*/ 300 h 320" name="T29"/>
                <a:gd fmla="*/ 263 w 318" name="T30"/>
                <a:gd fmla="*/ 284 h 320" name="T31"/>
                <a:gd fmla="*/ 264 w 318" name="T32"/>
                <a:gd fmla="*/ 255 h 320" name="T33"/>
                <a:gd fmla="*/ 294 w 318" name="T34"/>
                <a:gd fmla="*/ 199 h 320" name="T35"/>
                <a:gd fmla="*/ 318 w 318" name="T36"/>
                <a:gd fmla="*/ 185 h 320" name="T37"/>
                <a:gd fmla="*/ 293 w 318" name="T38"/>
                <a:gd fmla="*/ 126 h 320" name="T39"/>
                <a:gd fmla="*/ 304 w 318" name="T40"/>
                <a:gd fmla="*/ 173 h 320" name="T41"/>
                <a:gd fmla="*/ 283 w 318" name="T42"/>
                <a:gd fmla="*/ 183 h 320" name="T43"/>
                <a:gd fmla="*/ 294 w 318" name="T44"/>
                <a:gd fmla="*/ 218 h 320" name="T45"/>
                <a:gd fmla="*/ 257 w 318" name="T46"/>
                <a:gd fmla="*/ 242 h 320" name="T47"/>
                <a:gd fmla="*/ 244 w 318" name="T48"/>
                <a:gd fmla="*/ 256 h 320" name="T49"/>
                <a:gd fmla="*/ 220 w 318" name="T50"/>
                <a:gd fmla="*/ 293 h 320" name="T51"/>
                <a:gd fmla="*/ 204 w 318" name="T52"/>
                <a:gd fmla="*/ 281 h 320" name="T53"/>
                <a:gd fmla="*/ 180 w 318" name="T54"/>
                <a:gd fmla="*/ 288 h 320" name="T55"/>
                <a:gd fmla="*/ 142 w 318" name="T56"/>
                <a:gd fmla="*/ 290 h 320" name="T57"/>
                <a:gd fmla="*/ 127 w 318" name="T58"/>
                <a:gd fmla="*/ 286 h 320" name="T59"/>
                <a:gd fmla="*/ 101 w 318" name="T60"/>
                <a:gd fmla="*/ 294 h 320" name="T61"/>
                <a:gd fmla="*/ 77 w 318" name="T62"/>
                <a:gd fmla="*/ 260 h 320" name="T63"/>
                <a:gd fmla="*/ 61 w 318" name="T64"/>
                <a:gd fmla="*/ 245 h 320" name="T65"/>
                <a:gd fmla="*/ 27 w 318" name="T66"/>
                <a:gd fmla="*/ 220 h 320" name="T67"/>
                <a:gd fmla="*/ 38 w 318" name="T68"/>
                <a:gd fmla="*/ 204 h 320" name="T69"/>
                <a:gd fmla="*/ 32 w 318" name="T70"/>
                <a:gd fmla="*/ 180 h 320" name="T71"/>
                <a:gd fmla="*/ 33 w 318" name="T72"/>
                <a:gd fmla="*/ 143 h 320" name="T73"/>
                <a:gd fmla="*/ 37 w 318" name="T74"/>
                <a:gd fmla="*/ 129 h 320" name="T75"/>
                <a:gd fmla="*/ 25 w 318" name="T76"/>
                <a:gd fmla="*/ 102 h 320" name="T77"/>
                <a:gd fmla="*/ 65 w 318" name="T78"/>
                <a:gd fmla="*/ 79 h 320" name="T79"/>
                <a:gd fmla="*/ 80 w 318" name="T80"/>
                <a:gd fmla="*/ 65 h 320" name="T81"/>
                <a:gd fmla="*/ 114 w 318" name="T82"/>
                <a:gd fmla="*/ 45 h 320" name="T83"/>
                <a:gd fmla="*/ 133 w 318" name="T84"/>
                <a:gd fmla="*/ 40 h 320" name="T85"/>
                <a:gd fmla="*/ 173 w 318" name="T86"/>
                <a:gd fmla="*/ 14 h 320" name="T87"/>
                <a:gd fmla="*/ 182 w 318" name="T88"/>
                <a:gd fmla="*/ 40 h 320" name="T89"/>
                <a:gd fmla="*/ 218 w 318" name="T90"/>
                <a:gd fmla="*/ 25 h 320" name="T91"/>
                <a:gd fmla="*/ 240 w 318" name="T92"/>
                <a:gd fmla="*/ 68 h 320" name="T93"/>
                <a:gd fmla="*/ 253 w 318" name="T94"/>
                <a:gd fmla="*/ 80 h 320" name="T95"/>
                <a:gd fmla="*/ 274 w 318" name="T96"/>
                <a:gd fmla="*/ 115 h 320" name="T97"/>
                <a:gd fmla="*/ 281 w 318" name="T98"/>
                <a:gd fmla="*/ 134 h 320" name="T99"/>
                <a:gd fmla="*/ 304 w 318" name="T100"/>
                <a:gd fmla="*/ 173 h 320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20" w="318">
                  <a:moveTo>
                    <a:pt x="290" y="119"/>
                  </a:moveTo>
                  <a:lnTo>
                    <a:pt x="310" y="102"/>
                  </a:lnTo>
                  <a:lnTo>
                    <a:pt x="284" y="55"/>
                  </a:lnTo>
                  <a:lnTo>
                    <a:pt x="257" y="64"/>
                  </a:lnTo>
                  <a:lnTo>
                    <a:pt x="257" y="64"/>
                  </a:lnTo>
                  <a:lnTo>
                    <a:pt x="253" y="61"/>
                  </a:lnTo>
                  <a:lnTo>
                    <a:pt x="260" y="34"/>
                  </a:lnTo>
                  <a:lnTo>
                    <a:pt x="215" y="8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190" y="27"/>
                  </a:lnTo>
                  <a:lnTo>
                    <a:pt x="185" y="0"/>
                  </a:lnTo>
                  <a:lnTo>
                    <a:pt x="131" y="0"/>
                  </a:lnTo>
                  <a:lnTo>
                    <a:pt x="125" y="27"/>
                  </a:lnTo>
                  <a:lnTo>
                    <a:pt x="125" y="27"/>
                  </a:lnTo>
                  <a:lnTo>
                    <a:pt x="119" y="29"/>
                  </a:lnTo>
                  <a:lnTo>
                    <a:pt x="101" y="9"/>
                  </a:lnTo>
                  <a:lnTo>
                    <a:pt x="55" y="36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57" y="66"/>
                  </a:lnTo>
                  <a:lnTo>
                    <a:pt x="33" y="58"/>
                  </a:lnTo>
                  <a:lnTo>
                    <a:pt x="7" y="105"/>
                  </a:lnTo>
                  <a:lnTo>
                    <a:pt x="25" y="120"/>
                  </a:lnTo>
                  <a:lnTo>
                    <a:pt x="25" y="120"/>
                  </a:lnTo>
                  <a:lnTo>
                    <a:pt x="21" y="131"/>
                  </a:lnTo>
                  <a:lnTo>
                    <a:pt x="0" y="135"/>
                  </a:lnTo>
                  <a:lnTo>
                    <a:pt x="0" y="188"/>
                  </a:lnTo>
                  <a:lnTo>
                    <a:pt x="20" y="192"/>
                  </a:lnTo>
                  <a:lnTo>
                    <a:pt x="20" y="192"/>
                  </a:lnTo>
                  <a:lnTo>
                    <a:pt x="24" y="205"/>
                  </a:lnTo>
                  <a:lnTo>
                    <a:pt x="8" y="218"/>
                  </a:lnTo>
                  <a:lnTo>
                    <a:pt x="35" y="264"/>
                  </a:lnTo>
                  <a:lnTo>
                    <a:pt x="54" y="258"/>
                  </a:lnTo>
                  <a:lnTo>
                    <a:pt x="54" y="258"/>
                  </a:lnTo>
                  <a:lnTo>
                    <a:pt x="64" y="268"/>
                  </a:lnTo>
                  <a:lnTo>
                    <a:pt x="58" y="285"/>
                  </a:lnTo>
                  <a:lnTo>
                    <a:pt x="104" y="312"/>
                  </a:lnTo>
                  <a:lnTo>
                    <a:pt x="116" y="298"/>
                  </a:lnTo>
                  <a:lnTo>
                    <a:pt x="116" y="298"/>
                  </a:lnTo>
                  <a:lnTo>
                    <a:pt x="131" y="301"/>
                  </a:lnTo>
                  <a:lnTo>
                    <a:pt x="135" y="320"/>
                  </a:lnTo>
                  <a:lnTo>
                    <a:pt x="188" y="320"/>
                  </a:lnTo>
                  <a:lnTo>
                    <a:pt x="192" y="300"/>
                  </a:lnTo>
                  <a:lnTo>
                    <a:pt x="192" y="300"/>
                  </a:lnTo>
                  <a:lnTo>
                    <a:pt x="205" y="296"/>
                  </a:lnTo>
                  <a:lnTo>
                    <a:pt x="218" y="310"/>
                  </a:lnTo>
                  <a:lnTo>
                    <a:pt x="263" y="284"/>
                  </a:lnTo>
                  <a:lnTo>
                    <a:pt x="257" y="264"/>
                  </a:lnTo>
                  <a:lnTo>
                    <a:pt x="257" y="264"/>
                  </a:lnTo>
                  <a:lnTo>
                    <a:pt x="264" y="255"/>
                  </a:lnTo>
                  <a:lnTo>
                    <a:pt x="285" y="261"/>
                  </a:lnTo>
                  <a:lnTo>
                    <a:pt x="312" y="215"/>
                  </a:lnTo>
                  <a:lnTo>
                    <a:pt x="294" y="199"/>
                  </a:lnTo>
                  <a:lnTo>
                    <a:pt x="294" y="199"/>
                  </a:lnTo>
                  <a:lnTo>
                    <a:pt x="296" y="190"/>
                  </a:lnTo>
                  <a:lnTo>
                    <a:pt x="318" y="185"/>
                  </a:lnTo>
                  <a:lnTo>
                    <a:pt x="318" y="132"/>
                  </a:lnTo>
                  <a:lnTo>
                    <a:pt x="293" y="126"/>
                  </a:lnTo>
                  <a:lnTo>
                    <a:pt x="293" y="126"/>
                  </a:lnTo>
                  <a:lnTo>
                    <a:pt x="290" y="119"/>
                  </a:lnTo>
                  <a:lnTo>
                    <a:pt x="290" y="119"/>
                  </a:lnTo>
                  <a:close/>
                  <a:moveTo>
                    <a:pt x="304" y="173"/>
                  </a:moveTo>
                  <a:lnTo>
                    <a:pt x="283" y="178"/>
                  </a:lnTo>
                  <a:lnTo>
                    <a:pt x="283" y="183"/>
                  </a:lnTo>
                  <a:lnTo>
                    <a:pt x="283" y="183"/>
                  </a:lnTo>
                  <a:lnTo>
                    <a:pt x="278" y="199"/>
                  </a:lnTo>
                  <a:lnTo>
                    <a:pt x="277" y="203"/>
                  </a:lnTo>
                  <a:lnTo>
                    <a:pt x="294" y="218"/>
                  </a:lnTo>
                  <a:lnTo>
                    <a:pt x="278" y="244"/>
                  </a:lnTo>
                  <a:lnTo>
                    <a:pt x="260" y="238"/>
                  </a:lnTo>
                  <a:lnTo>
                    <a:pt x="257" y="242"/>
                  </a:lnTo>
                  <a:lnTo>
                    <a:pt x="257" y="242"/>
                  </a:lnTo>
                  <a:lnTo>
                    <a:pt x="250" y="250"/>
                  </a:lnTo>
                  <a:lnTo>
                    <a:pt x="244" y="256"/>
                  </a:lnTo>
                  <a:lnTo>
                    <a:pt x="241" y="259"/>
                  </a:lnTo>
                  <a:lnTo>
                    <a:pt x="246" y="278"/>
                  </a:lnTo>
                  <a:lnTo>
                    <a:pt x="220" y="293"/>
                  </a:lnTo>
                  <a:lnTo>
                    <a:pt x="208" y="280"/>
                  </a:lnTo>
                  <a:lnTo>
                    <a:pt x="204" y="281"/>
                  </a:lnTo>
                  <a:lnTo>
                    <a:pt x="204" y="281"/>
                  </a:lnTo>
                  <a:lnTo>
                    <a:pt x="194" y="285"/>
                  </a:lnTo>
                  <a:lnTo>
                    <a:pt x="185" y="287"/>
                  </a:lnTo>
                  <a:lnTo>
                    <a:pt x="180" y="288"/>
                  </a:lnTo>
                  <a:lnTo>
                    <a:pt x="176" y="306"/>
                  </a:lnTo>
                  <a:lnTo>
                    <a:pt x="146" y="306"/>
                  </a:lnTo>
                  <a:lnTo>
                    <a:pt x="142" y="290"/>
                  </a:lnTo>
                  <a:lnTo>
                    <a:pt x="138" y="288"/>
                  </a:lnTo>
                  <a:lnTo>
                    <a:pt x="138" y="288"/>
                  </a:lnTo>
                  <a:lnTo>
                    <a:pt x="127" y="286"/>
                  </a:lnTo>
                  <a:lnTo>
                    <a:pt x="116" y="283"/>
                  </a:lnTo>
                  <a:lnTo>
                    <a:pt x="112" y="282"/>
                  </a:lnTo>
                  <a:lnTo>
                    <a:pt x="101" y="294"/>
                  </a:lnTo>
                  <a:lnTo>
                    <a:pt x="74" y="279"/>
                  </a:lnTo>
                  <a:lnTo>
                    <a:pt x="80" y="264"/>
                  </a:lnTo>
                  <a:lnTo>
                    <a:pt x="77" y="260"/>
                  </a:lnTo>
                  <a:lnTo>
                    <a:pt x="77" y="260"/>
                  </a:lnTo>
                  <a:lnTo>
                    <a:pt x="68" y="253"/>
                  </a:lnTo>
                  <a:lnTo>
                    <a:pt x="61" y="245"/>
                  </a:lnTo>
                  <a:lnTo>
                    <a:pt x="58" y="242"/>
                  </a:lnTo>
                  <a:lnTo>
                    <a:pt x="42" y="247"/>
                  </a:lnTo>
                  <a:lnTo>
                    <a:pt x="27" y="220"/>
                  </a:lnTo>
                  <a:lnTo>
                    <a:pt x="40" y="210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35" y="196"/>
                  </a:lnTo>
                  <a:lnTo>
                    <a:pt x="33" y="185"/>
                  </a:lnTo>
                  <a:lnTo>
                    <a:pt x="32" y="180"/>
                  </a:lnTo>
                  <a:lnTo>
                    <a:pt x="14" y="176"/>
                  </a:lnTo>
                  <a:lnTo>
                    <a:pt x="14" y="146"/>
                  </a:lnTo>
                  <a:lnTo>
                    <a:pt x="33" y="143"/>
                  </a:lnTo>
                  <a:lnTo>
                    <a:pt x="34" y="137"/>
                  </a:lnTo>
                  <a:lnTo>
                    <a:pt x="34" y="137"/>
                  </a:lnTo>
                  <a:lnTo>
                    <a:pt x="37" y="129"/>
                  </a:lnTo>
                  <a:lnTo>
                    <a:pt x="39" y="120"/>
                  </a:lnTo>
                  <a:lnTo>
                    <a:pt x="41" y="116"/>
                  </a:lnTo>
                  <a:lnTo>
                    <a:pt x="25" y="102"/>
                  </a:lnTo>
                  <a:lnTo>
                    <a:pt x="40" y="76"/>
                  </a:lnTo>
                  <a:lnTo>
                    <a:pt x="61" y="82"/>
                  </a:lnTo>
                  <a:lnTo>
                    <a:pt x="65" y="79"/>
                  </a:lnTo>
                  <a:lnTo>
                    <a:pt x="65" y="79"/>
                  </a:lnTo>
                  <a:lnTo>
                    <a:pt x="75" y="68"/>
                  </a:lnTo>
                  <a:lnTo>
                    <a:pt x="80" y="65"/>
                  </a:lnTo>
                  <a:lnTo>
                    <a:pt x="72" y="42"/>
                  </a:lnTo>
                  <a:lnTo>
                    <a:pt x="98" y="27"/>
                  </a:lnTo>
                  <a:lnTo>
                    <a:pt x="114" y="45"/>
                  </a:lnTo>
                  <a:lnTo>
                    <a:pt x="119" y="43"/>
                  </a:lnTo>
                  <a:lnTo>
                    <a:pt x="119" y="43"/>
                  </a:lnTo>
                  <a:lnTo>
                    <a:pt x="133" y="40"/>
                  </a:lnTo>
                  <a:lnTo>
                    <a:pt x="137" y="39"/>
                  </a:lnTo>
                  <a:lnTo>
                    <a:pt x="142" y="14"/>
                  </a:lnTo>
                  <a:lnTo>
                    <a:pt x="173" y="14"/>
                  </a:lnTo>
                  <a:lnTo>
                    <a:pt x="178" y="39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95" y="43"/>
                  </a:lnTo>
                  <a:lnTo>
                    <a:pt x="200" y="44"/>
                  </a:lnTo>
                  <a:lnTo>
                    <a:pt x="218" y="25"/>
                  </a:lnTo>
                  <a:lnTo>
                    <a:pt x="244" y="40"/>
                  </a:lnTo>
                  <a:lnTo>
                    <a:pt x="236" y="65"/>
                  </a:lnTo>
                  <a:lnTo>
                    <a:pt x="240" y="68"/>
                  </a:lnTo>
                  <a:lnTo>
                    <a:pt x="240" y="68"/>
                  </a:lnTo>
                  <a:lnTo>
                    <a:pt x="249" y="77"/>
                  </a:lnTo>
                  <a:lnTo>
                    <a:pt x="253" y="80"/>
                  </a:lnTo>
                  <a:lnTo>
                    <a:pt x="277" y="72"/>
                  </a:lnTo>
                  <a:lnTo>
                    <a:pt x="293" y="98"/>
                  </a:lnTo>
                  <a:lnTo>
                    <a:pt x="274" y="115"/>
                  </a:lnTo>
                  <a:lnTo>
                    <a:pt x="276" y="119"/>
                  </a:lnTo>
                  <a:lnTo>
                    <a:pt x="276" y="119"/>
                  </a:lnTo>
                  <a:lnTo>
                    <a:pt x="281" y="134"/>
                  </a:lnTo>
                  <a:lnTo>
                    <a:pt x="282" y="138"/>
                  </a:lnTo>
                  <a:lnTo>
                    <a:pt x="304" y="143"/>
                  </a:lnTo>
                  <a:lnTo>
                    <a:pt x="304" y="17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Freeform 119"/>
            <p:cNvSpPr>
              <a:spLocks noEditPoints="1"/>
            </p:cNvSpPr>
            <p:nvPr/>
          </p:nvSpPr>
          <p:spPr bwMode="auto">
            <a:xfrm>
              <a:off x="2963863" y="3462338"/>
              <a:ext cx="242888" cy="244475"/>
            </a:xfrm>
            <a:custGeom>
              <a:gdLst>
                <a:gd fmla="*/ 77 w 153" name="T0"/>
                <a:gd fmla="*/ 0 h 154" name="T1"/>
                <a:gd fmla="*/ 61 w 153" name="T2"/>
                <a:gd fmla="*/ 2 h 154" name="T3"/>
                <a:gd fmla="*/ 46 w 153" name="T4"/>
                <a:gd fmla="*/ 6 h 154" name="T5"/>
                <a:gd fmla="*/ 33 w 153" name="T6"/>
                <a:gd fmla="*/ 14 h 154" name="T7"/>
                <a:gd fmla="*/ 23 w 153" name="T8"/>
                <a:gd fmla="*/ 22 h 154" name="T9"/>
                <a:gd fmla="*/ 13 w 153" name="T10"/>
                <a:gd fmla="*/ 34 h 154" name="T11"/>
                <a:gd fmla="*/ 5 w 153" name="T12"/>
                <a:gd fmla="*/ 47 h 154" name="T13"/>
                <a:gd fmla="*/ 1 w 153" name="T14"/>
                <a:gd fmla="*/ 61 h 154" name="T15"/>
                <a:gd fmla="*/ 0 w 153" name="T16"/>
                <a:gd fmla="*/ 77 h 154" name="T17"/>
                <a:gd fmla="*/ 0 w 153" name="T18"/>
                <a:gd fmla="*/ 85 h 154" name="T19"/>
                <a:gd fmla="*/ 3 w 153" name="T20"/>
                <a:gd fmla="*/ 100 h 154" name="T21"/>
                <a:gd fmla="*/ 8 w 153" name="T22"/>
                <a:gd fmla="*/ 114 h 154" name="T23"/>
                <a:gd fmla="*/ 17 w 153" name="T24"/>
                <a:gd fmla="*/ 126 h 154" name="T25"/>
                <a:gd fmla="*/ 28 w 153" name="T26"/>
                <a:gd fmla="*/ 137 h 154" name="T27"/>
                <a:gd fmla="*/ 40 w 153" name="T28"/>
                <a:gd fmla="*/ 144 h 154" name="T29"/>
                <a:gd fmla="*/ 54 w 153" name="T30"/>
                <a:gd fmla="*/ 151 h 154" name="T31"/>
                <a:gd fmla="*/ 69 w 153" name="T32"/>
                <a:gd fmla="*/ 154 h 154" name="T33"/>
                <a:gd fmla="*/ 77 w 153" name="T34"/>
                <a:gd fmla="*/ 154 h 154" name="T35"/>
                <a:gd fmla="*/ 92 w 153" name="T36"/>
                <a:gd fmla="*/ 153 h 154" name="T37"/>
                <a:gd fmla="*/ 107 w 153" name="T38"/>
                <a:gd fmla="*/ 147 h 154" name="T39"/>
                <a:gd fmla="*/ 120 w 153" name="T40"/>
                <a:gd fmla="*/ 141 h 154" name="T41"/>
                <a:gd fmla="*/ 132 w 153" name="T42"/>
                <a:gd fmla="*/ 131 h 154" name="T43"/>
                <a:gd fmla="*/ 140 w 153" name="T44"/>
                <a:gd fmla="*/ 120 h 154" name="T45"/>
                <a:gd fmla="*/ 148 w 153" name="T46"/>
                <a:gd fmla="*/ 106 h 154" name="T47"/>
                <a:gd fmla="*/ 152 w 153" name="T48"/>
                <a:gd fmla="*/ 92 h 154" name="T49"/>
                <a:gd fmla="*/ 153 w 153" name="T50"/>
                <a:gd fmla="*/ 77 h 154" name="T51"/>
                <a:gd fmla="*/ 153 w 153" name="T52"/>
                <a:gd fmla="*/ 69 h 154" name="T53"/>
                <a:gd fmla="*/ 150 w 153" name="T54"/>
                <a:gd fmla="*/ 55 h 154" name="T55"/>
                <a:gd fmla="*/ 145 w 153" name="T56"/>
                <a:gd fmla="*/ 41 h 154" name="T57"/>
                <a:gd fmla="*/ 136 w 153" name="T58"/>
                <a:gd fmla="*/ 28 h 154" name="T59"/>
                <a:gd fmla="*/ 125 w 153" name="T60"/>
                <a:gd fmla="*/ 18 h 154" name="T61"/>
                <a:gd fmla="*/ 113 w 153" name="T62"/>
                <a:gd fmla="*/ 9 h 154" name="T63"/>
                <a:gd fmla="*/ 99 w 153" name="T64"/>
                <a:gd fmla="*/ 4 h 154" name="T65"/>
                <a:gd fmla="*/ 84 w 153" name="T66"/>
                <a:gd fmla="*/ 1 h 154" name="T67"/>
                <a:gd fmla="*/ 77 w 153" name="T68"/>
                <a:gd fmla="*/ 0 h 154" name="T69"/>
                <a:gd fmla="*/ 77 w 153" name="T70"/>
                <a:gd fmla="*/ 140 h 154" name="T71"/>
                <a:gd fmla="*/ 64 w 153" name="T72"/>
                <a:gd fmla="*/ 139 h 154" name="T73"/>
                <a:gd fmla="*/ 42 w 153" name="T74"/>
                <a:gd fmla="*/ 129 h 154" name="T75"/>
                <a:gd fmla="*/ 25 w 153" name="T76"/>
                <a:gd fmla="*/ 112 h 154" name="T77"/>
                <a:gd fmla="*/ 15 w 153" name="T78"/>
                <a:gd fmla="*/ 89 h 154" name="T79"/>
                <a:gd fmla="*/ 14 w 153" name="T80"/>
                <a:gd fmla="*/ 77 h 154" name="T81"/>
                <a:gd fmla="*/ 14 w 153" name="T82"/>
                <a:gd fmla="*/ 71 h 154" name="T83"/>
                <a:gd fmla="*/ 18 w 153" name="T84"/>
                <a:gd fmla="*/ 52 h 154" name="T85"/>
                <a:gd fmla="*/ 32 w 153" name="T86"/>
                <a:gd fmla="*/ 33 h 154" name="T87"/>
                <a:gd fmla="*/ 52 w 153" name="T88"/>
                <a:gd fmla="*/ 19 h 154" name="T89"/>
                <a:gd fmla="*/ 70 w 153" name="T90"/>
                <a:gd fmla="*/ 15 h 154" name="T91"/>
                <a:gd fmla="*/ 77 w 153" name="T92"/>
                <a:gd fmla="*/ 14 h 154" name="T93"/>
                <a:gd fmla="*/ 89 w 153" name="T94"/>
                <a:gd fmla="*/ 16 h 154" name="T95"/>
                <a:gd fmla="*/ 112 w 153" name="T96"/>
                <a:gd fmla="*/ 24 h 154" name="T97"/>
                <a:gd fmla="*/ 128 w 153" name="T98"/>
                <a:gd fmla="*/ 42 h 154" name="T99"/>
                <a:gd fmla="*/ 138 w 153" name="T100"/>
                <a:gd fmla="*/ 64 h 154" name="T101"/>
                <a:gd fmla="*/ 139 w 153" name="T102"/>
                <a:gd fmla="*/ 77 h 154" name="T103"/>
                <a:gd fmla="*/ 139 w 153" name="T104"/>
                <a:gd fmla="*/ 84 h 154" name="T105"/>
                <a:gd fmla="*/ 135 w 153" name="T106"/>
                <a:gd fmla="*/ 101 h 154" name="T107"/>
                <a:gd fmla="*/ 121 w 153" name="T108"/>
                <a:gd fmla="*/ 122 h 154" name="T109"/>
                <a:gd fmla="*/ 101 w 153" name="T110"/>
                <a:gd fmla="*/ 135 h 154" name="T111"/>
                <a:gd fmla="*/ 83 w 153" name="T112"/>
                <a:gd fmla="*/ 140 h 154" name="T113"/>
                <a:gd fmla="*/ 77 w 153" name="T114"/>
                <a:gd fmla="*/ 140 h 154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54" w="153">
                  <a:moveTo>
                    <a:pt x="77" y="0"/>
                  </a:moveTo>
                  <a:lnTo>
                    <a:pt x="77" y="0"/>
                  </a:lnTo>
                  <a:lnTo>
                    <a:pt x="69" y="1"/>
                  </a:lnTo>
                  <a:lnTo>
                    <a:pt x="61" y="2"/>
                  </a:lnTo>
                  <a:lnTo>
                    <a:pt x="54" y="4"/>
                  </a:lnTo>
                  <a:lnTo>
                    <a:pt x="46" y="6"/>
                  </a:lnTo>
                  <a:lnTo>
                    <a:pt x="40" y="9"/>
                  </a:lnTo>
                  <a:lnTo>
                    <a:pt x="33" y="14"/>
                  </a:lnTo>
                  <a:lnTo>
                    <a:pt x="28" y="18"/>
                  </a:lnTo>
                  <a:lnTo>
                    <a:pt x="23" y="22"/>
                  </a:lnTo>
                  <a:lnTo>
                    <a:pt x="17" y="28"/>
                  </a:lnTo>
                  <a:lnTo>
                    <a:pt x="13" y="34"/>
                  </a:lnTo>
                  <a:lnTo>
                    <a:pt x="8" y="41"/>
                  </a:lnTo>
                  <a:lnTo>
                    <a:pt x="5" y="47"/>
                  </a:lnTo>
                  <a:lnTo>
                    <a:pt x="3" y="55"/>
                  </a:lnTo>
                  <a:lnTo>
                    <a:pt x="1" y="61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5" y="106"/>
                  </a:lnTo>
                  <a:lnTo>
                    <a:pt x="8" y="114"/>
                  </a:lnTo>
                  <a:lnTo>
                    <a:pt x="13" y="120"/>
                  </a:lnTo>
                  <a:lnTo>
                    <a:pt x="17" y="126"/>
                  </a:lnTo>
                  <a:lnTo>
                    <a:pt x="23" y="131"/>
                  </a:lnTo>
                  <a:lnTo>
                    <a:pt x="28" y="137"/>
                  </a:lnTo>
                  <a:lnTo>
                    <a:pt x="33" y="141"/>
                  </a:lnTo>
                  <a:lnTo>
                    <a:pt x="40" y="144"/>
                  </a:lnTo>
                  <a:lnTo>
                    <a:pt x="46" y="147"/>
                  </a:lnTo>
                  <a:lnTo>
                    <a:pt x="54" y="151"/>
                  </a:lnTo>
                  <a:lnTo>
                    <a:pt x="61" y="153"/>
                  </a:lnTo>
                  <a:lnTo>
                    <a:pt x="69" y="154"/>
                  </a:lnTo>
                  <a:lnTo>
                    <a:pt x="77" y="154"/>
                  </a:lnTo>
                  <a:lnTo>
                    <a:pt x="77" y="154"/>
                  </a:lnTo>
                  <a:lnTo>
                    <a:pt x="84" y="154"/>
                  </a:lnTo>
                  <a:lnTo>
                    <a:pt x="92" y="153"/>
                  </a:lnTo>
                  <a:lnTo>
                    <a:pt x="99" y="151"/>
                  </a:lnTo>
                  <a:lnTo>
                    <a:pt x="107" y="147"/>
                  </a:lnTo>
                  <a:lnTo>
                    <a:pt x="113" y="144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1"/>
                  </a:lnTo>
                  <a:lnTo>
                    <a:pt x="136" y="126"/>
                  </a:lnTo>
                  <a:lnTo>
                    <a:pt x="140" y="120"/>
                  </a:lnTo>
                  <a:lnTo>
                    <a:pt x="145" y="114"/>
                  </a:lnTo>
                  <a:lnTo>
                    <a:pt x="148" y="106"/>
                  </a:lnTo>
                  <a:lnTo>
                    <a:pt x="150" y="100"/>
                  </a:lnTo>
                  <a:lnTo>
                    <a:pt x="152" y="92"/>
                  </a:lnTo>
                  <a:lnTo>
                    <a:pt x="153" y="85"/>
                  </a:lnTo>
                  <a:lnTo>
                    <a:pt x="153" y="77"/>
                  </a:lnTo>
                  <a:lnTo>
                    <a:pt x="153" y="77"/>
                  </a:lnTo>
                  <a:lnTo>
                    <a:pt x="153" y="69"/>
                  </a:lnTo>
                  <a:lnTo>
                    <a:pt x="152" y="61"/>
                  </a:lnTo>
                  <a:lnTo>
                    <a:pt x="150" y="55"/>
                  </a:lnTo>
                  <a:lnTo>
                    <a:pt x="148" y="47"/>
                  </a:lnTo>
                  <a:lnTo>
                    <a:pt x="145" y="41"/>
                  </a:lnTo>
                  <a:lnTo>
                    <a:pt x="140" y="34"/>
                  </a:lnTo>
                  <a:lnTo>
                    <a:pt x="136" y="28"/>
                  </a:lnTo>
                  <a:lnTo>
                    <a:pt x="132" y="22"/>
                  </a:lnTo>
                  <a:lnTo>
                    <a:pt x="125" y="18"/>
                  </a:lnTo>
                  <a:lnTo>
                    <a:pt x="120" y="14"/>
                  </a:lnTo>
                  <a:lnTo>
                    <a:pt x="113" y="9"/>
                  </a:lnTo>
                  <a:lnTo>
                    <a:pt x="107" y="6"/>
                  </a:lnTo>
                  <a:lnTo>
                    <a:pt x="99" y="4"/>
                  </a:lnTo>
                  <a:lnTo>
                    <a:pt x="92" y="2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77" y="0"/>
                  </a:lnTo>
                  <a:close/>
                  <a:moveTo>
                    <a:pt x="77" y="140"/>
                  </a:moveTo>
                  <a:lnTo>
                    <a:pt x="77" y="140"/>
                  </a:lnTo>
                  <a:lnTo>
                    <a:pt x="70" y="140"/>
                  </a:lnTo>
                  <a:lnTo>
                    <a:pt x="64" y="139"/>
                  </a:lnTo>
                  <a:lnTo>
                    <a:pt x="52" y="135"/>
                  </a:lnTo>
                  <a:lnTo>
                    <a:pt x="42" y="129"/>
                  </a:lnTo>
                  <a:lnTo>
                    <a:pt x="32" y="122"/>
                  </a:lnTo>
                  <a:lnTo>
                    <a:pt x="25" y="112"/>
                  </a:lnTo>
                  <a:lnTo>
                    <a:pt x="18" y="101"/>
                  </a:lnTo>
                  <a:lnTo>
                    <a:pt x="15" y="89"/>
                  </a:lnTo>
                  <a:lnTo>
                    <a:pt x="14" y="84"/>
                  </a:lnTo>
                  <a:lnTo>
                    <a:pt x="14" y="77"/>
                  </a:lnTo>
                  <a:lnTo>
                    <a:pt x="14" y="77"/>
                  </a:lnTo>
                  <a:lnTo>
                    <a:pt x="14" y="71"/>
                  </a:lnTo>
                  <a:lnTo>
                    <a:pt x="15" y="64"/>
                  </a:lnTo>
                  <a:lnTo>
                    <a:pt x="18" y="52"/>
                  </a:lnTo>
                  <a:lnTo>
                    <a:pt x="25" y="42"/>
                  </a:lnTo>
                  <a:lnTo>
                    <a:pt x="32" y="33"/>
                  </a:lnTo>
                  <a:lnTo>
                    <a:pt x="42" y="24"/>
                  </a:lnTo>
                  <a:lnTo>
                    <a:pt x="52" y="19"/>
                  </a:lnTo>
                  <a:lnTo>
                    <a:pt x="64" y="16"/>
                  </a:lnTo>
                  <a:lnTo>
                    <a:pt x="70" y="15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83" y="15"/>
                  </a:lnTo>
                  <a:lnTo>
                    <a:pt x="89" y="16"/>
                  </a:lnTo>
                  <a:lnTo>
                    <a:pt x="101" y="19"/>
                  </a:lnTo>
                  <a:lnTo>
                    <a:pt x="112" y="24"/>
                  </a:lnTo>
                  <a:lnTo>
                    <a:pt x="121" y="33"/>
                  </a:lnTo>
                  <a:lnTo>
                    <a:pt x="128" y="42"/>
                  </a:lnTo>
                  <a:lnTo>
                    <a:pt x="135" y="52"/>
                  </a:lnTo>
                  <a:lnTo>
                    <a:pt x="138" y="64"/>
                  </a:lnTo>
                  <a:lnTo>
                    <a:pt x="139" y="71"/>
                  </a:lnTo>
                  <a:lnTo>
                    <a:pt x="139" y="77"/>
                  </a:lnTo>
                  <a:lnTo>
                    <a:pt x="139" y="77"/>
                  </a:lnTo>
                  <a:lnTo>
                    <a:pt x="139" y="84"/>
                  </a:lnTo>
                  <a:lnTo>
                    <a:pt x="138" y="89"/>
                  </a:lnTo>
                  <a:lnTo>
                    <a:pt x="135" y="101"/>
                  </a:lnTo>
                  <a:lnTo>
                    <a:pt x="128" y="112"/>
                  </a:lnTo>
                  <a:lnTo>
                    <a:pt x="121" y="122"/>
                  </a:lnTo>
                  <a:lnTo>
                    <a:pt x="112" y="129"/>
                  </a:lnTo>
                  <a:lnTo>
                    <a:pt x="101" y="135"/>
                  </a:lnTo>
                  <a:lnTo>
                    <a:pt x="89" y="139"/>
                  </a:lnTo>
                  <a:lnTo>
                    <a:pt x="83" y="140"/>
                  </a:lnTo>
                  <a:lnTo>
                    <a:pt x="77" y="140"/>
                  </a:lnTo>
                  <a:lnTo>
                    <a:pt x="77" y="1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Freeform 120"/>
            <p:cNvSpPr>
              <a:spLocks noEditPoints="1"/>
            </p:cNvSpPr>
            <p:nvPr/>
          </p:nvSpPr>
          <p:spPr bwMode="auto">
            <a:xfrm>
              <a:off x="3238500" y="3127375"/>
              <a:ext cx="341313" cy="342900"/>
            </a:xfrm>
            <a:custGeom>
              <a:gdLst>
                <a:gd fmla="*/ 197 w 215" name="T0"/>
                <a:gd fmla="*/ 83 h 216" name="T1"/>
                <a:gd fmla="*/ 209 w 215" name="T2"/>
                <a:gd fmla="*/ 70 h 216" name="T3"/>
                <a:gd fmla="*/ 171 w 215" name="T4"/>
                <a:gd fmla="*/ 42 h 216" name="T5"/>
                <a:gd fmla="*/ 143 w 215" name="T6"/>
                <a:gd fmla="*/ 4 h 216" name="T7"/>
                <a:gd fmla="*/ 129 w 215" name="T8"/>
                <a:gd fmla="*/ 18 h 216" name="T9"/>
                <a:gd fmla="*/ 83 w 215" name="T10"/>
                <a:gd fmla="*/ 18 h 216" name="T11"/>
                <a:gd fmla="*/ 69 w 215" name="T12"/>
                <a:gd fmla="*/ 5 h 216" name="T13"/>
                <a:gd fmla="*/ 41 w 215" name="T14"/>
                <a:gd fmla="*/ 41 h 216" name="T15"/>
                <a:gd fmla="*/ 3 w 215" name="T16"/>
                <a:gd fmla="*/ 71 h 216" name="T17"/>
                <a:gd fmla="*/ 14 w 215" name="T18"/>
                <a:gd fmla="*/ 86 h 216" name="T19"/>
                <a:gd fmla="*/ 13 w 215" name="T20"/>
                <a:gd fmla="*/ 132 h 216" name="T21"/>
                <a:gd fmla="*/ 4 w 215" name="T22"/>
                <a:gd fmla="*/ 146 h 216" name="T23"/>
                <a:gd fmla="*/ 36 w 215" name="T24"/>
                <a:gd fmla="*/ 175 h 216" name="T25"/>
                <a:gd fmla="*/ 71 w 215" name="T26"/>
                <a:gd fmla="*/ 212 h 216" name="T27"/>
                <a:gd fmla="*/ 86 w 215" name="T28"/>
                <a:gd fmla="*/ 203 h 216" name="T29"/>
                <a:gd fmla="*/ 130 w 215" name="T30"/>
                <a:gd fmla="*/ 202 h 216" name="T31"/>
                <a:gd fmla="*/ 144 w 215" name="T32"/>
                <a:gd fmla="*/ 211 h 216" name="T33"/>
                <a:gd fmla="*/ 174 w 215" name="T34"/>
                <a:gd fmla="*/ 177 h 216" name="T35"/>
                <a:gd fmla="*/ 210 w 215" name="T36"/>
                <a:gd fmla="*/ 144 h 216" name="T37"/>
                <a:gd fmla="*/ 198 w 215" name="T38"/>
                <a:gd fmla="*/ 130 h 216" name="T39"/>
                <a:gd fmla="*/ 184 w 215" name="T40"/>
                <a:gd fmla="*/ 161 h 216" name="T41"/>
                <a:gd fmla="*/ 169 w 215" name="T42"/>
                <a:gd fmla="*/ 161 h 216" name="T43"/>
                <a:gd fmla="*/ 162 w 215" name="T44"/>
                <a:gd fmla="*/ 185 h 216" name="T45"/>
                <a:gd fmla="*/ 136 w 215" name="T46"/>
                <a:gd fmla="*/ 186 h 216" name="T47"/>
                <a:gd fmla="*/ 118 w 215" name="T48"/>
                <a:gd fmla="*/ 191 h 216" name="T49"/>
                <a:gd fmla="*/ 98 w 215" name="T50"/>
                <a:gd fmla="*/ 191 h 216" name="T51"/>
                <a:gd fmla="*/ 80 w 215" name="T52"/>
                <a:gd fmla="*/ 187 h 216" name="T53"/>
                <a:gd fmla="*/ 54 w 215" name="T54"/>
                <a:gd fmla="*/ 186 h 216" name="T55"/>
                <a:gd fmla="*/ 54 w 215" name="T56"/>
                <a:gd fmla="*/ 173 h 216" name="T57"/>
                <a:gd fmla="*/ 30 w 215" name="T58"/>
                <a:gd fmla="*/ 162 h 216" name="T59"/>
                <a:gd fmla="*/ 29 w 215" name="T60"/>
                <a:gd fmla="*/ 137 h 216" name="T61"/>
                <a:gd fmla="*/ 26 w 215" name="T62"/>
                <a:gd fmla="*/ 120 h 216" name="T63"/>
                <a:gd fmla="*/ 26 w 215" name="T64"/>
                <a:gd fmla="*/ 98 h 216" name="T65"/>
                <a:gd fmla="*/ 30 w 215" name="T66"/>
                <a:gd fmla="*/ 83 h 216" name="T67"/>
                <a:gd fmla="*/ 29 w 215" name="T68"/>
                <a:gd fmla="*/ 55 h 216" name="T69"/>
                <a:gd fmla="*/ 46 w 215" name="T70"/>
                <a:gd fmla="*/ 56 h 216" name="T71"/>
                <a:gd fmla="*/ 53 w 215" name="T72"/>
                <a:gd fmla="*/ 31 h 216" name="T73"/>
                <a:gd fmla="*/ 81 w 215" name="T74"/>
                <a:gd fmla="*/ 33 h 216" name="T75"/>
                <a:gd fmla="*/ 95 w 215" name="T76"/>
                <a:gd fmla="*/ 30 h 216" name="T77"/>
                <a:gd fmla="*/ 117 w 215" name="T78"/>
                <a:gd fmla="*/ 30 h 216" name="T79"/>
                <a:gd fmla="*/ 130 w 215" name="T80"/>
                <a:gd fmla="*/ 33 h 216" name="T81"/>
                <a:gd fmla="*/ 159 w 215" name="T82"/>
                <a:gd fmla="*/ 30 h 216" name="T83"/>
                <a:gd fmla="*/ 158 w 215" name="T84"/>
                <a:gd fmla="*/ 49 h 216" name="T85"/>
                <a:gd fmla="*/ 183 w 215" name="T86"/>
                <a:gd fmla="*/ 53 h 216" name="T87"/>
                <a:gd fmla="*/ 181 w 215" name="T88"/>
                <a:gd fmla="*/ 82 h 216" name="T89"/>
                <a:gd fmla="*/ 185 w 215" name="T90"/>
                <a:gd fmla="*/ 95 h 216" name="T91"/>
                <a:gd fmla="*/ 186 w 215" name="T92"/>
                <a:gd fmla="*/ 118 h 216" name="T93"/>
                <a:gd fmla="*/ 183 w 215" name="T94"/>
                <a:gd fmla="*/ 133 h 216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216" w="215">
                  <a:moveTo>
                    <a:pt x="215" y="126"/>
                  </a:moveTo>
                  <a:lnTo>
                    <a:pt x="215" y="87"/>
                  </a:lnTo>
                  <a:lnTo>
                    <a:pt x="197" y="83"/>
                  </a:lnTo>
                  <a:lnTo>
                    <a:pt x="197" y="83"/>
                  </a:lnTo>
                  <a:lnTo>
                    <a:pt x="196" y="82"/>
                  </a:lnTo>
                  <a:lnTo>
                    <a:pt x="209" y="70"/>
                  </a:lnTo>
                  <a:lnTo>
                    <a:pt x="190" y="37"/>
                  </a:lnTo>
                  <a:lnTo>
                    <a:pt x="171" y="42"/>
                  </a:lnTo>
                  <a:lnTo>
                    <a:pt x="171" y="42"/>
                  </a:lnTo>
                  <a:lnTo>
                    <a:pt x="171" y="41"/>
                  </a:lnTo>
                  <a:lnTo>
                    <a:pt x="177" y="24"/>
                  </a:lnTo>
                  <a:lnTo>
                    <a:pt x="143" y="4"/>
                  </a:lnTo>
                  <a:lnTo>
                    <a:pt x="130" y="18"/>
                  </a:lnTo>
                  <a:lnTo>
                    <a:pt x="130" y="18"/>
                  </a:lnTo>
                  <a:lnTo>
                    <a:pt x="129" y="18"/>
                  </a:lnTo>
                  <a:lnTo>
                    <a:pt x="125" y="0"/>
                  </a:lnTo>
                  <a:lnTo>
                    <a:pt x="86" y="0"/>
                  </a:lnTo>
                  <a:lnTo>
                    <a:pt x="83" y="18"/>
                  </a:lnTo>
                  <a:lnTo>
                    <a:pt x="83" y="18"/>
                  </a:lnTo>
                  <a:lnTo>
                    <a:pt x="81" y="18"/>
                  </a:lnTo>
                  <a:lnTo>
                    <a:pt x="69" y="5"/>
                  </a:lnTo>
                  <a:lnTo>
                    <a:pt x="35" y="25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39" y="43"/>
                  </a:lnTo>
                  <a:lnTo>
                    <a:pt x="22" y="38"/>
                  </a:lnTo>
                  <a:lnTo>
                    <a:pt x="3" y="71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4" y="86"/>
                  </a:lnTo>
                  <a:lnTo>
                    <a:pt x="0" y="90"/>
                  </a:lnTo>
                  <a:lnTo>
                    <a:pt x="0" y="128"/>
                  </a:lnTo>
                  <a:lnTo>
                    <a:pt x="13" y="132"/>
                  </a:lnTo>
                  <a:lnTo>
                    <a:pt x="13" y="132"/>
                  </a:lnTo>
                  <a:lnTo>
                    <a:pt x="15" y="137"/>
                  </a:lnTo>
                  <a:lnTo>
                    <a:pt x="4" y="146"/>
                  </a:lnTo>
                  <a:lnTo>
                    <a:pt x="23" y="179"/>
                  </a:lnTo>
                  <a:lnTo>
                    <a:pt x="36" y="175"/>
                  </a:lnTo>
                  <a:lnTo>
                    <a:pt x="36" y="175"/>
                  </a:lnTo>
                  <a:lnTo>
                    <a:pt x="41" y="180"/>
                  </a:lnTo>
                  <a:lnTo>
                    <a:pt x="37" y="192"/>
                  </a:lnTo>
                  <a:lnTo>
                    <a:pt x="71" y="212"/>
                  </a:lnTo>
                  <a:lnTo>
                    <a:pt x="80" y="202"/>
                  </a:lnTo>
                  <a:lnTo>
                    <a:pt x="80" y="202"/>
                  </a:lnTo>
                  <a:lnTo>
                    <a:pt x="86" y="203"/>
                  </a:lnTo>
                  <a:lnTo>
                    <a:pt x="88" y="216"/>
                  </a:lnTo>
                  <a:lnTo>
                    <a:pt x="127" y="216"/>
                  </a:lnTo>
                  <a:lnTo>
                    <a:pt x="130" y="202"/>
                  </a:lnTo>
                  <a:lnTo>
                    <a:pt x="130" y="202"/>
                  </a:lnTo>
                  <a:lnTo>
                    <a:pt x="136" y="201"/>
                  </a:lnTo>
                  <a:lnTo>
                    <a:pt x="144" y="211"/>
                  </a:lnTo>
                  <a:lnTo>
                    <a:pt x="179" y="191"/>
                  </a:lnTo>
                  <a:lnTo>
                    <a:pt x="174" y="177"/>
                  </a:lnTo>
                  <a:lnTo>
                    <a:pt x="174" y="177"/>
                  </a:lnTo>
                  <a:lnTo>
                    <a:pt x="177" y="173"/>
                  </a:lnTo>
                  <a:lnTo>
                    <a:pt x="191" y="177"/>
                  </a:lnTo>
                  <a:lnTo>
                    <a:pt x="210" y="144"/>
                  </a:lnTo>
                  <a:lnTo>
                    <a:pt x="198" y="133"/>
                  </a:lnTo>
                  <a:lnTo>
                    <a:pt x="198" y="133"/>
                  </a:lnTo>
                  <a:lnTo>
                    <a:pt x="198" y="130"/>
                  </a:lnTo>
                  <a:lnTo>
                    <a:pt x="215" y="126"/>
                  </a:lnTo>
                  <a:close/>
                  <a:moveTo>
                    <a:pt x="193" y="147"/>
                  </a:moveTo>
                  <a:lnTo>
                    <a:pt x="184" y="161"/>
                  </a:lnTo>
                  <a:lnTo>
                    <a:pt x="172" y="157"/>
                  </a:lnTo>
                  <a:lnTo>
                    <a:pt x="169" y="161"/>
                  </a:lnTo>
                  <a:lnTo>
                    <a:pt x="169" y="161"/>
                  </a:lnTo>
                  <a:lnTo>
                    <a:pt x="161" y="169"/>
                  </a:lnTo>
                  <a:lnTo>
                    <a:pt x="157" y="173"/>
                  </a:lnTo>
                  <a:lnTo>
                    <a:pt x="162" y="185"/>
                  </a:lnTo>
                  <a:lnTo>
                    <a:pt x="148" y="192"/>
                  </a:lnTo>
                  <a:lnTo>
                    <a:pt x="140" y="184"/>
                  </a:lnTo>
                  <a:lnTo>
                    <a:pt x="136" y="186"/>
                  </a:lnTo>
                  <a:lnTo>
                    <a:pt x="136" y="186"/>
                  </a:lnTo>
                  <a:lnTo>
                    <a:pt x="123" y="190"/>
                  </a:lnTo>
                  <a:lnTo>
                    <a:pt x="118" y="191"/>
                  </a:lnTo>
                  <a:lnTo>
                    <a:pt x="116" y="202"/>
                  </a:lnTo>
                  <a:lnTo>
                    <a:pt x="100" y="202"/>
                  </a:lnTo>
                  <a:lnTo>
                    <a:pt x="98" y="191"/>
                  </a:lnTo>
                  <a:lnTo>
                    <a:pt x="93" y="190"/>
                  </a:lnTo>
                  <a:lnTo>
                    <a:pt x="93" y="190"/>
                  </a:lnTo>
                  <a:lnTo>
                    <a:pt x="80" y="187"/>
                  </a:lnTo>
                  <a:lnTo>
                    <a:pt x="75" y="186"/>
                  </a:lnTo>
                  <a:lnTo>
                    <a:pt x="68" y="193"/>
                  </a:lnTo>
                  <a:lnTo>
                    <a:pt x="54" y="186"/>
                  </a:lnTo>
                  <a:lnTo>
                    <a:pt x="57" y="176"/>
                  </a:lnTo>
                  <a:lnTo>
                    <a:pt x="54" y="173"/>
                  </a:lnTo>
                  <a:lnTo>
                    <a:pt x="54" y="173"/>
                  </a:lnTo>
                  <a:lnTo>
                    <a:pt x="44" y="163"/>
                  </a:lnTo>
                  <a:lnTo>
                    <a:pt x="41" y="159"/>
                  </a:lnTo>
                  <a:lnTo>
                    <a:pt x="30" y="162"/>
                  </a:lnTo>
                  <a:lnTo>
                    <a:pt x="22" y="149"/>
                  </a:lnTo>
                  <a:lnTo>
                    <a:pt x="31" y="141"/>
                  </a:lnTo>
                  <a:lnTo>
                    <a:pt x="29" y="137"/>
                  </a:lnTo>
                  <a:lnTo>
                    <a:pt x="29" y="137"/>
                  </a:lnTo>
                  <a:lnTo>
                    <a:pt x="27" y="124"/>
                  </a:lnTo>
                  <a:lnTo>
                    <a:pt x="26" y="120"/>
                  </a:lnTo>
                  <a:lnTo>
                    <a:pt x="14" y="117"/>
                  </a:lnTo>
                  <a:lnTo>
                    <a:pt x="14" y="100"/>
                  </a:lnTo>
                  <a:lnTo>
                    <a:pt x="26" y="98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30" y="83"/>
                  </a:lnTo>
                  <a:lnTo>
                    <a:pt x="32" y="78"/>
                  </a:lnTo>
                  <a:lnTo>
                    <a:pt x="21" y="69"/>
                  </a:lnTo>
                  <a:lnTo>
                    <a:pt x="29" y="55"/>
                  </a:lnTo>
                  <a:lnTo>
                    <a:pt x="43" y="59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54" y="49"/>
                  </a:lnTo>
                  <a:lnTo>
                    <a:pt x="57" y="46"/>
                  </a:lnTo>
                  <a:lnTo>
                    <a:pt x="53" y="31"/>
                  </a:lnTo>
                  <a:lnTo>
                    <a:pt x="67" y="24"/>
                  </a:lnTo>
                  <a:lnTo>
                    <a:pt x="76" y="34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9" y="31"/>
                  </a:lnTo>
                  <a:lnTo>
                    <a:pt x="95" y="30"/>
                  </a:lnTo>
                  <a:lnTo>
                    <a:pt x="98" y="14"/>
                  </a:lnTo>
                  <a:lnTo>
                    <a:pt x="114" y="14"/>
                  </a:lnTo>
                  <a:lnTo>
                    <a:pt x="117" y="30"/>
                  </a:lnTo>
                  <a:lnTo>
                    <a:pt x="122" y="31"/>
                  </a:lnTo>
                  <a:lnTo>
                    <a:pt x="122" y="31"/>
                  </a:lnTo>
                  <a:lnTo>
                    <a:pt x="130" y="33"/>
                  </a:lnTo>
                  <a:lnTo>
                    <a:pt x="135" y="34"/>
                  </a:lnTo>
                  <a:lnTo>
                    <a:pt x="145" y="23"/>
                  </a:lnTo>
                  <a:lnTo>
                    <a:pt x="159" y="30"/>
                  </a:lnTo>
                  <a:lnTo>
                    <a:pt x="154" y="46"/>
                  </a:lnTo>
                  <a:lnTo>
                    <a:pt x="158" y="49"/>
                  </a:lnTo>
                  <a:lnTo>
                    <a:pt x="158" y="49"/>
                  </a:lnTo>
                  <a:lnTo>
                    <a:pt x="165" y="55"/>
                  </a:lnTo>
                  <a:lnTo>
                    <a:pt x="167" y="58"/>
                  </a:lnTo>
                  <a:lnTo>
                    <a:pt x="183" y="53"/>
                  </a:lnTo>
                  <a:lnTo>
                    <a:pt x="192" y="67"/>
                  </a:lnTo>
                  <a:lnTo>
                    <a:pt x="180" y="78"/>
                  </a:lnTo>
                  <a:lnTo>
                    <a:pt x="181" y="82"/>
                  </a:lnTo>
                  <a:lnTo>
                    <a:pt x="181" y="82"/>
                  </a:lnTo>
                  <a:lnTo>
                    <a:pt x="184" y="91"/>
                  </a:lnTo>
                  <a:lnTo>
                    <a:pt x="185" y="95"/>
                  </a:lnTo>
                  <a:lnTo>
                    <a:pt x="201" y="98"/>
                  </a:lnTo>
                  <a:lnTo>
                    <a:pt x="201" y="114"/>
                  </a:lnTo>
                  <a:lnTo>
                    <a:pt x="186" y="118"/>
                  </a:lnTo>
                  <a:lnTo>
                    <a:pt x="185" y="123"/>
                  </a:lnTo>
                  <a:lnTo>
                    <a:pt x="185" y="123"/>
                  </a:lnTo>
                  <a:lnTo>
                    <a:pt x="183" y="133"/>
                  </a:lnTo>
                  <a:lnTo>
                    <a:pt x="182" y="137"/>
                  </a:lnTo>
                  <a:lnTo>
                    <a:pt x="193" y="14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Freeform 121"/>
            <p:cNvSpPr>
              <a:spLocks noEditPoints="1"/>
            </p:cNvSpPr>
            <p:nvPr/>
          </p:nvSpPr>
          <p:spPr bwMode="auto">
            <a:xfrm>
              <a:off x="3335338" y="3232150"/>
              <a:ext cx="142875" cy="141288"/>
            </a:xfrm>
            <a:custGeom>
              <a:gdLst>
                <a:gd fmla="*/ 44 w 90" name="T0"/>
                <a:gd fmla="*/ 0 h 89" name="T1"/>
                <a:gd fmla="*/ 27 w 90" name="T2"/>
                <a:gd fmla="*/ 3 h 89" name="T3"/>
                <a:gd fmla="*/ 13 w 90" name="T4"/>
                <a:gd fmla="*/ 13 h 89" name="T5"/>
                <a:gd fmla="*/ 3 w 90" name="T6"/>
                <a:gd fmla="*/ 27 h 89" name="T7"/>
                <a:gd fmla="*/ 0 w 90" name="T8"/>
                <a:gd fmla="*/ 44 h 89" name="T9"/>
                <a:gd fmla="*/ 1 w 90" name="T10"/>
                <a:gd fmla="*/ 54 h 89" name="T11"/>
                <a:gd fmla="*/ 8 w 90" name="T12"/>
                <a:gd fmla="*/ 70 h 89" name="T13"/>
                <a:gd fmla="*/ 20 w 90" name="T14"/>
                <a:gd fmla="*/ 82 h 89" name="T15"/>
                <a:gd fmla="*/ 36 w 90" name="T16"/>
                <a:gd fmla="*/ 88 h 89" name="T17"/>
                <a:gd fmla="*/ 44 w 90" name="T18"/>
                <a:gd fmla="*/ 89 h 89" name="T19"/>
                <a:gd fmla="*/ 62 w 90" name="T20"/>
                <a:gd fmla="*/ 86 h 89" name="T21"/>
                <a:gd fmla="*/ 77 w 90" name="T22"/>
                <a:gd fmla="*/ 76 h 89" name="T23"/>
                <a:gd fmla="*/ 86 w 90" name="T24"/>
                <a:gd fmla="*/ 62 h 89" name="T25"/>
                <a:gd fmla="*/ 90 w 90" name="T26"/>
                <a:gd fmla="*/ 44 h 89" name="T27"/>
                <a:gd fmla="*/ 89 w 90" name="T28"/>
                <a:gd fmla="*/ 35 h 89" name="T29"/>
                <a:gd fmla="*/ 82 w 90" name="T30"/>
                <a:gd fmla="*/ 19 h 89" name="T31"/>
                <a:gd fmla="*/ 69 w 90" name="T32"/>
                <a:gd fmla="*/ 7 h 89" name="T33"/>
                <a:gd fmla="*/ 54 w 90" name="T34"/>
                <a:gd fmla="*/ 1 h 89" name="T35"/>
                <a:gd fmla="*/ 44 w 90" name="T36"/>
                <a:gd fmla="*/ 0 h 89" name="T37"/>
                <a:gd fmla="*/ 44 w 90" name="T38"/>
                <a:gd fmla="*/ 75 h 89" name="T39"/>
                <a:gd fmla="*/ 33 w 90" name="T40"/>
                <a:gd fmla="*/ 73 h 89" name="T41"/>
                <a:gd fmla="*/ 23 w 90" name="T42"/>
                <a:gd fmla="*/ 66 h 89" name="T43"/>
                <a:gd fmla="*/ 16 w 90" name="T44"/>
                <a:gd fmla="*/ 56 h 89" name="T45"/>
                <a:gd fmla="*/ 14 w 90" name="T46"/>
                <a:gd fmla="*/ 44 h 89" name="T47"/>
                <a:gd fmla="*/ 14 w 90" name="T48"/>
                <a:gd fmla="*/ 39 h 89" name="T49"/>
                <a:gd fmla="*/ 20 w 90" name="T50"/>
                <a:gd fmla="*/ 28 h 89" name="T51"/>
                <a:gd fmla="*/ 27 w 90" name="T52"/>
                <a:gd fmla="*/ 19 h 89" name="T53"/>
                <a:gd fmla="*/ 39 w 90" name="T54"/>
                <a:gd fmla="*/ 15 h 89" name="T55"/>
                <a:gd fmla="*/ 44 w 90" name="T56"/>
                <a:gd fmla="*/ 14 h 89" name="T57"/>
                <a:gd fmla="*/ 56 w 90" name="T58"/>
                <a:gd fmla="*/ 16 h 89" name="T59"/>
                <a:gd fmla="*/ 66 w 90" name="T60"/>
                <a:gd fmla="*/ 22 h 89" name="T61"/>
                <a:gd fmla="*/ 73 w 90" name="T62"/>
                <a:gd fmla="*/ 32 h 89" name="T63"/>
                <a:gd fmla="*/ 76 w 90" name="T64"/>
                <a:gd fmla="*/ 44 h 89" name="T65"/>
                <a:gd fmla="*/ 75 w 90" name="T66"/>
                <a:gd fmla="*/ 51 h 89" name="T67"/>
                <a:gd fmla="*/ 70 w 90" name="T68"/>
                <a:gd fmla="*/ 61 h 89" name="T69"/>
                <a:gd fmla="*/ 62 w 90" name="T70"/>
                <a:gd fmla="*/ 70 h 89" name="T71"/>
                <a:gd fmla="*/ 51 w 90" name="T72"/>
                <a:gd fmla="*/ 74 h 89" name="T73"/>
                <a:gd fmla="*/ 44 w 90" name="T74"/>
                <a:gd fmla="*/ 75 h 89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89" w="90">
                  <a:moveTo>
                    <a:pt x="44" y="0"/>
                  </a:moveTo>
                  <a:lnTo>
                    <a:pt x="44" y="0"/>
                  </a:lnTo>
                  <a:lnTo>
                    <a:pt x="36" y="1"/>
                  </a:lnTo>
                  <a:lnTo>
                    <a:pt x="27" y="3"/>
                  </a:lnTo>
                  <a:lnTo>
                    <a:pt x="20" y="7"/>
                  </a:lnTo>
                  <a:lnTo>
                    <a:pt x="13" y="13"/>
                  </a:lnTo>
                  <a:lnTo>
                    <a:pt x="8" y="19"/>
                  </a:lnTo>
                  <a:lnTo>
                    <a:pt x="3" y="27"/>
                  </a:lnTo>
                  <a:lnTo>
                    <a:pt x="1" y="3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2"/>
                  </a:lnTo>
                  <a:lnTo>
                    <a:pt x="8" y="70"/>
                  </a:lnTo>
                  <a:lnTo>
                    <a:pt x="13" y="76"/>
                  </a:lnTo>
                  <a:lnTo>
                    <a:pt x="20" y="82"/>
                  </a:lnTo>
                  <a:lnTo>
                    <a:pt x="27" y="86"/>
                  </a:lnTo>
                  <a:lnTo>
                    <a:pt x="36" y="88"/>
                  </a:lnTo>
                  <a:lnTo>
                    <a:pt x="44" y="89"/>
                  </a:lnTo>
                  <a:lnTo>
                    <a:pt x="44" y="89"/>
                  </a:lnTo>
                  <a:lnTo>
                    <a:pt x="54" y="88"/>
                  </a:lnTo>
                  <a:lnTo>
                    <a:pt x="62" y="86"/>
                  </a:lnTo>
                  <a:lnTo>
                    <a:pt x="69" y="82"/>
                  </a:lnTo>
                  <a:lnTo>
                    <a:pt x="77" y="76"/>
                  </a:lnTo>
                  <a:lnTo>
                    <a:pt x="82" y="70"/>
                  </a:lnTo>
                  <a:lnTo>
                    <a:pt x="86" y="62"/>
                  </a:lnTo>
                  <a:lnTo>
                    <a:pt x="89" y="54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89" y="35"/>
                  </a:lnTo>
                  <a:lnTo>
                    <a:pt x="86" y="27"/>
                  </a:lnTo>
                  <a:lnTo>
                    <a:pt x="82" y="19"/>
                  </a:lnTo>
                  <a:lnTo>
                    <a:pt x="77" y="13"/>
                  </a:lnTo>
                  <a:lnTo>
                    <a:pt x="69" y="7"/>
                  </a:lnTo>
                  <a:lnTo>
                    <a:pt x="62" y="3"/>
                  </a:lnTo>
                  <a:lnTo>
                    <a:pt x="54" y="1"/>
                  </a:lnTo>
                  <a:lnTo>
                    <a:pt x="44" y="0"/>
                  </a:lnTo>
                  <a:lnTo>
                    <a:pt x="44" y="0"/>
                  </a:lnTo>
                  <a:close/>
                  <a:moveTo>
                    <a:pt x="44" y="75"/>
                  </a:moveTo>
                  <a:lnTo>
                    <a:pt x="44" y="75"/>
                  </a:lnTo>
                  <a:lnTo>
                    <a:pt x="39" y="74"/>
                  </a:lnTo>
                  <a:lnTo>
                    <a:pt x="33" y="73"/>
                  </a:lnTo>
                  <a:lnTo>
                    <a:pt x="27" y="70"/>
                  </a:lnTo>
                  <a:lnTo>
                    <a:pt x="23" y="66"/>
                  </a:lnTo>
                  <a:lnTo>
                    <a:pt x="20" y="61"/>
                  </a:lnTo>
                  <a:lnTo>
                    <a:pt x="16" y="56"/>
                  </a:lnTo>
                  <a:lnTo>
                    <a:pt x="14" y="51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39"/>
                  </a:lnTo>
                  <a:lnTo>
                    <a:pt x="16" y="32"/>
                  </a:lnTo>
                  <a:lnTo>
                    <a:pt x="20" y="28"/>
                  </a:lnTo>
                  <a:lnTo>
                    <a:pt x="23" y="22"/>
                  </a:lnTo>
                  <a:lnTo>
                    <a:pt x="27" y="19"/>
                  </a:lnTo>
                  <a:lnTo>
                    <a:pt x="33" y="16"/>
                  </a:lnTo>
                  <a:lnTo>
                    <a:pt x="39" y="15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51" y="15"/>
                  </a:lnTo>
                  <a:lnTo>
                    <a:pt x="56" y="16"/>
                  </a:lnTo>
                  <a:lnTo>
                    <a:pt x="62" y="19"/>
                  </a:lnTo>
                  <a:lnTo>
                    <a:pt x="66" y="22"/>
                  </a:lnTo>
                  <a:lnTo>
                    <a:pt x="70" y="28"/>
                  </a:lnTo>
                  <a:lnTo>
                    <a:pt x="73" y="32"/>
                  </a:lnTo>
                  <a:lnTo>
                    <a:pt x="75" y="39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5" y="51"/>
                  </a:lnTo>
                  <a:lnTo>
                    <a:pt x="73" y="56"/>
                  </a:lnTo>
                  <a:lnTo>
                    <a:pt x="70" y="61"/>
                  </a:lnTo>
                  <a:lnTo>
                    <a:pt x="66" y="66"/>
                  </a:lnTo>
                  <a:lnTo>
                    <a:pt x="62" y="70"/>
                  </a:lnTo>
                  <a:lnTo>
                    <a:pt x="56" y="73"/>
                  </a:lnTo>
                  <a:lnTo>
                    <a:pt x="51" y="74"/>
                  </a:lnTo>
                  <a:lnTo>
                    <a:pt x="44" y="75"/>
                  </a:lnTo>
                  <a:lnTo>
                    <a:pt x="44" y="7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Freeform 122"/>
            <p:cNvSpPr>
              <a:spLocks noEditPoints="1"/>
            </p:cNvSpPr>
            <p:nvPr/>
          </p:nvSpPr>
          <p:spPr bwMode="auto">
            <a:xfrm>
              <a:off x="3352800" y="3486150"/>
              <a:ext cx="200025" cy="201613"/>
            </a:xfrm>
            <a:custGeom>
              <a:gdLst>
                <a:gd fmla="*/ 111 w 126" name="T0"/>
                <a:gd fmla="*/ 45 h 127" name="T1"/>
                <a:gd fmla="*/ 117 w 126" name="T2"/>
                <a:gd fmla="*/ 27 h 127" name="T3"/>
                <a:gd fmla="*/ 93 w 126" name="T4"/>
                <a:gd fmla="*/ 10 h 127" name="T5"/>
                <a:gd fmla="*/ 82 w 126" name="T6"/>
                <a:gd fmla="*/ 5 h 127" name="T7"/>
                <a:gd fmla="*/ 53 w 126" name="T8"/>
                <a:gd fmla="*/ 0 h 127" name="T9"/>
                <a:gd fmla="*/ 44 w 126" name="T10"/>
                <a:gd fmla="*/ 15 h 127" name="T11"/>
                <a:gd fmla="*/ 27 w 126" name="T12"/>
                <a:gd fmla="*/ 10 h 127" name="T13"/>
                <a:gd fmla="*/ 11 w 126" name="T14"/>
                <a:gd fmla="*/ 34 h 127" name="T15"/>
                <a:gd fmla="*/ 5 w 126" name="T16"/>
                <a:gd fmla="*/ 45 h 127" name="T17"/>
                <a:gd fmla="*/ 0 w 126" name="T18"/>
                <a:gd fmla="*/ 73 h 127" name="T19"/>
                <a:gd fmla="*/ 15 w 126" name="T20"/>
                <a:gd fmla="*/ 82 h 127" name="T21"/>
                <a:gd fmla="*/ 10 w 126" name="T22"/>
                <a:gd fmla="*/ 100 h 127" name="T23"/>
                <a:gd fmla="*/ 33 w 126" name="T24"/>
                <a:gd fmla="*/ 116 h 127" name="T25"/>
                <a:gd fmla="*/ 44 w 126" name="T26"/>
                <a:gd fmla="*/ 122 h 127" name="T27"/>
                <a:gd fmla="*/ 72 w 126" name="T28"/>
                <a:gd fmla="*/ 127 h 127" name="T29"/>
                <a:gd fmla="*/ 82 w 126" name="T30"/>
                <a:gd fmla="*/ 112 h 127" name="T31"/>
                <a:gd fmla="*/ 99 w 126" name="T32"/>
                <a:gd fmla="*/ 116 h 127" name="T33"/>
                <a:gd fmla="*/ 116 w 126" name="T34"/>
                <a:gd fmla="*/ 93 h 127" name="T35"/>
                <a:gd fmla="*/ 121 w 126" name="T36"/>
                <a:gd fmla="*/ 82 h 127" name="T37"/>
                <a:gd fmla="*/ 126 w 126" name="T38"/>
                <a:gd fmla="*/ 54 h 127" name="T39"/>
                <a:gd fmla="*/ 98 w 126" name="T40"/>
                <a:gd fmla="*/ 73 h 127" name="T41"/>
                <a:gd fmla="*/ 100 w 126" name="T42"/>
                <a:gd fmla="*/ 96 h 127" name="T43"/>
                <a:gd fmla="*/ 81 w 126" name="T44"/>
                <a:gd fmla="*/ 95 h 127" name="T45"/>
                <a:gd fmla="*/ 67 w 126" name="T46"/>
                <a:gd fmla="*/ 113 h 127" name="T47"/>
                <a:gd fmla="*/ 54 w 126" name="T48"/>
                <a:gd fmla="*/ 98 h 127" name="T49"/>
                <a:gd fmla="*/ 31 w 126" name="T50"/>
                <a:gd fmla="*/ 101 h 127" name="T51"/>
                <a:gd fmla="*/ 32 w 126" name="T52"/>
                <a:gd fmla="*/ 82 h 127" name="T53"/>
                <a:gd fmla="*/ 14 w 126" name="T54"/>
                <a:gd fmla="*/ 68 h 127" name="T55"/>
                <a:gd fmla="*/ 28 w 126" name="T56"/>
                <a:gd fmla="*/ 54 h 127" name="T57"/>
                <a:gd fmla="*/ 26 w 126" name="T58"/>
                <a:gd fmla="*/ 31 h 127" name="T59"/>
                <a:gd fmla="*/ 45 w 126" name="T60"/>
                <a:gd fmla="*/ 32 h 127" name="T61"/>
                <a:gd fmla="*/ 59 w 126" name="T62"/>
                <a:gd fmla="*/ 14 h 127" name="T63"/>
                <a:gd fmla="*/ 72 w 126" name="T64"/>
                <a:gd fmla="*/ 29 h 127" name="T65"/>
                <a:gd fmla="*/ 95 w 126" name="T66"/>
                <a:gd fmla="*/ 26 h 127" name="T67"/>
                <a:gd fmla="*/ 94 w 126" name="T68"/>
                <a:gd fmla="*/ 45 h 127" name="T69"/>
                <a:gd fmla="*/ 112 w 126" name="T70"/>
                <a:gd fmla="*/ 59 h 127" name="T71"/>
                <a:gd fmla="*/ 98 w 126" name="T72"/>
                <a:gd fmla="*/ 73 h 127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27" w="125">
                  <a:moveTo>
                    <a:pt x="121" y="47"/>
                  </a:moveTo>
                  <a:lnTo>
                    <a:pt x="111" y="45"/>
                  </a:lnTo>
                  <a:lnTo>
                    <a:pt x="117" y="35"/>
                  </a:lnTo>
                  <a:lnTo>
                    <a:pt x="117" y="27"/>
                  </a:lnTo>
                  <a:lnTo>
                    <a:pt x="102" y="12"/>
                  </a:lnTo>
                  <a:lnTo>
                    <a:pt x="93" y="10"/>
                  </a:lnTo>
                  <a:lnTo>
                    <a:pt x="84" y="16"/>
                  </a:lnTo>
                  <a:lnTo>
                    <a:pt x="82" y="5"/>
                  </a:lnTo>
                  <a:lnTo>
                    <a:pt x="75" y="0"/>
                  </a:lnTo>
                  <a:lnTo>
                    <a:pt x="53" y="0"/>
                  </a:lnTo>
                  <a:lnTo>
                    <a:pt x="46" y="5"/>
                  </a:lnTo>
                  <a:lnTo>
                    <a:pt x="44" y="15"/>
                  </a:lnTo>
                  <a:lnTo>
                    <a:pt x="36" y="9"/>
                  </a:lnTo>
                  <a:lnTo>
                    <a:pt x="27" y="10"/>
                  </a:lnTo>
                  <a:lnTo>
                    <a:pt x="12" y="26"/>
                  </a:lnTo>
                  <a:lnTo>
                    <a:pt x="11" y="34"/>
                  </a:lnTo>
                  <a:lnTo>
                    <a:pt x="15" y="43"/>
                  </a:lnTo>
                  <a:lnTo>
                    <a:pt x="5" y="45"/>
                  </a:lnTo>
                  <a:lnTo>
                    <a:pt x="0" y="51"/>
                  </a:lnTo>
                  <a:lnTo>
                    <a:pt x="0" y="73"/>
                  </a:lnTo>
                  <a:lnTo>
                    <a:pt x="5" y="80"/>
                  </a:lnTo>
                  <a:lnTo>
                    <a:pt x="15" y="82"/>
                  </a:lnTo>
                  <a:lnTo>
                    <a:pt x="9" y="91"/>
                  </a:lnTo>
                  <a:lnTo>
                    <a:pt x="10" y="100"/>
                  </a:lnTo>
                  <a:lnTo>
                    <a:pt x="25" y="115"/>
                  </a:lnTo>
                  <a:lnTo>
                    <a:pt x="33" y="116"/>
                  </a:lnTo>
                  <a:lnTo>
                    <a:pt x="42" y="111"/>
                  </a:lnTo>
                  <a:lnTo>
                    <a:pt x="44" y="122"/>
                  </a:lnTo>
                  <a:lnTo>
                    <a:pt x="52" y="127"/>
                  </a:lnTo>
                  <a:lnTo>
                    <a:pt x="72" y="127"/>
                  </a:lnTo>
                  <a:lnTo>
                    <a:pt x="80" y="122"/>
                  </a:lnTo>
                  <a:lnTo>
                    <a:pt x="82" y="112"/>
                  </a:lnTo>
                  <a:lnTo>
                    <a:pt x="91" y="117"/>
                  </a:lnTo>
                  <a:lnTo>
                    <a:pt x="99" y="116"/>
                  </a:lnTo>
                  <a:lnTo>
                    <a:pt x="114" y="101"/>
                  </a:lnTo>
                  <a:lnTo>
                    <a:pt x="116" y="93"/>
                  </a:lnTo>
                  <a:lnTo>
                    <a:pt x="111" y="84"/>
                  </a:lnTo>
                  <a:lnTo>
                    <a:pt x="121" y="82"/>
                  </a:lnTo>
                  <a:lnTo>
                    <a:pt x="126" y="75"/>
                  </a:lnTo>
                  <a:lnTo>
                    <a:pt x="126" y="54"/>
                  </a:lnTo>
                  <a:lnTo>
                    <a:pt x="121" y="47"/>
                  </a:lnTo>
                  <a:close/>
                  <a:moveTo>
                    <a:pt x="98" y="73"/>
                  </a:moveTo>
                  <a:lnTo>
                    <a:pt x="94" y="84"/>
                  </a:lnTo>
                  <a:lnTo>
                    <a:pt x="100" y="96"/>
                  </a:lnTo>
                  <a:lnTo>
                    <a:pt x="94" y="102"/>
                  </a:lnTo>
                  <a:lnTo>
                    <a:pt x="81" y="95"/>
                  </a:lnTo>
                  <a:lnTo>
                    <a:pt x="70" y="99"/>
                  </a:lnTo>
                  <a:lnTo>
                    <a:pt x="67" y="113"/>
                  </a:lnTo>
                  <a:lnTo>
                    <a:pt x="57" y="113"/>
                  </a:lnTo>
                  <a:lnTo>
                    <a:pt x="54" y="98"/>
                  </a:lnTo>
                  <a:lnTo>
                    <a:pt x="43" y="94"/>
                  </a:lnTo>
                  <a:lnTo>
                    <a:pt x="31" y="101"/>
                  </a:lnTo>
                  <a:lnTo>
                    <a:pt x="24" y="94"/>
                  </a:lnTo>
                  <a:lnTo>
                    <a:pt x="32" y="82"/>
                  </a:lnTo>
                  <a:lnTo>
                    <a:pt x="28" y="71"/>
                  </a:lnTo>
                  <a:lnTo>
                    <a:pt x="14" y="68"/>
                  </a:lnTo>
                  <a:lnTo>
                    <a:pt x="14" y="58"/>
                  </a:lnTo>
                  <a:lnTo>
                    <a:pt x="28" y="54"/>
                  </a:lnTo>
                  <a:lnTo>
                    <a:pt x="32" y="44"/>
                  </a:lnTo>
                  <a:lnTo>
                    <a:pt x="26" y="31"/>
                  </a:lnTo>
                  <a:lnTo>
                    <a:pt x="32" y="24"/>
                  </a:lnTo>
                  <a:lnTo>
                    <a:pt x="45" y="32"/>
                  </a:lnTo>
                  <a:lnTo>
                    <a:pt x="56" y="28"/>
                  </a:lnTo>
                  <a:lnTo>
                    <a:pt x="59" y="14"/>
                  </a:lnTo>
                  <a:lnTo>
                    <a:pt x="69" y="14"/>
                  </a:lnTo>
                  <a:lnTo>
                    <a:pt x="72" y="29"/>
                  </a:lnTo>
                  <a:lnTo>
                    <a:pt x="83" y="33"/>
                  </a:lnTo>
                  <a:lnTo>
                    <a:pt x="95" y="26"/>
                  </a:lnTo>
                  <a:lnTo>
                    <a:pt x="103" y="33"/>
                  </a:lnTo>
                  <a:lnTo>
                    <a:pt x="94" y="45"/>
                  </a:lnTo>
                  <a:lnTo>
                    <a:pt x="98" y="56"/>
                  </a:lnTo>
                  <a:lnTo>
                    <a:pt x="112" y="59"/>
                  </a:lnTo>
                  <a:lnTo>
                    <a:pt x="112" y="70"/>
                  </a:lnTo>
                  <a:lnTo>
                    <a:pt x="98" y="7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Freeform 123"/>
            <p:cNvSpPr>
              <a:spLocks noEditPoints="1"/>
            </p:cNvSpPr>
            <p:nvPr/>
          </p:nvSpPr>
          <p:spPr bwMode="auto">
            <a:xfrm>
              <a:off x="3414713" y="3549650"/>
              <a:ext cx="74613" cy="74613"/>
            </a:xfrm>
            <a:custGeom>
              <a:gdLst>
                <a:gd fmla="*/ 24 w 47" name="T0"/>
                <a:gd fmla="*/ 0 h 47" name="T1"/>
                <a:gd fmla="*/ 24 w 47" name="T2"/>
                <a:gd fmla="*/ 0 h 47" name="T3"/>
                <a:gd fmla="*/ 19 w 47" name="T4"/>
                <a:gd fmla="*/ 0 h 47" name="T5"/>
                <a:gd fmla="*/ 15 w 47" name="T6"/>
                <a:gd fmla="*/ 2 h 47" name="T7"/>
                <a:gd fmla="*/ 11 w 47" name="T8"/>
                <a:gd fmla="*/ 4 h 47" name="T9"/>
                <a:gd fmla="*/ 7 w 47" name="T10"/>
                <a:gd fmla="*/ 6 h 47" name="T11"/>
                <a:gd fmla="*/ 4 w 47" name="T12"/>
                <a:gd fmla="*/ 10 h 47" name="T13"/>
                <a:gd fmla="*/ 2 w 47" name="T14"/>
                <a:gd fmla="*/ 14 h 47" name="T15"/>
                <a:gd fmla="*/ 1 w 47" name="T16"/>
                <a:gd fmla="*/ 19 h 47" name="T17"/>
                <a:gd fmla="*/ 0 w 47" name="T18"/>
                <a:gd fmla="*/ 23 h 47" name="T19"/>
                <a:gd fmla="*/ 0 w 47" name="T20"/>
                <a:gd fmla="*/ 23 h 47" name="T21"/>
                <a:gd fmla="*/ 1 w 47" name="T22"/>
                <a:gd fmla="*/ 28 h 47" name="T23"/>
                <a:gd fmla="*/ 2 w 47" name="T24"/>
                <a:gd fmla="*/ 33 h 47" name="T25"/>
                <a:gd fmla="*/ 4 w 47" name="T26"/>
                <a:gd fmla="*/ 36 h 47" name="T27"/>
                <a:gd fmla="*/ 7 w 47" name="T28"/>
                <a:gd fmla="*/ 41 h 47" name="T29"/>
                <a:gd fmla="*/ 11 w 47" name="T30"/>
                <a:gd fmla="*/ 43 h 47" name="T31"/>
                <a:gd fmla="*/ 15 w 47" name="T32"/>
                <a:gd fmla="*/ 45 h 47" name="T33"/>
                <a:gd fmla="*/ 19 w 47" name="T34"/>
                <a:gd fmla="*/ 47 h 47" name="T35"/>
                <a:gd fmla="*/ 24 w 47" name="T36"/>
                <a:gd fmla="*/ 47 h 47" name="T37"/>
                <a:gd fmla="*/ 24 w 47" name="T38"/>
                <a:gd fmla="*/ 47 h 47" name="T39"/>
                <a:gd fmla="*/ 29 w 47" name="T40"/>
                <a:gd fmla="*/ 47 h 47" name="T41"/>
                <a:gd fmla="*/ 33 w 47" name="T42"/>
                <a:gd fmla="*/ 45 h 47" name="T43"/>
                <a:gd fmla="*/ 38 w 47" name="T44"/>
                <a:gd fmla="*/ 43 h 47" name="T45"/>
                <a:gd fmla="*/ 41 w 47" name="T46"/>
                <a:gd fmla="*/ 41 h 47" name="T47"/>
                <a:gd fmla="*/ 44 w 47" name="T48"/>
                <a:gd fmla="*/ 36 h 47" name="T49"/>
                <a:gd fmla="*/ 46 w 47" name="T50"/>
                <a:gd fmla="*/ 33 h 47" name="T51"/>
                <a:gd fmla="*/ 47 w 47" name="T52"/>
                <a:gd fmla="*/ 28 h 47" name="T53"/>
                <a:gd fmla="*/ 47 w 47" name="T54"/>
                <a:gd fmla="*/ 23 h 47" name="T55"/>
                <a:gd fmla="*/ 47 w 47" name="T56"/>
                <a:gd fmla="*/ 23 h 47" name="T57"/>
                <a:gd fmla="*/ 47 w 47" name="T58"/>
                <a:gd fmla="*/ 19 h 47" name="T59"/>
                <a:gd fmla="*/ 46 w 47" name="T60"/>
                <a:gd fmla="*/ 14 h 47" name="T61"/>
                <a:gd fmla="*/ 44 w 47" name="T62"/>
                <a:gd fmla="*/ 10 h 47" name="T63"/>
                <a:gd fmla="*/ 41 w 47" name="T64"/>
                <a:gd fmla="*/ 6 h 47" name="T65"/>
                <a:gd fmla="*/ 38 w 47" name="T66"/>
                <a:gd fmla="*/ 4 h 47" name="T67"/>
                <a:gd fmla="*/ 33 w 47" name="T68"/>
                <a:gd fmla="*/ 2 h 47" name="T69"/>
                <a:gd fmla="*/ 29 w 47" name="T70"/>
                <a:gd fmla="*/ 0 h 47" name="T71"/>
                <a:gd fmla="*/ 24 w 47" name="T72"/>
                <a:gd fmla="*/ 0 h 47" name="T73"/>
                <a:gd fmla="*/ 24 w 47" name="T74"/>
                <a:gd fmla="*/ 0 h 47" name="T75"/>
                <a:gd fmla="*/ 24 w 47" name="T76"/>
                <a:gd fmla="*/ 33 h 47" name="T77"/>
                <a:gd fmla="*/ 24 w 47" name="T78"/>
                <a:gd fmla="*/ 33 h 47" name="T79"/>
                <a:gd fmla="*/ 20 w 47" name="T80"/>
                <a:gd fmla="*/ 32 h 47" name="T81"/>
                <a:gd fmla="*/ 17 w 47" name="T82"/>
                <a:gd fmla="*/ 30 h 47" name="T83"/>
                <a:gd fmla="*/ 15 w 47" name="T84"/>
                <a:gd fmla="*/ 27 h 47" name="T85"/>
                <a:gd fmla="*/ 15 w 47" name="T86"/>
                <a:gd fmla="*/ 23 h 47" name="T87"/>
                <a:gd fmla="*/ 15 w 47" name="T88"/>
                <a:gd fmla="*/ 23 h 47" name="T89"/>
                <a:gd fmla="*/ 15 w 47" name="T90"/>
                <a:gd fmla="*/ 20 h 47" name="T91"/>
                <a:gd fmla="*/ 17 w 47" name="T92"/>
                <a:gd fmla="*/ 17 h 47" name="T93"/>
                <a:gd fmla="*/ 20 w 47" name="T94"/>
                <a:gd fmla="*/ 15 h 47" name="T95"/>
                <a:gd fmla="*/ 24 w 47" name="T96"/>
                <a:gd fmla="*/ 14 h 47" name="T97"/>
                <a:gd fmla="*/ 24 w 47" name="T98"/>
                <a:gd fmla="*/ 14 h 47" name="T99"/>
                <a:gd fmla="*/ 28 w 47" name="T100"/>
                <a:gd fmla="*/ 15 h 47" name="T101"/>
                <a:gd fmla="*/ 31 w 47" name="T102"/>
                <a:gd fmla="*/ 17 h 47" name="T103"/>
                <a:gd fmla="*/ 33 w 47" name="T104"/>
                <a:gd fmla="*/ 20 h 47" name="T105"/>
                <a:gd fmla="*/ 33 w 47" name="T106"/>
                <a:gd fmla="*/ 23 h 47" name="T107"/>
                <a:gd fmla="*/ 33 w 47" name="T108"/>
                <a:gd fmla="*/ 23 h 47" name="T109"/>
                <a:gd fmla="*/ 33 w 47" name="T110"/>
                <a:gd fmla="*/ 27 h 47" name="T111"/>
                <a:gd fmla="*/ 31 w 47" name="T112"/>
                <a:gd fmla="*/ 30 h 47" name="T113"/>
                <a:gd fmla="*/ 28 w 47" name="T114"/>
                <a:gd fmla="*/ 32 h 47" name="T115"/>
                <a:gd fmla="*/ 24 w 47" name="T116"/>
                <a:gd fmla="*/ 33 h 47" name="T117"/>
                <a:gd fmla="*/ 24 w 47" name="T118"/>
                <a:gd fmla="*/ 33 h 47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47" w="47">
                  <a:moveTo>
                    <a:pt x="24" y="0"/>
                  </a:moveTo>
                  <a:lnTo>
                    <a:pt x="24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28"/>
                  </a:lnTo>
                  <a:lnTo>
                    <a:pt x="2" y="33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1" y="43"/>
                  </a:lnTo>
                  <a:lnTo>
                    <a:pt x="15" y="45"/>
                  </a:lnTo>
                  <a:lnTo>
                    <a:pt x="19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9" y="47"/>
                  </a:lnTo>
                  <a:lnTo>
                    <a:pt x="33" y="45"/>
                  </a:lnTo>
                  <a:lnTo>
                    <a:pt x="38" y="43"/>
                  </a:lnTo>
                  <a:lnTo>
                    <a:pt x="41" y="41"/>
                  </a:lnTo>
                  <a:lnTo>
                    <a:pt x="44" y="36"/>
                  </a:lnTo>
                  <a:lnTo>
                    <a:pt x="46" y="33"/>
                  </a:lnTo>
                  <a:lnTo>
                    <a:pt x="47" y="28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19"/>
                  </a:lnTo>
                  <a:lnTo>
                    <a:pt x="46" y="14"/>
                  </a:lnTo>
                  <a:lnTo>
                    <a:pt x="44" y="10"/>
                  </a:lnTo>
                  <a:lnTo>
                    <a:pt x="41" y="6"/>
                  </a:lnTo>
                  <a:lnTo>
                    <a:pt x="38" y="4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4" y="0"/>
                  </a:lnTo>
                  <a:close/>
                  <a:moveTo>
                    <a:pt x="24" y="33"/>
                  </a:moveTo>
                  <a:lnTo>
                    <a:pt x="24" y="33"/>
                  </a:lnTo>
                  <a:lnTo>
                    <a:pt x="20" y="32"/>
                  </a:lnTo>
                  <a:lnTo>
                    <a:pt x="17" y="30"/>
                  </a:lnTo>
                  <a:lnTo>
                    <a:pt x="15" y="27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0"/>
                  </a:lnTo>
                  <a:lnTo>
                    <a:pt x="17" y="17"/>
                  </a:lnTo>
                  <a:lnTo>
                    <a:pt x="20" y="15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8" y="15"/>
                  </a:lnTo>
                  <a:lnTo>
                    <a:pt x="31" y="17"/>
                  </a:lnTo>
                  <a:lnTo>
                    <a:pt x="33" y="20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3" y="27"/>
                  </a:lnTo>
                  <a:lnTo>
                    <a:pt x="31" y="30"/>
                  </a:lnTo>
                  <a:lnTo>
                    <a:pt x="28" y="32"/>
                  </a:lnTo>
                  <a:lnTo>
                    <a:pt x="24" y="33"/>
                  </a:lnTo>
                  <a:lnTo>
                    <a:pt x="24" y="3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Freeform 124"/>
            <p:cNvSpPr/>
            <p:nvPr/>
          </p:nvSpPr>
          <p:spPr bwMode="auto">
            <a:xfrm>
              <a:off x="2921000" y="3421063"/>
              <a:ext cx="165100" cy="163513"/>
            </a:xfrm>
            <a:custGeom>
              <a:gdLst>
                <a:gd fmla="*/ 104 w 104" name="T0"/>
                <a:gd fmla="*/ 14 h 103" name="T1"/>
                <a:gd fmla="*/ 104 w 104" name="T2"/>
                <a:gd fmla="*/ 0 h 103" name="T3"/>
                <a:gd fmla="*/ 104 w 104" name="T4"/>
                <a:gd fmla="*/ 0 h 103" name="T5"/>
                <a:gd fmla="*/ 93 w 104" name="T6"/>
                <a:gd fmla="*/ 0 h 103" name="T7"/>
                <a:gd fmla="*/ 83 w 104" name="T8"/>
                <a:gd fmla="*/ 2 h 103" name="T9"/>
                <a:gd fmla="*/ 73 w 104" name="T10"/>
                <a:gd fmla="*/ 4 h 103" name="T11"/>
                <a:gd fmla="*/ 64 w 104" name="T12"/>
                <a:gd fmla="*/ 7 h 103" name="T13"/>
                <a:gd fmla="*/ 54 w 104" name="T14"/>
                <a:gd fmla="*/ 11 h 103" name="T15"/>
                <a:gd fmla="*/ 45 w 104" name="T16"/>
                <a:gd fmla="*/ 17 h 103" name="T17"/>
                <a:gd fmla="*/ 38 w 104" name="T18"/>
                <a:gd fmla="*/ 23 h 103" name="T19"/>
                <a:gd fmla="*/ 30 w 104" name="T20"/>
                <a:gd fmla="*/ 30 h 103" name="T21"/>
                <a:gd fmla="*/ 24 w 104" name="T22"/>
                <a:gd fmla="*/ 37 h 103" name="T23"/>
                <a:gd fmla="*/ 17 w 104" name="T24"/>
                <a:gd fmla="*/ 45 h 103" name="T25"/>
                <a:gd fmla="*/ 13 w 104" name="T26"/>
                <a:gd fmla="*/ 54 h 103" name="T27"/>
                <a:gd fmla="*/ 7 w 104" name="T28"/>
                <a:gd fmla="*/ 62 h 103" name="T29"/>
                <a:gd fmla="*/ 4 w 104" name="T30"/>
                <a:gd fmla="*/ 72 h 103" name="T31"/>
                <a:gd fmla="*/ 2 w 104" name="T32"/>
                <a:gd fmla="*/ 82 h 103" name="T33"/>
                <a:gd fmla="*/ 0 w 104" name="T34"/>
                <a:gd fmla="*/ 92 h 103" name="T35"/>
                <a:gd fmla="*/ 0 w 104" name="T36"/>
                <a:gd fmla="*/ 103 h 103" name="T37"/>
                <a:gd fmla="*/ 14 w 104" name="T38"/>
                <a:gd fmla="*/ 103 h 103" name="T39"/>
                <a:gd fmla="*/ 14 w 104" name="T40"/>
                <a:gd fmla="*/ 103 h 103" name="T41"/>
                <a:gd fmla="*/ 14 w 104" name="T42"/>
                <a:gd fmla="*/ 94 h 103" name="T43"/>
                <a:gd fmla="*/ 16 w 104" name="T44"/>
                <a:gd fmla="*/ 85 h 103" name="T45"/>
                <a:gd fmla="*/ 18 w 104" name="T46"/>
                <a:gd fmla="*/ 76 h 103" name="T47"/>
                <a:gd fmla="*/ 21 w 104" name="T48"/>
                <a:gd fmla="*/ 68 h 103" name="T49"/>
                <a:gd fmla="*/ 25 w 104" name="T50"/>
                <a:gd fmla="*/ 60 h 103" name="T51"/>
                <a:gd fmla="*/ 29 w 104" name="T52"/>
                <a:gd fmla="*/ 53 h 103" name="T53"/>
                <a:gd fmla="*/ 34 w 104" name="T54"/>
                <a:gd fmla="*/ 46 h 103" name="T55"/>
                <a:gd fmla="*/ 40 w 104" name="T56"/>
                <a:gd fmla="*/ 40 h 103" name="T57"/>
                <a:gd fmla="*/ 46 w 104" name="T58"/>
                <a:gd fmla="*/ 34 h 103" name="T59"/>
                <a:gd fmla="*/ 54 w 104" name="T60"/>
                <a:gd fmla="*/ 29 h 103" name="T61"/>
                <a:gd fmla="*/ 61 w 104" name="T62"/>
                <a:gd fmla="*/ 24 h 103" name="T63"/>
                <a:gd fmla="*/ 69 w 104" name="T64"/>
                <a:gd fmla="*/ 20 h 103" name="T65"/>
                <a:gd fmla="*/ 77 w 104" name="T66"/>
                <a:gd fmla="*/ 17 h 103" name="T67"/>
                <a:gd fmla="*/ 85 w 104" name="T68"/>
                <a:gd fmla="*/ 15 h 103" name="T69"/>
                <a:gd fmla="*/ 95 w 104" name="T70"/>
                <a:gd fmla="*/ 14 h 103" name="T71"/>
                <a:gd fmla="*/ 104 w 104" name="T72"/>
                <a:gd fmla="*/ 14 h 103" name="T73"/>
                <a:gd fmla="*/ 104 w 104" name="T74"/>
                <a:gd fmla="*/ 14 h 103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03" w="104">
                  <a:moveTo>
                    <a:pt x="104" y="14"/>
                  </a:moveTo>
                  <a:lnTo>
                    <a:pt x="104" y="0"/>
                  </a:lnTo>
                  <a:lnTo>
                    <a:pt x="104" y="0"/>
                  </a:lnTo>
                  <a:lnTo>
                    <a:pt x="93" y="0"/>
                  </a:lnTo>
                  <a:lnTo>
                    <a:pt x="83" y="2"/>
                  </a:lnTo>
                  <a:lnTo>
                    <a:pt x="73" y="4"/>
                  </a:lnTo>
                  <a:lnTo>
                    <a:pt x="64" y="7"/>
                  </a:lnTo>
                  <a:lnTo>
                    <a:pt x="54" y="11"/>
                  </a:lnTo>
                  <a:lnTo>
                    <a:pt x="45" y="17"/>
                  </a:lnTo>
                  <a:lnTo>
                    <a:pt x="38" y="23"/>
                  </a:lnTo>
                  <a:lnTo>
                    <a:pt x="30" y="30"/>
                  </a:lnTo>
                  <a:lnTo>
                    <a:pt x="24" y="37"/>
                  </a:lnTo>
                  <a:lnTo>
                    <a:pt x="17" y="45"/>
                  </a:lnTo>
                  <a:lnTo>
                    <a:pt x="13" y="54"/>
                  </a:lnTo>
                  <a:lnTo>
                    <a:pt x="7" y="62"/>
                  </a:lnTo>
                  <a:lnTo>
                    <a:pt x="4" y="72"/>
                  </a:lnTo>
                  <a:lnTo>
                    <a:pt x="2" y="82"/>
                  </a:lnTo>
                  <a:lnTo>
                    <a:pt x="0" y="92"/>
                  </a:lnTo>
                  <a:lnTo>
                    <a:pt x="0" y="103"/>
                  </a:lnTo>
                  <a:lnTo>
                    <a:pt x="14" y="103"/>
                  </a:lnTo>
                  <a:lnTo>
                    <a:pt x="14" y="103"/>
                  </a:lnTo>
                  <a:lnTo>
                    <a:pt x="14" y="94"/>
                  </a:lnTo>
                  <a:lnTo>
                    <a:pt x="16" y="85"/>
                  </a:lnTo>
                  <a:lnTo>
                    <a:pt x="18" y="76"/>
                  </a:lnTo>
                  <a:lnTo>
                    <a:pt x="21" y="68"/>
                  </a:lnTo>
                  <a:lnTo>
                    <a:pt x="25" y="60"/>
                  </a:lnTo>
                  <a:lnTo>
                    <a:pt x="29" y="53"/>
                  </a:lnTo>
                  <a:lnTo>
                    <a:pt x="34" y="46"/>
                  </a:lnTo>
                  <a:lnTo>
                    <a:pt x="40" y="40"/>
                  </a:lnTo>
                  <a:lnTo>
                    <a:pt x="46" y="34"/>
                  </a:lnTo>
                  <a:lnTo>
                    <a:pt x="54" y="29"/>
                  </a:lnTo>
                  <a:lnTo>
                    <a:pt x="61" y="24"/>
                  </a:lnTo>
                  <a:lnTo>
                    <a:pt x="69" y="20"/>
                  </a:lnTo>
                  <a:lnTo>
                    <a:pt x="77" y="17"/>
                  </a:lnTo>
                  <a:lnTo>
                    <a:pt x="85" y="15"/>
                  </a:lnTo>
                  <a:lnTo>
                    <a:pt x="95" y="14"/>
                  </a:lnTo>
                  <a:lnTo>
                    <a:pt x="104" y="14"/>
                  </a:lnTo>
                  <a:lnTo>
                    <a:pt x="104" y="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/>
          <p:nvPr/>
        </p:nvSpPr>
        <p:spPr>
          <a:xfrm>
            <a:off x="0" y="2878138"/>
            <a:ext cx="12192000" cy="3211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altLang="en-US" lang="ko-KR"/>
          </a:p>
        </p:txBody>
      </p:sp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algn="tl" blurRad="25400" dir="2700000" dist="127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altLang="en-US" lang="ko-KR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36448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>
              <a:lnSpc>
                <a:spcPct val="80000"/>
              </a:lnSpc>
              <a:spcAft>
                <a:spcPct val="0"/>
              </a:spcAft>
              <a:defRPr/>
            </a:pPr>
            <a:r>
              <a:rPr altLang="ko-KR" 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Slide main title</a:t>
            </a:r>
          </a:p>
        </p:txBody>
      </p:sp>
      <p:sp>
        <p:nvSpPr>
          <p:cNvPr id="13316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4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 lIns="0" rIns="0" tIns="0">
            <a:spAutoFit/>
          </a:bodyPr>
          <a:lstStyle/>
          <a:p>
            <a:r>
              <a:rPr altLang="ko-KR" b="1" lang="en-US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Design inspiration For presentation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3360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 indent="-180975" marL="180975">
              <a:spcAft>
                <a:spcPct val="0"/>
              </a:spcAft>
              <a:buClr>
                <a:srgbClr val="FF8A00"/>
              </a:buClr>
              <a:buFont charset="0" panose="020b0604020202020204" pitchFamily="34" typeface="Arial"/>
              <a:buChar char="•"/>
              <a:defRPr/>
            </a:pPr>
            <a:r>
              <a:rPr altLang="ko-KR" b="0" lang="en-US" sz="1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Our user-friendly and functional search engine helps you locate the right templates, effectively saving your time.</a:t>
            </a:r>
          </a:p>
        </p:txBody>
      </p:sp>
      <p:pic>
        <p:nvPicPr>
          <p:cNvPr id="13318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386638" y="1774825"/>
            <a:ext cx="4805362" cy="5083175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13319" name="Group 63"/>
          <p:cNvGrpSpPr/>
          <p:nvPr/>
        </p:nvGrpSpPr>
        <p:grpSpPr>
          <a:xfrm>
            <a:off x="696913" y="3278188"/>
            <a:ext cx="1465262" cy="2413000"/>
            <a:chOff x="697344" y="3277984"/>
            <a:chExt cx="1465200" cy="2412869"/>
          </a:xfrm>
        </p:grpSpPr>
        <p:grpSp>
          <p:nvGrpSpPr>
            <p:cNvPr id="13346" name="Group 8"/>
            <p:cNvGrpSpPr/>
            <p:nvPr/>
          </p:nvGrpSpPr>
          <p:grpSpPr>
            <a:xfrm>
              <a:off x="698276" y="3277984"/>
              <a:ext cx="1463337" cy="1463337"/>
              <a:chOff x="1307231" y="4510530"/>
              <a:chExt cx="1000800" cy="100080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1307679" y="4510530"/>
                <a:ext cx="999903" cy="10009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wrap="none"/>
              <a:lstStyle/>
              <a:p>
                <a:pPr algn="ctr"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endParaRPr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1555212" y="4728747"/>
                <a:ext cx="504837" cy="564542"/>
              </a:xfrm>
              <a:custGeom>
                <a:gdLst>
                  <a:gd fmla="*/ 401 w 426" name="T0"/>
                  <a:gd fmla="*/ 297 h 476" name="T1"/>
                  <a:gd fmla="*/ 314 w 426" name="T2"/>
                  <a:gd fmla="*/ 128 h 476" name="T3"/>
                  <a:gd fmla="*/ 329 w 426" name="T4"/>
                  <a:gd fmla="*/ 0 h 476" name="T5"/>
                  <a:gd fmla="*/ 251 w 426" name="T6"/>
                  <a:gd fmla="*/ 105 h 476" name="T7"/>
                  <a:gd fmla="*/ 251 w 426" name="T8"/>
                  <a:gd fmla="*/ 160 h 476" name="T9"/>
                  <a:gd fmla="*/ 190 w 426" name="T10"/>
                  <a:gd fmla="*/ 122 h 476" name="T11"/>
                  <a:gd fmla="*/ 175 w 426" name="T12"/>
                  <a:gd fmla="*/ 133 h 476" name="T13"/>
                  <a:gd fmla="*/ 205 w 426" name="T14"/>
                  <a:gd fmla="*/ 105 h 476" name="T15"/>
                  <a:gd fmla="*/ 97 w 426" name="T16"/>
                  <a:gd fmla="*/ 105 h 476" name="T17"/>
                  <a:gd fmla="*/ 67 w 426" name="T18"/>
                  <a:gd fmla="*/ 128 h 476" name="T19"/>
                  <a:gd fmla="*/ 39 w 426" name="T20"/>
                  <a:gd fmla="*/ 297 h 476" name="T21"/>
                  <a:gd fmla="*/ 0 w 426" name="T22"/>
                  <a:gd fmla="*/ 476 h 476" name="T23"/>
                  <a:gd fmla="*/ 164 w 426" name="T24"/>
                  <a:gd fmla="*/ 414 h 476" name="T25"/>
                  <a:gd fmla="*/ 175 w 426" name="T26"/>
                  <a:gd fmla="*/ 243 h 476" name="T27"/>
                  <a:gd fmla="*/ 236 w 426" name="T28"/>
                  <a:gd fmla="*/ 273 h 476" name="T29"/>
                  <a:gd fmla="*/ 251 w 426" name="T30"/>
                  <a:gd fmla="*/ 297 h 476" name="T31"/>
                  <a:gd fmla="*/ 256 w 426" name="T32"/>
                  <a:gd fmla="*/ 414 h 476" name="T33"/>
                  <a:gd fmla="*/ 426 w 426" name="T34"/>
                  <a:gd fmla="*/ 414 h 476" name="T35"/>
                  <a:gd fmla="*/ 14 w 426" name="T36"/>
                  <a:gd fmla="*/ 462 h 476" name="T37"/>
                  <a:gd fmla="*/ 155 w 426" name="T38"/>
                  <a:gd fmla="*/ 462 h 476" name="T39"/>
                  <a:gd fmla="*/ 235 w 426" name="T40"/>
                  <a:gd fmla="*/ 26 h 476" name="T41"/>
                  <a:gd fmla="*/ 235 w 426" name="T42"/>
                  <a:gd fmla="*/ 40 h 476" name="T43"/>
                  <a:gd fmla="*/ 235 w 426" name="T44"/>
                  <a:gd fmla="*/ 91 h 476" name="T45"/>
                  <a:gd fmla="*/ 300 w 426" name="T46"/>
                  <a:gd fmla="*/ 105 h 476" name="T47"/>
                  <a:gd fmla="*/ 265 w 426" name="T48"/>
                  <a:gd fmla="*/ 105 h 476" name="T49"/>
                  <a:gd fmla="*/ 221 w 426" name="T50"/>
                  <a:gd fmla="*/ 160 h 476" name="T51"/>
                  <a:gd fmla="*/ 205 w 426" name="T52"/>
                  <a:gd fmla="*/ 160 h 476" name="T53"/>
                  <a:gd fmla="*/ 221 w 426" name="T54"/>
                  <a:gd fmla="*/ 229 h 476" name="T55"/>
                  <a:gd fmla="*/ 205 w 426" name="T56"/>
                  <a:gd fmla="*/ 229 h 476" name="T57"/>
                  <a:gd fmla="*/ 217 w 426" name="T58"/>
                  <a:gd fmla="*/ 174 h 476" name="T59"/>
                  <a:gd fmla="*/ 190 w 426" name="T60"/>
                  <a:gd fmla="*/ 26 h 476" name="T61"/>
                  <a:gd fmla="*/ 190 w 426" name="T62"/>
                  <a:gd fmla="*/ 14 h 476" name="T63"/>
                  <a:gd fmla="*/ 190 w 426" name="T64"/>
                  <a:gd fmla="*/ 91 h 476" name="T65"/>
                  <a:gd fmla="*/ 126 w 426" name="T66"/>
                  <a:gd fmla="*/ 105 h 476" name="T67"/>
                  <a:gd fmla="*/ 126 w 426" name="T68"/>
                  <a:gd fmla="*/ 128 h 476" name="T69"/>
                  <a:gd fmla="*/ 20 w 426" name="T70"/>
                  <a:gd fmla="*/ 414 h 476" name="T71"/>
                  <a:gd fmla="*/ 149 w 426" name="T72"/>
                  <a:gd fmla="*/ 414 h 476" name="T73"/>
                  <a:gd fmla="*/ 39 w 426" name="T74"/>
                  <a:gd fmla="*/ 250 h 476" name="T75"/>
                  <a:gd fmla="*/ 39 w 426" name="T76"/>
                  <a:gd fmla="*/ 236 h 476" name="T77"/>
                  <a:gd fmla="*/ 59 w 426" name="T78"/>
                  <a:gd fmla="*/ 210 h 476" name="T79"/>
                  <a:gd fmla="*/ 59 w 426" name="T80"/>
                  <a:gd fmla="*/ 198 h 476" name="T81"/>
                  <a:gd fmla="*/ 39 w 426" name="T82"/>
                  <a:gd fmla="*/ 172 h 476" name="T83"/>
                  <a:gd fmla="*/ 161 w 426" name="T84"/>
                  <a:gd fmla="*/ 160 h 476" name="T85"/>
                  <a:gd fmla="*/ 161 w 426" name="T86"/>
                  <a:gd fmla="*/ 174 h 476" name="T87"/>
                  <a:gd fmla="*/ 133 w 426" name="T88"/>
                  <a:gd fmla="*/ 243 h 476" name="T89"/>
                  <a:gd fmla="*/ 175 w 426" name="T90"/>
                  <a:gd fmla="*/ 229 h 476" name="T91"/>
                  <a:gd fmla="*/ 190 w 426" name="T92"/>
                  <a:gd fmla="*/ 229 h 476" name="T93"/>
                  <a:gd fmla="*/ 205 w 426" name="T94"/>
                  <a:gd fmla="*/ 259 h 476" name="T95"/>
                  <a:gd fmla="*/ 217 w 426" name="T96"/>
                  <a:gd fmla="*/ 243 h 476" name="T97"/>
                  <a:gd fmla="*/ 236 w 426" name="T98"/>
                  <a:gd fmla="*/ 229 h 476" name="T99"/>
                  <a:gd fmla="*/ 251 w 426" name="T100"/>
                  <a:gd fmla="*/ 229 h 476" name="T101"/>
                  <a:gd fmla="*/ 293 w 426" name="T102"/>
                  <a:gd fmla="*/ 243 h 476" name="T103"/>
                  <a:gd fmla="*/ 265 w 426" name="T104"/>
                  <a:gd fmla="*/ 174 h 476" name="T105"/>
                  <a:gd fmla="*/ 265 w 426" name="T106"/>
                  <a:gd fmla="*/ 160 h 476" name="T107"/>
                  <a:gd fmla="*/ 387 w 426" name="T108"/>
                  <a:gd fmla="*/ 172 h 476" name="T109"/>
                  <a:gd fmla="*/ 367 w 426" name="T110"/>
                  <a:gd fmla="*/ 198 h 476" name="T111"/>
                  <a:gd fmla="*/ 367 w 426" name="T112"/>
                  <a:gd fmla="*/ 210 h 476" name="T113"/>
                  <a:gd fmla="*/ 387 w 426" name="T114"/>
                  <a:gd fmla="*/ 236 h 476" name="T115"/>
                  <a:gd fmla="*/ 387 w 426" name="T116"/>
                  <a:gd fmla="*/ 250 h 476" name="T117"/>
                  <a:gd fmla="*/ 265 w 426" name="T118"/>
                  <a:gd fmla="*/ 243 h 476" name="T119"/>
                  <a:gd fmla="*/ 405 w 426" name="T120"/>
                  <a:gd fmla="*/ 414 h 476" name="T121"/>
                  <a:gd fmla="*/ 412 w 426" name="T122"/>
                  <a:gd fmla="*/ 462 h 476" name="T123"/>
                  <a:gd fmla="*/ 412 w 426" name="T124"/>
                  <a:gd fmla="*/ 428 h 476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476" w="426">
                    <a:moveTo>
                      <a:pt x="420" y="414"/>
                    </a:moveTo>
                    <a:lnTo>
                      <a:pt x="386" y="297"/>
                    </a:lnTo>
                    <a:lnTo>
                      <a:pt x="401" y="297"/>
                    </a:lnTo>
                    <a:lnTo>
                      <a:pt x="401" y="165"/>
                    </a:lnTo>
                    <a:lnTo>
                      <a:pt x="358" y="128"/>
                    </a:lnTo>
                    <a:lnTo>
                      <a:pt x="314" y="128"/>
                    </a:lnTo>
                    <a:lnTo>
                      <a:pt x="314" y="105"/>
                    </a:lnTo>
                    <a:lnTo>
                      <a:pt x="329" y="105"/>
                    </a:lnTo>
                    <a:lnTo>
                      <a:pt x="329" y="0"/>
                    </a:lnTo>
                    <a:lnTo>
                      <a:pt x="221" y="0"/>
                    </a:lnTo>
                    <a:lnTo>
                      <a:pt x="221" y="105"/>
                    </a:lnTo>
                    <a:lnTo>
                      <a:pt x="251" y="105"/>
                    </a:lnTo>
                    <a:lnTo>
                      <a:pt x="251" y="128"/>
                    </a:lnTo>
                    <a:lnTo>
                      <a:pt x="251" y="133"/>
                    </a:lnTo>
                    <a:lnTo>
                      <a:pt x="251" y="160"/>
                    </a:lnTo>
                    <a:lnTo>
                      <a:pt x="236" y="160"/>
                    </a:lnTo>
                    <a:lnTo>
                      <a:pt x="236" y="122"/>
                    </a:lnTo>
                    <a:lnTo>
                      <a:pt x="190" y="122"/>
                    </a:lnTo>
                    <a:lnTo>
                      <a:pt x="190" y="160"/>
                    </a:lnTo>
                    <a:lnTo>
                      <a:pt x="175" y="160"/>
                    </a:lnTo>
                    <a:lnTo>
                      <a:pt x="175" y="133"/>
                    </a:lnTo>
                    <a:lnTo>
                      <a:pt x="175" y="128"/>
                    </a:lnTo>
                    <a:lnTo>
                      <a:pt x="175" y="105"/>
                    </a:lnTo>
                    <a:lnTo>
                      <a:pt x="205" y="105"/>
                    </a:lnTo>
                    <a:lnTo>
                      <a:pt x="205" y="0"/>
                    </a:lnTo>
                    <a:lnTo>
                      <a:pt x="97" y="0"/>
                    </a:lnTo>
                    <a:lnTo>
                      <a:pt x="97" y="105"/>
                    </a:lnTo>
                    <a:lnTo>
                      <a:pt x="112" y="105"/>
                    </a:lnTo>
                    <a:lnTo>
                      <a:pt x="112" y="128"/>
                    </a:lnTo>
                    <a:lnTo>
                      <a:pt x="67" y="128"/>
                    </a:lnTo>
                    <a:lnTo>
                      <a:pt x="25" y="165"/>
                    </a:lnTo>
                    <a:lnTo>
                      <a:pt x="25" y="297"/>
                    </a:lnTo>
                    <a:lnTo>
                      <a:pt x="39" y="297"/>
                    </a:lnTo>
                    <a:lnTo>
                      <a:pt x="6" y="414"/>
                    </a:lnTo>
                    <a:lnTo>
                      <a:pt x="0" y="414"/>
                    </a:lnTo>
                    <a:lnTo>
                      <a:pt x="0" y="476"/>
                    </a:lnTo>
                    <a:lnTo>
                      <a:pt x="169" y="476"/>
                    </a:lnTo>
                    <a:lnTo>
                      <a:pt x="169" y="414"/>
                    </a:lnTo>
                    <a:lnTo>
                      <a:pt x="164" y="414"/>
                    </a:lnTo>
                    <a:lnTo>
                      <a:pt x="130" y="297"/>
                    </a:lnTo>
                    <a:lnTo>
                      <a:pt x="175" y="297"/>
                    </a:lnTo>
                    <a:lnTo>
                      <a:pt x="175" y="243"/>
                    </a:lnTo>
                    <a:lnTo>
                      <a:pt x="190" y="243"/>
                    </a:lnTo>
                    <a:lnTo>
                      <a:pt x="190" y="273"/>
                    </a:lnTo>
                    <a:lnTo>
                      <a:pt x="236" y="273"/>
                    </a:lnTo>
                    <a:lnTo>
                      <a:pt x="236" y="243"/>
                    </a:lnTo>
                    <a:lnTo>
                      <a:pt x="251" y="243"/>
                    </a:lnTo>
                    <a:lnTo>
                      <a:pt x="251" y="297"/>
                    </a:lnTo>
                    <a:lnTo>
                      <a:pt x="296" y="297"/>
                    </a:lnTo>
                    <a:lnTo>
                      <a:pt x="262" y="414"/>
                    </a:lnTo>
                    <a:lnTo>
                      <a:pt x="256" y="414"/>
                    </a:lnTo>
                    <a:lnTo>
                      <a:pt x="256" y="476"/>
                    </a:lnTo>
                    <a:lnTo>
                      <a:pt x="426" y="476"/>
                    </a:lnTo>
                    <a:lnTo>
                      <a:pt x="426" y="414"/>
                    </a:lnTo>
                    <a:lnTo>
                      <a:pt x="420" y="414"/>
                    </a:lnTo>
                    <a:close/>
                    <a:moveTo>
                      <a:pt x="155" y="462"/>
                    </a:moveTo>
                    <a:lnTo>
                      <a:pt x="14" y="462"/>
                    </a:lnTo>
                    <a:lnTo>
                      <a:pt x="14" y="428"/>
                    </a:lnTo>
                    <a:lnTo>
                      <a:pt x="155" y="428"/>
                    </a:lnTo>
                    <a:lnTo>
                      <a:pt x="155" y="462"/>
                    </a:lnTo>
                    <a:close/>
                    <a:moveTo>
                      <a:pt x="315" y="14"/>
                    </a:moveTo>
                    <a:lnTo>
                      <a:pt x="315" y="26"/>
                    </a:lnTo>
                    <a:lnTo>
                      <a:pt x="235" y="26"/>
                    </a:lnTo>
                    <a:lnTo>
                      <a:pt x="235" y="14"/>
                    </a:lnTo>
                    <a:lnTo>
                      <a:pt x="315" y="14"/>
                    </a:lnTo>
                    <a:close/>
                    <a:moveTo>
                      <a:pt x="235" y="40"/>
                    </a:moveTo>
                    <a:lnTo>
                      <a:pt x="315" y="40"/>
                    </a:lnTo>
                    <a:lnTo>
                      <a:pt x="315" y="91"/>
                    </a:lnTo>
                    <a:lnTo>
                      <a:pt x="235" y="91"/>
                    </a:lnTo>
                    <a:lnTo>
                      <a:pt x="235" y="40"/>
                    </a:lnTo>
                    <a:close/>
                    <a:moveTo>
                      <a:pt x="265" y="105"/>
                    </a:moveTo>
                    <a:lnTo>
                      <a:pt x="300" y="105"/>
                    </a:lnTo>
                    <a:lnTo>
                      <a:pt x="300" y="128"/>
                    </a:lnTo>
                    <a:lnTo>
                      <a:pt x="265" y="128"/>
                    </a:lnTo>
                    <a:lnTo>
                      <a:pt x="265" y="105"/>
                    </a:lnTo>
                    <a:close/>
                    <a:moveTo>
                      <a:pt x="205" y="136"/>
                    </a:moveTo>
                    <a:lnTo>
                      <a:pt x="221" y="136"/>
                    </a:lnTo>
                    <a:lnTo>
                      <a:pt x="221" y="160"/>
                    </a:lnTo>
                    <a:lnTo>
                      <a:pt x="217" y="160"/>
                    </a:lnTo>
                    <a:lnTo>
                      <a:pt x="208" y="160"/>
                    </a:lnTo>
                    <a:lnTo>
                      <a:pt x="205" y="160"/>
                    </a:lnTo>
                    <a:lnTo>
                      <a:pt x="205" y="136"/>
                    </a:lnTo>
                    <a:close/>
                    <a:moveTo>
                      <a:pt x="221" y="174"/>
                    </a:moveTo>
                    <a:lnTo>
                      <a:pt x="221" y="229"/>
                    </a:lnTo>
                    <a:lnTo>
                      <a:pt x="217" y="229"/>
                    </a:lnTo>
                    <a:lnTo>
                      <a:pt x="208" y="229"/>
                    </a:lnTo>
                    <a:lnTo>
                      <a:pt x="205" y="229"/>
                    </a:lnTo>
                    <a:lnTo>
                      <a:pt x="205" y="174"/>
                    </a:lnTo>
                    <a:lnTo>
                      <a:pt x="208" y="174"/>
                    </a:lnTo>
                    <a:lnTo>
                      <a:pt x="217" y="174"/>
                    </a:lnTo>
                    <a:lnTo>
                      <a:pt x="221" y="174"/>
                    </a:lnTo>
                    <a:close/>
                    <a:moveTo>
                      <a:pt x="190" y="14"/>
                    </a:moveTo>
                    <a:lnTo>
                      <a:pt x="190" y="26"/>
                    </a:lnTo>
                    <a:lnTo>
                      <a:pt x="111" y="26"/>
                    </a:lnTo>
                    <a:lnTo>
                      <a:pt x="111" y="14"/>
                    </a:lnTo>
                    <a:lnTo>
                      <a:pt x="190" y="14"/>
                    </a:lnTo>
                    <a:close/>
                    <a:moveTo>
                      <a:pt x="111" y="40"/>
                    </a:moveTo>
                    <a:lnTo>
                      <a:pt x="190" y="40"/>
                    </a:lnTo>
                    <a:lnTo>
                      <a:pt x="190" y="91"/>
                    </a:lnTo>
                    <a:lnTo>
                      <a:pt x="111" y="91"/>
                    </a:lnTo>
                    <a:lnTo>
                      <a:pt x="111" y="40"/>
                    </a:lnTo>
                    <a:close/>
                    <a:moveTo>
                      <a:pt x="126" y="105"/>
                    </a:moveTo>
                    <a:lnTo>
                      <a:pt x="161" y="105"/>
                    </a:lnTo>
                    <a:lnTo>
                      <a:pt x="161" y="128"/>
                    </a:lnTo>
                    <a:lnTo>
                      <a:pt x="126" y="128"/>
                    </a:lnTo>
                    <a:lnTo>
                      <a:pt x="126" y="105"/>
                    </a:lnTo>
                    <a:close/>
                    <a:moveTo>
                      <a:pt x="149" y="414"/>
                    </a:moveTo>
                    <a:lnTo>
                      <a:pt x="20" y="414"/>
                    </a:lnTo>
                    <a:lnTo>
                      <a:pt x="54" y="297"/>
                    </a:lnTo>
                    <a:lnTo>
                      <a:pt x="115" y="297"/>
                    </a:lnTo>
                    <a:lnTo>
                      <a:pt x="149" y="414"/>
                    </a:lnTo>
                    <a:close/>
                    <a:moveTo>
                      <a:pt x="161" y="283"/>
                    </a:moveTo>
                    <a:lnTo>
                      <a:pt x="39" y="283"/>
                    </a:lnTo>
                    <a:lnTo>
                      <a:pt x="39" y="250"/>
                    </a:lnTo>
                    <a:lnTo>
                      <a:pt x="59" y="250"/>
                    </a:lnTo>
                    <a:lnTo>
                      <a:pt x="59" y="236"/>
                    </a:lnTo>
                    <a:lnTo>
                      <a:pt x="39" y="236"/>
                    </a:lnTo>
                    <a:lnTo>
                      <a:pt x="39" y="224"/>
                    </a:lnTo>
                    <a:lnTo>
                      <a:pt x="59" y="224"/>
                    </a:lnTo>
                    <a:lnTo>
                      <a:pt x="59" y="210"/>
                    </a:lnTo>
                    <a:lnTo>
                      <a:pt x="39" y="210"/>
                    </a:lnTo>
                    <a:lnTo>
                      <a:pt x="39" y="198"/>
                    </a:lnTo>
                    <a:lnTo>
                      <a:pt x="59" y="198"/>
                    </a:lnTo>
                    <a:lnTo>
                      <a:pt x="59" y="184"/>
                    </a:lnTo>
                    <a:lnTo>
                      <a:pt x="39" y="184"/>
                    </a:lnTo>
                    <a:lnTo>
                      <a:pt x="39" y="172"/>
                    </a:lnTo>
                    <a:lnTo>
                      <a:pt x="72" y="142"/>
                    </a:lnTo>
                    <a:lnTo>
                      <a:pt x="161" y="142"/>
                    </a:lnTo>
                    <a:lnTo>
                      <a:pt x="161" y="160"/>
                    </a:lnTo>
                    <a:lnTo>
                      <a:pt x="133" y="160"/>
                    </a:lnTo>
                    <a:lnTo>
                      <a:pt x="133" y="174"/>
                    </a:lnTo>
                    <a:lnTo>
                      <a:pt x="161" y="174"/>
                    </a:lnTo>
                    <a:lnTo>
                      <a:pt x="161" y="229"/>
                    </a:lnTo>
                    <a:lnTo>
                      <a:pt x="133" y="229"/>
                    </a:lnTo>
                    <a:lnTo>
                      <a:pt x="133" y="243"/>
                    </a:lnTo>
                    <a:lnTo>
                      <a:pt x="161" y="243"/>
                    </a:lnTo>
                    <a:lnTo>
                      <a:pt x="161" y="283"/>
                    </a:lnTo>
                    <a:close/>
                    <a:moveTo>
                      <a:pt x="175" y="229"/>
                    </a:moveTo>
                    <a:lnTo>
                      <a:pt x="175" y="174"/>
                    </a:lnTo>
                    <a:lnTo>
                      <a:pt x="190" y="174"/>
                    </a:lnTo>
                    <a:lnTo>
                      <a:pt x="190" y="229"/>
                    </a:lnTo>
                    <a:lnTo>
                      <a:pt x="175" y="229"/>
                    </a:lnTo>
                    <a:close/>
                    <a:moveTo>
                      <a:pt x="221" y="259"/>
                    </a:moveTo>
                    <a:lnTo>
                      <a:pt x="205" y="259"/>
                    </a:lnTo>
                    <a:lnTo>
                      <a:pt x="205" y="243"/>
                    </a:lnTo>
                    <a:lnTo>
                      <a:pt x="208" y="243"/>
                    </a:lnTo>
                    <a:lnTo>
                      <a:pt x="217" y="243"/>
                    </a:lnTo>
                    <a:lnTo>
                      <a:pt x="221" y="243"/>
                    </a:lnTo>
                    <a:lnTo>
                      <a:pt x="221" y="259"/>
                    </a:lnTo>
                    <a:close/>
                    <a:moveTo>
                      <a:pt x="236" y="229"/>
                    </a:moveTo>
                    <a:lnTo>
                      <a:pt x="236" y="174"/>
                    </a:lnTo>
                    <a:lnTo>
                      <a:pt x="251" y="174"/>
                    </a:lnTo>
                    <a:lnTo>
                      <a:pt x="251" y="229"/>
                    </a:lnTo>
                    <a:lnTo>
                      <a:pt x="236" y="229"/>
                    </a:lnTo>
                    <a:close/>
                    <a:moveTo>
                      <a:pt x="265" y="243"/>
                    </a:moveTo>
                    <a:lnTo>
                      <a:pt x="293" y="243"/>
                    </a:lnTo>
                    <a:lnTo>
                      <a:pt x="293" y="229"/>
                    </a:lnTo>
                    <a:lnTo>
                      <a:pt x="265" y="229"/>
                    </a:lnTo>
                    <a:lnTo>
                      <a:pt x="265" y="174"/>
                    </a:lnTo>
                    <a:lnTo>
                      <a:pt x="293" y="174"/>
                    </a:lnTo>
                    <a:lnTo>
                      <a:pt x="293" y="160"/>
                    </a:lnTo>
                    <a:lnTo>
                      <a:pt x="265" y="160"/>
                    </a:lnTo>
                    <a:lnTo>
                      <a:pt x="265" y="142"/>
                    </a:lnTo>
                    <a:lnTo>
                      <a:pt x="353" y="142"/>
                    </a:lnTo>
                    <a:lnTo>
                      <a:pt x="387" y="172"/>
                    </a:lnTo>
                    <a:lnTo>
                      <a:pt x="387" y="184"/>
                    </a:lnTo>
                    <a:lnTo>
                      <a:pt x="367" y="184"/>
                    </a:lnTo>
                    <a:lnTo>
                      <a:pt x="367" y="198"/>
                    </a:lnTo>
                    <a:lnTo>
                      <a:pt x="387" y="198"/>
                    </a:lnTo>
                    <a:lnTo>
                      <a:pt x="387" y="210"/>
                    </a:lnTo>
                    <a:lnTo>
                      <a:pt x="367" y="210"/>
                    </a:lnTo>
                    <a:lnTo>
                      <a:pt x="367" y="224"/>
                    </a:lnTo>
                    <a:lnTo>
                      <a:pt x="387" y="224"/>
                    </a:lnTo>
                    <a:lnTo>
                      <a:pt x="387" y="236"/>
                    </a:lnTo>
                    <a:lnTo>
                      <a:pt x="367" y="236"/>
                    </a:lnTo>
                    <a:lnTo>
                      <a:pt x="367" y="250"/>
                    </a:lnTo>
                    <a:lnTo>
                      <a:pt x="387" y="250"/>
                    </a:lnTo>
                    <a:lnTo>
                      <a:pt x="387" y="283"/>
                    </a:lnTo>
                    <a:lnTo>
                      <a:pt x="265" y="283"/>
                    </a:lnTo>
                    <a:lnTo>
                      <a:pt x="265" y="243"/>
                    </a:lnTo>
                    <a:close/>
                    <a:moveTo>
                      <a:pt x="311" y="297"/>
                    </a:moveTo>
                    <a:lnTo>
                      <a:pt x="372" y="297"/>
                    </a:lnTo>
                    <a:lnTo>
                      <a:pt x="405" y="414"/>
                    </a:lnTo>
                    <a:lnTo>
                      <a:pt x="277" y="414"/>
                    </a:lnTo>
                    <a:lnTo>
                      <a:pt x="311" y="297"/>
                    </a:lnTo>
                    <a:close/>
                    <a:moveTo>
                      <a:pt x="412" y="462"/>
                    </a:moveTo>
                    <a:lnTo>
                      <a:pt x="270" y="462"/>
                    </a:lnTo>
                    <a:lnTo>
                      <a:pt x="270" y="428"/>
                    </a:lnTo>
                    <a:lnTo>
                      <a:pt x="412" y="428"/>
                    </a:lnTo>
                    <a:lnTo>
                      <a:pt x="412" y="4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none"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6" name="Rounded Rectangle 35"/>
            <p:cNvSpPr/>
            <p:nvPr/>
          </p:nvSpPr>
          <p:spPr>
            <a:xfrm>
              <a:off x="697344" y="4901908"/>
              <a:ext cx="1465200" cy="320658"/>
            </a:xfrm>
            <a:prstGeom prst="roundRect">
              <a:avLst>
                <a:gd fmla="val 50000" name="adj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/>
            </a:p>
          </p:txBody>
        </p:sp>
        <p:sp>
          <p:nvSpPr>
            <p:cNvPr id="38" name="speed"/>
            <p:cNvSpPr txBox="1">
              <a:spLocks noChangeArrowheads="1"/>
            </p:cNvSpPr>
            <p:nvPr/>
          </p:nvSpPr>
          <p:spPr bwMode="auto">
            <a:xfrm>
              <a:off x="781602" y="5259966"/>
              <a:ext cx="1296685" cy="4266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0" lIns="0" rIns="0" tIns="0" wrap="none">
              <a:spAutoFit/>
              <a:scene3d>
                <a:camera prst="orthographicFront"/>
                <a:lightRig dir="t" rig="threePt"/>
              </a:scene3d>
              <a:sp3d/>
            </a:bodyPr>
            <a:lstStyle>
              <a:defPPr>
                <a:defRPr lang="ko-KR"/>
              </a:defPPr>
              <a:lvl1pPr fontAlgn="auto">
                <a:spcBef>
                  <a:spcPct val="0"/>
                </a:spcBef>
                <a:spcAft>
                  <a:spcPct val="0"/>
                </a:spcAft>
                <a:buFont typeface="Arial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ctr" latinLnBrk="1">
                <a:defRPr/>
              </a:pPr>
              <a:r>
                <a:rPr altLang="ko-KR"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rPr>
                <a:t>Design inspiration</a:t>
              </a:r>
            </a:p>
            <a:p>
              <a:pPr algn="ctr" latinLnBrk="1">
                <a:defRPr/>
              </a:pPr>
              <a:r>
                <a:rPr altLang="ko-KR"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rPr>
                <a:t>for presentation</a:t>
              </a:r>
            </a:p>
          </p:txBody>
        </p:sp>
        <p:sp>
          <p:nvSpPr>
            <p:cNvPr id="39" name="speed"/>
            <p:cNvSpPr txBox="1">
              <a:spLocks noChangeArrowheads="1"/>
            </p:cNvSpPr>
            <p:nvPr/>
          </p:nvSpPr>
          <p:spPr bwMode="auto">
            <a:xfrm>
              <a:off x="978183" y="4923757"/>
              <a:ext cx="903522" cy="27430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 wrap="none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b="1" kumimoji="1" sz="1200">
                  <a:solidFill>
                    <a:schemeClr val="bg1"/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5pPr>
              <a:lvl6pPr>
                <a:defRPr kumimoji="1">
                  <a:latin charset="-127" pitchFamily="50" typeface="굴림"/>
                  <a:ea charset="-127" pitchFamily="50" typeface="굴림"/>
                </a:defRPr>
              </a:lvl6pPr>
              <a:lvl7pPr>
                <a:defRPr kumimoji="1">
                  <a:latin charset="-127" pitchFamily="50" typeface="굴림"/>
                  <a:ea charset="-127" pitchFamily="50" typeface="굴림"/>
                </a:defRPr>
              </a:lvl7pPr>
              <a:lvl8pPr>
                <a:defRPr kumimoji="1">
                  <a:latin charset="-127" pitchFamily="50" typeface="굴림"/>
                  <a:ea charset="-127" pitchFamily="50" typeface="굴림"/>
                </a:defRPr>
              </a:lvl8pPr>
              <a:lvl9pPr>
                <a:defRPr kumimoji="1">
                  <a:latin charset="-127" pitchFamily="50" typeface="굴림"/>
                  <a:ea charset="-127" pitchFamily="50" typeface="굴림"/>
                </a:defRPr>
              </a:lvl9pPr>
            </a:lstStyle>
            <a:p>
              <a:pPr algn="ctr" latinLnBrk="1">
                <a:defRPr/>
              </a:pPr>
              <a:r>
                <a:rPr altLang="ko-KR" lang="en-US" sz="2000">
                  <a:latin charset="0" pitchFamily="34" typeface="Calibri"/>
                </a:rPr>
                <a:t>Value 01</a:t>
              </a:r>
            </a:p>
          </p:txBody>
        </p:sp>
      </p:grpSp>
      <p:grpSp>
        <p:nvGrpSpPr>
          <p:cNvPr id="13320" name="Group 64"/>
          <p:cNvGrpSpPr/>
          <p:nvPr/>
        </p:nvGrpSpPr>
        <p:grpSpPr>
          <a:xfrm>
            <a:off x="2401888" y="3278188"/>
            <a:ext cx="1465262" cy="2413000"/>
            <a:chOff x="2435071" y="3277984"/>
            <a:chExt cx="1465200" cy="2412869"/>
          </a:xfrm>
        </p:grpSpPr>
        <p:grpSp>
          <p:nvGrpSpPr>
            <p:cNvPr id="13340" name="Group 11"/>
            <p:cNvGrpSpPr/>
            <p:nvPr/>
          </p:nvGrpSpPr>
          <p:grpSpPr>
            <a:xfrm>
              <a:off x="2436003" y="3277984"/>
              <a:ext cx="1463337" cy="1463337"/>
              <a:chOff x="3513075" y="4445876"/>
              <a:chExt cx="1000800" cy="10008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3513523" y="4445876"/>
                <a:ext cx="999903" cy="1000977"/>
              </a:xfrm>
              <a:prstGeom prst="ellipse">
                <a:avLst/>
              </a:prstGeom>
              <a:solidFill>
                <a:srgbClr val="91BA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wrap="none"/>
              <a:lstStyle/>
              <a:p>
                <a:pPr algn="ctr"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3743514" y="4677499"/>
                <a:ext cx="539923" cy="537554"/>
                <a:chOff x="2840038" y="4406900"/>
                <a:chExt cx="723900" cy="720725"/>
              </a:xfrm>
              <a:solidFill>
                <a:schemeClr val="bg1"/>
              </a:solidFill>
            </p:grpSpPr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2840038" y="4406900"/>
                  <a:ext cx="723900" cy="720725"/>
                </a:xfrm>
                <a:custGeom>
                  <a:gdLst>
                    <a:gd fmla="*/ 440 w 456" name="T0"/>
                    <a:gd fmla="*/ 141 h 454" name="T1"/>
                    <a:gd fmla="*/ 404 w 456" name="T2"/>
                    <a:gd fmla="*/ 82 h 454" name="T3"/>
                    <a:gd fmla="*/ 287 w 456" name="T4"/>
                    <a:gd fmla="*/ 7 h 454" name="T5"/>
                    <a:gd fmla="*/ 192 w 456" name="T6"/>
                    <a:gd fmla="*/ 2 h 454" name="T7"/>
                    <a:gd fmla="*/ 146 w 456" name="T8"/>
                    <a:gd fmla="*/ 15 h 454" name="T9"/>
                    <a:gd fmla="*/ 63 w 456" name="T10"/>
                    <a:gd fmla="*/ 70 h 454" name="T11"/>
                    <a:gd fmla="*/ 8 w 456" name="T12"/>
                    <a:gd fmla="*/ 168 h 454" name="T13"/>
                    <a:gd fmla="*/ 0 w 456" name="T14"/>
                    <a:gd fmla="*/ 227 h 454" name="T15"/>
                    <a:gd fmla="*/ 1 w 456" name="T16"/>
                    <a:gd fmla="*/ 246 h 454" name="T17"/>
                    <a:gd fmla="*/ 2 w 456" name="T18"/>
                    <a:gd fmla="*/ 256 h 454" name="T19"/>
                    <a:gd fmla="*/ 20 w 456" name="T20"/>
                    <a:gd fmla="*/ 319 h 454" name="T21"/>
                    <a:gd fmla="*/ 45 w 456" name="T22"/>
                    <a:gd fmla="*/ 364 h 454" name="T23"/>
                    <a:gd fmla="*/ 122 w 456" name="T24"/>
                    <a:gd fmla="*/ 428 h 454" name="T25"/>
                    <a:gd fmla="*/ 204 w 456" name="T26"/>
                    <a:gd fmla="*/ 453 h 454" name="T27"/>
                    <a:gd fmla="*/ 218 w 456" name="T28"/>
                    <a:gd fmla="*/ 454 h 454" name="T29"/>
                    <a:gd fmla="*/ 264 w 456" name="T30"/>
                    <a:gd fmla="*/ 452 h 454" name="T31"/>
                    <a:gd fmla="*/ 362 w 456" name="T32"/>
                    <a:gd fmla="*/ 411 h 454" name="T33"/>
                    <a:gd fmla="*/ 418 w 456" name="T34"/>
                    <a:gd fmla="*/ 354 h 454" name="T35"/>
                    <a:gd fmla="*/ 455 w 456" name="T36"/>
                    <a:gd fmla="*/ 249 h 454" name="T37"/>
                    <a:gd fmla="*/ 313 w 456" name="T38"/>
                    <a:gd fmla="*/ 344 h 454" name="T39"/>
                    <a:gd fmla="*/ 240 w 456" name="T40"/>
                    <a:gd fmla="*/ 372 h 454" name="T41"/>
                    <a:gd fmla="*/ 159 w 456" name="T42"/>
                    <a:gd fmla="*/ 355 h 454" name="T43"/>
                    <a:gd fmla="*/ 94 w 456" name="T44"/>
                    <a:gd fmla="*/ 284 h 454" name="T45"/>
                    <a:gd fmla="*/ 84 w 456" name="T46"/>
                    <a:gd fmla="*/ 204 h 454" name="T47"/>
                    <a:gd fmla="*/ 118 w 456" name="T48"/>
                    <a:gd fmla="*/ 132 h 454" name="T49"/>
                    <a:gd fmla="*/ 184 w 456" name="T50"/>
                    <a:gd fmla="*/ 88 h 454" name="T51"/>
                    <a:gd fmla="*/ 228 w 456" name="T52"/>
                    <a:gd fmla="*/ 82 h 454" name="T53"/>
                    <a:gd fmla="*/ 323 w 456" name="T54"/>
                    <a:gd fmla="*/ 116 h 454" name="T55"/>
                    <a:gd fmla="*/ 363 w 456" name="T56"/>
                    <a:gd fmla="*/ 171 h 454" name="T57"/>
                    <a:gd fmla="*/ 374 w 456" name="T58"/>
                    <a:gd fmla="*/ 227 h 454" name="T59"/>
                    <a:gd fmla="*/ 339 w 456" name="T60"/>
                    <a:gd fmla="*/ 321 h 454" name="T61"/>
                    <a:gd fmla="*/ 387 w 456" name="T62"/>
                    <a:gd fmla="*/ 209 h 454" name="T63"/>
                    <a:gd fmla="*/ 362 w 456" name="T64"/>
                    <a:gd fmla="*/ 139 h 454" name="T65"/>
                    <a:gd fmla="*/ 435 w 456" name="T66"/>
                    <a:gd fmla="*/ 176 h 454" name="T67"/>
                    <a:gd fmla="*/ 240 w 456" name="T68"/>
                    <a:gd fmla="*/ 14 h 454" name="T69"/>
                    <a:gd fmla="*/ 362 w 456" name="T70"/>
                    <a:gd fmla="*/ 59 h 454" name="T71"/>
                    <a:gd fmla="*/ 341 w 456" name="T72"/>
                    <a:gd fmla="*/ 114 h 454" name="T73"/>
                    <a:gd fmla="*/ 228 w 456" name="T74"/>
                    <a:gd fmla="*/ 68 h 454" name="T75"/>
                    <a:gd fmla="*/ 169 w 456" name="T76"/>
                    <a:gd fmla="*/ 22 h 454" name="T77"/>
                    <a:gd fmla="*/ 228 w 456" name="T78"/>
                    <a:gd fmla="*/ 440 h 454" name="T79"/>
                    <a:gd fmla="*/ 215 w 456" name="T80"/>
                    <a:gd fmla="*/ 440 h 454" name="T81"/>
                    <a:gd fmla="*/ 165 w 456" name="T82"/>
                    <a:gd fmla="*/ 432 h 454" name="T83"/>
                    <a:gd fmla="*/ 84 w 456" name="T84"/>
                    <a:gd fmla="*/ 384 h 454" name="T85"/>
                    <a:gd fmla="*/ 36 w 456" name="T86"/>
                    <a:gd fmla="*/ 319 h 454" name="T87"/>
                    <a:gd fmla="*/ 17 w 456" name="T88"/>
                    <a:gd fmla="*/ 262 h 454" name="T89"/>
                    <a:gd fmla="*/ 16 w 456" name="T90"/>
                    <a:gd fmla="*/ 250 h 454" name="T91"/>
                    <a:gd fmla="*/ 15 w 456" name="T92"/>
                    <a:gd fmla="*/ 227 h 454" name="T93"/>
                    <a:gd fmla="*/ 18 w 456" name="T94"/>
                    <a:gd fmla="*/ 186 h 454" name="T95"/>
                    <a:gd fmla="*/ 63 w 456" name="T96"/>
                    <a:gd fmla="*/ 90 h 454" name="T97"/>
                    <a:gd fmla="*/ 150 w 456" name="T98"/>
                    <a:gd fmla="*/ 28 h 454" name="T99"/>
                    <a:gd fmla="*/ 150 w 456" name="T100"/>
                    <a:gd fmla="*/ 88 h 454" name="T101"/>
                    <a:gd fmla="*/ 91 w 456" name="T102"/>
                    <a:gd fmla="*/ 145 h 454" name="T103"/>
                    <a:gd fmla="*/ 68 w 456" name="T104"/>
                    <a:gd fmla="*/ 227 h 454" name="T105"/>
                    <a:gd fmla="*/ 96 w 456" name="T106"/>
                    <a:gd fmla="*/ 316 h 454" name="T107"/>
                    <a:gd fmla="*/ 180 w 456" name="T108"/>
                    <a:gd fmla="*/ 380 h 454" name="T109"/>
                    <a:gd fmla="*/ 264 w 456" name="T110"/>
                    <a:gd fmla="*/ 383 h 454" name="T111"/>
                    <a:gd fmla="*/ 348 w 456" name="T112"/>
                    <a:gd fmla="*/ 404 h 454" name="T113"/>
                    <a:gd fmla="*/ 244 w 456" name="T114"/>
                    <a:gd fmla="*/ 440 h 454" name="T115"/>
                    <a:gd fmla="*/ 441 w 456" name="T116"/>
                    <a:gd fmla="*/ 249 h 454" name="T117"/>
                    <a:gd fmla="*/ 379 w 456" name="T118"/>
                    <a:gd fmla="*/ 378 h 454" name="T119"/>
                    <a:gd fmla="*/ 340 w 456" name="T120"/>
                    <a:gd fmla="*/ 341 h 454" name="T121"/>
                    <a:gd fmla="*/ 388 w 456" name="T122"/>
                    <a:gd fmla="*/ 234 h 454" name="T1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b="b" l="0" r="r" t="0"/>
                  <a:pathLst>
                    <a:path h="452" w="456">
                      <a:moveTo>
                        <a:pt x="456" y="226"/>
                      </a:moveTo>
                      <a:lnTo>
                        <a:pt x="456" y="226"/>
                      </a:lnTo>
                      <a:lnTo>
                        <a:pt x="456" y="209"/>
                      </a:lnTo>
                      <a:lnTo>
                        <a:pt x="454" y="192"/>
                      </a:lnTo>
                      <a:lnTo>
                        <a:pt x="450" y="175"/>
                      </a:lnTo>
                      <a:lnTo>
                        <a:pt x="445" y="157"/>
                      </a:lnTo>
                      <a:lnTo>
                        <a:pt x="440" y="141"/>
                      </a:lnTo>
                      <a:lnTo>
                        <a:pt x="432" y="126"/>
                      </a:lnTo>
                      <a:lnTo>
                        <a:pt x="423" y="110"/>
                      </a:lnTo>
                      <a:lnTo>
                        <a:pt x="414" y="96"/>
                      </a:lnTo>
                      <a:lnTo>
                        <a:pt x="414" y="96"/>
                      </a:lnTo>
                      <a:lnTo>
                        <a:pt x="410" y="90"/>
                      </a:lnTo>
                      <a:lnTo>
                        <a:pt x="410" y="90"/>
                      </a:lnTo>
                      <a:lnTo>
                        <a:pt x="404" y="82"/>
                      </a:lnTo>
                      <a:lnTo>
                        <a:pt x="404" y="82"/>
                      </a:lnTo>
                      <a:lnTo>
                        <a:pt x="388" y="64"/>
                      </a:lnTo>
                      <a:lnTo>
                        <a:pt x="371" y="48"/>
                      </a:lnTo>
                      <a:lnTo>
                        <a:pt x="351" y="34"/>
                      </a:lnTo>
                      <a:lnTo>
                        <a:pt x="332" y="23"/>
                      </a:lnTo>
                      <a:lnTo>
                        <a:pt x="310" y="14"/>
                      </a:lnTo>
                      <a:lnTo>
                        <a:pt x="287" y="7"/>
                      </a:lnTo>
                      <a:lnTo>
                        <a:pt x="265" y="2"/>
                      </a:lnTo>
                      <a:lnTo>
                        <a:pt x="241" y="0"/>
                      </a:lnTo>
                      <a:lnTo>
                        <a:pt x="241" y="0"/>
                      </a:lnTo>
                      <a:lnTo>
                        <a:pt x="228" y="0"/>
                      </a:lnTo>
                      <a:lnTo>
                        <a:pt x="228" y="0"/>
                      </a:lnTo>
                      <a:lnTo>
                        <a:pt x="210" y="0"/>
                      </a:lnTo>
                      <a:lnTo>
                        <a:pt x="192" y="2"/>
                      </a:lnTo>
                      <a:lnTo>
                        <a:pt x="175" y="5"/>
                      </a:lnTo>
                      <a:lnTo>
                        <a:pt x="158" y="10"/>
                      </a:lnTo>
                      <a:lnTo>
                        <a:pt x="157" y="10"/>
                      </a:lnTo>
                      <a:lnTo>
                        <a:pt x="156" y="11"/>
                      </a:lnTo>
                      <a:lnTo>
                        <a:pt x="156" y="11"/>
                      </a:lnTo>
                      <a:lnTo>
                        <a:pt x="148" y="14"/>
                      </a:lnTo>
                      <a:lnTo>
                        <a:pt x="146" y="15"/>
                      </a:lnTo>
                      <a:lnTo>
                        <a:pt x="146" y="15"/>
                      </a:lnTo>
                      <a:lnTo>
                        <a:pt x="130" y="21"/>
                      </a:lnTo>
                      <a:lnTo>
                        <a:pt x="115" y="30"/>
                      </a:lnTo>
                      <a:lnTo>
                        <a:pt x="101" y="38"/>
                      </a:lnTo>
                      <a:lnTo>
                        <a:pt x="88" y="47"/>
                      </a:lnTo>
                      <a:lnTo>
                        <a:pt x="75" y="58"/>
                      </a:lnTo>
                      <a:lnTo>
                        <a:pt x="63" y="70"/>
                      </a:lnTo>
                      <a:lnTo>
                        <a:pt x="52" y="82"/>
                      </a:lnTo>
                      <a:lnTo>
                        <a:pt x="42" y="95"/>
                      </a:lnTo>
                      <a:lnTo>
                        <a:pt x="34" y="108"/>
                      </a:lnTo>
                      <a:lnTo>
                        <a:pt x="25" y="122"/>
                      </a:lnTo>
                      <a:lnTo>
                        <a:pt x="18" y="137"/>
                      </a:lnTo>
                      <a:lnTo>
                        <a:pt x="13" y="152"/>
                      </a:lnTo>
                      <a:lnTo>
                        <a:pt x="8" y="168"/>
                      </a:lnTo>
                      <a:lnTo>
                        <a:pt x="4" y="184"/>
                      </a:lnTo>
                      <a:lnTo>
                        <a:pt x="2" y="200"/>
                      </a:lnTo>
                      <a:lnTo>
                        <a:pt x="1" y="218"/>
                      </a:lnTo>
                      <a:lnTo>
                        <a:pt x="1" y="218"/>
                      </a:lnTo>
                      <a:lnTo>
                        <a:pt x="0" y="223"/>
                      </a:lnTo>
                      <a:lnTo>
                        <a:pt x="0" y="227"/>
                      </a:lnTo>
                      <a:lnTo>
                        <a:pt x="0" y="227"/>
                      </a:lnTo>
                      <a:lnTo>
                        <a:pt x="0" y="227"/>
                      </a:lnTo>
                      <a:lnTo>
                        <a:pt x="1" y="236"/>
                      </a:lnTo>
                      <a:lnTo>
                        <a:pt x="1" y="237"/>
                      </a:lnTo>
                      <a:lnTo>
                        <a:pt x="1" y="237"/>
                      </a:lnTo>
                      <a:lnTo>
                        <a:pt x="1" y="239"/>
                      </a:lnTo>
                      <a:lnTo>
                        <a:pt x="1" y="239"/>
                      </a:lnTo>
                      <a:lnTo>
                        <a:pt x="1" y="246"/>
                      </a:lnTo>
                      <a:lnTo>
                        <a:pt x="1" y="248"/>
                      </a:lnTo>
                      <a:lnTo>
                        <a:pt x="1" y="248"/>
                      </a:lnTo>
                      <a:lnTo>
                        <a:pt x="2" y="251"/>
                      </a:lnTo>
                      <a:lnTo>
                        <a:pt x="2" y="251"/>
                      </a:lnTo>
                      <a:lnTo>
                        <a:pt x="2" y="254"/>
                      </a:lnTo>
                      <a:lnTo>
                        <a:pt x="2" y="256"/>
                      </a:lnTo>
                      <a:lnTo>
                        <a:pt x="2" y="256"/>
                      </a:lnTo>
                      <a:lnTo>
                        <a:pt x="3" y="263"/>
                      </a:lnTo>
                      <a:lnTo>
                        <a:pt x="3" y="264"/>
                      </a:lnTo>
                      <a:lnTo>
                        <a:pt x="3" y="264"/>
                      </a:lnTo>
                      <a:lnTo>
                        <a:pt x="7" y="278"/>
                      </a:lnTo>
                      <a:lnTo>
                        <a:pt x="10" y="292"/>
                      </a:lnTo>
                      <a:lnTo>
                        <a:pt x="14" y="305"/>
                      </a:lnTo>
                      <a:lnTo>
                        <a:pt x="20" y="319"/>
                      </a:lnTo>
                      <a:lnTo>
                        <a:pt x="21" y="320"/>
                      </a:lnTo>
                      <a:lnTo>
                        <a:pt x="21" y="320"/>
                      </a:lnTo>
                      <a:lnTo>
                        <a:pt x="23" y="326"/>
                      </a:lnTo>
                      <a:lnTo>
                        <a:pt x="23" y="326"/>
                      </a:lnTo>
                      <a:lnTo>
                        <a:pt x="30" y="339"/>
                      </a:lnTo>
                      <a:lnTo>
                        <a:pt x="38" y="352"/>
                      </a:lnTo>
                      <a:lnTo>
                        <a:pt x="45" y="364"/>
                      </a:lnTo>
                      <a:lnTo>
                        <a:pt x="55" y="374"/>
                      </a:lnTo>
                      <a:lnTo>
                        <a:pt x="65" y="385"/>
                      </a:lnTo>
                      <a:lnTo>
                        <a:pt x="75" y="395"/>
                      </a:lnTo>
                      <a:lnTo>
                        <a:pt x="85" y="405"/>
                      </a:lnTo>
                      <a:lnTo>
                        <a:pt x="97" y="413"/>
                      </a:lnTo>
                      <a:lnTo>
                        <a:pt x="109" y="421"/>
                      </a:lnTo>
                      <a:lnTo>
                        <a:pt x="122" y="428"/>
                      </a:lnTo>
                      <a:lnTo>
                        <a:pt x="135" y="435"/>
                      </a:lnTo>
                      <a:lnTo>
                        <a:pt x="148" y="440"/>
                      </a:lnTo>
                      <a:lnTo>
                        <a:pt x="162" y="445"/>
                      </a:lnTo>
                      <a:lnTo>
                        <a:pt x="176" y="449"/>
                      </a:lnTo>
                      <a:lnTo>
                        <a:pt x="190" y="451"/>
                      </a:lnTo>
                      <a:lnTo>
                        <a:pt x="204" y="453"/>
                      </a:lnTo>
                      <a:lnTo>
                        <a:pt x="204" y="453"/>
                      </a:lnTo>
                      <a:lnTo>
                        <a:pt x="205" y="453"/>
                      </a:lnTo>
                      <a:lnTo>
                        <a:pt x="205" y="453"/>
                      </a:lnTo>
                      <a:lnTo>
                        <a:pt x="214" y="454"/>
                      </a:lnTo>
                      <a:lnTo>
                        <a:pt x="215" y="454"/>
                      </a:lnTo>
                      <a:lnTo>
                        <a:pt x="215" y="454"/>
                      </a:lnTo>
                      <a:lnTo>
                        <a:pt x="218" y="454"/>
                      </a:lnTo>
                      <a:lnTo>
                        <a:pt x="218" y="454"/>
                      </a:lnTo>
                      <a:lnTo>
                        <a:pt x="223" y="454"/>
                      </a:lnTo>
                      <a:lnTo>
                        <a:pt x="226" y="454"/>
                      </a:lnTo>
                      <a:lnTo>
                        <a:pt x="226" y="454"/>
                      </a:lnTo>
                      <a:lnTo>
                        <a:pt x="228" y="454"/>
                      </a:lnTo>
                      <a:lnTo>
                        <a:pt x="228" y="454"/>
                      </a:lnTo>
                      <a:lnTo>
                        <a:pt x="246" y="454"/>
                      </a:lnTo>
                      <a:lnTo>
                        <a:pt x="264" y="452"/>
                      </a:lnTo>
                      <a:lnTo>
                        <a:pt x="282" y="449"/>
                      </a:lnTo>
                      <a:lnTo>
                        <a:pt x="298" y="443"/>
                      </a:lnTo>
                      <a:lnTo>
                        <a:pt x="315" y="437"/>
                      </a:lnTo>
                      <a:lnTo>
                        <a:pt x="332" y="429"/>
                      </a:lnTo>
                      <a:lnTo>
                        <a:pt x="347" y="421"/>
                      </a:lnTo>
                      <a:lnTo>
                        <a:pt x="362" y="411"/>
                      </a:lnTo>
                      <a:lnTo>
                        <a:pt x="362" y="411"/>
                      </a:lnTo>
                      <a:lnTo>
                        <a:pt x="362" y="411"/>
                      </a:lnTo>
                      <a:lnTo>
                        <a:pt x="362" y="411"/>
                      </a:lnTo>
                      <a:lnTo>
                        <a:pt x="373" y="404"/>
                      </a:lnTo>
                      <a:lnTo>
                        <a:pt x="373" y="404"/>
                      </a:lnTo>
                      <a:lnTo>
                        <a:pt x="390" y="388"/>
                      </a:lnTo>
                      <a:lnTo>
                        <a:pt x="405" y="371"/>
                      </a:lnTo>
                      <a:lnTo>
                        <a:pt x="418" y="354"/>
                      </a:lnTo>
                      <a:lnTo>
                        <a:pt x="430" y="335"/>
                      </a:lnTo>
                      <a:lnTo>
                        <a:pt x="439" y="315"/>
                      </a:lnTo>
                      <a:lnTo>
                        <a:pt x="446" y="294"/>
                      </a:lnTo>
                      <a:lnTo>
                        <a:pt x="452" y="273"/>
                      </a:lnTo>
                      <a:lnTo>
                        <a:pt x="455" y="250"/>
                      </a:lnTo>
                      <a:lnTo>
                        <a:pt x="455" y="249"/>
                      </a:lnTo>
                      <a:lnTo>
                        <a:pt x="455" y="249"/>
                      </a:lnTo>
                      <a:lnTo>
                        <a:pt x="456" y="239"/>
                      </a:lnTo>
                      <a:lnTo>
                        <a:pt x="456" y="239"/>
                      </a:lnTo>
                      <a:lnTo>
                        <a:pt x="456" y="239"/>
                      </a:lnTo>
                      <a:lnTo>
                        <a:pt x="456" y="226"/>
                      </a:lnTo>
                      <a:lnTo>
                        <a:pt x="456" y="226"/>
                      </a:lnTo>
                      <a:close/>
                      <a:moveTo>
                        <a:pt x="313" y="344"/>
                      </a:moveTo>
                      <a:lnTo>
                        <a:pt x="313" y="344"/>
                      </a:lnTo>
                      <a:lnTo>
                        <a:pt x="305" y="351"/>
                      </a:lnTo>
                      <a:lnTo>
                        <a:pt x="294" y="357"/>
                      </a:lnTo>
                      <a:lnTo>
                        <a:pt x="284" y="361"/>
                      </a:lnTo>
                      <a:lnTo>
                        <a:pt x="273" y="366"/>
                      </a:lnTo>
                      <a:lnTo>
                        <a:pt x="263" y="369"/>
                      </a:lnTo>
                      <a:lnTo>
                        <a:pt x="251" y="371"/>
                      </a:lnTo>
                      <a:lnTo>
                        <a:pt x="240" y="372"/>
                      </a:lnTo>
                      <a:lnTo>
                        <a:pt x="228" y="372"/>
                      </a:lnTo>
                      <a:lnTo>
                        <a:pt x="228" y="372"/>
                      </a:lnTo>
                      <a:lnTo>
                        <a:pt x="214" y="372"/>
                      </a:lnTo>
                      <a:lnTo>
                        <a:pt x="199" y="369"/>
                      </a:lnTo>
                      <a:lnTo>
                        <a:pt x="185" y="366"/>
                      </a:lnTo>
                      <a:lnTo>
                        <a:pt x="172" y="361"/>
                      </a:lnTo>
                      <a:lnTo>
                        <a:pt x="159" y="355"/>
                      </a:lnTo>
                      <a:lnTo>
                        <a:pt x="147" y="347"/>
                      </a:lnTo>
                      <a:lnTo>
                        <a:pt x="136" y="339"/>
                      </a:lnTo>
                      <a:lnTo>
                        <a:pt x="125" y="330"/>
                      </a:lnTo>
                      <a:lnTo>
                        <a:pt x="116" y="319"/>
                      </a:lnTo>
                      <a:lnTo>
                        <a:pt x="108" y="308"/>
                      </a:lnTo>
                      <a:lnTo>
                        <a:pt x="101" y="297"/>
                      </a:lnTo>
                      <a:lnTo>
                        <a:pt x="94" y="284"/>
                      </a:lnTo>
                      <a:lnTo>
                        <a:pt x="90" y="271"/>
                      </a:lnTo>
                      <a:lnTo>
                        <a:pt x="85" y="257"/>
                      </a:lnTo>
                      <a:lnTo>
                        <a:pt x="83" y="242"/>
                      </a:lnTo>
                      <a:lnTo>
                        <a:pt x="83" y="227"/>
                      </a:lnTo>
                      <a:lnTo>
                        <a:pt x="83" y="227"/>
                      </a:lnTo>
                      <a:lnTo>
                        <a:pt x="83" y="216"/>
                      </a:lnTo>
                      <a:lnTo>
                        <a:pt x="84" y="204"/>
                      </a:lnTo>
                      <a:lnTo>
                        <a:pt x="86" y="192"/>
                      </a:lnTo>
                      <a:lnTo>
                        <a:pt x="90" y="181"/>
                      </a:lnTo>
                      <a:lnTo>
                        <a:pt x="94" y="170"/>
                      </a:lnTo>
                      <a:lnTo>
                        <a:pt x="98" y="161"/>
                      </a:lnTo>
                      <a:lnTo>
                        <a:pt x="104" y="151"/>
                      </a:lnTo>
                      <a:lnTo>
                        <a:pt x="110" y="141"/>
                      </a:lnTo>
                      <a:lnTo>
                        <a:pt x="118" y="132"/>
                      </a:lnTo>
                      <a:lnTo>
                        <a:pt x="125" y="124"/>
                      </a:lnTo>
                      <a:lnTo>
                        <a:pt x="133" y="116"/>
                      </a:lnTo>
                      <a:lnTo>
                        <a:pt x="143" y="110"/>
                      </a:lnTo>
                      <a:lnTo>
                        <a:pt x="151" y="103"/>
                      </a:lnTo>
                      <a:lnTo>
                        <a:pt x="162" y="98"/>
                      </a:lnTo>
                      <a:lnTo>
                        <a:pt x="172" y="92"/>
                      </a:lnTo>
                      <a:lnTo>
                        <a:pt x="184" y="88"/>
                      </a:lnTo>
                      <a:lnTo>
                        <a:pt x="184" y="88"/>
                      </a:lnTo>
                      <a:lnTo>
                        <a:pt x="184" y="88"/>
                      </a:lnTo>
                      <a:lnTo>
                        <a:pt x="184" y="88"/>
                      </a:lnTo>
                      <a:lnTo>
                        <a:pt x="194" y="85"/>
                      </a:lnTo>
                      <a:lnTo>
                        <a:pt x="205" y="83"/>
                      </a:lnTo>
                      <a:lnTo>
                        <a:pt x="217" y="82"/>
                      </a:lnTo>
                      <a:lnTo>
                        <a:pt x="228" y="82"/>
                      </a:lnTo>
                      <a:lnTo>
                        <a:pt x="228" y="82"/>
                      </a:lnTo>
                      <a:lnTo>
                        <a:pt x="245" y="83"/>
                      </a:lnTo>
                      <a:lnTo>
                        <a:pt x="263" y="86"/>
                      </a:lnTo>
                      <a:lnTo>
                        <a:pt x="279" y="90"/>
                      </a:lnTo>
                      <a:lnTo>
                        <a:pt x="294" y="98"/>
                      </a:lnTo>
                      <a:lnTo>
                        <a:pt x="309" y="105"/>
                      </a:lnTo>
                      <a:lnTo>
                        <a:pt x="323" y="116"/>
                      </a:lnTo>
                      <a:lnTo>
                        <a:pt x="335" y="128"/>
                      </a:lnTo>
                      <a:lnTo>
                        <a:pt x="346" y="141"/>
                      </a:lnTo>
                      <a:lnTo>
                        <a:pt x="346" y="141"/>
                      </a:lnTo>
                      <a:lnTo>
                        <a:pt x="346" y="141"/>
                      </a:lnTo>
                      <a:lnTo>
                        <a:pt x="352" y="151"/>
                      </a:lnTo>
                      <a:lnTo>
                        <a:pt x="358" y="161"/>
                      </a:lnTo>
                      <a:lnTo>
                        <a:pt x="363" y="171"/>
                      </a:lnTo>
                      <a:lnTo>
                        <a:pt x="366" y="182"/>
                      </a:lnTo>
                      <a:lnTo>
                        <a:pt x="369" y="193"/>
                      </a:lnTo>
                      <a:lnTo>
                        <a:pt x="372" y="204"/>
                      </a:lnTo>
                      <a:lnTo>
                        <a:pt x="374" y="216"/>
                      </a:lnTo>
                      <a:lnTo>
                        <a:pt x="374" y="226"/>
                      </a:lnTo>
                      <a:lnTo>
                        <a:pt x="374" y="227"/>
                      </a:lnTo>
                      <a:lnTo>
                        <a:pt x="374" y="227"/>
                      </a:lnTo>
                      <a:lnTo>
                        <a:pt x="374" y="227"/>
                      </a:lnTo>
                      <a:lnTo>
                        <a:pt x="373" y="244"/>
                      </a:lnTo>
                      <a:lnTo>
                        <a:pt x="369" y="261"/>
                      </a:lnTo>
                      <a:lnTo>
                        <a:pt x="365" y="277"/>
                      </a:lnTo>
                      <a:lnTo>
                        <a:pt x="358" y="293"/>
                      </a:lnTo>
                      <a:lnTo>
                        <a:pt x="349" y="307"/>
                      </a:lnTo>
                      <a:lnTo>
                        <a:pt x="339" y="321"/>
                      </a:lnTo>
                      <a:lnTo>
                        <a:pt x="327" y="333"/>
                      </a:lnTo>
                      <a:lnTo>
                        <a:pt x="313" y="344"/>
                      </a:lnTo>
                      <a:lnTo>
                        <a:pt x="313" y="344"/>
                      </a:lnTo>
                      <a:close/>
                      <a:moveTo>
                        <a:pt x="442" y="220"/>
                      </a:moveTo>
                      <a:lnTo>
                        <a:pt x="388" y="220"/>
                      </a:lnTo>
                      <a:lnTo>
                        <a:pt x="388" y="220"/>
                      </a:lnTo>
                      <a:lnTo>
                        <a:pt x="387" y="209"/>
                      </a:lnTo>
                      <a:lnTo>
                        <a:pt x="386" y="198"/>
                      </a:lnTo>
                      <a:lnTo>
                        <a:pt x="383" y="188"/>
                      </a:lnTo>
                      <a:lnTo>
                        <a:pt x="380" y="178"/>
                      </a:lnTo>
                      <a:lnTo>
                        <a:pt x="377" y="167"/>
                      </a:lnTo>
                      <a:lnTo>
                        <a:pt x="373" y="157"/>
                      </a:lnTo>
                      <a:lnTo>
                        <a:pt x="367" y="149"/>
                      </a:lnTo>
                      <a:lnTo>
                        <a:pt x="362" y="139"/>
                      </a:lnTo>
                      <a:lnTo>
                        <a:pt x="405" y="108"/>
                      </a:lnTo>
                      <a:lnTo>
                        <a:pt x="405" y="108"/>
                      </a:lnTo>
                      <a:lnTo>
                        <a:pt x="413" y="119"/>
                      </a:lnTo>
                      <a:lnTo>
                        <a:pt x="420" y="134"/>
                      </a:lnTo>
                      <a:lnTo>
                        <a:pt x="427" y="146"/>
                      </a:lnTo>
                      <a:lnTo>
                        <a:pt x="431" y="161"/>
                      </a:lnTo>
                      <a:lnTo>
                        <a:pt x="435" y="176"/>
                      </a:lnTo>
                      <a:lnTo>
                        <a:pt x="439" y="190"/>
                      </a:lnTo>
                      <a:lnTo>
                        <a:pt x="441" y="205"/>
                      </a:lnTo>
                      <a:lnTo>
                        <a:pt x="442" y="220"/>
                      </a:lnTo>
                      <a:lnTo>
                        <a:pt x="442" y="220"/>
                      </a:lnTo>
                      <a:close/>
                      <a:moveTo>
                        <a:pt x="228" y="14"/>
                      </a:moveTo>
                      <a:lnTo>
                        <a:pt x="228" y="14"/>
                      </a:lnTo>
                      <a:lnTo>
                        <a:pt x="240" y="14"/>
                      </a:lnTo>
                      <a:lnTo>
                        <a:pt x="240" y="14"/>
                      </a:lnTo>
                      <a:lnTo>
                        <a:pt x="263" y="16"/>
                      </a:lnTo>
                      <a:lnTo>
                        <a:pt x="284" y="20"/>
                      </a:lnTo>
                      <a:lnTo>
                        <a:pt x="305" y="27"/>
                      </a:lnTo>
                      <a:lnTo>
                        <a:pt x="325" y="35"/>
                      </a:lnTo>
                      <a:lnTo>
                        <a:pt x="344" y="46"/>
                      </a:lnTo>
                      <a:lnTo>
                        <a:pt x="362" y="59"/>
                      </a:lnTo>
                      <a:lnTo>
                        <a:pt x="378" y="74"/>
                      </a:lnTo>
                      <a:lnTo>
                        <a:pt x="393" y="91"/>
                      </a:lnTo>
                      <a:lnTo>
                        <a:pt x="393" y="91"/>
                      </a:lnTo>
                      <a:lnTo>
                        <a:pt x="396" y="96"/>
                      </a:lnTo>
                      <a:lnTo>
                        <a:pt x="353" y="127"/>
                      </a:lnTo>
                      <a:lnTo>
                        <a:pt x="353" y="127"/>
                      </a:lnTo>
                      <a:lnTo>
                        <a:pt x="341" y="114"/>
                      </a:lnTo>
                      <a:lnTo>
                        <a:pt x="327" y="102"/>
                      </a:lnTo>
                      <a:lnTo>
                        <a:pt x="313" y="91"/>
                      </a:lnTo>
                      <a:lnTo>
                        <a:pt x="297" y="83"/>
                      </a:lnTo>
                      <a:lnTo>
                        <a:pt x="281" y="76"/>
                      </a:lnTo>
                      <a:lnTo>
                        <a:pt x="264" y="71"/>
                      </a:lnTo>
                      <a:lnTo>
                        <a:pt x="246" y="69"/>
                      </a:lnTo>
                      <a:lnTo>
                        <a:pt x="228" y="68"/>
                      </a:lnTo>
                      <a:lnTo>
                        <a:pt x="228" y="68"/>
                      </a:lnTo>
                      <a:lnTo>
                        <a:pt x="217" y="68"/>
                      </a:lnTo>
                      <a:lnTo>
                        <a:pt x="206" y="69"/>
                      </a:lnTo>
                      <a:lnTo>
                        <a:pt x="197" y="71"/>
                      </a:lnTo>
                      <a:lnTo>
                        <a:pt x="186" y="73"/>
                      </a:lnTo>
                      <a:lnTo>
                        <a:pt x="169" y="22"/>
                      </a:lnTo>
                      <a:lnTo>
                        <a:pt x="169" y="22"/>
                      </a:lnTo>
                      <a:lnTo>
                        <a:pt x="184" y="18"/>
                      </a:lnTo>
                      <a:lnTo>
                        <a:pt x="198" y="16"/>
                      </a:lnTo>
                      <a:lnTo>
                        <a:pt x="213" y="14"/>
                      </a:lnTo>
                      <a:lnTo>
                        <a:pt x="228" y="14"/>
                      </a:lnTo>
                      <a:lnTo>
                        <a:pt x="228" y="14"/>
                      </a:lnTo>
                      <a:close/>
                      <a:moveTo>
                        <a:pt x="228" y="440"/>
                      </a:moveTo>
                      <a:lnTo>
                        <a:pt x="228" y="440"/>
                      </a:lnTo>
                      <a:lnTo>
                        <a:pt x="226" y="440"/>
                      </a:lnTo>
                      <a:lnTo>
                        <a:pt x="223" y="440"/>
                      </a:lnTo>
                      <a:lnTo>
                        <a:pt x="223" y="440"/>
                      </a:lnTo>
                      <a:lnTo>
                        <a:pt x="218" y="440"/>
                      </a:lnTo>
                      <a:lnTo>
                        <a:pt x="218" y="440"/>
                      </a:lnTo>
                      <a:lnTo>
                        <a:pt x="216" y="440"/>
                      </a:lnTo>
                      <a:lnTo>
                        <a:pt x="215" y="440"/>
                      </a:lnTo>
                      <a:lnTo>
                        <a:pt x="215" y="440"/>
                      </a:lnTo>
                      <a:lnTo>
                        <a:pt x="207" y="439"/>
                      </a:lnTo>
                      <a:lnTo>
                        <a:pt x="206" y="439"/>
                      </a:lnTo>
                      <a:lnTo>
                        <a:pt x="206" y="439"/>
                      </a:lnTo>
                      <a:lnTo>
                        <a:pt x="192" y="437"/>
                      </a:lnTo>
                      <a:lnTo>
                        <a:pt x="179" y="435"/>
                      </a:lnTo>
                      <a:lnTo>
                        <a:pt x="165" y="432"/>
                      </a:lnTo>
                      <a:lnTo>
                        <a:pt x="153" y="427"/>
                      </a:lnTo>
                      <a:lnTo>
                        <a:pt x="140" y="422"/>
                      </a:lnTo>
                      <a:lnTo>
                        <a:pt x="129" y="415"/>
                      </a:lnTo>
                      <a:lnTo>
                        <a:pt x="117" y="409"/>
                      </a:lnTo>
                      <a:lnTo>
                        <a:pt x="106" y="401"/>
                      </a:lnTo>
                      <a:lnTo>
                        <a:pt x="95" y="394"/>
                      </a:lnTo>
                      <a:lnTo>
                        <a:pt x="84" y="384"/>
                      </a:lnTo>
                      <a:lnTo>
                        <a:pt x="75" y="375"/>
                      </a:lnTo>
                      <a:lnTo>
                        <a:pt x="66" y="365"/>
                      </a:lnTo>
                      <a:lnTo>
                        <a:pt x="57" y="355"/>
                      </a:lnTo>
                      <a:lnTo>
                        <a:pt x="50" y="343"/>
                      </a:lnTo>
                      <a:lnTo>
                        <a:pt x="42" y="331"/>
                      </a:lnTo>
                      <a:lnTo>
                        <a:pt x="36" y="319"/>
                      </a:lnTo>
                      <a:lnTo>
                        <a:pt x="36" y="319"/>
                      </a:lnTo>
                      <a:lnTo>
                        <a:pt x="34" y="315"/>
                      </a:lnTo>
                      <a:lnTo>
                        <a:pt x="32" y="314"/>
                      </a:lnTo>
                      <a:lnTo>
                        <a:pt x="32" y="314"/>
                      </a:lnTo>
                      <a:lnTo>
                        <a:pt x="28" y="301"/>
                      </a:lnTo>
                      <a:lnTo>
                        <a:pt x="24" y="288"/>
                      </a:lnTo>
                      <a:lnTo>
                        <a:pt x="21" y="275"/>
                      </a:lnTo>
                      <a:lnTo>
                        <a:pt x="17" y="262"/>
                      </a:lnTo>
                      <a:lnTo>
                        <a:pt x="17" y="261"/>
                      </a:lnTo>
                      <a:lnTo>
                        <a:pt x="17" y="261"/>
                      </a:lnTo>
                      <a:lnTo>
                        <a:pt x="16" y="253"/>
                      </a:lnTo>
                      <a:lnTo>
                        <a:pt x="16" y="252"/>
                      </a:lnTo>
                      <a:lnTo>
                        <a:pt x="16" y="252"/>
                      </a:lnTo>
                      <a:lnTo>
                        <a:pt x="16" y="250"/>
                      </a:lnTo>
                      <a:lnTo>
                        <a:pt x="16" y="250"/>
                      </a:lnTo>
                      <a:lnTo>
                        <a:pt x="15" y="247"/>
                      </a:lnTo>
                      <a:lnTo>
                        <a:pt x="15" y="244"/>
                      </a:lnTo>
                      <a:lnTo>
                        <a:pt x="15" y="244"/>
                      </a:lnTo>
                      <a:lnTo>
                        <a:pt x="15" y="238"/>
                      </a:lnTo>
                      <a:lnTo>
                        <a:pt x="15" y="236"/>
                      </a:lnTo>
                      <a:lnTo>
                        <a:pt x="15" y="236"/>
                      </a:lnTo>
                      <a:lnTo>
                        <a:pt x="15" y="227"/>
                      </a:lnTo>
                      <a:lnTo>
                        <a:pt x="15" y="227"/>
                      </a:lnTo>
                      <a:lnTo>
                        <a:pt x="15" y="223"/>
                      </a:lnTo>
                      <a:lnTo>
                        <a:pt x="15" y="223"/>
                      </a:lnTo>
                      <a:lnTo>
                        <a:pt x="15" y="218"/>
                      </a:lnTo>
                      <a:lnTo>
                        <a:pt x="15" y="218"/>
                      </a:lnTo>
                      <a:lnTo>
                        <a:pt x="16" y="203"/>
                      </a:lnTo>
                      <a:lnTo>
                        <a:pt x="18" y="186"/>
                      </a:lnTo>
                      <a:lnTo>
                        <a:pt x="22" y="171"/>
                      </a:lnTo>
                      <a:lnTo>
                        <a:pt x="26" y="156"/>
                      </a:lnTo>
                      <a:lnTo>
                        <a:pt x="31" y="142"/>
                      </a:lnTo>
                      <a:lnTo>
                        <a:pt x="38" y="128"/>
                      </a:lnTo>
                      <a:lnTo>
                        <a:pt x="45" y="115"/>
                      </a:lnTo>
                      <a:lnTo>
                        <a:pt x="54" y="102"/>
                      </a:lnTo>
                      <a:lnTo>
                        <a:pt x="63" y="90"/>
                      </a:lnTo>
                      <a:lnTo>
                        <a:pt x="74" y="80"/>
                      </a:lnTo>
                      <a:lnTo>
                        <a:pt x="84" y="69"/>
                      </a:lnTo>
                      <a:lnTo>
                        <a:pt x="96" y="59"/>
                      </a:lnTo>
                      <a:lnTo>
                        <a:pt x="108" y="49"/>
                      </a:lnTo>
                      <a:lnTo>
                        <a:pt x="122" y="42"/>
                      </a:lnTo>
                      <a:lnTo>
                        <a:pt x="136" y="34"/>
                      </a:lnTo>
                      <a:lnTo>
                        <a:pt x="150" y="28"/>
                      </a:lnTo>
                      <a:lnTo>
                        <a:pt x="152" y="28"/>
                      </a:lnTo>
                      <a:lnTo>
                        <a:pt x="152" y="28"/>
                      </a:lnTo>
                      <a:lnTo>
                        <a:pt x="156" y="27"/>
                      </a:lnTo>
                      <a:lnTo>
                        <a:pt x="172" y="77"/>
                      </a:lnTo>
                      <a:lnTo>
                        <a:pt x="172" y="77"/>
                      </a:lnTo>
                      <a:lnTo>
                        <a:pt x="161" y="82"/>
                      </a:lnTo>
                      <a:lnTo>
                        <a:pt x="150" y="88"/>
                      </a:lnTo>
                      <a:lnTo>
                        <a:pt x="139" y="95"/>
                      </a:lnTo>
                      <a:lnTo>
                        <a:pt x="130" y="101"/>
                      </a:lnTo>
                      <a:lnTo>
                        <a:pt x="121" y="109"/>
                      </a:lnTo>
                      <a:lnTo>
                        <a:pt x="112" y="117"/>
                      </a:lnTo>
                      <a:lnTo>
                        <a:pt x="104" y="126"/>
                      </a:lnTo>
                      <a:lnTo>
                        <a:pt x="97" y="136"/>
                      </a:lnTo>
                      <a:lnTo>
                        <a:pt x="91" y="145"/>
                      </a:lnTo>
                      <a:lnTo>
                        <a:pt x="85" y="156"/>
                      </a:lnTo>
                      <a:lnTo>
                        <a:pt x="80" y="167"/>
                      </a:lnTo>
                      <a:lnTo>
                        <a:pt x="76" y="179"/>
                      </a:lnTo>
                      <a:lnTo>
                        <a:pt x="72" y="191"/>
                      </a:lnTo>
                      <a:lnTo>
                        <a:pt x="70" y="203"/>
                      </a:lnTo>
                      <a:lnTo>
                        <a:pt x="69" y="215"/>
                      </a:lnTo>
                      <a:lnTo>
                        <a:pt x="68" y="227"/>
                      </a:lnTo>
                      <a:lnTo>
                        <a:pt x="68" y="227"/>
                      </a:lnTo>
                      <a:lnTo>
                        <a:pt x="69" y="244"/>
                      </a:lnTo>
                      <a:lnTo>
                        <a:pt x="71" y="259"/>
                      </a:lnTo>
                      <a:lnTo>
                        <a:pt x="76" y="274"/>
                      </a:lnTo>
                      <a:lnTo>
                        <a:pt x="81" y="289"/>
                      </a:lnTo>
                      <a:lnTo>
                        <a:pt x="88" y="303"/>
                      </a:lnTo>
                      <a:lnTo>
                        <a:pt x="96" y="316"/>
                      </a:lnTo>
                      <a:lnTo>
                        <a:pt x="105" y="328"/>
                      </a:lnTo>
                      <a:lnTo>
                        <a:pt x="116" y="340"/>
                      </a:lnTo>
                      <a:lnTo>
                        <a:pt x="126" y="351"/>
                      </a:lnTo>
                      <a:lnTo>
                        <a:pt x="139" y="359"/>
                      </a:lnTo>
                      <a:lnTo>
                        <a:pt x="152" y="367"/>
                      </a:lnTo>
                      <a:lnTo>
                        <a:pt x="166" y="374"/>
                      </a:lnTo>
                      <a:lnTo>
                        <a:pt x="180" y="380"/>
                      </a:lnTo>
                      <a:lnTo>
                        <a:pt x="197" y="383"/>
                      </a:lnTo>
                      <a:lnTo>
                        <a:pt x="212" y="386"/>
                      </a:lnTo>
                      <a:lnTo>
                        <a:pt x="228" y="386"/>
                      </a:lnTo>
                      <a:lnTo>
                        <a:pt x="228" y="386"/>
                      </a:lnTo>
                      <a:lnTo>
                        <a:pt x="240" y="386"/>
                      </a:lnTo>
                      <a:lnTo>
                        <a:pt x="252" y="385"/>
                      </a:lnTo>
                      <a:lnTo>
                        <a:pt x="264" y="383"/>
                      </a:lnTo>
                      <a:lnTo>
                        <a:pt x="274" y="380"/>
                      </a:lnTo>
                      <a:lnTo>
                        <a:pt x="285" y="377"/>
                      </a:lnTo>
                      <a:lnTo>
                        <a:pt x="296" y="371"/>
                      </a:lnTo>
                      <a:lnTo>
                        <a:pt x="307" y="367"/>
                      </a:lnTo>
                      <a:lnTo>
                        <a:pt x="317" y="360"/>
                      </a:lnTo>
                      <a:lnTo>
                        <a:pt x="348" y="404"/>
                      </a:lnTo>
                      <a:lnTo>
                        <a:pt x="348" y="404"/>
                      </a:lnTo>
                      <a:lnTo>
                        <a:pt x="335" y="412"/>
                      </a:lnTo>
                      <a:lnTo>
                        <a:pt x="321" y="420"/>
                      </a:lnTo>
                      <a:lnTo>
                        <a:pt x="306" y="426"/>
                      </a:lnTo>
                      <a:lnTo>
                        <a:pt x="291" y="432"/>
                      </a:lnTo>
                      <a:lnTo>
                        <a:pt x="275" y="435"/>
                      </a:lnTo>
                      <a:lnTo>
                        <a:pt x="260" y="438"/>
                      </a:lnTo>
                      <a:lnTo>
                        <a:pt x="244" y="440"/>
                      </a:lnTo>
                      <a:lnTo>
                        <a:pt x="228" y="440"/>
                      </a:lnTo>
                      <a:lnTo>
                        <a:pt x="228" y="440"/>
                      </a:lnTo>
                      <a:close/>
                      <a:moveTo>
                        <a:pt x="442" y="239"/>
                      </a:moveTo>
                      <a:lnTo>
                        <a:pt x="442" y="239"/>
                      </a:lnTo>
                      <a:lnTo>
                        <a:pt x="441" y="248"/>
                      </a:lnTo>
                      <a:lnTo>
                        <a:pt x="441" y="249"/>
                      </a:lnTo>
                      <a:lnTo>
                        <a:pt x="441" y="249"/>
                      </a:lnTo>
                      <a:lnTo>
                        <a:pt x="437" y="270"/>
                      </a:lnTo>
                      <a:lnTo>
                        <a:pt x="433" y="290"/>
                      </a:lnTo>
                      <a:lnTo>
                        <a:pt x="426" y="310"/>
                      </a:lnTo>
                      <a:lnTo>
                        <a:pt x="417" y="328"/>
                      </a:lnTo>
                      <a:lnTo>
                        <a:pt x="406" y="346"/>
                      </a:lnTo>
                      <a:lnTo>
                        <a:pt x="394" y="362"/>
                      </a:lnTo>
                      <a:lnTo>
                        <a:pt x="379" y="378"/>
                      </a:lnTo>
                      <a:lnTo>
                        <a:pt x="364" y="392"/>
                      </a:lnTo>
                      <a:lnTo>
                        <a:pt x="364" y="392"/>
                      </a:lnTo>
                      <a:lnTo>
                        <a:pt x="360" y="396"/>
                      </a:lnTo>
                      <a:lnTo>
                        <a:pt x="354" y="388"/>
                      </a:lnTo>
                      <a:lnTo>
                        <a:pt x="327" y="352"/>
                      </a:lnTo>
                      <a:lnTo>
                        <a:pt x="327" y="352"/>
                      </a:lnTo>
                      <a:lnTo>
                        <a:pt x="340" y="341"/>
                      </a:lnTo>
                      <a:lnTo>
                        <a:pt x="352" y="328"/>
                      </a:lnTo>
                      <a:lnTo>
                        <a:pt x="362" y="314"/>
                      </a:lnTo>
                      <a:lnTo>
                        <a:pt x="371" y="300"/>
                      </a:lnTo>
                      <a:lnTo>
                        <a:pt x="377" y="284"/>
                      </a:lnTo>
                      <a:lnTo>
                        <a:pt x="382" y="267"/>
                      </a:lnTo>
                      <a:lnTo>
                        <a:pt x="386" y="251"/>
                      </a:lnTo>
                      <a:lnTo>
                        <a:pt x="388" y="234"/>
                      </a:lnTo>
                      <a:lnTo>
                        <a:pt x="442" y="234"/>
                      </a:lnTo>
                      <a:lnTo>
                        <a:pt x="442" y="234"/>
                      </a:lnTo>
                      <a:lnTo>
                        <a:pt x="442" y="238"/>
                      </a:lnTo>
                      <a:lnTo>
                        <a:pt x="442" y="239"/>
                      </a:lnTo>
                      <a:lnTo>
                        <a:pt x="442" y="239"/>
                      </a:lnTo>
                      <a:lnTo>
                        <a:pt x="442" y="2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3022600" y="4586288"/>
                  <a:ext cx="360363" cy="361950"/>
                </a:xfrm>
                <a:custGeom>
                  <a:gdLst>
                    <a:gd fmla="*/ 101 w 227" name="T0"/>
                    <a:gd fmla="*/ 0 h 228" name="T1"/>
                    <a:gd fmla="*/ 69 w 227" name="T2"/>
                    <a:gd fmla="*/ 9 h 228" name="T3"/>
                    <a:gd fmla="*/ 41 w 227" name="T4"/>
                    <a:gd fmla="*/ 26 h 228" name="T5"/>
                    <a:gd fmla="*/ 19 w 227" name="T6"/>
                    <a:gd fmla="*/ 51 h 228" name="T7"/>
                    <a:gd fmla="*/ 4 w 227" name="T8"/>
                    <a:gd fmla="*/ 80 h 228" name="T9"/>
                    <a:gd fmla="*/ 0 w 227" name="T10"/>
                    <a:gd fmla="*/ 113 h 228" name="T11"/>
                    <a:gd fmla="*/ 2 w 227" name="T12"/>
                    <a:gd fmla="*/ 137 h 228" name="T13"/>
                    <a:gd fmla="*/ 13 w 227" name="T14"/>
                    <a:gd fmla="*/ 168 h 228" name="T15"/>
                    <a:gd fmla="*/ 33 w 227" name="T16"/>
                    <a:gd fmla="*/ 194 h 228" name="T17"/>
                    <a:gd fmla="*/ 59 w 227" name="T18"/>
                    <a:gd fmla="*/ 214 h 228" name="T19"/>
                    <a:gd fmla="*/ 90 w 227" name="T20"/>
                    <a:gd fmla="*/ 226 h 228" name="T21"/>
                    <a:gd fmla="*/ 113 w 227" name="T22"/>
                    <a:gd fmla="*/ 228 h 228" name="T23"/>
                    <a:gd fmla="*/ 148 w 227" name="T24"/>
                    <a:gd fmla="*/ 222 h 228" name="T25"/>
                    <a:gd fmla="*/ 177 w 227" name="T26"/>
                    <a:gd fmla="*/ 208 h 228" name="T27"/>
                    <a:gd fmla="*/ 202 w 227" name="T28"/>
                    <a:gd fmla="*/ 187 h 228" name="T29"/>
                    <a:gd fmla="*/ 219 w 227" name="T30"/>
                    <a:gd fmla="*/ 159 h 228" name="T31"/>
                    <a:gd fmla="*/ 226 w 227" name="T32"/>
                    <a:gd fmla="*/ 125 h 228" name="T33"/>
                    <a:gd fmla="*/ 226 w 227" name="T34"/>
                    <a:gd fmla="*/ 103 h 228" name="T35"/>
                    <a:gd fmla="*/ 219 w 227" name="T36"/>
                    <a:gd fmla="*/ 69 h 228" name="T37"/>
                    <a:gd fmla="*/ 202 w 227" name="T38"/>
                    <a:gd fmla="*/ 41 h 228" name="T39"/>
                    <a:gd fmla="*/ 177 w 227" name="T40"/>
                    <a:gd fmla="*/ 19 h 228" name="T41"/>
                    <a:gd fmla="*/ 148 w 227" name="T42"/>
                    <a:gd fmla="*/ 5 h 228" name="T43"/>
                    <a:gd fmla="*/ 113 w 227" name="T44"/>
                    <a:gd fmla="*/ 0 h 228" name="T45"/>
                    <a:gd fmla="*/ 113 w 227" name="T46"/>
                    <a:gd fmla="*/ 214 h 228" name="T47"/>
                    <a:gd fmla="*/ 84 w 227" name="T48"/>
                    <a:gd fmla="*/ 210 h 228" name="T49"/>
                    <a:gd fmla="*/ 58 w 227" name="T50"/>
                    <a:gd fmla="*/ 197 h 228" name="T51"/>
                    <a:gd fmla="*/ 36 w 227" name="T52"/>
                    <a:gd fmla="*/ 177 h 228" name="T53"/>
                    <a:gd fmla="*/ 21 w 227" name="T54"/>
                    <a:gd fmla="*/ 152 h 228" name="T55"/>
                    <a:gd fmla="*/ 14 w 227" name="T56"/>
                    <a:gd fmla="*/ 124 h 228" name="T57"/>
                    <a:gd fmla="*/ 14 w 227" name="T58"/>
                    <a:gd fmla="*/ 104 h 228" name="T59"/>
                    <a:gd fmla="*/ 21 w 227" name="T60"/>
                    <a:gd fmla="*/ 76 h 228" name="T61"/>
                    <a:gd fmla="*/ 36 w 227" name="T62"/>
                    <a:gd fmla="*/ 51 h 228" name="T63"/>
                    <a:gd fmla="*/ 58 w 227" name="T64"/>
                    <a:gd fmla="*/ 31 h 228" name="T65"/>
                    <a:gd fmla="*/ 84 w 227" name="T66"/>
                    <a:gd fmla="*/ 18 h 228" name="T67"/>
                    <a:gd fmla="*/ 113 w 227" name="T68"/>
                    <a:gd fmla="*/ 14 h 228" name="T69"/>
                    <a:gd fmla="*/ 133 w 227" name="T70"/>
                    <a:gd fmla="*/ 16 h 228" name="T71"/>
                    <a:gd fmla="*/ 160 w 227" name="T72"/>
                    <a:gd fmla="*/ 26 h 228" name="T73"/>
                    <a:gd fmla="*/ 184 w 227" name="T74"/>
                    <a:gd fmla="*/ 43 h 228" name="T75"/>
                    <a:gd fmla="*/ 202 w 227" name="T76"/>
                    <a:gd fmla="*/ 66 h 228" name="T77"/>
                    <a:gd fmla="*/ 211 w 227" name="T78"/>
                    <a:gd fmla="*/ 94 h 228" name="T79"/>
                    <a:gd fmla="*/ 213 w 227" name="T80"/>
                    <a:gd fmla="*/ 113 h 228" name="T81"/>
                    <a:gd fmla="*/ 209 w 227" name="T82"/>
                    <a:gd fmla="*/ 144 h 228" name="T83"/>
                    <a:gd fmla="*/ 196 w 227" name="T84"/>
                    <a:gd fmla="*/ 170 h 228" name="T85"/>
                    <a:gd fmla="*/ 177 w 227" name="T86"/>
                    <a:gd fmla="*/ 191 h 228" name="T87"/>
                    <a:gd fmla="*/ 152 w 227" name="T88"/>
                    <a:gd fmla="*/ 206 h 228" name="T89"/>
                    <a:gd fmla="*/ 124 w 227" name="T90"/>
                    <a:gd fmla="*/ 213 h 228" name="T9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b="b" l="0" r="r" t="0"/>
                  <a:pathLst>
                    <a:path h="228" w="226">
                      <a:moveTo>
                        <a:pt x="113" y="0"/>
                      </a:moveTo>
                      <a:lnTo>
                        <a:pt x="113" y="0"/>
                      </a:lnTo>
                      <a:lnTo>
                        <a:pt x="101" y="0"/>
                      </a:lnTo>
                      <a:lnTo>
                        <a:pt x="90" y="2"/>
                      </a:lnTo>
                      <a:lnTo>
                        <a:pt x="79" y="5"/>
                      </a:lnTo>
                      <a:lnTo>
                        <a:pt x="69" y="9"/>
                      </a:lnTo>
                      <a:lnTo>
                        <a:pt x="59" y="14"/>
                      </a:lnTo>
                      <a:lnTo>
                        <a:pt x="49" y="19"/>
                      </a:lnTo>
                      <a:lnTo>
                        <a:pt x="41" y="26"/>
                      </a:lnTo>
                      <a:lnTo>
                        <a:pt x="33" y="33"/>
                      </a:lnTo>
                      <a:lnTo>
                        <a:pt x="25" y="41"/>
                      </a:lnTo>
                      <a:lnTo>
                        <a:pt x="19" y="51"/>
                      </a:lnTo>
                      <a:lnTo>
                        <a:pt x="13" y="59"/>
                      </a:lnTo>
                      <a:lnTo>
                        <a:pt x="8" y="69"/>
                      </a:lnTo>
                      <a:lnTo>
                        <a:pt x="4" y="80"/>
                      </a:lnTo>
                      <a:lnTo>
                        <a:pt x="2" y="91"/>
                      </a:lnTo>
                      <a:lnTo>
                        <a:pt x="0" y="103"/>
                      </a:lnTo>
                      <a:lnTo>
                        <a:pt x="0" y="113"/>
                      </a:lnTo>
                      <a:lnTo>
                        <a:pt x="0" y="113"/>
                      </a:lnTo>
                      <a:lnTo>
                        <a:pt x="0" y="125"/>
                      </a:lnTo>
                      <a:lnTo>
                        <a:pt x="2" y="137"/>
                      </a:lnTo>
                      <a:lnTo>
                        <a:pt x="4" y="148"/>
                      </a:lnTo>
                      <a:lnTo>
                        <a:pt x="8" y="159"/>
                      </a:lnTo>
                      <a:lnTo>
                        <a:pt x="13" y="168"/>
                      </a:lnTo>
                      <a:lnTo>
                        <a:pt x="19" y="177"/>
                      </a:lnTo>
                      <a:lnTo>
                        <a:pt x="25" y="187"/>
                      </a:lnTo>
                      <a:lnTo>
                        <a:pt x="33" y="194"/>
                      </a:lnTo>
                      <a:lnTo>
                        <a:pt x="41" y="202"/>
                      </a:lnTo>
                      <a:lnTo>
                        <a:pt x="49" y="208"/>
                      </a:lnTo>
                      <a:lnTo>
                        <a:pt x="59" y="214"/>
                      </a:lnTo>
                      <a:lnTo>
                        <a:pt x="69" y="219"/>
                      </a:lnTo>
                      <a:lnTo>
                        <a:pt x="79" y="222"/>
                      </a:lnTo>
                      <a:lnTo>
                        <a:pt x="90" y="226"/>
                      </a:lnTo>
                      <a:lnTo>
                        <a:pt x="101" y="228"/>
                      </a:lnTo>
                      <a:lnTo>
                        <a:pt x="113" y="228"/>
                      </a:lnTo>
                      <a:lnTo>
                        <a:pt x="113" y="228"/>
                      </a:lnTo>
                      <a:lnTo>
                        <a:pt x="125" y="228"/>
                      </a:lnTo>
                      <a:lnTo>
                        <a:pt x="137" y="226"/>
                      </a:lnTo>
                      <a:lnTo>
                        <a:pt x="148" y="222"/>
                      </a:lnTo>
                      <a:lnTo>
                        <a:pt x="157" y="219"/>
                      </a:lnTo>
                      <a:lnTo>
                        <a:pt x="168" y="214"/>
                      </a:lnTo>
                      <a:lnTo>
                        <a:pt x="177" y="208"/>
                      </a:lnTo>
                      <a:lnTo>
                        <a:pt x="185" y="202"/>
                      </a:lnTo>
                      <a:lnTo>
                        <a:pt x="194" y="194"/>
                      </a:lnTo>
                      <a:lnTo>
                        <a:pt x="202" y="187"/>
                      </a:lnTo>
                      <a:lnTo>
                        <a:pt x="208" y="177"/>
                      </a:lnTo>
                      <a:lnTo>
                        <a:pt x="213" y="168"/>
                      </a:lnTo>
                      <a:lnTo>
                        <a:pt x="219" y="159"/>
                      </a:lnTo>
                      <a:lnTo>
                        <a:pt x="222" y="148"/>
                      </a:lnTo>
                      <a:lnTo>
                        <a:pt x="225" y="137"/>
                      </a:lnTo>
                      <a:lnTo>
                        <a:pt x="226" y="125"/>
                      </a:lnTo>
                      <a:lnTo>
                        <a:pt x="227" y="113"/>
                      </a:lnTo>
                      <a:lnTo>
                        <a:pt x="227" y="113"/>
                      </a:lnTo>
                      <a:lnTo>
                        <a:pt x="226" y="103"/>
                      </a:lnTo>
                      <a:lnTo>
                        <a:pt x="225" y="91"/>
                      </a:lnTo>
                      <a:lnTo>
                        <a:pt x="222" y="80"/>
                      </a:lnTo>
                      <a:lnTo>
                        <a:pt x="219" y="69"/>
                      </a:lnTo>
                      <a:lnTo>
                        <a:pt x="213" y="59"/>
                      </a:lnTo>
                      <a:lnTo>
                        <a:pt x="208" y="51"/>
                      </a:lnTo>
                      <a:lnTo>
                        <a:pt x="202" y="41"/>
                      </a:lnTo>
                      <a:lnTo>
                        <a:pt x="194" y="33"/>
                      </a:lnTo>
                      <a:lnTo>
                        <a:pt x="185" y="26"/>
                      </a:lnTo>
                      <a:lnTo>
                        <a:pt x="177" y="19"/>
                      </a:lnTo>
                      <a:lnTo>
                        <a:pt x="168" y="14"/>
                      </a:lnTo>
                      <a:lnTo>
                        <a:pt x="157" y="9"/>
                      </a:lnTo>
                      <a:lnTo>
                        <a:pt x="148" y="5"/>
                      </a:lnTo>
                      <a:lnTo>
                        <a:pt x="137" y="2"/>
                      </a:lnTo>
                      <a:lnTo>
                        <a:pt x="125" y="0"/>
                      </a:lnTo>
                      <a:lnTo>
                        <a:pt x="113" y="0"/>
                      </a:lnTo>
                      <a:lnTo>
                        <a:pt x="113" y="0"/>
                      </a:lnTo>
                      <a:close/>
                      <a:moveTo>
                        <a:pt x="113" y="214"/>
                      </a:moveTo>
                      <a:lnTo>
                        <a:pt x="113" y="214"/>
                      </a:lnTo>
                      <a:lnTo>
                        <a:pt x="103" y="213"/>
                      </a:lnTo>
                      <a:lnTo>
                        <a:pt x="94" y="212"/>
                      </a:lnTo>
                      <a:lnTo>
                        <a:pt x="84" y="210"/>
                      </a:lnTo>
                      <a:lnTo>
                        <a:pt x="74" y="206"/>
                      </a:lnTo>
                      <a:lnTo>
                        <a:pt x="65" y="202"/>
                      </a:lnTo>
                      <a:lnTo>
                        <a:pt x="58" y="197"/>
                      </a:lnTo>
                      <a:lnTo>
                        <a:pt x="49" y="191"/>
                      </a:lnTo>
                      <a:lnTo>
                        <a:pt x="43" y="185"/>
                      </a:lnTo>
                      <a:lnTo>
                        <a:pt x="36" y="177"/>
                      </a:lnTo>
                      <a:lnTo>
                        <a:pt x="31" y="170"/>
                      </a:lnTo>
                      <a:lnTo>
                        <a:pt x="25" y="162"/>
                      </a:lnTo>
                      <a:lnTo>
                        <a:pt x="21" y="152"/>
                      </a:lnTo>
                      <a:lnTo>
                        <a:pt x="18" y="144"/>
                      </a:lnTo>
                      <a:lnTo>
                        <a:pt x="16" y="134"/>
                      </a:lnTo>
                      <a:lnTo>
                        <a:pt x="14" y="124"/>
                      </a:lnTo>
                      <a:lnTo>
                        <a:pt x="14" y="113"/>
                      </a:lnTo>
                      <a:lnTo>
                        <a:pt x="14" y="113"/>
                      </a:lnTo>
                      <a:lnTo>
                        <a:pt x="14" y="104"/>
                      </a:lnTo>
                      <a:lnTo>
                        <a:pt x="16" y="94"/>
                      </a:lnTo>
                      <a:lnTo>
                        <a:pt x="18" y="84"/>
                      </a:lnTo>
                      <a:lnTo>
                        <a:pt x="21" y="76"/>
                      </a:lnTo>
                      <a:lnTo>
                        <a:pt x="25" y="66"/>
                      </a:lnTo>
                      <a:lnTo>
                        <a:pt x="31" y="58"/>
                      </a:lnTo>
                      <a:lnTo>
                        <a:pt x="36" y="51"/>
                      </a:lnTo>
                      <a:lnTo>
                        <a:pt x="43" y="43"/>
                      </a:lnTo>
                      <a:lnTo>
                        <a:pt x="49" y="37"/>
                      </a:lnTo>
                      <a:lnTo>
                        <a:pt x="58" y="31"/>
                      </a:lnTo>
                      <a:lnTo>
                        <a:pt x="65" y="26"/>
                      </a:lnTo>
                      <a:lnTo>
                        <a:pt x="74" y="22"/>
                      </a:lnTo>
                      <a:lnTo>
                        <a:pt x="84" y="18"/>
                      </a:lnTo>
                      <a:lnTo>
                        <a:pt x="94" y="16"/>
                      </a:lnTo>
                      <a:lnTo>
                        <a:pt x="103" y="15"/>
                      </a:lnTo>
                      <a:lnTo>
                        <a:pt x="113" y="14"/>
                      </a:lnTo>
                      <a:lnTo>
                        <a:pt x="113" y="14"/>
                      </a:lnTo>
                      <a:lnTo>
                        <a:pt x="124" y="15"/>
                      </a:lnTo>
                      <a:lnTo>
                        <a:pt x="133" y="16"/>
                      </a:lnTo>
                      <a:lnTo>
                        <a:pt x="143" y="18"/>
                      </a:lnTo>
                      <a:lnTo>
                        <a:pt x="152" y="22"/>
                      </a:lnTo>
                      <a:lnTo>
                        <a:pt x="160" y="26"/>
                      </a:lnTo>
                      <a:lnTo>
                        <a:pt x="169" y="31"/>
                      </a:lnTo>
                      <a:lnTo>
                        <a:pt x="177" y="37"/>
                      </a:lnTo>
                      <a:lnTo>
                        <a:pt x="184" y="43"/>
                      </a:lnTo>
                      <a:lnTo>
                        <a:pt x="191" y="51"/>
                      </a:lnTo>
                      <a:lnTo>
                        <a:pt x="196" y="58"/>
                      </a:lnTo>
                      <a:lnTo>
                        <a:pt x="202" y="66"/>
                      </a:lnTo>
                      <a:lnTo>
                        <a:pt x="205" y="76"/>
                      </a:lnTo>
                      <a:lnTo>
                        <a:pt x="209" y="84"/>
                      </a:lnTo>
                      <a:lnTo>
                        <a:pt x="211" y="94"/>
                      </a:lnTo>
                      <a:lnTo>
                        <a:pt x="212" y="104"/>
                      </a:lnTo>
                      <a:lnTo>
                        <a:pt x="213" y="113"/>
                      </a:lnTo>
                      <a:lnTo>
                        <a:pt x="213" y="113"/>
                      </a:lnTo>
                      <a:lnTo>
                        <a:pt x="212" y="124"/>
                      </a:lnTo>
                      <a:lnTo>
                        <a:pt x="211" y="134"/>
                      </a:lnTo>
                      <a:lnTo>
                        <a:pt x="209" y="144"/>
                      </a:lnTo>
                      <a:lnTo>
                        <a:pt x="205" y="152"/>
                      </a:lnTo>
                      <a:lnTo>
                        <a:pt x="202" y="162"/>
                      </a:lnTo>
                      <a:lnTo>
                        <a:pt x="196" y="170"/>
                      </a:lnTo>
                      <a:lnTo>
                        <a:pt x="191" y="177"/>
                      </a:lnTo>
                      <a:lnTo>
                        <a:pt x="184" y="185"/>
                      </a:lnTo>
                      <a:lnTo>
                        <a:pt x="177" y="191"/>
                      </a:lnTo>
                      <a:lnTo>
                        <a:pt x="169" y="197"/>
                      </a:lnTo>
                      <a:lnTo>
                        <a:pt x="160" y="202"/>
                      </a:lnTo>
                      <a:lnTo>
                        <a:pt x="152" y="206"/>
                      </a:lnTo>
                      <a:lnTo>
                        <a:pt x="143" y="210"/>
                      </a:lnTo>
                      <a:lnTo>
                        <a:pt x="133" y="212"/>
                      </a:lnTo>
                      <a:lnTo>
                        <a:pt x="124" y="213"/>
                      </a:lnTo>
                      <a:lnTo>
                        <a:pt x="113" y="214"/>
                      </a:lnTo>
                      <a:lnTo>
                        <a:pt x="113" y="2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3060700" y="4625975"/>
                  <a:ext cx="282575" cy="282575"/>
                </a:xfrm>
                <a:custGeom>
                  <a:gdLst>
                    <a:gd fmla="*/ 80 w 178" name="T0"/>
                    <a:gd fmla="*/ 1 h 178" name="T1"/>
                    <a:gd fmla="*/ 54 w 178" name="T2"/>
                    <a:gd fmla="*/ 7 h 178" name="T3"/>
                    <a:gd fmla="*/ 33 w 178" name="T4"/>
                    <a:gd fmla="*/ 20 h 178" name="T5"/>
                    <a:gd fmla="*/ 16 w 178" name="T6"/>
                    <a:gd fmla="*/ 40 h 178" name="T7"/>
                    <a:gd fmla="*/ 5 w 178" name="T8"/>
                    <a:gd fmla="*/ 62 h 178" name="T9"/>
                    <a:gd fmla="*/ 0 w 178" name="T10"/>
                    <a:gd fmla="*/ 88 h 178" name="T11"/>
                    <a:gd fmla="*/ 3 w 178" name="T12"/>
                    <a:gd fmla="*/ 107 h 178" name="T13"/>
                    <a:gd fmla="*/ 11 w 178" name="T14"/>
                    <a:gd fmla="*/ 132 h 178" name="T15"/>
                    <a:gd fmla="*/ 26 w 178" name="T16"/>
                    <a:gd fmla="*/ 152 h 178" name="T17"/>
                    <a:gd fmla="*/ 47 w 178" name="T18"/>
                    <a:gd fmla="*/ 167 h 178" name="T19"/>
                    <a:gd fmla="*/ 72 w 178" name="T20"/>
                    <a:gd fmla="*/ 176 h 178" name="T21"/>
                    <a:gd fmla="*/ 89 w 178" name="T22"/>
                    <a:gd fmla="*/ 178 h 178" name="T23"/>
                    <a:gd fmla="*/ 116 w 178" name="T24"/>
                    <a:gd fmla="*/ 174 h 178" name="T25"/>
                    <a:gd fmla="*/ 139 w 178" name="T26"/>
                    <a:gd fmla="*/ 163 h 178" name="T27"/>
                    <a:gd fmla="*/ 158 w 178" name="T28"/>
                    <a:gd fmla="*/ 146 h 178" name="T29"/>
                    <a:gd fmla="*/ 171 w 178" name="T30"/>
                    <a:gd fmla="*/ 123 h 178" name="T31"/>
                    <a:gd fmla="*/ 178 w 178" name="T32"/>
                    <a:gd fmla="*/ 98 h 178" name="T33"/>
                    <a:gd fmla="*/ 178 w 178" name="T34"/>
                    <a:gd fmla="*/ 80 h 178" name="T35"/>
                    <a:gd fmla="*/ 171 w 178" name="T36"/>
                    <a:gd fmla="*/ 55 h 178" name="T37"/>
                    <a:gd fmla="*/ 158 w 178" name="T38"/>
                    <a:gd fmla="*/ 32 h 178" name="T39"/>
                    <a:gd fmla="*/ 139 w 178" name="T40"/>
                    <a:gd fmla="*/ 15 h 178" name="T41"/>
                    <a:gd fmla="*/ 116 w 178" name="T42"/>
                    <a:gd fmla="*/ 4 h 178" name="T43"/>
                    <a:gd fmla="*/ 89 w 178" name="T44"/>
                    <a:gd fmla="*/ 0 h 178" name="T45"/>
                    <a:gd fmla="*/ 89 w 178" name="T46"/>
                    <a:gd fmla="*/ 164 h 178" name="T47"/>
                    <a:gd fmla="*/ 67 w 178" name="T48"/>
                    <a:gd fmla="*/ 160 h 178" name="T49"/>
                    <a:gd fmla="*/ 48 w 178" name="T50"/>
                    <a:gd fmla="*/ 151 h 178" name="T51"/>
                    <a:gd fmla="*/ 32 w 178" name="T52"/>
                    <a:gd fmla="*/ 136 h 178" name="T53"/>
                    <a:gd fmla="*/ 21 w 178" name="T54"/>
                    <a:gd fmla="*/ 118 h 178" name="T55"/>
                    <a:gd fmla="*/ 16 w 178" name="T56"/>
                    <a:gd fmla="*/ 97 h 178" name="T57"/>
                    <a:gd fmla="*/ 16 w 178" name="T58"/>
                    <a:gd fmla="*/ 81 h 178" name="T59"/>
                    <a:gd fmla="*/ 21 w 178" name="T60"/>
                    <a:gd fmla="*/ 60 h 178" name="T61"/>
                    <a:gd fmla="*/ 32 w 178" name="T62"/>
                    <a:gd fmla="*/ 42 h 178" name="T63"/>
                    <a:gd fmla="*/ 48 w 178" name="T64"/>
                    <a:gd fmla="*/ 27 h 178" name="T65"/>
                    <a:gd fmla="*/ 67 w 178" name="T66"/>
                    <a:gd fmla="*/ 18 h 178" name="T67"/>
                    <a:gd fmla="*/ 89 w 178" name="T68"/>
                    <a:gd fmla="*/ 14 h 178" name="T69"/>
                    <a:gd fmla="*/ 104 w 178" name="T70"/>
                    <a:gd fmla="*/ 16 h 178" name="T71"/>
                    <a:gd fmla="*/ 125 w 178" name="T72"/>
                    <a:gd fmla="*/ 24 h 178" name="T73"/>
                    <a:gd fmla="*/ 142 w 178" name="T74"/>
                    <a:gd fmla="*/ 37 h 178" name="T75"/>
                    <a:gd fmla="*/ 155 w 178" name="T76"/>
                    <a:gd fmla="*/ 54 h 178" name="T77"/>
                    <a:gd fmla="*/ 162 w 178" name="T78"/>
                    <a:gd fmla="*/ 74 h 178" name="T79"/>
                    <a:gd fmla="*/ 163 w 178" name="T80"/>
                    <a:gd fmla="*/ 88 h 178" name="T81"/>
                    <a:gd fmla="*/ 160 w 178" name="T82"/>
                    <a:gd fmla="*/ 111 h 178" name="T83"/>
                    <a:gd fmla="*/ 152 w 178" name="T84"/>
                    <a:gd fmla="*/ 131 h 178" name="T85"/>
                    <a:gd fmla="*/ 136 w 178" name="T86"/>
                    <a:gd fmla="*/ 147 h 178" name="T87"/>
                    <a:gd fmla="*/ 118 w 178" name="T88"/>
                    <a:gd fmla="*/ 158 h 178" name="T89"/>
                    <a:gd fmla="*/ 97 w 178" name="T90"/>
                    <a:gd fmla="*/ 163 h 178" name="T9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b="b" l="0" r="r" t="0"/>
                  <a:pathLst>
                    <a:path h="178" w="178">
                      <a:moveTo>
                        <a:pt x="89" y="0"/>
                      </a:moveTo>
                      <a:lnTo>
                        <a:pt x="89" y="0"/>
                      </a:lnTo>
                      <a:lnTo>
                        <a:pt x="80" y="1"/>
                      </a:lnTo>
                      <a:lnTo>
                        <a:pt x="72" y="2"/>
                      </a:lnTo>
                      <a:lnTo>
                        <a:pt x="63" y="4"/>
                      </a:lnTo>
                      <a:lnTo>
                        <a:pt x="54" y="7"/>
                      </a:lnTo>
                      <a:lnTo>
                        <a:pt x="47" y="11"/>
                      </a:lnTo>
                      <a:lnTo>
                        <a:pt x="39" y="15"/>
                      </a:lnTo>
                      <a:lnTo>
                        <a:pt x="33" y="20"/>
                      </a:lnTo>
                      <a:lnTo>
                        <a:pt x="26" y="26"/>
                      </a:lnTo>
                      <a:lnTo>
                        <a:pt x="21" y="32"/>
                      </a:lnTo>
                      <a:lnTo>
                        <a:pt x="16" y="40"/>
                      </a:lnTo>
                      <a:lnTo>
                        <a:pt x="11" y="46"/>
                      </a:lnTo>
                      <a:lnTo>
                        <a:pt x="8" y="55"/>
                      </a:lnTo>
                      <a:lnTo>
                        <a:pt x="5" y="62"/>
                      </a:lnTo>
                      <a:lnTo>
                        <a:pt x="3" y="71"/>
                      </a:lnTo>
                      <a:lnTo>
                        <a:pt x="1" y="80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1" y="98"/>
                      </a:lnTo>
                      <a:lnTo>
                        <a:pt x="3" y="107"/>
                      </a:lnTo>
                      <a:lnTo>
                        <a:pt x="5" y="115"/>
                      </a:lnTo>
                      <a:lnTo>
                        <a:pt x="8" y="123"/>
                      </a:lnTo>
                      <a:lnTo>
                        <a:pt x="11" y="132"/>
                      </a:lnTo>
                      <a:lnTo>
                        <a:pt x="16" y="138"/>
                      </a:lnTo>
                      <a:lnTo>
                        <a:pt x="21" y="146"/>
                      </a:lnTo>
                      <a:lnTo>
                        <a:pt x="26" y="152"/>
                      </a:lnTo>
                      <a:lnTo>
                        <a:pt x="33" y="158"/>
                      </a:lnTo>
                      <a:lnTo>
                        <a:pt x="39" y="163"/>
                      </a:lnTo>
                      <a:lnTo>
                        <a:pt x="47" y="167"/>
                      </a:lnTo>
                      <a:lnTo>
                        <a:pt x="54" y="170"/>
                      </a:lnTo>
                      <a:lnTo>
                        <a:pt x="63" y="174"/>
                      </a:lnTo>
                      <a:lnTo>
                        <a:pt x="72" y="176"/>
                      </a:lnTo>
                      <a:lnTo>
                        <a:pt x="80" y="177"/>
                      </a:lnTo>
                      <a:lnTo>
                        <a:pt x="89" y="178"/>
                      </a:lnTo>
                      <a:lnTo>
                        <a:pt x="89" y="178"/>
                      </a:lnTo>
                      <a:lnTo>
                        <a:pt x="99" y="177"/>
                      </a:lnTo>
                      <a:lnTo>
                        <a:pt x="107" y="176"/>
                      </a:lnTo>
                      <a:lnTo>
                        <a:pt x="116" y="174"/>
                      </a:lnTo>
                      <a:lnTo>
                        <a:pt x="124" y="170"/>
                      </a:lnTo>
                      <a:lnTo>
                        <a:pt x="131" y="167"/>
                      </a:lnTo>
                      <a:lnTo>
                        <a:pt x="139" y="163"/>
                      </a:lnTo>
                      <a:lnTo>
                        <a:pt x="146" y="158"/>
                      </a:lnTo>
                      <a:lnTo>
                        <a:pt x="152" y="152"/>
                      </a:lnTo>
                      <a:lnTo>
                        <a:pt x="158" y="146"/>
                      </a:lnTo>
                      <a:lnTo>
                        <a:pt x="162" y="138"/>
                      </a:lnTo>
                      <a:lnTo>
                        <a:pt x="168" y="132"/>
                      </a:lnTo>
                      <a:lnTo>
                        <a:pt x="171" y="123"/>
                      </a:lnTo>
                      <a:lnTo>
                        <a:pt x="174" y="115"/>
                      </a:lnTo>
                      <a:lnTo>
                        <a:pt x="176" y="107"/>
                      </a:lnTo>
                      <a:lnTo>
                        <a:pt x="178" y="98"/>
                      </a:lnTo>
                      <a:lnTo>
                        <a:pt x="178" y="88"/>
                      </a:lnTo>
                      <a:lnTo>
                        <a:pt x="178" y="88"/>
                      </a:lnTo>
                      <a:lnTo>
                        <a:pt x="178" y="80"/>
                      </a:lnTo>
                      <a:lnTo>
                        <a:pt x="176" y="71"/>
                      </a:lnTo>
                      <a:lnTo>
                        <a:pt x="174" y="62"/>
                      </a:lnTo>
                      <a:lnTo>
                        <a:pt x="171" y="55"/>
                      </a:lnTo>
                      <a:lnTo>
                        <a:pt x="168" y="46"/>
                      </a:lnTo>
                      <a:lnTo>
                        <a:pt x="162" y="40"/>
                      </a:lnTo>
                      <a:lnTo>
                        <a:pt x="158" y="32"/>
                      </a:lnTo>
                      <a:lnTo>
                        <a:pt x="152" y="26"/>
                      </a:lnTo>
                      <a:lnTo>
                        <a:pt x="146" y="20"/>
                      </a:lnTo>
                      <a:lnTo>
                        <a:pt x="139" y="15"/>
                      </a:lnTo>
                      <a:lnTo>
                        <a:pt x="131" y="11"/>
                      </a:lnTo>
                      <a:lnTo>
                        <a:pt x="124" y="7"/>
                      </a:lnTo>
                      <a:lnTo>
                        <a:pt x="116" y="4"/>
                      </a:lnTo>
                      <a:lnTo>
                        <a:pt x="107" y="2"/>
                      </a:lnTo>
                      <a:lnTo>
                        <a:pt x="99" y="1"/>
                      </a:lnTo>
                      <a:lnTo>
                        <a:pt x="89" y="0"/>
                      </a:lnTo>
                      <a:lnTo>
                        <a:pt x="89" y="0"/>
                      </a:lnTo>
                      <a:close/>
                      <a:moveTo>
                        <a:pt x="89" y="164"/>
                      </a:moveTo>
                      <a:lnTo>
                        <a:pt x="89" y="164"/>
                      </a:lnTo>
                      <a:lnTo>
                        <a:pt x="81" y="163"/>
                      </a:lnTo>
                      <a:lnTo>
                        <a:pt x="74" y="162"/>
                      </a:lnTo>
                      <a:lnTo>
                        <a:pt x="67" y="160"/>
                      </a:lnTo>
                      <a:lnTo>
                        <a:pt x="60" y="158"/>
                      </a:lnTo>
                      <a:lnTo>
                        <a:pt x="53" y="154"/>
                      </a:lnTo>
                      <a:lnTo>
                        <a:pt x="48" y="151"/>
                      </a:lnTo>
                      <a:lnTo>
                        <a:pt x="41" y="147"/>
                      </a:lnTo>
                      <a:lnTo>
                        <a:pt x="36" y="141"/>
                      </a:lnTo>
                      <a:lnTo>
                        <a:pt x="32" y="136"/>
                      </a:lnTo>
                      <a:lnTo>
                        <a:pt x="27" y="131"/>
                      </a:lnTo>
                      <a:lnTo>
                        <a:pt x="24" y="124"/>
                      </a:lnTo>
                      <a:lnTo>
                        <a:pt x="21" y="118"/>
                      </a:lnTo>
                      <a:lnTo>
                        <a:pt x="18" y="111"/>
                      </a:lnTo>
                      <a:lnTo>
                        <a:pt x="17" y="104"/>
                      </a:lnTo>
                      <a:lnTo>
                        <a:pt x="16" y="97"/>
                      </a:lnTo>
                      <a:lnTo>
                        <a:pt x="14" y="88"/>
                      </a:lnTo>
                      <a:lnTo>
                        <a:pt x="14" y="88"/>
                      </a:lnTo>
                      <a:lnTo>
                        <a:pt x="16" y="81"/>
                      </a:lnTo>
                      <a:lnTo>
                        <a:pt x="17" y="74"/>
                      </a:lnTo>
                      <a:lnTo>
                        <a:pt x="18" y="67"/>
                      </a:lnTo>
                      <a:lnTo>
                        <a:pt x="21" y="60"/>
                      </a:lnTo>
                      <a:lnTo>
                        <a:pt x="24" y="54"/>
                      </a:lnTo>
                      <a:lnTo>
                        <a:pt x="27" y="47"/>
                      </a:lnTo>
                      <a:lnTo>
                        <a:pt x="32" y="42"/>
                      </a:lnTo>
                      <a:lnTo>
                        <a:pt x="36" y="37"/>
                      </a:lnTo>
                      <a:lnTo>
                        <a:pt x="41" y="31"/>
                      </a:lnTo>
                      <a:lnTo>
                        <a:pt x="48" y="27"/>
                      </a:lnTo>
                      <a:lnTo>
                        <a:pt x="53" y="24"/>
                      </a:lnTo>
                      <a:lnTo>
                        <a:pt x="60" y="20"/>
                      </a:lnTo>
                      <a:lnTo>
                        <a:pt x="67" y="18"/>
                      </a:lnTo>
                      <a:lnTo>
                        <a:pt x="74" y="16"/>
                      </a:lnTo>
                      <a:lnTo>
                        <a:pt x="81" y="15"/>
                      </a:lnTo>
                      <a:lnTo>
                        <a:pt x="89" y="14"/>
                      </a:lnTo>
                      <a:lnTo>
                        <a:pt x="89" y="14"/>
                      </a:lnTo>
                      <a:lnTo>
                        <a:pt x="97" y="15"/>
                      </a:lnTo>
                      <a:lnTo>
                        <a:pt x="104" y="16"/>
                      </a:lnTo>
                      <a:lnTo>
                        <a:pt x="112" y="18"/>
                      </a:lnTo>
                      <a:lnTo>
                        <a:pt x="118" y="20"/>
                      </a:lnTo>
                      <a:lnTo>
                        <a:pt x="125" y="24"/>
                      </a:lnTo>
                      <a:lnTo>
                        <a:pt x="131" y="27"/>
                      </a:lnTo>
                      <a:lnTo>
                        <a:pt x="136" y="31"/>
                      </a:lnTo>
                      <a:lnTo>
                        <a:pt x="142" y="37"/>
                      </a:lnTo>
                      <a:lnTo>
                        <a:pt x="147" y="42"/>
                      </a:lnTo>
                      <a:lnTo>
                        <a:pt x="152" y="47"/>
                      </a:lnTo>
                      <a:lnTo>
                        <a:pt x="155" y="54"/>
                      </a:lnTo>
                      <a:lnTo>
                        <a:pt x="158" y="60"/>
                      </a:lnTo>
                      <a:lnTo>
                        <a:pt x="160" y="67"/>
                      </a:lnTo>
                      <a:lnTo>
                        <a:pt x="162" y="74"/>
                      </a:lnTo>
                      <a:lnTo>
                        <a:pt x="163" y="81"/>
                      </a:lnTo>
                      <a:lnTo>
                        <a:pt x="163" y="88"/>
                      </a:lnTo>
                      <a:lnTo>
                        <a:pt x="163" y="88"/>
                      </a:lnTo>
                      <a:lnTo>
                        <a:pt x="163" y="97"/>
                      </a:lnTo>
                      <a:lnTo>
                        <a:pt x="162" y="104"/>
                      </a:lnTo>
                      <a:lnTo>
                        <a:pt x="160" y="111"/>
                      </a:lnTo>
                      <a:lnTo>
                        <a:pt x="158" y="118"/>
                      </a:lnTo>
                      <a:lnTo>
                        <a:pt x="155" y="124"/>
                      </a:lnTo>
                      <a:lnTo>
                        <a:pt x="152" y="131"/>
                      </a:lnTo>
                      <a:lnTo>
                        <a:pt x="147" y="136"/>
                      </a:lnTo>
                      <a:lnTo>
                        <a:pt x="142" y="141"/>
                      </a:lnTo>
                      <a:lnTo>
                        <a:pt x="136" y="147"/>
                      </a:lnTo>
                      <a:lnTo>
                        <a:pt x="131" y="151"/>
                      </a:lnTo>
                      <a:lnTo>
                        <a:pt x="125" y="154"/>
                      </a:lnTo>
                      <a:lnTo>
                        <a:pt x="118" y="158"/>
                      </a:lnTo>
                      <a:lnTo>
                        <a:pt x="112" y="160"/>
                      </a:lnTo>
                      <a:lnTo>
                        <a:pt x="104" y="162"/>
                      </a:lnTo>
                      <a:lnTo>
                        <a:pt x="97" y="163"/>
                      </a:lnTo>
                      <a:lnTo>
                        <a:pt x="89" y="164"/>
                      </a:lnTo>
                      <a:lnTo>
                        <a:pt x="89" y="1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3152775" y="4668838"/>
                  <a:ext cx="98425" cy="188913"/>
                </a:xfrm>
                <a:custGeom>
                  <a:gdLst>
                    <a:gd fmla="*/ 39 w 62" name="T0"/>
                    <a:gd fmla="*/ 0 h 119" name="T1"/>
                    <a:gd fmla="*/ 24 w 62" name="T2"/>
                    <a:gd fmla="*/ 3 h 119" name="T3"/>
                    <a:gd fmla="*/ 23 w 62" name="T4"/>
                    <a:gd fmla="*/ 3 h 119" name="T5"/>
                    <a:gd fmla="*/ 15 w 62" name="T6"/>
                    <a:gd fmla="*/ 5 h 119" name="T7"/>
                    <a:gd fmla="*/ 6 w 62" name="T8"/>
                    <a:gd fmla="*/ 11 h 119" name="T9"/>
                    <a:gd fmla="*/ 1 w 62" name="T10"/>
                    <a:gd fmla="*/ 18 h 119" name="T11"/>
                    <a:gd fmla="*/ 0 w 62" name="T12"/>
                    <a:gd fmla="*/ 28 h 119" name="T13"/>
                    <a:gd fmla="*/ 0 w 62" name="T14"/>
                    <a:gd fmla="*/ 40 h 119" name="T15"/>
                    <a:gd fmla="*/ 3 w 62" name="T16"/>
                    <a:gd fmla="*/ 51 h 119" name="T17"/>
                    <a:gd fmla="*/ 13 w 62" name="T18"/>
                    <a:gd fmla="*/ 59 h 119" name="T19"/>
                    <a:gd fmla="*/ 17 w 62" name="T20"/>
                    <a:gd fmla="*/ 61 h 119" name="T21"/>
                    <a:gd fmla="*/ 24 w 62" name="T22"/>
                    <a:gd fmla="*/ 100 h 119" name="T23"/>
                    <a:gd fmla="*/ 23 w 62" name="T24"/>
                    <a:gd fmla="*/ 100 h 119" name="T25"/>
                    <a:gd fmla="*/ 17 w 62" name="T26"/>
                    <a:gd fmla="*/ 98 h 119" name="T27"/>
                    <a:gd fmla="*/ 14 w 62" name="T28"/>
                    <a:gd fmla="*/ 91 h 119" name="T29"/>
                    <a:gd fmla="*/ 0 w 62" name="T30"/>
                    <a:gd fmla="*/ 85 h 119" name="T31"/>
                    <a:gd fmla="*/ 0 w 62" name="T32"/>
                    <a:gd fmla="*/ 91 h 119" name="T33"/>
                    <a:gd fmla="*/ 1 w 62" name="T34"/>
                    <a:gd fmla="*/ 100 h 119" name="T35"/>
                    <a:gd fmla="*/ 6 w 62" name="T36"/>
                    <a:gd fmla="*/ 108 h 119" name="T37"/>
                    <a:gd fmla="*/ 15 w 62" name="T38"/>
                    <a:gd fmla="*/ 113 h 119" name="T39"/>
                    <a:gd fmla="*/ 23 w 62" name="T40"/>
                    <a:gd fmla="*/ 115 h 119" name="T41"/>
                    <a:gd fmla="*/ 24 w 62" name="T42"/>
                    <a:gd fmla="*/ 119 h 119" name="T43"/>
                    <a:gd fmla="*/ 39 w 62" name="T44"/>
                    <a:gd fmla="*/ 114 h 119" name="T45"/>
                    <a:gd fmla="*/ 44 w 62" name="T46"/>
                    <a:gd fmla="*/ 114 h 119" name="T47"/>
                    <a:gd fmla="*/ 51 w 62" name="T48"/>
                    <a:gd fmla="*/ 110 h 119" name="T49"/>
                    <a:gd fmla="*/ 58 w 62" name="T50"/>
                    <a:gd fmla="*/ 104 h 119" name="T51"/>
                    <a:gd fmla="*/ 62 w 62" name="T52"/>
                    <a:gd fmla="*/ 95 h 119" name="T53"/>
                    <a:gd fmla="*/ 62 w 62" name="T54"/>
                    <a:gd fmla="*/ 79 h 119" name="T55"/>
                    <a:gd fmla="*/ 61 w 62" name="T56"/>
                    <a:gd fmla="*/ 73 h 119" name="T57"/>
                    <a:gd fmla="*/ 55 w 62" name="T58"/>
                    <a:gd fmla="*/ 64 h 119" name="T59"/>
                    <a:gd fmla="*/ 45 w 62" name="T60"/>
                    <a:gd fmla="*/ 57 h 119" name="T61"/>
                    <a:gd fmla="*/ 39 w 62" name="T62"/>
                    <a:gd fmla="*/ 55 h 119" name="T63"/>
                    <a:gd fmla="*/ 39 w 62" name="T64"/>
                    <a:gd fmla="*/ 18 h 119" name="T65"/>
                    <a:gd fmla="*/ 45 w 62" name="T66"/>
                    <a:gd fmla="*/ 21 h 119" name="T67"/>
                    <a:gd fmla="*/ 48 w 62" name="T68"/>
                    <a:gd fmla="*/ 28 h 119" name="T69"/>
                    <a:gd fmla="*/ 62 w 62" name="T70"/>
                    <a:gd fmla="*/ 33 h 119" name="T71"/>
                    <a:gd fmla="*/ 62 w 62" name="T72"/>
                    <a:gd fmla="*/ 28 h 119" name="T73"/>
                    <a:gd fmla="*/ 60 w 62" name="T74"/>
                    <a:gd fmla="*/ 19 h 119" name="T75"/>
                    <a:gd fmla="*/ 56 w 62" name="T76"/>
                    <a:gd fmla="*/ 11 h 119" name="T77"/>
                    <a:gd fmla="*/ 48 w 62" name="T78"/>
                    <a:gd fmla="*/ 6 h 119" name="T79"/>
                    <a:gd fmla="*/ 39 w 62" name="T80"/>
                    <a:gd fmla="*/ 4 h 119" name="T81"/>
                    <a:gd fmla="*/ 48 w 62" name="T82"/>
                    <a:gd fmla="*/ 79 h 119" name="T83"/>
                    <a:gd fmla="*/ 48 w 62" name="T84"/>
                    <a:gd fmla="*/ 91 h 119" name="T85"/>
                    <a:gd fmla="*/ 45 w 62" name="T86"/>
                    <a:gd fmla="*/ 97 h 119" name="T87"/>
                    <a:gd fmla="*/ 39 w 62" name="T88"/>
                    <a:gd fmla="*/ 100 h 119" name="T89"/>
                    <a:gd fmla="*/ 42 w 62" name="T90"/>
                    <a:gd fmla="*/ 71 h 119" name="T91"/>
                    <a:gd fmla="*/ 46 w 62" name="T92"/>
                    <a:gd fmla="*/ 75 h 119" name="T93"/>
                    <a:gd fmla="*/ 48 w 62" name="T94"/>
                    <a:gd fmla="*/ 79 h 119" name="T95"/>
                    <a:gd fmla="*/ 22 w 62" name="T96"/>
                    <a:gd fmla="*/ 48 h 119" name="T97"/>
                    <a:gd fmla="*/ 22 w 62" name="T98"/>
                    <a:gd fmla="*/ 48 h 119" name="T99"/>
                    <a:gd fmla="*/ 19 w 62" name="T100"/>
                    <a:gd fmla="*/ 47 h 119" name="T101"/>
                    <a:gd fmla="*/ 14 w 62" name="T102"/>
                    <a:gd fmla="*/ 42 h 119" name="T103"/>
                    <a:gd fmla="*/ 14 w 62" name="T104"/>
                    <a:gd fmla="*/ 28 h 119" name="T105"/>
                    <a:gd fmla="*/ 15 w 62" name="T106"/>
                    <a:gd fmla="*/ 24 h 119" name="T107"/>
                    <a:gd fmla="*/ 20 w 62" name="T108"/>
                    <a:gd fmla="*/ 18 h 119" name="T109"/>
                    <a:gd fmla="*/ 24 w 62" name="T110"/>
                    <a:gd fmla="*/ 18 h 119" name="T111"/>
                    <a:gd fmla="*/ 22 w 62" name="T112"/>
                    <a:gd fmla="*/ 48 h 119" name="T1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b="b" l="0" r="r" t="0"/>
                  <a:pathLst>
                    <a:path h="119" w="62">
                      <a:moveTo>
                        <a:pt x="39" y="4"/>
                      </a:moveTo>
                      <a:lnTo>
                        <a:pt x="39" y="0"/>
                      </a:lnTo>
                      <a:lnTo>
                        <a:pt x="24" y="0"/>
                      </a:lnTo>
                      <a:lnTo>
                        <a:pt x="24" y="3"/>
                      </a:lnTo>
                      <a:lnTo>
                        <a:pt x="23" y="3"/>
                      </a:lnTo>
                      <a:lnTo>
                        <a:pt x="23" y="3"/>
                      </a:lnTo>
                      <a:lnTo>
                        <a:pt x="19" y="4"/>
                      </a:lnTo>
                      <a:lnTo>
                        <a:pt x="15" y="5"/>
                      </a:lnTo>
                      <a:lnTo>
                        <a:pt x="10" y="7"/>
                      </a:lnTo>
                      <a:lnTo>
                        <a:pt x="6" y="11"/>
                      </a:lnTo>
                      <a:lnTo>
                        <a:pt x="4" y="14"/>
                      </a:lnTo>
                      <a:lnTo>
                        <a:pt x="1" y="18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5"/>
                      </a:lnTo>
                      <a:lnTo>
                        <a:pt x="3" y="51"/>
                      </a:lnTo>
                      <a:lnTo>
                        <a:pt x="7" y="55"/>
                      </a:lnTo>
                      <a:lnTo>
                        <a:pt x="13" y="59"/>
                      </a:lnTo>
                      <a:lnTo>
                        <a:pt x="17" y="61"/>
                      </a:lnTo>
                      <a:lnTo>
                        <a:pt x="17" y="61"/>
                      </a:lnTo>
                      <a:lnTo>
                        <a:pt x="24" y="65"/>
                      </a:lnTo>
                      <a:lnTo>
                        <a:pt x="24" y="100"/>
                      </a:lnTo>
                      <a:lnTo>
                        <a:pt x="23" y="100"/>
                      </a:lnTo>
                      <a:lnTo>
                        <a:pt x="23" y="100"/>
                      </a:lnTo>
                      <a:lnTo>
                        <a:pt x="20" y="100"/>
                      </a:lnTo>
                      <a:lnTo>
                        <a:pt x="17" y="98"/>
                      </a:lnTo>
                      <a:lnTo>
                        <a:pt x="15" y="95"/>
                      </a:lnTo>
                      <a:lnTo>
                        <a:pt x="14" y="91"/>
                      </a:lnTo>
                      <a:lnTo>
                        <a:pt x="14" y="85"/>
                      </a:lnTo>
                      <a:lnTo>
                        <a:pt x="0" y="85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5"/>
                      </a:lnTo>
                      <a:lnTo>
                        <a:pt x="1" y="100"/>
                      </a:lnTo>
                      <a:lnTo>
                        <a:pt x="4" y="105"/>
                      </a:lnTo>
                      <a:lnTo>
                        <a:pt x="6" y="108"/>
                      </a:lnTo>
                      <a:lnTo>
                        <a:pt x="10" y="111"/>
                      </a:lnTo>
                      <a:lnTo>
                        <a:pt x="15" y="113"/>
                      </a:lnTo>
                      <a:lnTo>
                        <a:pt x="19" y="114"/>
                      </a:lnTo>
                      <a:lnTo>
                        <a:pt x="23" y="115"/>
                      </a:lnTo>
                      <a:lnTo>
                        <a:pt x="24" y="115"/>
                      </a:lnTo>
                      <a:lnTo>
                        <a:pt x="24" y="119"/>
                      </a:lnTo>
                      <a:lnTo>
                        <a:pt x="39" y="119"/>
                      </a:lnTo>
                      <a:lnTo>
                        <a:pt x="39" y="114"/>
                      </a:lnTo>
                      <a:lnTo>
                        <a:pt x="39" y="114"/>
                      </a:lnTo>
                      <a:lnTo>
                        <a:pt x="44" y="114"/>
                      </a:lnTo>
                      <a:lnTo>
                        <a:pt x="48" y="112"/>
                      </a:lnTo>
                      <a:lnTo>
                        <a:pt x="51" y="110"/>
                      </a:lnTo>
                      <a:lnTo>
                        <a:pt x="56" y="107"/>
                      </a:lnTo>
                      <a:lnTo>
                        <a:pt x="58" y="104"/>
                      </a:lnTo>
                      <a:lnTo>
                        <a:pt x="60" y="99"/>
                      </a:lnTo>
                      <a:lnTo>
                        <a:pt x="62" y="95"/>
                      </a:lnTo>
                      <a:lnTo>
                        <a:pt x="62" y="91"/>
                      </a:lnTo>
                      <a:lnTo>
                        <a:pt x="62" y="79"/>
                      </a:lnTo>
                      <a:lnTo>
                        <a:pt x="62" y="79"/>
                      </a:lnTo>
                      <a:lnTo>
                        <a:pt x="61" y="73"/>
                      </a:lnTo>
                      <a:lnTo>
                        <a:pt x="59" y="68"/>
                      </a:lnTo>
                      <a:lnTo>
                        <a:pt x="55" y="64"/>
                      </a:lnTo>
                      <a:lnTo>
                        <a:pt x="49" y="58"/>
                      </a:lnTo>
                      <a:lnTo>
                        <a:pt x="45" y="57"/>
                      </a:lnTo>
                      <a:lnTo>
                        <a:pt x="45" y="57"/>
                      </a:lnTo>
                      <a:lnTo>
                        <a:pt x="39" y="55"/>
                      </a:lnTo>
                      <a:lnTo>
                        <a:pt x="39" y="18"/>
                      </a:lnTo>
                      <a:lnTo>
                        <a:pt x="39" y="18"/>
                      </a:lnTo>
                      <a:lnTo>
                        <a:pt x="43" y="19"/>
                      </a:lnTo>
                      <a:lnTo>
                        <a:pt x="45" y="21"/>
                      </a:lnTo>
                      <a:lnTo>
                        <a:pt x="47" y="25"/>
                      </a:lnTo>
                      <a:lnTo>
                        <a:pt x="48" y="28"/>
                      </a:lnTo>
                      <a:lnTo>
                        <a:pt x="48" y="33"/>
                      </a:lnTo>
                      <a:lnTo>
                        <a:pt x="62" y="33"/>
                      </a:lnTo>
                      <a:lnTo>
                        <a:pt x="62" y="28"/>
                      </a:lnTo>
                      <a:lnTo>
                        <a:pt x="62" y="28"/>
                      </a:lnTo>
                      <a:lnTo>
                        <a:pt x="62" y="24"/>
                      </a:lnTo>
                      <a:lnTo>
                        <a:pt x="60" y="19"/>
                      </a:lnTo>
                      <a:lnTo>
                        <a:pt x="58" y="15"/>
                      </a:lnTo>
                      <a:lnTo>
                        <a:pt x="56" y="11"/>
                      </a:lnTo>
                      <a:lnTo>
                        <a:pt x="51" y="8"/>
                      </a:lnTo>
                      <a:lnTo>
                        <a:pt x="48" y="6"/>
                      </a:lnTo>
                      <a:lnTo>
                        <a:pt x="44" y="4"/>
                      </a:lnTo>
                      <a:lnTo>
                        <a:pt x="39" y="4"/>
                      </a:lnTo>
                      <a:lnTo>
                        <a:pt x="39" y="4"/>
                      </a:lnTo>
                      <a:close/>
                      <a:moveTo>
                        <a:pt x="48" y="79"/>
                      </a:moveTo>
                      <a:lnTo>
                        <a:pt x="48" y="91"/>
                      </a:lnTo>
                      <a:lnTo>
                        <a:pt x="48" y="91"/>
                      </a:lnTo>
                      <a:lnTo>
                        <a:pt x="47" y="94"/>
                      </a:lnTo>
                      <a:lnTo>
                        <a:pt x="45" y="97"/>
                      </a:lnTo>
                      <a:lnTo>
                        <a:pt x="43" y="99"/>
                      </a:lnTo>
                      <a:lnTo>
                        <a:pt x="39" y="100"/>
                      </a:lnTo>
                      <a:lnTo>
                        <a:pt x="39" y="70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6" y="75"/>
                      </a:lnTo>
                      <a:lnTo>
                        <a:pt x="47" y="77"/>
                      </a:lnTo>
                      <a:lnTo>
                        <a:pt x="48" y="79"/>
                      </a:lnTo>
                      <a:lnTo>
                        <a:pt x="48" y="79"/>
                      </a:lnTo>
                      <a:close/>
                      <a:moveTo>
                        <a:pt x="22" y="48"/>
                      </a:moveTo>
                      <a:lnTo>
                        <a:pt x="22" y="48"/>
                      </a:lnTo>
                      <a:lnTo>
                        <a:pt x="22" y="48"/>
                      </a:lnTo>
                      <a:lnTo>
                        <a:pt x="19" y="47"/>
                      </a:lnTo>
                      <a:lnTo>
                        <a:pt x="19" y="47"/>
                      </a:lnTo>
                      <a:lnTo>
                        <a:pt x="16" y="44"/>
                      </a:lnTo>
                      <a:lnTo>
                        <a:pt x="14" y="42"/>
                      </a:lnTo>
                      <a:lnTo>
                        <a:pt x="14" y="40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15" y="24"/>
                      </a:lnTo>
                      <a:lnTo>
                        <a:pt x="17" y="20"/>
                      </a:lnTo>
                      <a:lnTo>
                        <a:pt x="20" y="18"/>
                      </a:lnTo>
                      <a:lnTo>
                        <a:pt x="23" y="18"/>
                      </a:lnTo>
                      <a:lnTo>
                        <a:pt x="24" y="18"/>
                      </a:lnTo>
                      <a:lnTo>
                        <a:pt x="24" y="50"/>
                      </a:lnTo>
                      <a:lnTo>
                        <a:pt x="22" y="4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2" name="Rounded Rectangle 41"/>
            <p:cNvSpPr/>
            <p:nvPr/>
          </p:nvSpPr>
          <p:spPr>
            <a:xfrm>
              <a:off x="2435071" y="4901908"/>
              <a:ext cx="1465200" cy="320658"/>
            </a:xfrm>
            <a:prstGeom prst="roundRect">
              <a:avLst>
                <a:gd fmla="val 50000" name="adj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/>
            </a:p>
          </p:txBody>
        </p:sp>
        <p:sp>
          <p:nvSpPr>
            <p:cNvPr id="43" name="speed"/>
            <p:cNvSpPr txBox="1">
              <a:spLocks noChangeArrowheads="1"/>
            </p:cNvSpPr>
            <p:nvPr/>
          </p:nvSpPr>
          <p:spPr bwMode="auto">
            <a:xfrm>
              <a:off x="2519329" y="5259966"/>
              <a:ext cx="1296685" cy="4266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0" lIns="0" rIns="0" tIns="0" wrap="none">
              <a:spAutoFit/>
              <a:scene3d>
                <a:camera prst="orthographicFront"/>
                <a:lightRig dir="t" rig="threePt"/>
              </a:scene3d>
              <a:sp3d/>
            </a:bodyPr>
            <a:lstStyle>
              <a:defPPr>
                <a:defRPr lang="ko-KR"/>
              </a:defPPr>
              <a:lvl1pPr fontAlgn="auto">
                <a:spcBef>
                  <a:spcPct val="0"/>
                </a:spcBef>
                <a:spcAft>
                  <a:spcPct val="0"/>
                </a:spcAft>
                <a:buFont typeface="Arial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ctr" latinLnBrk="1">
                <a:defRPr/>
              </a:pPr>
              <a:r>
                <a:rPr altLang="ko-KR"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rPr>
                <a:t>Design inspiration</a:t>
              </a:r>
            </a:p>
            <a:p>
              <a:pPr algn="ctr" latinLnBrk="1">
                <a:defRPr/>
              </a:pPr>
              <a:r>
                <a:rPr altLang="ko-KR"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rPr>
                <a:t>for presentation</a:t>
              </a:r>
            </a:p>
          </p:txBody>
        </p:sp>
        <p:sp>
          <p:nvSpPr>
            <p:cNvPr id="44" name="speed"/>
            <p:cNvSpPr txBox="1">
              <a:spLocks noChangeArrowheads="1"/>
            </p:cNvSpPr>
            <p:nvPr/>
          </p:nvSpPr>
          <p:spPr bwMode="auto">
            <a:xfrm>
              <a:off x="2715910" y="4923757"/>
              <a:ext cx="903522" cy="27430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 wrap="none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b="1" kumimoji="1" sz="1200">
                  <a:solidFill>
                    <a:schemeClr val="bg1"/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5pPr>
              <a:lvl6pPr>
                <a:defRPr kumimoji="1">
                  <a:latin charset="-127" pitchFamily="50" typeface="굴림"/>
                  <a:ea charset="-127" pitchFamily="50" typeface="굴림"/>
                </a:defRPr>
              </a:lvl6pPr>
              <a:lvl7pPr>
                <a:defRPr kumimoji="1">
                  <a:latin charset="-127" pitchFamily="50" typeface="굴림"/>
                  <a:ea charset="-127" pitchFamily="50" typeface="굴림"/>
                </a:defRPr>
              </a:lvl7pPr>
              <a:lvl8pPr>
                <a:defRPr kumimoji="1">
                  <a:latin charset="-127" pitchFamily="50" typeface="굴림"/>
                  <a:ea charset="-127" pitchFamily="50" typeface="굴림"/>
                </a:defRPr>
              </a:lvl8pPr>
              <a:lvl9pPr>
                <a:defRPr kumimoji="1">
                  <a:latin charset="-127" pitchFamily="50" typeface="굴림"/>
                  <a:ea charset="-127" pitchFamily="50" typeface="굴림"/>
                </a:defRPr>
              </a:lvl9pPr>
            </a:lstStyle>
            <a:p>
              <a:pPr algn="ctr" latinLnBrk="1">
                <a:defRPr/>
              </a:pPr>
              <a:r>
                <a:rPr altLang="ko-KR" lang="en-US" sz="2000">
                  <a:latin charset="0" pitchFamily="34" typeface="Calibri"/>
                </a:rPr>
                <a:t>Value 02</a:t>
              </a:r>
            </a:p>
          </p:txBody>
        </p:sp>
      </p:grpSp>
      <p:grpSp>
        <p:nvGrpSpPr>
          <p:cNvPr id="13321" name="Group 65"/>
          <p:cNvGrpSpPr/>
          <p:nvPr/>
        </p:nvGrpSpPr>
        <p:grpSpPr>
          <a:xfrm>
            <a:off x="4106863" y="3278188"/>
            <a:ext cx="1465262" cy="2413000"/>
            <a:chOff x="4176681" y="3277984"/>
            <a:chExt cx="1465200" cy="2412869"/>
          </a:xfrm>
        </p:grpSpPr>
        <p:grpSp>
          <p:nvGrpSpPr>
            <p:cNvPr id="13334" name="Group 18"/>
            <p:cNvGrpSpPr/>
            <p:nvPr/>
          </p:nvGrpSpPr>
          <p:grpSpPr>
            <a:xfrm>
              <a:off x="4177613" y="3277984"/>
              <a:ext cx="1463337" cy="1463337"/>
              <a:chOff x="6331147" y="4510530"/>
              <a:chExt cx="1000800" cy="10008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6331595" y="4510530"/>
                <a:ext cx="999903" cy="1000977"/>
              </a:xfrm>
              <a:prstGeom prst="ellipse">
                <a:avLst/>
              </a:prstGeom>
              <a:solidFill>
                <a:srgbClr val="4154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wrap="none"/>
              <a:lstStyle/>
              <a:p>
                <a:pPr algn="ctr"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endParaRPr>
              </a:p>
            </p:txBody>
          </p:sp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6517245" y="4734176"/>
                <a:ext cx="628603" cy="553686"/>
              </a:xfrm>
              <a:custGeom>
                <a:gdLst>
                  <a:gd fmla="*/ 448 w 531" name="T0"/>
                  <a:gd fmla="*/ 98 h 467" name="T1"/>
                  <a:gd fmla="*/ 461 w 531" name="T2"/>
                  <a:gd fmla="*/ 75 h 467" name="T3"/>
                  <a:gd fmla="*/ 449 w 531" name="T4"/>
                  <a:gd fmla="*/ 72 h 467" name="T5"/>
                  <a:gd fmla="*/ 442 w 531" name="T6"/>
                  <a:gd fmla="*/ 85 h 467" name="T7"/>
                  <a:gd fmla="*/ 430 w 531" name="T8"/>
                  <a:gd fmla="*/ 78 h 467" name="T9"/>
                  <a:gd fmla="*/ 435 w 531" name="T10"/>
                  <a:gd fmla="*/ 67 h 467" name="T11"/>
                  <a:gd fmla="*/ 429 w 531" name="T12"/>
                  <a:gd fmla="*/ 60 h 467" name="T13"/>
                  <a:gd fmla="*/ 286 w 531" name="T14"/>
                  <a:gd fmla="*/ 36 h 467" name="T15"/>
                  <a:gd fmla="*/ 288 w 531" name="T16"/>
                  <a:gd fmla="*/ 15 h 467" name="T17"/>
                  <a:gd fmla="*/ 266 w 531" name="T18"/>
                  <a:gd fmla="*/ 0 h 467" name="T19"/>
                  <a:gd fmla="*/ 247 w 531" name="T20"/>
                  <a:gd fmla="*/ 11 h 467" name="T21"/>
                  <a:gd fmla="*/ 243 w 531" name="T22"/>
                  <a:gd fmla="*/ 31 h 467" name="T23"/>
                  <a:gd fmla="*/ 135 w 531" name="T24"/>
                  <a:gd fmla="*/ 51 h 467" name="T25"/>
                  <a:gd fmla="*/ 97 w 531" name="T26"/>
                  <a:gd fmla="*/ 65 h 467" name="T27"/>
                  <a:gd fmla="*/ 101 w 531" name="T28"/>
                  <a:gd fmla="*/ 78 h 467" name="T29"/>
                  <a:gd fmla="*/ 92 w 531" name="T30"/>
                  <a:gd fmla="*/ 87 h 467" name="T31"/>
                  <a:gd fmla="*/ 84 w 531" name="T32"/>
                  <a:gd fmla="*/ 75 h 467" name="T33"/>
                  <a:gd fmla="*/ 72 w 531" name="T34"/>
                  <a:gd fmla="*/ 72 h 467" name="T35"/>
                  <a:gd fmla="*/ 78 w 531" name="T36"/>
                  <a:gd fmla="*/ 95 h 467" name="T37"/>
                  <a:gd fmla="*/ 0 w 531" name="T38"/>
                  <a:gd fmla="*/ 304 h 467" name="T39"/>
                  <a:gd fmla="*/ 24 w 531" name="T40"/>
                  <a:gd fmla="*/ 328 h 467" name="T41"/>
                  <a:gd fmla="*/ 138 w 531" name="T42"/>
                  <a:gd fmla="*/ 339 h 467" name="T43"/>
                  <a:gd fmla="*/ 173 w 531" name="T44"/>
                  <a:gd fmla="*/ 320 h 467" name="T45"/>
                  <a:gd fmla="*/ 185 w 531" name="T46"/>
                  <a:gd fmla="*/ 300 h 467" name="T47"/>
                  <a:gd fmla="*/ 114 w 531" name="T48"/>
                  <a:gd fmla="*/ 84 h 467" name="T49"/>
                  <a:gd fmla="*/ 178 w 531" name="T50"/>
                  <a:gd fmla="*/ 58 h 467" name="T51"/>
                  <a:gd fmla="*/ 243 w 531" name="T52"/>
                  <a:gd fmla="*/ 233 h 467" name="T53"/>
                  <a:gd fmla="*/ 249 w 531" name="T54"/>
                  <a:gd fmla="*/ 299 h 467" name="T55"/>
                  <a:gd fmla="*/ 248 w 531" name="T56"/>
                  <a:gd fmla="*/ 352 h 467" name="T57"/>
                  <a:gd fmla="*/ 210 w 531" name="T58"/>
                  <a:gd fmla="*/ 385 h 467" name="T59"/>
                  <a:gd fmla="*/ 186 w 531" name="T60"/>
                  <a:gd fmla="*/ 467 h 467" name="T61"/>
                  <a:gd fmla="*/ 327 w 531" name="T62"/>
                  <a:gd fmla="*/ 386 h 467" name="T63"/>
                  <a:gd fmla="*/ 292 w 531" name="T64"/>
                  <a:gd fmla="*/ 371 h 467" name="T65"/>
                  <a:gd fmla="*/ 282 w 531" name="T66"/>
                  <a:gd fmla="*/ 299 h 467" name="T67"/>
                  <a:gd fmla="*/ 289 w 531" name="T68"/>
                  <a:gd fmla="*/ 233 h 467" name="T69"/>
                  <a:gd fmla="*/ 354 w 531" name="T70"/>
                  <a:gd fmla="*/ 58 h 467" name="T71"/>
                  <a:gd fmla="*/ 417 w 531" name="T72"/>
                  <a:gd fmla="*/ 84 h 467" name="T73"/>
                  <a:gd fmla="*/ 346 w 531" name="T74"/>
                  <a:gd fmla="*/ 300 h 467" name="T75"/>
                  <a:gd fmla="*/ 358 w 531" name="T76"/>
                  <a:gd fmla="*/ 320 h 467" name="T77"/>
                  <a:gd fmla="*/ 396 w 531" name="T78"/>
                  <a:gd fmla="*/ 339 h 467" name="T79"/>
                  <a:gd fmla="*/ 507 w 531" name="T80"/>
                  <a:gd fmla="*/ 328 h 467" name="T81"/>
                  <a:gd fmla="*/ 531 w 531" name="T82"/>
                  <a:gd fmla="*/ 303 h 467" name="T83"/>
                  <a:gd fmla="*/ 275 w 531" name="T84"/>
                  <a:gd fmla="*/ 24 h 467" name="T85"/>
                  <a:gd fmla="*/ 266 w 531" name="T86"/>
                  <a:gd fmla="*/ 34 h 467" name="T87"/>
                  <a:gd fmla="*/ 257 w 531" name="T88"/>
                  <a:gd fmla="*/ 21 h 467" name="T89"/>
                  <a:gd fmla="*/ 51 w 531" name="T90"/>
                  <a:gd fmla="*/ 325 h 467" name="T91"/>
                  <a:gd fmla="*/ 166 w 531" name="T92"/>
                  <a:gd fmla="*/ 308 h 467" name="T93"/>
                  <a:gd fmla="*/ 134 w 531" name="T94"/>
                  <a:gd fmla="*/ 325 h 467" name="T95"/>
                  <a:gd fmla="*/ 270 w 531" name="T96"/>
                  <a:gd fmla="*/ 217 h 467" name="T97"/>
                  <a:gd fmla="*/ 275 w 531" name="T98"/>
                  <a:gd fmla="*/ 274 h 467" name="T99"/>
                  <a:gd fmla="*/ 256 w 531" name="T100"/>
                  <a:gd fmla="*/ 274 h 467" name="T101"/>
                  <a:gd fmla="*/ 262 w 531" name="T102"/>
                  <a:gd fmla="*/ 217 h 467" name="T103"/>
                  <a:gd fmla="*/ 331 w 531" name="T104"/>
                  <a:gd fmla="*/ 453 h 467" name="T105"/>
                  <a:gd fmla="*/ 296 w 531" name="T106"/>
                  <a:gd fmla="*/ 391 h 467" name="T107"/>
                  <a:gd fmla="*/ 256 w 531" name="T108"/>
                  <a:gd fmla="*/ 368 h 467" name="T109"/>
                  <a:gd fmla="*/ 268 w 531" name="T110"/>
                  <a:gd fmla="*/ 307 h 467" name="T111"/>
                  <a:gd fmla="*/ 274 w 531" name="T112"/>
                  <a:gd fmla="*/ 368 h 467" name="T113"/>
                  <a:gd fmla="*/ 268 w 531" name="T114"/>
                  <a:gd fmla="*/ 203 h 467" name="T115"/>
                  <a:gd fmla="*/ 268 w 531" name="T116"/>
                  <a:gd fmla="*/ 53 h 467" name="T117"/>
                  <a:gd fmla="*/ 480 w 531" name="T118"/>
                  <a:gd fmla="*/ 325 h 467" name="T119"/>
                  <a:gd fmla="*/ 367 w 531" name="T120"/>
                  <a:gd fmla="*/ 308 h 467" name="T121"/>
                  <a:gd fmla="*/ 480 w 531" name="T122"/>
                  <a:gd fmla="*/ 325 h 467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467" w="531">
                    <a:moveTo>
                      <a:pt x="531" y="303"/>
                    </a:moveTo>
                    <a:lnTo>
                      <a:pt x="531" y="303"/>
                    </a:lnTo>
                    <a:lnTo>
                      <a:pt x="531" y="300"/>
                    </a:lnTo>
                    <a:lnTo>
                      <a:pt x="530" y="298"/>
                    </a:lnTo>
                    <a:lnTo>
                      <a:pt x="448" y="98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7" y="91"/>
                    </a:lnTo>
                    <a:lnTo>
                      <a:pt x="461" y="84"/>
                    </a:lnTo>
                    <a:lnTo>
                      <a:pt x="462" y="78"/>
                    </a:lnTo>
                    <a:lnTo>
                      <a:pt x="462" y="78"/>
                    </a:lnTo>
                    <a:lnTo>
                      <a:pt x="461" y="75"/>
                    </a:lnTo>
                    <a:lnTo>
                      <a:pt x="459" y="72"/>
                    </a:lnTo>
                    <a:lnTo>
                      <a:pt x="457" y="71"/>
                    </a:lnTo>
                    <a:lnTo>
                      <a:pt x="454" y="70"/>
                    </a:lnTo>
                    <a:lnTo>
                      <a:pt x="454" y="70"/>
                    </a:lnTo>
                    <a:lnTo>
                      <a:pt x="452" y="71"/>
                    </a:lnTo>
                    <a:lnTo>
                      <a:pt x="449" y="72"/>
                    </a:lnTo>
                    <a:lnTo>
                      <a:pt x="448" y="75"/>
                    </a:lnTo>
                    <a:lnTo>
                      <a:pt x="448" y="78"/>
                    </a:lnTo>
                    <a:lnTo>
                      <a:pt x="448" y="78"/>
                    </a:lnTo>
                    <a:lnTo>
                      <a:pt x="446" y="81"/>
                    </a:lnTo>
                    <a:lnTo>
                      <a:pt x="444" y="83"/>
                    </a:lnTo>
                    <a:lnTo>
                      <a:pt x="442" y="85"/>
                    </a:lnTo>
                    <a:lnTo>
                      <a:pt x="439" y="87"/>
                    </a:lnTo>
                    <a:lnTo>
                      <a:pt x="439" y="87"/>
                    </a:lnTo>
                    <a:lnTo>
                      <a:pt x="436" y="85"/>
                    </a:lnTo>
                    <a:lnTo>
                      <a:pt x="434" y="83"/>
                    </a:lnTo>
                    <a:lnTo>
                      <a:pt x="431" y="81"/>
                    </a:lnTo>
                    <a:lnTo>
                      <a:pt x="430" y="78"/>
                    </a:lnTo>
                    <a:lnTo>
                      <a:pt x="430" y="78"/>
                    </a:lnTo>
                    <a:lnTo>
                      <a:pt x="431" y="75"/>
                    </a:lnTo>
                    <a:lnTo>
                      <a:pt x="434" y="72"/>
                    </a:lnTo>
                    <a:lnTo>
                      <a:pt x="434" y="72"/>
                    </a:lnTo>
                    <a:lnTo>
                      <a:pt x="435" y="70"/>
                    </a:lnTo>
                    <a:lnTo>
                      <a:pt x="435" y="67"/>
                    </a:lnTo>
                    <a:lnTo>
                      <a:pt x="435" y="65"/>
                    </a:lnTo>
                    <a:lnTo>
                      <a:pt x="434" y="63"/>
                    </a:lnTo>
                    <a:lnTo>
                      <a:pt x="434" y="63"/>
                    </a:lnTo>
                    <a:lnTo>
                      <a:pt x="431" y="61"/>
                    </a:lnTo>
                    <a:lnTo>
                      <a:pt x="429" y="60"/>
                    </a:lnTo>
                    <a:lnTo>
                      <a:pt x="429" y="60"/>
                    </a:lnTo>
                    <a:lnTo>
                      <a:pt x="396" y="51"/>
                    </a:lnTo>
                    <a:lnTo>
                      <a:pt x="360" y="44"/>
                    </a:lnTo>
                    <a:lnTo>
                      <a:pt x="323" y="41"/>
                    </a:lnTo>
                    <a:lnTo>
                      <a:pt x="283" y="39"/>
                    </a:lnTo>
                    <a:lnTo>
                      <a:pt x="283" y="39"/>
                    </a:lnTo>
                    <a:lnTo>
                      <a:pt x="286" y="36"/>
                    </a:lnTo>
                    <a:lnTo>
                      <a:pt x="288" y="31"/>
                    </a:lnTo>
                    <a:lnTo>
                      <a:pt x="289" y="28"/>
                    </a:lnTo>
                    <a:lnTo>
                      <a:pt x="289" y="24"/>
                    </a:lnTo>
                    <a:lnTo>
                      <a:pt x="289" y="24"/>
                    </a:lnTo>
                    <a:lnTo>
                      <a:pt x="289" y="20"/>
                    </a:lnTo>
                    <a:lnTo>
                      <a:pt x="288" y="15"/>
                    </a:lnTo>
                    <a:lnTo>
                      <a:pt x="286" y="11"/>
                    </a:lnTo>
                    <a:lnTo>
                      <a:pt x="282" y="8"/>
                    </a:lnTo>
                    <a:lnTo>
                      <a:pt x="279" y="4"/>
                    </a:lnTo>
                    <a:lnTo>
                      <a:pt x="275" y="2"/>
                    </a:lnTo>
                    <a:lnTo>
                      <a:pt x="270" y="1"/>
                    </a:lnTo>
                    <a:lnTo>
                      <a:pt x="266" y="0"/>
                    </a:lnTo>
                    <a:lnTo>
                      <a:pt x="266" y="0"/>
                    </a:lnTo>
                    <a:lnTo>
                      <a:pt x="261" y="1"/>
                    </a:lnTo>
                    <a:lnTo>
                      <a:pt x="256" y="2"/>
                    </a:lnTo>
                    <a:lnTo>
                      <a:pt x="253" y="4"/>
                    </a:lnTo>
                    <a:lnTo>
                      <a:pt x="249" y="8"/>
                    </a:lnTo>
                    <a:lnTo>
                      <a:pt x="247" y="11"/>
                    </a:lnTo>
                    <a:lnTo>
                      <a:pt x="245" y="15"/>
                    </a:lnTo>
                    <a:lnTo>
                      <a:pt x="242" y="20"/>
                    </a:lnTo>
                    <a:lnTo>
                      <a:pt x="242" y="24"/>
                    </a:lnTo>
                    <a:lnTo>
                      <a:pt x="242" y="24"/>
                    </a:lnTo>
                    <a:lnTo>
                      <a:pt x="242" y="28"/>
                    </a:lnTo>
                    <a:lnTo>
                      <a:pt x="243" y="31"/>
                    </a:lnTo>
                    <a:lnTo>
                      <a:pt x="246" y="36"/>
                    </a:lnTo>
                    <a:lnTo>
                      <a:pt x="248" y="39"/>
                    </a:lnTo>
                    <a:lnTo>
                      <a:pt x="248" y="39"/>
                    </a:lnTo>
                    <a:lnTo>
                      <a:pt x="209" y="41"/>
                    </a:lnTo>
                    <a:lnTo>
                      <a:pt x="171" y="44"/>
                    </a:lnTo>
                    <a:lnTo>
                      <a:pt x="135" y="51"/>
                    </a:lnTo>
                    <a:lnTo>
                      <a:pt x="102" y="60"/>
                    </a:lnTo>
                    <a:lnTo>
                      <a:pt x="102" y="60"/>
                    </a:lnTo>
                    <a:lnTo>
                      <a:pt x="100" y="61"/>
                    </a:lnTo>
                    <a:lnTo>
                      <a:pt x="98" y="63"/>
                    </a:lnTo>
                    <a:lnTo>
                      <a:pt x="98" y="63"/>
                    </a:lnTo>
                    <a:lnTo>
                      <a:pt x="97" y="65"/>
                    </a:lnTo>
                    <a:lnTo>
                      <a:pt x="97" y="67"/>
                    </a:lnTo>
                    <a:lnTo>
                      <a:pt x="97" y="70"/>
                    </a:lnTo>
                    <a:lnTo>
                      <a:pt x="99" y="72"/>
                    </a:lnTo>
                    <a:lnTo>
                      <a:pt x="99" y="72"/>
                    </a:lnTo>
                    <a:lnTo>
                      <a:pt x="100" y="75"/>
                    </a:lnTo>
                    <a:lnTo>
                      <a:pt x="101" y="78"/>
                    </a:lnTo>
                    <a:lnTo>
                      <a:pt x="101" y="78"/>
                    </a:lnTo>
                    <a:lnTo>
                      <a:pt x="100" y="81"/>
                    </a:lnTo>
                    <a:lnTo>
                      <a:pt x="99" y="83"/>
                    </a:lnTo>
                    <a:lnTo>
                      <a:pt x="95" y="85"/>
                    </a:lnTo>
                    <a:lnTo>
                      <a:pt x="92" y="87"/>
                    </a:lnTo>
                    <a:lnTo>
                      <a:pt x="92" y="87"/>
                    </a:lnTo>
                    <a:lnTo>
                      <a:pt x="89" y="85"/>
                    </a:lnTo>
                    <a:lnTo>
                      <a:pt x="87" y="83"/>
                    </a:lnTo>
                    <a:lnTo>
                      <a:pt x="85" y="81"/>
                    </a:lnTo>
                    <a:lnTo>
                      <a:pt x="85" y="78"/>
                    </a:lnTo>
                    <a:lnTo>
                      <a:pt x="85" y="78"/>
                    </a:lnTo>
                    <a:lnTo>
                      <a:pt x="84" y="75"/>
                    </a:lnTo>
                    <a:lnTo>
                      <a:pt x="83" y="72"/>
                    </a:lnTo>
                    <a:lnTo>
                      <a:pt x="80" y="71"/>
                    </a:lnTo>
                    <a:lnTo>
                      <a:pt x="77" y="70"/>
                    </a:lnTo>
                    <a:lnTo>
                      <a:pt x="77" y="70"/>
                    </a:lnTo>
                    <a:lnTo>
                      <a:pt x="75" y="71"/>
                    </a:lnTo>
                    <a:lnTo>
                      <a:pt x="72" y="72"/>
                    </a:lnTo>
                    <a:lnTo>
                      <a:pt x="71" y="75"/>
                    </a:lnTo>
                    <a:lnTo>
                      <a:pt x="71" y="78"/>
                    </a:lnTo>
                    <a:lnTo>
                      <a:pt x="71" y="78"/>
                    </a:lnTo>
                    <a:lnTo>
                      <a:pt x="71" y="84"/>
                    </a:lnTo>
                    <a:lnTo>
                      <a:pt x="74" y="91"/>
                    </a:lnTo>
                    <a:lnTo>
                      <a:pt x="78" y="95"/>
                    </a:lnTo>
                    <a:lnTo>
                      <a:pt x="84" y="98"/>
                    </a:lnTo>
                    <a:lnTo>
                      <a:pt x="2" y="298"/>
                    </a:lnTo>
                    <a:lnTo>
                      <a:pt x="2" y="298"/>
                    </a:lnTo>
                    <a:lnTo>
                      <a:pt x="2" y="300"/>
                    </a:lnTo>
                    <a:lnTo>
                      <a:pt x="2" y="303"/>
                    </a:lnTo>
                    <a:lnTo>
                      <a:pt x="0" y="304"/>
                    </a:lnTo>
                    <a:lnTo>
                      <a:pt x="0" y="304"/>
                    </a:lnTo>
                    <a:lnTo>
                      <a:pt x="4" y="310"/>
                    </a:lnTo>
                    <a:lnTo>
                      <a:pt x="8" y="314"/>
                    </a:lnTo>
                    <a:lnTo>
                      <a:pt x="12" y="320"/>
                    </a:lnTo>
                    <a:lnTo>
                      <a:pt x="18" y="324"/>
                    </a:lnTo>
                    <a:lnTo>
                      <a:pt x="24" y="328"/>
                    </a:lnTo>
                    <a:lnTo>
                      <a:pt x="32" y="333"/>
                    </a:lnTo>
                    <a:lnTo>
                      <a:pt x="39" y="336"/>
                    </a:lnTo>
                    <a:lnTo>
                      <a:pt x="48" y="339"/>
                    </a:lnTo>
                    <a:lnTo>
                      <a:pt x="50" y="339"/>
                    </a:lnTo>
                    <a:lnTo>
                      <a:pt x="135" y="339"/>
                    </a:lnTo>
                    <a:lnTo>
                      <a:pt x="138" y="339"/>
                    </a:lnTo>
                    <a:lnTo>
                      <a:pt x="138" y="339"/>
                    </a:lnTo>
                    <a:lnTo>
                      <a:pt x="146" y="336"/>
                    </a:lnTo>
                    <a:lnTo>
                      <a:pt x="154" y="333"/>
                    </a:lnTo>
                    <a:lnTo>
                      <a:pt x="161" y="328"/>
                    </a:lnTo>
                    <a:lnTo>
                      <a:pt x="168" y="324"/>
                    </a:lnTo>
                    <a:lnTo>
                      <a:pt x="173" y="320"/>
                    </a:lnTo>
                    <a:lnTo>
                      <a:pt x="179" y="314"/>
                    </a:lnTo>
                    <a:lnTo>
                      <a:pt x="183" y="310"/>
                    </a:lnTo>
                    <a:lnTo>
                      <a:pt x="186" y="304"/>
                    </a:lnTo>
                    <a:lnTo>
                      <a:pt x="185" y="303"/>
                    </a:lnTo>
                    <a:lnTo>
                      <a:pt x="185" y="303"/>
                    </a:lnTo>
                    <a:lnTo>
                      <a:pt x="185" y="300"/>
                    </a:lnTo>
                    <a:lnTo>
                      <a:pt x="184" y="298"/>
                    </a:lnTo>
                    <a:lnTo>
                      <a:pt x="102" y="98"/>
                    </a:lnTo>
                    <a:lnTo>
                      <a:pt x="102" y="98"/>
                    </a:lnTo>
                    <a:lnTo>
                      <a:pt x="107" y="95"/>
                    </a:lnTo>
                    <a:lnTo>
                      <a:pt x="112" y="90"/>
                    </a:lnTo>
                    <a:lnTo>
                      <a:pt x="114" y="84"/>
                    </a:lnTo>
                    <a:lnTo>
                      <a:pt x="115" y="78"/>
                    </a:lnTo>
                    <a:lnTo>
                      <a:pt x="115" y="78"/>
                    </a:lnTo>
                    <a:lnTo>
                      <a:pt x="114" y="70"/>
                    </a:lnTo>
                    <a:lnTo>
                      <a:pt x="114" y="70"/>
                    </a:lnTo>
                    <a:lnTo>
                      <a:pt x="145" y="64"/>
                    </a:lnTo>
                    <a:lnTo>
                      <a:pt x="178" y="58"/>
                    </a:lnTo>
                    <a:lnTo>
                      <a:pt x="212" y="54"/>
                    </a:lnTo>
                    <a:lnTo>
                      <a:pt x="249" y="53"/>
                    </a:lnTo>
                    <a:lnTo>
                      <a:pt x="249" y="211"/>
                    </a:lnTo>
                    <a:lnTo>
                      <a:pt x="249" y="211"/>
                    </a:lnTo>
                    <a:lnTo>
                      <a:pt x="246" y="222"/>
                    </a:lnTo>
                    <a:lnTo>
                      <a:pt x="243" y="233"/>
                    </a:lnTo>
                    <a:lnTo>
                      <a:pt x="241" y="244"/>
                    </a:lnTo>
                    <a:lnTo>
                      <a:pt x="241" y="255"/>
                    </a:lnTo>
                    <a:lnTo>
                      <a:pt x="241" y="267"/>
                    </a:lnTo>
                    <a:lnTo>
                      <a:pt x="243" y="278"/>
                    </a:lnTo>
                    <a:lnTo>
                      <a:pt x="246" y="288"/>
                    </a:lnTo>
                    <a:lnTo>
                      <a:pt x="249" y="299"/>
                    </a:lnTo>
                    <a:lnTo>
                      <a:pt x="249" y="299"/>
                    </a:lnTo>
                    <a:lnTo>
                      <a:pt x="249" y="300"/>
                    </a:lnTo>
                    <a:lnTo>
                      <a:pt x="249" y="341"/>
                    </a:lnTo>
                    <a:lnTo>
                      <a:pt x="249" y="341"/>
                    </a:lnTo>
                    <a:lnTo>
                      <a:pt x="249" y="346"/>
                    </a:lnTo>
                    <a:lnTo>
                      <a:pt x="248" y="352"/>
                    </a:lnTo>
                    <a:lnTo>
                      <a:pt x="246" y="358"/>
                    </a:lnTo>
                    <a:lnTo>
                      <a:pt x="242" y="364"/>
                    </a:lnTo>
                    <a:lnTo>
                      <a:pt x="238" y="371"/>
                    </a:lnTo>
                    <a:lnTo>
                      <a:pt x="230" y="376"/>
                    </a:lnTo>
                    <a:lnTo>
                      <a:pt x="222" y="381"/>
                    </a:lnTo>
                    <a:lnTo>
                      <a:pt x="210" y="385"/>
                    </a:lnTo>
                    <a:lnTo>
                      <a:pt x="206" y="386"/>
                    </a:lnTo>
                    <a:lnTo>
                      <a:pt x="205" y="391"/>
                    </a:lnTo>
                    <a:lnTo>
                      <a:pt x="192" y="391"/>
                    </a:lnTo>
                    <a:lnTo>
                      <a:pt x="192" y="429"/>
                    </a:lnTo>
                    <a:lnTo>
                      <a:pt x="186" y="429"/>
                    </a:lnTo>
                    <a:lnTo>
                      <a:pt x="186" y="467"/>
                    </a:lnTo>
                    <a:lnTo>
                      <a:pt x="345" y="467"/>
                    </a:lnTo>
                    <a:lnTo>
                      <a:pt x="345" y="429"/>
                    </a:lnTo>
                    <a:lnTo>
                      <a:pt x="340" y="429"/>
                    </a:lnTo>
                    <a:lnTo>
                      <a:pt x="340" y="391"/>
                    </a:lnTo>
                    <a:lnTo>
                      <a:pt x="327" y="391"/>
                    </a:lnTo>
                    <a:lnTo>
                      <a:pt x="327" y="386"/>
                    </a:lnTo>
                    <a:lnTo>
                      <a:pt x="321" y="385"/>
                    </a:lnTo>
                    <a:lnTo>
                      <a:pt x="321" y="385"/>
                    </a:lnTo>
                    <a:lnTo>
                      <a:pt x="311" y="382"/>
                    </a:lnTo>
                    <a:lnTo>
                      <a:pt x="304" y="379"/>
                    </a:lnTo>
                    <a:lnTo>
                      <a:pt x="297" y="375"/>
                    </a:lnTo>
                    <a:lnTo>
                      <a:pt x="292" y="371"/>
                    </a:lnTo>
                    <a:lnTo>
                      <a:pt x="288" y="364"/>
                    </a:lnTo>
                    <a:lnTo>
                      <a:pt x="286" y="358"/>
                    </a:lnTo>
                    <a:lnTo>
                      <a:pt x="283" y="350"/>
                    </a:lnTo>
                    <a:lnTo>
                      <a:pt x="282" y="341"/>
                    </a:lnTo>
                    <a:lnTo>
                      <a:pt x="282" y="299"/>
                    </a:lnTo>
                    <a:lnTo>
                      <a:pt x="282" y="299"/>
                    </a:lnTo>
                    <a:lnTo>
                      <a:pt x="286" y="288"/>
                    </a:lnTo>
                    <a:lnTo>
                      <a:pt x="289" y="278"/>
                    </a:lnTo>
                    <a:lnTo>
                      <a:pt x="290" y="266"/>
                    </a:lnTo>
                    <a:lnTo>
                      <a:pt x="290" y="255"/>
                    </a:lnTo>
                    <a:lnTo>
                      <a:pt x="290" y="244"/>
                    </a:lnTo>
                    <a:lnTo>
                      <a:pt x="289" y="233"/>
                    </a:lnTo>
                    <a:lnTo>
                      <a:pt x="286" y="222"/>
                    </a:lnTo>
                    <a:lnTo>
                      <a:pt x="282" y="211"/>
                    </a:lnTo>
                    <a:lnTo>
                      <a:pt x="282" y="53"/>
                    </a:lnTo>
                    <a:lnTo>
                      <a:pt x="282" y="53"/>
                    </a:lnTo>
                    <a:lnTo>
                      <a:pt x="319" y="54"/>
                    </a:lnTo>
                    <a:lnTo>
                      <a:pt x="354" y="58"/>
                    </a:lnTo>
                    <a:lnTo>
                      <a:pt x="387" y="64"/>
                    </a:lnTo>
                    <a:lnTo>
                      <a:pt x="417" y="70"/>
                    </a:lnTo>
                    <a:lnTo>
                      <a:pt x="417" y="70"/>
                    </a:lnTo>
                    <a:lnTo>
                      <a:pt x="416" y="78"/>
                    </a:lnTo>
                    <a:lnTo>
                      <a:pt x="416" y="78"/>
                    </a:lnTo>
                    <a:lnTo>
                      <a:pt x="417" y="84"/>
                    </a:lnTo>
                    <a:lnTo>
                      <a:pt x="421" y="90"/>
                    </a:lnTo>
                    <a:lnTo>
                      <a:pt x="424" y="95"/>
                    </a:lnTo>
                    <a:lnTo>
                      <a:pt x="429" y="98"/>
                    </a:lnTo>
                    <a:lnTo>
                      <a:pt x="347" y="298"/>
                    </a:lnTo>
                    <a:lnTo>
                      <a:pt x="347" y="298"/>
                    </a:lnTo>
                    <a:lnTo>
                      <a:pt x="346" y="300"/>
                    </a:lnTo>
                    <a:lnTo>
                      <a:pt x="347" y="303"/>
                    </a:lnTo>
                    <a:lnTo>
                      <a:pt x="346" y="304"/>
                    </a:lnTo>
                    <a:lnTo>
                      <a:pt x="346" y="304"/>
                    </a:lnTo>
                    <a:lnTo>
                      <a:pt x="349" y="310"/>
                    </a:lnTo>
                    <a:lnTo>
                      <a:pt x="354" y="314"/>
                    </a:lnTo>
                    <a:lnTo>
                      <a:pt x="358" y="320"/>
                    </a:lnTo>
                    <a:lnTo>
                      <a:pt x="363" y="324"/>
                    </a:lnTo>
                    <a:lnTo>
                      <a:pt x="370" y="328"/>
                    </a:lnTo>
                    <a:lnTo>
                      <a:pt x="377" y="333"/>
                    </a:lnTo>
                    <a:lnTo>
                      <a:pt x="385" y="336"/>
                    </a:lnTo>
                    <a:lnTo>
                      <a:pt x="394" y="339"/>
                    </a:lnTo>
                    <a:lnTo>
                      <a:pt x="396" y="339"/>
                    </a:lnTo>
                    <a:lnTo>
                      <a:pt x="481" y="339"/>
                    </a:lnTo>
                    <a:lnTo>
                      <a:pt x="483" y="339"/>
                    </a:lnTo>
                    <a:lnTo>
                      <a:pt x="483" y="339"/>
                    </a:lnTo>
                    <a:lnTo>
                      <a:pt x="492" y="336"/>
                    </a:lnTo>
                    <a:lnTo>
                      <a:pt x="499" y="333"/>
                    </a:lnTo>
                    <a:lnTo>
                      <a:pt x="507" y="328"/>
                    </a:lnTo>
                    <a:lnTo>
                      <a:pt x="513" y="324"/>
                    </a:lnTo>
                    <a:lnTo>
                      <a:pt x="519" y="320"/>
                    </a:lnTo>
                    <a:lnTo>
                      <a:pt x="524" y="314"/>
                    </a:lnTo>
                    <a:lnTo>
                      <a:pt x="527" y="310"/>
                    </a:lnTo>
                    <a:lnTo>
                      <a:pt x="531" y="304"/>
                    </a:lnTo>
                    <a:lnTo>
                      <a:pt x="531" y="303"/>
                    </a:lnTo>
                    <a:close/>
                    <a:moveTo>
                      <a:pt x="266" y="15"/>
                    </a:moveTo>
                    <a:lnTo>
                      <a:pt x="266" y="15"/>
                    </a:lnTo>
                    <a:lnTo>
                      <a:pt x="269" y="15"/>
                    </a:lnTo>
                    <a:lnTo>
                      <a:pt x="273" y="17"/>
                    </a:lnTo>
                    <a:lnTo>
                      <a:pt x="275" y="21"/>
                    </a:lnTo>
                    <a:lnTo>
                      <a:pt x="275" y="24"/>
                    </a:lnTo>
                    <a:lnTo>
                      <a:pt x="275" y="24"/>
                    </a:lnTo>
                    <a:lnTo>
                      <a:pt x="275" y="27"/>
                    </a:lnTo>
                    <a:lnTo>
                      <a:pt x="273" y="30"/>
                    </a:lnTo>
                    <a:lnTo>
                      <a:pt x="269" y="33"/>
                    </a:lnTo>
                    <a:lnTo>
                      <a:pt x="266" y="34"/>
                    </a:lnTo>
                    <a:lnTo>
                      <a:pt x="266" y="34"/>
                    </a:lnTo>
                    <a:lnTo>
                      <a:pt x="262" y="33"/>
                    </a:lnTo>
                    <a:lnTo>
                      <a:pt x="260" y="30"/>
                    </a:lnTo>
                    <a:lnTo>
                      <a:pt x="257" y="27"/>
                    </a:lnTo>
                    <a:lnTo>
                      <a:pt x="256" y="24"/>
                    </a:lnTo>
                    <a:lnTo>
                      <a:pt x="256" y="24"/>
                    </a:lnTo>
                    <a:lnTo>
                      <a:pt x="257" y="21"/>
                    </a:lnTo>
                    <a:lnTo>
                      <a:pt x="260" y="17"/>
                    </a:lnTo>
                    <a:lnTo>
                      <a:pt x="262" y="15"/>
                    </a:lnTo>
                    <a:lnTo>
                      <a:pt x="266" y="15"/>
                    </a:lnTo>
                    <a:lnTo>
                      <a:pt x="266" y="15"/>
                    </a:lnTo>
                    <a:close/>
                    <a:moveTo>
                      <a:pt x="134" y="325"/>
                    </a:moveTo>
                    <a:lnTo>
                      <a:pt x="51" y="325"/>
                    </a:lnTo>
                    <a:lnTo>
                      <a:pt x="51" y="325"/>
                    </a:lnTo>
                    <a:lnTo>
                      <a:pt x="41" y="322"/>
                    </a:lnTo>
                    <a:lnTo>
                      <a:pt x="34" y="318"/>
                    </a:lnTo>
                    <a:lnTo>
                      <a:pt x="26" y="313"/>
                    </a:lnTo>
                    <a:lnTo>
                      <a:pt x="21" y="308"/>
                    </a:lnTo>
                    <a:lnTo>
                      <a:pt x="166" y="308"/>
                    </a:lnTo>
                    <a:lnTo>
                      <a:pt x="166" y="308"/>
                    </a:lnTo>
                    <a:lnTo>
                      <a:pt x="159" y="313"/>
                    </a:lnTo>
                    <a:lnTo>
                      <a:pt x="152" y="318"/>
                    </a:lnTo>
                    <a:lnTo>
                      <a:pt x="144" y="322"/>
                    </a:lnTo>
                    <a:lnTo>
                      <a:pt x="134" y="325"/>
                    </a:lnTo>
                    <a:lnTo>
                      <a:pt x="134" y="325"/>
                    </a:lnTo>
                    <a:close/>
                    <a:moveTo>
                      <a:pt x="19" y="294"/>
                    </a:moveTo>
                    <a:lnTo>
                      <a:pt x="93" y="114"/>
                    </a:lnTo>
                    <a:lnTo>
                      <a:pt x="167" y="294"/>
                    </a:lnTo>
                    <a:lnTo>
                      <a:pt x="19" y="294"/>
                    </a:lnTo>
                    <a:close/>
                    <a:moveTo>
                      <a:pt x="270" y="217"/>
                    </a:moveTo>
                    <a:lnTo>
                      <a:pt x="270" y="217"/>
                    </a:lnTo>
                    <a:lnTo>
                      <a:pt x="273" y="227"/>
                    </a:lnTo>
                    <a:lnTo>
                      <a:pt x="275" y="237"/>
                    </a:lnTo>
                    <a:lnTo>
                      <a:pt x="276" y="245"/>
                    </a:lnTo>
                    <a:lnTo>
                      <a:pt x="276" y="255"/>
                    </a:lnTo>
                    <a:lnTo>
                      <a:pt x="276" y="265"/>
                    </a:lnTo>
                    <a:lnTo>
                      <a:pt x="275" y="274"/>
                    </a:lnTo>
                    <a:lnTo>
                      <a:pt x="273" y="283"/>
                    </a:lnTo>
                    <a:lnTo>
                      <a:pt x="270" y="293"/>
                    </a:lnTo>
                    <a:lnTo>
                      <a:pt x="262" y="293"/>
                    </a:lnTo>
                    <a:lnTo>
                      <a:pt x="262" y="293"/>
                    </a:lnTo>
                    <a:lnTo>
                      <a:pt x="259" y="283"/>
                    </a:lnTo>
                    <a:lnTo>
                      <a:pt x="256" y="274"/>
                    </a:lnTo>
                    <a:lnTo>
                      <a:pt x="255" y="265"/>
                    </a:lnTo>
                    <a:lnTo>
                      <a:pt x="255" y="255"/>
                    </a:lnTo>
                    <a:lnTo>
                      <a:pt x="255" y="245"/>
                    </a:lnTo>
                    <a:lnTo>
                      <a:pt x="256" y="237"/>
                    </a:lnTo>
                    <a:lnTo>
                      <a:pt x="259" y="227"/>
                    </a:lnTo>
                    <a:lnTo>
                      <a:pt x="262" y="217"/>
                    </a:lnTo>
                    <a:lnTo>
                      <a:pt x="270" y="217"/>
                    </a:lnTo>
                    <a:close/>
                    <a:moveTo>
                      <a:pt x="331" y="453"/>
                    </a:moveTo>
                    <a:lnTo>
                      <a:pt x="200" y="453"/>
                    </a:lnTo>
                    <a:lnTo>
                      <a:pt x="200" y="443"/>
                    </a:lnTo>
                    <a:lnTo>
                      <a:pt x="331" y="443"/>
                    </a:lnTo>
                    <a:lnTo>
                      <a:pt x="331" y="453"/>
                    </a:lnTo>
                    <a:close/>
                    <a:moveTo>
                      <a:pt x="207" y="429"/>
                    </a:moveTo>
                    <a:lnTo>
                      <a:pt x="207" y="406"/>
                    </a:lnTo>
                    <a:lnTo>
                      <a:pt x="326" y="406"/>
                    </a:lnTo>
                    <a:lnTo>
                      <a:pt x="326" y="429"/>
                    </a:lnTo>
                    <a:lnTo>
                      <a:pt x="207" y="429"/>
                    </a:lnTo>
                    <a:close/>
                    <a:moveTo>
                      <a:pt x="296" y="391"/>
                    </a:moveTo>
                    <a:lnTo>
                      <a:pt x="235" y="391"/>
                    </a:lnTo>
                    <a:lnTo>
                      <a:pt x="235" y="391"/>
                    </a:lnTo>
                    <a:lnTo>
                      <a:pt x="241" y="386"/>
                    </a:lnTo>
                    <a:lnTo>
                      <a:pt x="248" y="380"/>
                    </a:lnTo>
                    <a:lnTo>
                      <a:pt x="252" y="375"/>
                    </a:lnTo>
                    <a:lnTo>
                      <a:pt x="256" y="368"/>
                    </a:lnTo>
                    <a:lnTo>
                      <a:pt x="260" y="362"/>
                    </a:lnTo>
                    <a:lnTo>
                      <a:pt x="262" y="355"/>
                    </a:lnTo>
                    <a:lnTo>
                      <a:pt x="263" y="348"/>
                    </a:lnTo>
                    <a:lnTo>
                      <a:pt x="263" y="341"/>
                    </a:lnTo>
                    <a:lnTo>
                      <a:pt x="263" y="307"/>
                    </a:lnTo>
                    <a:lnTo>
                      <a:pt x="268" y="307"/>
                    </a:lnTo>
                    <a:lnTo>
                      <a:pt x="268" y="341"/>
                    </a:lnTo>
                    <a:lnTo>
                      <a:pt x="268" y="341"/>
                    </a:lnTo>
                    <a:lnTo>
                      <a:pt x="269" y="348"/>
                    </a:lnTo>
                    <a:lnTo>
                      <a:pt x="269" y="354"/>
                    </a:lnTo>
                    <a:lnTo>
                      <a:pt x="272" y="362"/>
                    </a:lnTo>
                    <a:lnTo>
                      <a:pt x="274" y="368"/>
                    </a:lnTo>
                    <a:lnTo>
                      <a:pt x="278" y="375"/>
                    </a:lnTo>
                    <a:lnTo>
                      <a:pt x="282" y="380"/>
                    </a:lnTo>
                    <a:lnTo>
                      <a:pt x="289" y="386"/>
                    </a:lnTo>
                    <a:lnTo>
                      <a:pt x="296" y="391"/>
                    </a:lnTo>
                    <a:lnTo>
                      <a:pt x="296" y="391"/>
                    </a:lnTo>
                    <a:close/>
                    <a:moveTo>
                      <a:pt x="268" y="203"/>
                    </a:moveTo>
                    <a:lnTo>
                      <a:pt x="263" y="203"/>
                    </a:lnTo>
                    <a:lnTo>
                      <a:pt x="263" y="53"/>
                    </a:lnTo>
                    <a:lnTo>
                      <a:pt x="263" y="53"/>
                    </a:lnTo>
                    <a:lnTo>
                      <a:pt x="266" y="53"/>
                    </a:lnTo>
                    <a:lnTo>
                      <a:pt x="266" y="53"/>
                    </a:lnTo>
                    <a:lnTo>
                      <a:pt x="268" y="53"/>
                    </a:lnTo>
                    <a:lnTo>
                      <a:pt x="268" y="203"/>
                    </a:lnTo>
                    <a:close/>
                    <a:moveTo>
                      <a:pt x="512" y="294"/>
                    </a:moveTo>
                    <a:lnTo>
                      <a:pt x="364" y="294"/>
                    </a:lnTo>
                    <a:lnTo>
                      <a:pt x="439" y="114"/>
                    </a:lnTo>
                    <a:lnTo>
                      <a:pt x="512" y="294"/>
                    </a:lnTo>
                    <a:close/>
                    <a:moveTo>
                      <a:pt x="480" y="325"/>
                    </a:moveTo>
                    <a:lnTo>
                      <a:pt x="397" y="325"/>
                    </a:lnTo>
                    <a:lnTo>
                      <a:pt x="397" y="325"/>
                    </a:lnTo>
                    <a:lnTo>
                      <a:pt x="387" y="322"/>
                    </a:lnTo>
                    <a:lnTo>
                      <a:pt x="380" y="318"/>
                    </a:lnTo>
                    <a:lnTo>
                      <a:pt x="372" y="313"/>
                    </a:lnTo>
                    <a:lnTo>
                      <a:pt x="367" y="308"/>
                    </a:lnTo>
                    <a:lnTo>
                      <a:pt x="511" y="308"/>
                    </a:lnTo>
                    <a:lnTo>
                      <a:pt x="511" y="308"/>
                    </a:lnTo>
                    <a:lnTo>
                      <a:pt x="505" y="313"/>
                    </a:lnTo>
                    <a:lnTo>
                      <a:pt x="497" y="318"/>
                    </a:lnTo>
                    <a:lnTo>
                      <a:pt x="490" y="322"/>
                    </a:lnTo>
                    <a:lnTo>
                      <a:pt x="480" y="325"/>
                    </a:lnTo>
                    <a:lnTo>
                      <a:pt x="480" y="3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none"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6" name="Rounded Rectangle 45"/>
            <p:cNvSpPr/>
            <p:nvPr/>
          </p:nvSpPr>
          <p:spPr>
            <a:xfrm>
              <a:off x="4176681" y="4901908"/>
              <a:ext cx="1465200" cy="320658"/>
            </a:xfrm>
            <a:prstGeom prst="roundRect">
              <a:avLst>
                <a:gd fmla="val 50000" name="adj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/>
            </a:p>
          </p:txBody>
        </p:sp>
        <p:sp>
          <p:nvSpPr>
            <p:cNvPr id="47" name="speed"/>
            <p:cNvSpPr txBox="1">
              <a:spLocks noChangeArrowheads="1"/>
            </p:cNvSpPr>
            <p:nvPr/>
          </p:nvSpPr>
          <p:spPr bwMode="auto">
            <a:xfrm>
              <a:off x="4260939" y="5259966"/>
              <a:ext cx="1296685" cy="4266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0" lIns="0" rIns="0" tIns="0" wrap="none">
              <a:spAutoFit/>
              <a:scene3d>
                <a:camera prst="orthographicFront"/>
                <a:lightRig dir="t" rig="threePt"/>
              </a:scene3d>
              <a:sp3d/>
            </a:bodyPr>
            <a:lstStyle>
              <a:defPPr>
                <a:defRPr lang="ko-KR"/>
              </a:defPPr>
              <a:lvl1pPr fontAlgn="auto">
                <a:spcBef>
                  <a:spcPct val="0"/>
                </a:spcBef>
                <a:spcAft>
                  <a:spcPct val="0"/>
                </a:spcAft>
                <a:buFont typeface="Arial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ctr" latinLnBrk="1">
                <a:defRPr/>
              </a:pPr>
              <a:r>
                <a:rPr altLang="ko-KR"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rPr>
                <a:t>Design inspiration</a:t>
              </a:r>
            </a:p>
            <a:p>
              <a:pPr algn="ctr" latinLnBrk="1">
                <a:defRPr/>
              </a:pPr>
              <a:r>
                <a:rPr altLang="ko-KR"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rPr>
                <a:t>for presentation</a:t>
              </a:r>
            </a:p>
          </p:txBody>
        </p:sp>
        <p:sp>
          <p:nvSpPr>
            <p:cNvPr id="48" name="speed"/>
            <p:cNvSpPr txBox="1">
              <a:spLocks noChangeArrowheads="1"/>
            </p:cNvSpPr>
            <p:nvPr/>
          </p:nvSpPr>
          <p:spPr bwMode="auto">
            <a:xfrm>
              <a:off x="4457519" y="4923757"/>
              <a:ext cx="903522" cy="27430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 wrap="none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b="1" kumimoji="1" sz="1200">
                  <a:solidFill>
                    <a:schemeClr val="bg1"/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5pPr>
              <a:lvl6pPr>
                <a:defRPr kumimoji="1">
                  <a:latin charset="-127" pitchFamily="50" typeface="굴림"/>
                  <a:ea charset="-127" pitchFamily="50" typeface="굴림"/>
                </a:defRPr>
              </a:lvl6pPr>
              <a:lvl7pPr>
                <a:defRPr kumimoji="1">
                  <a:latin charset="-127" pitchFamily="50" typeface="굴림"/>
                  <a:ea charset="-127" pitchFamily="50" typeface="굴림"/>
                </a:defRPr>
              </a:lvl7pPr>
              <a:lvl8pPr>
                <a:defRPr kumimoji="1">
                  <a:latin charset="-127" pitchFamily="50" typeface="굴림"/>
                  <a:ea charset="-127" pitchFamily="50" typeface="굴림"/>
                </a:defRPr>
              </a:lvl8pPr>
              <a:lvl9pPr>
                <a:defRPr kumimoji="1">
                  <a:latin charset="-127" pitchFamily="50" typeface="굴림"/>
                  <a:ea charset="-127" pitchFamily="50" typeface="굴림"/>
                </a:defRPr>
              </a:lvl9pPr>
            </a:lstStyle>
            <a:p>
              <a:pPr algn="ctr" latinLnBrk="1">
                <a:defRPr/>
              </a:pPr>
              <a:r>
                <a:rPr altLang="ko-KR" lang="en-US" sz="2000">
                  <a:latin charset="0" pitchFamily="34" typeface="Calibri"/>
                </a:rPr>
                <a:t>Value 03</a:t>
              </a:r>
            </a:p>
          </p:txBody>
        </p:sp>
      </p:grpSp>
      <p:grpSp>
        <p:nvGrpSpPr>
          <p:cNvPr id="13322" name="Group 66"/>
          <p:cNvGrpSpPr/>
          <p:nvPr/>
        </p:nvGrpSpPr>
        <p:grpSpPr>
          <a:xfrm>
            <a:off x="5811838" y="3278188"/>
            <a:ext cx="1466850" cy="2413000"/>
            <a:chOff x="5920154" y="3277429"/>
            <a:chExt cx="1465384" cy="2413424"/>
          </a:xfrm>
        </p:grpSpPr>
        <p:grpSp>
          <p:nvGrpSpPr>
            <p:cNvPr id="13328" name="Group 21"/>
            <p:cNvGrpSpPr/>
            <p:nvPr/>
          </p:nvGrpSpPr>
          <p:grpSpPr>
            <a:xfrm>
              <a:off x="5920154" y="3277429"/>
              <a:ext cx="1465384" cy="1465384"/>
              <a:chOff x="8741934" y="4445876"/>
              <a:chExt cx="1002200" cy="10022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8741934" y="4445876"/>
                <a:ext cx="1002200" cy="1002292"/>
              </a:xfrm>
              <a:prstGeom prst="ellipse">
                <a:avLst/>
              </a:prstGeom>
              <a:solidFill>
                <a:srgbClr val="FF8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wrap="none"/>
              <a:lstStyle/>
              <a:p>
                <a:pPr algn="ctr"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9020434" y="4649336"/>
                <a:ext cx="445200" cy="574260"/>
                <a:chOff x="8693150" y="3081338"/>
                <a:chExt cx="596901" cy="769938"/>
              </a:xfrm>
              <a:solidFill>
                <a:schemeClr val="bg1"/>
              </a:solidFill>
            </p:grpSpPr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8693150" y="3081338"/>
                  <a:ext cx="508000" cy="769938"/>
                </a:xfrm>
                <a:custGeom>
                  <a:gdLst>
                    <a:gd fmla="*/ 217 w 320" name="T0"/>
                    <a:gd fmla="*/ 57 h 485" name="T1"/>
                    <a:gd fmla="*/ 181 w 320" name="T2"/>
                    <a:gd fmla="*/ 43 h 485" name="T3"/>
                    <a:gd fmla="*/ 182 w 320" name="T4"/>
                    <a:gd fmla="*/ 34 h 485" name="T5"/>
                    <a:gd fmla="*/ 182 w 320" name="T6"/>
                    <a:gd fmla="*/ 24 h 485" name="T7"/>
                    <a:gd fmla="*/ 173 w 320" name="T8"/>
                    <a:gd fmla="*/ 8 h 485" name="T9"/>
                    <a:gd fmla="*/ 159 w 320" name="T10"/>
                    <a:gd fmla="*/ 1 h 485" name="T11"/>
                    <a:gd fmla="*/ 154 w 320" name="T12"/>
                    <a:gd fmla="*/ 0 h 485" name="T13"/>
                    <a:gd fmla="*/ 147 w 320" name="T14"/>
                    <a:gd fmla="*/ 1 h 485" name="T15"/>
                    <a:gd fmla="*/ 133 w 320" name="T16"/>
                    <a:gd fmla="*/ 8 h 485" name="T17"/>
                    <a:gd fmla="*/ 125 w 320" name="T18"/>
                    <a:gd fmla="*/ 24 h 485" name="T19"/>
                    <a:gd fmla="*/ 125 w 320" name="T20"/>
                    <a:gd fmla="*/ 34 h 485" name="T21"/>
                    <a:gd fmla="*/ 106 w 320" name="T22"/>
                    <a:gd fmla="*/ 43 h 485" name="T23"/>
                    <a:gd fmla="*/ 92 w 320" name="T24"/>
                    <a:gd fmla="*/ 63 h 485" name="T25"/>
                    <a:gd fmla="*/ 16 w 320" name="T26"/>
                    <a:gd fmla="*/ 63 h 485" name="T27"/>
                    <a:gd fmla="*/ 6 w 320" name="T28"/>
                    <a:gd fmla="*/ 68 h 485" name="T29"/>
                    <a:gd fmla="*/ 0 w 320" name="T30"/>
                    <a:gd fmla="*/ 79 h 485" name="T31"/>
                    <a:gd fmla="*/ 1 w 320" name="T32"/>
                    <a:gd fmla="*/ 475 h 485" name="T33"/>
                    <a:gd fmla="*/ 16 w 320" name="T34"/>
                    <a:gd fmla="*/ 485 h 485" name="T35"/>
                    <a:gd fmla="*/ 310 w 320" name="T36"/>
                    <a:gd fmla="*/ 484 h 485" name="T37"/>
                    <a:gd fmla="*/ 320 w 320" name="T38"/>
                    <a:gd fmla="*/ 470 h 485" name="T39"/>
                    <a:gd fmla="*/ 319 w 320" name="T40"/>
                    <a:gd fmla="*/ 73 h 485" name="T41"/>
                    <a:gd fmla="*/ 305 w 320" name="T42"/>
                    <a:gd fmla="*/ 63 h 485" name="T43"/>
                    <a:gd fmla="*/ 134 w 320" name="T44"/>
                    <a:gd fmla="*/ 57 h 485" name="T45"/>
                    <a:gd fmla="*/ 144 w 320" name="T46"/>
                    <a:gd fmla="*/ 40 h 485" name="T47"/>
                    <a:gd fmla="*/ 138 w 320" name="T48"/>
                    <a:gd fmla="*/ 29 h 485" name="T49"/>
                    <a:gd fmla="*/ 143 w 320" name="T50"/>
                    <a:gd fmla="*/ 18 h 485" name="T51"/>
                    <a:gd fmla="*/ 154 w 320" name="T52"/>
                    <a:gd fmla="*/ 15 h 485" name="T53"/>
                    <a:gd fmla="*/ 163 w 320" name="T54"/>
                    <a:gd fmla="*/ 18 h 485" name="T55"/>
                    <a:gd fmla="*/ 168 w 320" name="T56"/>
                    <a:gd fmla="*/ 29 h 485" name="T57"/>
                    <a:gd fmla="*/ 162 w 320" name="T58"/>
                    <a:gd fmla="*/ 40 h 485" name="T59"/>
                    <a:gd fmla="*/ 203 w 320" name="T60"/>
                    <a:gd fmla="*/ 57 h 485" name="T61"/>
                    <a:gd fmla="*/ 106 w 320" name="T62"/>
                    <a:gd fmla="*/ 57 h 485" name="T63"/>
                    <a:gd fmla="*/ 217 w 320" name="T64"/>
                    <a:gd fmla="*/ 113 h 485" name="T65"/>
                    <a:gd fmla="*/ 279 w 320" name="T66"/>
                    <a:gd fmla="*/ 440 h 485" name="T67"/>
                    <a:gd fmla="*/ 92 w 320" name="T68"/>
                    <a:gd fmla="*/ 102 h 485" name="T69"/>
                    <a:gd fmla="*/ 306 w 320" name="T70"/>
                    <a:gd fmla="*/ 470 h 485" name="T71"/>
                    <a:gd fmla="*/ 304 w 320" name="T72"/>
                    <a:gd fmla="*/ 471 h 485" name="T73"/>
                    <a:gd fmla="*/ 15 w 320" name="T74"/>
                    <a:gd fmla="*/ 471 h 485" name="T75"/>
                    <a:gd fmla="*/ 15 w 320" name="T76"/>
                    <a:gd fmla="*/ 79 h 485" name="T77"/>
                    <a:gd fmla="*/ 16 w 320" name="T78"/>
                    <a:gd fmla="*/ 78 h 485" name="T79"/>
                    <a:gd fmla="*/ 92 w 320" name="T80"/>
                    <a:gd fmla="*/ 88 h 485" name="T81"/>
                    <a:gd fmla="*/ 293 w 320" name="T82"/>
                    <a:gd fmla="*/ 454 h 485" name="T83"/>
                    <a:gd fmla="*/ 217 w 320" name="T84"/>
                    <a:gd fmla="*/ 78 h 485" name="T85"/>
                    <a:gd fmla="*/ 306 w 320" name="T86"/>
                    <a:gd fmla="*/ 78 h 485" name="T8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b="b" l="0" r="r" t="0"/>
                  <a:pathLst>
                    <a:path h="485" w="320">
                      <a:moveTo>
                        <a:pt x="305" y="63"/>
                      </a:moveTo>
                      <a:lnTo>
                        <a:pt x="217" y="63"/>
                      </a:lnTo>
                      <a:lnTo>
                        <a:pt x="217" y="57"/>
                      </a:lnTo>
                      <a:lnTo>
                        <a:pt x="217" y="43"/>
                      </a:lnTo>
                      <a:lnTo>
                        <a:pt x="203" y="43"/>
                      </a:lnTo>
                      <a:lnTo>
                        <a:pt x="181" y="43"/>
                      </a:lnTo>
                      <a:lnTo>
                        <a:pt x="179" y="40"/>
                      </a:lnTo>
                      <a:lnTo>
                        <a:pt x="179" y="40"/>
                      </a:lnTo>
                      <a:lnTo>
                        <a:pt x="182" y="34"/>
                      </a:lnTo>
                      <a:lnTo>
                        <a:pt x="182" y="29"/>
                      </a:lnTo>
                      <a:lnTo>
                        <a:pt x="182" y="29"/>
                      </a:lnTo>
                      <a:lnTo>
                        <a:pt x="182" y="24"/>
                      </a:lnTo>
                      <a:lnTo>
                        <a:pt x="179" y="18"/>
                      </a:lnTo>
                      <a:lnTo>
                        <a:pt x="177" y="13"/>
                      </a:lnTo>
                      <a:lnTo>
                        <a:pt x="173" y="8"/>
                      </a:lnTo>
                      <a:lnTo>
                        <a:pt x="169" y="5"/>
                      </a:lnTo>
                      <a:lnTo>
                        <a:pt x="164" y="3"/>
                      </a:lnTo>
                      <a:lnTo>
                        <a:pt x="159" y="1"/>
                      </a:lnTo>
                      <a:lnTo>
                        <a:pt x="154" y="0"/>
                      </a:lnTo>
                      <a:lnTo>
                        <a:pt x="154" y="0"/>
                      </a:lnTo>
                      <a:lnTo>
                        <a:pt x="154" y="0"/>
                      </a:lnTo>
                      <a:lnTo>
                        <a:pt x="154" y="0"/>
                      </a:lnTo>
                      <a:lnTo>
                        <a:pt x="154" y="0"/>
                      </a:lnTo>
                      <a:lnTo>
                        <a:pt x="147" y="1"/>
                      </a:lnTo>
                      <a:lnTo>
                        <a:pt x="142" y="3"/>
                      </a:lnTo>
                      <a:lnTo>
                        <a:pt x="137" y="5"/>
                      </a:lnTo>
                      <a:lnTo>
                        <a:pt x="133" y="8"/>
                      </a:lnTo>
                      <a:lnTo>
                        <a:pt x="130" y="13"/>
                      </a:lnTo>
                      <a:lnTo>
                        <a:pt x="127" y="18"/>
                      </a:lnTo>
                      <a:lnTo>
                        <a:pt x="125" y="24"/>
                      </a:lnTo>
                      <a:lnTo>
                        <a:pt x="124" y="29"/>
                      </a:lnTo>
                      <a:lnTo>
                        <a:pt x="124" y="29"/>
                      </a:lnTo>
                      <a:lnTo>
                        <a:pt x="125" y="34"/>
                      </a:lnTo>
                      <a:lnTo>
                        <a:pt x="127" y="40"/>
                      </a:lnTo>
                      <a:lnTo>
                        <a:pt x="125" y="43"/>
                      </a:lnTo>
                      <a:lnTo>
                        <a:pt x="106" y="43"/>
                      </a:lnTo>
                      <a:lnTo>
                        <a:pt x="92" y="43"/>
                      </a:lnTo>
                      <a:lnTo>
                        <a:pt x="92" y="57"/>
                      </a:lnTo>
                      <a:lnTo>
                        <a:pt x="92" y="63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0" y="65"/>
                      </a:lnTo>
                      <a:lnTo>
                        <a:pt x="6" y="68"/>
                      </a:lnTo>
                      <a:lnTo>
                        <a:pt x="6" y="68"/>
                      </a:lnTo>
                      <a:lnTo>
                        <a:pt x="2" y="72"/>
                      </a:lnTo>
                      <a:lnTo>
                        <a:pt x="0" y="79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1" y="475"/>
                      </a:lnTo>
                      <a:lnTo>
                        <a:pt x="5" y="480"/>
                      </a:lnTo>
                      <a:lnTo>
                        <a:pt x="10" y="484"/>
                      </a:lnTo>
                      <a:lnTo>
                        <a:pt x="16" y="485"/>
                      </a:lnTo>
                      <a:lnTo>
                        <a:pt x="304" y="485"/>
                      </a:lnTo>
                      <a:lnTo>
                        <a:pt x="304" y="485"/>
                      </a:lnTo>
                      <a:lnTo>
                        <a:pt x="310" y="484"/>
                      </a:lnTo>
                      <a:lnTo>
                        <a:pt x="316" y="480"/>
                      </a:lnTo>
                      <a:lnTo>
                        <a:pt x="319" y="476"/>
                      </a:lnTo>
                      <a:lnTo>
                        <a:pt x="320" y="470"/>
                      </a:lnTo>
                      <a:lnTo>
                        <a:pt x="320" y="79"/>
                      </a:lnTo>
                      <a:lnTo>
                        <a:pt x="320" y="79"/>
                      </a:lnTo>
                      <a:lnTo>
                        <a:pt x="319" y="73"/>
                      </a:lnTo>
                      <a:lnTo>
                        <a:pt x="316" y="68"/>
                      </a:lnTo>
                      <a:lnTo>
                        <a:pt x="310" y="65"/>
                      </a:lnTo>
                      <a:lnTo>
                        <a:pt x="305" y="63"/>
                      </a:lnTo>
                      <a:lnTo>
                        <a:pt x="305" y="63"/>
                      </a:lnTo>
                      <a:close/>
                      <a:moveTo>
                        <a:pt x="106" y="57"/>
                      </a:moveTo>
                      <a:lnTo>
                        <a:pt x="134" y="57"/>
                      </a:lnTo>
                      <a:lnTo>
                        <a:pt x="137" y="52"/>
                      </a:lnTo>
                      <a:lnTo>
                        <a:pt x="144" y="40"/>
                      </a:lnTo>
                      <a:lnTo>
                        <a:pt x="144" y="40"/>
                      </a:lnTo>
                      <a:lnTo>
                        <a:pt x="141" y="34"/>
                      </a:lnTo>
                      <a:lnTo>
                        <a:pt x="140" y="32"/>
                      </a:lnTo>
                      <a:lnTo>
                        <a:pt x="138" y="29"/>
                      </a:lnTo>
                      <a:lnTo>
                        <a:pt x="138" y="29"/>
                      </a:lnTo>
                      <a:lnTo>
                        <a:pt x="140" y="24"/>
                      </a:lnTo>
                      <a:lnTo>
                        <a:pt x="143" y="18"/>
                      </a:lnTo>
                      <a:lnTo>
                        <a:pt x="147" y="16"/>
                      </a:lnTo>
                      <a:lnTo>
                        <a:pt x="154" y="15"/>
                      </a:lnTo>
                      <a:lnTo>
                        <a:pt x="154" y="15"/>
                      </a:lnTo>
                      <a:lnTo>
                        <a:pt x="154" y="15"/>
                      </a:lnTo>
                      <a:lnTo>
                        <a:pt x="159" y="16"/>
                      </a:lnTo>
                      <a:lnTo>
                        <a:pt x="163" y="18"/>
                      </a:lnTo>
                      <a:lnTo>
                        <a:pt x="167" y="24"/>
                      </a:lnTo>
                      <a:lnTo>
                        <a:pt x="168" y="29"/>
                      </a:lnTo>
                      <a:lnTo>
                        <a:pt x="168" y="29"/>
                      </a:lnTo>
                      <a:lnTo>
                        <a:pt x="168" y="32"/>
                      </a:lnTo>
                      <a:lnTo>
                        <a:pt x="167" y="34"/>
                      </a:lnTo>
                      <a:lnTo>
                        <a:pt x="162" y="40"/>
                      </a:lnTo>
                      <a:lnTo>
                        <a:pt x="170" y="52"/>
                      </a:lnTo>
                      <a:lnTo>
                        <a:pt x="173" y="57"/>
                      </a:lnTo>
                      <a:lnTo>
                        <a:pt x="203" y="57"/>
                      </a:lnTo>
                      <a:lnTo>
                        <a:pt x="203" y="98"/>
                      </a:lnTo>
                      <a:lnTo>
                        <a:pt x="106" y="98"/>
                      </a:lnTo>
                      <a:lnTo>
                        <a:pt x="106" y="57"/>
                      </a:lnTo>
                      <a:close/>
                      <a:moveTo>
                        <a:pt x="106" y="113"/>
                      </a:moveTo>
                      <a:lnTo>
                        <a:pt x="203" y="113"/>
                      </a:lnTo>
                      <a:lnTo>
                        <a:pt x="217" y="113"/>
                      </a:lnTo>
                      <a:lnTo>
                        <a:pt x="217" y="102"/>
                      </a:lnTo>
                      <a:lnTo>
                        <a:pt x="279" y="102"/>
                      </a:lnTo>
                      <a:lnTo>
                        <a:pt x="279" y="440"/>
                      </a:lnTo>
                      <a:lnTo>
                        <a:pt x="44" y="440"/>
                      </a:lnTo>
                      <a:lnTo>
                        <a:pt x="44" y="102"/>
                      </a:lnTo>
                      <a:lnTo>
                        <a:pt x="92" y="102"/>
                      </a:lnTo>
                      <a:lnTo>
                        <a:pt x="92" y="113"/>
                      </a:lnTo>
                      <a:lnTo>
                        <a:pt x="106" y="113"/>
                      </a:lnTo>
                      <a:close/>
                      <a:moveTo>
                        <a:pt x="306" y="470"/>
                      </a:moveTo>
                      <a:lnTo>
                        <a:pt x="306" y="470"/>
                      </a:lnTo>
                      <a:lnTo>
                        <a:pt x="305" y="471"/>
                      </a:lnTo>
                      <a:lnTo>
                        <a:pt x="304" y="471"/>
                      </a:lnTo>
                      <a:lnTo>
                        <a:pt x="16" y="471"/>
                      </a:lnTo>
                      <a:lnTo>
                        <a:pt x="16" y="471"/>
                      </a:lnTo>
                      <a:lnTo>
                        <a:pt x="15" y="471"/>
                      </a:lnTo>
                      <a:lnTo>
                        <a:pt x="14" y="470"/>
                      </a:lnTo>
                      <a:lnTo>
                        <a:pt x="15" y="79"/>
                      </a:lnTo>
                      <a:lnTo>
                        <a:pt x="15" y="79"/>
                      </a:lnTo>
                      <a:lnTo>
                        <a:pt x="15" y="78"/>
                      </a:lnTo>
                      <a:lnTo>
                        <a:pt x="15" y="78"/>
                      </a:lnTo>
                      <a:lnTo>
                        <a:pt x="16" y="78"/>
                      </a:lnTo>
                      <a:lnTo>
                        <a:pt x="16" y="78"/>
                      </a:lnTo>
                      <a:lnTo>
                        <a:pt x="92" y="78"/>
                      </a:lnTo>
                      <a:lnTo>
                        <a:pt x="92" y="88"/>
                      </a:lnTo>
                      <a:lnTo>
                        <a:pt x="30" y="88"/>
                      </a:lnTo>
                      <a:lnTo>
                        <a:pt x="29" y="454"/>
                      </a:lnTo>
                      <a:lnTo>
                        <a:pt x="293" y="454"/>
                      </a:lnTo>
                      <a:lnTo>
                        <a:pt x="293" y="88"/>
                      </a:lnTo>
                      <a:lnTo>
                        <a:pt x="217" y="88"/>
                      </a:lnTo>
                      <a:lnTo>
                        <a:pt x="217" y="78"/>
                      </a:lnTo>
                      <a:lnTo>
                        <a:pt x="305" y="78"/>
                      </a:lnTo>
                      <a:lnTo>
                        <a:pt x="305" y="78"/>
                      </a:lnTo>
                      <a:lnTo>
                        <a:pt x="306" y="78"/>
                      </a:lnTo>
                      <a:lnTo>
                        <a:pt x="306" y="79"/>
                      </a:lnTo>
                      <a:lnTo>
                        <a:pt x="306" y="4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 25"/>
                <p:cNvSpPr/>
                <p:nvPr/>
              </p:nvSpPr>
              <p:spPr bwMode="auto">
                <a:xfrm>
                  <a:off x="8924925" y="3116263"/>
                  <a:ext cx="22225" cy="20638"/>
                </a:xfrm>
                <a:custGeom>
                  <a:gdLst>
                    <a:gd fmla="*/ 8 w 14" name="T0"/>
                    <a:gd fmla="*/ 0 h 13" name="T1"/>
                    <a:gd fmla="*/ 8 w 14" name="T2"/>
                    <a:gd fmla="*/ 0 h 13" name="T3"/>
                    <a:gd fmla="*/ 4 w 14" name="T4"/>
                    <a:gd fmla="*/ 0 h 13" name="T5"/>
                    <a:gd fmla="*/ 2 w 14" name="T6"/>
                    <a:gd fmla="*/ 2 h 13" name="T7"/>
                    <a:gd fmla="*/ 1 w 14" name="T8"/>
                    <a:gd fmla="*/ 4 h 13" name="T9"/>
                    <a:gd fmla="*/ 0 w 14" name="T10"/>
                    <a:gd fmla="*/ 7 h 13" name="T11"/>
                    <a:gd fmla="*/ 0 w 14" name="T12"/>
                    <a:gd fmla="*/ 7 h 13" name="T13"/>
                    <a:gd fmla="*/ 1 w 14" name="T14"/>
                    <a:gd fmla="*/ 9 h 13" name="T15"/>
                    <a:gd fmla="*/ 2 w 14" name="T16"/>
                    <a:gd fmla="*/ 11 h 13" name="T17"/>
                    <a:gd fmla="*/ 4 w 14" name="T18"/>
                    <a:gd fmla="*/ 13 h 13" name="T19"/>
                    <a:gd fmla="*/ 8 w 14" name="T20"/>
                    <a:gd fmla="*/ 13 h 13" name="T21"/>
                    <a:gd fmla="*/ 8 w 14" name="T22"/>
                    <a:gd fmla="*/ 13 h 13" name="T23"/>
                    <a:gd fmla="*/ 8 w 14" name="T24"/>
                    <a:gd fmla="*/ 13 h 13" name="T25"/>
                    <a:gd fmla="*/ 8 w 14" name="T26"/>
                    <a:gd fmla="*/ 13 h 13" name="T27"/>
                    <a:gd fmla="*/ 10 w 14" name="T28"/>
                    <a:gd fmla="*/ 13 h 13" name="T29"/>
                    <a:gd fmla="*/ 12 w 14" name="T30"/>
                    <a:gd fmla="*/ 11 h 13" name="T31"/>
                    <a:gd fmla="*/ 13 w 14" name="T32"/>
                    <a:gd fmla="*/ 9 h 13" name="T33"/>
                    <a:gd fmla="*/ 14 w 14" name="T34"/>
                    <a:gd fmla="*/ 7 h 13" name="T35"/>
                    <a:gd fmla="*/ 14 w 14" name="T36"/>
                    <a:gd fmla="*/ 7 h 13" name="T37"/>
                    <a:gd fmla="*/ 13 w 14" name="T38"/>
                    <a:gd fmla="*/ 4 h 13" name="T39"/>
                    <a:gd fmla="*/ 12 w 14" name="T40"/>
                    <a:gd fmla="*/ 2 h 13" name="T41"/>
                    <a:gd fmla="*/ 10 w 14" name="T42"/>
                    <a:gd fmla="*/ 0 h 13" name="T43"/>
                    <a:gd fmla="*/ 8 w 14" name="T44"/>
                    <a:gd fmla="*/ 0 h 13" name="T45"/>
                    <a:gd fmla="*/ 8 w 14" name="T46"/>
                    <a:gd fmla="*/ 0 h 13" name="T4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b="b" l="0" r="r" t="0"/>
                  <a:pathLst>
                    <a:path h="13" w="14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9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8" y="13"/>
                      </a:lnTo>
                      <a:lnTo>
                        <a:pt x="8" y="13"/>
                      </a:lnTo>
                      <a:lnTo>
                        <a:pt x="8" y="13"/>
                      </a:lnTo>
                      <a:lnTo>
                        <a:pt x="8" y="13"/>
                      </a:lnTo>
                      <a:lnTo>
                        <a:pt x="10" y="13"/>
                      </a:lnTo>
                      <a:lnTo>
                        <a:pt x="12" y="11"/>
                      </a:lnTo>
                      <a:lnTo>
                        <a:pt x="13" y="9"/>
                      </a:lnTo>
                      <a:lnTo>
                        <a:pt x="14" y="7"/>
                      </a:lnTo>
                      <a:lnTo>
                        <a:pt x="14" y="7"/>
                      </a:lnTo>
                      <a:lnTo>
                        <a:pt x="13" y="4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6"/>
                <p:cNvSpPr>
                  <a:spLocks noChangeArrowheads="1"/>
                </p:cNvSpPr>
                <p:nvPr/>
              </p:nvSpPr>
              <p:spPr bwMode="auto">
                <a:xfrm>
                  <a:off x="8866188" y="3378200"/>
                  <a:ext cx="222250" cy="222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reeform 27"/>
                <p:cNvSpPr>
                  <a:spLocks noEditPoints="1"/>
                </p:cNvSpPr>
                <p:nvPr/>
              </p:nvSpPr>
              <p:spPr bwMode="auto">
                <a:xfrm>
                  <a:off x="8797925" y="3362325"/>
                  <a:ext cx="53975" cy="52388"/>
                </a:xfrm>
                <a:custGeom>
                  <a:gdLst>
                    <a:gd fmla="*/ 0 w 34" name="T0"/>
                    <a:gd fmla="*/ 33 h 33" name="T1"/>
                    <a:gd fmla="*/ 34 w 34" name="T2"/>
                    <a:gd fmla="*/ 33 h 33" name="T3"/>
                    <a:gd fmla="*/ 34 w 34" name="T4"/>
                    <a:gd fmla="*/ 0 h 33" name="T5"/>
                    <a:gd fmla="*/ 0 w 34" name="T6"/>
                    <a:gd fmla="*/ 0 h 33" name="T7"/>
                    <a:gd fmla="*/ 0 w 34" name="T8"/>
                    <a:gd fmla="*/ 33 h 33" name="T9"/>
                    <a:gd fmla="*/ 14 w 34" name="T10"/>
                    <a:gd fmla="*/ 14 h 33" name="T11"/>
                    <a:gd fmla="*/ 20 w 34" name="T12"/>
                    <a:gd fmla="*/ 14 h 33" name="T13"/>
                    <a:gd fmla="*/ 20 w 34" name="T14"/>
                    <a:gd fmla="*/ 19 h 33" name="T15"/>
                    <a:gd fmla="*/ 14 w 34" name="T16"/>
                    <a:gd fmla="*/ 19 h 33" name="T17"/>
                    <a:gd fmla="*/ 14 w 34" name="T18"/>
                    <a:gd fmla="*/ 14 h 3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3" w="34">
                      <a:moveTo>
                        <a:pt x="0" y="33"/>
                      </a:moveTo>
                      <a:lnTo>
                        <a:pt x="34" y="33"/>
                      </a:lnTo>
                      <a:lnTo>
                        <a:pt x="34" y="0"/>
                      </a:lnTo>
                      <a:lnTo>
                        <a:pt x="0" y="0"/>
                      </a:lnTo>
                      <a:lnTo>
                        <a:pt x="0" y="33"/>
                      </a:lnTo>
                      <a:close/>
                      <a:moveTo>
                        <a:pt x="14" y="14"/>
                      </a:moveTo>
                      <a:lnTo>
                        <a:pt x="20" y="14"/>
                      </a:lnTo>
                      <a:lnTo>
                        <a:pt x="20" y="19"/>
                      </a:lnTo>
                      <a:lnTo>
                        <a:pt x="14" y="19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 28"/>
                <p:cNvSpPr>
                  <a:spLocks noChangeArrowheads="1"/>
                </p:cNvSpPr>
                <p:nvPr/>
              </p:nvSpPr>
              <p:spPr bwMode="auto">
                <a:xfrm>
                  <a:off x="8866188" y="3452813"/>
                  <a:ext cx="222250" cy="222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29"/>
                <p:cNvSpPr>
                  <a:spLocks noEditPoints="1"/>
                </p:cNvSpPr>
                <p:nvPr/>
              </p:nvSpPr>
              <p:spPr bwMode="auto">
                <a:xfrm>
                  <a:off x="8797925" y="3436938"/>
                  <a:ext cx="53975" cy="53975"/>
                </a:xfrm>
                <a:custGeom>
                  <a:gdLst>
                    <a:gd fmla="*/ 0 w 34" name="T0"/>
                    <a:gd fmla="*/ 34 h 34" name="T1"/>
                    <a:gd fmla="*/ 34 w 34" name="T2"/>
                    <a:gd fmla="*/ 34 h 34" name="T3"/>
                    <a:gd fmla="*/ 34 w 34" name="T4"/>
                    <a:gd fmla="*/ 0 h 34" name="T5"/>
                    <a:gd fmla="*/ 0 w 34" name="T6"/>
                    <a:gd fmla="*/ 0 h 34" name="T7"/>
                    <a:gd fmla="*/ 0 w 34" name="T8"/>
                    <a:gd fmla="*/ 34 h 34" name="T9"/>
                    <a:gd fmla="*/ 14 w 34" name="T10"/>
                    <a:gd fmla="*/ 14 h 34" name="T11"/>
                    <a:gd fmla="*/ 20 w 34" name="T12"/>
                    <a:gd fmla="*/ 14 h 34" name="T13"/>
                    <a:gd fmla="*/ 20 w 34" name="T14"/>
                    <a:gd fmla="*/ 19 h 34" name="T15"/>
                    <a:gd fmla="*/ 14 w 34" name="T16"/>
                    <a:gd fmla="*/ 19 h 34" name="T17"/>
                    <a:gd fmla="*/ 14 w 34" name="T18"/>
                    <a:gd fmla="*/ 14 h 3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4" w="34">
                      <a:moveTo>
                        <a:pt x="0" y="34"/>
                      </a:moveTo>
                      <a:lnTo>
                        <a:pt x="34" y="34"/>
                      </a:lnTo>
                      <a:lnTo>
                        <a:pt x="34" y="0"/>
                      </a:lnTo>
                      <a:lnTo>
                        <a:pt x="0" y="0"/>
                      </a:lnTo>
                      <a:lnTo>
                        <a:pt x="0" y="34"/>
                      </a:lnTo>
                      <a:close/>
                      <a:moveTo>
                        <a:pt x="14" y="14"/>
                      </a:moveTo>
                      <a:lnTo>
                        <a:pt x="20" y="14"/>
                      </a:lnTo>
                      <a:lnTo>
                        <a:pt x="20" y="19"/>
                      </a:lnTo>
                      <a:lnTo>
                        <a:pt x="14" y="19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 30"/>
                <p:cNvSpPr>
                  <a:spLocks noChangeArrowheads="1"/>
                </p:cNvSpPr>
                <p:nvPr/>
              </p:nvSpPr>
              <p:spPr bwMode="auto">
                <a:xfrm>
                  <a:off x="8866188" y="3527425"/>
                  <a:ext cx="222250" cy="2381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8797925" y="3513138"/>
                  <a:ext cx="53975" cy="50800"/>
                </a:xfrm>
                <a:custGeom>
                  <a:gdLst>
                    <a:gd fmla="*/ 0 w 34" name="T0"/>
                    <a:gd fmla="*/ 32 h 32" name="T1"/>
                    <a:gd fmla="*/ 34 w 34" name="T2"/>
                    <a:gd fmla="*/ 32 h 32" name="T3"/>
                    <a:gd fmla="*/ 34 w 34" name="T4"/>
                    <a:gd fmla="*/ 0 h 32" name="T5"/>
                    <a:gd fmla="*/ 0 w 34" name="T6"/>
                    <a:gd fmla="*/ 0 h 32" name="T7"/>
                    <a:gd fmla="*/ 0 w 34" name="T8"/>
                    <a:gd fmla="*/ 32 h 32" name="T9"/>
                    <a:gd fmla="*/ 14 w 34" name="T10"/>
                    <a:gd fmla="*/ 14 h 32" name="T11"/>
                    <a:gd fmla="*/ 20 w 34" name="T12"/>
                    <a:gd fmla="*/ 14 h 32" name="T13"/>
                    <a:gd fmla="*/ 20 w 34" name="T14"/>
                    <a:gd fmla="*/ 18 h 32" name="T15"/>
                    <a:gd fmla="*/ 14 w 34" name="T16"/>
                    <a:gd fmla="*/ 18 h 32" name="T17"/>
                    <a:gd fmla="*/ 14 w 34" name="T18"/>
                    <a:gd fmla="*/ 14 h 32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2" w="34">
                      <a:moveTo>
                        <a:pt x="0" y="32"/>
                      </a:moveTo>
                      <a:lnTo>
                        <a:pt x="34" y="32"/>
                      </a:lnTo>
                      <a:lnTo>
                        <a:pt x="34" y="0"/>
                      </a:lnTo>
                      <a:lnTo>
                        <a:pt x="0" y="0"/>
                      </a:lnTo>
                      <a:lnTo>
                        <a:pt x="0" y="32"/>
                      </a:lnTo>
                      <a:close/>
                      <a:moveTo>
                        <a:pt x="14" y="14"/>
                      </a:moveTo>
                      <a:lnTo>
                        <a:pt x="20" y="14"/>
                      </a:lnTo>
                      <a:lnTo>
                        <a:pt x="20" y="18"/>
                      </a:lnTo>
                      <a:lnTo>
                        <a:pt x="14" y="18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Rectangle 32"/>
                <p:cNvSpPr>
                  <a:spLocks noChangeArrowheads="1"/>
                </p:cNvSpPr>
                <p:nvPr/>
              </p:nvSpPr>
              <p:spPr bwMode="auto">
                <a:xfrm>
                  <a:off x="8866188" y="3602038"/>
                  <a:ext cx="222250" cy="222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 33"/>
                <p:cNvSpPr>
                  <a:spLocks noEditPoints="1"/>
                </p:cNvSpPr>
                <p:nvPr/>
              </p:nvSpPr>
              <p:spPr bwMode="auto">
                <a:xfrm>
                  <a:off x="8797925" y="3586163"/>
                  <a:ext cx="53975" cy="53975"/>
                </a:xfrm>
                <a:custGeom>
                  <a:gdLst>
                    <a:gd fmla="*/ 0 w 34" name="T0"/>
                    <a:gd fmla="*/ 34 h 34" name="T1"/>
                    <a:gd fmla="*/ 34 w 34" name="T2"/>
                    <a:gd fmla="*/ 34 h 34" name="T3"/>
                    <a:gd fmla="*/ 34 w 34" name="T4"/>
                    <a:gd fmla="*/ 0 h 34" name="T5"/>
                    <a:gd fmla="*/ 0 w 34" name="T6"/>
                    <a:gd fmla="*/ 0 h 34" name="T7"/>
                    <a:gd fmla="*/ 0 w 34" name="T8"/>
                    <a:gd fmla="*/ 34 h 34" name="T9"/>
                    <a:gd fmla="*/ 14 w 34" name="T10"/>
                    <a:gd fmla="*/ 14 h 34" name="T11"/>
                    <a:gd fmla="*/ 20 w 34" name="T12"/>
                    <a:gd fmla="*/ 14 h 34" name="T13"/>
                    <a:gd fmla="*/ 20 w 34" name="T14"/>
                    <a:gd fmla="*/ 20 h 34" name="T15"/>
                    <a:gd fmla="*/ 14 w 34" name="T16"/>
                    <a:gd fmla="*/ 20 h 34" name="T17"/>
                    <a:gd fmla="*/ 14 w 34" name="T18"/>
                    <a:gd fmla="*/ 14 h 3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4" w="34">
                      <a:moveTo>
                        <a:pt x="0" y="34"/>
                      </a:moveTo>
                      <a:lnTo>
                        <a:pt x="34" y="34"/>
                      </a:lnTo>
                      <a:lnTo>
                        <a:pt x="34" y="0"/>
                      </a:lnTo>
                      <a:lnTo>
                        <a:pt x="0" y="0"/>
                      </a:lnTo>
                      <a:lnTo>
                        <a:pt x="0" y="34"/>
                      </a:lnTo>
                      <a:close/>
                      <a:moveTo>
                        <a:pt x="14" y="14"/>
                      </a:moveTo>
                      <a:lnTo>
                        <a:pt x="20" y="14"/>
                      </a:lnTo>
                      <a:lnTo>
                        <a:pt x="20" y="20"/>
                      </a:lnTo>
                      <a:lnTo>
                        <a:pt x="14" y="20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reeform 34"/>
                <p:cNvSpPr>
                  <a:spLocks noEditPoints="1"/>
                </p:cNvSpPr>
                <p:nvPr/>
              </p:nvSpPr>
              <p:spPr bwMode="auto">
                <a:xfrm>
                  <a:off x="9231313" y="3211513"/>
                  <a:ext cx="58738" cy="620713"/>
                </a:xfrm>
                <a:custGeom>
                  <a:gdLst>
                    <a:gd fmla="*/ 37 w 37" name="T0"/>
                    <a:gd fmla="*/ 29 h 391" name="T1"/>
                    <a:gd fmla="*/ 37 w 37" name="T2"/>
                    <a:gd fmla="*/ 10 h 391" name="T3"/>
                    <a:gd fmla="*/ 37 w 37" name="T4"/>
                    <a:gd fmla="*/ 10 h 391" name="T5"/>
                    <a:gd fmla="*/ 36 w 37" name="T6"/>
                    <a:gd fmla="*/ 6 h 391" name="T7"/>
                    <a:gd fmla="*/ 34 w 37" name="T8"/>
                    <a:gd fmla="*/ 3 h 391" name="T9"/>
                    <a:gd fmla="*/ 31 w 37" name="T10"/>
                    <a:gd fmla="*/ 1 h 391" name="T11"/>
                    <a:gd fmla="*/ 27 w 37" name="T12"/>
                    <a:gd fmla="*/ 0 h 391" name="T13"/>
                    <a:gd fmla="*/ 10 w 37" name="T14"/>
                    <a:gd fmla="*/ 0 h 391" name="T15"/>
                    <a:gd fmla="*/ 10 w 37" name="T16"/>
                    <a:gd fmla="*/ 0 h 391" name="T17"/>
                    <a:gd fmla="*/ 7 w 37" name="T18"/>
                    <a:gd fmla="*/ 1 h 391" name="T19"/>
                    <a:gd fmla="*/ 4 w 37" name="T20"/>
                    <a:gd fmla="*/ 3 h 391" name="T21"/>
                    <a:gd fmla="*/ 1 w 37" name="T22"/>
                    <a:gd fmla="*/ 6 h 391" name="T23"/>
                    <a:gd fmla="*/ 0 w 37" name="T24"/>
                    <a:gd fmla="*/ 10 h 391" name="T25"/>
                    <a:gd fmla="*/ 0 w 37" name="T26"/>
                    <a:gd fmla="*/ 30 h 391" name="T27"/>
                    <a:gd fmla="*/ 0 w 37" name="T28"/>
                    <a:gd fmla="*/ 30 h 391" name="T29"/>
                    <a:gd fmla="*/ 0 w 37" name="T30"/>
                    <a:gd fmla="*/ 31 h 391" name="T31"/>
                    <a:gd fmla="*/ 0 w 37" name="T32"/>
                    <a:gd fmla="*/ 57 h 391" name="T33"/>
                    <a:gd fmla="*/ 0 w 37" name="T34"/>
                    <a:gd fmla="*/ 57 h 391" name="T35"/>
                    <a:gd fmla="*/ 0 w 37" name="T36"/>
                    <a:gd fmla="*/ 57 h 391" name="T37"/>
                    <a:gd fmla="*/ 0 w 37" name="T38"/>
                    <a:gd fmla="*/ 341 h 391" name="T39"/>
                    <a:gd fmla="*/ 0 w 37" name="T40"/>
                    <a:gd fmla="*/ 341 h 391" name="T41"/>
                    <a:gd fmla="*/ 1 w 37" name="T42"/>
                    <a:gd fmla="*/ 344 h 391" name="T43"/>
                    <a:gd fmla="*/ 1 w 37" name="T44"/>
                    <a:gd fmla="*/ 344 h 391" name="T45"/>
                    <a:gd fmla="*/ 11 w 37" name="T46"/>
                    <a:gd fmla="*/ 391 h 391" name="T47"/>
                    <a:gd fmla="*/ 25 w 37" name="T48"/>
                    <a:gd fmla="*/ 391 h 391" name="T49"/>
                    <a:gd fmla="*/ 36 w 37" name="T50"/>
                    <a:gd fmla="*/ 344 h 391" name="T51"/>
                    <a:gd fmla="*/ 36 w 37" name="T52"/>
                    <a:gd fmla="*/ 344 h 391" name="T53"/>
                    <a:gd fmla="*/ 37 w 37" name="T54"/>
                    <a:gd fmla="*/ 341 h 391" name="T55"/>
                    <a:gd fmla="*/ 37 w 37" name="T56"/>
                    <a:gd fmla="*/ 58 h 391" name="T57"/>
                    <a:gd fmla="*/ 37 w 37" name="T58"/>
                    <a:gd fmla="*/ 58 h 391" name="T59"/>
                    <a:gd fmla="*/ 37 w 37" name="T60"/>
                    <a:gd fmla="*/ 57 h 391" name="T61"/>
                    <a:gd fmla="*/ 37 w 37" name="T62"/>
                    <a:gd fmla="*/ 31 h 391" name="T63"/>
                    <a:gd fmla="*/ 37 w 37" name="T64"/>
                    <a:gd fmla="*/ 31 h 391" name="T65"/>
                    <a:gd fmla="*/ 37 w 37" name="T66"/>
                    <a:gd fmla="*/ 29 h 391" name="T67"/>
                    <a:gd fmla="*/ 37 w 37" name="T68"/>
                    <a:gd fmla="*/ 29 h 391" name="T69"/>
                    <a:gd fmla="*/ 19 w 37" name="T70"/>
                    <a:gd fmla="*/ 356 h 391" name="T71"/>
                    <a:gd fmla="*/ 17 w 37" name="T72"/>
                    <a:gd fmla="*/ 350 h 391" name="T73"/>
                    <a:gd fmla="*/ 20 w 37" name="T74"/>
                    <a:gd fmla="*/ 350 h 391" name="T75"/>
                    <a:gd fmla="*/ 19 w 37" name="T76"/>
                    <a:gd fmla="*/ 356 h 391" name="T77"/>
                    <a:gd fmla="*/ 22 w 37" name="T78"/>
                    <a:gd fmla="*/ 334 h 391" name="T79"/>
                    <a:gd fmla="*/ 14 w 37" name="T80"/>
                    <a:gd fmla="*/ 334 h 391" name="T81"/>
                    <a:gd fmla="*/ 14 w 37" name="T82"/>
                    <a:gd fmla="*/ 64 h 391" name="T83"/>
                    <a:gd fmla="*/ 22 w 37" name="T84"/>
                    <a:gd fmla="*/ 64 h 391" name="T85"/>
                    <a:gd fmla="*/ 22 w 37" name="T86"/>
                    <a:gd fmla="*/ 334 h 391" name="T87"/>
                    <a:gd fmla="*/ 22 w 37" name="T88"/>
                    <a:gd fmla="*/ 50 h 391" name="T89"/>
                    <a:gd fmla="*/ 14 w 37" name="T90"/>
                    <a:gd fmla="*/ 50 h 391" name="T91"/>
                    <a:gd fmla="*/ 14 w 37" name="T92"/>
                    <a:gd fmla="*/ 39 h 391" name="T93"/>
                    <a:gd fmla="*/ 22 w 37" name="T94"/>
                    <a:gd fmla="*/ 39 h 391" name="T95"/>
                    <a:gd fmla="*/ 22 w 37" name="T96"/>
                    <a:gd fmla="*/ 50 h 391" name="T97"/>
                    <a:gd fmla="*/ 22 w 37" name="T98"/>
                    <a:gd fmla="*/ 24 h 391" name="T99"/>
                    <a:gd fmla="*/ 14 w 37" name="T100"/>
                    <a:gd fmla="*/ 24 h 391" name="T101"/>
                    <a:gd fmla="*/ 14 w 37" name="T102"/>
                    <a:gd fmla="*/ 14 h 391" name="T103"/>
                    <a:gd fmla="*/ 22 w 37" name="T104"/>
                    <a:gd fmla="*/ 14 h 391" name="T105"/>
                    <a:gd fmla="*/ 22 w 37" name="T106"/>
                    <a:gd fmla="*/ 24 h 391" name="T10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b="b" l="0" r="r" t="0"/>
                  <a:pathLst>
                    <a:path h="391" w="37">
                      <a:moveTo>
                        <a:pt x="37" y="29"/>
                      </a:moveTo>
                      <a:lnTo>
                        <a:pt x="37" y="10"/>
                      </a:lnTo>
                      <a:lnTo>
                        <a:pt x="37" y="10"/>
                      </a:lnTo>
                      <a:lnTo>
                        <a:pt x="36" y="6"/>
                      </a:lnTo>
                      <a:lnTo>
                        <a:pt x="34" y="3"/>
                      </a:lnTo>
                      <a:lnTo>
                        <a:pt x="31" y="1"/>
                      </a:lnTo>
                      <a:lnTo>
                        <a:pt x="27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1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341"/>
                      </a:lnTo>
                      <a:lnTo>
                        <a:pt x="0" y="341"/>
                      </a:lnTo>
                      <a:lnTo>
                        <a:pt x="1" y="344"/>
                      </a:lnTo>
                      <a:lnTo>
                        <a:pt x="1" y="344"/>
                      </a:lnTo>
                      <a:lnTo>
                        <a:pt x="11" y="391"/>
                      </a:lnTo>
                      <a:lnTo>
                        <a:pt x="25" y="391"/>
                      </a:lnTo>
                      <a:lnTo>
                        <a:pt x="36" y="344"/>
                      </a:lnTo>
                      <a:lnTo>
                        <a:pt x="36" y="344"/>
                      </a:lnTo>
                      <a:lnTo>
                        <a:pt x="37" y="341"/>
                      </a:lnTo>
                      <a:lnTo>
                        <a:pt x="37" y="58"/>
                      </a:lnTo>
                      <a:lnTo>
                        <a:pt x="37" y="58"/>
                      </a:lnTo>
                      <a:lnTo>
                        <a:pt x="37" y="57"/>
                      </a:lnTo>
                      <a:lnTo>
                        <a:pt x="37" y="31"/>
                      </a:lnTo>
                      <a:lnTo>
                        <a:pt x="37" y="31"/>
                      </a:lnTo>
                      <a:lnTo>
                        <a:pt x="37" y="29"/>
                      </a:lnTo>
                      <a:lnTo>
                        <a:pt x="37" y="29"/>
                      </a:lnTo>
                      <a:close/>
                      <a:moveTo>
                        <a:pt x="19" y="356"/>
                      </a:moveTo>
                      <a:lnTo>
                        <a:pt x="17" y="350"/>
                      </a:lnTo>
                      <a:lnTo>
                        <a:pt x="20" y="350"/>
                      </a:lnTo>
                      <a:lnTo>
                        <a:pt x="19" y="356"/>
                      </a:lnTo>
                      <a:close/>
                      <a:moveTo>
                        <a:pt x="22" y="334"/>
                      </a:moveTo>
                      <a:lnTo>
                        <a:pt x="14" y="334"/>
                      </a:lnTo>
                      <a:lnTo>
                        <a:pt x="14" y="64"/>
                      </a:lnTo>
                      <a:lnTo>
                        <a:pt x="22" y="64"/>
                      </a:lnTo>
                      <a:lnTo>
                        <a:pt x="22" y="334"/>
                      </a:lnTo>
                      <a:close/>
                      <a:moveTo>
                        <a:pt x="22" y="50"/>
                      </a:moveTo>
                      <a:lnTo>
                        <a:pt x="14" y="50"/>
                      </a:lnTo>
                      <a:lnTo>
                        <a:pt x="14" y="39"/>
                      </a:lnTo>
                      <a:lnTo>
                        <a:pt x="22" y="39"/>
                      </a:lnTo>
                      <a:lnTo>
                        <a:pt x="22" y="50"/>
                      </a:lnTo>
                      <a:close/>
                      <a:moveTo>
                        <a:pt x="22" y="24"/>
                      </a:moveTo>
                      <a:lnTo>
                        <a:pt x="14" y="24"/>
                      </a:lnTo>
                      <a:lnTo>
                        <a:pt x="14" y="14"/>
                      </a:lnTo>
                      <a:lnTo>
                        <a:pt x="22" y="14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wrap="none"/>
                <a:lstStyle/>
                <a:p>
                  <a:pPr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itchFamily="34"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50" name="Rounded Rectangle 49"/>
            <p:cNvSpPr/>
            <p:nvPr/>
          </p:nvSpPr>
          <p:spPr>
            <a:xfrm>
              <a:off x="5920154" y="4901726"/>
              <a:ext cx="1465384" cy="320731"/>
            </a:xfrm>
            <a:prstGeom prst="roundRect">
              <a:avLst>
                <a:gd fmla="val 50000" name="adj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/>
            </a:p>
          </p:txBody>
        </p:sp>
        <p:sp>
          <p:nvSpPr>
            <p:cNvPr id="51" name="speed"/>
            <p:cNvSpPr txBox="1">
              <a:spLocks noChangeArrowheads="1"/>
            </p:cNvSpPr>
            <p:nvPr/>
          </p:nvSpPr>
          <p:spPr bwMode="auto">
            <a:xfrm>
              <a:off x="6005217" y="5259966"/>
              <a:ext cx="1295444" cy="4267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0" lIns="0" rIns="0" tIns="0" wrap="none">
              <a:spAutoFit/>
              <a:scene3d>
                <a:camera prst="orthographicFront"/>
                <a:lightRig dir="t" rig="threePt"/>
              </a:scene3d>
              <a:sp3d/>
            </a:bodyPr>
            <a:lstStyle>
              <a:defPPr>
                <a:defRPr lang="ko-KR"/>
              </a:defPPr>
              <a:lvl1pPr fontAlgn="auto">
                <a:spcBef>
                  <a:spcPct val="0"/>
                </a:spcBef>
                <a:spcAft>
                  <a:spcPct val="0"/>
                </a:spcAft>
                <a:buFont typeface="Arial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ctr" latinLnBrk="1">
                <a:defRPr/>
              </a:pPr>
              <a:r>
                <a:rPr altLang="ko-KR"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rPr>
                <a:t>Design inspiration</a:t>
              </a:r>
            </a:p>
            <a:p>
              <a:pPr algn="ctr" latinLnBrk="1">
                <a:defRPr/>
              </a:pPr>
              <a:r>
                <a:rPr altLang="ko-KR"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rPr>
                <a:t>for presentation</a:t>
              </a:r>
            </a:p>
          </p:txBody>
        </p:sp>
        <p:sp>
          <p:nvSpPr>
            <p:cNvPr id="52" name="speed"/>
            <p:cNvSpPr txBox="1">
              <a:spLocks noChangeArrowheads="1"/>
            </p:cNvSpPr>
            <p:nvPr/>
          </p:nvSpPr>
          <p:spPr bwMode="auto">
            <a:xfrm>
              <a:off x="6201609" y="4923757"/>
              <a:ext cx="902657" cy="27436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 wrap="none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b="1" kumimoji="1" sz="1200">
                  <a:solidFill>
                    <a:schemeClr val="bg1"/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5pPr>
              <a:lvl6pPr>
                <a:defRPr kumimoji="1">
                  <a:latin charset="-127" pitchFamily="50" typeface="굴림"/>
                  <a:ea charset="-127" pitchFamily="50" typeface="굴림"/>
                </a:defRPr>
              </a:lvl6pPr>
              <a:lvl7pPr>
                <a:defRPr kumimoji="1">
                  <a:latin charset="-127" pitchFamily="50" typeface="굴림"/>
                  <a:ea charset="-127" pitchFamily="50" typeface="굴림"/>
                </a:defRPr>
              </a:lvl7pPr>
              <a:lvl8pPr>
                <a:defRPr kumimoji="1">
                  <a:latin charset="-127" pitchFamily="50" typeface="굴림"/>
                  <a:ea charset="-127" pitchFamily="50" typeface="굴림"/>
                </a:defRPr>
              </a:lvl8pPr>
              <a:lvl9pPr>
                <a:defRPr kumimoji="1">
                  <a:latin charset="-127" pitchFamily="50" typeface="굴림"/>
                  <a:ea charset="-127" pitchFamily="50" typeface="굴림"/>
                </a:defRPr>
              </a:lvl9pPr>
            </a:lstStyle>
            <a:p>
              <a:pPr algn="ctr" latinLnBrk="1">
                <a:defRPr/>
              </a:pPr>
              <a:r>
                <a:rPr altLang="ko-KR" lang="en-US" sz="2000">
                  <a:latin charset="0" pitchFamily="34" typeface="Calibri"/>
                </a:rPr>
                <a:t>Value 04</a:t>
              </a:r>
            </a:p>
          </p:txBody>
        </p:sp>
      </p:grpSp>
      <p:grpSp>
        <p:nvGrpSpPr>
          <p:cNvPr id="13323" name="Group 61"/>
          <p:cNvGrpSpPr/>
          <p:nvPr/>
        </p:nvGrpSpPr>
        <p:grpSpPr>
          <a:xfrm>
            <a:off x="695325" y="2063750"/>
            <a:ext cx="4689475" cy="684213"/>
            <a:chOff x="3340664" y="2022826"/>
            <a:chExt cx="4688740" cy="684160"/>
          </a:xfrm>
        </p:grpSpPr>
        <p:grpSp>
          <p:nvGrpSpPr>
            <p:cNvPr id="13324" name="Group 57"/>
            <p:cNvGrpSpPr/>
            <p:nvPr/>
          </p:nvGrpSpPr>
          <p:grpSpPr>
            <a:xfrm>
              <a:off x="3340664" y="2022826"/>
              <a:ext cx="4688740" cy="684160"/>
              <a:chOff x="6241217" y="2285958"/>
              <a:chExt cx="4688740" cy="858846"/>
            </a:xfrm>
          </p:grpSpPr>
          <p:sp>
            <p:nvSpPr>
              <p:cNvPr id="13326" name="Freeform 5"/>
              <p:cNvSpPr/>
              <p:nvPr/>
            </p:nvSpPr>
            <p:spPr bwMode="auto">
              <a:xfrm>
                <a:off x="6241217" y="2285958"/>
                <a:ext cx="133523" cy="858846"/>
              </a:xfrm>
              <a:custGeom>
                <a:gdLst>
                  <a:gd fmla="*/ 0 w 186" name="T0"/>
                  <a:gd fmla="*/ 0 h 953" name="T1"/>
                  <a:gd fmla="*/ 179 w 186" name="T2"/>
                  <a:gd fmla="*/ 0 h 953" name="T3"/>
                  <a:gd fmla="*/ 185 w 186" name="T4"/>
                  <a:gd fmla="*/ 2 h 953" name="T5"/>
                  <a:gd fmla="*/ 186 w 186" name="T6"/>
                  <a:gd fmla="*/ 7 h 953" name="T7"/>
                  <a:gd fmla="*/ 185 w 186" name="T8"/>
                  <a:gd fmla="*/ 13 h 953" name="T9"/>
                  <a:gd fmla="*/ 179 w 186" name="T10"/>
                  <a:gd fmla="*/ 15 h 953" name="T11"/>
                  <a:gd fmla="*/ 114 w 186" name="T12"/>
                  <a:gd fmla="*/ 15 h 953" name="T13"/>
                  <a:gd fmla="*/ 114 w 186" name="T14"/>
                  <a:gd fmla="*/ 935 h 953" name="T15"/>
                  <a:gd fmla="*/ 179 w 186" name="T16"/>
                  <a:gd fmla="*/ 935 h 953" name="T17"/>
                  <a:gd fmla="*/ 183 w 186" name="T18"/>
                  <a:gd fmla="*/ 936 h 953" name="T19"/>
                  <a:gd fmla="*/ 185 w 186" name="T20"/>
                  <a:gd fmla="*/ 943 h 953" name="T21"/>
                  <a:gd fmla="*/ 179 w 186" name="T22"/>
                  <a:gd fmla="*/ 953 h 953" name="T23"/>
                  <a:gd fmla="*/ 0 w 186" name="T24"/>
                  <a:gd fmla="*/ 953 h 953" name="T25"/>
                  <a:gd fmla="*/ 0 w 186" name="T26"/>
                  <a:gd fmla="*/ 0 h 953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w 186" name="T42"/>
                  <a:gd fmla="*/ 0 h 953" name="T43"/>
                  <a:gd fmla="*/ 186 w 186" name="T44"/>
                  <a:gd fmla="*/ 953 h 953" name="T45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b="T45" l="T42" r="T44" t="T43"/>
                <a:pathLst>
                  <a:path h="953" w="186">
                    <a:moveTo>
                      <a:pt x="0" y="0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182" y="0"/>
                      <a:pt x="183" y="1"/>
                      <a:pt x="185" y="2"/>
                    </a:cubicBezTo>
                    <a:cubicBezTo>
                      <a:pt x="186" y="3"/>
                      <a:pt x="186" y="5"/>
                      <a:pt x="186" y="7"/>
                    </a:cubicBezTo>
                    <a:cubicBezTo>
                      <a:pt x="186" y="10"/>
                      <a:pt x="186" y="12"/>
                      <a:pt x="185" y="13"/>
                    </a:cubicBezTo>
                    <a:cubicBezTo>
                      <a:pt x="183" y="15"/>
                      <a:pt x="182" y="15"/>
                      <a:pt x="179" y="15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14" y="935"/>
                      <a:pt x="114" y="935"/>
                      <a:pt x="114" y="935"/>
                    </a:cubicBezTo>
                    <a:cubicBezTo>
                      <a:pt x="179" y="935"/>
                      <a:pt x="179" y="935"/>
                      <a:pt x="179" y="935"/>
                    </a:cubicBezTo>
                    <a:cubicBezTo>
                      <a:pt x="183" y="936"/>
                      <a:pt x="183" y="936"/>
                      <a:pt x="183" y="936"/>
                    </a:cubicBezTo>
                    <a:cubicBezTo>
                      <a:pt x="184" y="938"/>
                      <a:pt x="185" y="940"/>
                      <a:pt x="185" y="943"/>
                    </a:cubicBezTo>
                    <a:cubicBezTo>
                      <a:pt x="185" y="947"/>
                      <a:pt x="183" y="950"/>
                      <a:pt x="179" y="953"/>
                    </a:cubicBezTo>
                    <a:cubicBezTo>
                      <a:pt x="0" y="953"/>
                      <a:pt x="0" y="953"/>
                      <a:pt x="0" y="95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3327" name="Freeform 59"/>
              <p:cNvSpPr/>
              <p:nvPr/>
            </p:nvSpPr>
            <p:spPr bwMode="auto">
              <a:xfrm>
                <a:off x="10793634" y="2285958"/>
                <a:ext cx="136323" cy="858846"/>
              </a:xfrm>
              <a:custGeom>
                <a:gdLst>
                  <a:gd fmla="*/ 77 w 190" name="T0"/>
                  <a:gd fmla="*/ 15 h 953" name="T1"/>
                  <a:gd fmla="*/ 8 w 190" name="T2"/>
                  <a:gd fmla="*/ 15 h 953" name="T3"/>
                  <a:gd fmla="*/ 4 w 190" name="T4"/>
                  <a:gd fmla="*/ 8 h 953" name="T5"/>
                  <a:gd fmla="*/ 8 w 190" name="T6"/>
                  <a:gd fmla="*/ 0 h 953" name="T7"/>
                  <a:gd fmla="*/ 190 w 190" name="T8"/>
                  <a:gd fmla="*/ 0 h 953" name="T9"/>
                  <a:gd fmla="*/ 190 w 190" name="T10"/>
                  <a:gd fmla="*/ 953 h 953" name="T11"/>
                  <a:gd fmla="*/ 8 w 190" name="T12"/>
                  <a:gd fmla="*/ 953 h 953" name="T13"/>
                  <a:gd fmla="*/ 2 w 190" name="T14"/>
                  <a:gd fmla="*/ 950 h 953" name="T15"/>
                  <a:gd fmla="*/ 0 w 190" name="T16"/>
                  <a:gd fmla="*/ 944 h 953" name="T17"/>
                  <a:gd fmla="*/ 2 w 190" name="T18"/>
                  <a:gd fmla="*/ 937 h 953" name="T19"/>
                  <a:gd fmla="*/ 8 w 190" name="T20"/>
                  <a:gd fmla="*/ 935 h 953" name="T21"/>
                  <a:gd fmla="*/ 77 w 190" name="T22"/>
                  <a:gd fmla="*/ 935 h 953" name="T23"/>
                  <a:gd fmla="*/ 77 w 190" name="T24"/>
                  <a:gd fmla="*/ 15 h 953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w 190" name="T39"/>
                  <a:gd fmla="*/ 0 h 953" name="T40"/>
                  <a:gd fmla="*/ 190 w 190" name="T41"/>
                  <a:gd fmla="*/ 953 h 953" name="T42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b="T42" l="T39" r="T41" t="T40"/>
                <a:pathLst>
                  <a:path h="953" w="190">
                    <a:moveTo>
                      <a:pt x="77" y="15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6" y="13"/>
                      <a:pt x="4" y="10"/>
                      <a:pt x="4" y="8"/>
                    </a:cubicBezTo>
                    <a:cubicBezTo>
                      <a:pt x="4" y="5"/>
                      <a:pt x="6" y="2"/>
                      <a:pt x="8" y="0"/>
                    </a:cubicBezTo>
                    <a:cubicBezTo>
                      <a:pt x="190" y="0"/>
                      <a:pt x="190" y="0"/>
                      <a:pt x="190" y="0"/>
                    </a:cubicBezTo>
                    <a:cubicBezTo>
                      <a:pt x="190" y="953"/>
                      <a:pt x="190" y="953"/>
                      <a:pt x="190" y="953"/>
                    </a:cubicBezTo>
                    <a:cubicBezTo>
                      <a:pt x="8" y="953"/>
                      <a:pt x="8" y="953"/>
                      <a:pt x="8" y="953"/>
                    </a:cubicBezTo>
                    <a:cubicBezTo>
                      <a:pt x="6" y="953"/>
                      <a:pt x="4" y="952"/>
                      <a:pt x="2" y="950"/>
                    </a:cubicBezTo>
                    <a:cubicBezTo>
                      <a:pt x="1" y="949"/>
                      <a:pt x="0" y="947"/>
                      <a:pt x="0" y="944"/>
                    </a:cubicBezTo>
                    <a:cubicBezTo>
                      <a:pt x="0" y="941"/>
                      <a:pt x="1" y="939"/>
                      <a:pt x="2" y="937"/>
                    </a:cubicBezTo>
                    <a:cubicBezTo>
                      <a:pt x="4" y="935"/>
                      <a:pt x="6" y="935"/>
                      <a:pt x="8" y="935"/>
                    </a:cubicBezTo>
                    <a:cubicBezTo>
                      <a:pt x="77" y="935"/>
                      <a:pt x="77" y="935"/>
                      <a:pt x="77" y="935"/>
                    </a:cubicBezTo>
                    <a:lnTo>
                      <a:pt x="77" y="15"/>
                    </a:lnTo>
                    <a:close/>
                  </a:path>
                </a:pathLst>
              </a:custGeom>
              <a:solidFill>
                <a:srgbClr val="FF8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</p:grpSp>
        <p:sp>
          <p:nvSpPr>
            <p:cNvPr id="61" name="speed"/>
            <p:cNvSpPr txBox="1">
              <a:spLocks noChangeArrowheads="1"/>
            </p:cNvSpPr>
            <p:nvPr/>
          </p:nvSpPr>
          <p:spPr bwMode="auto">
            <a:xfrm>
              <a:off x="4040767" y="2171007"/>
              <a:ext cx="3285734" cy="38401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 wrap="none">
              <a:spAutoFit/>
              <a:sp3d/>
            </a:bodyPr>
            <a:lstStyle>
              <a:defPPr>
                <a:defRPr lang="ko-KR"/>
              </a:defPPr>
              <a:lvl1pPr algn="l" fontAlgn="base" latinLnBrk="1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1pPr>
              <a:lvl2pPr algn="l" fontAlgn="base" latinLnBrk="1" marL="4572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2pPr>
              <a:lvl3pPr algn="l" fontAlgn="base" latinLnBrk="1" marL="9144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3pPr>
              <a:lvl4pPr algn="l" fontAlgn="base" latinLnBrk="1" marL="13716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4pPr>
              <a:lvl5pPr algn="l" fontAlgn="base" latinLnBrk="1" marL="18288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5pPr>
              <a:lvl6pPr algn="l" defTabSz="914400" eaLnBrk="1" hangingPunct="1" latinLnBrk="1" marL="22860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6pPr>
              <a:lvl7pPr algn="l" defTabSz="914400" eaLnBrk="1" hangingPunct="1" latinLnBrk="1" marL="27432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7pPr>
              <a:lvl8pPr algn="l" defTabSz="914400" eaLnBrk="1" hangingPunct="1" latinLnBrk="1" marL="32004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8pPr>
              <a:lvl9pPr algn="l" defTabSz="914400" eaLnBrk="1" hangingPunct="1" latinLnBrk="1" marL="36576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altLang="ko-KR" b="1" lang="en-US" sz="2800">
                  <a:solidFill>
                    <a:srgbClr val="FF8A00"/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Sleek Diagram &amp; chart</a:t>
              </a:r>
            </a:p>
          </p:txBody>
        </p:sp>
      </p:grp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algn="tl" blurRad="25400" dir="2700000" dist="127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altLang="en-US" lang="ko-KR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36448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>
              <a:lnSpc>
                <a:spcPct val="80000"/>
              </a:lnSpc>
              <a:spcAft>
                <a:spcPct val="0"/>
              </a:spcAft>
              <a:defRPr/>
            </a:pPr>
            <a:r>
              <a:rPr altLang="ko-KR" 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Slide main title</a:t>
            </a: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4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 lIns="0" rIns="0" tIns="0">
            <a:spAutoFit/>
          </a:bodyPr>
          <a:lstStyle/>
          <a:p>
            <a:r>
              <a:rPr altLang="ko-KR" b="1" lang="en-US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Design inspiration For presentation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3360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 indent="-180975" marL="180975">
              <a:spcAft>
                <a:spcPct val="0"/>
              </a:spcAft>
              <a:buClr>
                <a:srgbClr val="FF8A00"/>
              </a:buClr>
              <a:buFont charset="0" panose="020b0604020202020204" pitchFamily="34" typeface="Arial"/>
              <a:buChar char="•"/>
              <a:defRPr/>
            </a:pPr>
            <a:r>
              <a:rPr altLang="ko-KR" b="0" lang="en-US" sz="1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Our user-friendly and functional search engine helps you locate the right templates, effectively saving your time.</a:t>
            </a:r>
          </a:p>
        </p:txBody>
      </p:sp>
      <p:grpSp>
        <p:nvGrpSpPr>
          <p:cNvPr id="14341" name="Group 33"/>
          <p:cNvGrpSpPr/>
          <p:nvPr/>
        </p:nvGrpSpPr>
        <p:grpSpPr>
          <a:xfrm>
            <a:off x="4384675" y="2501900"/>
            <a:ext cx="3422650" cy="3260725"/>
            <a:chOff x="4633592" y="2555107"/>
            <a:chExt cx="2924816" cy="2785540"/>
          </a:xfrm>
        </p:grpSpPr>
        <p:sp>
          <p:nvSpPr>
            <p:cNvPr id="7" name="정오각형 1"/>
            <p:cNvSpPr/>
            <p:nvPr/>
          </p:nvSpPr>
          <p:spPr>
            <a:xfrm>
              <a:off x="4633592" y="2555107"/>
              <a:ext cx="2924816" cy="2785540"/>
            </a:xfrm>
            <a:prstGeom prst="pentagon">
              <a:avLst/>
            </a:prstGeom>
            <a:noFill/>
            <a:ln w="28575">
              <a:solidFill>
                <a:srgbClr val="4154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 sz="24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Calibri"/>
              </a:endParaRPr>
            </a:p>
          </p:txBody>
        </p:sp>
        <p:grpSp>
          <p:nvGrpSpPr>
            <p:cNvPr id="14373" name="Group 32"/>
            <p:cNvGrpSpPr/>
            <p:nvPr/>
          </p:nvGrpSpPr>
          <p:grpSpPr>
            <a:xfrm>
              <a:off x="4633595" y="2555107"/>
              <a:ext cx="2924810" cy="2785533"/>
              <a:chOff x="4633595" y="2555107"/>
              <a:chExt cx="2924810" cy="2785533"/>
            </a:xfrm>
          </p:grpSpPr>
          <p:cxnSp>
            <p:nvCxnSpPr>
              <p:cNvPr id="8" name="직선 연결선 3"/>
              <p:cNvCxnSpPr>
                <a:stCxn id="7" idx="1"/>
                <a:endCxn id="7" idx="5"/>
              </p:cNvCxnSpPr>
              <p:nvPr/>
            </p:nvCxnSpPr>
            <p:spPr>
              <a:xfrm>
                <a:off x="4633592" y="3619688"/>
                <a:ext cx="2924816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직선 연결선 6"/>
              <p:cNvCxnSpPr>
                <a:stCxn id="7" idx="0"/>
                <a:endCxn id="7" idx="2"/>
              </p:cNvCxnSpPr>
              <p:nvPr/>
            </p:nvCxnSpPr>
            <p:spPr>
              <a:xfrm flipH="1">
                <a:off x="5192508" y="2555107"/>
                <a:ext cx="903491" cy="278554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직선 연결선 11"/>
              <p:cNvCxnSpPr>
                <a:stCxn id="7" idx="0"/>
                <a:endCxn id="7" idx="4"/>
              </p:cNvCxnSpPr>
              <p:nvPr/>
            </p:nvCxnSpPr>
            <p:spPr>
              <a:xfrm>
                <a:off x="6096000" y="2555107"/>
                <a:ext cx="903491" cy="278554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직선 연결선 13"/>
              <p:cNvCxnSpPr>
                <a:stCxn id="7" idx="1"/>
                <a:endCxn id="7" idx="4"/>
              </p:cNvCxnSpPr>
              <p:nvPr/>
            </p:nvCxnSpPr>
            <p:spPr>
              <a:xfrm>
                <a:off x="4633592" y="3619688"/>
                <a:ext cx="2365899" cy="1720959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직선 연결선 15"/>
              <p:cNvCxnSpPr>
                <a:stCxn id="7" idx="5"/>
                <a:endCxn id="7" idx="2"/>
              </p:cNvCxnSpPr>
              <p:nvPr/>
            </p:nvCxnSpPr>
            <p:spPr>
              <a:xfrm flipH="1">
                <a:off x="5192508" y="3619688"/>
                <a:ext cx="2365899" cy="1720959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342" name="Group 29"/>
          <p:cNvGrpSpPr/>
          <p:nvPr/>
        </p:nvGrpSpPr>
        <p:grpSpPr>
          <a:xfrm>
            <a:off x="1441450" y="3419475"/>
            <a:ext cx="2271713" cy="769938"/>
            <a:chOff x="1521595" y="3464911"/>
            <a:chExt cx="2271257" cy="769827"/>
          </a:xfrm>
        </p:grpSpPr>
        <p:sp>
          <p:nvSpPr>
            <p:cNvPr id="13" name="speed"/>
            <p:cNvSpPr txBox="1">
              <a:spLocks noChangeArrowheads="1"/>
            </p:cNvSpPr>
            <p:nvPr/>
          </p:nvSpPr>
          <p:spPr bwMode="auto">
            <a:xfrm>
              <a:off x="1521595" y="3742294"/>
              <a:ext cx="2271257" cy="4876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0" lIns="0" rIns="0" tIns="0">
              <a:spAutoFit/>
              <a:scene3d>
                <a:camera prst="orthographicFront"/>
                <a:lightRig dir="t" rig="threePt"/>
              </a:scene3d>
              <a:sp3d/>
            </a:bodyPr>
            <a:lstStyle>
              <a:defPPr>
                <a:defRPr lang="ko-KR"/>
              </a:defPPr>
              <a:lvl1pPr fontAlgn="auto">
                <a:spcBef>
                  <a:spcPct val="0"/>
                </a:spcBef>
                <a:spcAft>
                  <a:spcPct val="0"/>
                </a:spcAft>
                <a:buFont typeface="Arial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r" latinLnBrk="1">
                <a:defRPr/>
              </a:pPr>
              <a:r>
                <a:rPr altLang="ko-KR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rPr>
                <a:t>Design inspiration for presentation</a:t>
              </a:r>
            </a:p>
          </p:txBody>
        </p:sp>
        <p:sp>
          <p:nvSpPr>
            <p:cNvPr id="14" name="speed"/>
            <p:cNvSpPr txBox="1">
              <a:spLocks noChangeArrowheads="1"/>
            </p:cNvSpPr>
            <p:nvPr/>
          </p:nvSpPr>
          <p:spPr bwMode="auto">
            <a:xfrm>
              <a:off x="1575401" y="3464911"/>
              <a:ext cx="2217451" cy="27428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b="1" kumimoji="1" sz="1200">
                  <a:solidFill>
                    <a:schemeClr val="bg1"/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5pPr>
              <a:lvl6pPr>
                <a:defRPr kumimoji="1">
                  <a:latin charset="-127" pitchFamily="50" typeface="굴림"/>
                  <a:ea charset="-127" pitchFamily="50" typeface="굴림"/>
                </a:defRPr>
              </a:lvl6pPr>
              <a:lvl7pPr>
                <a:defRPr kumimoji="1">
                  <a:latin charset="-127" pitchFamily="50" typeface="굴림"/>
                  <a:ea charset="-127" pitchFamily="50" typeface="굴림"/>
                </a:defRPr>
              </a:lvl7pPr>
              <a:lvl8pPr>
                <a:defRPr kumimoji="1">
                  <a:latin charset="-127" pitchFamily="50" typeface="굴림"/>
                  <a:ea charset="-127" pitchFamily="50" typeface="굴림"/>
                </a:defRPr>
              </a:lvl8pPr>
              <a:lvl9pPr>
                <a:defRPr kumimoji="1">
                  <a:latin charset="-127" pitchFamily="50" typeface="굴림"/>
                  <a:ea charset="-127" pitchFamily="50" typeface="굴림"/>
                </a:defRPr>
              </a:lvl9pPr>
            </a:lstStyle>
            <a:p>
              <a:pPr algn="r" latinLnBrk="1">
                <a:defRPr/>
              </a:pPr>
              <a:r>
                <a:rPr altLang="ko-KR" lang="en-US" sz="2000">
                  <a:solidFill>
                    <a:srgbClr val="415463"/>
                  </a:solidFill>
                  <a:latin charset="0" pitchFamily="34" typeface="Calibri"/>
                </a:rPr>
                <a:t>Stylish design</a:t>
              </a:r>
            </a:p>
          </p:txBody>
        </p:sp>
      </p:grpSp>
      <p:grpSp>
        <p:nvGrpSpPr>
          <p:cNvPr id="14343" name="Group 30"/>
          <p:cNvGrpSpPr/>
          <p:nvPr/>
        </p:nvGrpSpPr>
        <p:grpSpPr>
          <a:xfrm>
            <a:off x="1358900" y="5297488"/>
            <a:ext cx="2889250" cy="769937"/>
            <a:chOff x="1438275" y="5344268"/>
            <a:chExt cx="2889837" cy="769826"/>
          </a:xfrm>
        </p:grpSpPr>
        <p:sp>
          <p:nvSpPr>
            <p:cNvPr id="20" name="speed"/>
            <p:cNvSpPr txBox="1">
              <a:spLocks noChangeArrowheads="1"/>
            </p:cNvSpPr>
            <p:nvPr/>
          </p:nvSpPr>
          <p:spPr bwMode="auto">
            <a:xfrm>
              <a:off x="2056855" y="5621651"/>
              <a:ext cx="2271257" cy="4876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0" lIns="0" rIns="0" tIns="0">
              <a:spAutoFit/>
              <a:scene3d>
                <a:camera prst="orthographicFront"/>
                <a:lightRig dir="t" rig="threePt"/>
              </a:scene3d>
              <a:sp3d/>
            </a:bodyPr>
            <a:lstStyle>
              <a:defPPr>
                <a:defRPr lang="ko-KR"/>
              </a:defPPr>
              <a:lvl1pPr fontAlgn="auto">
                <a:spcBef>
                  <a:spcPct val="0"/>
                </a:spcBef>
                <a:spcAft>
                  <a:spcPct val="0"/>
                </a:spcAft>
                <a:buFont typeface="Arial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r" latinLnBrk="1">
                <a:defRPr/>
              </a:pPr>
              <a:r>
                <a:rPr altLang="ko-KR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rPr>
                <a:t>Design inspiration for presentation</a:t>
              </a:r>
            </a:p>
          </p:txBody>
        </p:sp>
        <p:sp>
          <p:nvSpPr>
            <p:cNvPr id="21" name="speed"/>
            <p:cNvSpPr txBox="1">
              <a:spLocks noChangeArrowheads="1"/>
            </p:cNvSpPr>
            <p:nvPr/>
          </p:nvSpPr>
          <p:spPr bwMode="auto">
            <a:xfrm>
              <a:off x="1438275" y="5344268"/>
              <a:ext cx="2889837" cy="27428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b="1" kumimoji="1" sz="1200">
                  <a:solidFill>
                    <a:schemeClr val="bg1"/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5pPr>
              <a:lvl6pPr>
                <a:defRPr kumimoji="1">
                  <a:latin charset="-127" pitchFamily="50" typeface="굴림"/>
                  <a:ea charset="-127" pitchFamily="50" typeface="굴림"/>
                </a:defRPr>
              </a:lvl6pPr>
              <a:lvl7pPr>
                <a:defRPr kumimoji="1">
                  <a:latin charset="-127" pitchFamily="50" typeface="굴림"/>
                  <a:ea charset="-127" pitchFamily="50" typeface="굴림"/>
                </a:defRPr>
              </a:lvl7pPr>
              <a:lvl8pPr>
                <a:defRPr kumimoji="1">
                  <a:latin charset="-127" pitchFamily="50" typeface="굴림"/>
                  <a:ea charset="-127" pitchFamily="50" typeface="굴림"/>
                </a:defRPr>
              </a:lvl8pPr>
              <a:lvl9pPr>
                <a:defRPr kumimoji="1">
                  <a:latin charset="-127" pitchFamily="50" typeface="굴림"/>
                  <a:ea charset="-127" pitchFamily="50" typeface="굴림"/>
                </a:defRPr>
              </a:lvl9pPr>
            </a:lstStyle>
            <a:p>
              <a:pPr algn="r" latinLnBrk="1">
                <a:defRPr/>
              </a:pPr>
              <a:r>
                <a:rPr altLang="ko-KR" lang="en-US" sz="2000">
                  <a:solidFill>
                    <a:srgbClr val="FF8A00"/>
                  </a:solidFill>
                  <a:latin charset="0" pitchFamily="34" typeface="Calibri"/>
                </a:rPr>
                <a:t>Sleek Diagram &amp; chart</a:t>
              </a:r>
            </a:p>
          </p:txBody>
        </p:sp>
      </p:grpSp>
      <p:grpSp>
        <p:nvGrpSpPr>
          <p:cNvPr id="14344" name="Group 28"/>
          <p:cNvGrpSpPr/>
          <p:nvPr/>
        </p:nvGrpSpPr>
        <p:grpSpPr>
          <a:xfrm>
            <a:off x="3106738" y="2159000"/>
            <a:ext cx="2271712" cy="769938"/>
            <a:chOff x="3186848" y="2156498"/>
            <a:chExt cx="2271257" cy="769827"/>
          </a:xfrm>
        </p:grpSpPr>
        <p:sp>
          <p:nvSpPr>
            <p:cNvPr id="22" name="speed"/>
            <p:cNvSpPr txBox="1">
              <a:spLocks noChangeArrowheads="1"/>
            </p:cNvSpPr>
            <p:nvPr/>
          </p:nvSpPr>
          <p:spPr bwMode="auto">
            <a:xfrm>
              <a:off x="3186848" y="2433882"/>
              <a:ext cx="2271257" cy="4876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0" lIns="0" rIns="0" tIns="0">
              <a:spAutoFit/>
              <a:scene3d>
                <a:camera prst="orthographicFront"/>
                <a:lightRig dir="t" rig="threePt"/>
              </a:scene3d>
              <a:sp3d/>
            </a:bodyPr>
            <a:lstStyle>
              <a:defPPr>
                <a:defRPr lang="ko-KR"/>
              </a:defPPr>
              <a:lvl1pPr fontAlgn="auto">
                <a:spcBef>
                  <a:spcPct val="0"/>
                </a:spcBef>
                <a:spcAft>
                  <a:spcPct val="0"/>
                </a:spcAft>
                <a:buFont typeface="Arial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r" latinLnBrk="1">
                <a:defRPr/>
              </a:pPr>
              <a:r>
                <a:rPr altLang="ko-KR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rPr>
                <a:t>Design inspiration for presentation</a:t>
              </a:r>
            </a:p>
          </p:txBody>
        </p:sp>
        <p:sp>
          <p:nvSpPr>
            <p:cNvPr id="23" name="speed"/>
            <p:cNvSpPr txBox="1">
              <a:spLocks noChangeArrowheads="1"/>
            </p:cNvSpPr>
            <p:nvPr/>
          </p:nvSpPr>
          <p:spPr bwMode="auto">
            <a:xfrm>
              <a:off x="3240654" y="2156498"/>
              <a:ext cx="2217451" cy="27428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b="1" kumimoji="1" sz="1200">
                  <a:solidFill>
                    <a:schemeClr val="bg1"/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5pPr>
              <a:lvl6pPr>
                <a:defRPr kumimoji="1">
                  <a:latin charset="-127" pitchFamily="50" typeface="굴림"/>
                  <a:ea charset="-127" pitchFamily="50" typeface="굴림"/>
                </a:defRPr>
              </a:lvl6pPr>
              <a:lvl7pPr>
                <a:defRPr kumimoji="1">
                  <a:latin charset="-127" pitchFamily="50" typeface="굴림"/>
                  <a:ea charset="-127" pitchFamily="50" typeface="굴림"/>
                </a:defRPr>
              </a:lvl7pPr>
              <a:lvl8pPr>
                <a:defRPr kumimoji="1">
                  <a:latin charset="-127" pitchFamily="50" typeface="굴림"/>
                  <a:ea charset="-127" pitchFamily="50" typeface="굴림"/>
                </a:defRPr>
              </a:lvl8pPr>
              <a:lvl9pPr>
                <a:defRPr kumimoji="1">
                  <a:latin charset="-127" pitchFamily="50" typeface="굴림"/>
                  <a:ea charset="-127" pitchFamily="50" typeface="굴림"/>
                </a:defRPr>
              </a:lvl9pPr>
            </a:lstStyle>
            <a:p>
              <a:pPr algn="r" latinLnBrk="1">
                <a:defRPr/>
              </a:pPr>
              <a:r>
                <a:rPr altLang="ko-KR" lang="en-US" sz="2000">
                  <a:solidFill>
                    <a:srgbClr val="91BA5B"/>
                  </a:solidFill>
                  <a:latin charset="0" pitchFamily="34" typeface="Calibri"/>
                </a:rPr>
                <a:t>Eye-catching visual</a:t>
              </a:r>
            </a:p>
          </p:txBody>
        </p:sp>
      </p:grpSp>
      <p:grpSp>
        <p:nvGrpSpPr>
          <p:cNvPr id="14345" name="Group 27"/>
          <p:cNvGrpSpPr/>
          <p:nvPr/>
        </p:nvGrpSpPr>
        <p:grpSpPr>
          <a:xfrm>
            <a:off x="8496300" y="3413125"/>
            <a:ext cx="2986088" cy="781050"/>
            <a:chOff x="8396712" y="3464911"/>
            <a:chExt cx="2985663" cy="781257"/>
          </a:xfrm>
        </p:grpSpPr>
        <p:sp>
          <p:nvSpPr>
            <p:cNvPr id="24" name="speed"/>
            <p:cNvSpPr txBox="1">
              <a:spLocks noChangeArrowheads="1"/>
            </p:cNvSpPr>
            <p:nvPr/>
          </p:nvSpPr>
          <p:spPr bwMode="auto">
            <a:xfrm>
              <a:off x="8396712" y="3753725"/>
              <a:ext cx="2271257" cy="4878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0" lIns="0" rIns="0" tIns="0">
              <a:spAutoFit/>
              <a:scene3d>
                <a:camera prst="orthographicFront"/>
                <a:lightRig dir="t" rig="threePt"/>
              </a:scene3d>
              <a:sp3d/>
            </a:bodyPr>
            <a:lstStyle>
              <a:defPPr>
                <a:defRPr lang="ko-KR"/>
              </a:defPPr>
              <a:lvl1pPr fontAlgn="auto">
                <a:spcBef>
                  <a:spcPct val="0"/>
                </a:spcBef>
                <a:spcAft>
                  <a:spcPct val="0"/>
                </a:spcAft>
                <a:buFont typeface="Arial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1">
                <a:defRPr/>
              </a:pPr>
              <a:r>
                <a:rPr altLang="ko-KR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rPr>
                <a:t>Design inspiration for presentation</a:t>
              </a:r>
            </a:p>
          </p:txBody>
        </p:sp>
        <p:sp>
          <p:nvSpPr>
            <p:cNvPr id="25" name="speed"/>
            <p:cNvSpPr txBox="1">
              <a:spLocks noChangeArrowheads="1"/>
            </p:cNvSpPr>
            <p:nvPr/>
          </p:nvSpPr>
          <p:spPr bwMode="auto">
            <a:xfrm>
              <a:off x="8396712" y="3464911"/>
              <a:ext cx="2985663" cy="27439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b="1" kumimoji="1" sz="1200">
                  <a:solidFill>
                    <a:schemeClr val="bg1"/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5pPr>
              <a:lvl6pPr>
                <a:defRPr kumimoji="1">
                  <a:latin charset="-127" pitchFamily="50" typeface="굴림"/>
                  <a:ea charset="-127" pitchFamily="50" typeface="굴림"/>
                </a:defRPr>
              </a:lvl6pPr>
              <a:lvl7pPr>
                <a:defRPr kumimoji="1">
                  <a:latin charset="-127" pitchFamily="50" typeface="굴림"/>
                  <a:ea charset="-127" pitchFamily="50" typeface="굴림"/>
                </a:defRPr>
              </a:lvl7pPr>
              <a:lvl8pPr>
                <a:defRPr kumimoji="1">
                  <a:latin charset="-127" pitchFamily="50" typeface="굴림"/>
                  <a:ea charset="-127" pitchFamily="50" typeface="굴림"/>
                </a:defRPr>
              </a:lvl8pPr>
              <a:lvl9pPr>
                <a:defRPr kumimoji="1">
                  <a:latin charset="-127" pitchFamily="50" typeface="굴림"/>
                  <a:ea charset="-127" pitchFamily="50" typeface="굴림"/>
                </a:defRPr>
              </a:lvl9pPr>
            </a:lstStyle>
            <a:p>
              <a:pPr latinLnBrk="1">
                <a:defRPr/>
              </a:pPr>
              <a:r>
                <a:rPr altLang="ko-KR" lang="en-US" sz="2000">
                  <a:solidFill>
                    <a:srgbClr val="FF8A00"/>
                  </a:solidFill>
                  <a:latin charset="0" pitchFamily="34" typeface="Calibri"/>
                </a:rPr>
                <a:t>Contemporary Colors</a:t>
              </a:r>
            </a:p>
          </p:txBody>
        </p:sp>
      </p:grpSp>
      <p:grpSp>
        <p:nvGrpSpPr>
          <p:cNvPr id="14346" name="Group 2"/>
          <p:cNvGrpSpPr/>
          <p:nvPr/>
        </p:nvGrpSpPr>
        <p:grpSpPr>
          <a:xfrm>
            <a:off x="7948613" y="5297488"/>
            <a:ext cx="2271712" cy="769937"/>
            <a:chOff x="7849557" y="5344268"/>
            <a:chExt cx="2271257" cy="769826"/>
          </a:xfrm>
        </p:grpSpPr>
        <p:sp>
          <p:nvSpPr>
            <p:cNvPr id="26" name="speed"/>
            <p:cNvSpPr txBox="1">
              <a:spLocks noChangeArrowheads="1"/>
            </p:cNvSpPr>
            <p:nvPr/>
          </p:nvSpPr>
          <p:spPr bwMode="auto">
            <a:xfrm>
              <a:off x="7849557" y="5621651"/>
              <a:ext cx="2271257" cy="4876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0" lIns="0" rIns="0" tIns="0">
              <a:spAutoFit/>
              <a:scene3d>
                <a:camera prst="orthographicFront"/>
                <a:lightRig dir="t" rig="threePt"/>
              </a:scene3d>
              <a:sp3d/>
            </a:bodyPr>
            <a:lstStyle>
              <a:defPPr>
                <a:defRPr lang="ko-KR"/>
              </a:defPPr>
              <a:lvl1pPr fontAlgn="auto">
                <a:spcBef>
                  <a:spcPct val="0"/>
                </a:spcBef>
                <a:spcAft>
                  <a:spcPct val="0"/>
                </a:spcAft>
                <a:buFont typeface="Arial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1">
                <a:defRPr/>
              </a:pPr>
              <a:r>
                <a:rPr altLang="ko-KR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Calibri"/>
                </a:rPr>
                <a:t>Design inspiration for presentation</a:t>
              </a:r>
            </a:p>
          </p:txBody>
        </p:sp>
        <p:sp>
          <p:nvSpPr>
            <p:cNvPr id="27" name="speed"/>
            <p:cNvSpPr txBox="1">
              <a:spLocks noChangeArrowheads="1"/>
            </p:cNvSpPr>
            <p:nvPr/>
          </p:nvSpPr>
          <p:spPr bwMode="auto">
            <a:xfrm>
              <a:off x="7849557" y="5344268"/>
              <a:ext cx="2217451" cy="27428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b="1" kumimoji="1" sz="1200">
                  <a:solidFill>
                    <a:schemeClr val="bg1"/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5pPr>
              <a:lvl6pPr>
                <a:defRPr kumimoji="1">
                  <a:latin charset="-127" pitchFamily="50" typeface="굴림"/>
                  <a:ea charset="-127" pitchFamily="50" typeface="굴림"/>
                </a:defRPr>
              </a:lvl6pPr>
              <a:lvl7pPr>
                <a:defRPr kumimoji="1">
                  <a:latin charset="-127" pitchFamily="50" typeface="굴림"/>
                  <a:ea charset="-127" pitchFamily="50" typeface="굴림"/>
                </a:defRPr>
              </a:lvl7pPr>
              <a:lvl8pPr>
                <a:defRPr kumimoji="1">
                  <a:latin charset="-127" pitchFamily="50" typeface="굴림"/>
                  <a:ea charset="-127" pitchFamily="50" typeface="굴림"/>
                </a:defRPr>
              </a:lvl8pPr>
              <a:lvl9pPr>
                <a:defRPr kumimoji="1">
                  <a:latin charset="-127" pitchFamily="50" typeface="굴림"/>
                  <a:ea charset="-127" pitchFamily="50" typeface="굴림"/>
                </a:defRPr>
              </a:lvl9pPr>
            </a:lstStyle>
            <a:p>
              <a:pPr latinLnBrk="1">
                <a:defRPr/>
              </a:pPr>
              <a:r>
                <a:rPr altLang="ko-KR" lang="en-US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itchFamily="34" typeface="Calibri"/>
                </a:rPr>
                <a:t>Top quality design</a:t>
              </a:r>
            </a:p>
          </p:txBody>
        </p:sp>
      </p:grpSp>
      <p:grpSp>
        <p:nvGrpSpPr>
          <p:cNvPr id="14347" name="Group 70"/>
          <p:cNvGrpSpPr/>
          <p:nvPr/>
        </p:nvGrpSpPr>
        <p:grpSpPr>
          <a:xfrm>
            <a:off x="6621463" y="5068888"/>
            <a:ext cx="1227137" cy="1227137"/>
            <a:chOff x="6768607" y="5216218"/>
            <a:chExt cx="932682" cy="932682"/>
          </a:xfrm>
        </p:grpSpPr>
        <p:sp>
          <p:nvSpPr>
            <p:cNvPr id="16" name="타원 75"/>
            <p:cNvSpPr/>
            <p:nvPr/>
          </p:nvSpPr>
          <p:spPr>
            <a:xfrm>
              <a:off x="6768607" y="5216218"/>
              <a:ext cx="932682" cy="93268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 sz="24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Calibri"/>
              </a:endParaRPr>
            </a:p>
          </p:txBody>
        </p:sp>
        <p:sp>
          <p:nvSpPr>
            <p:cNvPr id="14361" name="Freeform 67"/>
            <p:cNvSpPr>
              <a:spLocks noEditPoints="1"/>
            </p:cNvSpPr>
            <p:nvPr/>
          </p:nvSpPr>
          <p:spPr bwMode="auto">
            <a:xfrm>
              <a:off x="6968682" y="5440353"/>
              <a:ext cx="532532" cy="484412"/>
            </a:xfrm>
            <a:custGeom>
              <a:gdLst>
                <a:gd fmla="*/ 372131 w 498" name="T0"/>
                <a:gd fmla="*/ 268405 h 453" name="T1"/>
                <a:gd fmla="*/ 363576 w 498" name="T2"/>
                <a:gd fmla="*/ 269474 h 453" name="T3"/>
                <a:gd fmla="*/ 402072 w 498" name="T4"/>
                <a:gd fmla="*/ 197828 h 453" name="T5"/>
                <a:gd fmla="*/ 435222 w 498" name="T6"/>
                <a:gd fmla="*/ 207452 h 453" name="T7"/>
                <a:gd fmla="*/ 502590 w 498" name="T8"/>
                <a:gd fmla="*/ 110142 h 453" name="T9"/>
                <a:gd fmla="*/ 529324 w 498" name="T10"/>
                <a:gd fmla="*/ 99449 h 453" name="T11"/>
                <a:gd fmla="*/ 517561 w 498" name="T12"/>
                <a:gd fmla="*/ 72715 h 453" name="T13"/>
                <a:gd fmla="*/ 490828 w 498" name="T14"/>
                <a:gd fmla="*/ 84478 h 453" name="T15"/>
                <a:gd fmla="*/ 421321 w 498" name="T16"/>
                <a:gd fmla="*/ 173233 h 453" name="T17"/>
                <a:gd fmla="*/ 380686 w 498" name="T18"/>
                <a:gd fmla="*/ 149708 h 453" name="T19"/>
                <a:gd fmla="*/ 320802 w 498" name="T20"/>
                <a:gd fmla="*/ 36358 h 453" name="T21"/>
                <a:gd fmla="*/ 197828 w 498" name="T22"/>
                <a:gd fmla="*/ 0 h 453" name="T23"/>
                <a:gd fmla="*/ 84478 w 498" name="T24"/>
                <a:gd fmla="*/ 60953 h 453" name="T25"/>
                <a:gd fmla="*/ 47051 w 498" name="T26"/>
                <a:gd fmla="*/ 187135 h 453" name="T27"/>
                <a:gd fmla="*/ 94102 w 498" name="T28"/>
                <a:gd fmla="*/ 327219 h 453" name="T29"/>
                <a:gd fmla="*/ 40635 w 498" name="T30"/>
                <a:gd fmla="*/ 299416 h 453" name="T31"/>
                <a:gd fmla="*/ 16040 w 498" name="T32"/>
                <a:gd fmla="*/ 284445 h 453" name="T33"/>
                <a:gd fmla="*/ 0 w 498" name="T34"/>
                <a:gd fmla="*/ 307971 h 453" name="T35"/>
                <a:gd fmla="*/ 26734 w 498" name="T36"/>
                <a:gd fmla="*/ 322941 h 453" name="T37"/>
                <a:gd fmla="*/ 73785 w 498" name="T38"/>
                <a:gd fmla="*/ 361438 h 453" name="T39"/>
                <a:gd fmla="*/ 102657 w 498" name="T40"/>
                <a:gd fmla="*/ 361438 h 453" name="T41"/>
                <a:gd fmla="*/ 125113 w 498" name="T42"/>
                <a:gd fmla="*/ 309040 h 453" name="T43"/>
                <a:gd fmla="*/ 214938 w 498" name="T44"/>
                <a:gd fmla="*/ 334704 h 453" name="T45"/>
                <a:gd fmla="*/ 312248 w 498" name="T46"/>
                <a:gd fmla="*/ 303693 h 453" name="T47"/>
                <a:gd fmla="*/ 315456 w 498" name="T48"/>
                <a:gd fmla="*/ 321872 h 453" name="T49"/>
                <a:gd fmla="*/ 317594 w 498" name="T50"/>
                <a:gd fmla="*/ 326149 h 453" name="T51"/>
                <a:gd fmla="*/ 477996 w 498" name="T52"/>
                <a:gd fmla="*/ 484412 h 453" name="T53"/>
                <a:gd fmla="*/ 531463 w 498" name="T54"/>
                <a:gd fmla="*/ 441638 h 453" name="T55"/>
                <a:gd fmla="*/ 514353 w 498" name="T56"/>
                <a:gd fmla="*/ 88755 h 453" name="T57"/>
                <a:gd fmla="*/ 369992 w 498" name="T58"/>
                <a:gd fmla="*/ 286584 h 453" name="T59"/>
                <a:gd fmla="*/ 72715 w 498" name="T60"/>
                <a:gd fmla="*/ 108004 h 453" name="T61"/>
                <a:gd fmla="*/ 156124 w 498" name="T62"/>
                <a:gd fmla="*/ 26734 h 453" name="T63"/>
                <a:gd fmla="*/ 272682 w 498" name="T64"/>
                <a:gd fmla="*/ 26734 h 453" name="T65"/>
                <a:gd fmla="*/ 356091 w 498" name="T66"/>
                <a:gd fmla="*/ 108004 h 453" name="T67"/>
                <a:gd fmla="*/ 351813 w 498" name="T68"/>
                <a:gd fmla="*/ 166817 h 453" name="T69"/>
                <a:gd fmla="*/ 312248 w 498" name="T70"/>
                <a:gd fmla="*/ 68438 h 453" name="T71"/>
                <a:gd fmla="*/ 214938 w 498" name="T72"/>
                <a:gd fmla="*/ 28872 h 453" name="T73"/>
                <a:gd fmla="*/ 116558 w 498" name="T74"/>
                <a:gd fmla="*/ 70577 h 453" name="T75"/>
                <a:gd fmla="*/ 75923 w 498" name="T76"/>
                <a:gd fmla="*/ 166817 h 453" name="T77"/>
                <a:gd fmla="*/ 116558 w 498" name="T78"/>
                <a:gd fmla="*/ 264128 h 453" name="T79"/>
                <a:gd fmla="*/ 71646 w 498" name="T80"/>
                <a:gd fmla="*/ 219215 h 453" name="T81"/>
                <a:gd fmla="*/ 218146 w 498" name="T82"/>
                <a:gd fmla="*/ 187135 h 453" name="T83"/>
                <a:gd fmla="*/ 314386 w 498" name="T84"/>
                <a:gd fmla="*/ 239533 h 453" name="T85"/>
                <a:gd fmla="*/ 226700 w 498" name="T86"/>
                <a:gd fmla="*/ 289792 h 453" name="T87"/>
                <a:gd fmla="*/ 149708 w 498" name="T88"/>
                <a:gd fmla="*/ 272682 h 453" name="T89"/>
                <a:gd fmla="*/ 210660 w 498" name="T90"/>
                <a:gd fmla="*/ 148639 h 453" name="T91"/>
                <a:gd fmla="*/ 199967 w 498" name="T92"/>
                <a:gd fmla="*/ 175372 h 453" name="T93"/>
                <a:gd fmla="*/ 97310 w 498" name="T94"/>
                <a:gd fmla="*/ 203175 h 453" name="T95"/>
                <a:gd fmla="*/ 105865 w 498" name="T96"/>
                <a:gd fmla="*/ 109073 h 453" name="T97"/>
                <a:gd fmla="*/ 178580 w 498" name="T98"/>
                <a:gd fmla="*/ 49190 h 453" name="T99"/>
                <a:gd fmla="*/ 272682 w 498" name="T100"/>
                <a:gd fmla="*/ 58814 h 453" name="T101"/>
                <a:gd fmla="*/ 332565 w 498" name="T102"/>
                <a:gd fmla="*/ 131529 h 453" name="T103"/>
                <a:gd fmla="*/ 214938 w 498" name="T104"/>
                <a:gd fmla="*/ 319733 h 453" name="T105"/>
                <a:gd fmla="*/ 133668 w 498" name="T106"/>
                <a:gd fmla="*/ 296208 h 453" name="T107"/>
                <a:gd fmla="*/ 228839 w 498" name="T108"/>
                <a:gd fmla="*/ 304763 h 453" name="T109"/>
                <a:gd fmla="*/ 319733 w 498" name="T110"/>
                <a:gd fmla="*/ 255573 h 453" name="T111"/>
                <a:gd fmla="*/ 364645 w 498" name="T112"/>
                <a:gd fmla="*/ 193551 h 453" name="T113"/>
                <a:gd fmla="*/ 329357 w 498" name="T114"/>
                <a:gd fmla="*/ 267336 h 453" name="T115"/>
                <a:gd fmla="*/ 307970 w 498" name="T116"/>
                <a:gd fmla="*/ 287653 h 453" name="T117"/>
                <a:gd fmla="*/ 240602 w 498" name="T118"/>
                <a:gd fmla="*/ 317595 h 453" name="T119"/>
                <a:gd fmla="*/ 328288 w 498" name="T120"/>
                <a:gd fmla="*/ 290861 h 453" name="T121"/>
                <a:gd fmla="*/ 331496 w 498" name="T122"/>
                <a:gd fmla="*/ 302624 h 453" name="T123"/>
                <a:gd fmla="*/ 516492 w 498" name="T124"/>
                <a:gd fmla="*/ 440569 h 453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  <a:gd fmla="*/ 0 w 498" name="T189"/>
                <a:gd fmla="*/ 0 h 453" name="T190"/>
                <a:gd fmla="*/ 498 w 498" name="T191"/>
                <a:gd fmla="*/ 453 h 453" name="T192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T192" l="T189" r="T191" t="T190"/>
              <a:pathLst>
                <a:path h="452" w="498">
                  <a:moveTo>
                    <a:pt x="496" y="398"/>
                  </a:moveTo>
                  <a:lnTo>
                    <a:pt x="496" y="398"/>
                  </a:lnTo>
                  <a:lnTo>
                    <a:pt x="485" y="387"/>
                  </a:lnTo>
                  <a:lnTo>
                    <a:pt x="350" y="252"/>
                  </a:lnTo>
                  <a:lnTo>
                    <a:pt x="348" y="251"/>
                  </a:lnTo>
                  <a:lnTo>
                    <a:pt x="346" y="250"/>
                  </a:lnTo>
                  <a:lnTo>
                    <a:pt x="342" y="251"/>
                  </a:lnTo>
                  <a:lnTo>
                    <a:pt x="340" y="252"/>
                  </a:lnTo>
                  <a:lnTo>
                    <a:pt x="337" y="256"/>
                  </a:lnTo>
                  <a:lnTo>
                    <a:pt x="328" y="247"/>
                  </a:lnTo>
                  <a:lnTo>
                    <a:pt x="338" y="232"/>
                  </a:lnTo>
                  <a:lnTo>
                    <a:pt x="346" y="217"/>
                  </a:lnTo>
                  <a:lnTo>
                    <a:pt x="351" y="199"/>
                  </a:lnTo>
                  <a:lnTo>
                    <a:pt x="355" y="183"/>
                  </a:lnTo>
                  <a:lnTo>
                    <a:pt x="376" y="185"/>
                  </a:lnTo>
                  <a:lnTo>
                    <a:pt x="379" y="191"/>
                  </a:lnTo>
                  <a:lnTo>
                    <a:pt x="382" y="195"/>
                  </a:lnTo>
                  <a:lnTo>
                    <a:pt x="388" y="198"/>
                  </a:lnTo>
                  <a:lnTo>
                    <a:pt x="394" y="199"/>
                  </a:lnTo>
                  <a:lnTo>
                    <a:pt x="399" y="199"/>
                  </a:lnTo>
                  <a:lnTo>
                    <a:pt x="402" y="198"/>
                  </a:lnTo>
                  <a:lnTo>
                    <a:pt x="405" y="196"/>
                  </a:lnTo>
                  <a:lnTo>
                    <a:pt x="407" y="194"/>
                  </a:lnTo>
                  <a:lnTo>
                    <a:pt x="410" y="191"/>
                  </a:lnTo>
                  <a:lnTo>
                    <a:pt x="412" y="188"/>
                  </a:lnTo>
                  <a:lnTo>
                    <a:pt x="413" y="184"/>
                  </a:lnTo>
                  <a:lnTo>
                    <a:pt x="414" y="181"/>
                  </a:lnTo>
                  <a:lnTo>
                    <a:pt x="413" y="176"/>
                  </a:lnTo>
                  <a:lnTo>
                    <a:pt x="412" y="172"/>
                  </a:lnTo>
                  <a:lnTo>
                    <a:pt x="470" y="103"/>
                  </a:lnTo>
                  <a:lnTo>
                    <a:pt x="473" y="104"/>
                  </a:lnTo>
                  <a:lnTo>
                    <a:pt x="477" y="104"/>
                  </a:lnTo>
                  <a:lnTo>
                    <a:pt x="481" y="104"/>
                  </a:lnTo>
                  <a:lnTo>
                    <a:pt x="484" y="103"/>
                  </a:lnTo>
                  <a:lnTo>
                    <a:pt x="487" y="101"/>
                  </a:lnTo>
                  <a:lnTo>
                    <a:pt x="490" y="99"/>
                  </a:lnTo>
                  <a:lnTo>
                    <a:pt x="493" y="96"/>
                  </a:lnTo>
                  <a:lnTo>
                    <a:pt x="495" y="93"/>
                  </a:lnTo>
                  <a:lnTo>
                    <a:pt x="496" y="89"/>
                  </a:lnTo>
                  <a:lnTo>
                    <a:pt x="496" y="86"/>
                  </a:lnTo>
                  <a:lnTo>
                    <a:pt x="496" y="82"/>
                  </a:lnTo>
                  <a:lnTo>
                    <a:pt x="495" y="79"/>
                  </a:lnTo>
                  <a:lnTo>
                    <a:pt x="493" y="75"/>
                  </a:lnTo>
                  <a:lnTo>
                    <a:pt x="490" y="72"/>
                  </a:lnTo>
                  <a:lnTo>
                    <a:pt x="487" y="70"/>
                  </a:lnTo>
                  <a:lnTo>
                    <a:pt x="484" y="68"/>
                  </a:lnTo>
                  <a:lnTo>
                    <a:pt x="481" y="67"/>
                  </a:lnTo>
                  <a:lnTo>
                    <a:pt x="477" y="67"/>
                  </a:lnTo>
                  <a:lnTo>
                    <a:pt x="473" y="67"/>
                  </a:lnTo>
                  <a:lnTo>
                    <a:pt x="470" y="68"/>
                  </a:lnTo>
                  <a:lnTo>
                    <a:pt x="467" y="70"/>
                  </a:lnTo>
                  <a:lnTo>
                    <a:pt x="463" y="72"/>
                  </a:lnTo>
                  <a:lnTo>
                    <a:pt x="461" y="75"/>
                  </a:lnTo>
                  <a:lnTo>
                    <a:pt x="459" y="79"/>
                  </a:lnTo>
                  <a:lnTo>
                    <a:pt x="458" y="82"/>
                  </a:lnTo>
                  <a:lnTo>
                    <a:pt x="458" y="86"/>
                  </a:lnTo>
                  <a:lnTo>
                    <a:pt x="459" y="89"/>
                  </a:lnTo>
                  <a:lnTo>
                    <a:pt x="460" y="94"/>
                  </a:lnTo>
                  <a:lnTo>
                    <a:pt x="401" y="163"/>
                  </a:lnTo>
                  <a:lnTo>
                    <a:pt x="394" y="162"/>
                  </a:lnTo>
                  <a:lnTo>
                    <a:pt x="389" y="163"/>
                  </a:lnTo>
                  <a:lnTo>
                    <a:pt x="385" y="165"/>
                  </a:lnTo>
                  <a:lnTo>
                    <a:pt x="381" y="167"/>
                  </a:lnTo>
                  <a:lnTo>
                    <a:pt x="378" y="171"/>
                  </a:lnTo>
                  <a:lnTo>
                    <a:pt x="358" y="169"/>
                  </a:lnTo>
                  <a:lnTo>
                    <a:pt x="358" y="156"/>
                  </a:lnTo>
                  <a:lnTo>
                    <a:pt x="356" y="140"/>
                  </a:lnTo>
                  <a:lnTo>
                    <a:pt x="354" y="125"/>
                  </a:lnTo>
                  <a:lnTo>
                    <a:pt x="351" y="111"/>
                  </a:lnTo>
                  <a:lnTo>
                    <a:pt x="346" y="96"/>
                  </a:lnTo>
                  <a:lnTo>
                    <a:pt x="339" y="82"/>
                  </a:lnTo>
                  <a:lnTo>
                    <a:pt x="332" y="69"/>
                  </a:lnTo>
                  <a:lnTo>
                    <a:pt x="322" y="57"/>
                  </a:lnTo>
                  <a:lnTo>
                    <a:pt x="312" y="45"/>
                  </a:lnTo>
                  <a:lnTo>
                    <a:pt x="300" y="34"/>
                  </a:lnTo>
                  <a:lnTo>
                    <a:pt x="287" y="26"/>
                  </a:lnTo>
                  <a:lnTo>
                    <a:pt x="274" y="18"/>
                  </a:lnTo>
                  <a:lnTo>
                    <a:pt x="260" y="12"/>
                  </a:lnTo>
                  <a:lnTo>
                    <a:pt x="246" y="6"/>
                  </a:lnTo>
                  <a:lnTo>
                    <a:pt x="231" y="2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85" y="0"/>
                  </a:lnTo>
                  <a:lnTo>
                    <a:pt x="170" y="2"/>
                  </a:lnTo>
                  <a:lnTo>
                    <a:pt x="155" y="6"/>
                  </a:lnTo>
                  <a:lnTo>
                    <a:pt x="140" y="12"/>
                  </a:lnTo>
                  <a:lnTo>
                    <a:pt x="126" y="18"/>
                  </a:lnTo>
                  <a:lnTo>
                    <a:pt x="113" y="26"/>
                  </a:lnTo>
                  <a:lnTo>
                    <a:pt x="102" y="35"/>
                  </a:lnTo>
                  <a:lnTo>
                    <a:pt x="90" y="45"/>
                  </a:lnTo>
                  <a:lnTo>
                    <a:pt x="79" y="57"/>
                  </a:lnTo>
                  <a:lnTo>
                    <a:pt x="70" y="70"/>
                  </a:lnTo>
                  <a:lnTo>
                    <a:pt x="62" y="83"/>
                  </a:lnTo>
                  <a:lnTo>
                    <a:pt x="55" y="96"/>
                  </a:lnTo>
                  <a:lnTo>
                    <a:pt x="51" y="111"/>
                  </a:lnTo>
                  <a:lnTo>
                    <a:pt x="47" y="125"/>
                  </a:lnTo>
                  <a:lnTo>
                    <a:pt x="44" y="141"/>
                  </a:lnTo>
                  <a:lnTo>
                    <a:pt x="43" y="156"/>
                  </a:lnTo>
                  <a:lnTo>
                    <a:pt x="44" y="175"/>
                  </a:lnTo>
                  <a:lnTo>
                    <a:pt x="48" y="193"/>
                  </a:lnTo>
                  <a:lnTo>
                    <a:pt x="53" y="210"/>
                  </a:lnTo>
                  <a:lnTo>
                    <a:pt x="61" y="226"/>
                  </a:lnTo>
                  <a:lnTo>
                    <a:pt x="69" y="242"/>
                  </a:lnTo>
                  <a:lnTo>
                    <a:pt x="80" y="256"/>
                  </a:lnTo>
                  <a:lnTo>
                    <a:pt x="92" y="269"/>
                  </a:lnTo>
                  <a:lnTo>
                    <a:pt x="105" y="280"/>
                  </a:lnTo>
                  <a:lnTo>
                    <a:pt x="88" y="306"/>
                  </a:lnTo>
                  <a:lnTo>
                    <a:pt x="83" y="305"/>
                  </a:lnTo>
                  <a:lnTo>
                    <a:pt x="77" y="306"/>
                  </a:lnTo>
                  <a:lnTo>
                    <a:pt x="71" y="310"/>
                  </a:lnTo>
                  <a:lnTo>
                    <a:pt x="38" y="288"/>
                  </a:lnTo>
                  <a:lnTo>
                    <a:pt x="38" y="285"/>
                  </a:lnTo>
                  <a:lnTo>
                    <a:pt x="38" y="280"/>
                  </a:lnTo>
                  <a:lnTo>
                    <a:pt x="37" y="277"/>
                  </a:lnTo>
                  <a:lnTo>
                    <a:pt x="35" y="274"/>
                  </a:lnTo>
                  <a:lnTo>
                    <a:pt x="32" y="271"/>
                  </a:lnTo>
                  <a:lnTo>
                    <a:pt x="29" y="269"/>
                  </a:lnTo>
                  <a:lnTo>
                    <a:pt x="26" y="268"/>
                  </a:lnTo>
                  <a:lnTo>
                    <a:pt x="23" y="266"/>
                  </a:lnTo>
                  <a:lnTo>
                    <a:pt x="20" y="265"/>
                  </a:lnTo>
                  <a:lnTo>
                    <a:pt x="15" y="266"/>
                  </a:lnTo>
                  <a:lnTo>
                    <a:pt x="12" y="268"/>
                  </a:lnTo>
                  <a:lnTo>
                    <a:pt x="9" y="269"/>
                  </a:lnTo>
                  <a:lnTo>
                    <a:pt x="5" y="271"/>
                  </a:lnTo>
                  <a:lnTo>
                    <a:pt x="3" y="274"/>
                  </a:lnTo>
                  <a:lnTo>
                    <a:pt x="1" y="277"/>
                  </a:lnTo>
                  <a:lnTo>
                    <a:pt x="0" y="280"/>
                  </a:lnTo>
                  <a:lnTo>
                    <a:pt x="0" y="285"/>
                  </a:lnTo>
                  <a:lnTo>
                    <a:pt x="0" y="288"/>
                  </a:lnTo>
                  <a:lnTo>
                    <a:pt x="1" y="292"/>
                  </a:lnTo>
                  <a:lnTo>
                    <a:pt x="3" y="295"/>
                  </a:lnTo>
                  <a:lnTo>
                    <a:pt x="5" y="298"/>
                  </a:lnTo>
                  <a:lnTo>
                    <a:pt x="9" y="300"/>
                  </a:lnTo>
                  <a:lnTo>
                    <a:pt x="12" y="302"/>
                  </a:lnTo>
                  <a:lnTo>
                    <a:pt x="15" y="303"/>
                  </a:lnTo>
                  <a:lnTo>
                    <a:pt x="20" y="303"/>
                  </a:lnTo>
                  <a:lnTo>
                    <a:pt x="25" y="302"/>
                  </a:lnTo>
                  <a:lnTo>
                    <a:pt x="29" y="300"/>
                  </a:lnTo>
                  <a:lnTo>
                    <a:pt x="64" y="322"/>
                  </a:lnTo>
                  <a:lnTo>
                    <a:pt x="64" y="325"/>
                  </a:lnTo>
                  <a:lnTo>
                    <a:pt x="64" y="328"/>
                  </a:lnTo>
                  <a:lnTo>
                    <a:pt x="65" y="332"/>
                  </a:lnTo>
                  <a:lnTo>
                    <a:pt x="67" y="336"/>
                  </a:lnTo>
                  <a:lnTo>
                    <a:pt x="69" y="338"/>
                  </a:lnTo>
                  <a:lnTo>
                    <a:pt x="72" y="340"/>
                  </a:lnTo>
                  <a:lnTo>
                    <a:pt x="76" y="342"/>
                  </a:lnTo>
                  <a:lnTo>
                    <a:pt x="79" y="343"/>
                  </a:lnTo>
                  <a:lnTo>
                    <a:pt x="83" y="343"/>
                  </a:lnTo>
                  <a:lnTo>
                    <a:pt x="86" y="343"/>
                  </a:lnTo>
                  <a:lnTo>
                    <a:pt x="90" y="342"/>
                  </a:lnTo>
                  <a:lnTo>
                    <a:pt x="93" y="340"/>
                  </a:lnTo>
                  <a:lnTo>
                    <a:pt x="96" y="338"/>
                  </a:lnTo>
                  <a:lnTo>
                    <a:pt x="98" y="336"/>
                  </a:lnTo>
                  <a:lnTo>
                    <a:pt x="101" y="332"/>
                  </a:lnTo>
                  <a:lnTo>
                    <a:pt x="102" y="328"/>
                  </a:lnTo>
                  <a:lnTo>
                    <a:pt x="102" y="325"/>
                  </a:lnTo>
                  <a:lnTo>
                    <a:pt x="101" y="319"/>
                  </a:lnTo>
                  <a:lnTo>
                    <a:pt x="98" y="314"/>
                  </a:lnTo>
                  <a:lnTo>
                    <a:pt x="117" y="289"/>
                  </a:lnTo>
                  <a:lnTo>
                    <a:pt x="126" y="295"/>
                  </a:lnTo>
                  <a:lnTo>
                    <a:pt x="136" y="299"/>
                  </a:lnTo>
                  <a:lnTo>
                    <a:pt x="146" y="303"/>
                  </a:lnTo>
                  <a:lnTo>
                    <a:pt x="157" y="306"/>
                  </a:lnTo>
                  <a:lnTo>
                    <a:pt x="166" y="310"/>
                  </a:lnTo>
                  <a:lnTo>
                    <a:pt x="178" y="312"/>
                  </a:lnTo>
                  <a:lnTo>
                    <a:pt x="189" y="313"/>
                  </a:lnTo>
                  <a:lnTo>
                    <a:pt x="201" y="313"/>
                  </a:lnTo>
                  <a:lnTo>
                    <a:pt x="213" y="313"/>
                  </a:lnTo>
                  <a:lnTo>
                    <a:pt x="225" y="311"/>
                  </a:lnTo>
                  <a:lnTo>
                    <a:pt x="237" y="309"/>
                  </a:lnTo>
                  <a:lnTo>
                    <a:pt x="248" y="305"/>
                  </a:lnTo>
                  <a:lnTo>
                    <a:pt x="260" y="302"/>
                  </a:lnTo>
                  <a:lnTo>
                    <a:pt x="271" y="297"/>
                  </a:lnTo>
                  <a:lnTo>
                    <a:pt x="282" y="291"/>
                  </a:lnTo>
                  <a:lnTo>
                    <a:pt x="292" y="284"/>
                  </a:lnTo>
                  <a:lnTo>
                    <a:pt x="300" y="292"/>
                  </a:lnTo>
                  <a:lnTo>
                    <a:pt x="297" y="296"/>
                  </a:lnTo>
                  <a:lnTo>
                    <a:pt x="295" y="298"/>
                  </a:lnTo>
                  <a:lnTo>
                    <a:pt x="295" y="301"/>
                  </a:lnTo>
                  <a:lnTo>
                    <a:pt x="295" y="303"/>
                  </a:lnTo>
                  <a:lnTo>
                    <a:pt x="297" y="305"/>
                  </a:lnTo>
                  <a:lnTo>
                    <a:pt x="312" y="322"/>
                  </a:lnTo>
                  <a:lnTo>
                    <a:pt x="432" y="440"/>
                  </a:lnTo>
                  <a:lnTo>
                    <a:pt x="443" y="451"/>
                  </a:lnTo>
                  <a:lnTo>
                    <a:pt x="445" y="452"/>
                  </a:lnTo>
                  <a:lnTo>
                    <a:pt x="447" y="453"/>
                  </a:lnTo>
                  <a:lnTo>
                    <a:pt x="458" y="452"/>
                  </a:lnTo>
                  <a:lnTo>
                    <a:pt x="467" y="449"/>
                  </a:lnTo>
                  <a:lnTo>
                    <a:pt x="475" y="445"/>
                  </a:lnTo>
                  <a:lnTo>
                    <a:pt x="483" y="438"/>
                  </a:lnTo>
                  <a:lnTo>
                    <a:pt x="489" y="431"/>
                  </a:lnTo>
                  <a:lnTo>
                    <a:pt x="494" y="422"/>
                  </a:lnTo>
                  <a:lnTo>
                    <a:pt x="497" y="413"/>
                  </a:lnTo>
                  <a:lnTo>
                    <a:pt x="498" y="403"/>
                  </a:lnTo>
                  <a:lnTo>
                    <a:pt x="497" y="400"/>
                  </a:lnTo>
                  <a:lnTo>
                    <a:pt x="496" y="398"/>
                  </a:lnTo>
                  <a:close/>
                  <a:moveTo>
                    <a:pt x="481" y="83"/>
                  </a:moveTo>
                  <a:lnTo>
                    <a:pt x="480" y="82"/>
                  </a:lnTo>
                  <a:lnTo>
                    <a:pt x="481" y="83"/>
                  </a:lnTo>
                  <a:close/>
                  <a:moveTo>
                    <a:pt x="327" y="316"/>
                  </a:moveTo>
                  <a:lnTo>
                    <a:pt x="361" y="283"/>
                  </a:lnTo>
                  <a:lnTo>
                    <a:pt x="470" y="393"/>
                  </a:lnTo>
                  <a:lnTo>
                    <a:pt x="437" y="426"/>
                  </a:lnTo>
                  <a:lnTo>
                    <a:pt x="327" y="316"/>
                  </a:lnTo>
                  <a:close/>
                  <a:moveTo>
                    <a:pt x="312" y="301"/>
                  </a:moveTo>
                  <a:lnTo>
                    <a:pt x="346" y="268"/>
                  </a:lnTo>
                  <a:lnTo>
                    <a:pt x="351" y="273"/>
                  </a:lnTo>
                  <a:lnTo>
                    <a:pt x="318" y="306"/>
                  </a:lnTo>
                  <a:lnTo>
                    <a:pt x="312" y="301"/>
                  </a:lnTo>
                  <a:close/>
                  <a:moveTo>
                    <a:pt x="58" y="156"/>
                  </a:moveTo>
                  <a:lnTo>
                    <a:pt x="58" y="156"/>
                  </a:lnTo>
                  <a:lnTo>
                    <a:pt x="58" y="142"/>
                  </a:lnTo>
                  <a:lnTo>
                    <a:pt x="61" y="128"/>
                  </a:lnTo>
                  <a:lnTo>
                    <a:pt x="64" y="115"/>
                  </a:lnTo>
                  <a:lnTo>
                    <a:pt x="68" y="101"/>
                  </a:lnTo>
                  <a:lnTo>
                    <a:pt x="75" y="89"/>
                  </a:lnTo>
                  <a:lnTo>
                    <a:pt x="82" y="77"/>
                  </a:lnTo>
                  <a:lnTo>
                    <a:pt x="90" y="66"/>
                  </a:lnTo>
                  <a:lnTo>
                    <a:pt x="99" y="56"/>
                  </a:lnTo>
                  <a:lnTo>
                    <a:pt x="110" y="46"/>
                  </a:lnTo>
                  <a:lnTo>
                    <a:pt x="121" y="37"/>
                  </a:lnTo>
                  <a:lnTo>
                    <a:pt x="133" y="30"/>
                  </a:lnTo>
                  <a:lnTo>
                    <a:pt x="146" y="25"/>
                  </a:lnTo>
                  <a:lnTo>
                    <a:pt x="159" y="19"/>
                  </a:lnTo>
                  <a:lnTo>
                    <a:pt x="173" y="16"/>
                  </a:lnTo>
                  <a:lnTo>
                    <a:pt x="187" y="14"/>
                  </a:lnTo>
                  <a:lnTo>
                    <a:pt x="201" y="14"/>
                  </a:lnTo>
                  <a:lnTo>
                    <a:pt x="215" y="14"/>
                  </a:lnTo>
                  <a:lnTo>
                    <a:pt x="229" y="16"/>
                  </a:lnTo>
                  <a:lnTo>
                    <a:pt x="242" y="19"/>
                  </a:lnTo>
                  <a:lnTo>
                    <a:pt x="255" y="25"/>
                  </a:lnTo>
                  <a:lnTo>
                    <a:pt x="268" y="30"/>
                  </a:lnTo>
                  <a:lnTo>
                    <a:pt x="280" y="37"/>
                  </a:lnTo>
                  <a:lnTo>
                    <a:pt x="291" y="46"/>
                  </a:lnTo>
                  <a:lnTo>
                    <a:pt x="301" y="55"/>
                  </a:lnTo>
                  <a:lnTo>
                    <a:pt x="311" y="66"/>
                  </a:lnTo>
                  <a:lnTo>
                    <a:pt x="320" y="77"/>
                  </a:lnTo>
                  <a:lnTo>
                    <a:pt x="327" y="89"/>
                  </a:lnTo>
                  <a:lnTo>
                    <a:pt x="333" y="101"/>
                  </a:lnTo>
                  <a:lnTo>
                    <a:pt x="337" y="114"/>
                  </a:lnTo>
                  <a:lnTo>
                    <a:pt x="340" y="128"/>
                  </a:lnTo>
                  <a:lnTo>
                    <a:pt x="342" y="142"/>
                  </a:lnTo>
                  <a:lnTo>
                    <a:pt x="344" y="156"/>
                  </a:lnTo>
                  <a:lnTo>
                    <a:pt x="344" y="167"/>
                  </a:lnTo>
                  <a:lnTo>
                    <a:pt x="329" y="165"/>
                  </a:lnTo>
                  <a:lnTo>
                    <a:pt x="329" y="156"/>
                  </a:lnTo>
                  <a:lnTo>
                    <a:pt x="329" y="143"/>
                  </a:lnTo>
                  <a:lnTo>
                    <a:pt x="327" y="130"/>
                  </a:lnTo>
                  <a:lnTo>
                    <a:pt x="324" y="118"/>
                  </a:lnTo>
                  <a:lnTo>
                    <a:pt x="320" y="107"/>
                  </a:lnTo>
                  <a:lnTo>
                    <a:pt x="314" y="96"/>
                  </a:lnTo>
                  <a:lnTo>
                    <a:pt x="308" y="85"/>
                  </a:lnTo>
                  <a:lnTo>
                    <a:pt x="300" y="74"/>
                  </a:lnTo>
                  <a:lnTo>
                    <a:pt x="292" y="64"/>
                  </a:lnTo>
                  <a:lnTo>
                    <a:pt x="282" y="56"/>
                  </a:lnTo>
                  <a:lnTo>
                    <a:pt x="272" y="48"/>
                  </a:lnTo>
                  <a:lnTo>
                    <a:pt x="261" y="42"/>
                  </a:lnTo>
                  <a:lnTo>
                    <a:pt x="250" y="36"/>
                  </a:lnTo>
                  <a:lnTo>
                    <a:pt x="239" y="33"/>
                  </a:lnTo>
                  <a:lnTo>
                    <a:pt x="226" y="30"/>
                  </a:lnTo>
                  <a:lnTo>
                    <a:pt x="214" y="28"/>
                  </a:lnTo>
                  <a:lnTo>
                    <a:pt x="201" y="27"/>
                  </a:lnTo>
                  <a:lnTo>
                    <a:pt x="188" y="28"/>
                  </a:lnTo>
                  <a:lnTo>
                    <a:pt x="175" y="30"/>
                  </a:lnTo>
                  <a:lnTo>
                    <a:pt x="163" y="33"/>
                  </a:lnTo>
                  <a:lnTo>
                    <a:pt x="151" y="37"/>
                  </a:lnTo>
                  <a:lnTo>
                    <a:pt x="139" y="43"/>
                  </a:lnTo>
                  <a:lnTo>
                    <a:pt x="129" y="49"/>
                  </a:lnTo>
                  <a:lnTo>
                    <a:pt x="119" y="57"/>
                  </a:lnTo>
                  <a:lnTo>
                    <a:pt x="109" y="66"/>
                  </a:lnTo>
                  <a:lnTo>
                    <a:pt x="101" y="74"/>
                  </a:lnTo>
                  <a:lnTo>
                    <a:pt x="93" y="85"/>
                  </a:lnTo>
                  <a:lnTo>
                    <a:pt x="86" y="96"/>
                  </a:lnTo>
                  <a:lnTo>
                    <a:pt x="81" y="107"/>
                  </a:lnTo>
                  <a:lnTo>
                    <a:pt x="77" y="118"/>
                  </a:lnTo>
                  <a:lnTo>
                    <a:pt x="75" y="131"/>
                  </a:lnTo>
                  <a:lnTo>
                    <a:pt x="72" y="143"/>
                  </a:lnTo>
                  <a:lnTo>
                    <a:pt x="71" y="156"/>
                  </a:lnTo>
                  <a:lnTo>
                    <a:pt x="72" y="169"/>
                  </a:lnTo>
                  <a:lnTo>
                    <a:pt x="75" y="181"/>
                  </a:lnTo>
                  <a:lnTo>
                    <a:pt x="77" y="194"/>
                  </a:lnTo>
                  <a:lnTo>
                    <a:pt x="81" y="206"/>
                  </a:lnTo>
                  <a:lnTo>
                    <a:pt x="86" y="217"/>
                  </a:lnTo>
                  <a:lnTo>
                    <a:pt x="93" y="228"/>
                  </a:lnTo>
                  <a:lnTo>
                    <a:pt x="101" y="238"/>
                  </a:lnTo>
                  <a:lnTo>
                    <a:pt x="109" y="247"/>
                  </a:lnTo>
                  <a:lnTo>
                    <a:pt x="121" y="258"/>
                  </a:lnTo>
                  <a:lnTo>
                    <a:pt x="113" y="269"/>
                  </a:lnTo>
                  <a:lnTo>
                    <a:pt x="102" y="259"/>
                  </a:lnTo>
                  <a:lnTo>
                    <a:pt x="91" y="247"/>
                  </a:lnTo>
                  <a:lnTo>
                    <a:pt x="81" y="234"/>
                  </a:lnTo>
                  <a:lnTo>
                    <a:pt x="72" y="220"/>
                  </a:lnTo>
                  <a:lnTo>
                    <a:pt x="67" y="205"/>
                  </a:lnTo>
                  <a:lnTo>
                    <a:pt x="62" y="190"/>
                  </a:lnTo>
                  <a:lnTo>
                    <a:pt x="58" y="174"/>
                  </a:lnTo>
                  <a:lnTo>
                    <a:pt x="58" y="156"/>
                  </a:lnTo>
                  <a:close/>
                  <a:moveTo>
                    <a:pt x="140" y="255"/>
                  </a:moveTo>
                  <a:lnTo>
                    <a:pt x="198" y="174"/>
                  </a:lnTo>
                  <a:lnTo>
                    <a:pt x="204" y="175"/>
                  </a:lnTo>
                  <a:lnTo>
                    <a:pt x="209" y="175"/>
                  </a:lnTo>
                  <a:lnTo>
                    <a:pt x="213" y="172"/>
                  </a:lnTo>
                  <a:lnTo>
                    <a:pt x="217" y="169"/>
                  </a:lnTo>
                  <a:lnTo>
                    <a:pt x="220" y="166"/>
                  </a:lnTo>
                  <a:lnTo>
                    <a:pt x="313" y="178"/>
                  </a:lnTo>
                  <a:lnTo>
                    <a:pt x="309" y="194"/>
                  </a:lnTo>
                  <a:lnTo>
                    <a:pt x="302" y="209"/>
                  </a:lnTo>
                  <a:lnTo>
                    <a:pt x="294" y="224"/>
                  </a:lnTo>
                  <a:lnTo>
                    <a:pt x="282" y="237"/>
                  </a:lnTo>
                  <a:lnTo>
                    <a:pt x="273" y="245"/>
                  </a:lnTo>
                  <a:lnTo>
                    <a:pt x="265" y="251"/>
                  </a:lnTo>
                  <a:lnTo>
                    <a:pt x="255" y="258"/>
                  </a:lnTo>
                  <a:lnTo>
                    <a:pt x="245" y="262"/>
                  </a:lnTo>
                  <a:lnTo>
                    <a:pt x="234" y="266"/>
                  </a:lnTo>
                  <a:lnTo>
                    <a:pt x="224" y="269"/>
                  </a:lnTo>
                  <a:lnTo>
                    <a:pt x="212" y="271"/>
                  </a:lnTo>
                  <a:lnTo>
                    <a:pt x="201" y="271"/>
                  </a:lnTo>
                  <a:lnTo>
                    <a:pt x="201" y="278"/>
                  </a:lnTo>
                  <a:lnTo>
                    <a:pt x="201" y="271"/>
                  </a:lnTo>
                  <a:lnTo>
                    <a:pt x="185" y="270"/>
                  </a:lnTo>
                  <a:lnTo>
                    <a:pt x="170" y="266"/>
                  </a:lnTo>
                  <a:lnTo>
                    <a:pt x="155" y="261"/>
                  </a:lnTo>
                  <a:lnTo>
                    <a:pt x="140" y="255"/>
                  </a:lnTo>
                  <a:close/>
                  <a:moveTo>
                    <a:pt x="223" y="152"/>
                  </a:moveTo>
                  <a:lnTo>
                    <a:pt x="223" y="152"/>
                  </a:lnTo>
                  <a:lnTo>
                    <a:pt x="220" y="147"/>
                  </a:lnTo>
                  <a:lnTo>
                    <a:pt x="216" y="141"/>
                  </a:lnTo>
                  <a:lnTo>
                    <a:pt x="211" y="139"/>
                  </a:lnTo>
                  <a:lnTo>
                    <a:pt x="204" y="137"/>
                  </a:lnTo>
                  <a:lnTo>
                    <a:pt x="200" y="138"/>
                  </a:lnTo>
                  <a:lnTo>
                    <a:pt x="197" y="139"/>
                  </a:lnTo>
                  <a:lnTo>
                    <a:pt x="193" y="140"/>
                  </a:lnTo>
                  <a:lnTo>
                    <a:pt x="190" y="143"/>
                  </a:lnTo>
                  <a:lnTo>
                    <a:pt x="188" y="145"/>
                  </a:lnTo>
                  <a:lnTo>
                    <a:pt x="187" y="149"/>
                  </a:lnTo>
                  <a:lnTo>
                    <a:pt x="186" y="152"/>
                  </a:lnTo>
                  <a:lnTo>
                    <a:pt x="185" y="156"/>
                  </a:lnTo>
                  <a:lnTo>
                    <a:pt x="186" y="161"/>
                  </a:lnTo>
                  <a:lnTo>
                    <a:pt x="187" y="164"/>
                  </a:lnTo>
                  <a:lnTo>
                    <a:pt x="130" y="246"/>
                  </a:lnTo>
                  <a:lnTo>
                    <a:pt x="120" y="237"/>
                  </a:lnTo>
                  <a:lnTo>
                    <a:pt x="111" y="229"/>
                  </a:lnTo>
                  <a:lnTo>
                    <a:pt x="105" y="220"/>
                  </a:lnTo>
                  <a:lnTo>
                    <a:pt x="99" y="210"/>
                  </a:lnTo>
                  <a:lnTo>
                    <a:pt x="94" y="201"/>
                  </a:lnTo>
                  <a:lnTo>
                    <a:pt x="91" y="190"/>
                  </a:lnTo>
                  <a:lnTo>
                    <a:pt x="88" y="179"/>
                  </a:lnTo>
                  <a:lnTo>
                    <a:pt x="86" y="167"/>
                  </a:lnTo>
                  <a:lnTo>
                    <a:pt x="85" y="156"/>
                  </a:lnTo>
                  <a:lnTo>
                    <a:pt x="86" y="144"/>
                  </a:lnTo>
                  <a:lnTo>
                    <a:pt x="88" y="134"/>
                  </a:lnTo>
                  <a:lnTo>
                    <a:pt x="91" y="123"/>
                  </a:lnTo>
                  <a:lnTo>
                    <a:pt x="94" y="112"/>
                  </a:lnTo>
                  <a:lnTo>
                    <a:pt x="99" y="102"/>
                  </a:lnTo>
                  <a:lnTo>
                    <a:pt x="105" y="93"/>
                  </a:lnTo>
                  <a:lnTo>
                    <a:pt x="111" y="84"/>
                  </a:lnTo>
                  <a:lnTo>
                    <a:pt x="119" y="75"/>
                  </a:lnTo>
                  <a:lnTo>
                    <a:pt x="128" y="68"/>
                  </a:lnTo>
                  <a:lnTo>
                    <a:pt x="137" y="60"/>
                  </a:lnTo>
                  <a:lnTo>
                    <a:pt x="147" y="55"/>
                  </a:lnTo>
                  <a:lnTo>
                    <a:pt x="157" y="50"/>
                  </a:lnTo>
                  <a:lnTo>
                    <a:pt x="167" y="46"/>
                  </a:lnTo>
                  <a:lnTo>
                    <a:pt x="178" y="44"/>
                  </a:lnTo>
                  <a:lnTo>
                    <a:pt x="189" y="42"/>
                  </a:lnTo>
                  <a:lnTo>
                    <a:pt x="201" y="42"/>
                  </a:lnTo>
                  <a:lnTo>
                    <a:pt x="212" y="42"/>
                  </a:lnTo>
                  <a:lnTo>
                    <a:pt x="224" y="44"/>
                  </a:lnTo>
                  <a:lnTo>
                    <a:pt x="234" y="46"/>
                  </a:lnTo>
                  <a:lnTo>
                    <a:pt x="244" y="50"/>
                  </a:lnTo>
                  <a:lnTo>
                    <a:pt x="255" y="55"/>
                  </a:lnTo>
                  <a:lnTo>
                    <a:pt x="265" y="60"/>
                  </a:lnTo>
                  <a:lnTo>
                    <a:pt x="273" y="68"/>
                  </a:lnTo>
                  <a:lnTo>
                    <a:pt x="282" y="75"/>
                  </a:lnTo>
                  <a:lnTo>
                    <a:pt x="290" y="84"/>
                  </a:lnTo>
                  <a:lnTo>
                    <a:pt x="296" y="93"/>
                  </a:lnTo>
                  <a:lnTo>
                    <a:pt x="302" y="102"/>
                  </a:lnTo>
                  <a:lnTo>
                    <a:pt x="307" y="112"/>
                  </a:lnTo>
                  <a:lnTo>
                    <a:pt x="311" y="123"/>
                  </a:lnTo>
                  <a:lnTo>
                    <a:pt x="313" y="134"/>
                  </a:lnTo>
                  <a:lnTo>
                    <a:pt x="315" y="144"/>
                  </a:lnTo>
                  <a:lnTo>
                    <a:pt x="315" y="156"/>
                  </a:lnTo>
                  <a:lnTo>
                    <a:pt x="315" y="164"/>
                  </a:lnTo>
                  <a:lnTo>
                    <a:pt x="223" y="152"/>
                  </a:lnTo>
                  <a:close/>
                  <a:moveTo>
                    <a:pt x="201" y="299"/>
                  </a:moveTo>
                  <a:lnTo>
                    <a:pt x="201" y="306"/>
                  </a:lnTo>
                  <a:lnTo>
                    <a:pt x="201" y="299"/>
                  </a:lnTo>
                  <a:lnTo>
                    <a:pt x="190" y="299"/>
                  </a:lnTo>
                  <a:lnTo>
                    <a:pt x="180" y="298"/>
                  </a:lnTo>
                  <a:lnTo>
                    <a:pt x="171" y="296"/>
                  </a:lnTo>
                  <a:lnTo>
                    <a:pt x="161" y="293"/>
                  </a:lnTo>
                  <a:lnTo>
                    <a:pt x="151" y="290"/>
                  </a:lnTo>
                  <a:lnTo>
                    <a:pt x="142" y="286"/>
                  </a:lnTo>
                  <a:lnTo>
                    <a:pt x="133" y="282"/>
                  </a:lnTo>
                  <a:lnTo>
                    <a:pt x="125" y="277"/>
                  </a:lnTo>
                  <a:lnTo>
                    <a:pt x="133" y="265"/>
                  </a:lnTo>
                  <a:lnTo>
                    <a:pt x="148" y="274"/>
                  </a:lnTo>
                  <a:lnTo>
                    <a:pt x="165" y="280"/>
                  </a:lnTo>
                  <a:lnTo>
                    <a:pt x="183" y="284"/>
                  </a:lnTo>
                  <a:lnTo>
                    <a:pt x="201" y="285"/>
                  </a:lnTo>
                  <a:lnTo>
                    <a:pt x="214" y="285"/>
                  </a:lnTo>
                  <a:lnTo>
                    <a:pt x="226" y="283"/>
                  </a:lnTo>
                  <a:lnTo>
                    <a:pt x="239" y="279"/>
                  </a:lnTo>
                  <a:lnTo>
                    <a:pt x="251" y="275"/>
                  </a:lnTo>
                  <a:lnTo>
                    <a:pt x="261" y="270"/>
                  </a:lnTo>
                  <a:lnTo>
                    <a:pt x="272" y="263"/>
                  </a:lnTo>
                  <a:lnTo>
                    <a:pt x="283" y="256"/>
                  </a:lnTo>
                  <a:lnTo>
                    <a:pt x="292" y="247"/>
                  </a:lnTo>
                  <a:lnTo>
                    <a:pt x="299" y="239"/>
                  </a:lnTo>
                  <a:lnTo>
                    <a:pt x="305" y="232"/>
                  </a:lnTo>
                  <a:lnTo>
                    <a:pt x="310" y="224"/>
                  </a:lnTo>
                  <a:lnTo>
                    <a:pt x="315" y="216"/>
                  </a:lnTo>
                  <a:lnTo>
                    <a:pt x="320" y="207"/>
                  </a:lnTo>
                  <a:lnTo>
                    <a:pt x="323" y="198"/>
                  </a:lnTo>
                  <a:lnTo>
                    <a:pt x="325" y="189"/>
                  </a:lnTo>
                  <a:lnTo>
                    <a:pt x="327" y="179"/>
                  </a:lnTo>
                  <a:lnTo>
                    <a:pt x="341" y="181"/>
                  </a:lnTo>
                  <a:lnTo>
                    <a:pt x="337" y="197"/>
                  </a:lnTo>
                  <a:lnTo>
                    <a:pt x="332" y="214"/>
                  </a:lnTo>
                  <a:lnTo>
                    <a:pt x="324" y="229"/>
                  </a:lnTo>
                  <a:lnTo>
                    <a:pt x="314" y="243"/>
                  </a:lnTo>
                  <a:lnTo>
                    <a:pt x="314" y="244"/>
                  </a:lnTo>
                  <a:lnTo>
                    <a:pt x="308" y="250"/>
                  </a:lnTo>
                  <a:lnTo>
                    <a:pt x="301" y="257"/>
                  </a:lnTo>
                  <a:lnTo>
                    <a:pt x="295" y="263"/>
                  </a:lnTo>
                  <a:lnTo>
                    <a:pt x="288" y="269"/>
                  </a:lnTo>
                  <a:lnTo>
                    <a:pt x="288" y="270"/>
                  </a:lnTo>
                  <a:lnTo>
                    <a:pt x="279" y="276"/>
                  </a:lnTo>
                  <a:lnTo>
                    <a:pt x="268" y="282"/>
                  </a:lnTo>
                  <a:lnTo>
                    <a:pt x="258" y="287"/>
                  </a:lnTo>
                  <a:lnTo>
                    <a:pt x="247" y="291"/>
                  </a:lnTo>
                  <a:lnTo>
                    <a:pt x="236" y="295"/>
                  </a:lnTo>
                  <a:lnTo>
                    <a:pt x="225" y="297"/>
                  </a:lnTo>
                  <a:lnTo>
                    <a:pt x="213" y="299"/>
                  </a:lnTo>
                  <a:lnTo>
                    <a:pt x="201" y="299"/>
                  </a:lnTo>
                  <a:close/>
                  <a:moveTo>
                    <a:pt x="302" y="275"/>
                  </a:moveTo>
                  <a:lnTo>
                    <a:pt x="302" y="275"/>
                  </a:lnTo>
                  <a:lnTo>
                    <a:pt x="304" y="275"/>
                  </a:lnTo>
                  <a:lnTo>
                    <a:pt x="307" y="272"/>
                  </a:lnTo>
                  <a:lnTo>
                    <a:pt x="311" y="268"/>
                  </a:lnTo>
                  <a:lnTo>
                    <a:pt x="312" y="266"/>
                  </a:lnTo>
                  <a:lnTo>
                    <a:pt x="320" y="259"/>
                  </a:lnTo>
                  <a:lnTo>
                    <a:pt x="320" y="258"/>
                  </a:lnTo>
                  <a:lnTo>
                    <a:pt x="327" y="265"/>
                  </a:lnTo>
                  <a:lnTo>
                    <a:pt x="310" y="283"/>
                  </a:lnTo>
                  <a:lnTo>
                    <a:pt x="302" y="275"/>
                  </a:lnTo>
                  <a:close/>
                  <a:moveTo>
                    <a:pt x="450" y="439"/>
                  </a:moveTo>
                  <a:lnTo>
                    <a:pt x="447" y="436"/>
                  </a:lnTo>
                  <a:lnTo>
                    <a:pt x="481" y="403"/>
                  </a:lnTo>
                  <a:lnTo>
                    <a:pt x="484" y="406"/>
                  </a:lnTo>
                  <a:lnTo>
                    <a:pt x="483" y="412"/>
                  </a:lnTo>
                  <a:lnTo>
                    <a:pt x="481" y="418"/>
                  </a:lnTo>
                  <a:lnTo>
                    <a:pt x="477" y="424"/>
                  </a:lnTo>
                  <a:lnTo>
                    <a:pt x="473" y="428"/>
                  </a:lnTo>
                  <a:lnTo>
                    <a:pt x="468" y="433"/>
                  </a:lnTo>
                  <a:lnTo>
                    <a:pt x="462" y="436"/>
                  </a:lnTo>
                  <a:lnTo>
                    <a:pt x="457" y="438"/>
                  </a:lnTo>
                  <a:lnTo>
                    <a:pt x="450" y="4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4348" name="Group 74"/>
          <p:cNvGrpSpPr/>
          <p:nvPr/>
        </p:nvGrpSpPr>
        <p:grpSpPr>
          <a:xfrm>
            <a:off x="5483225" y="1930400"/>
            <a:ext cx="1225550" cy="1227138"/>
            <a:chOff x="5612317" y="2078126"/>
            <a:chExt cx="932682" cy="932682"/>
          </a:xfrm>
        </p:grpSpPr>
        <p:sp>
          <p:nvSpPr>
            <p:cNvPr id="19" name="타원 84"/>
            <p:cNvSpPr/>
            <p:nvPr/>
          </p:nvSpPr>
          <p:spPr>
            <a:xfrm>
              <a:off x="5612317" y="2078126"/>
              <a:ext cx="932682" cy="932682"/>
            </a:xfrm>
            <a:prstGeom prst="ellipse">
              <a:avLst/>
            </a:prstGeom>
            <a:solidFill>
              <a:srgbClr val="91BA5B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 sz="24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Calibri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5854096" y="2288895"/>
              <a:ext cx="449124" cy="511145"/>
              <a:chOff x="8605838" y="5640388"/>
              <a:chExt cx="666750" cy="758825"/>
            </a:xfrm>
            <a:solidFill>
              <a:schemeClr val="bg1"/>
            </a:solidFill>
          </p:grpSpPr>
          <p:sp>
            <p:nvSpPr>
              <p:cNvPr id="38" name="Freeform 71"/>
              <p:cNvSpPr>
                <a:spLocks noEditPoints="1"/>
              </p:cNvSpPr>
              <p:nvPr/>
            </p:nvSpPr>
            <p:spPr bwMode="auto">
              <a:xfrm>
                <a:off x="8610600" y="5640388"/>
                <a:ext cx="661988" cy="468313"/>
              </a:xfrm>
              <a:custGeom>
                <a:gdLst>
                  <a:gd fmla="*/ 292 w 417" name="T0"/>
                  <a:gd fmla="*/ 113 h 295" name="T1"/>
                  <a:gd fmla="*/ 292 w 417" name="T2"/>
                  <a:gd fmla="*/ 0 h 295" name="T3"/>
                  <a:gd fmla="*/ 0 w 417" name="T4"/>
                  <a:gd fmla="*/ 0 h 295" name="T5"/>
                  <a:gd fmla="*/ 0 w 417" name="T6"/>
                  <a:gd fmla="*/ 211 h 295" name="T7"/>
                  <a:gd fmla="*/ 57 w 417" name="T8"/>
                  <a:gd fmla="*/ 211 h 295" name="T9"/>
                  <a:gd fmla="*/ 119 w 417" name="T10"/>
                  <a:gd fmla="*/ 273 h 295" name="T11"/>
                  <a:gd fmla="*/ 119 w 417" name="T12"/>
                  <a:gd fmla="*/ 211 h 295" name="T13"/>
                  <a:gd fmla="*/ 227 w 417" name="T14"/>
                  <a:gd fmla="*/ 211 h 295" name="T15"/>
                  <a:gd fmla="*/ 227 w 417" name="T16"/>
                  <a:gd fmla="*/ 252 h 295" name="T17"/>
                  <a:gd fmla="*/ 337 w 417" name="T18"/>
                  <a:gd fmla="*/ 252 h 295" name="T19"/>
                  <a:gd fmla="*/ 337 w 417" name="T20"/>
                  <a:gd fmla="*/ 295 h 295" name="T21"/>
                  <a:gd fmla="*/ 381 w 417" name="T22"/>
                  <a:gd fmla="*/ 252 h 295" name="T23"/>
                  <a:gd fmla="*/ 417 w 417" name="T24"/>
                  <a:gd fmla="*/ 252 h 295" name="T25"/>
                  <a:gd fmla="*/ 417 w 417" name="T26"/>
                  <a:gd fmla="*/ 113 h 295" name="T27"/>
                  <a:gd fmla="*/ 292 w 417" name="T28"/>
                  <a:gd fmla="*/ 113 h 295" name="T29"/>
                  <a:gd fmla="*/ 104 w 417" name="T30"/>
                  <a:gd fmla="*/ 197 h 295" name="T31"/>
                  <a:gd fmla="*/ 104 w 417" name="T32"/>
                  <a:gd fmla="*/ 239 h 295" name="T33"/>
                  <a:gd fmla="*/ 62 w 417" name="T34"/>
                  <a:gd fmla="*/ 197 h 295" name="T35"/>
                  <a:gd fmla="*/ 14 w 417" name="T36"/>
                  <a:gd fmla="*/ 197 h 295" name="T37"/>
                  <a:gd fmla="*/ 14 w 417" name="T38"/>
                  <a:gd fmla="*/ 14 h 295" name="T39"/>
                  <a:gd fmla="*/ 278 w 417" name="T40"/>
                  <a:gd fmla="*/ 14 h 295" name="T41"/>
                  <a:gd fmla="*/ 278 w 417" name="T42"/>
                  <a:gd fmla="*/ 197 h 295" name="T43"/>
                  <a:gd fmla="*/ 104 w 417" name="T44"/>
                  <a:gd fmla="*/ 197 h 295" name="T45"/>
                  <a:gd fmla="*/ 403 w 417" name="T46"/>
                  <a:gd fmla="*/ 238 h 295" name="T47"/>
                  <a:gd fmla="*/ 374 w 417" name="T48"/>
                  <a:gd fmla="*/ 238 h 295" name="T49"/>
                  <a:gd fmla="*/ 351 w 417" name="T50"/>
                  <a:gd fmla="*/ 260 h 295" name="T51"/>
                  <a:gd fmla="*/ 351 w 417" name="T52"/>
                  <a:gd fmla="*/ 238 h 295" name="T53"/>
                  <a:gd fmla="*/ 241 w 417" name="T54"/>
                  <a:gd fmla="*/ 238 h 295" name="T55"/>
                  <a:gd fmla="*/ 241 w 417" name="T56"/>
                  <a:gd fmla="*/ 211 h 295" name="T57"/>
                  <a:gd fmla="*/ 292 w 417" name="T58"/>
                  <a:gd fmla="*/ 211 h 295" name="T59"/>
                  <a:gd fmla="*/ 292 w 417" name="T60"/>
                  <a:gd fmla="*/ 127 h 295" name="T61"/>
                  <a:gd fmla="*/ 403 w 417" name="T62"/>
                  <a:gd fmla="*/ 127 h 295" name="T63"/>
                  <a:gd fmla="*/ 403 w 417" name="T64"/>
                  <a:gd fmla="*/ 238 h 295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295" w="417">
                    <a:moveTo>
                      <a:pt x="292" y="113"/>
                    </a:moveTo>
                    <a:lnTo>
                      <a:pt x="292" y="0"/>
                    </a:lnTo>
                    <a:lnTo>
                      <a:pt x="0" y="0"/>
                    </a:lnTo>
                    <a:lnTo>
                      <a:pt x="0" y="211"/>
                    </a:lnTo>
                    <a:lnTo>
                      <a:pt x="57" y="211"/>
                    </a:lnTo>
                    <a:lnTo>
                      <a:pt x="119" y="273"/>
                    </a:lnTo>
                    <a:lnTo>
                      <a:pt x="119" y="211"/>
                    </a:lnTo>
                    <a:lnTo>
                      <a:pt x="227" y="211"/>
                    </a:lnTo>
                    <a:lnTo>
                      <a:pt x="227" y="252"/>
                    </a:lnTo>
                    <a:lnTo>
                      <a:pt x="337" y="252"/>
                    </a:lnTo>
                    <a:lnTo>
                      <a:pt x="337" y="295"/>
                    </a:lnTo>
                    <a:lnTo>
                      <a:pt x="381" y="252"/>
                    </a:lnTo>
                    <a:lnTo>
                      <a:pt x="417" y="252"/>
                    </a:lnTo>
                    <a:lnTo>
                      <a:pt x="417" y="113"/>
                    </a:lnTo>
                    <a:lnTo>
                      <a:pt x="292" y="113"/>
                    </a:lnTo>
                    <a:close/>
                    <a:moveTo>
                      <a:pt x="104" y="197"/>
                    </a:moveTo>
                    <a:lnTo>
                      <a:pt x="104" y="239"/>
                    </a:lnTo>
                    <a:lnTo>
                      <a:pt x="62" y="197"/>
                    </a:lnTo>
                    <a:lnTo>
                      <a:pt x="14" y="197"/>
                    </a:lnTo>
                    <a:lnTo>
                      <a:pt x="14" y="14"/>
                    </a:lnTo>
                    <a:lnTo>
                      <a:pt x="278" y="14"/>
                    </a:lnTo>
                    <a:lnTo>
                      <a:pt x="278" y="197"/>
                    </a:lnTo>
                    <a:lnTo>
                      <a:pt x="104" y="197"/>
                    </a:lnTo>
                    <a:close/>
                    <a:moveTo>
                      <a:pt x="403" y="238"/>
                    </a:moveTo>
                    <a:lnTo>
                      <a:pt x="374" y="238"/>
                    </a:lnTo>
                    <a:lnTo>
                      <a:pt x="351" y="260"/>
                    </a:lnTo>
                    <a:lnTo>
                      <a:pt x="351" y="238"/>
                    </a:lnTo>
                    <a:lnTo>
                      <a:pt x="241" y="238"/>
                    </a:lnTo>
                    <a:lnTo>
                      <a:pt x="241" y="211"/>
                    </a:lnTo>
                    <a:lnTo>
                      <a:pt x="292" y="211"/>
                    </a:lnTo>
                    <a:lnTo>
                      <a:pt x="292" y="127"/>
                    </a:lnTo>
                    <a:lnTo>
                      <a:pt x="403" y="127"/>
                    </a:lnTo>
                    <a:lnTo>
                      <a:pt x="403" y="23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72"/>
              <p:cNvSpPr>
                <a:spLocks noEditPoints="1"/>
              </p:cNvSpPr>
              <p:nvPr/>
            </p:nvSpPr>
            <p:spPr bwMode="auto">
              <a:xfrm>
                <a:off x="8605838" y="6008688"/>
                <a:ext cx="488950" cy="390525"/>
              </a:xfrm>
              <a:custGeom>
                <a:gdLst>
                  <a:gd fmla="*/ 220 w 308" name="T0"/>
                  <a:gd fmla="*/ 70 h 246" name="T1"/>
                  <a:gd fmla="*/ 222 w 308" name="T2"/>
                  <a:gd fmla="*/ 18 h 246" name="T3"/>
                  <a:gd fmla="*/ 201 w 308" name="T4"/>
                  <a:gd fmla="*/ 0 h 246" name="T5"/>
                  <a:gd fmla="*/ 179 w 308" name="T6"/>
                  <a:gd fmla="*/ 0 h 246" name="T7"/>
                  <a:gd fmla="*/ 135 w 308" name="T8"/>
                  <a:gd fmla="*/ 91 h 246" name="T9"/>
                  <a:gd fmla="*/ 99 w 308" name="T10"/>
                  <a:gd fmla="*/ 106 h 246" name="T11"/>
                  <a:gd fmla="*/ 114 w 308" name="T12"/>
                  <a:gd fmla="*/ 229 h 246" name="T13"/>
                  <a:gd fmla="*/ 147 w 308" name="T14"/>
                  <a:gd fmla="*/ 215 h 246" name="T15"/>
                  <a:gd fmla="*/ 238 w 308" name="T16"/>
                  <a:gd fmla="*/ 225 h 246" name="T17"/>
                  <a:gd fmla="*/ 269 w 308" name="T18"/>
                  <a:gd fmla="*/ 221 h 246" name="T19"/>
                  <a:gd fmla="*/ 280 w 308" name="T20"/>
                  <a:gd fmla="*/ 200 h 246" name="T21"/>
                  <a:gd fmla="*/ 283 w 308" name="T22"/>
                  <a:gd fmla="*/ 184 h 246" name="T23"/>
                  <a:gd fmla="*/ 294 w 308" name="T24"/>
                  <a:gd fmla="*/ 165 h 246" name="T25"/>
                  <a:gd fmla="*/ 288 w 308" name="T26"/>
                  <a:gd fmla="*/ 149 h 246" name="T27"/>
                  <a:gd fmla="*/ 298 w 308" name="T28"/>
                  <a:gd fmla="*/ 129 h 246" name="T29"/>
                  <a:gd fmla="*/ 305 w 308" name="T30"/>
                  <a:gd fmla="*/ 106 h 246" name="T31"/>
                  <a:gd fmla="*/ 306 w 308" name="T32"/>
                  <a:gd fmla="*/ 84 h 246" name="T33"/>
                  <a:gd fmla="*/ 288 w 308" name="T34"/>
                  <a:gd fmla="*/ 70 h 246" name="T35"/>
                  <a:gd fmla="*/ 293 w 308" name="T36"/>
                  <a:gd fmla="*/ 98 h 246" name="T37"/>
                  <a:gd fmla="*/ 233 w 308" name="T38"/>
                  <a:gd fmla="*/ 104 h 246" name="T39"/>
                  <a:gd fmla="*/ 224 w 308" name="T40"/>
                  <a:gd fmla="*/ 93 h 246" name="T41"/>
                  <a:gd fmla="*/ 231 w 308" name="T42"/>
                  <a:gd fmla="*/ 84 h 246" name="T43"/>
                  <a:gd fmla="*/ 287 w 308" name="T44"/>
                  <a:gd fmla="*/ 84 h 246" name="T45"/>
                  <a:gd fmla="*/ 284 w 308" name="T46"/>
                  <a:gd fmla="*/ 129 h 246" name="T47"/>
                  <a:gd fmla="*/ 274 w 308" name="T48"/>
                  <a:gd fmla="*/ 140 h 246" name="T49"/>
                  <a:gd fmla="*/ 217 w 308" name="T50"/>
                  <a:gd fmla="*/ 136 h 246" name="T51"/>
                  <a:gd fmla="*/ 217 w 308" name="T52"/>
                  <a:gd fmla="*/ 121 h 246" name="T53"/>
                  <a:gd fmla="*/ 274 w 308" name="T54"/>
                  <a:gd fmla="*/ 118 h 246" name="T55"/>
                  <a:gd fmla="*/ 284 w 308" name="T56"/>
                  <a:gd fmla="*/ 129 h 246" name="T57"/>
                  <a:gd fmla="*/ 114 w 308" name="T58"/>
                  <a:gd fmla="*/ 215 h 246" name="T59"/>
                  <a:gd fmla="*/ 142 w 308" name="T60"/>
                  <a:gd fmla="*/ 113 h 246" name="T61"/>
                  <a:gd fmla="*/ 184 w 308" name="T62"/>
                  <a:gd fmla="*/ 58 h 246" name="T63"/>
                  <a:gd fmla="*/ 201 w 308" name="T64"/>
                  <a:gd fmla="*/ 16 h 246" name="T65"/>
                  <a:gd fmla="*/ 202 w 308" name="T66"/>
                  <a:gd fmla="*/ 80 h 246" name="T67"/>
                  <a:gd fmla="*/ 203 w 308" name="T68"/>
                  <a:gd fmla="*/ 84 h 246" name="T69"/>
                  <a:gd fmla="*/ 203 w 308" name="T70"/>
                  <a:gd fmla="*/ 112 h 246" name="T71"/>
                  <a:gd fmla="*/ 183 w 308" name="T72"/>
                  <a:gd fmla="*/ 141 h 246" name="T73"/>
                  <a:gd fmla="*/ 148 w 308" name="T74"/>
                  <a:gd fmla="*/ 160 h 246" name="T75"/>
                  <a:gd fmla="*/ 166 w 308" name="T76"/>
                  <a:gd fmla="*/ 162 h 246" name="T77"/>
                  <a:gd fmla="*/ 203 w 308" name="T78"/>
                  <a:gd fmla="*/ 142 h 246" name="T79"/>
                  <a:gd fmla="*/ 198 w 308" name="T80"/>
                  <a:gd fmla="*/ 153 h 246" name="T81"/>
                  <a:gd fmla="*/ 197 w 308" name="T82"/>
                  <a:gd fmla="*/ 174 h 246" name="T83"/>
                  <a:gd fmla="*/ 197 w 308" name="T84"/>
                  <a:gd fmla="*/ 190 h 246" name="T85"/>
                  <a:gd fmla="*/ 198 w 308" name="T86"/>
                  <a:gd fmla="*/ 211 h 246" name="T87"/>
                  <a:gd fmla="*/ 153 w 308" name="T88"/>
                  <a:gd fmla="*/ 203 h 246" name="T89"/>
                  <a:gd fmla="*/ 219 w 308" name="T90"/>
                  <a:gd fmla="*/ 210 h 246" name="T91"/>
                  <a:gd fmla="*/ 209 w 308" name="T92"/>
                  <a:gd fmla="*/ 200 h 246" name="T93"/>
                  <a:gd fmla="*/ 255 w 308" name="T94"/>
                  <a:gd fmla="*/ 189 h 246" name="T95"/>
                  <a:gd fmla="*/ 266 w 308" name="T96"/>
                  <a:gd fmla="*/ 200 h 246" name="T97"/>
                  <a:gd fmla="*/ 255 w 308" name="T98"/>
                  <a:gd fmla="*/ 210 h 246" name="T99"/>
                  <a:gd fmla="*/ 219 w 308" name="T100"/>
                  <a:gd fmla="*/ 175 h 246" name="T101"/>
                  <a:gd fmla="*/ 209 w 308" name="T102"/>
                  <a:gd fmla="*/ 165 h 246" name="T103"/>
                  <a:gd fmla="*/ 225 w 308" name="T104"/>
                  <a:gd fmla="*/ 154 h 246" name="T105"/>
                  <a:gd fmla="*/ 279 w 308" name="T106"/>
                  <a:gd fmla="*/ 160 h 246" name="T107"/>
                  <a:gd fmla="*/ 273 w 308" name="T108"/>
                  <a:gd fmla="*/ 174 h 246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246" w="308">
                    <a:moveTo>
                      <a:pt x="283" y="68"/>
                    </a:moveTo>
                    <a:lnTo>
                      <a:pt x="233" y="68"/>
                    </a:lnTo>
                    <a:lnTo>
                      <a:pt x="233" y="68"/>
                    </a:lnTo>
                    <a:lnTo>
                      <a:pt x="231" y="70"/>
                    </a:lnTo>
                    <a:lnTo>
                      <a:pt x="220" y="70"/>
                    </a:lnTo>
                    <a:lnTo>
                      <a:pt x="225" y="55"/>
                    </a:lnTo>
                    <a:lnTo>
                      <a:pt x="225" y="30"/>
                    </a:lnTo>
                    <a:lnTo>
                      <a:pt x="225" y="30"/>
                    </a:lnTo>
                    <a:lnTo>
                      <a:pt x="224" y="23"/>
                    </a:lnTo>
                    <a:lnTo>
                      <a:pt x="222" y="18"/>
                    </a:lnTo>
                    <a:lnTo>
                      <a:pt x="219" y="13"/>
                    </a:lnTo>
                    <a:lnTo>
                      <a:pt x="216" y="9"/>
                    </a:lnTo>
                    <a:lnTo>
                      <a:pt x="212" y="5"/>
                    </a:lnTo>
                    <a:lnTo>
                      <a:pt x="206" y="3"/>
                    </a:lnTo>
                    <a:lnTo>
                      <a:pt x="201" y="0"/>
                    </a:lnTo>
                    <a:lnTo>
                      <a:pt x="195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6" y="0"/>
                    </a:lnTo>
                    <a:lnTo>
                      <a:pt x="179" y="0"/>
                    </a:lnTo>
                    <a:lnTo>
                      <a:pt x="179" y="39"/>
                    </a:lnTo>
                    <a:lnTo>
                      <a:pt x="173" y="49"/>
                    </a:lnTo>
                    <a:lnTo>
                      <a:pt x="141" y="84"/>
                    </a:lnTo>
                    <a:lnTo>
                      <a:pt x="141" y="84"/>
                    </a:lnTo>
                    <a:lnTo>
                      <a:pt x="135" y="91"/>
                    </a:lnTo>
                    <a:lnTo>
                      <a:pt x="114" y="91"/>
                    </a:lnTo>
                    <a:lnTo>
                      <a:pt x="103" y="91"/>
                    </a:lnTo>
                    <a:lnTo>
                      <a:pt x="0" y="91"/>
                    </a:lnTo>
                    <a:lnTo>
                      <a:pt x="0" y="106"/>
                    </a:lnTo>
                    <a:lnTo>
                      <a:pt x="99" y="106"/>
                    </a:lnTo>
                    <a:lnTo>
                      <a:pt x="99" y="230"/>
                    </a:lnTo>
                    <a:lnTo>
                      <a:pt x="0" y="230"/>
                    </a:lnTo>
                    <a:lnTo>
                      <a:pt x="0" y="246"/>
                    </a:lnTo>
                    <a:lnTo>
                      <a:pt x="114" y="246"/>
                    </a:lnTo>
                    <a:lnTo>
                      <a:pt x="114" y="229"/>
                    </a:lnTo>
                    <a:lnTo>
                      <a:pt x="136" y="229"/>
                    </a:lnTo>
                    <a:lnTo>
                      <a:pt x="136" y="209"/>
                    </a:lnTo>
                    <a:lnTo>
                      <a:pt x="139" y="209"/>
                    </a:lnTo>
                    <a:lnTo>
                      <a:pt x="139" y="209"/>
                    </a:lnTo>
                    <a:lnTo>
                      <a:pt x="147" y="215"/>
                    </a:lnTo>
                    <a:lnTo>
                      <a:pt x="156" y="221"/>
                    </a:lnTo>
                    <a:lnTo>
                      <a:pt x="164" y="224"/>
                    </a:lnTo>
                    <a:lnTo>
                      <a:pt x="174" y="225"/>
                    </a:lnTo>
                    <a:lnTo>
                      <a:pt x="238" y="225"/>
                    </a:lnTo>
                    <a:lnTo>
                      <a:pt x="238" y="225"/>
                    </a:lnTo>
                    <a:lnTo>
                      <a:pt x="255" y="225"/>
                    </a:lnTo>
                    <a:lnTo>
                      <a:pt x="255" y="225"/>
                    </a:lnTo>
                    <a:lnTo>
                      <a:pt x="260" y="224"/>
                    </a:lnTo>
                    <a:lnTo>
                      <a:pt x="265" y="223"/>
                    </a:lnTo>
                    <a:lnTo>
                      <a:pt x="269" y="221"/>
                    </a:lnTo>
                    <a:lnTo>
                      <a:pt x="272" y="217"/>
                    </a:lnTo>
                    <a:lnTo>
                      <a:pt x="276" y="213"/>
                    </a:lnTo>
                    <a:lnTo>
                      <a:pt x="278" y="210"/>
                    </a:lnTo>
                    <a:lnTo>
                      <a:pt x="280" y="205"/>
                    </a:lnTo>
                    <a:lnTo>
                      <a:pt x="280" y="200"/>
                    </a:lnTo>
                    <a:lnTo>
                      <a:pt x="280" y="200"/>
                    </a:lnTo>
                    <a:lnTo>
                      <a:pt x="279" y="194"/>
                    </a:lnTo>
                    <a:lnTo>
                      <a:pt x="277" y="188"/>
                    </a:lnTo>
                    <a:lnTo>
                      <a:pt x="277" y="188"/>
                    </a:lnTo>
                    <a:lnTo>
                      <a:pt x="283" y="184"/>
                    </a:lnTo>
                    <a:lnTo>
                      <a:pt x="290" y="179"/>
                    </a:lnTo>
                    <a:lnTo>
                      <a:pt x="293" y="172"/>
                    </a:lnTo>
                    <a:lnTo>
                      <a:pt x="294" y="169"/>
                    </a:lnTo>
                    <a:lnTo>
                      <a:pt x="294" y="165"/>
                    </a:lnTo>
                    <a:lnTo>
                      <a:pt x="294" y="165"/>
                    </a:lnTo>
                    <a:lnTo>
                      <a:pt x="294" y="160"/>
                    </a:lnTo>
                    <a:lnTo>
                      <a:pt x="293" y="156"/>
                    </a:lnTo>
                    <a:lnTo>
                      <a:pt x="291" y="153"/>
                    </a:lnTo>
                    <a:lnTo>
                      <a:pt x="288" y="149"/>
                    </a:lnTo>
                    <a:lnTo>
                      <a:pt x="288" y="149"/>
                    </a:lnTo>
                    <a:lnTo>
                      <a:pt x="293" y="145"/>
                    </a:lnTo>
                    <a:lnTo>
                      <a:pt x="296" y="141"/>
                    </a:lnTo>
                    <a:lnTo>
                      <a:pt x="298" y="135"/>
                    </a:lnTo>
                    <a:lnTo>
                      <a:pt x="298" y="129"/>
                    </a:lnTo>
                    <a:lnTo>
                      <a:pt x="298" y="129"/>
                    </a:lnTo>
                    <a:lnTo>
                      <a:pt x="297" y="121"/>
                    </a:lnTo>
                    <a:lnTo>
                      <a:pt x="295" y="116"/>
                    </a:lnTo>
                    <a:lnTo>
                      <a:pt x="295" y="116"/>
                    </a:lnTo>
                    <a:lnTo>
                      <a:pt x="300" y="112"/>
                    </a:lnTo>
                    <a:lnTo>
                      <a:pt x="305" y="106"/>
                    </a:lnTo>
                    <a:lnTo>
                      <a:pt x="307" y="101"/>
                    </a:lnTo>
                    <a:lnTo>
                      <a:pt x="308" y="93"/>
                    </a:lnTo>
                    <a:lnTo>
                      <a:pt x="308" y="93"/>
                    </a:lnTo>
                    <a:lnTo>
                      <a:pt x="308" y="89"/>
                    </a:lnTo>
                    <a:lnTo>
                      <a:pt x="306" y="84"/>
                    </a:lnTo>
                    <a:lnTo>
                      <a:pt x="304" y="79"/>
                    </a:lnTo>
                    <a:lnTo>
                      <a:pt x="300" y="76"/>
                    </a:lnTo>
                    <a:lnTo>
                      <a:pt x="297" y="73"/>
                    </a:lnTo>
                    <a:lnTo>
                      <a:pt x="293" y="71"/>
                    </a:lnTo>
                    <a:lnTo>
                      <a:pt x="288" y="70"/>
                    </a:lnTo>
                    <a:lnTo>
                      <a:pt x="283" y="68"/>
                    </a:lnTo>
                    <a:lnTo>
                      <a:pt x="283" y="68"/>
                    </a:lnTo>
                    <a:close/>
                    <a:moveTo>
                      <a:pt x="294" y="93"/>
                    </a:moveTo>
                    <a:lnTo>
                      <a:pt x="294" y="93"/>
                    </a:lnTo>
                    <a:lnTo>
                      <a:pt x="293" y="98"/>
                    </a:lnTo>
                    <a:lnTo>
                      <a:pt x="291" y="101"/>
                    </a:lnTo>
                    <a:lnTo>
                      <a:pt x="287" y="103"/>
                    </a:lnTo>
                    <a:lnTo>
                      <a:pt x="283" y="104"/>
                    </a:lnTo>
                    <a:lnTo>
                      <a:pt x="274" y="104"/>
                    </a:lnTo>
                    <a:lnTo>
                      <a:pt x="233" y="104"/>
                    </a:lnTo>
                    <a:lnTo>
                      <a:pt x="233" y="104"/>
                    </a:lnTo>
                    <a:lnTo>
                      <a:pt x="230" y="103"/>
                    </a:lnTo>
                    <a:lnTo>
                      <a:pt x="226" y="101"/>
                    </a:lnTo>
                    <a:lnTo>
                      <a:pt x="224" y="98"/>
                    </a:lnTo>
                    <a:lnTo>
                      <a:pt x="224" y="93"/>
                    </a:lnTo>
                    <a:lnTo>
                      <a:pt x="224" y="93"/>
                    </a:lnTo>
                    <a:lnTo>
                      <a:pt x="224" y="90"/>
                    </a:lnTo>
                    <a:lnTo>
                      <a:pt x="226" y="87"/>
                    </a:lnTo>
                    <a:lnTo>
                      <a:pt x="228" y="85"/>
                    </a:lnTo>
                    <a:lnTo>
                      <a:pt x="231" y="84"/>
                    </a:lnTo>
                    <a:lnTo>
                      <a:pt x="254" y="84"/>
                    </a:lnTo>
                    <a:lnTo>
                      <a:pt x="254" y="82"/>
                    </a:lnTo>
                    <a:lnTo>
                      <a:pt x="283" y="82"/>
                    </a:lnTo>
                    <a:lnTo>
                      <a:pt x="283" y="82"/>
                    </a:lnTo>
                    <a:lnTo>
                      <a:pt x="287" y="84"/>
                    </a:lnTo>
                    <a:lnTo>
                      <a:pt x="291" y="86"/>
                    </a:lnTo>
                    <a:lnTo>
                      <a:pt x="293" y="89"/>
                    </a:lnTo>
                    <a:lnTo>
                      <a:pt x="294" y="93"/>
                    </a:lnTo>
                    <a:lnTo>
                      <a:pt x="294" y="93"/>
                    </a:lnTo>
                    <a:close/>
                    <a:moveTo>
                      <a:pt x="284" y="129"/>
                    </a:moveTo>
                    <a:lnTo>
                      <a:pt x="284" y="129"/>
                    </a:lnTo>
                    <a:lnTo>
                      <a:pt x="284" y="133"/>
                    </a:lnTo>
                    <a:lnTo>
                      <a:pt x="281" y="136"/>
                    </a:lnTo>
                    <a:lnTo>
                      <a:pt x="278" y="139"/>
                    </a:lnTo>
                    <a:lnTo>
                      <a:pt x="274" y="140"/>
                    </a:lnTo>
                    <a:lnTo>
                      <a:pt x="269" y="140"/>
                    </a:lnTo>
                    <a:lnTo>
                      <a:pt x="225" y="140"/>
                    </a:lnTo>
                    <a:lnTo>
                      <a:pt x="225" y="140"/>
                    </a:lnTo>
                    <a:lnTo>
                      <a:pt x="220" y="139"/>
                    </a:lnTo>
                    <a:lnTo>
                      <a:pt x="217" y="136"/>
                    </a:lnTo>
                    <a:lnTo>
                      <a:pt x="215" y="133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215" y="125"/>
                    </a:lnTo>
                    <a:lnTo>
                      <a:pt x="217" y="121"/>
                    </a:lnTo>
                    <a:lnTo>
                      <a:pt x="220" y="119"/>
                    </a:lnTo>
                    <a:lnTo>
                      <a:pt x="225" y="118"/>
                    </a:lnTo>
                    <a:lnTo>
                      <a:pt x="233" y="118"/>
                    </a:lnTo>
                    <a:lnTo>
                      <a:pt x="274" y="118"/>
                    </a:lnTo>
                    <a:lnTo>
                      <a:pt x="274" y="118"/>
                    </a:lnTo>
                    <a:lnTo>
                      <a:pt x="278" y="119"/>
                    </a:lnTo>
                    <a:lnTo>
                      <a:pt x="281" y="121"/>
                    </a:lnTo>
                    <a:lnTo>
                      <a:pt x="284" y="125"/>
                    </a:lnTo>
                    <a:lnTo>
                      <a:pt x="284" y="129"/>
                    </a:lnTo>
                    <a:lnTo>
                      <a:pt x="284" y="129"/>
                    </a:lnTo>
                    <a:close/>
                    <a:moveTo>
                      <a:pt x="114" y="215"/>
                    </a:moveTo>
                    <a:lnTo>
                      <a:pt x="114" y="113"/>
                    </a:lnTo>
                    <a:lnTo>
                      <a:pt x="122" y="113"/>
                    </a:lnTo>
                    <a:lnTo>
                      <a:pt x="122" y="215"/>
                    </a:lnTo>
                    <a:lnTo>
                      <a:pt x="114" y="215"/>
                    </a:lnTo>
                    <a:close/>
                    <a:moveTo>
                      <a:pt x="148" y="198"/>
                    </a:moveTo>
                    <a:lnTo>
                      <a:pt x="147" y="195"/>
                    </a:lnTo>
                    <a:lnTo>
                      <a:pt x="136" y="195"/>
                    </a:lnTo>
                    <a:lnTo>
                      <a:pt x="136" y="113"/>
                    </a:lnTo>
                    <a:lnTo>
                      <a:pt x="142" y="113"/>
                    </a:lnTo>
                    <a:lnTo>
                      <a:pt x="143" y="107"/>
                    </a:lnTo>
                    <a:lnTo>
                      <a:pt x="143" y="107"/>
                    </a:lnTo>
                    <a:lnTo>
                      <a:pt x="146" y="100"/>
                    </a:lnTo>
                    <a:lnTo>
                      <a:pt x="151" y="93"/>
                    </a:lnTo>
                    <a:lnTo>
                      <a:pt x="184" y="58"/>
                    </a:lnTo>
                    <a:lnTo>
                      <a:pt x="193" y="44"/>
                    </a:lnTo>
                    <a:lnTo>
                      <a:pt x="193" y="14"/>
                    </a:lnTo>
                    <a:lnTo>
                      <a:pt x="195" y="14"/>
                    </a:lnTo>
                    <a:lnTo>
                      <a:pt x="195" y="14"/>
                    </a:lnTo>
                    <a:lnTo>
                      <a:pt x="201" y="16"/>
                    </a:lnTo>
                    <a:lnTo>
                      <a:pt x="205" y="19"/>
                    </a:lnTo>
                    <a:lnTo>
                      <a:pt x="209" y="23"/>
                    </a:lnTo>
                    <a:lnTo>
                      <a:pt x="210" y="30"/>
                    </a:lnTo>
                    <a:lnTo>
                      <a:pt x="210" y="53"/>
                    </a:lnTo>
                    <a:lnTo>
                      <a:pt x="202" y="80"/>
                    </a:lnTo>
                    <a:lnTo>
                      <a:pt x="202" y="80"/>
                    </a:lnTo>
                    <a:lnTo>
                      <a:pt x="202" y="80"/>
                    </a:lnTo>
                    <a:lnTo>
                      <a:pt x="202" y="80"/>
                    </a:lnTo>
                    <a:lnTo>
                      <a:pt x="202" y="84"/>
                    </a:lnTo>
                    <a:lnTo>
                      <a:pt x="203" y="84"/>
                    </a:lnTo>
                    <a:lnTo>
                      <a:pt x="203" y="84"/>
                    </a:lnTo>
                    <a:lnTo>
                      <a:pt x="205" y="90"/>
                    </a:lnTo>
                    <a:lnTo>
                      <a:pt x="205" y="98"/>
                    </a:lnTo>
                    <a:lnTo>
                      <a:pt x="205" y="105"/>
                    </a:lnTo>
                    <a:lnTo>
                      <a:pt x="203" y="112"/>
                    </a:lnTo>
                    <a:lnTo>
                      <a:pt x="203" y="112"/>
                    </a:lnTo>
                    <a:lnTo>
                      <a:pt x="200" y="121"/>
                    </a:lnTo>
                    <a:lnTo>
                      <a:pt x="196" y="129"/>
                    </a:lnTo>
                    <a:lnTo>
                      <a:pt x="189" y="135"/>
                    </a:lnTo>
                    <a:lnTo>
                      <a:pt x="183" y="141"/>
                    </a:lnTo>
                    <a:lnTo>
                      <a:pt x="175" y="145"/>
                    </a:lnTo>
                    <a:lnTo>
                      <a:pt x="168" y="147"/>
                    </a:lnTo>
                    <a:lnTo>
                      <a:pt x="160" y="148"/>
                    </a:lnTo>
                    <a:lnTo>
                      <a:pt x="151" y="147"/>
                    </a:lnTo>
                    <a:lnTo>
                      <a:pt x="148" y="160"/>
                    </a:lnTo>
                    <a:lnTo>
                      <a:pt x="148" y="160"/>
                    </a:lnTo>
                    <a:lnTo>
                      <a:pt x="155" y="161"/>
                    </a:lnTo>
                    <a:lnTo>
                      <a:pt x="161" y="162"/>
                    </a:lnTo>
                    <a:lnTo>
                      <a:pt x="161" y="162"/>
                    </a:lnTo>
                    <a:lnTo>
                      <a:pt x="166" y="162"/>
                    </a:lnTo>
                    <a:lnTo>
                      <a:pt x="173" y="161"/>
                    </a:lnTo>
                    <a:lnTo>
                      <a:pt x="178" y="159"/>
                    </a:lnTo>
                    <a:lnTo>
                      <a:pt x="184" y="157"/>
                    </a:lnTo>
                    <a:lnTo>
                      <a:pt x="195" y="151"/>
                    </a:lnTo>
                    <a:lnTo>
                      <a:pt x="203" y="142"/>
                    </a:lnTo>
                    <a:lnTo>
                      <a:pt x="203" y="142"/>
                    </a:lnTo>
                    <a:lnTo>
                      <a:pt x="205" y="144"/>
                    </a:lnTo>
                    <a:lnTo>
                      <a:pt x="205" y="144"/>
                    </a:lnTo>
                    <a:lnTo>
                      <a:pt x="201" y="148"/>
                    </a:lnTo>
                    <a:lnTo>
                      <a:pt x="198" y="153"/>
                    </a:lnTo>
                    <a:lnTo>
                      <a:pt x="196" y="158"/>
                    </a:lnTo>
                    <a:lnTo>
                      <a:pt x="195" y="165"/>
                    </a:lnTo>
                    <a:lnTo>
                      <a:pt x="195" y="165"/>
                    </a:lnTo>
                    <a:lnTo>
                      <a:pt x="196" y="170"/>
                    </a:lnTo>
                    <a:lnTo>
                      <a:pt x="197" y="174"/>
                    </a:lnTo>
                    <a:lnTo>
                      <a:pt x="199" y="179"/>
                    </a:lnTo>
                    <a:lnTo>
                      <a:pt x="202" y="182"/>
                    </a:lnTo>
                    <a:lnTo>
                      <a:pt x="202" y="182"/>
                    </a:lnTo>
                    <a:lnTo>
                      <a:pt x="199" y="186"/>
                    </a:lnTo>
                    <a:lnTo>
                      <a:pt x="197" y="190"/>
                    </a:lnTo>
                    <a:lnTo>
                      <a:pt x="196" y="195"/>
                    </a:lnTo>
                    <a:lnTo>
                      <a:pt x="195" y="200"/>
                    </a:lnTo>
                    <a:lnTo>
                      <a:pt x="195" y="200"/>
                    </a:lnTo>
                    <a:lnTo>
                      <a:pt x="196" y="206"/>
                    </a:lnTo>
                    <a:lnTo>
                      <a:pt x="198" y="211"/>
                    </a:lnTo>
                    <a:lnTo>
                      <a:pt x="174" y="211"/>
                    </a:lnTo>
                    <a:lnTo>
                      <a:pt x="174" y="211"/>
                    </a:lnTo>
                    <a:lnTo>
                      <a:pt x="166" y="210"/>
                    </a:lnTo>
                    <a:lnTo>
                      <a:pt x="160" y="207"/>
                    </a:lnTo>
                    <a:lnTo>
                      <a:pt x="153" y="203"/>
                    </a:lnTo>
                    <a:lnTo>
                      <a:pt x="148" y="198"/>
                    </a:lnTo>
                    <a:lnTo>
                      <a:pt x="148" y="198"/>
                    </a:lnTo>
                    <a:close/>
                    <a:moveTo>
                      <a:pt x="255" y="210"/>
                    </a:moveTo>
                    <a:lnTo>
                      <a:pt x="219" y="210"/>
                    </a:lnTo>
                    <a:lnTo>
                      <a:pt x="219" y="210"/>
                    </a:lnTo>
                    <a:lnTo>
                      <a:pt x="215" y="210"/>
                    </a:lnTo>
                    <a:lnTo>
                      <a:pt x="212" y="208"/>
                    </a:lnTo>
                    <a:lnTo>
                      <a:pt x="210" y="203"/>
                    </a:lnTo>
                    <a:lnTo>
                      <a:pt x="209" y="200"/>
                    </a:lnTo>
                    <a:lnTo>
                      <a:pt x="209" y="200"/>
                    </a:lnTo>
                    <a:lnTo>
                      <a:pt x="210" y="196"/>
                    </a:lnTo>
                    <a:lnTo>
                      <a:pt x="212" y="193"/>
                    </a:lnTo>
                    <a:lnTo>
                      <a:pt x="215" y="190"/>
                    </a:lnTo>
                    <a:lnTo>
                      <a:pt x="219" y="189"/>
                    </a:lnTo>
                    <a:lnTo>
                      <a:pt x="255" y="189"/>
                    </a:lnTo>
                    <a:lnTo>
                      <a:pt x="255" y="189"/>
                    </a:lnTo>
                    <a:lnTo>
                      <a:pt x="259" y="190"/>
                    </a:lnTo>
                    <a:lnTo>
                      <a:pt x="263" y="193"/>
                    </a:lnTo>
                    <a:lnTo>
                      <a:pt x="265" y="196"/>
                    </a:lnTo>
                    <a:lnTo>
                      <a:pt x="266" y="200"/>
                    </a:lnTo>
                    <a:lnTo>
                      <a:pt x="266" y="200"/>
                    </a:lnTo>
                    <a:lnTo>
                      <a:pt x="265" y="203"/>
                    </a:lnTo>
                    <a:lnTo>
                      <a:pt x="263" y="208"/>
                    </a:lnTo>
                    <a:lnTo>
                      <a:pt x="259" y="210"/>
                    </a:lnTo>
                    <a:lnTo>
                      <a:pt x="255" y="210"/>
                    </a:lnTo>
                    <a:lnTo>
                      <a:pt x="255" y="210"/>
                    </a:lnTo>
                    <a:close/>
                    <a:moveTo>
                      <a:pt x="269" y="175"/>
                    </a:moveTo>
                    <a:lnTo>
                      <a:pt x="255" y="175"/>
                    </a:lnTo>
                    <a:lnTo>
                      <a:pt x="219" y="175"/>
                    </a:lnTo>
                    <a:lnTo>
                      <a:pt x="219" y="175"/>
                    </a:lnTo>
                    <a:lnTo>
                      <a:pt x="215" y="174"/>
                    </a:lnTo>
                    <a:lnTo>
                      <a:pt x="212" y="172"/>
                    </a:lnTo>
                    <a:lnTo>
                      <a:pt x="210" y="169"/>
                    </a:lnTo>
                    <a:lnTo>
                      <a:pt x="209" y="165"/>
                    </a:lnTo>
                    <a:lnTo>
                      <a:pt x="209" y="165"/>
                    </a:lnTo>
                    <a:lnTo>
                      <a:pt x="210" y="160"/>
                    </a:lnTo>
                    <a:lnTo>
                      <a:pt x="212" y="157"/>
                    </a:lnTo>
                    <a:lnTo>
                      <a:pt x="215" y="155"/>
                    </a:lnTo>
                    <a:lnTo>
                      <a:pt x="219" y="154"/>
                    </a:lnTo>
                    <a:lnTo>
                      <a:pt x="225" y="154"/>
                    </a:lnTo>
                    <a:lnTo>
                      <a:pt x="269" y="154"/>
                    </a:lnTo>
                    <a:lnTo>
                      <a:pt x="269" y="154"/>
                    </a:lnTo>
                    <a:lnTo>
                      <a:pt x="273" y="155"/>
                    </a:lnTo>
                    <a:lnTo>
                      <a:pt x="277" y="157"/>
                    </a:lnTo>
                    <a:lnTo>
                      <a:pt x="279" y="160"/>
                    </a:lnTo>
                    <a:lnTo>
                      <a:pt x="280" y="165"/>
                    </a:lnTo>
                    <a:lnTo>
                      <a:pt x="280" y="165"/>
                    </a:lnTo>
                    <a:lnTo>
                      <a:pt x="279" y="169"/>
                    </a:lnTo>
                    <a:lnTo>
                      <a:pt x="277" y="172"/>
                    </a:lnTo>
                    <a:lnTo>
                      <a:pt x="273" y="174"/>
                    </a:lnTo>
                    <a:lnTo>
                      <a:pt x="269" y="175"/>
                    </a:lnTo>
                    <a:lnTo>
                      <a:pt x="269" y="17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" name="Freeform 73"/>
              <p:cNvSpPr>
                <a:spLocks noEditPoints="1"/>
              </p:cNvSpPr>
              <p:nvPr/>
            </p:nvSpPr>
            <p:spPr bwMode="auto">
              <a:xfrm>
                <a:off x="8704263" y="6319838"/>
                <a:ext cx="52388" cy="52388"/>
              </a:xfrm>
              <a:custGeom>
                <a:gdLst>
                  <a:gd fmla="*/ 33 w 33" name="T0"/>
                  <a:gd fmla="*/ 16 h 33" name="T1"/>
                  <a:gd fmla="*/ 33 w 33" name="T2"/>
                  <a:gd fmla="*/ 16 h 33" name="T3"/>
                  <a:gd fmla="*/ 33 w 33" name="T4"/>
                  <a:gd fmla="*/ 13 h 33" name="T5"/>
                  <a:gd fmla="*/ 32 w 33" name="T6"/>
                  <a:gd fmla="*/ 10 h 33" name="T7"/>
                  <a:gd fmla="*/ 29 w 33" name="T8"/>
                  <a:gd fmla="*/ 4 h 33" name="T9"/>
                  <a:gd fmla="*/ 23 w 33" name="T10"/>
                  <a:gd fmla="*/ 1 h 33" name="T11"/>
                  <a:gd fmla="*/ 20 w 33" name="T12"/>
                  <a:gd fmla="*/ 0 h 33" name="T13"/>
                  <a:gd fmla="*/ 17 w 33" name="T14"/>
                  <a:gd fmla="*/ 0 h 33" name="T15"/>
                  <a:gd fmla="*/ 17 w 33" name="T16"/>
                  <a:gd fmla="*/ 0 h 33" name="T17"/>
                  <a:gd fmla="*/ 14 w 33" name="T18"/>
                  <a:gd fmla="*/ 0 h 33" name="T19"/>
                  <a:gd fmla="*/ 10 w 33" name="T20"/>
                  <a:gd fmla="*/ 1 h 33" name="T21"/>
                  <a:gd fmla="*/ 5 w 33" name="T22"/>
                  <a:gd fmla="*/ 4 h 33" name="T23"/>
                  <a:gd fmla="*/ 1 w 33" name="T24"/>
                  <a:gd fmla="*/ 10 h 33" name="T25"/>
                  <a:gd fmla="*/ 0 w 33" name="T26"/>
                  <a:gd fmla="*/ 13 h 33" name="T27"/>
                  <a:gd fmla="*/ 0 w 33" name="T28"/>
                  <a:gd fmla="*/ 16 h 33" name="T29"/>
                  <a:gd fmla="*/ 0 w 33" name="T30"/>
                  <a:gd fmla="*/ 16 h 33" name="T31"/>
                  <a:gd fmla="*/ 0 w 33" name="T32"/>
                  <a:gd fmla="*/ 19 h 33" name="T33"/>
                  <a:gd fmla="*/ 1 w 33" name="T34"/>
                  <a:gd fmla="*/ 23 h 33" name="T35"/>
                  <a:gd fmla="*/ 5 w 33" name="T36"/>
                  <a:gd fmla="*/ 28 h 33" name="T37"/>
                  <a:gd fmla="*/ 10 w 33" name="T38"/>
                  <a:gd fmla="*/ 32 h 33" name="T39"/>
                  <a:gd fmla="*/ 14 w 33" name="T40"/>
                  <a:gd fmla="*/ 33 h 33" name="T41"/>
                  <a:gd fmla="*/ 17 w 33" name="T42"/>
                  <a:gd fmla="*/ 33 h 33" name="T43"/>
                  <a:gd fmla="*/ 17 w 33" name="T44"/>
                  <a:gd fmla="*/ 33 h 33" name="T45"/>
                  <a:gd fmla="*/ 20 w 33" name="T46"/>
                  <a:gd fmla="*/ 33 h 33" name="T47"/>
                  <a:gd fmla="*/ 23 w 33" name="T48"/>
                  <a:gd fmla="*/ 32 h 33" name="T49"/>
                  <a:gd fmla="*/ 29 w 33" name="T50"/>
                  <a:gd fmla="*/ 28 h 33" name="T51"/>
                  <a:gd fmla="*/ 32 w 33" name="T52"/>
                  <a:gd fmla="*/ 23 h 33" name="T53"/>
                  <a:gd fmla="*/ 33 w 33" name="T54"/>
                  <a:gd fmla="*/ 19 h 33" name="T55"/>
                  <a:gd fmla="*/ 33 w 33" name="T56"/>
                  <a:gd fmla="*/ 16 h 33" name="T57"/>
                  <a:gd fmla="*/ 33 w 33" name="T58"/>
                  <a:gd fmla="*/ 16 h 33" name="T59"/>
                  <a:gd fmla="*/ 14 w 33" name="T60"/>
                  <a:gd fmla="*/ 16 h 33" name="T61"/>
                  <a:gd fmla="*/ 14 w 33" name="T62"/>
                  <a:gd fmla="*/ 16 h 33" name="T63"/>
                  <a:gd fmla="*/ 15 w 33" name="T64"/>
                  <a:gd fmla="*/ 14 h 33" name="T65"/>
                  <a:gd fmla="*/ 17 w 33" name="T66"/>
                  <a:gd fmla="*/ 14 h 33" name="T67"/>
                  <a:gd fmla="*/ 17 w 33" name="T68"/>
                  <a:gd fmla="*/ 14 h 33" name="T69"/>
                  <a:gd fmla="*/ 18 w 33" name="T70"/>
                  <a:gd fmla="*/ 14 h 33" name="T71"/>
                  <a:gd fmla="*/ 19 w 33" name="T72"/>
                  <a:gd fmla="*/ 16 h 33" name="T73"/>
                  <a:gd fmla="*/ 19 w 33" name="T74"/>
                  <a:gd fmla="*/ 16 h 33" name="T75"/>
                  <a:gd fmla="*/ 18 w 33" name="T76"/>
                  <a:gd fmla="*/ 18 h 33" name="T77"/>
                  <a:gd fmla="*/ 17 w 33" name="T78"/>
                  <a:gd fmla="*/ 19 h 33" name="T79"/>
                  <a:gd fmla="*/ 17 w 33" name="T80"/>
                  <a:gd fmla="*/ 19 h 33" name="T81"/>
                  <a:gd fmla="*/ 15 w 33" name="T82"/>
                  <a:gd fmla="*/ 18 h 33" name="T83"/>
                  <a:gd fmla="*/ 14 w 33" name="T84"/>
                  <a:gd fmla="*/ 16 h 33" name="T85"/>
                  <a:gd fmla="*/ 14 w 33" name="T86"/>
                  <a:gd fmla="*/ 16 h 33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33" w="33">
                    <a:moveTo>
                      <a:pt x="33" y="16"/>
                    </a:moveTo>
                    <a:lnTo>
                      <a:pt x="33" y="16"/>
                    </a:lnTo>
                    <a:lnTo>
                      <a:pt x="33" y="13"/>
                    </a:lnTo>
                    <a:lnTo>
                      <a:pt x="32" y="10"/>
                    </a:lnTo>
                    <a:lnTo>
                      <a:pt x="29" y="4"/>
                    </a:lnTo>
                    <a:lnTo>
                      <a:pt x="23" y="1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1"/>
                    </a:lnTo>
                    <a:lnTo>
                      <a:pt x="5" y="4"/>
                    </a:lnTo>
                    <a:lnTo>
                      <a:pt x="1" y="10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1" y="23"/>
                    </a:lnTo>
                    <a:lnTo>
                      <a:pt x="5" y="28"/>
                    </a:lnTo>
                    <a:lnTo>
                      <a:pt x="10" y="32"/>
                    </a:lnTo>
                    <a:lnTo>
                      <a:pt x="14" y="33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20" y="33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3" y="19"/>
                    </a:lnTo>
                    <a:lnTo>
                      <a:pt x="33" y="16"/>
                    </a:lnTo>
                    <a:lnTo>
                      <a:pt x="33" y="16"/>
                    </a:lnTo>
                    <a:close/>
                    <a:moveTo>
                      <a:pt x="14" y="16"/>
                    </a:moveTo>
                    <a:lnTo>
                      <a:pt x="14" y="16"/>
                    </a:lnTo>
                    <a:lnTo>
                      <a:pt x="15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8" y="18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5" y="18"/>
                    </a:lnTo>
                    <a:lnTo>
                      <a:pt x="14" y="16"/>
                    </a:lnTo>
                    <a:lnTo>
                      <a:pt x="14" y="1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Rectangle 74"/>
              <p:cNvSpPr>
                <a:spLocks noChangeArrowheads="1"/>
              </p:cNvSpPr>
              <p:nvPr/>
            </p:nvSpPr>
            <p:spPr bwMode="auto">
              <a:xfrm>
                <a:off x="8712200" y="5751513"/>
                <a:ext cx="261938" cy="22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Rectangle 75"/>
              <p:cNvSpPr>
                <a:spLocks noChangeArrowheads="1"/>
              </p:cNvSpPr>
              <p:nvPr/>
            </p:nvSpPr>
            <p:spPr bwMode="auto">
              <a:xfrm>
                <a:off x="8712200" y="5799138"/>
                <a:ext cx="261938" cy="22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Rectangle 76"/>
              <p:cNvSpPr>
                <a:spLocks noChangeArrowheads="1"/>
              </p:cNvSpPr>
              <p:nvPr/>
            </p:nvSpPr>
            <p:spPr bwMode="auto">
              <a:xfrm>
                <a:off x="8712200" y="5846763"/>
                <a:ext cx="261938" cy="22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349" name="Group 75"/>
          <p:cNvGrpSpPr/>
          <p:nvPr/>
        </p:nvGrpSpPr>
        <p:grpSpPr>
          <a:xfrm>
            <a:off x="7158038" y="3190875"/>
            <a:ext cx="1225550" cy="1227138"/>
            <a:chOff x="7304399" y="3337560"/>
            <a:chExt cx="932682" cy="932682"/>
          </a:xfrm>
        </p:grpSpPr>
        <p:sp>
          <p:nvSpPr>
            <p:cNvPr id="18" name="타원 81"/>
            <p:cNvSpPr/>
            <p:nvPr/>
          </p:nvSpPr>
          <p:spPr>
            <a:xfrm>
              <a:off x="7304399" y="3337560"/>
              <a:ext cx="932682" cy="932682"/>
            </a:xfrm>
            <a:prstGeom prst="ellipse">
              <a:avLst/>
            </a:prstGeom>
            <a:solidFill>
              <a:srgbClr val="FF8A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 sz="24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Calibri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7512494" y="3596984"/>
              <a:ext cx="516492" cy="413835"/>
              <a:chOff x="7424738" y="4462463"/>
              <a:chExt cx="766763" cy="614363"/>
            </a:xfrm>
            <a:solidFill>
              <a:schemeClr val="bg1"/>
            </a:solidFill>
          </p:grpSpPr>
          <p:sp>
            <p:nvSpPr>
              <p:cNvPr id="45" name="Freeform 77"/>
              <p:cNvSpPr>
                <a:spLocks noEditPoints="1"/>
              </p:cNvSpPr>
              <p:nvPr/>
            </p:nvSpPr>
            <p:spPr bwMode="auto">
              <a:xfrm>
                <a:off x="7424738" y="5011738"/>
                <a:ext cx="766763" cy="65088"/>
              </a:xfrm>
              <a:custGeom>
                <a:gdLst>
                  <a:gd fmla="*/ 473 w 483" name="T0"/>
                  <a:gd fmla="*/ 0 h 41" name="T1"/>
                  <a:gd fmla="*/ 455 w 483" name="T2"/>
                  <a:gd fmla="*/ 0 h 41" name="T3"/>
                  <a:gd fmla="*/ 455 w 483" name="T4"/>
                  <a:gd fmla="*/ 0 h 41" name="T5"/>
                  <a:gd fmla="*/ 454 w 483" name="T6"/>
                  <a:gd fmla="*/ 0 h 41" name="T7"/>
                  <a:gd fmla="*/ 421 w 483" name="T8"/>
                  <a:gd fmla="*/ 0 h 41" name="T9"/>
                  <a:gd fmla="*/ 421 w 483" name="T10"/>
                  <a:gd fmla="*/ 0 h 41" name="T11"/>
                  <a:gd fmla="*/ 420 w 483" name="T12"/>
                  <a:gd fmla="*/ 0 h 41" name="T13"/>
                  <a:gd fmla="*/ 73 w 483" name="T14"/>
                  <a:gd fmla="*/ 0 h 41" name="T15"/>
                  <a:gd fmla="*/ 73 w 483" name="T16"/>
                  <a:gd fmla="*/ 0 h 41" name="T17"/>
                  <a:gd fmla="*/ 70 w 483" name="T18"/>
                  <a:gd fmla="*/ 0 h 41" name="T19"/>
                  <a:gd fmla="*/ 48 w 483" name="T20"/>
                  <a:gd fmla="*/ 6 h 41" name="T21"/>
                  <a:gd fmla="*/ 48 w 483" name="T22"/>
                  <a:gd fmla="*/ 6 h 41" name="T23"/>
                  <a:gd fmla="*/ 0 w 483" name="T24"/>
                  <a:gd fmla="*/ 20 h 41" name="T25"/>
                  <a:gd fmla="*/ 24 w 483" name="T26"/>
                  <a:gd fmla="*/ 27 h 41" name="T27"/>
                  <a:gd fmla="*/ 24 w 483" name="T28"/>
                  <a:gd fmla="*/ 27 h 41" name="T29"/>
                  <a:gd fmla="*/ 24 w 483" name="T30"/>
                  <a:gd fmla="*/ 27 h 41" name="T31"/>
                  <a:gd fmla="*/ 70 w 483" name="T32"/>
                  <a:gd fmla="*/ 40 h 41" name="T33"/>
                  <a:gd fmla="*/ 70 w 483" name="T34"/>
                  <a:gd fmla="*/ 40 h 41" name="T35"/>
                  <a:gd fmla="*/ 73 w 483" name="T36"/>
                  <a:gd fmla="*/ 41 h 41" name="T37"/>
                  <a:gd fmla="*/ 419 w 483" name="T38"/>
                  <a:gd fmla="*/ 41 h 41" name="T39"/>
                  <a:gd fmla="*/ 419 w 483" name="T40"/>
                  <a:gd fmla="*/ 41 h 41" name="T41"/>
                  <a:gd fmla="*/ 421 w 483" name="T42"/>
                  <a:gd fmla="*/ 41 h 41" name="T43"/>
                  <a:gd fmla="*/ 454 w 483" name="T44"/>
                  <a:gd fmla="*/ 41 h 41" name="T45"/>
                  <a:gd fmla="*/ 454 w 483" name="T46"/>
                  <a:gd fmla="*/ 41 h 41" name="T47"/>
                  <a:gd fmla="*/ 455 w 483" name="T48"/>
                  <a:gd fmla="*/ 41 h 41" name="T49"/>
                  <a:gd fmla="*/ 473 w 483" name="T50"/>
                  <a:gd fmla="*/ 41 h 41" name="T51"/>
                  <a:gd fmla="*/ 473 w 483" name="T52"/>
                  <a:gd fmla="*/ 41 h 41" name="T53"/>
                  <a:gd fmla="*/ 476 w 483" name="T54"/>
                  <a:gd fmla="*/ 40 h 41" name="T55"/>
                  <a:gd fmla="*/ 480 w 483" name="T56"/>
                  <a:gd fmla="*/ 38 h 41" name="T57"/>
                  <a:gd fmla="*/ 482 w 483" name="T58"/>
                  <a:gd fmla="*/ 34 h 41" name="T59"/>
                  <a:gd fmla="*/ 483 w 483" name="T60"/>
                  <a:gd fmla="*/ 31 h 41" name="T61"/>
                  <a:gd fmla="*/ 483 w 483" name="T62"/>
                  <a:gd fmla="*/ 10 h 41" name="T63"/>
                  <a:gd fmla="*/ 483 w 483" name="T64"/>
                  <a:gd fmla="*/ 10 h 41" name="T65"/>
                  <a:gd fmla="*/ 482 w 483" name="T66"/>
                  <a:gd fmla="*/ 5 h 41" name="T67"/>
                  <a:gd fmla="*/ 480 w 483" name="T68"/>
                  <a:gd fmla="*/ 2 h 41" name="T69"/>
                  <a:gd fmla="*/ 476 w 483" name="T70"/>
                  <a:gd fmla="*/ 0 h 41" name="T71"/>
                  <a:gd fmla="*/ 473 w 483" name="T72"/>
                  <a:gd fmla="*/ 0 h 41" name="T73"/>
                  <a:gd fmla="*/ 473 w 483" name="T74"/>
                  <a:gd fmla="*/ 0 h 41" name="T75"/>
                  <a:gd fmla="*/ 83 w 483" name="T76"/>
                  <a:gd fmla="*/ 14 h 41" name="T77"/>
                  <a:gd fmla="*/ 415 w 483" name="T78"/>
                  <a:gd fmla="*/ 14 h 41" name="T79"/>
                  <a:gd fmla="*/ 415 w 483" name="T80"/>
                  <a:gd fmla="*/ 27 h 41" name="T81"/>
                  <a:gd fmla="*/ 83 w 483" name="T82"/>
                  <a:gd fmla="*/ 27 h 41" name="T83"/>
                  <a:gd fmla="*/ 83 w 483" name="T84"/>
                  <a:gd fmla="*/ 27 h 41" name="T85"/>
                  <a:gd fmla="*/ 83 w 483" name="T86"/>
                  <a:gd fmla="*/ 20 h 41" name="T87"/>
                  <a:gd fmla="*/ 83 w 483" name="T88"/>
                  <a:gd fmla="*/ 20 h 41" name="T89"/>
                  <a:gd fmla="*/ 83 w 483" name="T90"/>
                  <a:gd fmla="*/ 14 h 41" name="T91"/>
                  <a:gd fmla="*/ 83 w 483" name="T92"/>
                  <a:gd fmla="*/ 14 h 41" name="T93"/>
                  <a:gd fmla="*/ 429 w 483" name="T94"/>
                  <a:gd fmla="*/ 14 h 41" name="T95"/>
                  <a:gd fmla="*/ 445 w 483" name="T96"/>
                  <a:gd fmla="*/ 14 h 41" name="T97"/>
                  <a:gd fmla="*/ 445 w 483" name="T98"/>
                  <a:gd fmla="*/ 27 h 41" name="T99"/>
                  <a:gd fmla="*/ 429 w 483" name="T100"/>
                  <a:gd fmla="*/ 27 h 41" name="T101"/>
                  <a:gd fmla="*/ 429 w 483" name="T102"/>
                  <a:gd fmla="*/ 14 h 41" name="T103"/>
                  <a:gd fmla="*/ 66 w 483" name="T104"/>
                  <a:gd fmla="*/ 16 h 41" name="T105"/>
                  <a:gd fmla="*/ 66 w 483" name="T106"/>
                  <a:gd fmla="*/ 25 h 41" name="T107"/>
                  <a:gd fmla="*/ 52 w 483" name="T108"/>
                  <a:gd fmla="*/ 20 h 41" name="T109"/>
                  <a:gd fmla="*/ 66 w 483" name="T110"/>
                  <a:gd fmla="*/ 16 h 41" name="T111"/>
                  <a:gd fmla="*/ 469 w 483" name="T112"/>
                  <a:gd fmla="*/ 27 h 41" name="T113"/>
                  <a:gd fmla="*/ 460 w 483" name="T114"/>
                  <a:gd fmla="*/ 27 h 41" name="T115"/>
                  <a:gd fmla="*/ 460 w 483" name="T116"/>
                  <a:gd fmla="*/ 14 h 41" name="T117"/>
                  <a:gd fmla="*/ 469 w 483" name="T118"/>
                  <a:gd fmla="*/ 14 h 41" name="T119"/>
                  <a:gd fmla="*/ 469 w 483" name="T120"/>
                  <a:gd fmla="*/ 27 h 41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41" w="482">
                    <a:moveTo>
                      <a:pt x="473" y="0"/>
                    </a:moveTo>
                    <a:lnTo>
                      <a:pt x="455" y="0"/>
                    </a:lnTo>
                    <a:lnTo>
                      <a:pt x="455" y="0"/>
                    </a:lnTo>
                    <a:lnTo>
                      <a:pt x="454" y="0"/>
                    </a:lnTo>
                    <a:lnTo>
                      <a:pt x="421" y="0"/>
                    </a:lnTo>
                    <a:lnTo>
                      <a:pt x="421" y="0"/>
                    </a:lnTo>
                    <a:lnTo>
                      <a:pt x="420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0" y="0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0" y="20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73" y="41"/>
                    </a:lnTo>
                    <a:lnTo>
                      <a:pt x="419" y="41"/>
                    </a:lnTo>
                    <a:lnTo>
                      <a:pt x="419" y="41"/>
                    </a:lnTo>
                    <a:lnTo>
                      <a:pt x="421" y="41"/>
                    </a:lnTo>
                    <a:lnTo>
                      <a:pt x="454" y="41"/>
                    </a:lnTo>
                    <a:lnTo>
                      <a:pt x="454" y="41"/>
                    </a:lnTo>
                    <a:lnTo>
                      <a:pt x="455" y="41"/>
                    </a:lnTo>
                    <a:lnTo>
                      <a:pt x="473" y="41"/>
                    </a:lnTo>
                    <a:lnTo>
                      <a:pt x="473" y="41"/>
                    </a:lnTo>
                    <a:lnTo>
                      <a:pt x="476" y="40"/>
                    </a:lnTo>
                    <a:lnTo>
                      <a:pt x="480" y="38"/>
                    </a:lnTo>
                    <a:lnTo>
                      <a:pt x="482" y="34"/>
                    </a:lnTo>
                    <a:lnTo>
                      <a:pt x="483" y="31"/>
                    </a:lnTo>
                    <a:lnTo>
                      <a:pt x="483" y="10"/>
                    </a:lnTo>
                    <a:lnTo>
                      <a:pt x="483" y="10"/>
                    </a:lnTo>
                    <a:lnTo>
                      <a:pt x="482" y="5"/>
                    </a:lnTo>
                    <a:lnTo>
                      <a:pt x="480" y="2"/>
                    </a:lnTo>
                    <a:lnTo>
                      <a:pt x="476" y="0"/>
                    </a:lnTo>
                    <a:lnTo>
                      <a:pt x="473" y="0"/>
                    </a:lnTo>
                    <a:lnTo>
                      <a:pt x="473" y="0"/>
                    </a:lnTo>
                    <a:close/>
                    <a:moveTo>
                      <a:pt x="83" y="14"/>
                    </a:moveTo>
                    <a:lnTo>
                      <a:pt x="415" y="14"/>
                    </a:lnTo>
                    <a:lnTo>
                      <a:pt x="415" y="27"/>
                    </a:lnTo>
                    <a:lnTo>
                      <a:pt x="83" y="27"/>
                    </a:lnTo>
                    <a:lnTo>
                      <a:pt x="83" y="27"/>
                    </a:lnTo>
                    <a:lnTo>
                      <a:pt x="83" y="20"/>
                    </a:lnTo>
                    <a:lnTo>
                      <a:pt x="83" y="20"/>
                    </a:lnTo>
                    <a:lnTo>
                      <a:pt x="83" y="14"/>
                    </a:lnTo>
                    <a:lnTo>
                      <a:pt x="83" y="14"/>
                    </a:lnTo>
                    <a:close/>
                    <a:moveTo>
                      <a:pt x="429" y="14"/>
                    </a:moveTo>
                    <a:lnTo>
                      <a:pt x="445" y="14"/>
                    </a:lnTo>
                    <a:lnTo>
                      <a:pt x="445" y="27"/>
                    </a:lnTo>
                    <a:lnTo>
                      <a:pt x="429" y="27"/>
                    </a:lnTo>
                    <a:lnTo>
                      <a:pt x="429" y="14"/>
                    </a:lnTo>
                    <a:close/>
                    <a:moveTo>
                      <a:pt x="66" y="16"/>
                    </a:moveTo>
                    <a:lnTo>
                      <a:pt x="66" y="25"/>
                    </a:lnTo>
                    <a:lnTo>
                      <a:pt x="52" y="20"/>
                    </a:lnTo>
                    <a:lnTo>
                      <a:pt x="66" y="16"/>
                    </a:lnTo>
                    <a:close/>
                    <a:moveTo>
                      <a:pt x="469" y="27"/>
                    </a:moveTo>
                    <a:lnTo>
                      <a:pt x="460" y="27"/>
                    </a:lnTo>
                    <a:lnTo>
                      <a:pt x="460" y="14"/>
                    </a:lnTo>
                    <a:lnTo>
                      <a:pt x="469" y="14"/>
                    </a:lnTo>
                    <a:lnTo>
                      <a:pt x="469" y="2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6" name="Freeform 78"/>
              <p:cNvSpPr>
                <a:spLocks noEditPoints="1"/>
              </p:cNvSpPr>
              <p:nvPr/>
            </p:nvSpPr>
            <p:spPr bwMode="auto">
              <a:xfrm>
                <a:off x="7431088" y="4462463"/>
                <a:ext cx="760413" cy="484188"/>
              </a:xfrm>
              <a:custGeom>
                <a:gdLst>
                  <a:gd fmla="*/ 0 w 479" name="T0"/>
                  <a:gd fmla="*/ 0 h 305" name="T1"/>
                  <a:gd fmla="*/ 0 w 479" name="T2"/>
                  <a:gd fmla="*/ 60 h 305" name="T3"/>
                  <a:gd fmla="*/ 0 w 479" name="T4"/>
                  <a:gd fmla="*/ 305 h 305" name="T5"/>
                  <a:gd fmla="*/ 479 w 479" name="T6"/>
                  <a:gd fmla="*/ 305 h 305" name="T7"/>
                  <a:gd fmla="*/ 479 w 479" name="T8"/>
                  <a:gd fmla="*/ 60 h 305" name="T9"/>
                  <a:gd fmla="*/ 479 w 479" name="T10"/>
                  <a:gd fmla="*/ 0 h 305" name="T11"/>
                  <a:gd fmla="*/ 0 w 479" name="T12"/>
                  <a:gd fmla="*/ 0 h 305" name="T13"/>
                  <a:gd fmla="*/ 14 w 479" name="T14"/>
                  <a:gd fmla="*/ 14 h 305" name="T15"/>
                  <a:gd fmla="*/ 465 w 479" name="T16"/>
                  <a:gd fmla="*/ 14 h 305" name="T17"/>
                  <a:gd fmla="*/ 465 w 479" name="T18"/>
                  <a:gd fmla="*/ 46 h 305" name="T19"/>
                  <a:gd fmla="*/ 14 w 479" name="T20"/>
                  <a:gd fmla="*/ 46 h 305" name="T21"/>
                  <a:gd fmla="*/ 14 w 479" name="T22"/>
                  <a:gd fmla="*/ 14 h 305" name="T23"/>
                  <a:gd fmla="*/ 465 w 479" name="T24"/>
                  <a:gd fmla="*/ 291 h 305" name="T25"/>
                  <a:gd fmla="*/ 14 w 479" name="T26"/>
                  <a:gd fmla="*/ 291 h 305" name="T27"/>
                  <a:gd fmla="*/ 14 w 479" name="T28"/>
                  <a:gd fmla="*/ 60 h 305" name="T29"/>
                  <a:gd fmla="*/ 465 w 479" name="T30"/>
                  <a:gd fmla="*/ 60 h 305" name="T31"/>
                  <a:gd fmla="*/ 465 w 479" name="T32"/>
                  <a:gd fmla="*/ 291 h 305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305" w="479">
                    <a:moveTo>
                      <a:pt x="0" y="0"/>
                    </a:moveTo>
                    <a:lnTo>
                      <a:pt x="0" y="60"/>
                    </a:lnTo>
                    <a:lnTo>
                      <a:pt x="0" y="305"/>
                    </a:lnTo>
                    <a:lnTo>
                      <a:pt x="479" y="305"/>
                    </a:lnTo>
                    <a:lnTo>
                      <a:pt x="479" y="60"/>
                    </a:lnTo>
                    <a:lnTo>
                      <a:pt x="479" y="0"/>
                    </a:lnTo>
                    <a:lnTo>
                      <a:pt x="0" y="0"/>
                    </a:lnTo>
                    <a:close/>
                    <a:moveTo>
                      <a:pt x="14" y="14"/>
                    </a:moveTo>
                    <a:lnTo>
                      <a:pt x="465" y="14"/>
                    </a:lnTo>
                    <a:lnTo>
                      <a:pt x="465" y="46"/>
                    </a:lnTo>
                    <a:lnTo>
                      <a:pt x="14" y="46"/>
                    </a:lnTo>
                    <a:lnTo>
                      <a:pt x="14" y="14"/>
                    </a:lnTo>
                    <a:close/>
                    <a:moveTo>
                      <a:pt x="465" y="291"/>
                    </a:moveTo>
                    <a:lnTo>
                      <a:pt x="14" y="291"/>
                    </a:lnTo>
                    <a:lnTo>
                      <a:pt x="14" y="60"/>
                    </a:lnTo>
                    <a:lnTo>
                      <a:pt x="465" y="60"/>
                    </a:lnTo>
                    <a:lnTo>
                      <a:pt x="465" y="29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7" name="Rectangle 79"/>
              <p:cNvSpPr>
                <a:spLocks noChangeArrowheads="1"/>
              </p:cNvSpPr>
              <p:nvPr/>
            </p:nvSpPr>
            <p:spPr bwMode="auto">
              <a:xfrm>
                <a:off x="7467600" y="4497388"/>
                <a:ext cx="30163" cy="23813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8" name="Rectangle 80"/>
              <p:cNvSpPr>
                <a:spLocks noChangeArrowheads="1"/>
              </p:cNvSpPr>
              <p:nvPr/>
            </p:nvSpPr>
            <p:spPr bwMode="auto">
              <a:xfrm>
                <a:off x="7510463" y="4497388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9" name="Rectangle 81"/>
              <p:cNvSpPr>
                <a:spLocks noChangeArrowheads="1"/>
              </p:cNvSpPr>
              <p:nvPr/>
            </p:nvSpPr>
            <p:spPr bwMode="auto">
              <a:xfrm>
                <a:off x="7551738" y="4497388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0" name="Freeform 82"/>
              <p:cNvSpPr>
                <a:spLocks noEditPoints="1"/>
              </p:cNvSpPr>
              <p:nvPr/>
            </p:nvSpPr>
            <p:spPr bwMode="auto">
              <a:xfrm>
                <a:off x="7524750" y="4603750"/>
                <a:ext cx="134938" cy="169863"/>
              </a:xfrm>
              <a:custGeom>
                <a:gdLst>
                  <a:gd fmla="*/ 22 w 85" name="T0"/>
                  <a:gd fmla="*/ 80 h 107" name="T1"/>
                  <a:gd fmla="*/ 62 w 85" name="T2"/>
                  <a:gd fmla="*/ 80 h 107" name="T3"/>
                  <a:gd fmla="*/ 71 w 85" name="T4"/>
                  <a:gd fmla="*/ 107 h 107" name="T5"/>
                  <a:gd fmla="*/ 85 w 85" name="T6"/>
                  <a:gd fmla="*/ 102 h 107" name="T7"/>
                  <a:gd fmla="*/ 49 w 85" name="T8"/>
                  <a:gd fmla="*/ 0 h 107" name="T9"/>
                  <a:gd fmla="*/ 35 w 85" name="T10"/>
                  <a:gd fmla="*/ 0 h 107" name="T11"/>
                  <a:gd fmla="*/ 0 w 85" name="T12"/>
                  <a:gd fmla="*/ 102 h 107" name="T13"/>
                  <a:gd fmla="*/ 14 w 85" name="T14"/>
                  <a:gd fmla="*/ 107 h 107" name="T15"/>
                  <a:gd fmla="*/ 22 w 85" name="T16"/>
                  <a:gd fmla="*/ 80 h 107" name="T17"/>
                  <a:gd fmla="*/ 43 w 85" name="T18"/>
                  <a:gd fmla="*/ 24 h 107" name="T19"/>
                  <a:gd fmla="*/ 57 w 85" name="T20"/>
                  <a:gd fmla="*/ 66 h 107" name="T21"/>
                  <a:gd fmla="*/ 28 w 85" name="T22"/>
                  <a:gd fmla="*/ 66 h 107" name="T23"/>
                  <a:gd fmla="*/ 43 w 85" name="T24"/>
                  <a:gd fmla="*/ 24 h 10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07" w="85">
                    <a:moveTo>
                      <a:pt x="22" y="80"/>
                    </a:moveTo>
                    <a:lnTo>
                      <a:pt x="62" y="80"/>
                    </a:lnTo>
                    <a:lnTo>
                      <a:pt x="71" y="107"/>
                    </a:lnTo>
                    <a:lnTo>
                      <a:pt x="85" y="102"/>
                    </a:lnTo>
                    <a:lnTo>
                      <a:pt x="49" y="0"/>
                    </a:lnTo>
                    <a:lnTo>
                      <a:pt x="35" y="0"/>
                    </a:lnTo>
                    <a:lnTo>
                      <a:pt x="0" y="102"/>
                    </a:lnTo>
                    <a:lnTo>
                      <a:pt x="14" y="107"/>
                    </a:lnTo>
                    <a:lnTo>
                      <a:pt x="22" y="80"/>
                    </a:lnTo>
                    <a:close/>
                    <a:moveTo>
                      <a:pt x="43" y="24"/>
                    </a:moveTo>
                    <a:lnTo>
                      <a:pt x="57" y="66"/>
                    </a:lnTo>
                    <a:lnTo>
                      <a:pt x="28" y="66"/>
                    </a:lnTo>
                    <a:lnTo>
                      <a:pt x="43" y="2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1" name="Rectangle 83"/>
              <p:cNvSpPr>
                <a:spLocks noChangeArrowheads="1"/>
              </p:cNvSpPr>
              <p:nvPr/>
            </p:nvSpPr>
            <p:spPr bwMode="auto">
              <a:xfrm>
                <a:off x="7685088" y="4603750"/>
                <a:ext cx="382588" cy="22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2" name="Rectangle 84"/>
              <p:cNvSpPr>
                <a:spLocks noChangeArrowheads="1"/>
              </p:cNvSpPr>
              <p:nvPr/>
            </p:nvSpPr>
            <p:spPr bwMode="auto">
              <a:xfrm>
                <a:off x="7685088" y="4652963"/>
                <a:ext cx="382588" cy="22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" name="Rectangle 85"/>
              <p:cNvSpPr>
                <a:spLocks noChangeArrowheads="1"/>
              </p:cNvSpPr>
              <p:nvPr/>
            </p:nvSpPr>
            <p:spPr bwMode="auto">
              <a:xfrm>
                <a:off x="7685088" y="4702175"/>
                <a:ext cx="382588" cy="22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" name="Rectangle 86"/>
              <p:cNvSpPr>
                <a:spLocks noChangeArrowheads="1"/>
              </p:cNvSpPr>
              <p:nvPr/>
            </p:nvSpPr>
            <p:spPr bwMode="auto">
              <a:xfrm>
                <a:off x="7685088" y="4752975"/>
                <a:ext cx="382588" cy="22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" name="Rectangle 87"/>
              <p:cNvSpPr>
                <a:spLocks noChangeArrowheads="1"/>
              </p:cNvSpPr>
              <p:nvPr/>
            </p:nvSpPr>
            <p:spPr bwMode="auto">
              <a:xfrm>
                <a:off x="7518400" y="4800600"/>
                <a:ext cx="549275" cy="23813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" name="Rectangle 88"/>
              <p:cNvSpPr>
                <a:spLocks noChangeArrowheads="1"/>
              </p:cNvSpPr>
              <p:nvPr/>
            </p:nvSpPr>
            <p:spPr bwMode="auto">
              <a:xfrm>
                <a:off x="7518400" y="4849813"/>
                <a:ext cx="549275" cy="22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350" name="Group 72"/>
          <p:cNvGrpSpPr/>
          <p:nvPr/>
        </p:nvGrpSpPr>
        <p:grpSpPr>
          <a:xfrm>
            <a:off x="4343400" y="5068888"/>
            <a:ext cx="1227138" cy="1227137"/>
            <a:chOff x="4491126" y="5216218"/>
            <a:chExt cx="932682" cy="932682"/>
          </a:xfrm>
        </p:grpSpPr>
        <p:sp>
          <p:nvSpPr>
            <p:cNvPr id="15" name="타원 72"/>
            <p:cNvSpPr/>
            <p:nvPr/>
          </p:nvSpPr>
          <p:spPr>
            <a:xfrm>
              <a:off x="4491126" y="5216218"/>
              <a:ext cx="932682" cy="932682"/>
            </a:xfrm>
            <a:prstGeom prst="ellipse">
              <a:avLst/>
            </a:prstGeom>
            <a:solidFill>
              <a:srgbClr val="FF8A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 sz="24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Calibri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4707242" y="5390652"/>
              <a:ext cx="500451" cy="510075"/>
              <a:chOff x="7427913" y="5637213"/>
              <a:chExt cx="742950" cy="757237"/>
            </a:xfrm>
            <a:solidFill>
              <a:schemeClr val="bg1"/>
            </a:solidFill>
          </p:grpSpPr>
          <p:sp>
            <p:nvSpPr>
              <p:cNvPr id="58" name="Freeform 111"/>
              <p:cNvSpPr>
                <a:spLocks noEditPoints="1"/>
              </p:cNvSpPr>
              <p:nvPr/>
            </p:nvSpPr>
            <p:spPr bwMode="auto">
              <a:xfrm>
                <a:off x="7689850" y="5637213"/>
                <a:ext cx="220663" cy="279400"/>
              </a:xfrm>
              <a:custGeom>
                <a:gdLst>
                  <a:gd fmla="*/ 139 w 139" name="T0"/>
                  <a:gd fmla="*/ 100 h 176" name="T1"/>
                  <a:gd fmla="*/ 136 w 139" name="T2"/>
                  <a:gd fmla="*/ 91 h 176" name="T3"/>
                  <a:gd fmla="*/ 132 w 139" name="T4"/>
                  <a:gd fmla="*/ 82 h 176" name="T5"/>
                  <a:gd fmla="*/ 126 w 139" name="T6"/>
                  <a:gd fmla="*/ 76 h 176" name="T7"/>
                  <a:gd fmla="*/ 118 w 139" name="T8"/>
                  <a:gd fmla="*/ 71 h 176" name="T9"/>
                  <a:gd fmla="*/ 107 w 139" name="T10"/>
                  <a:gd fmla="*/ 69 h 176" name="T11"/>
                  <a:gd fmla="*/ 95 w 139" name="T12"/>
                  <a:gd fmla="*/ 67 h 176" name="T13"/>
                  <a:gd fmla="*/ 104 w 139" name="T14"/>
                  <a:gd fmla="*/ 54 h 176" name="T15"/>
                  <a:gd fmla="*/ 107 w 139" name="T16"/>
                  <a:gd fmla="*/ 39 h 176" name="T17"/>
                  <a:gd fmla="*/ 107 w 139" name="T18"/>
                  <a:gd fmla="*/ 31 h 176" name="T19"/>
                  <a:gd fmla="*/ 101 w 139" name="T20"/>
                  <a:gd fmla="*/ 17 h 176" name="T21"/>
                  <a:gd fmla="*/ 91 w 139" name="T22"/>
                  <a:gd fmla="*/ 7 h 176" name="T23"/>
                  <a:gd fmla="*/ 77 w 139" name="T24"/>
                  <a:gd fmla="*/ 1 h 176" name="T25"/>
                  <a:gd fmla="*/ 70 w 139" name="T26"/>
                  <a:gd fmla="*/ 0 h 176" name="T27"/>
                  <a:gd fmla="*/ 54 w 139" name="T28"/>
                  <a:gd fmla="*/ 3 h 176" name="T29"/>
                  <a:gd fmla="*/ 41 w 139" name="T30"/>
                  <a:gd fmla="*/ 12 h 176" name="T31"/>
                  <a:gd fmla="*/ 34 w 139" name="T32"/>
                  <a:gd fmla="*/ 24 h 176" name="T33"/>
                  <a:gd fmla="*/ 31 w 139" name="T34"/>
                  <a:gd fmla="*/ 39 h 176" name="T35"/>
                  <a:gd fmla="*/ 32 w 139" name="T36"/>
                  <a:gd fmla="*/ 46 h 176" name="T37"/>
                  <a:gd fmla="*/ 37 w 139" name="T38"/>
                  <a:gd fmla="*/ 61 h 176" name="T39"/>
                  <a:gd fmla="*/ 43 w 139" name="T40"/>
                  <a:gd fmla="*/ 67 h 176" name="T41"/>
                  <a:gd fmla="*/ 21 w 139" name="T42"/>
                  <a:gd fmla="*/ 71 h 176" name="T43"/>
                  <a:gd fmla="*/ 17 w 139" name="T44"/>
                  <a:gd fmla="*/ 73 h 176" name="T45"/>
                  <a:gd fmla="*/ 9 w 139" name="T46"/>
                  <a:gd fmla="*/ 79 h 176" name="T47"/>
                  <a:gd fmla="*/ 4 w 139" name="T48"/>
                  <a:gd fmla="*/ 86 h 176" name="T49"/>
                  <a:gd fmla="*/ 0 w 139" name="T50"/>
                  <a:gd fmla="*/ 95 h 176" name="T51"/>
                  <a:gd fmla="*/ 0 w 139" name="T52"/>
                  <a:gd fmla="*/ 176 h 176" name="T53"/>
                  <a:gd fmla="*/ 139 w 139" name="T54"/>
                  <a:gd fmla="*/ 100 h 176" name="T55"/>
                  <a:gd fmla="*/ 70 w 139" name="T56"/>
                  <a:gd fmla="*/ 14 h 176" name="T57"/>
                  <a:gd fmla="*/ 78 w 139" name="T58"/>
                  <a:gd fmla="*/ 16 h 176" name="T59"/>
                  <a:gd fmla="*/ 87 w 139" name="T60"/>
                  <a:gd fmla="*/ 22 h 176" name="T61"/>
                  <a:gd fmla="*/ 92 w 139" name="T62"/>
                  <a:gd fmla="*/ 29 h 176" name="T63"/>
                  <a:gd fmla="*/ 93 w 139" name="T64"/>
                  <a:gd fmla="*/ 39 h 176" name="T65"/>
                  <a:gd fmla="*/ 93 w 139" name="T66"/>
                  <a:gd fmla="*/ 43 h 176" name="T67"/>
                  <a:gd fmla="*/ 89 w 139" name="T68"/>
                  <a:gd fmla="*/ 53 h 176" name="T69"/>
                  <a:gd fmla="*/ 82 w 139" name="T70"/>
                  <a:gd fmla="*/ 59 h 176" name="T71"/>
                  <a:gd fmla="*/ 74 w 139" name="T72"/>
                  <a:gd fmla="*/ 63 h 176" name="T73"/>
                  <a:gd fmla="*/ 70 w 139" name="T74"/>
                  <a:gd fmla="*/ 64 h 176" name="T75"/>
                  <a:gd fmla="*/ 60 w 139" name="T76"/>
                  <a:gd fmla="*/ 62 h 176" name="T77"/>
                  <a:gd fmla="*/ 52 w 139" name="T78"/>
                  <a:gd fmla="*/ 56 h 176" name="T79"/>
                  <a:gd fmla="*/ 47 w 139" name="T80"/>
                  <a:gd fmla="*/ 49 h 176" name="T81"/>
                  <a:gd fmla="*/ 45 w 139" name="T82"/>
                  <a:gd fmla="*/ 39 h 176" name="T83"/>
                  <a:gd fmla="*/ 45 w 139" name="T84"/>
                  <a:gd fmla="*/ 34 h 176" name="T85"/>
                  <a:gd fmla="*/ 49 w 139" name="T86"/>
                  <a:gd fmla="*/ 25 h 176" name="T87"/>
                  <a:gd fmla="*/ 55 w 139" name="T88"/>
                  <a:gd fmla="*/ 18 h 176" name="T89"/>
                  <a:gd fmla="*/ 64 w 139" name="T90"/>
                  <a:gd fmla="*/ 15 h 176" name="T91"/>
                  <a:gd fmla="*/ 70 w 139" name="T92"/>
                  <a:gd fmla="*/ 14 h 176" name="T93"/>
                  <a:gd fmla="*/ 109 w 139" name="T94"/>
                  <a:gd fmla="*/ 162 h 176" name="T95"/>
                  <a:gd fmla="*/ 95 w 139" name="T96"/>
                  <a:gd fmla="*/ 106 h 176" name="T97"/>
                  <a:gd fmla="*/ 43 w 139" name="T98"/>
                  <a:gd fmla="*/ 162 h 176" name="T99"/>
                  <a:gd fmla="*/ 28 w 139" name="T100"/>
                  <a:gd fmla="*/ 106 h 176" name="T101"/>
                  <a:gd fmla="*/ 14 w 139" name="T102"/>
                  <a:gd fmla="*/ 162 h 176" name="T103"/>
                  <a:gd fmla="*/ 14 w 139" name="T104"/>
                  <a:gd fmla="*/ 100 h 176" name="T105"/>
                  <a:gd fmla="*/ 18 w 139" name="T106"/>
                  <a:gd fmla="*/ 91 h 176" name="T107"/>
                  <a:gd fmla="*/ 25 w 139" name="T108"/>
                  <a:gd fmla="*/ 85 h 176" name="T109"/>
                  <a:gd fmla="*/ 36 w 139" name="T110"/>
                  <a:gd fmla="*/ 82 h 176" name="T111"/>
                  <a:gd fmla="*/ 58 w 139" name="T112"/>
                  <a:gd fmla="*/ 79 h 176" name="T113"/>
                  <a:gd fmla="*/ 80 w 139" name="T114"/>
                  <a:gd fmla="*/ 79 h 176" name="T115"/>
                  <a:gd fmla="*/ 103 w 139" name="T116"/>
                  <a:gd fmla="*/ 82 h 176" name="T117"/>
                  <a:gd fmla="*/ 114 w 139" name="T118"/>
                  <a:gd fmla="*/ 85 h 176" name="T119"/>
                  <a:gd fmla="*/ 121 w 139" name="T120"/>
                  <a:gd fmla="*/ 91 h 176" name="T121"/>
                  <a:gd fmla="*/ 125 w 139" name="T122"/>
                  <a:gd fmla="*/ 100 h 176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176" w="139">
                    <a:moveTo>
                      <a:pt x="139" y="100"/>
                    </a:moveTo>
                    <a:lnTo>
                      <a:pt x="139" y="100"/>
                    </a:lnTo>
                    <a:lnTo>
                      <a:pt x="138" y="95"/>
                    </a:lnTo>
                    <a:lnTo>
                      <a:pt x="136" y="91"/>
                    </a:lnTo>
                    <a:lnTo>
                      <a:pt x="134" y="86"/>
                    </a:lnTo>
                    <a:lnTo>
                      <a:pt x="132" y="82"/>
                    </a:lnTo>
                    <a:lnTo>
                      <a:pt x="129" y="79"/>
                    </a:lnTo>
                    <a:lnTo>
                      <a:pt x="126" y="76"/>
                    </a:lnTo>
                    <a:lnTo>
                      <a:pt x="121" y="73"/>
                    </a:lnTo>
                    <a:lnTo>
                      <a:pt x="118" y="71"/>
                    </a:lnTo>
                    <a:lnTo>
                      <a:pt x="118" y="71"/>
                    </a:lnTo>
                    <a:lnTo>
                      <a:pt x="107" y="69"/>
                    </a:lnTo>
                    <a:lnTo>
                      <a:pt x="95" y="67"/>
                    </a:lnTo>
                    <a:lnTo>
                      <a:pt x="95" y="67"/>
                    </a:lnTo>
                    <a:lnTo>
                      <a:pt x="101" y="61"/>
                    </a:lnTo>
                    <a:lnTo>
                      <a:pt x="104" y="54"/>
                    </a:lnTo>
                    <a:lnTo>
                      <a:pt x="107" y="46"/>
                    </a:lnTo>
                    <a:lnTo>
                      <a:pt x="107" y="39"/>
                    </a:lnTo>
                    <a:lnTo>
                      <a:pt x="107" y="39"/>
                    </a:lnTo>
                    <a:lnTo>
                      <a:pt x="107" y="31"/>
                    </a:lnTo>
                    <a:lnTo>
                      <a:pt x="105" y="24"/>
                    </a:lnTo>
                    <a:lnTo>
                      <a:pt x="101" y="17"/>
                    </a:lnTo>
                    <a:lnTo>
                      <a:pt x="97" y="12"/>
                    </a:lnTo>
                    <a:lnTo>
                      <a:pt x="91" y="7"/>
                    </a:lnTo>
                    <a:lnTo>
                      <a:pt x="85" y="3"/>
                    </a:lnTo>
                    <a:lnTo>
                      <a:pt x="77" y="1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1" y="1"/>
                    </a:lnTo>
                    <a:lnTo>
                      <a:pt x="54" y="3"/>
                    </a:lnTo>
                    <a:lnTo>
                      <a:pt x="48" y="7"/>
                    </a:lnTo>
                    <a:lnTo>
                      <a:pt x="41" y="12"/>
                    </a:lnTo>
                    <a:lnTo>
                      <a:pt x="37" y="17"/>
                    </a:lnTo>
                    <a:lnTo>
                      <a:pt x="34" y="24"/>
                    </a:lnTo>
                    <a:lnTo>
                      <a:pt x="32" y="31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2" y="46"/>
                    </a:lnTo>
                    <a:lnTo>
                      <a:pt x="34" y="54"/>
                    </a:lnTo>
                    <a:lnTo>
                      <a:pt x="37" y="61"/>
                    </a:lnTo>
                    <a:lnTo>
                      <a:pt x="43" y="67"/>
                    </a:lnTo>
                    <a:lnTo>
                      <a:pt x="43" y="67"/>
                    </a:lnTo>
                    <a:lnTo>
                      <a:pt x="32" y="69"/>
                    </a:lnTo>
                    <a:lnTo>
                      <a:pt x="21" y="71"/>
                    </a:lnTo>
                    <a:lnTo>
                      <a:pt x="21" y="71"/>
                    </a:lnTo>
                    <a:lnTo>
                      <a:pt x="17" y="73"/>
                    </a:lnTo>
                    <a:lnTo>
                      <a:pt x="12" y="76"/>
                    </a:lnTo>
                    <a:lnTo>
                      <a:pt x="9" y="79"/>
                    </a:lnTo>
                    <a:lnTo>
                      <a:pt x="6" y="82"/>
                    </a:lnTo>
                    <a:lnTo>
                      <a:pt x="4" y="86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0" y="176"/>
                    </a:lnTo>
                    <a:lnTo>
                      <a:pt x="139" y="176"/>
                    </a:lnTo>
                    <a:lnTo>
                      <a:pt x="139" y="100"/>
                    </a:lnTo>
                    <a:close/>
                    <a:moveTo>
                      <a:pt x="70" y="14"/>
                    </a:moveTo>
                    <a:lnTo>
                      <a:pt x="70" y="14"/>
                    </a:lnTo>
                    <a:lnTo>
                      <a:pt x="74" y="15"/>
                    </a:lnTo>
                    <a:lnTo>
                      <a:pt x="78" y="16"/>
                    </a:lnTo>
                    <a:lnTo>
                      <a:pt x="82" y="18"/>
                    </a:lnTo>
                    <a:lnTo>
                      <a:pt x="87" y="22"/>
                    </a:lnTo>
                    <a:lnTo>
                      <a:pt x="89" y="25"/>
                    </a:lnTo>
                    <a:lnTo>
                      <a:pt x="92" y="29"/>
                    </a:lnTo>
                    <a:lnTo>
                      <a:pt x="93" y="34"/>
                    </a:lnTo>
                    <a:lnTo>
                      <a:pt x="93" y="39"/>
                    </a:lnTo>
                    <a:lnTo>
                      <a:pt x="93" y="39"/>
                    </a:lnTo>
                    <a:lnTo>
                      <a:pt x="93" y="43"/>
                    </a:lnTo>
                    <a:lnTo>
                      <a:pt x="92" y="49"/>
                    </a:lnTo>
                    <a:lnTo>
                      <a:pt x="89" y="53"/>
                    </a:lnTo>
                    <a:lnTo>
                      <a:pt x="87" y="56"/>
                    </a:lnTo>
                    <a:lnTo>
                      <a:pt x="82" y="59"/>
                    </a:lnTo>
                    <a:lnTo>
                      <a:pt x="78" y="62"/>
                    </a:lnTo>
                    <a:lnTo>
                      <a:pt x="74" y="63"/>
                    </a:lnTo>
                    <a:lnTo>
                      <a:pt x="70" y="64"/>
                    </a:lnTo>
                    <a:lnTo>
                      <a:pt x="70" y="64"/>
                    </a:lnTo>
                    <a:lnTo>
                      <a:pt x="64" y="63"/>
                    </a:lnTo>
                    <a:lnTo>
                      <a:pt x="60" y="62"/>
                    </a:lnTo>
                    <a:lnTo>
                      <a:pt x="55" y="59"/>
                    </a:lnTo>
                    <a:lnTo>
                      <a:pt x="52" y="56"/>
                    </a:lnTo>
                    <a:lnTo>
                      <a:pt x="49" y="53"/>
                    </a:lnTo>
                    <a:lnTo>
                      <a:pt x="47" y="49"/>
                    </a:lnTo>
                    <a:lnTo>
                      <a:pt x="45" y="43"/>
                    </a:lnTo>
                    <a:lnTo>
                      <a:pt x="45" y="39"/>
                    </a:lnTo>
                    <a:lnTo>
                      <a:pt x="45" y="39"/>
                    </a:lnTo>
                    <a:lnTo>
                      <a:pt x="45" y="34"/>
                    </a:lnTo>
                    <a:lnTo>
                      <a:pt x="47" y="29"/>
                    </a:lnTo>
                    <a:lnTo>
                      <a:pt x="49" y="25"/>
                    </a:lnTo>
                    <a:lnTo>
                      <a:pt x="52" y="22"/>
                    </a:lnTo>
                    <a:lnTo>
                      <a:pt x="55" y="18"/>
                    </a:lnTo>
                    <a:lnTo>
                      <a:pt x="60" y="16"/>
                    </a:lnTo>
                    <a:lnTo>
                      <a:pt x="64" y="15"/>
                    </a:lnTo>
                    <a:lnTo>
                      <a:pt x="70" y="14"/>
                    </a:lnTo>
                    <a:lnTo>
                      <a:pt x="70" y="14"/>
                    </a:lnTo>
                    <a:close/>
                    <a:moveTo>
                      <a:pt x="125" y="162"/>
                    </a:moveTo>
                    <a:lnTo>
                      <a:pt x="109" y="162"/>
                    </a:lnTo>
                    <a:lnTo>
                      <a:pt x="109" y="106"/>
                    </a:lnTo>
                    <a:lnTo>
                      <a:pt x="95" y="106"/>
                    </a:lnTo>
                    <a:lnTo>
                      <a:pt x="95" y="162"/>
                    </a:lnTo>
                    <a:lnTo>
                      <a:pt x="43" y="162"/>
                    </a:lnTo>
                    <a:lnTo>
                      <a:pt x="43" y="106"/>
                    </a:lnTo>
                    <a:lnTo>
                      <a:pt x="28" y="106"/>
                    </a:lnTo>
                    <a:lnTo>
                      <a:pt x="28" y="162"/>
                    </a:lnTo>
                    <a:lnTo>
                      <a:pt x="14" y="162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14" y="95"/>
                    </a:lnTo>
                    <a:lnTo>
                      <a:pt x="18" y="91"/>
                    </a:lnTo>
                    <a:lnTo>
                      <a:pt x="21" y="88"/>
                    </a:lnTo>
                    <a:lnTo>
                      <a:pt x="25" y="85"/>
                    </a:lnTo>
                    <a:lnTo>
                      <a:pt x="25" y="85"/>
                    </a:lnTo>
                    <a:lnTo>
                      <a:pt x="36" y="82"/>
                    </a:lnTo>
                    <a:lnTo>
                      <a:pt x="47" y="80"/>
                    </a:lnTo>
                    <a:lnTo>
                      <a:pt x="58" y="79"/>
                    </a:lnTo>
                    <a:lnTo>
                      <a:pt x="70" y="79"/>
                    </a:lnTo>
                    <a:lnTo>
                      <a:pt x="80" y="79"/>
                    </a:lnTo>
                    <a:lnTo>
                      <a:pt x="91" y="80"/>
                    </a:lnTo>
                    <a:lnTo>
                      <a:pt x="103" y="82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7" y="88"/>
                    </a:lnTo>
                    <a:lnTo>
                      <a:pt x="121" y="91"/>
                    </a:lnTo>
                    <a:lnTo>
                      <a:pt x="124" y="95"/>
                    </a:lnTo>
                    <a:lnTo>
                      <a:pt x="125" y="100"/>
                    </a:lnTo>
                    <a:lnTo>
                      <a:pt x="125" y="16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" name="Freeform 112"/>
              <p:cNvSpPr>
                <a:spLocks noEditPoints="1"/>
              </p:cNvSpPr>
              <p:nvPr/>
            </p:nvSpPr>
            <p:spPr bwMode="auto">
              <a:xfrm>
                <a:off x="7689850" y="6115050"/>
                <a:ext cx="220663" cy="279400"/>
              </a:xfrm>
              <a:custGeom>
                <a:gdLst>
                  <a:gd fmla="*/ 118 w 139" name="T0"/>
                  <a:gd fmla="*/ 72 h 176" name="T1"/>
                  <a:gd fmla="*/ 95 w 139" name="T2"/>
                  <a:gd fmla="*/ 66 h 176" name="T3"/>
                  <a:gd fmla="*/ 101 w 139" name="T4"/>
                  <a:gd fmla="*/ 61 h 176" name="T5"/>
                  <a:gd fmla="*/ 107 w 139" name="T6"/>
                  <a:gd fmla="*/ 47 h 176" name="T7"/>
                  <a:gd fmla="*/ 107 w 139" name="T8"/>
                  <a:gd fmla="*/ 39 h 176" name="T9"/>
                  <a:gd fmla="*/ 105 w 139" name="T10"/>
                  <a:gd fmla="*/ 24 h 176" name="T11"/>
                  <a:gd fmla="*/ 97 w 139" name="T12"/>
                  <a:gd fmla="*/ 11 h 176" name="T13"/>
                  <a:gd fmla="*/ 85 w 139" name="T14"/>
                  <a:gd fmla="*/ 4 h 176" name="T15"/>
                  <a:gd fmla="*/ 70 w 139" name="T16"/>
                  <a:gd fmla="*/ 0 h 176" name="T17"/>
                  <a:gd fmla="*/ 61 w 139" name="T18"/>
                  <a:gd fmla="*/ 1 h 176" name="T19"/>
                  <a:gd fmla="*/ 48 w 139" name="T20"/>
                  <a:gd fmla="*/ 7 h 176" name="T21"/>
                  <a:gd fmla="*/ 37 w 139" name="T22"/>
                  <a:gd fmla="*/ 18 h 176" name="T23"/>
                  <a:gd fmla="*/ 32 w 139" name="T24"/>
                  <a:gd fmla="*/ 31 h 176" name="T25"/>
                  <a:gd fmla="*/ 31 w 139" name="T26"/>
                  <a:gd fmla="*/ 39 h 176" name="T27"/>
                  <a:gd fmla="*/ 34 w 139" name="T28"/>
                  <a:gd fmla="*/ 54 h 176" name="T29"/>
                  <a:gd fmla="*/ 43 w 139" name="T30"/>
                  <a:gd fmla="*/ 66 h 176" name="T31"/>
                  <a:gd fmla="*/ 32 w 139" name="T32"/>
                  <a:gd fmla="*/ 68 h 176" name="T33"/>
                  <a:gd fmla="*/ 21 w 139" name="T34"/>
                  <a:gd fmla="*/ 72 h 176" name="T35"/>
                  <a:gd fmla="*/ 12 w 139" name="T36"/>
                  <a:gd fmla="*/ 76 h 176" name="T37"/>
                  <a:gd fmla="*/ 6 w 139" name="T38"/>
                  <a:gd fmla="*/ 82 h 176" name="T39"/>
                  <a:gd fmla="*/ 1 w 139" name="T40"/>
                  <a:gd fmla="*/ 91 h 176" name="T41"/>
                  <a:gd fmla="*/ 0 w 139" name="T42"/>
                  <a:gd fmla="*/ 100 h 176" name="T43"/>
                  <a:gd fmla="*/ 139 w 139" name="T44"/>
                  <a:gd fmla="*/ 176 h 176" name="T45"/>
                  <a:gd fmla="*/ 139 w 139" name="T46"/>
                  <a:gd fmla="*/ 100 h 176" name="T47"/>
                  <a:gd fmla="*/ 136 w 139" name="T48"/>
                  <a:gd fmla="*/ 91 h 176" name="T49"/>
                  <a:gd fmla="*/ 132 w 139" name="T50"/>
                  <a:gd fmla="*/ 82 h 176" name="T51"/>
                  <a:gd fmla="*/ 126 w 139" name="T52"/>
                  <a:gd fmla="*/ 76 h 176" name="T53"/>
                  <a:gd fmla="*/ 118 w 139" name="T54"/>
                  <a:gd fmla="*/ 72 h 176" name="T55"/>
                  <a:gd fmla="*/ 70 w 139" name="T56"/>
                  <a:gd fmla="*/ 14 h 176" name="T57"/>
                  <a:gd fmla="*/ 74 w 139" name="T58"/>
                  <a:gd fmla="*/ 14 h 176" name="T59"/>
                  <a:gd fmla="*/ 82 w 139" name="T60"/>
                  <a:gd fmla="*/ 19 h 176" name="T61"/>
                  <a:gd fmla="*/ 89 w 139" name="T62"/>
                  <a:gd fmla="*/ 25 h 176" name="T63"/>
                  <a:gd fmla="*/ 93 w 139" name="T64"/>
                  <a:gd fmla="*/ 34 h 176" name="T65"/>
                  <a:gd fmla="*/ 93 w 139" name="T66"/>
                  <a:gd fmla="*/ 39 h 176" name="T67"/>
                  <a:gd fmla="*/ 92 w 139" name="T68"/>
                  <a:gd fmla="*/ 48 h 176" name="T69"/>
                  <a:gd fmla="*/ 87 w 139" name="T70"/>
                  <a:gd fmla="*/ 57 h 176" name="T71"/>
                  <a:gd fmla="*/ 78 w 139" name="T72"/>
                  <a:gd fmla="*/ 61 h 176" name="T73"/>
                  <a:gd fmla="*/ 70 w 139" name="T74"/>
                  <a:gd fmla="*/ 63 h 176" name="T75"/>
                  <a:gd fmla="*/ 64 w 139" name="T76"/>
                  <a:gd fmla="*/ 63 h 176" name="T77"/>
                  <a:gd fmla="*/ 55 w 139" name="T78"/>
                  <a:gd fmla="*/ 59 h 176" name="T79"/>
                  <a:gd fmla="*/ 49 w 139" name="T80"/>
                  <a:gd fmla="*/ 52 h 176" name="T81"/>
                  <a:gd fmla="*/ 45 w 139" name="T82"/>
                  <a:gd fmla="*/ 44 h 176" name="T83"/>
                  <a:gd fmla="*/ 45 w 139" name="T84"/>
                  <a:gd fmla="*/ 39 h 176" name="T85"/>
                  <a:gd fmla="*/ 47 w 139" name="T86"/>
                  <a:gd fmla="*/ 30 h 176" name="T87"/>
                  <a:gd fmla="*/ 52 w 139" name="T88"/>
                  <a:gd fmla="*/ 22 h 176" name="T89"/>
                  <a:gd fmla="*/ 60 w 139" name="T90"/>
                  <a:gd fmla="*/ 17 h 176" name="T91"/>
                  <a:gd fmla="*/ 70 w 139" name="T92"/>
                  <a:gd fmla="*/ 14 h 176" name="T93"/>
                  <a:gd fmla="*/ 125 w 139" name="T94"/>
                  <a:gd fmla="*/ 162 h 176" name="T95"/>
                  <a:gd fmla="*/ 109 w 139" name="T96"/>
                  <a:gd fmla="*/ 105 h 176" name="T97"/>
                  <a:gd fmla="*/ 95 w 139" name="T98"/>
                  <a:gd fmla="*/ 162 h 176" name="T99"/>
                  <a:gd fmla="*/ 43 w 139" name="T100"/>
                  <a:gd fmla="*/ 105 h 176" name="T101"/>
                  <a:gd fmla="*/ 28 w 139" name="T102"/>
                  <a:gd fmla="*/ 162 h 176" name="T103"/>
                  <a:gd fmla="*/ 14 w 139" name="T104"/>
                  <a:gd fmla="*/ 100 h 176" name="T105"/>
                  <a:gd fmla="*/ 14 w 139" name="T106"/>
                  <a:gd fmla="*/ 95 h 176" name="T107"/>
                  <a:gd fmla="*/ 21 w 139" name="T108"/>
                  <a:gd fmla="*/ 87 h 176" name="T109"/>
                  <a:gd fmla="*/ 25 w 139" name="T110"/>
                  <a:gd fmla="*/ 85 h 176" name="T111"/>
                  <a:gd fmla="*/ 47 w 139" name="T112"/>
                  <a:gd fmla="*/ 80 h 176" name="T113"/>
                  <a:gd fmla="*/ 70 w 139" name="T114"/>
                  <a:gd fmla="*/ 78 h 176" name="T115"/>
                  <a:gd fmla="*/ 91 w 139" name="T116"/>
                  <a:gd fmla="*/ 80 h 176" name="T117"/>
                  <a:gd fmla="*/ 114 w 139" name="T118"/>
                  <a:gd fmla="*/ 85 h 176" name="T119"/>
                  <a:gd fmla="*/ 117 w 139" name="T120"/>
                  <a:gd fmla="*/ 87 h 176" name="T121"/>
                  <a:gd fmla="*/ 124 w 139" name="T122"/>
                  <a:gd fmla="*/ 95 h 176" name="T123"/>
                  <a:gd fmla="*/ 125 w 139" name="T124"/>
                  <a:gd fmla="*/ 162 h 176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176" w="139">
                    <a:moveTo>
                      <a:pt x="118" y="72"/>
                    </a:moveTo>
                    <a:lnTo>
                      <a:pt x="118" y="72"/>
                    </a:lnTo>
                    <a:lnTo>
                      <a:pt x="107" y="68"/>
                    </a:lnTo>
                    <a:lnTo>
                      <a:pt x="95" y="66"/>
                    </a:lnTo>
                    <a:lnTo>
                      <a:pt x="95" y="66"/>
                    </a:lnTo>
                    <a:lnTo>
                      <a:pt x="101" y="61"/>
                    </a:lnTo>
                    <a:lnTo>
                      <a:pt x="104" y="54"/>
                    </a:lnTo>
                    <a:lnTo>
                      <a:pt x="107" y="47"/>
                    </a:lnTo>
                    <a:lnTo>
                      <a:pt x="107" y="39"/>
                    </a:lnTo>
                    <a:lnTo>
                      <a:pt x="107" y="39"/>
                    </a:lnTo>
                    <a:lnTo>
                      <a:pt x="107" y="31"/>
                    </a:lnTo>
                    <a:lnTo>
                      <a:pt x="105" y="24"/>
                    </a:lnTo>
                    <a:lnTo>
                      <a:pt x="101" y="18"/>
                    </a:lnTo>
                    <a:lnTo>
                      <a:pt x="97" y="11"/>
                    </a:lnTo>
                    <a:lnTo>
                      <a:pt x="91" y="7"/>
                    </a:lnTo>
                    <a:lnTo>
                      <a:pt x="85" y="4"/>
                    </a:lnTo>
                    <a:lnTo>
                      <a:pt x="77" y="1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1" y="1"/>
                    </a:lnTo>
                    <a:lnTo>
                      <a:pt x="54" y="4"/>
                    </a:lnTo>
                    <a:lnTo>
                      <a:pt x="48" y="7"/>
                    </a:lnTo>
                    <a:lnTo>
                      <a:pt x="41" y="11"/>
                    </a:lnTo>
                    <a:lnTo>
                      <a:pt x="37" y="18"/>
                    </a:lnTo>
                    <a:lnTo>
                      <a:pt x="34" y="24"/>
                    </a:lnTo>
                    <a:lnTo>
                      <a:pt x="32" y="31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2" y="47"/>
                    </a:lnTo>
                    <a:lnTo>
                      <a:pt x="34" y="54"/>
                    </a:lnTo>
                    <a:lnTo>
                      <a:pt x="37" y="61"/>
                    </a:lnTo>
                    <a:lnTo>
                      <a:pt x="43" y="66"/>
                    </a:lnTo>
                    <a:lnTo>
                      <a:pt x="43" y="66"/>
                    </a:lnTo>
                    <a:lnTo>
                      <a:pt x="32" y="68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17" y="73"/>
                    </a:lnTo>
                    <a:lnTo>
                      <a:pt x="12" y="76"/>
                    </a:lnTo>
                    <a:lnTo>
                      <a:pt x="9" y="79"/>
                    </a:lnTo>
                    <a:lnTo>
                      <a:pt x="6" y="82"/>
                    </a:lnTo>
                    <a:lnTo>
                      <a:pt x="4" y="87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0" y="176"/>
                    </a:lnTo>
                    <a:lnTo>
                      <a:pt x="139" y="176"/>
                    </a:lnTo>
                    <a:lnTo>
                      <a:pt x="139" y="100"/>
                    </a:lnTo>
                    <a:lnTo>
                      <a:pt x="139" y="100"/>
                    </a:lnTo>
                    <a:lnTo>
                      <a:pt x="138" y="95"/>
                    </a:lnTo>
                    <a:lnTo>
                      <a:pt x="136" y="91"/>
                    </a:lnTo>
                    <a:lnTo>
                      <a:pt x="134" y="87"/>
                    </a:lnTo>
                    <a:lnTo>
                      <a:pt x="132" y="82"/>
                    </a:lnTo>
                    <a:lnTo>
                      <a:pt x="129" y="79"/>
                    </a:lnTo>
                    <a:lnTo>
                      <a:pt x="126" y="76"/>
                    </a:lnTo>
                    <a:lnTo>
                      <a:pt x="121" y="73"/>
                    </a:lnTo>
                    <a:lnTo>
                      <a:pt x="118" y="72"/>
                    </a:lnTo>
                    <a:lnTo>
                      <a:pt x="118" y="72"/>
                    </a:lnTo>
                    <a:close/>
                    <a:moveTo>
                      <a:pt x="70" y="14"/>
                    </a:moveTo>
                    <a:lnTo>
                      <a:pt x="70" y="14"/>
                    </a:lnTo>
                    <a:lnTo>
                      <a:pt x="74" y="14"/>
                    </a:lnTo>
                    <a:lnTo>
                      <a:pt x="78" y="17"/>
                    </a:lnTo>
                    <a:lnTo>
                      <a:pt x="82" y="19"/>
                    </a:lnTo>
                    <a:lnTo>
                      <a:pt x="87" y="22"/>
                    </a:lnTo>
                    <a:lnTo>
                      <a:pt x="89" y="25"/>
                    </a:lnTo>
                    <a:lnTo>
                      <a:pt x="92" y="30"/>
                    </a:lnTo>
                    <a:lnTo>
                      <a:pt x="93" y="34"/>
                    </a:lnTo>
                    <a:lnTo>
                      <a:pt x="93" y="39"/>
                    </a:lnTo>
                    <a:lnTo>
                      <a:pt x="93" y="39"/>
                    </a:lnTo>
                    <a:lnTo>
                      <a:pt x="93" y="44"/>
                    </a:lnTo>
                    <a:lnTo>
                      <a:pt x="92" y="48"/>
                    </a:lnTo>
                    <a:lnTo>
                      <a:pt x="89" y="52"/>
                    </a:lnTo>
                    <a:lnTo>
                      <a:pt x="87" y="57"/>
                    </a:lnTo>
                    <a:lnTo>
                      <a:pt x="82" y="59"/>
                    </a:lnTo>
                    <a:lnTo>
                      <a:pt x="78" y="61"/>
                    </a:lnTo>
                    <a:lnTo>
                      <a:pt x="74" y="63"/>
                    </a:lnTo>
                    <a:lnTo>
                      <a:pt x="70" y="63"/>
                    </a:lnTo>
                    <a:lnTo>
                      <a:pt x="70" y="63"/>
                    </a:lnTo>
                    <a:lnTo>
                      <a:pt x="64" y="63"/>
                    </a:lnTo>
                    <a:lnTo>
                      <a:pt x="60" y="61"/>
                    </a:lnTo>
                    <a:lnTo>
                      <a:pt x="55" y="59"/>
                    </a:lnTo>
                    <a:lnTo>
                      <a:pt x="52" y="57"/>
                    </a:lnTo>
                    <a:lnTo>
                      <a:pt x="49" y="52"/>
                    </a:lnTo>
                    <a:lnTo>
                      <a:pt x="47" y="48"/>
                    </a:lnTo>
                    <a:lnTo>
                      <a:pt x="45" y="44"/>
                    </a:lnTo>
                    <a:lnTo>
                      <a:pt x="45" y="39"/>
                    </a:lnTo>
                    <a:lnTo>
                      <a:pt x="45" y="39"/>
                    </a:lnTo>
                    <a:lnTo>
                      <a:pt x="45" y="34"/>
                    </a:lnTo>
                    <a:lnTo>
                      <a:pt x="47" y="30"/>
                    </a:lnTo>
                    <a:lnTo>
                      <a:pt x="49" y="25"/>
                    </a:lnTo>
                    <a:lnTo>
                      <a:pt x="52" y="22"/>
                    </a:lnTo>
                    <a:lnTo>
                      <a:pt x="55" y="19"/>
                    </a:lnTo>
                    <a:lnTo>
                      <a:pt x="60" y="17"/>
                    </a:lnTo>
                    <a:lnTo>
                      <a:pt x="64" y="14"/>
                    </a:lnTo>
                    <a:lnTo>
                      <a:pt x="70" y="14"/>
                    </a:lnTo>
                    <a:lnTo>
                      <a:pt x="70" y="14"/>
                    </a:lnTo>
                    <a:close/>
                    <a:moveTo>
                      <a:pt x="125" y="162"/>
                    </a:moveTo>
                    <a:lnTo>
                      <a:pt x="109" y="162"/>
                    </a:lnTo>
                    <a:lnTo>
                      <a:pt x="109" y="105"/>
                    </a:lnTo>
                    <a:lnTo>
                      <a:pt x="95" y="105"/>
                    </a:lnTo>
                    <a:lnTo>
                      <a:pt x="95" y="162"/>
                    </a:lnTo>
                    <a:lnTo>
                      <a:pt x="43" y="162"/>
                    </a:lnTo>
                    <a:lnTo>
                      <a:pt x="43" y="105"/>
                    </a:lnTo>
                    <a:lnTo>
                      <a:pt x="28" y="105"/>
                    </a:lnTo>
                    <a:lnTo>
                      <a:pt x="28" y="162"/>
                    </a:lnTo>
                    <a:lnTo>
                      <a:pt x="14" y="162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14" y="95"/>
                    </a:lnTo>
                    <a:lnTo>
                      <a:pt x="18" y="91"/>
                    </a:lnTo>
                    <a:lnTo>
                      <a:pt x="21" y="87"/>
                    </a:lnTo>
                    <a:lnTo>
                      <a:pt x="25" y="85"/>
                    </a:lnTo>
                    <a:lnTo>
                      <a:pt x="25" y="85"/>
                    </a:lnTo>
                    <a:lnTo>
                      <a:pt x="36" y="82"/>
                    </a:lnTo>
                    <a:lnTo>
                      <a:pt x="47" y="80"/>
                    </a:lnTo>
                    <a:lnTo>
                      <a:pt x="58" y="79"/>
                    </a:lnTo>
                    <a:lnTo>
                      <a:pt x="70" y="78"/>
                    </a:lnTo>
                    <a:lnTo>
                      <a:pt x="80" y="79"/>
                    </a:lnTo>
                    <a:lnTo>
                      <a:pt x="91" y="80"/>
                    </a:lnTo>
                    <a:lnTo>
                      <a:pt x="103" y="82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7" y="87"/>
                    </a:lnTo>
                    <a:lnTo>
                      <a:pt x="121" y="91"/>
                    </a:lnTo>
                    <a:lnTo>
                      <a:pt x="124" y="95"/>
                    </a:lnTo>
                    <a:lnTo>
                      <a:pt x="125" y="100"/>
                    </a:lnTo>
                    <a:lnTo>
                      <a:pt x="125" y="16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" name="Freeform 113"/>
              <p:cNvSpPr>
                <a:spLocks noEditPoints="1"/>
              </p:cNvSpPr>
              <p:nvPr/>
            </p:nvSpPr>
            <p:spPr bwMode="auto">
              <a:xfrm>
                <a:off x="7427913" y="6115050"/>
                <a:ext cx="219075" cy="279400"/>
              </a:xfrm>
              <a:custGeom>
                <a:gdLst>
                  <a:gd fmla="*/ 118 w 138" name="T0"/>
                  <a:gd fmla="*/ 72 h 176" name="T1"/>
                  <a:gd fmla="*/ 96 w 138" name="T2"/>
                  <a:gd fmla="*/ 66 h 176" name="T3"/>
                  <a:gd fmla="*/ 102 w 138" name="T4"/>
                  <a:gd fmla="*/ 61 h 176" name="T5"/>
                  <a:gd fmla="*/ 107 w 138" name="T6"/>
                  <a:gd fmla="*/ 47 h 176" name="T7"/>
                  <a:gd fmla="*/ 108 w 138" name="T8"/>
                  <a:gd fmla="*/ 39 h 176" name="T9"/>
                  <a:gd fmla="*/ 105 w 138" name="T10"/>
                  <a:gd fmla="*/ 24 h 176" name="T11"/>
                  <a:gd fmla="*/ 96 w 138" name="T12"/>
                  <a:gd fmla="*/ 11 h 176" name="T13"/>
                  <a:gd fmla="*/ 84 w 138" name="T14"/>
                  <a:gd fmla="*/ 4 h 176" name="T15"/>
                  <a:gd fmla="*/ 69 w 138" name="T16"/>
                  <a:gd fmla="*/ 0 h 176" name="T17"/>
                  <a:gd fmla="*/ 62 w 138" name="T18"/>
                  <a:gd fmla="*/ 1 h 176" name="T19"/>
                  <a:gd fmla="*/ 48 w 138" name="T20"/>
                  <a:gd fmla="*/ 7 h 176" name="T21"/>
                  <a:gd fmla="*/ 38 w 138" name="T22"/>
                  <a:gd fmla="*/ 18 h 176" name="T23"/>
                  <a:gd fmla="*/ 31 w 138" name="T24"/>
                  <a:gd fmla="*/ 31 h 176" name="T25"/>
                  <a:gd fmla="*/ 30 w 138" name="T26"/>
                  <a:gd fmla="*/ 39 h 176" name="T27"/>
                  <a:gd fmla="*/ 34 w 138" name="T28"/>
                  <a:gd fmla="*/ 54 h 176" name="T29"/>
                  <a:gd fmla="*/ 42 w 138" name="T30"/>
                  <a:gd fmla="*/ 66 h 176" name="T31"/>
                  <a:gd fmla="*/ 31 w 138" name="T32"/>
                  <a:gd fmla="*/ 68 h 176" name="T33"/>
                  <a:gd fmla="*/ 21 w 138" name="T34"/>
                  <a:gd fmla="*/ 72 h 176" name="T35"/>
                  <a:gd fmla="*/ 13 w 138" name="T36"/>
                  <a:gd fmla="*/ 76 h 176" name="T37"/>
                  <a:gd fmla="*/ 7 w 138" name="T38"/>
                  <a:gd fmla="*/ 82 h 176" name="T39"/>
                  <a:gd fmla="*/ 2 w 138" name="T40"/>
                  <a:gd fmla="*/ 91 h 176" name="T41"/>
                  <a:gd fmla="*/ 0 w 138" name="T42"/>
                  <a:gd fmla="*/ 100 h 176" name="T43"/>
                  <a:gd fmla="*/ 138 w 138" name="T44"/>
                  <a:gd fmla="*/ 176 h 176" name="T45"/>
                  <a:gd fmla="*/ 138 w 138" name="T46"/>
                  <a:gd fmla="*/ 100 h 176" name="T47"/>
                  <a:gd fmla="*/ 137 w 138" name="T48"/>
                  <a:gd fmla="*/ 91 h 176" name="T49"/>
                  <a:gd fmla="*/ 133 w 138" name="T50"/>
                  <a:gd fmla="*/ 82 h 176" name="T51"/>
                  <a:gd fmla="*/ 127 w 138" name="T52"/>
                  <a:gd fmla="*/ 76 h 176" name="T53"/>
                  <a:gd fmla="*/ 118 w 138" name="T54"/>
                  <a:gd fmla="*/ 72 h 176" name="T55"/>
                  <a:gd fmla="*/ 69 w 138" name="T56"/>
                  <a:gd fmla="*/ 14 h 176" name="T57"/>
                  <a:gd fmla="*/ 75 w 138" name="T58"/>
                  <a:gd fmla="*/ 14 h 176" name="T59"/>
                  <a:gd fmla="*/ 83 w 138" name="T60"/>
                  <a:gd fmla="*/ 19 h 176" name="T61"/>
                  <a:gd fmla="*/ 90 w 138" name="T62"/>
                  <a:gd fmla="*/ 25 h 176" name="T63"/>
                  <a:gd fmla="*/ 93 w 138" name="T64"/>
                  <a:gd fmla="*/ 34 h 176" name="T65"/>
                  <a:gd fmla="*/ 94 w 138" name="T66"/>
                  <a:gd fmla="*/ 39 h 176" name="T67"/>
                  <a:gd fmla="*/ 92 w 138" name="T68"/>
                  <a:gd fmla="*/ 48 h 176" name="T69"/>
                  <a:gd fmla="*/ 87 w 138" name="T70"/>
                  <a:gd fmla="*/ 57 h 176" name="T71"/>
                  <a:gd fmla="*/ 79 w 138" name="T72"/>
                  <a:gd fmla="*/ 61 h 176" name="T73"/>
                  <a:gd fmla="*/ 69 w 138" name="T74"/>
                  <a:gd fmla="*/ 63 h 176" name="T75"/>
                  <a:gd fmla="*/ 65 w 138" name="T76"/>
                  <a:gd fmla="*/ 63 h 176" name="T77"/>
                  <a:gd fmla="*/ 56 w 138" name="T78"/>
                  <a:gd fmla="*/ 59 h 176" name="T79"/>
                  <a:gd fmla="*/ 49 w 138" name="T80"/>
                  <a:gd fmla="*/ 52 h 176" name="T81"/>
                  <a:gd fmla="*/ 46 w 138" name="T82"/>
                  <a:gd fmla="*/ 44 h 176" name="T83"/>
                  <a:gd fmla="*/ 46 w 138" name="T84"/>
                  <a:gd fmla="*/ 39 h 176" name="T85"/>
                  <a:gd fmla="*/ 47 w 138" name="T86"/>
                  <a:gd fmla="*/ 30 h 176" name="T87"/>
                  <a:gd fmla="*/ 52 w 138" name="T88"/>
                  <a:gd fmla="*/ 22 h 176" name="T89"/>
                  <a:gd fmla="*/ 60 w 138" name="T90"/>
                  <a:gd fmla="*/ 17 h 176" name="T91"/>
                  <a:gd fmla="*/ 69 w 138" name="T92"/>
                  <a:gd fmla="*/ 14 h 176" name="T93"/>
                  <a:gd fmla="*/ 124 w 138" name="T94"/>
                  <a:gd fmla="*/ 162 h 176" name="T95"/>
                  <a:gd fmla="*/ 110 w 138" name="T96"/>
                  <a:gd fmla="*/ 105 h 176" name="T97"/>
                  <a:gd fmla="*/ 96 w 138" name="T98"/>
                  <a:gd fmla="*/ 162 h 176" name="T99"/>
                  <a:gd fmla="*/ 43 w 138" name="T100"/>
                  <a:gd fmla="*/ 105 h 176" name="T101"/>
                  <a:gd fmla="*/ 29 w 138" name="T102"/>
                  <a:gd fmla="*/ 162 h 176" name="T103"/>
                  <a:gd fmla="*/ 14 w 138" name="T104"/>
                  <a:gd fmla="*/ 100 h 176" name="T105"/>
                  <a:gd fmla="*/ 15 w 138" name="T106"/>
                  <a:gd fmla="*/ 95 h 176" name="T107"/>
                  <a:gd fmla="*/ 21 w 138" name="T108"/>
                  <a:gd fmla="*/ 87 h 176" name="T109"/>
                  <a:gd fmla="*/ 25 w 138" name="T110"/>
                  <a:gd fmla="*/ 85 h 176" name="T111"/>
                  <a:gd fmla="*/ 47 w 138" name="T112"/>
                  <a:gd fmla="*/ 80 h 176" name="T113"/>
                  <a:gd fmla="*/ 69 w 138" name="T114"/>
                  <a:gd fmla="*/ 78 h 176" name="T115"/>
                  <a:gd fmla="*/ 92 w 138" name="T116"/>
                  <a:gd fmla="*/ 80 h 176" name="T117"/>
                  <a:gd fmla="*/ 114 w 138" name="T118"/>
                  <a:gd fmla="*/ 85 h 176" name="T119"/>
                  <a:gd fmla="*/ 118 w 138" name="T120"/>
                  <a:gd fmla="*/ 87 h 176" name="T121"/>
                  <a:gd fmla="*/ 123 w 138" name="T122"/>
                  <a:gd fmla="*/ 95 h 176" name="T123"/>
                  <a:gd fmla="*/ 124 w 138" name="T124"/>
                  <a:gd fmla="*/ 162 h 176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176" w="138">
                    <a:moveTo>
                      <a:pt x="118" y="72"/>
                    </a:moveTo>
                    <a:lnTo>
                      <a:pt x="118" y="72"/>
                    </a:lnTo>
                    <a:lnTo>
                      <a:pt x="107" y="68"/>
                    </a:lnTo>
                    <a:lnTo>
                      <a:pt x="96" y="66"/>
                    </a:lnTo>
                    <a:lnTo>
                      <a:pt x="96" y="66"/>
                    </a:lnTo>
                    <a:lnTo>
                      <a:pt x="102" y="61"/>
                    </a:lnTo>
                    <a:lnTo>
                      <a:pt x="105" y="54"/>
                    </a:lnTo>
                    <a:lnTo>
                      <a:pt x="107" y="47"/>
                    </a:lnTo>
                    <a:lnTo>
                      <a:pt x="108" y="39"/>
                    </a:lnTo>
                    <a:lnTo>
                      <a:pt x="108" y="39"/>
                    </a:lnTo>
                    <a:lnTo>
                      <a:pt x="107" y="31"/>
                    </a:lnTo>
                    <a:lnTo>
                      <a:pt x="105" y="24"/>
                    </a:lnTo>
                    <a:lnTo>
                      <a:pt x="102" y="18"/>
                    </a:lnTo>
                    <a:lnTo>
                      <a:pt x="96" y="11"/>
                    </a:lnTo>
                    <a:lnTo>
                      <a:pt x="91" y="7"/>
                    </a:lnTo>
                    <a:lnTo>
                      <a:pt x="84" y="4"/>
                    </a:lnTo>
                    <a:lnTo>
                      <a:pt x="77" y="1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2" y="1"/>
                    </a:lnTo>
                    <a:lnTo>
                      <a:pt x="54" y="4"/>
                    </a:lnTo>
                    <a:lnTo>
                      <a:pt x="48" y="7"/>
                    </a:lnTo>
                    <a:lnTo>
                      <a:pt x="42" y="11"/>
                    </a:lnTo>
                    <a:lnTo>
                      <a:pt x="38" y="18"/>
                    </a:lnTo>
                    <a:lnTo>
                      <a:pt x="34" y="24"/>
                    </a:lnTo>
                    <a:lnTo>
                      <a:pt x="31" y="31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1" y="47"/>
                    </a:lnTo>
                    <a:lnTo>
                      <a:pt x="34" y="54"/>
                    </a:lnTo>
                    <a:lnTo>
                      <a:pt x="38" y="61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31" y="68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16" y="73"/>
                    </a:lnTo>
                    <a:lnTo>
                      <a:pt x="13" y="76"/>
                    </a:lnTo>
                    <a:lnTo>
                      <a:pt x="10" y="79"/>
                    </a:lnTo>
                    <a:lnTo>
                      <a:pt x="7" y="82"/>
                    </a:lnTo>
                    <a:lnTo>
                      <a:pt x="3" y="8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0" y="176"/>
                    </a:lnTo>
                    <a:lnTo>
                      <a:pt x="138" y="176"/>
                    </a:lnTo>
                    <a:lnTo>
                      <a:pt x="138" y="100"/>
                    </a:lnTo>
                    <a:lnTo>
                      <a:pt x="138" y="100"/>
                    </a:lnTo>
                    <a:lnTo>
                      <a:pt x="138" y="95"/>
                    </a:lnTo>
                    <a:lnTo>
                      <a:pt x="137" y="91"/>
                    </a:lnTo>
                    <a:lnTo>
                      <a:pt x="135" y="87"/>
                    </a:lnTo>
                    <a:lnTo>
                      <a:pt x="133" y="82"/>
                    </a:lnTo>
                    <a:lnTo>
                      <a:pt x="130" y="79"/>
                    </a:lnTo>
                    <a:lnTo>
                      <a:pt x="127" y="76"/>
                    </a:lnTo>
                    <a:lnTo>
                      <a:pt x="122" y="73"/>
                    </a:lnTo>
                    <a:lnTo>
                      <a:pt x="118" y="72"/>
                    </a:lnTo>
                    <a:lnTo>
                      <a:pt x="118" y="72"/>
                    </a:lnTo>
                    <a:close/>
                    <a:moveTo>
                      <a:pt x="69" y="14"/>
                    </a:moveTo>
                    <a:lnTo>
                      <a:pt x="69" y="14"/>
                    </a:lnTo>
                    <a:lnTo>
                      <a:pt x="75" y="14"/>
                    </a:lnTo>
                    <a:lnTo>
                      <a:pt x="79" y="17"/>
                    </a:lnTo>
                    <a:lnTo>
                      <a:pt x="83" y="19"/>
                    </a:lnTo>
                    <a:lnTo>
                      <a:pt x="87" y="22"/>
                    </a:lnTo>
                    <a:lnTo>
                      <a:pt x="90" y="25"/>
                    </a:lnTo>
                    <a:lnTo>
                      <a:pt x="92" y="30"/>
                    </a:lnTo>
                    <a:lnTo>
                      <a:pt x="93" y="34"/>
                    </a:lnTo>
                    <a:lnTo>
                      <a:pt x="94" y="39"/>
                    </a:lnTo>
                    <a:lnTo>
                      <a:pt x="94" y="39"/>
                    </a:lnTo>
                    <a:lnTo>
                      <a:pt x="93" y="44"/>
                    </a:lnTo>
                    <a:lnTo>
                      <a:pt x="92" y="48"/>
                    </a:lnTo>
                    <a:lnTo>
                      <a:pt x="90" y="52"/>
                    </a:lnTo>
                    <a:lnTo>
                      <a:pt x="87" y="57"/>
                    </a:lnTo>
                    <a:lnTo>
                      <a:pt x="83" y="59"/>
                    </a:lnTo>
                    <a:lnTo>
                      <a:pt x="79" y="61"/>
                    </a:lnTo>
                    <a:lnTo>
                      <a:pt x="75" y="63"/>
                    </a:lnTo>
                    <a:lnTo>
                      <a:pt x="69" y="63"/>
                    </a:lnTo>
                    <a:lnTo>
                      <a:pt x="69" y="63"/>
                    </a:lnTo>
                    <a:lnTo>
                      <a:pt x="65" y="63"/>
                    </a:lnTo>
                    <a:lnTo>
                      <a:pt x="60" y="61"/>
                    </a:lnTo>
                    <a:lnTo>
                      <a:pt x="56" y="59"/>
                    </a:lnTo>
                    <a:lnTo>
                      <a:pt x="52" y="57"/>
                    </a:lnTo>
                    <a:lnTo>
                      <a:pt x="49" y="52"/>
                    </a:lnTo>
                    <a:lnTo>
                      <a:pt x="47" y="48"/>
                    </a:lnTo>
                    <a:lnTo>
                      <a:pt x="46" y="44"/>
                    </a:lnTo>
                    <a:lnTo>
                      <a:pt x="46" y="39"/>
                    </a:lnTo>
                    <a:lnTo>
                      <a:pt x="46" y="39"/>
                    </a:lnTo>
                    <a:lnTo>
                      <a:pt x="46" y="34"/>
                    </a:lnTo>
                    <a:lnTo>
                      <a:pt x="47" y="30"/>
                    </a:lnTo>
                    <a:lnTo>
                      <a:pt x="49" y="25"/>
                    </a:lnTo>
                    <a:lnTo>
                      <a:pt x="52" y="22"/>
                    </a:lnTo>
                    <a:lnTo>
                      <a:pt x="56" y="19"/>
                    </a:lnTo>
                    <a:lnTo>
                      <a:pt x="60" y="17"/>
                    </a:lnTo>
                    <a:lnTo>
                      <a:pt x="65" y="14"/>
                    </a:lnTo>
                    <a:lnTo>
                      <a:pt x="69" y="14"/>
                    </a:lnTo>
                    <a:lnTo>
                      <a:pt x="69" y="14"/>
                    </a:lnTo>
                    <a:close/>
                    <a:moveTo>
                      <a:pt x="124" y="162"/>
                    </a:moveTo>
                    <a:lnTo>
                      <a:pt x="110" y="162"/>
                    </a:lnTo>
                    <a:lnTo>
                      <a:pt x="110" y="105"/>
                    </a:lnTo>
                    <a:lnTo>
                      <a:pt x="96" y="105"/>
                    </a:lnTo>
                    <a:lnTo>
                      <a:pt x="96" y="162"/>
                    </a:lnTo>
                    <a:lnTo>
                      <a:pt x="43" y="162"/>
                    </a:lnTo>
                    <a:lnTo>
                      <a:pt x="43" y="105"/>
                    </a:lnTo>
                    <a:lnTo>
                      <a:pt x="29" y="105"/>
                    </a:lnTo>
                    <a:lnTo>
                      <a:pt x="29" y="162"/>
                    </a:lnTo>
                    <a:lnTo>
                      <a:pt x="14" y="162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15" y="95"/>
                    </a:lnTo>
                    <a:lnTo>
                      <a:pt x="17" y="91"/>
                    </a:lnTo>
                    <a:lnTo>
                      <a:pt x="21" y="87"/>
                    </a:lnTo>
                    <a:lnTo>
                      <a:pt x="25" y="85"/>
                    </a:lnTo>
                    <a:lnTo>
                      <a:pt x="25" y="85"/>
                    </a:lnTo>
                    <a:lnTo>
                      <a:pt x="36" y="82"/>
                    </a:lnTo>
                    <a:lnTo>
                      <a:pt x="47" y="80"/>
                    </a:lnTo>
                    <a:lnTo>
                      <a:pt x="58" y="79"/>
                    </a:lnTo>
                    <a:lnTo>
                      <a:pt x="69" y="78"/>
                    </a:lnTo>
                    <a:lnTo>
                      <a:pt x="81" y="79"/>
                    </a:lnTo>
                    <a:lnTo>
                      <a:pt x="92" y="80"/>
                    </a:lnTo>
                    <a:lnTo>
                      <a:pt x="103" y="82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8" y="87"/>
                    </a:lnTo>
                    <a:lnTo>
                      <a:pt x="121" y="91"/>
                    </a:lnTo>
                    <a:lnTo>
                      <a:pt x="123" y="95"/>
                    </a:lnTo>
                    <a:lnTo>
                      <a:pt x="124" y="100"/>
                    </a:lnTo>
                    <a:lnTo>
                      <a:pt x="124" y="16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" name="Freeform 114"/>
              <p:cNvSpPr>
                <a:spLocks noEditPoints="1"/>
              </p:cNvSpPr>
              <p:nvPr/>
            </p:nvSpPr>
            <p:spPr bwMode="auto">
              <a:xfrm>
                <a:off x="7951788" y="6115050"/>
                <a:ext cx="219075" cy="279400"/>
              </a:xfrm>
              <a:custGeom>
                <a:gdLst>
                  <a:gd fmla="*/ 117 w 138" name="T0"/>
                  <a:gd fmla="*/ 72 h 176" name="T1"/>
                  <a:gd fmla="*/ 96 w 138" name="T2"/>
                  <a:gd fmla="*/ 66 h 176" name="T3"/>
                  <a:gd fmla="*/ 100 w 138" name="T4"/>
                  <a:gd fmla="*/ 61 h 176" name="T5"/>
                  <a:gd fmla="*/ 106 w 138" name="T6"/>
                  <a:gd fmla="*/ 47 h 176" name="T7"/>
                  <a:gd fmla="*/ 108 w 138" name="T8"/>
                  <a:gd fmla="*/ 39 h 176" name="T9"/>
                  <a:gd fmla="*/ 104 w 138" name="T10"/>
                  <a:gd fmla="*/ 24 h 176" name="T11"/>
                  <a:gd fmla="*/ 96 w 138" name="T12"/>
                  <a:gd fmla="*/ 11 h 176" name="T13"/>
                  <a:gd fmla="*/ 84 w 138" name="T14"/>
                  <a:gd fmla="*/ 4 h 176" name="T15"/>
                  <a:gd fmla="*/ 69 w 138" name="T16"/>
                  <a:gd fmla="*/ 0 h 176" name="T17"/>
                  <a:gd fmla="*/ 61 w 138" name="T18"/>
                  <a:gd fmla="*/ 1 h 176" name="T19"/>
                  <a:gd fmla="*/ 47 w 138" name="T20"/>
                  <a:gd fmla="*/ 7 h 176" name="T21"/>
                  <a:gd fmla="*/ 36 w 138" name="T22"/>
                  <a:gd fmla="*/ 18 h 176" name="T23"/>
                  <a:gd fmla="*/ 31 w 138" name="T24"/>
                  <a:gd fmla="*/ 31 h 176" name="T25"/>
                  <a:gd fmla="*/ 30 w 138" name="T26"/>
                  <a:gd fmla="*/ 39 h 176" name="T27"/>
                  <a:gd fmla="*/ 33 w 138" name="T28"/>
                  <a:gd fmla="*/ 54 h 176" name="T29"/>
                  <a:gd fmla="*/ 42 w 138" name="T30"/>
                  <a:gd fmla="*/ 66 h 176" name="T31"/>
                  <a:gd fmla="*/ 31 w 138" name="T32"/>
                  <a:gd fmla="*/ 68 h 176" name="T33"/>
                  <a:gd fmla="*/ 20 w 138" name="T34"/>
                  <a:gd fmla="*/ 72 h 176" name="T35"/>
                  <a:gd fmla="*/ 13 w 138" name="T36"/>
                  <a:gd fmla="*/ 76 h 176" name="T37"/>
                  <a:gd fmla="*/ 6 w 138" name="T38"/>
                  <a:gd fmla="*/ 82 h 176" name="T39"/>
                  <a:gd fmla="*/ 2 w 138" name="T40"/>
                  <a:gd fmla="*/ 91 h 176" name="T41"/>
                  <a:gd fmla="*/ 0 w 138" name="T42"/>
                  <a:gd fmla="*/ 100 h 176" name="T43"/>
                  <a:gd fmla="*/ 138 w 138" name="T44"/>
                  <a:gd fmla="*/ 176 h 176" name="T45"/>
                  <a:gd fmla="*/ 138 w 138" name="T46"/>
                  <a:gd fmla="*/ 100 h 176" name="T47"/>
                  <a:gd fmla="*/ 137 w 138" name="T48"/>
                  <a:gd fmla="*/ 91 h 176" name="T49"/>
                  <a:gd fmla="*/ 132 w 138" name="T50"/>
                  <a:gd fmla="*/ 82 h 176" name="T51"/>
                  <a:gd fmla="*/ 125 w 138" name="T52"/>
                  <a:gd fmla="*/ 76 h 176" name="T53"/>
                  <a:gd fmla="*/ 117 w 138" name="T54"/>
                  <a:gd fmla="*/ 72 h 176" name="T55"/>
                  <a:gd fmla="*/ 69 w 138" name="T56"/>
                  <a:gd fmla="*/ 14 h 176" name="T57"/>
                  <a:gd fmla="*/ 74 w 138" name="T58"/>
                  <a:gd fmla="*/ 14 h 176" name="T59"/>
                  <a:gd fmla="*/ 83 w 138" name="T60"/>
                  <a:gd fmla="*/ 19 h 176" name="T61"/>
                  <a:gd fmla="*/ 89 w 138" name="T62"/>
                  <a:gd fmla="*/ 25 h 176" name="T63"/>
                  <a:gd fmla="*/ 92 w 138" name="T64"/>
                  <a:gd fmla="*/ 34 h 176" name="T65"/>
                  <a:gd fmla="*/ 94 w 138" name="T66"/>
                  <a:gd fmla="*/ 39 h 176" name="T67"/>
                  <a:gd fmla="*/ 91 w 138" name="T68"/>
                  <a:gd fmla="*/ 48 h 176" name="T69"/>
                  <a:gd fmla="*/ 86 w 138" name="T70"/>
                  <a:gd fmla="*/ 57 h 176" name="T71"/>
                  <a:gd fmla="*/ 78 w 138" name="T72"/>
                  <a:gd fmla="*/ 61 h 176" name="T73"/>
                  <a:gd fmla="*/ 69 w 138" name="T74"/>
                  <a:gd fmla="*/ 63 h 176" name="T75"/>
                  <a:gd fmla="*/ 64 w 138" name="T76"/>
                  <a:gd fmla="*/ 63 h 176" name="T77"/>
                  <a:gd fmla="*/ 55 w 138" name="T78"/>
                  <a:gd fmla="*/ 59 h 176" name="T79"/>
                  <a:gd fmla="*/ 48 w 138" name="T80"/>
                  <a:gd fmla="*/ 52 h 176" name="T81"/>
                  <a:gd fmla="*/ 45 w 138" name="T82"/>
                  <a:gd fmla="*/ 44 h 176" name="T83"/>
                  <a:gd fmla="*/ 44 w 138" name="T84"/>
                  <a:gd fmla="*/ 39 h 176" name="T85"/>
                  <a:gd fmla="*/ 46 w 138" name="T86"/>
                  <a:gd fmla="*/ 30 h 176" name="T87"/>
                  <a:gd fmla="*/ 51 w 138" name="T88"/>
                  <a:gd fmla="*/ 22 h 176" name="T89"/>
                  <a:gd fmla="*/ 59 w 138" name="T90"/>
                  <a:gd fmla="*/ 17 h 176" name="T91"/>
                  <a:gd fmla="*/ 69 w 138" name="T92"/>
                  <a:gd fmla="*/ 14 h 176" name="T93"/>
                  <a:gd fmla="*/ 124 w 138" name="T94"/>
                  <a:gd fmla="*/ 162 h 176" name="T95"/>
                  <a:gd fmla="*/ 110 w 138" name="T96"/>
                  <a:gd fmla="*/ 105 h 176" name="T97"/>
                  <a:gd fmla="*/ 96 w 138" name="T98"/>
                  <a:gd fmla="*/ 162 h 176" name="T99"/>
                  <a:gd fmla="*/ 43 w 138" name="T100"/>
                  <a:gd fmla="*/ 105 h 176" name="T101"/>
                  <a:gd fmla="*/ 28 w 138" name="T102"/>
                  <a:gd fmla="*/ 162 h 176" name="T103"/>
                  <a:gd fmla="*/ 14 w 138" name="T104"/>
                  <a:gd fmla="*/ 100 h 176" name="T105"/>
                  <a:gd fmla="*/ 15 w 138" name="T106"/>
                  <a:gd fmla="*/ 95 h 176" name="T107"/>
                  <a:gd fmla="*/ 20 w 138" name="T108"/>
                  <a:gd fmla="*/ 87 h 176" name="T109"/>
                  <a:gd fmla="*/ 24 w 138" name="T110"/>
                  <a:gd fmla="*/ 85 h 176" name="T111"/>
                  <a:gd fmla="*/ 46 w 138" name="T112"/>
                  <a:gd fmla="*/ 80 h 176" name="T113"/>
                  <a:gd fmla="*/ 69 w 138" name="T114"/>
                  <a:gd fmla="*/ 78 h 176" name="T115"/>
                  <a:gd fmla="*/ 91 w 138" name="T116"/>
                  <a:gd fmla="*/ 80 h 176" name="T117"/>
                  <a:gd fmla="*/ 113 w 138" name="T118"/>
                  <a:gd fmla="*/ 85 h 176" name="T119"/>
                  <a:gd fmla="*/ 117 w 138" name="T120"/>
                  <a:gd fmla="*/ 87 h 176" name="T121"/>
                  <a:gd fmla="*/ 123 w 138" name="T122"/>
                  <a:gd fmla="*/ 95 h 176" name="T123"/>
                  <a:gd fmla="*/ 124 w 138" name="T124"/>
                  <a:gd fmla="*/ 162 h 176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176" w="138">
                    <a:moveTo>
                      <a:pt x="117" y="72"/>
                    </a:moveTo>
                    <a:lnTo>
                      <a:pt x="117" y="72"/>
                    </a:lnTo>
                    <a:lnTo>
                      <a:pt x="106" y="68"/>
                    </a:lnTo>
                    <a:lnTo>
                      <a:pt x="96" y="66"/>
                    </a:lnTo>
                    <a:lnTo>
                      <a:pt x="96" y="66"/>
                    </a:lnTo>
                    <a:lnTo>
                      <a:pt x="100" y="61"/>
                    </a:lnTo>
                    <a:lnTo>
                      <a:pt x="104" y="54"/>
                    </a:lnTo>
                    <a:lnTo>
                      <a:pt x="106" y="47"/>
                    </a:lnTo>
                    <a:lnTo>
                      <a:pt x="108" y="39"/>
                    </a:lnTo>
                    <a:lnTo>
                      <a:pt x="108" y="39"/>
                    </a:lnTo>
                    <a:lnTo>
                      <a:pt x="106" y="31"/>
                    </a:lnTo>
                    <a:lnTo>
                      <a:pt x="104" y="24"/>
                    </a:lnTo>
                    <a:lnTo>
                      <a:pt x="101" y="18"/>
                    </a:lnTo>
                    <a:lnTo>
                      <a:pt x="96" y="11"/>
                    </a:lnTo>
                    <a:lnTo>
                      <a:pt x="90" y="7"/>
                    </a:lnTo>
                    <a:lnTo>
                      <a:pt x="84" y="4"/>
                    </a:lnTo>
                    <a:lnTo>
                      <a:pt x="76" y="1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1" y="1"/>
                    </a:lnTo>
                    <a:lnTo>
                      <a:pt x="54" y="4"/>
                    </a:lnTo>
                    <a:lnTo>
                      <a:pt x="47" y="7"/>
                    </a:lnTo>
                    <a:lnTo>
                      <a:pt x="42" y="11"/>
                    </a:lnTo>
                    <a:lnTo>
                      <a:pt x="36" y="18"/>
                    </a:lnTo>
                    <a:lnTo>
                      <a:pt x="33" y="24"/>
                    </a:lnTo>
                    <a:lnTo>
                      <a:pt x="31" y="31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1" y="47"/>
                    </a:lnTo>
                    <a:lnTo>
                      <a:pt x="33" y="54"/>
                    </a:lnTo>
                    <a:lnTo>
                      <a:pt x="37" y="61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31" y="68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16" y="73"/>
                    </a:lnTo>
                    <a:lnTo>
                      <a:pt x="13" y="76"/>
                    </a:lnTo>
                    <a:lnTo>
                      <a:pt x="8" y="79"/>
                    </a:lnTo>
                    <a:lnTo>
                      <a:pt x="6" y="82"/>
                    </a:lnTo>
                    <a:lnTo>
                      <a:pt x="3" y="8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0" y="176"/>
                    </a:lnTo>
                    <a:lnTo>
                      <a:pt x="138" y="176"/>
                    </a:lnTo>
                    <a:lnTo>
                      <a:pt x="138" y="100"/>
                    </a:lnTo>
                    <a:lnTo>
                      <a:pt x="138" y="100"/>
                    </a:lnTo>
                    <a:lnTo>
                      <a:pt x="138" y="95"/>
                    </a:lnTo>
                    <a:lnTo>
                      <a:pt x="137" y="91"/>
                    </a:lnTo>
                    <a:lnTo>
                      <a:pt x="135" y="87"/>
                    </a:lnTo>
                    <a:lnTo>
                      <a:pt x="132" y="82"/>
                    </a:lnTo>
                    <a:lnTo>
                      <a:pt x="129" y="79"/>
                    </a:lnTo>
                    <a:lnTo>
                      <a:pt x="125" y="76"/>
                    </a:lnTo>
                    <a:lnTo>
                      <a:pt x="122" y="73"/>
                    </a:lnTo>
                    <a:lnTo>
                      <a:pt x="117" y="72"/>
                    </a:lnTo>
                    <a:lnTo>
                      <a:pt x="117" y="72"/>
                    </a:lnTo>
                    <a:close/>
                    <a:moveTo>
                      <a:pt x="69" y="14"/>
                    </a:moveTo>
                    <a:lnTo>
                      <a:pt x="69" y="14"/>
                    </a:lnTo>
                    <a:lnTo>
                      <a:pt x="74" y="14"/>
                    </a:lnTo>
                    <a:lnTo>
                      <a:pt x="78" y="17"/>
                    </a:lnTo>
                    <a:lnTo>
                      <a:pt x="83" y="19"/>
                    </a:lnTo>
                    <a:lnTo>
                      <a:pt x="86" y="22"/>
                    </a:lnTo>
                    <a:lnTo>
                      <a:pt x="89" y="25"/>
                    </a:lnTo>
                    <a:lnTo>
                      <a:pt x="91" y="30"/>
                    </a:lnTo>
                    <a:lnTo>
                      <a:pt x="92" y="34"/>
                    </a:lnTo>
                    <a:lnTo>
                      <a:pt x="94" y="39"/>
                    </a:lnTo>
                    <a:lnTo>
                      <a:pt x="94" y="39"/>
                    </a:lnTo>
                    <a:lnTo>
                      <a:pt x="92" y="44"/>
                    </a:lnTo>
                    <a:lnTo>
                      <a:pt x="91" y="48"/>
                    </a:lnTo>
                    <a:lnTo>
                      <a:pt x="89" y="52"/>
                    </a:lnTo>
                    <a:lnTo>
                      <a:pt x="86" y="57"/>
                    </a:lnTo>
                    <a:lnTo>
                      <a:pt x="83" y="59"/>
                    </a:lnTo>
                    <a:lnTo>
                      <a:pt x="78" y="61"/>
                    </a:lnTo>
                    <a:lnTo>
                      <a:pt x="74" y="63"/>
                    </a:lnTo>
                    <a:lnTo>
                      <a:pt x="69" y="63"/>
                    </a:lnTo>
                    <a:lnTo>
                      <a:pt x="69" y="63"/>
                    </a:lnTo>
                    <a:lnTo>
                      <a:pt x="64" y="63"/>
                    </a:lnTo>
                    <a:lnTo>
                      <a:pt x="59" y="61"/>
                    </a:lnTo>
                    <a:lnTo>
                      <a:pt x="55" y="59"/>
                    </a:lnTo>
                    <a:lnTo>
                      <a:pt x="51" y="57"/>
                    </a:lnTo>
                    <a:lnTo>
                      <a:pt x="48" y="52"/>
                    </a:lnTo>
                    <a:lnTo>
                      <a:pt x="46" y="48"/>
                    </a:lnTo>
                    <a:lnTo>
                      <a:pt x="45" y="44"/>
                    </a:lnTo>
                    <a:lnTo>
                      <a:pt x="44" y="39"/>
                    </a:lnTo>
                    <a:lnTo>
                      <a:pt x="44" y="39"/>
                    </a:lnTo>
                    <a:lnTo>
                      <a:pt x="45" y="34"/>
                    </a:lnTo>
                    <a:lnTo>
                      <a:pt x="46" y="30"/>
                    </a:lnTo>
                    <a:lnTo>
                      <a:pt x="48" y="25"/>
                    </a:lnTo>
                    <a:lnTo>
                      <a:pt x="51" y="22"/>
                    </a:lnTo>
                    <a:lnTo>
                      <a:pt x="55" y="19"/>
                    </a:lnTo>
                    <a:lnTo>
                      <a:pt x="59" y="17"/>
                    </a:lnTo>
                    <a:lnTo>
                      <a:pt x="64" y="14"/>
                    </a:lnTo>
                    <a:lnTo>
                      <a:pt x="69" y="14"/>
                    </a:lnTo>
                    <a:lnTo>
                      <a:pt x="69" y="14"/>
                    </a:lnTo>
                    <a:close/>
                    <a:moveTo>
                      <a:pt x="124" y="162"/>
                    </a:moveTo>
                    <a:lnTo>
                      <a:pt x="110" y="162"/>
                    </a:lnTo>
                    <a:lnTo>
                      <a:pt x="110" y="105"/>
                    </a:lnTo>
                    <a:lnTo>
                      <a:pt x="96" y="105"/>
                    </a:lnTo>
                    <a:lnTo>
                      <a:pt x="96" y="162"/>
                    </a:lnTo>
                    <a:lnTo>
                      <a:pt x="43" y="162"/>
                    </a:lnTo>
                    <a:lnTo>
                      <a:pt x="43" y="105"/>
                    </a:lnTo>
                    <a:lnTo>
                      <a:pt x="28" y="105"/>
                    </a:lnTo>
                    <a:lnTo>
                      <a:pt x="28" y="162"/>
                    </a:lnTo>
                    <a:lnTo>
                      <a:pt x="14" y="162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15" y="95"/>
                    </a:lnTo>
                    <a:lnTo>
                      <a:pt x="17" y="91"/>
                    </a:lnTo>
                    <a:lnTo>
                      <a:pt x="20" y="87"/>
                    </a:lnTo>
                    <a:lnTo>
                      <a:pt x="24" y="85"/>
                    </a:lnTo>
                    <a:lnTo>
                      <a:pt x="24" y="85"/>
                    </a:lnTo>
                    <a:lnTo>
                      <a:pt x="35" y="82"/>
                    </a:lnTo>
                    <a:lnTo>
                      <a:pt x="46" y="80"/>
                    </a:lnTo>
                    <a:lnTo>
                      <a:pt x="58" y="79"/>
                    </a:lnTo>
                    <a:lnTo>
                      <a:pt x="69" y="78"/>
                    </a:lnTo>
                    <a:lnTo>
                      <a:pt x="79" y="79"/>
                    </a:lnTo>
                    <a:lnTo>
                      <a:pt x="91" y="80"/>
                    </a:lnTo>
                    <a:lnTo>
                      <a:pt x="102" y="82"/>
                    </a:lnTo>
                    <a:lnTo>
                      <a:pt x="113" y="85"/>
                    </a:lnTo>
                    <a:lnTo>
                      <a:pt x="113" y="85"/>
                    </a:lnTo>
                    <a:lnTo>
                      <a:pt x="117" y="87"/>
                    </a:lnTo>
                    <a:lnTo>
                      <a:pt x="121" y="91"/>
                    </a:lnTo>
                    <a:lnTo>
                      <a:pt x="123" y="95"/>
                    </a:lnTo>
                    <a:lnTo>
                      <a:pt x="124" y="100"/>
                    </a:lnTo>
                    <a:lnTo>
                      <a:pt x="124" y="16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" name="Freeform 115"/>
              <p:cNvSpPr/>
              <p:nvPr/>
            </p:nvSpPr>
            <p:spPr bwMode="auto">
              <a:xfrm>
                <a:off x="7519988" y="5938838"/>
                <a:ext cx="557213" cy="138113"/>
              </a:xfrm>
              <a:custGeom>
                <a:gdLst>
                  <a:gd fmla="*/ 15 w 351" name="T0"/>
                  <a:gd fmla="*/ 55 h 87" name="T1"/>
                  <a:gd fmla="*/ 15 w 351" name="T2"/>
                  <a:gd fmla="*/ 55 h 87" name="T3"/>
                  <a:gd fmla="*/ 16 w 351" name="T4"/>
                  <a:gd fmla="*/ 51 h 87" name="T5"/>
                  <a:gd fmla="*/ 19 w 351" name="T6"/>
                  <a:gd fmla="*/ 47 h 87" name="T7"/>
                  <a:gd fmla="*/ 22 w 351" name="T8"/>
                  <a:gd fmla="*/ 44 h 87" name="T9"/>
                  <a:gd fmla="*/ 26 w 351" name="T10"/>
                  <a:gd fmla="*/ 43 h 87" name="T11"/>
                  <a:gd fmla="*/ 169 w 351" name="T12"/>
                  <a:gd fmla="*/ 43 h 87" name="T13"/>
                  <a:gd fmla="*/ 169 w 351" name="T14"/>
                  <a:gd fmla="*/ 85 h 87" name="T15"/>
                  <a:gd fmla="*/ 183 w 351" name="T16"/>
                  <a:gd fmla="*/ 85 h 87" name="T17"/>
                  <a:gd fmla="*/ 183 w 351" name="T18"/>
                  <a:gd fmla="*/ 43 h 87" name="T19"/>
                  <a:gd fmla="*/ 326 w 351" name="T20"/>
                  <a:gd fmla="*/ 43 h 87" name="T21"/>
                  <a:gd fmla="*/ 326 w 351" name="T22"/>
                  <a:gd fmla="*/ 43 h 87" name="T23"/>
                  <a:gd fmla="*/ 330 w 351" name="T24"/>
                  <a:gd fmla="*/ 44 h 87" name="T25"/>
                  <a:gd fmla="*/ 334 w 351" name="T26"/>
                  <a:gd fmla="*/ 47 h 87" name="T27"/>
                  <a:gd fmla="*/ 336 w 351" name="T28"/>
                  <a:gd fmla="*/ 51 h 87" name="T29"/>
                  <a:gd fmla="*/ 337 w 351" name="T30"/>
                  <a:gd fmla="*/ 55 h 87" name="T31"/>
                  <a:gd fmla="*/ 337 w 351" name="T32"/>
                  <a:gd fmla="*/ 87 h 87" name="T33"/>
                  <a:gd fmla="*/ 351 w 351" name="T34"/>
                  <a:gd fmla="*/ 87 h 87" name="T35"/>
                  <a:gd fmla="*/ 351 w 351" name="T36"/>
                  <a:gd fmla="*/ 55 h 87" name="T37"/>
                  <a:gd fmla="*/ 351 w 351" name="T38"/>
                  <a:gd fmla="*/ 55 h 87" name="T39"/>
                  <a:gd fmla="*/ 350 w 351" name="T40"/>
                  <a:gd fmla="*/ 50 h 87" name="T41"/>
                  <a:gd fmla="*/ 349 w 351" name="T42"/>
                  <a:gd fmla="*/ 45 h 87" name="T43"/>
                  <a:gd fmla="*/ 347 w 351" name="T44"/>
                  <a:gd fmla="*/ 40 h 87" name="T45"/>
                  <a:gd fmla="*/ 344 w 351" name="T46"/>
                  <a:gd fmla="*/ 37 h 87" name="T47"/>
                  <a:gd fmla="*/ 340 w 351" name="T48"/>
                  <a:gd fmla="*/ 34 h 87" name="T49"/>
                  <a:gd fmla="*/ 335 w 351" name="T50"/>
                  <a:gd fmla="*/ 31 h 87" name="T51"/>
                  <a:gd fmla="*/ 331 w 351" name="T52"/>
                  <a:gd fmla="*/ 29 h 87" name="T53"/>
                  <a:gd fmla="*/ 326 w 351" name="T54"/>
                  <a:gd fmla="*/ 29 h 87" name="T55"/>
                  <a:gd fmla="*/ 183 w 351" name="T56"/>
                  <a:gd fmla="*/ 29 h 87" name="T57"/>
                  <a:gd fmla="*/ 183 w 351" name="T58"/>
                  <a:gd fmla="*/ 0 h 87" name="T59"/>
                  <a:gd fmla="*/ 169 w 351" name="T60"/>
                  <a:gd fmla="*/ 0 h 87" name="T61"/>
                  <a:gd fmla="*/ 169 w 351" name="T62"/>
                  <a:gd fmla="*/ 29 h 87" name="T63"/>
                  <a:gd fmla="*/ 26 w 351" name="T64"/>
                  <a:gd fmla="*/ 29 h 87" name="T65"/>
                  <a:gd fmla="*/ 26 w 351" name="T66"/>
                  <a:gd fmla="*/ 29 h 87" name="T67"/>
                  <a:gd fmla="*/ 22 w 351" name="T68"/>
                  <a:gd fmla="*/ 29 h 87" name="T69"/>
                  <a:gd fmla="*/ 17 w 351" name="T70"/>
                  <a:gd fmla="*/ 31 h 87" name="T71"/>
                  <a:gd fmla="*/ 12 w 351" name="T72"/>
                  <a:gd fmla="*/ 34 h 87" name="T73"/>
                  <a:gd fmla="*/ 8 w 351" name="T74"/>
                  <a:gd fmla="*/ 37 h 87" name="T75"/>
                  <a:gd fmla="*/ 5 w 351" name="T76"/>
                  <a:gd fmla="*/ 40 h 87" name="T77"/>
                  <a:gd fmla="*/ 3 w 351" name="T78"/>
                  <a:gd fmla="*/ 45 h 87" name="T79"/>
                  <a:gd fmla="*/ 2 w 351" name="T80"/>
                  <a:gd fmla="*/ 50 h 87" name="T81"/>
                  <a:gd fmla="*/ 0 w 351" name="T82"/>
                  <a:gd fmla="*/ 55 h 87" name="T83"/>
                  <a:gd fmla="*/ 0 w 351" name="T84"/>
                  <a:gd fmla="*/ 87 h 87" name="T85"/>
                  <a:gd fmla="*/ 15 w 351" name="T86"/>
                  <a:gd fmla="*/ 87 h 87" name="T87"/>
                  <a:gd fmla="*/ 15 w 351" name="T88"/>
                  <a:gd fmla="*/ 55 h 87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87" w="351">
                    <a:moveTo>
                      <a:pt x="15" y="55"/>
                    </a:moveTo>
                    <a:lnTo>
                      <a:pt x="15" y="55"/>
                    </a:lnTo>
                    <a:lnTo>
                      <a:pt x="16" y="51"/>
                    </a:lnTo>
                    <a:lnTo>
                      <a:pt x="19" y="47"/>
                    </a:lnTo>
                    <a:lnTo>
                      <a:pt x="22" y="44"/>
                    </a:lnTo>
                    <a:lnTo>
                      <a:pt x="26" y="43"/>
                    </a:lnTo>
                    <a:lnTo>
                      <a:pt x="169" y="43"/>
                    </a:lnTo>
                    <a:lnTo>
                      <a:pt x="169" y="85"/>
                    </a:lnTo>
                    <a:lnTo>
                      <a:pt x="183" y="85"/>
                    </a:lnTo>
                    <a:lnTo>
                      <a:pt x="183" y="43"/>
                    </a:lnTo>
                    <a:lnTo>
                      <a:pt x="326" y="43"/>
                    </a:lnTo>
                    <a:lnTo>
                      <a:pt x="326" y="43"/>
                    </a:lnTo>
                    <a:lnTo>
                      <a:pt x="330" y="44"/>
                    </a:lnTo>
                    <a:lnTo>
                      <a:pt x="334" y="47"/>
                    </a:lnTo>
                    <a:lnTo>
                      <a:pt x="336" y="51"/>
                    </a:lnTo>
                    <a:lnTo>
                      <a:pt x="337" y="55"/>
                    </a:lnTo>
                    <a:lnTo>
                      <a:pt x="337" y="87"/>
                    </a:lnTo>
                    <a:lnTo>
                      <a:pt x="351" y="87"/>
                    </a:lnTo>
                    <a:lnTo>
                      <a:pt x="351" y="55"/>
                    </a:lnTo>
                    <a:lnTo>
                      <a:pt x="351" y="55"/>
                    </a:lnTo>
                    <a:lnTo>
                      <a:pt x="350" y="50"/>
                    </a:lnTo>
                    <a:lnTo>
                      <a:pt x="349" y="45"/>
                    </a:lnTo>
                    <a:lnTo>
                      <a:pt x="347" y="40"/>
                    </a:lnTo>
                    <a:lnTo>
                      <a:pt x="344" y="37"/>
                    </a:lnTo>
                    <a:lnTo>
                      <a:pt x="340" y="34"/>
                    </a:lnTo>
                    <a:lnTo>
                      <a:pt x="335" y="31"/>
                    </a:lnTo>
                    <a:lnTo>
                      <a:pt x="331" y="29"/>
                    </a:lnTo>
                    <a:lnTo>
                      <a:pt x="326" y="29"/>
                    </a:lnTo>
                    <a:lnTo>
                      <a:pt x="183" y="29"/>
                    </a:lnTo>
                    <a:lnTo>
                      <a:pt x="183" y="0"/>
                    </a:lnTo>
                    <a:lnTo>
                      <a:pt x="169" y="0"/>
                    </a:lnTo>
                    <a:lnTo>
                      <a:pt x="169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2" y="29"/>
                    </a:lnTo>
                    <a:lnTo>
                      <a:pt x="17" y="31"/>
                    </a:lnTo>
                    <a:lnTo>
                      <a:pt x="12" y="34"/>
                    </a:lnTo>
                    <a:lnTo>
                      <a:pt x="8" y="37"/>
                    </a:lnTo>
                    <a:lnTo>
                      <a:pt x="5" y="40"/>
                    </a:lnTo>
                    <a:lnTo>
                      <a:pt x="3" y="45"/>
                    </a:lnTo>
                    <a:lnTo>
                      <a:pt x="2" y="50"/>
                    </a:lnTo>
                    <a:lnTo>
                      <a:pt x="0" y="55"/>
                    </a:lnTo>
                    <a:lnTo>
                      <a:pt x="0" y="87"/>
                    </a:lnTo>
                    <a:lnTo>
                      <a:pt x="15" y="87"/>
                    </a:lnTo>
                    <a:lnTo>
                      <a:pt x="15" y="5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351" name="Group 73"/>
          <p:cNvGrpSpPr/>
          <p:nvPr/>
        </p:nvGrpSpPr>
        <p:grpSpPr>
          <a:xfrm>
            <a:off x="3808413" y="3190875"/>
            <a:ext cx="1227137" cy="1227138"/>
            <a:chOff x="3955336" y="3337560"/>
            <a:chExt cx="932682" cy="932682"/>
          </a:xfrm>
        </p:grpSpPr>
        <p:sp>
          <p:nvSpPr>
            <p:cNvPr id="17" name="타원 69"/>
            <p:cNvSpPr/>
            <p:nvPr/>
          </p:nvSpPr>
          <p:spPr>
            <a:xfrm>
              <a:off x="3955336" y="3337560"/>
              <a:ext cx="932682" cy="932682"/>
            </a:xfrm>
            <a:prstGeom prst="ellipse">
              <a:avLst/>
            </a:prstGeom>
            <a:solidFill>
              <a:srgbClr val="415463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 sz="24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Calibri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4170917" y="3566508"/>
              <a:ext cx="501521" cy="474787"/>
              <a:chOff x="2835275" y="3127375"/>
              <a:chExt cx="744538" cy="704850"/>
            </a:xfrm>
            <a:solidFill>
              <a:schemeClr val="bg1"/>
            </a:solidFill>
          </p:grpSpPr>
          <p:sp>
            <p:nvSpPr>
              <p:cNvPr id="64" name="Freeform 118"/>
              <p:cNvSpPr>
                <a:spLocks noEditPoints="1"/>
              </p:cNvSpPr>
              <p:nvPr/>
            </p:nvSpPr>
            <p:spPr bwMode="auto">
              <a:xfrm>
                <a:off x="2835275" y="3324225"/>
                <a:ext cx="504825" cy="508000"/>
              </a:xfrm>
              <a:custGeom>
                <a:gdLst>
                  <a:gd fmla="*/ 284 w 318" name="T0"/>
                  <a:gd fmla="*/ 55 h 320" name="T1"/>
                  <a:gd fmla="*/ 253 w 318" name="T2"/>
                  <a:gd fmla="*/ 61 h 320" name="T3"/>
                  <a:gd fmla="*/ 195 w 318" name="T4"/>
                  <a:gd fmla="*/ 28 h 320" name="T5"/>
                  <a:gd fmla="*/ 185 w 318" name="T6"/>
                  <a:gd fmla="*/ 0 h 320" name="T7"/>
                  <a:gd fmla="*/ 125 w 318" name="T8"/>
                  <a:gd fmla="*/ 27 h 320" name="T9"/>
                  <a:gd fmla="*/ 55 w 318" name="T10"/>
                  <a:gd fmla="*/ 36 h 320" name="T11"/>
                  <a:gd fmla="*/ 57 w 318" name="T12"/>
                  <a:gd fmla="*/ 66 h 320" name="T13"/>
                  <a:gd fmla="*/ 25 w 318" name="T14"/>
                  <a:gd fmla="*/ 120 h 320" name="T15"/>
                  <a:gd fmla="*/ 0 w 318" name="T16"/>
                  <a:gd fmla="*/ 135 h 320" name="T17"/>
                  <a:gd fmla="*/ 20 w 318" name="T18"/>
                  <a:gd fmla="*/ 192 h 320" name="T19"/>
                  <a:gd fmla="*/ 35 w 318" name="T20"/>
                  <a:gd fmla="*/ 264 h 320" name="T21"/>
                  <a:gd fmla="*/ 64 w 318" name="T22"/>
                  <a:gd fmla="*/ 268 h 320" name="T23"/>
                  <a:gd fmla="*/ 116 w 318" name="T24"/>
                  <a:gd fmla="*/ 298 h 320" name="T25"/>
                  <a:gd fmla="*/ 135 w 318" name="T26"/>
                  <a:gd fmla="*/ 320 h 320" name="T27"/>
                  <a:gd fmla="*/ 192 w 318" name="T28"/>
                  <a:gd fmla="*/ 300 h 320" name="T29"/>
                  <a:gd fmla="*/ 263 w 318" name="T30"/>
                  <a:gd fmla="*/ 284 h 320" name="T31"/>
                  <a:gd fmla="*/ 264 w 318" name="T32"/>
                  <a:gd fmla="*/ 255 h 320" name="T33"/>
                  <a:gd fmla="*/ 294 w 318" name="T34"/>
                  <a:gd fmla="*/ 199 h 320" name="T35"/>
                  <a:gd fmla="*/ 318 w 318" name="T36"/>
                  <a:gd fmla="*/ 185 h 320" name="T37"/>
                  <a:gd fmla="*/ 293 w 318" name="T38"/>
                  <a:gd fmla="*/ 126 h 320" name="T39"/>
                  <a:gd fmla="*/ 304 w 318" name="T40"/>
                  <a:gd fmla="*/ 173 h 320" name="T41"/>
                  <a:gd fmla="*/ 283 w 318" name="T42"/>
                  <a:gd fmla="*/ 183 h 320" name="T43"/>
                  <a:gd fmla="*/ 294 w 318" name="T44"/>
                  <a:gd fmla="*/ 218 h 320" name="T45"/>
                  <a:gd fmla="*/ 257 w 318" name="T46"/>
                  <a:gd fmla="*/ 242 h 320" name="T47"/>
                  <a:gd fmla="*/ 244 w 318" name="T48"/>
                  <a:gd fmla="*/ 256 h 320" name="T49"/>
                  <a:gd fmla="*/ 220 w 318" name="T50"/>
                  <a:gd fmla="*/ 293 h 320" name="T51"/>
                  <a:gd fmla="*/ 204 w 318" name="T52"/>
                  <a:gd fmla="*/ 281 h 320" name="T53"/>
                  <a:gd fmla="*/ 180 w 318" name="T54"/>
                  <a:gd fmla="*/ 288 h 320" name="T55"/>
                  <a:gd fmla="*/ 142 w 318" name="T56"/>
                  <a:gd fmla="*/ 290 h 320" name="T57"/>
                  <a:gd fmla="*/ 127 w 318" name="T58"/>
                  <a:gd fmla="*/ 286 h 320" name="T59"/>
                  <a:gd fmla="*/ 101 w 318" name="T60"/>
                  <a:gd fmla="*/ 294 h 320" name="T61"/>
                  <a:gd fmla="*/ 77 w 318" name="T62"/>
                  <a:gd fmla="*/ 260 h 320" name="T63"/>
                  <a:gd fmla="*/ 61 w 318" name="T64"/>
                  <a:gd fmla="*/ 245 h 320" name="T65"/>
                  <a:gd fmla="*/ 27 w 318" name="T66"/>
                  <a:gd fmla="*/ 220 h 320" name="T67"/>
                  <a:gd fmla="*/ 38 w 318" name="T68"/>
                  <a:gd fmla="*/ 204 h 320" name="T69"/>
                  <a:gd fmla="*/ 32 w 318" name="T70"/>
                  <a:gd fmla="*/ 180 h 320" name="T71"/>
                  <a:gd fmla="*/ 33 w 318" name="T72"/>
                  <a:gd fmla="*/ 143 h 320" name="T73"/>
                  <a:gd fmla="*/ 37 w 318" name="T74"/>
                  <a:gd fmla="*/ 129 h 320" name="T75"/>
                  <a:gd fmla="*/ 25 w 318" name="T76"/>
                  <a:gd fmla="*/ 102 h 320" name="T77"/>
                  <a:gd fmla="*/ 65 w 318" name="T78"/>
                  <a:gd fmla="*/ 79 h 320" name="T79"/>
                  <a:gd fmla="*/ 80 w 318" name="T80"/>
                  <a:gd fmla="*/ 65 h 320" name="T81"/>
                  <a:gd fmla="*/ 114 w 318" name="T82"/>
                  <a:gd fmla="*/ 45 h 320" name="T83"/>
                  <a:gd fmla="*/ 133 w 318" name="T84"/>
                  <a:gd fmla="*/ 40 h 320" name="T85"/>
                  <a:gd fmla="*/ 173 w 318" name="T86"/>
                  <a:gd fmla="*/ 14 h 320" name="T87"/>
                  <a:gd fmla="*/ 182 w 318" name="T88"/>
                  <a:gd fmla="*/ 40 h 320" name="T89"/>
                  <a:gd fmla="*/ 218 w 318" name="T90"/>
                  <a:gd fmla="*/ 25 h 320" name="T91"/>
                  <a:gd fmla="*/ 240 w 318" name="T92"/>
                  <a:gd fmla="*/ 68 h 320" name="T93"/>
                  <a:gd fmla="*/ 253 w 318" name="T94"/>
                  <a:gd fmla="*/ 80 h 320" name="T95"/>
                  <a:gd fmla="*/ 274 w 318" name="T96"/>
                  <a:gd fmla="*/ 115 h 320" name="T97"/>
                  <a:gd fmla="*/ 281 w 318" name="T98"/>
                  <a:gd fmla="*/ 134 h 320" name="T99"/>
                  <a:gd fmla="*/ 304 w 318" name="T100"/>
                  <a:gd fmla="*/ 173 h 320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320" w="318">
                    <a:moveTo>
                      <a:pt x="290" y="119"/>
                    </a:moveTo>
                    <a:lnTo>
                      <a:pt x="310" y="102"/>
                    </a:lnTo>
                    <a:lnTo>
                      <a:pt x="284" y="55"/>
                    </a:lnTo>
                    <a:lnTo>
                      <a:pt x="257" y="64"/>
                    </a:lnTo>
                    <a:lnTo>
                      <a:pt x="257" y="64"/>
                    </a:lnTo>
                    <a:lnTo>
                      <a:pt x="253" y="61"/>
                    </a:lnTo>
                    <a:lnTo>
                      <a:pt x="260" y="34"/>
                    </a:lnTo>
                    <a:lnTo>
                      <a:pt x="215" y="8"/>
                    </a:lnTo>
                    <a:lnTo>
                      <a:pt x="195" y="28"/>
                    </a:lnTo>
                    <a:lnTo>
                      <a:pt x="195" y="28"/>
                    </a:lnTo>
                    <a:lnTo>
                      <a:pt x="190" y="27"/>
                    </a:lnTo>
                    <a:lnTo>
                      <a:pt x="185" y="0"/>
                    </a:lnTo>
                    <a:lnTo>
                      <a:pt x="131" y="0"/>
                    </a:lnTo>
                    <a:lnTo>
                      <a:pt x="125" y="27"/>
                    </a:lnTo>
                    <a:lnTo>
                      <a:pt x="125" y="27"/>
                    </a:lnTo>
                    <a:lnTo>
                      <a:pt x="119" y="29"/>
                    </a:lnTo>
                    <a:lnTo>
                      <a:pt x="101" y="9"/>
                    </a:lnTo>
                    <a:lnTo>
                      <a:pt x="55" y="36"/>
                    </a:lnTo>
                    <a:lnTo>
                      <a:pt x="62" y="61"/>
                    </a:lnTo>
                    <a:lnTo>
                      <a:pt x="62" y="61"/>
                    </a:lnTo>
                    <a:lnTo>
                      <a:pt x="57" y="66"/>
                    </a:lnTo>
                    <a:lnTo>
                      <a:pt x="33" y="58"/>
                    </a:lnTo>
                    <a:lnTo>
                      <a:pt x="7" y="105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1" y="131"/>
                    </a:lnTo>
                    <a:lnTo>
                      <a:pt x="0" y="135"/>
                    </a:lnTo>
                    <a:lnTo>
                      <a:pt x="0" y="188"/>
                    </a:lnTo>
                    <a:lnTo>
                      <a:pt x="20" y="192"/>
                    </a:lnTo>
                    <a:lnTo>
                      <a:pt x="20" y="192"/>
                    </a:lnTo>
                    <a:lnTo>
                      <a:pt x="24" y="205"/>
                    </a:lnTo>
                    <a:lnTo>
                      <a:pt x="8" y="218"/>
                    </a:lnTo>
                    <a:lnTo>
                      <a:pt x="35" y="264"/>
                    </a:lnTo>
                    <a:lnTo>
                      <a:pt x="54" y="258"/>
                    </a:lnTo>
                    <a:lnTo>
                      <a:pt x="54" y="258"/>
                    </a:lnTo>
                    <a:lnTo>
                      <a:pt x="64" y="268"/>
                    </a:lnTo>
                    <a:lnTo>
                      <a:pt x="58" y="285"/>
                    </a:lnTo>
                    <a:lnTo>
                      <a:pt x="104" y="312"/>
                    </a:lnTo>
                    <a:lnTo>
                      <a:pt x="116" y="298"/>
                    </a:lnTo>
                    <a:lnTo>
                      <a:pt x="116" y="298"/>
                    </a:lnTo>
                    <a:lnTo>
                      <a:pt x="131" y="301"/>
                    </a:lnTo>
                    <a:lnTo>
                      <a:pt x="135" y="320"/>
                    </a:lnTo>
                    <a:lnTo>
                      <a:pt x="188" y="320"/>
                    </a:lnTo>
                    <a:lnTo>
                      <a:pt x="192" y="300"/>
                    </a:lnTo>
                    <a:lnTo>
                      <a:pt x="192" y="300"/>
                    </a:lnTo>
                    <a:lnTo>
                      <a:pt x="205" y="296"/>
                    </a:lnTo>
                    <a:lnTo>
                      <a:pt x="218" y="310"/>
                    </a:lnTo>
                    <a:lnTo>
                      <a:pt x="263" y="284"/>
                    </a:lnTo>
                    <a:lnTo>
                      <a:pt x="257" y="264"/>
                    </a:lnTo>
                    <a:lnTo>
                      <a:pt x="257" y="264"/>
                    </a:lnTo>
                    <a:lnTo>
                      <a:pt x="264" y="255"/>
                    </a:lnTo>
                    <a:lnTo>
                      <a:pt x="285" y="261"/>
                    </a:lnTo>
                    <a:lnTo>
                      <a:pt x="312" y="215"/>
                    </a:lnTo>
                    <a:lnTo>
                      <a:pt x="294" y="199"/>
                    </a:lnTo>
                    <a:lnTo>
                      <a:pt x="294" y="199"/>
                    </a:lnTo>
                    <a:lnTo>
                      <a:pt x="296" y="190"/>
                    </a:lnTo>
                    <a:lnTo>
                      <a:pt x="318" y="185"/>
                    </a:lnTo>
                    <a:lnTo>
                      <a:pt x="318" y="132"/>
                    </a:lnTo>
                    <a:lnTo>
                      <a:pt x="293" y="126"/>
                    </a:lnTo>
                    <a:lnTo>
                      <a:pt x="293" y="126"/>
                    </a:lnTo>
                    <a:lnTo>
                      <a:pt x="290" y="119"/>
                    </a:lnTo>
                    <a:lnTo>
                      <a:pt x="290" y="119"/>
                    </a:lnTo>
                    <a:close/>
                    <a:moveTo>
                      <a:pt x="304" y="173"/>
                    </a:moveTo>
                    <a:lnTo>
                      <a:pt x="283" y="178"/>
                    </a:lnTo>
                    <a:lnTo>
                      <a:pt x="283" y="183"/>
                    </a:lnTo>
                    <a:lnTo>
                      <a:pt x="283" y="183"/>
                    </a:lnTo>
                    <a:lnTo>
                      <a:pt x="278" y="199"/>
                    </a:lnTo>
                    <a:lnTo>
                      <a:pt x="277" y="203"/>
                    </a:lnTo>
                    <a:lnTo>
                      <a:pt x="294" y="218"/>
                    </a:lnTo>
                    <a:lnTo>
                      <a:pt x="278" y="244"/>
                    </a:lnTo>
                    <a:lnTo>
                      <a:pt x="260" y="238"/>
                    </a:lnTo>
                    <a:lnTo>
                      <a:pt x="257" y="242"/>
                    </a:lnTo>
                    <a:lnTo>
                      <a:pt x="257" y="242"/>
                    </a:lnTo>
                    <a:lnTo>
                      <a:pt x="250" y="250"/>
                    </a:lnTo>
                    <a:lnTo>
                      <a:pt x="244" y="256"/>
                    </a:lnTo>
                    <a:lnTo>
                      <a:pt x="241" y="259"/>
                    </a:lnTo>
                    <a:lnTo>
                      <a:pt x="246" y="278"/>
                    </a:lnTo>
                    <a:lnTo>
                      <a:pt x="220" y="293"/>
                    </a:lnTo>
                    <a:lnTo>
                      <a:pt x="208" y="280"/>
                    </a:lnTo>
                    <a:lnTo>
                      <a:pt x="204" y="281"/>
                    </a:lnTo>
                    <a:lnTo>
                      <a:pt x="204" y="281"/>
                    </a:lnTo>
                    <a:lnTo>
                      <a:pt x="194" y="285"/>
                    </a:lnTo>
                    <a:lnTo>
                      <a:pt x="185" y="287"/>
                    </a:lnTo>
                    <a:lnTo>
                      <a:pt x="180" y="288"/>
                    </a:lnTo>
                    <a:lnTo>
                      <a:pt x="176" y="306"/>
                    </a:lnTo>
                    <a:lnTo>
                      <a:pt x="146" y="306"/>
                    </a:lnTo>
                    <a:lnTo>
                      <a:pt x="142" y="290"/>
                    </a:lnTo>
                    <a:lnTo>
                      <a:pt x="138" y="288"/>
                    </a:lnTo>
                    <a:lnTo>
                      <a:pt x="138" y="288"/>
                    </a:lnTo>
                    <a:lnTo>
                      <a:pt x="127" y="286"/>
                    </a:lnTo>
                    <a:lnTo>
                      <a:pt x="116" y="283"/>
                    </a:lnTo>
                    <a:lnTo>
                      <a:pt x="112" y="282"/>
                    </a:lnTo>
                    <a:lnTo>
                      <a:pt x="101" y="294"/>
                    </a:lnTo>
                    <a:lnTo>
                      <a:pt x="74" y="279"/>
                    </a:lnTo>
                    <a:lnTo>
                      <a:pt x="80" y="264"/>
                    </a:lnTo>
                    <a:lnTo>
                      <a:pt x="77" y="260"/>
                    </a:lnTo>
                    <a:lnTo>
                      <a:pt x="77" y="260"/>
                    </a:lnTo>
                    <a:lnTo>
                      <a:pt x="68" y="253"/>
                    </a:lnTo>
                    <a:lnTo>
                      <a:pt x="61" y="245"/>
                    </a:lnTo>
                    <a:lnTo>
                      <a:pt x="58" y="242"/>
                    </a:lnTo>
                    <a:lnTo>
                      <a:pt x="42" y="247"/>
                    </a:lnTo>
                    <a:lnTo>
                      <a:pt x="27" y="220"/>
                    </a:lnTo>
                    <a:lnTo>
                      <a:pt x="40" y="210"/>
                    </a:lnTo>
                    <a:lnTo>
                      <a:pt x="38" y="204"/>
                    </a:lnTo>
                    <a:lnTo>
                      <a:pt x="38" y="204"/>
                    </a:lnTo>
                    <a:lnTo>
                      <a:pt x="35" y="196"/>
                    </a:lnTo>
                    <a:lnTo>
                      <a:pt x="33" y="185"/>
                    </a:lnTo>
                    <a:lnTo>
                      <a:pt x="32" y="180"/>
                    </a:lnTo>
                    <a:lnTo>
                      <a:pt x="14" y="176"/>
                    </a:lnTo>
                    <a:lnTo>
                      <a:pt x="14" y="146"/>
                    </a:lnTo>
                    <a:lnTo>
                      <a:pt x="33" y="143"/>
                    </a:lnTo>
                    <a:lnTo>
                      <a:pt x="34" y="137"/>
                    </a:lnTo>
                    <a:lnTo>
                      <a:pt x="34" y="137"/>
                    </a:lnTo>
                    <a:lnTo>
                      <a:pt x="37" y="129"/>
                    </a:lnTo>
                    <a:lnTo>
                      <a:pt x="39" y="120"/>
                    </a:lnTo>
                    <a:lnTo>
                      <a:pt x="41" y="116"/>
                    </a:lnTo>
                    <a:lnTo>
                      <a:pt x="25" y="102"/>
                    </a:lnTo>
                    <a:lnTo>
                      <a:pt x="40" y="76"/>
                    </a:lnTo>
                    <a:lnTo>
                      <a:pt x="61" y="82"/>
                    </a:lnTo>
                    <a:lnTo>
                      <a:pt x="65" y="79"/>
                    </a:lnTo>
                    <a:lnTo>
                      <a:pt x="65" y="79"/>
                    </a:lnTo>
                    <a:lnTo>
                      <a:pt x="75" y="68"/>
                    </a:lnTo>
                    <a:lnTo>
                      <a:pt x="80" y="65"/>
                    </a:lnTo>
                    <a:lnTo>
                      <a:pt x="72" y="42"/>
                    </a:lnTo>
                    <a:lnTo>
                      <a:pt x="98" y="27"/>
                    </a:lnTo>
                    <a:lnTo>
                      <a:pt x="114" y="45"/>
                    </a:lnTo>
                    <a:lnTo>
                      <a:pt x="119" y="43"/>
                    </a:lnTo>
                    <a:lnTo>
                      <a:pt x="119" y="43"/>
                    </a:lnTo>
                    <a:lnTo>
                      <a:pt x="133" y="40"/>
                    </a:lnTo>
                    <a:lnTo>
                      <a:pt x="137" y="39"/>
                    </a:lnTo>
                    <a:lnTo>
                      <a:pt x="142" y="14"/>
                    </a:lnTo>
                    <a:lnTo>
                      <a:pt x="173" y="14"/>
                    </a:lnTo>
                    <a:lnTo>
                      <a:pt x="178" y="39"/>
                    </a:lnTo>
                    <a:lnTo>
                      <a:pt x="182" y="40"/>
                    </a:lnTo>
                    <a:lnTo>
                      <a:pt x="182" y="40"/>
                    </a:lnTo>
                    <a:lnTo>
                      <a:pt x="195" y="43"/>
                    </a:lnTo>
                    <a:lnTo>
                      <a:pt x="200" y="44"/>
                    </a:lnTo>
                    <a:lnTo>
                      <a:pt x="218" y="25"/>
                    </a:lnTo>
                    <a:lnTo>
                      <a:pt x="244" y="40"/>
                    </a:lnTo>
                    <a:lnTo>
                      <a:pt x="236" y="65"/>
                    </a:lnTo>
                    <a:lnTo>
                      <a:pt x="240" y="68"/>
                    </a:lnTo>
                    <a:lnTo>
                      <a:pt x="240" y="68"/>
                    </a:lnTo>
                    <a:lnTo>
                      <a:pt x="249" y="77"/>
                    </a:lnTo>
                    <a:lnTo>
                      <a:pt x="253" y="80"/>
                    </a:lnTo>
                    <a:lnTo>
                      <a:pt x="277" y="72"/>
                    </a:lnTo>
                    <a:lnTo>
                      <a:pt x="293" y="98"/>
                    </a:lnTo>
                    <a:lnTo>
                      <a:pt x="274" y="115"/>
                    </a:lnTo>
                    <a:lnTo>
                      <a:pt x="276" y="119"/>
                    </a:lnTo>
                    <a:lnTo>
                      <a:pt x="276" y="119"/>
                    </a:lnTo>
                    <a:lnTo>
                      <a:pt x="281" y="134"/>
                    </a:lnTo>
                    <a:lnTo>
                      <a:pt x="282" y="138"/>
                    </a:lnTo>
                    <a:lnTo>
                      <a:pt x="304" y="143"/>
                    </a:lnTo>
                    <a:lnTo>
                      <a:pt x="304" y="17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5" name="Freeform 119"/>
              <p:cNvSpPr>
                <a:spLocks noEditPoints="1"/>
              </p:cNvSpPr>
              <p:nvPr/>
            </p:nvSpPr>
            <p:spPr bwMode="auto">
              <a:xfrm>
                <a:off x="2963863" y="3462338"/>
                <a:ext cx="242888" cy="244475"/>
              </a:xfrm>
              <a:custGeom>
                <a:gdLst>
                  <a:gd fmla="*/ 77 w 153" name="T0"/>
                  <a:gd fmla="*/ 0 h 154" name="T1"/>
                  <a:gd fmla="*/ 61 w 153" name="T2"/>
                  <a:gd fmla="*/ 2 h 154" name="T3"/>
                  <a:gd fmla="*/ 46 w 153" name="T4"/>
                  <a:gd fmla="*/ 6 h 154" name="T5"/>
                  <a:gd fmla="*/ 33 w 153" name="T6"/>
                  <a:gd fmla="*/ 14 h 154" name="T7"/>
                  <a:gd fmla="*/ 23 w 153" name="T8"/>
                  <a:gd fmla="*/ 22 h 154" name="T9"/>
                  <a:gd fmla="*/ 13 w 153" name="T10"/>
                  <a:gd fmla="*/ 34 h 154" name="T11"/>
                  <a:gd fmla="*/ 5 w 153" name="T12"/>
                  <a:gd fmla="*/ 47 h 154" name="T13"/>
                  <a:gd fmla="*/ 1 w 153" name="T14"/>
                  <a:gd fmla="*/ 61 h 154" name="T15"/>
                  <a:gd fmla="*/ 0 w 153" name="T16"/>
                  <a:gd fmla="*/ 77 h 154" name="T17"/>
                  <a:gd fmla="*/ 0 w 153" name="T18"/>
                  <a:gd fmla="*/ 85 h 154" name="T19"/>
                  <a:gd fmla="*/ 3 w 153" name="T20"/>
                  <a:gd fmla="*/ 100 h 154" name="T21"/>
                  <a:gd fmla="*/ 8 w 153" name="T22"/>
                  <a:gd fmla="*/ 114 h 154" name="T23"/>
                  <a:gd fmla="*/ 17 w 153" name="T24"/>
                  <a:gd fmla="*/ 126 h 154" name="T25"/>
                  <a:gd fmla="*/ 28 w 153" name="T26"/>
                  <a:gd fmla="*/ 137 h 154" name="T27"/>
                  <a:gd fmla="*/ 40 w 153" name="T28"/>
                  <a:gd fmla="*/ 144 h 154" name="T29"/>
                  <a:gd fmla="*/ 54 w 153" name="T30"/>
                  <a:gd fmla="*/ 151 h 154" name="T31"/>
                  <a:gd fmla="*/ 69 w 153" name="T32"/>
                  <a:gd fmla="*/ 154 h 154" name="T33"/>
                  <a:gd fmla="*/ 77 w 153" name="T34"/>
                  <a:gd fmla="*/ 154 h 154" name="T35"/>
                  <a:gd fmla="*/ 92 w 153" name="T36"/>
                  <a:gd fmla="*/ 153 h 154" name="T37"/>
                  <a:gd fmla="*/ 107 w 153" name="T38"/>
                  <a:gd fmla="*/ 147 h 154" name="T39"/>
                  <a:gd fmla="*/ 120 w 153" name="T40"/>
                  <a:gd fmla="*/ 141 h 154" name="T41"/>
                  <a:gd fmla="*/ 132 w 153" name="T42"/>
                  <a:gd fmla="*/ 131 h 154" name="T43"/>
                  <a:gd fmla="*/ 140 w 153" name="T44"/>
                  <a:gd fmla="*/ 120 h 154" name="T45"/>
                  <a:gd fmla="*/ 148 w 153" name="T46"/>
                  <a:gd fmla="*/ 106 h 154" name="T47"/>
                  <a:gd fmla="*/ 152 w 153" name="T48"/>
                  <a:gd fmla="*/ 92 h 154" name="T49"/>
                  <a:gd fmla="*/ 153 w 153" name="T50"/>
                  <a:gd fmla="*/ 77 h 154" name="T51"/>
                  <a:gd fmla="*/ 153 w 153" name="T52"/>
                  <a:gd fmla="*/ 69 h 154" name="T53"/>
                  <a:gd fmla="*/ 150 w 153" name="T54"/>
                  <a:gd fmla="*/ 55 h 154" name="T55"/>
                  <a:gd fmla="*/ 145 w 153" name="T56"/>
                  <a:gd fmla="*/ 41 h 154" name="T57"/>
                  <a:gd fmla="*/ 136 w 153" name="T58"/>
                  <a:gd fmla="*/ 28 h 154" name="T59"/>
                  <a:gd fmla="*/ 125 w 153" name="T60"/>
                  <a:gd fmla="*/ 18 h 154" name="T61"/>
                  <a:gd fmla="*/ 113 w 153" name="T62"/>
                  <a:gd fmla="*/ 9 h 154" name="T63"/>
                  <a:gd fmla="*/ 99 w 153" name="T64"/>
                  <a:gd fmla="*/ 4 h 154" name="T65"/>
                  <a:gd fmla="*/ 84 w 153" name="T66"/>
                  <a:gd fmla="*/ 1 h 154" name="T67"/>
                  <a:gd fmla="*/ 77 w 153" name="T68"/>
                  <a:gd fmla="*/ 0 h 154" name="T69"/>
                  <a:gd fmla="*/ 77 w 153" name="T70"/>
                  <a:gd fmla="*/ 140 h 154" name="T71"/>
                  <a:gd fmla="*/ 64 w 153" name="T72"/>
                  <a:gd fmla="*/ 139 h 154" name="T73"/>
                  <a:gd fmla="*/ 42 w 153" name="T74"/>
                  <a:gd fmla="*/ 129 h 154" name="T75"/>
                  <a:gd fmla="*/ 25 w 153" name="T76"/>
                  <a:gd fmla="*/ 112 h 154" name="T77"/>
                  <a:gd fmla="*/ 15 w 153" name="T78"/>
                  <a:gd fmla="*/ 89 h 154" name="T79"/>
                  <a:gd fmla="*/ 14 w 153" name="T80"/>
                  <a:gd fmla="*/ 77 h 154" name="T81"/>
                  <a:gd fmla="*/ 14 w 153" name="T82"/>
                  <a:gd fmla="*/ 71 h 154" name="T83"/>
                  <a:gd fmla="*/ 18 w 153" name="T84"/>
                  <a:gd fmla="*/ 52 h 154" name="T85"/>
                  <a:gd fmla="*/ 32 w 153" name="T86"/>
                  <a:gd fmla="*/ 33 h 154" name="T87"/>
                  <a:gd fmla="*/ 52 w 153" name="T88"/>
                  <a:gd fmla="*/ 19 h 154" name="T89"/>
                  <a:gd fmla="*/ 70 w 153" name="T90"/>
                  <a:gd fmla="*/ 15 h 154" name="T91"/>
                  <a:gd fmla="*/ 77 w 153" name="T92"/>
                  <a:gd fmla="*/ 14 h 154" name="T93"/>
                  <a:gd fmla="*/ 89 w 153" name="T94"/>
                  <a:gd fmla="*/ 16 h 154" name="T95"/>
                  <a:gd fmla="*/ 112 w 153" name="T96"/>
                  <a:gd fmla="*/ 24 h 154" name="T97"/>
                  <a:gd fmla="*/ 128 w 153" name="T98"/>
                  <a:gd fmla="*/ 42 h 154" name="T99"/>
                  <a:gd fmla="*/ 138 w 153" name="T100"/>
                  <a:gd fmla="*/ 64 h 154" name="T101"/>
                  <a:gd fmla="*/ 139 w 153" name="T102"/>
                  <a:gd fmla="*/ 77 h 154" name="T103"/>
                  <a:gd fmla="*/ 139 w 153" name="T104"/>
                  <a:gd fmla="*/ 84 h 154" name="T105"/>
                  <a:gd fmla="*/ 135 w 153" name="T106"/>
                  <a:gd fmla="*/ 101 h 154" name="T107"/>
                  <a:gd fmla="*/ 121 w 153" name="T108"/>
                  <a:gd fmla="*/ 122 h 154" name="T109"/>
                  <a:gd fmla="*/ 101 w 153" name="T110"/>
                  <a:gd fmla="*/ 135 h 154" name="T111"/>
                  <a:gd fmla="*/ 83 w 153" name="T112"/>
                  <a:gd fmla="*/ 140 h 154" name="T113"/>
                  <a:gd fmla="*/ 77 w 153" name="T114"/>
                  <a:gd fmla="*/ 140 h 154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154" w="153">
                    <a:moveTo>
                      <a:pt x="77" y="0"/>
                    </a:moveTo>
                    <a:lnTo>
                      <a:pt x="77" y="0"/>
                    </a:lnTo>
                    <a:lnTo>
                      <a:pt x="69" y="1"/>
                    </a:lnTo>
                    <a:lnTo>
                      <a:pt x="61" y="2"/>
                    </a:lnTo>
                    <a:lnTo>
                      <a:pt x="54" y="4"/>
                    </a:lnTo>
                    <a:lnTo>
                      <a:pt x="46" y="6"/>
                    </a:lnTo>
                    <a:lnTo>
                      <a:pt x="40" y="9"/>
                    </a:lnTo>
                    <a:lnTo>
                      <a:pt x="33" y="14"/>
                    </a:lnTo>
                    <a:lnTo>
                      <a:pt x="28" y="18"/>
                    </a:lnTo>
                    <a:lnTo>
                      <a:pt x="23" y="22"/>
                    </a:lnTo>
                    <a:lnTo>
                      <a:pt x="17" y="28"/>
                    </a:lnTo>
                    <a:lnTo>
                      <a:pt x="13" y="34"/>
                    </a:lnTo>
                    <a:lnTo>
                      <a:pt x="8" y="41"/>
                    </a:lnTo>
                    <a:lnTo>
                      <a:pt x="5" y="47"/>
                    </a:lnTo>
                    <a:lnTo>
                      <a:pt x="3" y="55"/>
                    </a:lnTo>
                    <a:lnTo>
                      <a:pt x="1" y="61"/>
                    </a:lnTo>
                    <a:lnTo>
                      <a:pt x="0" y="6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5"/>
                    </a:lnTo>
                    <a:lnTo>
                      <a:pt x="1" y="92"/>
                    </a:lnTo>
                    <a:lnTo>
                      <a:pt x="3" y="100"/>
                    </a:lnTo>
                    <a:lnTo>
                      <a:pt x="5" y="106"/>
                    </a:lnTo>
                    <a:lnTo>
                      <a:pt x="8" y="114"/>
                    </a:lnTo>
                    <a:lnTo>
                      <a:pt x="13" y="120"/>
                    </a:lnTo>
                    <a:lnTo>
                      <a:pt x="17" y="126"/>
                    </a:lnTo>
                    <a:lnTo>
                      <a:pt x="23" y="131"/>
                    </a:lnTo>
                    <a:lnTo>
                      <a:pt x="28" y="137"/>
                    </a:lnTo>
                    <a:lnTo>
                      <a:pt x="33" y="141"/>
                    </a:lnTo>
                    <a:lnTo>
                      <a:pt x="40" y="144"/>
                    </a:lnTo>
                    <a:lnTo>
                      <a:pt x="46" y="147"/>
                    </a:lnTo>
                    <a:lnTo>
                      <a:pt x="54" y="151"/>
                    </a:lnTo>
                    <a:lnTo>
                      <a:pt x="61" y="153"/>
                    </a:lnTo>
                    <a:lnTo>
                      <a:pt x="69" y="154"/>
                    </a:lnTo>
                    <a:lnTo>
                      <a:pt x="77" y="154"/>
                    </a:lnTo>
                    <a:lnTo>
                      <a:pt x="77" y="154"/>
                    </a:lnTo>
                    <a:lnTo>
                      <a:pt x="84" y="154"/>
                    </a:lnTo>
                    <a:lnTo>
                      <a:pt x="92" y="153"/>
                    </a:lnTo>
                    <a:lnTo>
                      <a:pt x="99" y="151"/>
                    </a:lnTo>
                    <a:lnTo>
                      <a:pt x="107" y="147"/>
                    </a:lnTo>
                    <a:lnTo>
                      <a:pt x="113" y="144"/>
                    </a:lnTo>
                    <a:lnTo>
                      <a:pt x="120" y="141"/>
                    </a:lnTo>
                    <a:lnTo>
                      <a:pt x="125" y="137"/>
                    </a:lnTo>
                    <a:lnTo>
                      <a:pt x="132" y="131"/>
                    </a:lnTo>
                    <a:lnTo>
                      <a:pt x="136" y="126"/>
                    </a:lnTo>
                    <a:lnTo>
                      <a:pt x="140" y="120"/>
                    </a:lnTo>
                    <a:lnTo>
                      <a:pt x="145" y="114"/>
                    </a:lnTo>
                    <a:lnTo>
                      <a:pt x="148" y="106"/>
                    </a:lnTo>
                    <a:lnTo>
                      <a:pt x="150" y="100"/>
                    </a:lnTo>
                    <a:lnTo>
                      <a:pt x="152" y="92"/>
                    </a:lnTo>
                    <a:lnTo>
                      <a:pt x="153" y="85"/>
                    </a:lnTo>
                    <a:lnTo>
                      <a:pt x="153" y="77"/>
                    </a:lnTo>
                    <a:lnTo>
                      <a:pt x="153" y="77"/>
                    </a:lnTo>
                    <a:lnTo>
                      <a:pt x="153" y="69"/>
                    </a:lnTo>
                    <a:lnTo>
                      <a:pt x="152" y="61"/>
                    </a:lnTo>
                    <a:lnTo>
                      <a:pt x="150" y="55"/>
                    </a:lnTo>
                    <a:lnTo>
                      <a:pt x="148" y="47"/>
                    </a:lnTo>
                    <a:lnTo>
                      <a:pt x="145" y="41"/>
                    </a:lnTo>
                    <a:lnTo>
                      <a:pt x="140" y="34"/>
                    </a:lnTo>
                    <a:lnTo>
                      <a:pt x="136" y="28"/>
                    </a:lnTo>
                    <a:lnTo>
                      <a:pt x="132" y="22"/>
                    </a:lnTo>
                    <a:lnTo>
                      <a:pt x="125" y="18"/>
                    </a:lnTo>
                    <a:lnTo>
                      <a:pt x="120" y="14"/>
                    </a:lnTo>
                    <a:lnTo>
                      <a:pt x="113" y="9"/>
                    </a:lnTo>
                    <a:lnTo>
                      <a:pt x="107" y="6"/>
                    </a:lnTo>
                    <a:lnTo>
                      <a:pt x="99" y="4"/>
                    </a:lnTo>
                    <a:lnTo>
                      <a:pt x="92" y="2"/>
                    </a:lnTo>
                    <a:lnTo>
                      <a:pt x="84" y="1"/>
                    </a:lnTo>
                    <a:lnTo>
                      <a:pt x="77" y="0"/>
                    </a:lnTo>
                    <a:lnTo>
                      <a:pt x="77" y="0"/>
                    </a:lnTo>
                    <a:close/>
                    <a:moveTo>
                      <a:pt x="77" y="140"/>
                    </a:moveTo>
                    <a:lnTo>
                      <a:pt x="77" y="140"/>
                    </a:lnTo>
                    <a:lnTo>
                      <a:pt x="70" y="140"/>
                    </a:lnTo>
                    <a:lnTo>
                      <a:pt x="64" y="139"/>
                    </a:lnTo>
                    <a:lnTo>
                      <a:pt x="52" y="135"/>
                    </a:lnTo>
                    <a:lnTo>
                      <a:pt x="42" y="129"/>
                    </a:lnTo>
                    <a:lnTo>
                      <a:pt x="32" y="122"/>
                    </a:lnTo>
                    <a:lnTo>
                      <a:pt x="25" y="112"/>
                    </a:lnTo>
                    <a:lnTo>
                      <a:pt x="18" y="101"/>
                    </a:lnTo>
                    <a:lnTo>
                      <a:pt x="15" y="89"/>
                    </a:lnTo>
                    <a:lnTo>
                      <a:pt x="14" y="84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1"/>
                    </a:lnTo>
                    <a:lnTo>
                      <a:pt x="15" y="64"/>
                    </a:lnTo>
                    <a:lnTo>
                      <a:pt x="18" y="52"/>
                    </a:lnTo>
                    <a:lnTo>
                      <a:pt x="25" y="42"/>
                    </a:lnTo>
                    <a:lnTo>
                      <a:pt x="32" y="33"/>
                    </a:lnTo>
                    <a:lnTo>
                      <a:pt x="42" y="24"/>
                    </a:lnTo>
                    <a:lnTo>
                      <a:pt x="52" y="19"/>
                    </a:lnTo>
                    <a:lnTo>
                      <a:pt x="64" y="16"/>
                    </a:lnTo>
                    <a:lnTo>
                      <a:pt x="70" y="15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83" y="15"/>
                    </a:lnTo>
                    <a:lnTo>
                      <a:pt x="89" y="16"/>
                    </a:lnTo>
                    <a:lnTo>
                      <a:pt x="101" y="19"/>
                    </a:lnTo>
                    <a:lnTo>
                      <a:pt x="112" y="24"/>
                    </a:lnTo>
                    <a:lnTo>
                      <a:pt x="121" y="33"/>
                    </a:lnTo>
                    <a:lnTo>
                      <a:pt x="128" y="42"/>
                    </a:lnTo>
                    <a:lnTo>
                      <a:pt x="135" y="52"/>
                    </a:lnTo>
                    <a:lnTo>
                      <a:pt x="138" y="64"/>
                    </a:lnTo>
                    <a:lnTo>
                      <a:pt x="139" y="71"/>
                    </a:lnTo>
                    <a:lnTo>
                      <a:pt x="139" y="77"/>
                    </a:lnTo>
                    <a:lnTo>
                      <a:pt x="139" y="77"/>
                    </a:lnTo>
                    <a:lnTo>
                      <a:pt x="139" y="84"/>
                    </a:lnTo>
                    <a:lnTo>
                      <a:pt x="138" y="89"/>
                    </a:lnTo>
                    <a:lnTo>
                      <a:pt x="135" y="101"/>
                    </a:lnTo>
                    <a:lnTo>
                      <a:pt x="128" y="112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101" y="135"/>
                    </a:lnTo>
                    <a:lnTo>
                      <a:pt x="89" y="139"/>
                    </a:lnTo>
                    <a:lnTo>
                      <a:pt x="83" y="140"/>
                    </a:lnTo>
                    <a:lnTo>
                      <a:pt x="77" y="140"/>
                    </a:lnTo>
                    <a:lnTo>
                      <a:pt x="77" y="14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6" name="Freeform 120"/>
              <p:cNvSpPr>
                <a:spLocks noEditPoints="1"/>
              </p:cNvSpPr>
              <p:nvPr/>
            </p:nvSpPr>
            <p:spPr bwMode="auto">
              <a:xfrm>
                <a:off x="3238500" y="3127375"/>
                <a:ext cx="341313" cy="342900"/>
              </a:xfrm>
              <a:custGeom>
                <a:gdLst>
                  <a:gd fmla="*/ 197 w 215" name="T0"/>
                  <a:gd fmla="*/ 83 h 216" name="T1"/>
                  <a:gd fmla="*/ 209 w 215" name="T2"/>
                  <a:gd fmla="*/ 70 h 216" name="T3"/>
                  <a:gd fmla="*/ 171 w 215" name="T4"/>
                  <a:gd fmla="*/ 42 h 216" name="T5"/>
                  <a:gd fmla="*/ 143 w 215" name="T6"/>
                  <a:gd fmla="*/ 4 h 216" name="T7"/>
                  <a:gd fmla="*/ 129 w 215" name="T8"/>
                  <a:gd fmla="*/ 18 h 216" name="T9"/>
                  <a:gd fmla="*/ 83 w 215" name="T10"/>
                  <a:gd fmla="*/ 18 h 216" name="T11"/>
                  <a:gd fmla="*/ 69 w 215" name="T12"/>
                  <a:gd fmla="*/ 5 h 216" name="T13"/>
                  <a:gd fmla="*/ 41 w 215" name="T14"/>
                  <a:gd fmla="*/ 41 h 216" name="T15"/>
                  <a:gd fmla="*/ 3 w 215" name="T16"/>
                  <a:gd fmla="*/ 71 h 216" name="T17"/>
                  <a:gd fmla="*/ 14 w 215" name="T18"/>
                  <a:gd fmla="*/ 86 h 216" name="T19"/>
                  <a:gd fmla="*/ 13 w 215" name="T20"/>
                  <a:gd fmla="*/ 132 h 216" name="T21"/>
                  <a:gd fmla="*/ 4 w 215" name="T22"/>
                  <a:gd fmla="*/ 146 h 216" name="T23"/>
                  <a:gd fmla="*/ 36 w 215" name="T24"/>
                  <a:gd fmla="*/ 175 h 216" name="T25"/>
                  <a:gd fmla="*/ 71 w 215" name="T26"/>
                  <a:gd fmla="*/ 212 h 216" name="T27"/>
                  <a:gd fmla="*/ 86 w 215" name="T28"/>
                  <a:gd fmla="*/ 203 h 216" name="T29"/>
                  <a:gd fmla="*/ 130 w 215" name="T30"/>
                  <a:gd fmla="*/ 202 h 216" name="T31"/>
                  <a:gd fmla="*/ 144 w 215" name="T32"/>
                  <a:gd fmla="*/ 211 h 216" name="T33"/>
                  <a:gd fmla="*/ 174 w 215" name="T34"/>
                  <a:gd fmla="*/ 177 h 216" name="T35"/>
                  <a:gd fmla="*/ 210 w 215" name="T36"/>
                  <a:gd fmla="*/ 144 h 216" name="T37"/>
                  <a:gd fmla="*/ 198 w 215" name="T38"/>
                  <a:gd fmla="*/ 130 h 216" name="T39"/>
                  <a:gd fmla="*/ 184 w 215" name="T40"/>
                  <a:gd fmla="*/ 161 h 216" name="T41"/>
                  <a:gd fmla="*/ 169 w 215" name="T42"/>
                  <a:gd fmla="*/ 161 h 216" name="T43"/>
                  <a:gd fmla="*/ 162 w 215" name="T44"/>
                  <a:gd fmla="*/ 185 h 216" name="T45"/>
                  <a:gd fmla="*/ 136 w 215" name="T46"/>
                  <a:gd fmla="*/ 186 h 216" name="T47"/>
                  <a:gd fmla="*/ 118 w 215" name="T48"/>
                  <a:gd fmla="*/ 191 h 216" name="T49"/>
                  <a:gd fmla="*/ 98 w 215" name="T50"/>
                  <a:gd fmla="*/ 191 h 216" name="T51"/>
                  <a:gd fmla="*/ 80 w 215" name="T52"/>
                  <a:gd fmla="*/ 187 h 216" name="T53"/>
                  <a:gd fmla="*/ 54 w 215" name="T54"/>
                  <a:gd fmla="*/ 186 h 216" name="T55"/>
                  <a:gd fmla="*/ 54 w 215" name="T56"/>
                  <a:gd fmla="*/ 173 h 216" name="T57"/>
                  <a:gd fmla="*/ 30 w 215" name="T58"/>
                  <a:gd fmla="*/ 162 h 216" name="T59"/>
                  <a:gd fmla="*/ 29 w 215" name="T60"/>
                  <a:gd fmla="*/ 137 h 216" name="T61"/>
                  <a:gd fmla="*/ 26 w 215" name="T62"/>
                  <a:gd fmla="*/ 120 h 216" name="T63"/>
                  <a:gd fmla="*/ 26 w 215" name="T64"/>
                  <a:gd fmla="*/ 98 h 216" name="T65"/>
                  <a:gd fmla="*/ 30 w 215" name="T66"/>
                  <a:gd fmla="*/ 83 h 216" name="T67"/>
                  <a:gd fmla="*/ 29 w 215" name="T68"/>
                  <a:gd fmla="*/ 55 h 216" name="T69"/>
                  <a:gd fmla="*/ 46 w 215" name="T70"/>
                  <a:gd fmla="*/ 56 h 216" name="T71"/>
                  <a:gd fmla="*/ 53 w 215" name="T72"/>
                  <a:gd fmla="*/ 31 h 216" name="T73"/>
                  <a:gd fmla="*/ 81 w 215" name="T74"/>
                  <a:gd fmla="*/ 33 h 216" name="T75"/>
                  <a:gd fmla="*/ 95 w 215" name="T76"/>
                  <a:gd fmla="*/ 30 h 216" name="T77"/>
                  <a:gd fmla="*/ 117 w 215" name="T78"/>
                  <a:gd fmla="*/ 30 h 216" name="T79"/>
                  <a:gd fmla="*/ 130 w 215" name="T80"/>
                  <a:gd fmla="*/ 33 h 216" name="T81"/>
                  <a:gd fmla="*/ 159 w 215" name="T82"/>
                  <a:gd fmla="*/ 30 h 216" name="T83"/>
                  <a:gd fmla="*/ 158 w 215" name="T84"/>
                  <a:gd fmla="*/ 49 h 216" name="T85"/>
                  <a:gd fmla="*/ 183 w 215" name="T86"/>
                  <a:gd fmla="*/ 53 h 216" name="T87"/>
                  <a:gd fmla="*/ 181 w 215" name="T88"/>
                  <a:gd fmla="*/ 82 h 216" name="T89"/>
                  <a:gd fmla="*/ 185 w 215" name="T90"/>
                  <a:gd fmla="*/ 95 h 216" name="T91"/>
                  <a:gd fmla="*/ 186 w 215" name="T92"/>
                  <a:gd fmla="*/ 118 h 216" name="T93"/>
                  <a:gd fmla="*/ 183 w 215" name="T94"/>
                  <a:gd fmla="*/ 133 h 216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216" w="215">
                    <a:moveTo>
                      <a:pt x="215" y="126"/>
                    </a:moveTo>
                    <a:lnTo>
                      <a:pt x="215" y="87"/>
                    </a:lnTo>
                    <a:lnTo>
                      <a:pt x="197" y="83"/>
                    </a:lnTo>
                    <a:lnTo>
                      <a:pt x="197" y="83"/>
                    </a:lnTo>
                    <a:lnTo>
                      <a:pt x="196" y="82"/>
                    </a:lnTo>
                    <a:lnTo>
                      <a:pt x="209" y="70"/>
                    </a:lnTo>
                    <a:lnTo>
                      <a:pt x="190" y="37"/>
                    </a:lnTo>
                    <a:lnTo>
                      <a:pt x="171" y="42"/>
                    </a:lnTo>
                    <a:lnTo>
                      <a:pt x="171" y="42"/>
                    </a:lnTo>
                    <a:lnTo>
                      <a:pt x="171" y="41"/>
                    </a:lnTo>
                    <a:lnTo>
                      <a:pt x="177" y="24"/>
                    </a:lnTo>
                    <a:lnTo>
                      <a:pt x="143" y="4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29" y="18"/>
                    </a:lnTo>
                    <a:lnTo>
                      <a:pt x="125" y="0"/>
                    </a:lnTo>
                    <a:lnTo>
                      <a:pt x="86" y="0"/>
                    </a:lnTo>
                    <a:lnTo>
                      <a:pt x="83" y="18"/>
                    </a:lnTo>
                    <a:lnTo>
                      <a:pt x="83" y="18"/>
                    </a:lnTo>
                    <a:lnTo>
                      <a:pt x="81" y="18"/>
                    </a:lnTo>
                    <a:lnTo>
                      <a:pt x="69" y="5"/>
                    </a:lnTo>
                    <a:lnTo>
                      <a:pt x="35" y="25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39" y="43"/>
                    </a:lnTo>
                    <a:lnTo>
                      <a:pt x="22" y="38"/>
                    </a:lnTo>
                    <a:lnTo>
                      <a:pt x="3" y="71"/>
                    </a:lnTo>
                    <a:lnTo>
                      <a:pt x="15" y="82"/>
                    </a:lnTo>
                    <a:lnTo>
                      <a:pt x="15" y="82"/>
                    </a:lnTo>
                    <a:lnTo>
                      <a:pt x="14" y="86"/>
                    </a:lnTo>
                    <a:lnTo>
                      <a:pt x="0" y="90"/>
                    </a:lnTo>
                    <a:lnTo>
                      <a:pt x="0" y="128"/>
                    </a:lnTo>
                    <a:lnTo>
                      <a:pt x="13" y="132"/>
                    </a:lnTo>
                    <a:lnTo>
                      <a:pt x="13" y="132"/>
                    </a:lnTo>
                    <a:lnTo>
                      <a:pt x="15" y="137"/>
                    </a:lnTo>
                    <a:lnTo>
                      <a:pt x="4" y="146"/>
                    </a:lnTo>
                    <a:lnTo>
                      <a:pt x="23" y="179"/>
                    </a:lnTo>
                    <a:lnTo>
                      <a:pt x="36" y="175"/>
                    </a:lnTo>
                    <a:lnTo>
                      <a:pt x="36" y="175"/>
                    </a:lnTo>
                    <a:lnTo>
                      <a:pt x="41" y="180"/>
                    </a:lnTo>
                    <a:lnTo>
                      <a:pt x="37" y="192"/>
                    </a:lnTo>
                    <a:lnTo>
                      <a:pt x="71" y="212"/>
                    </a:lnTo>
                    <a:lnTo>
                      <a:pt x="80" y="202"/>
                    </a:lnTo>
                    <a:lnTo>
                      <a:pt x="80" y="202"/>
                    </a:lnTo>
                    <a:lnTo>
                      <a:pt x="86" y="203"/>
                    </a:lnTo>
                    <a:lnTo>
                      <a:pt x="88" y="216"/>
                    </a:lnTo>
                    <a:lnTo>
                      <a:pt x="127" y="216"/>
                    </a:lnTo>
                    <a:lnTo>
                      <a:pt x="130" y="202"/>
                    </a:lnTo>
                    <a:lnTo>
                      <a:pt x="130" y="202"/>
                    </a:lnTo>
                    <a:lnTo>
                      <a:pt x="136" y="201"/>
                    </a:lnTo>
                    <a:lnTo>
                      <a:pt x="144" y="211"/>
                    </a:lnTo>
                    <a:lnTo>
                      <a:pt x="179" y="191"/>
                    </a:lnTo>
                    <a:lnTo>
                      <a:pt x="174" y="177"/>
                    </a:lnTo>
                    <a:lnTo>
                      <a:pt x="174" y="177"/>
                    </a:lnTo>
                    <a:lnTo>
                      <a:pt x="177" y="173"/>
                    </a:lnTo>
                    <a:lnTo>
                      <a:pt x="191" y="177"/>
                    </a:lnTo>
                    <a:lnTo>
                      <a:pt x="210" y="144"/>
                    </a:lnTo>
                    <a:lnTo>
                      <a:pt x="198" y="133"/>
                    </a:lnTo>
                    <a:lnTo>
                      <a:pt x="198" y="133"/>
                    </a:lnTo>
                    <a:lnTo>
                      <a:pt x="198" y="130"/>
                    </a:lnTo>
                    <a:lnTo>
                      <a:pt x="215" y="126"/>
                    </a:lnTo>
                    <a:close/>
                    <a:moveTo>
                      <a:pt x="193" y="147"/>
                    </a:moveTo>
                    <a:lnTo>
                      <a:pt x="184" y="161"/>
                    </a:lnTo>
                    <a:lnTo>
                      <a:pt x="172" y="157"/>
                    </a:lnTo>
                    <a:lnTo>
                      <a:pt x="169" y="161"/>
                    </a:lnTo>
                    <a:lnTo>
                      <a:pt x="169" y="161"/>
                    </a:lnTo>
                    <a:lnTo>
                      <a:pt x="161" y="169"/>
                    </a:lnTo>
                    <a:lnTo>
                      <a:pt x="157" y="173"/>
                    </a:lnTo>
                    <a:lnTo>
                      <a:pt x="162" y="185"/>
                    </a:lnTo>
                    <a:lnTo>
                      <a:pt x="148" y="192"/>
                    </a:lnTo>
                    <a:lnTo>
                      <a:pt x="140" y="184"/>
                    </a:lnTo>
                    <a:lnTo>
                      <a:pt x="136" y="186"/>
                    </a:lnTo>
                    <a:lnTo>
                      <a:pt x="136" y="186"/>
                    </a:lnTo>
                    <a:lnTo>
                      <a:pt x="123" y="190"/>
                    </a:lnTo>
                    <a:lnTo>
                      <a:pt x="118" y="191"/>
                    </a:lnTo>
                    <a:lnTo>
                      <a:pt x="116" y="202"/>
                    </a:lnTo>
                    <a:lnTo>
                      <a:pt x="100" y="202"/>
                    </a:lnTo>
                    <a:lnTo>
                      <a:pt x="98" y="191"/>
                    </a:lnTo>
                    <a:lnTo>
                      <a:pt x="93" y="190"/>
                    </a:lnTo>
                    <a:lnTo>
                      <a:pt x="93" y="190"/>
                    </a:lnTo>
                    <a:lnTo>
                      <a:pt x="80" y="187"/>
                    </a:lnTo>
                    <a:lnTo>
                      <a:pt x="75" y="186"/>
                    </a:lnTo>
                    <a:lnTo>
                      <a:pt x="68" y="193"/>
                    </a:lnTo>
                    <a:lnTo>
                      <a:pt x="54" y="186"/>
                    </a:lnTo>
                    <a:lnTo>
                      <a:pt x="57" y="176"/>
                    </a:lnTo>
                    <a:lnTo>
                      <a:pt x="54" y="173"/>
                    </a:lnTo>
                    <a:lnTo>
                      <a:pt x="54" y="173"/>
                    </a:lnTo>
                    <a:lnTo>
                      <a:pt x="44" y="163"/>
                    </a:lnTo>
                    <a:lnTo>
                      <a:pt x="41" y="159"/>
                    </a:lnTo>
                    <a:lnTo>
                      <a:pt x="30" y="162"/>
                    </a:lnTo>
                    <a:lnTo>
                      <a:pt x="22" y="149"/>
                    </a:lnTo>
                    <a:lnTo>
                      <a:pt x="31" y="141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7" y="124"/>
                    </a:lnTo>
                    <a:lnTo>
                      <a:pt x="26" y="120"/>
                    </a:lnTo>
                    <a:lnTo>
                      <a:pt x="14" y="117"/>
                    </a:lnTo>
                    <a:lnTo>
                      <a:pt x="14" y="100"/>
                    </a:lnTo>
                    <a:lnTo>
                      <a:pt x="26" y="98"/>
                    </a:lnTo>
                    <a:lnTo>
                      <a:pt x="27" y="94"/>
                    </a:lnTo>
                    <a:lnTo>
                      <a:pt x="27" y="94"/>
                    </a:lnTo>
                    <a:lnTo>
                      <a:pt x="30" y="83"/>
                    </a:lnTo>
                    <a:lnTo>
                      <a:pt x="32" y="78"/>
                    </a:lnTo>
                    <a:lnTo>
                      <a:pt x="21" y="69"/>
                    </a:lnTo>
                    <a:lnTo>
                      <a:pt x="29" y="55"/>
                    </a:lnTo>
                    <a:lnTo>
                      <a:pt x="43" y="59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54" y="49"/>
                    </a:lnTo>
                    <a:lnTo>
                      <a:pt x="57" y="46"/>
                    </a:lnTo>
                    <a:lnTo>
                      <a:pt x="53" y="31"/>
                    </a:lnTo>
                    <a:lnTo>
                      <a:pt x="67" y="24"/>
                    </a:lnTo>
                    <a:lnTo>
                      <a:pt x="76" y="34"/>
                    </a:lnTo>
                    <a:lnTo>
                      <a:pt x="81" y="33"/>
                    </a:lnTo>
                    <a:lnTo>
                      <a:pt x="81" y="33"/>
                    </a:lnTo>
                    <a:lnTo>
                      <a:pt x="89" y="31"/>
                    </a:lnTo>
                    <a:lnTo>
                      <a:pt x="95" y="30"/>
                    </a:lnTo>
                    <a:lnTo>
                      <a:pt x="98" y="14"/>
                    </a:lnTo>
                    <a:lnTo>
                      <a:pt x="114" y="14"/>
                    </a:lnTo>
                    <a:lnTo>
                      <a:pt x="117" y="30"/>
                    </a:lnTo>
                    <a:lnTo>
                      <a:pt x="122" y="31"/>
                    </a:lnTo>
                    <a:lnTo>
                      <a:pt x="122" y="31"/>
                    </a:lnTo>
                    <a:lnTo>
                      <a:pt x="130" y="33"/>
                    </a:lnTo>
                    <a:lnTo>
                      <a:pt x="135" y="34"/>
                    </a:lnTo>
                    <a:lnTo>
                      <a:pt x="145" y="23"/>
                    </a:lnTo>
                    <a:lnTo>
                      <a:pt x="159" y="30"/>
                    </a:lnTo>
                    <a:lnTo>
                      <a:pt x="154" y="46"/>
                    </a:lnTo>
                    <a:lnTo>
                      <a:pt x="158" y="49"/>
                    </a:lnTo>
                    <a:lnTo>
                      <a:pt x="158" y="49"/>
                    </a:lnTo>
                    <a:lnTo>
                      <a:pt x="165" y="55"/>
                    </a:lnTo>
                    <a:lnTo>
                      <a:pt x="167" y="58"/>
                    </a:lnTo>
                    <a:lnTo>
                      <a:pt x="183" y="53"/>
                    </a:lnTo>
                    <a:lnTo>
                      <a:pt x="192" y="67"/>
                    </a:lnTo>
                    <a:lnTo>
                      <a:pt x="180" y="78"/>
                    </a:lnTo>
                    <a:lnTo>
                      <a:pt x="181" y="82"/>
                    </a:lnTo>
                    <a:lnTo>
                      <a:pt x="181" y="82"/>
                    </a:lnTo>
                    <a:lnTo>
                      <a:pt x="184" y="91"/>
                    </a:lnTo>
                    <a:lnTo>
                      <a:pt x="185" y="95"/>
                    </a:lnTo>
                    <a:lnTo>
                      <a:pt x="201" y="98"/>
                    </a:lnTo>
                    <a:lnTo>
                      <a:pt x="201" y="114"/>
                    </a:lnTo>
                    <a:lnTo>
                      <a:pt x="186" y="118"/>
                    </a:lnTo>
                    <a:lnTo>
                      <a:pt x="185" y="123"/>
                    </a:lnTo>
                    <a:lnTo>
                      <a:pt x="185" y="123"/>
                    </a:lnTo>
                    <a:lnTo>
                      <a:pt x="183" y="133"/>
                    </a:lnTo>
                    <a:lnTo>
                      <a:pt x="182" y="137"/>
                    </a:lnTo>
                    <a:lnTo>
                      <a:pt x="193" y="14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7" name="Freeform 121"/>
              <p:cNvSpPr>
                <a:spLocks noEditPoints="1"/>
              </p:cNvSpPr>
              <p:nvPr/>
            </p:nvSpPr>
            <p:spPr bwMode="auto">
              <a:xfrm>
                <a:off x="3335338" y="3232150"/>
                <a:ext cx="142875" cy="141288"/>
              </a:xfrm>
              <a:custGeom>
                <a:gdLst>
                  <a:gd fmla="*/ 44 w 90" name="T0"/>
                  <a:gd fmla="*/ 0 h 89" name="T1"/>
                  <a:gd fmla="*/ 27 w 90" name="T2"/>
                  <a:gd fmla="*/ 3 h 89" name="T3"/>
                  <a:gd fmla="*/ 13 w 90" name="T4"/>
                  <a:gd fmla="*/ 13 h 89" name="T5"/>
                  <a:gd fmla="*/ 3 w 90" name="T6"/>
                  <a:gd fmla="*/ 27 h 89" name="T7"/>
                  <a:gd fmla="*/ 0 w 90" name="T8"/>
                  <a:gd fmla="*/ 44 h 89" name="T9"/>
                  <a:gd fmla="*/ 1 w 90" name="T10"/>
                  <a:gd fmla="*/ 54 h 89" name="T11"/>
                  <a:gd fmla="*/ 8 w 90" name="T12"/>
                  <a:gd fmla="*/ 70 h 89" name="T13"/>
                  <a:gd fmla="*/ 20 w 90" name="T14"/>
                  <a:gd fmla="*/ 82 h 89" name="T15"/>
                  <a:gd fmla="*/ 36 w 90" name="T16"/>
                  <a:gd fmla="*/ 88 h 89" name="T17"/>
                  <a:gd fmla="*/ 44 w 90" name="T18"/>
                  <a:gd fmla="*/ 89 h 89" name="T19"/>
                  <a:gd fmla="*/ 62 w 90" name="T20"/>
                  <a:gd fmla="*/ 86 h 89" name="T21"/>
                  <a:gd fmla="*/ 77 w 90" name="T22"/>
                  <a:gd fmla="*/ 76 h 89" name="T23"/>
                  <a:gd fmla="*/ 86 w 90" name="T24"/>
                  <a:gd fmla="*/ 62 h 89" name="T25"/>
                  <a:gd fmla="*/ 90 w 90" name="T26"/>
                  <a:gd fmla="*/ 44 h 89" name="T27"/>
                  <a:gd fmla="*/ 89 w 90" name="T28"/>
                  <a:gd fmla="*/ 35 h 89" name="T29"/>
                  <a:gd fmla="*/ 82 w 90" name="T30"/>
                  <a:gd fmla="*/ 19 h 89" name="T31"/>
                  <a:gd fmla="*/ 69 w 90" name="T32"/>
                  <a:gd fmla="*/ 7 h 89" name="T33"/>
                  <a:gd fmla="*/ 54 w 90" name="T34"/>
                  <a:gd fmla="*/ 1 h 89" name="T35"/>
                  <a:gd fmla="*/ 44 w 90" name="T36"/>
                  <a:gd fmla="*/ 0 h 89" name="T37"/>
                  <a:gd fmla="*/ 44 w 90" name="T38"/>
                  <a:gd fmla="*/ 75 h 89" name="T39"/>
                  <a:gd fmla="*/ 33 w 90" name="T40"/>
                  <a:gd fmla="*/ 73 h 89" name="T41"/>
                  <a:gd fmla="*/ 23 w 90" name="T42"/>
                  <a:gd fmla="*/ 66 h 89" name="T43"/>
                  <a:gd fmla="*/ 16 w 90" name="T44"/>
                  <a:gd fmla="*/ 56 h 89" name="T45"/>
                  <a:gd fmla="*/ 14 w 90" name="T46"/>
                  <a:gd fmla="*/ 44 h 89" name="T47"/>
                  <a:gd fmla="*/ 14 w 90" name="T48"/>
                  <a:gd fmla="*/ 39 h 89" name="T49"/>
                  <a:gd fmla="*/ 20 w 90" name="T50"/>
                  <a:gd fmla="*/ 28 h 89" name="T51"/>
                  <a:gd fmla="*/ 27 w 90" name="T52"/>
                  <a:gd fmla="*/ 19 h 89" name="T53"/>
                  <a:gd fmla="*/ 39 w 90" name="T54"/>
                  <a:gd fmla="*/ 15 h 89" name="T55"/>
                  <a:gd fmla="*/ 44 w 90" name="T56"/>
                  <a:gd fmla="*/ 14 h 89" name="T57"/>
                  <a:gd fmla="*/ 56 w 90" name="T58"/>
                  <a:gd fmla="*/ 16 h 89" name="T59"/>
                  <a:gd fmla="*/ 66 w 90" name="T60"/>
                  <a:gd fmla="*/ 22 h 89" name="T61"/>
                  <a:gd fmla="*/ 73 w 90" name="T62"/>
                  <a:gd fmla="*/ 32 h 89" name="T63"/>
                  <a:gd fmla="*/ 76 w 90" name="T64"/>
                  <a:gd fmla="*/ 44 h 89" name="T65"/>
                  <a:gd fmla="*/ 75 w 90" name="T66"/>
                  <a:gd fmla="*/ 51 h 89" name="T67"/>
                  <a:gd fmla="*/ 70 w 90" name="T68"/>
                  <a:gd fmla="*/ 61 h 89" name="T69"/>
                  <a:gd fmla="*/ 62 w 90" name="T70"/>
                  <a:gd fmla="*/ 70 h 89" name="T71"/>
                  <a:gd fmla="*/ 51 w 90" name="T72"/>
                  <a:gd fmla="*/ 74 h 89" name="T73"/>
                  <a:gd fmla="*/ 44 w 90" name="T74"/>
                  <a:gd fmla="*/ 75 h 89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89" w="90">
                    <a:moveTo>
                      <a:pt x="44" y="0"/>
                    </a:moveTo>
                    <a:lnTo>
                      <a:pt x="44" y="0"/>
                    </a:lnTo>
                    <a:lnTo>
                      <a:pt x="36" y="1"/>
                    </a:lnTo>
                    <a:lnTo>
                      <a:pt x="27" y="3"/>
                    </a:lnTo>
                    <a:lnTo>
                      <a:pt x="20" y="7"/>
                    </a:lnTo>
                    <a:lnTo>
                      <a:pt x="13" y="13"/>
                    </a:lnTo>
                    <a:lnTo>
                      <a:pt x="8" y="19"/>
                    </a:lnTo>
                    <a:lnTo>
                      <a:pt x="3" y="27"/>
                    </a:lnTo>
                    <a:lnTo>
                      <a:pt x="1" y="35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8" y="70"/>
                    </a:lnTo>
                    <a:lnTo>
                      <a:pt x="13" y="76"/>
                    </a:lnTo>
                    <a:lnTo>
                      <a:pt x="20" y="82"/>
                    </a:lnTo>
                    <a:lnTo>
                      <a:pt x="27" y="86"/>
                    </a:lnTo>
                    <a:lnTo>
                      <a:pt x="36" y="88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54" y="88"/>
                    </a:lnTo>
                    <a:lnTo>
                      <a:pt x="62" y="86"/>
                    </a:lnTo>
                    <a:lnTo>
                      <a:pt x="69" y="82"/>
                    </a:lnTo>
                    <a:lnTo>
                      <a:pt x="77" y="76"/>
                    </a:lnTo>
                    <a:lnTo>
                      <a:pt x="82" y="70"/>
                    </a:lnTo>
                    <a:lnTo>
                      <a:pt x="86" y="62"/>
                    </a:lnTo>
                    <a:lnTo>
                      <a:pt x="89" y="54"/>
                    </a:lnTo>
                    <a:lnTo>
                      <a:pt x="90" y="44"/>
                    </a:lnTo>
                    <a:lnTo>
                      <a:pt x="90" y="44"/>
                    </a:lnTo>
                    <a:lnTo>
                      <a:pt x="89" y="35"/>
                    </a:lnTo>
                    <a:lnTo>
                      <a:pt x="86" y="27"/>
                    </a:lnTo>
                    <a:lnTo>
                      <a:pt x="82" y="19"/>
                    </a:lnTo>
                    <a:lnTo>
                      <a:pt x="77" y="13"/>
                    </a:lnTo>
                    <a:lnTo>
                      <a:pt x="69" y="7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  <a:moveTo>
                      <a:pt x="44" y="75"/>
                    </a:moveTo>
                    <a:lnTo>
                      <a:pt x="44" y="75"/>
                    </a:lnTo>
                    <a:lnTo>
                      <a:pt x="39" y="74"/>
                    </a:lnTo>
                    <a:lnTo>
                      <a:pt x="33" y="73"/>
                    </a:lnTo>
                    <a:lnTo>
                      <a:pt x="27" y="70"/>
                    </a:lnTo>
                    <a:lnTo>
                      <a:pt x="23" y="66"/>
                    </a:lnTo>
                    <a:lnTo>
                      <a:pt x="20" y="61"/>
                    </a:lnTo>
                    <a:lnTo>
                      <a:pt x="16" y="56"/>
                    </a:lnTo>
                    <a:lnTo>
                      <a:pt x="14" y="51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39"/>
                    </a:lnTo>
                    <a:lnTo>
                      <a:pt x="16" y="32"/>
                    </a:lnTo>
                    <a:lnTo>
                      <a:pt x="20" y="28"/>
                    </a:lnTo>
                    <a:lnTo>
                      <a:pt x="23" y="22"/>
                    </a:lnTo>
                    <a:lnTo>
                      <a:pt x="27" y="19"/>
                    </a:lnTo>
                    <a:lnTo>
                      <a:pt x="33" y="16"/>
                    </a:lnTo>
                    <a:lnTo>
                      <a:pt x="39" y="15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51" y="15"/>
                    </a:lnTo>
                    <a:lnTo>
                      <a:pt x="56" y="16"/>
                    </a:lnTo>
                    <a:lnTo>
                      <a:pt x="62" y="19"/>
                    </a:lnTo>
                    <a:lnTo>
                      <a:pt x="66" y="22"/>
                    </a:lnTo>
                    <a:lnTo>
                      <a:pt x="70" y="28"/>
                    </a:lnTo>
                    <a:lnTo>
                      <a:pt x="73" y="32"/>
                    </a:lnTo>
                    <a:lnTo>
                      <a:pt x="75" y="39"/>
                    </a:lnTo>
                    <a:lnTo>
                      <a:pt x="76" y="44"/>
                    </a:lnTo>
                    <a:lnTo>
                      <a:pt x="76" y="44"/>
                    </a:lnTo>
                    <a:lnTo>
                      <a:pt x="75" y="51"/>
                    </a:lnTo>
                    <a:lnTo>
                      <a:pt x="73" y="56"/>
                    </a:lnTo>
                    <a:lnTo>
                      <a:pt x="70" y="61"/>
                    </a:lnTo>
                    <a:lnTo>
                      <a:pt x="66" y="66"/>
                    </a:lnTo>
                    <a:lnTo>
                      <a:pt x="62" y="70"/>
                    </a:lnTo>
                    <a:lnTo>
                      <a:pt x="56" y="73"/>
                    </a:lnTo>
                    <a:lnTo>
                      <a:pt x="51" y="74"/>
                    </a:lnTo>
                    <a:lnTo>
                      <a:pt x="44" y="75"/>
                    </a:lnTo>
                    <a:lnTo>
                      <a:pt x="44" y="7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8" name="Freeform 122"/>
              <p:cNvSpPr>
                <a:spLocks noEditPoints="1"/>
              </p:cNvSpPr>
              <p:nvPr/>
            </p:nvSpPr>
            <p:spPr bwMode="auto">
              <a:xfrm>
                <a:off x="3352800" y="3486150"/>
                <a:ext cx="200025" cy="201613"/>
              </a:xfrm>
              <a:custGeom>
                <a:gdLst>
                  <a:gd fmla="*/ 111 w 126" name="T0"/>
                  <a:gd fmla="*/ 45 h 127" name="T1"/>
                  <a:gd fmla="*/ 117 w 126" name="T2"/>
                  <a:gd fmla="*/ 27 h 127" name="T3"/>
                  <a:gd fmla="*/ 93 w 126" name="T4"/>
                  <a:gd fmla="*/ 10 h 127" name="T5"/>
                  <a:gd fmla="*/ 82 w 126" name="T6"/>
                  <a:gd fmla="*/ 5 h 127" name="T7"/>
                  <a:gd fmla="*/ 53 w 126" name="T8"/>
                  <a:gd fmla="*/ 0 h 127" name="T9"/>
                  <a:gd fmla="*/ 44 w 126" name="T10"/>
                  <a:gd fmla="*/ 15 h 127" name="T11"/>
                  <a:gd fmla="*/ 27 w 126" name="T12"/>
                  <a:gd fmla="*/ 10 h 127" name="T13"/>
                  <a:gd fmla="*/ 11 w 126" name="T14"/>
                  <a:gd fmla="*/ 34 h 127" name="T15"/>
                  <a:gd fmla="*/ 5 w 126" name="T16"/>
                  <a:gd fmla="*/ 45 h 127" name="T17"/>
                  <a:gd fmla="*/ 0 w 126" name="T18"/>
                  <a:gd fmla="*/ 73 h 127" name="T19"/>
                  <a:gd fmla="*/ 15 w 126" name="T20"/>
                  <a:gd fmla="*/ 82 h 127" name="T21"/>
                  <a:gd fmla="*/ 10 w 126" name="T22"/>
                  <a:gd fmla="*/ 100 h 127" name="T23"/>
                  <a:gd fmla="*/ 33 w 126" name="T24"/>
                  <a:gd fmla="*/ 116 h 127" name="T25"/>
                  <a:gd fmla="*/ 44 w 126" name="T26"/>
                  <a:gd fmla="*/ 122 h 127" name="T27"/>
                  <a:gd fmla="*/ 72 w 126" name="T28"/>
                  <a:gd fmla="*/ 127 h 127" name="T29"/>
                  <a:gd fmla="*/ 82 w 126" name="T30"/>
                  <a:gd fmla="*/ 112 h 127" name="T31"/>
                  <a:gd fmla="*/ 99 w 126" name="T32"/>
                  <a:gd fmla="*/ 116 h 127" name="T33"/>
                  <a:gd fmla="*/ 116 w 126" name="T34"/>
                  <a:gd fmla="*/ 93 h 127" name="T35"/>
                  <a:gd fmla="*/ 121 w 126" name="T36"/>
                  <a:gd fmla="*/ 82 h 127" name="T37"/>
                  <a:gd fmla="*/ 126 w 126" name="T38"/>
                  <a:gd fmla="*/ 54 h 127" name="T39"/>
                  <a:gd fmla="*/ 98 w 126" name="T40"/>
                  <a:gd fmla="*/ 73 h 127" name="T41"/>
                  <a:gd fmla="*/ 100 w 126" name="T42"/>
                  <a:gd fmla="*/ 96 h 127" name="T43"/>
                  <a:gd fmla="*/ 81 w 126" name="T44"/>
                  <a:gd fmla="*/ 95 h 127" name="T45"/>
                  <a:gd fmla="*/ 67 w 126" name="T46"/>
                  <a:gd fmla="*/ 113 h 127" name="T47"/>
                  <a:gd fmla="*/ 54 w 126" name="T48"/>
                  <a:gd fmla="*/ 98 h 127" name="T49"/>
                  <a:gd fmla="*/ 31 w 126" name="T50"/>
                  <a:gd fmla="*/ 101 h 127" name="T51"/>
                  <a:gd fmla="*/ 32 w 126" name="T52"/>
                  <a:gd fmla="*/ 82 h 127" name="T53"/>
                  <a:gd fmla="*/ 14 w 126" name="T54"/>
                  <a:gd fmla="*/ 68 h 127" name="T55"/>
                  <a:gd fmla="*/ 28 w 126" name="T56"/>
                  <a:gd fmla="*/ 54 h 127" name="T57"/>
                  <a:gd fmla="*/ 26 w 126" name="T58"/>
                  <a:gd fmla="*/ 31 h 127" name="T59"/>
                  <a:gd fmla="*/ 45 w 126" name="T60"/>
                  <a:gd fmla="*/ 32 h 127" name="T61"/>
                  <a:gd fmla="*/ 59 w 126" name="T62"/>
                  <a:gd fmla="*/ 14 h 127" name="T63"/>
                  <a:gd fmla="*/ 72 w 126" name="T64"/>
                  <a:gd fmla="*/ 29 h 127" name="T65"/>
                  <a:gd fmla="*/ 95 w 126" name="T66"/>
                  <a:gd fmla="*/ 26 h 127" name="T67"/>
                  <a:gd fmla="*/ 94 w 126" name="T68"/>
                  <a:gd fmla="*/ 45 h 127" name="T69"/>
                  <a:gd fmla="*/ 112 w 126" name="T70"/>
                  <a:gd fmla="*/ 59 h 127" name="T71"/>
                  <a:gd fmla="*/ 98 w 126" name="T72"/>
                  <a:gd fmla="*/ 73 h 127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127" w="125">
                    <a:moveTo>
                      <a:pt x="121" y="47"/>
                    </a:moveTo>
                    <a:lnTo>
                      <a:pt x="111" y="45"/>
                    </a:lnTo>
                    <a:lnTo>
                      <a:pt x="117" y="35"/>
                    </a:lnTo>
                    <a:lnTo>
                      <a:pt x="117" y="27"/>
                    </a:lnTo>
                    <a:lnTo>
                      <a:pt x="102" y="12"/>
                    </a:lnTo>
                    <a:lnTo>
                      <a:pt x="93" y="10"/>
                    </a:lnTo>
                    <a:lnTo>
                      <a:pt x="84" y="16"/>
                    </a:lnTo>
                    <a:lnTo>
                      <a:pt x="82" y="5"/>
                    </a:lnTo>
                    <a:lnTo>
                      <a:pt x="75" y="0"/>
                    </a:lnTo>
                    <a:lnTo>
                      <a:pt x="53" y="0"/>
                    </a:lnTo>
                    <a:lnTo>
                      <a:pt x="46" y="5"/>
                    </a:lnTo>
                    <a:lnTo>
                      <a:pt x="44" y="15"/>
                    </a:lnTo>
                    <a:lnTo>
                      <a:pt x="36" y="9"/>
                    </a:lnTo>
                    <a:lnTo>
                      <a:pt x="27" y="10"/>
                    </a:lnTo>
                    <a:lnTo>
                      <a:pt x="12" y="26"/>
                    </a:lnTo>
                    <a:lnTo>
                      <a:pt x="11" y="34"/>
                    </a:lnTo>
                    <a:lnTo>
                      <a:pt x="15" y="43"/>
                    </a:lnTo>
                    <a:lnTo>
                      <a:pt x="5" y="45"/>
                    </a:lnTo>
                    <a:lnTo>
                      <a:pt x="0" y="51"/>
                    </a:lnTo>
                    <a:lnTo>
                      <a:pt x="0" y="73"/>
                    </a:lnTo>
                    <a:lnTo>
                      <a:pt x="5" y="80"/>
                    </a:lnTo>
                    <a:lnTo>
                      <a:pt x="15" y="82"/>
                    </a:lnTo>
                    <a:lnTo>
                      <a:pt x="9" y="91"/>
                    </a:lnTo>
                    <a:lnTo>
                      <a:pt x="10" y="100"/>
                    </a:lnTo>
                    <a:lnTo>
                      <a:pt x="25" y="115"/>
                    </a:lnTo>
                    <a:lnTo>
                      <a:pt x="33" y="116"/>
                    </a:lnTo>
                    <a:lnTo>
                      <a:pt x="42" y="111"/>
                    </a:lnTo>
                    <a:lnTo>
                      <a:pt x="44" y="122"/>
                    </a:lnTo>
                    <a:lnTo>
                      <a:pt x="52" y="127"/>
                    </a:lnTo>
                    <a:lnTo>
                      <a:pt x="72" y="127"/>
                    </a:lnTo>
                    <a:lnTo>
                      <a:pt x="80" y="122"/>
                    </a:lnTo>
                    <a:lnTo>
                      <a:pt x="82" y="112"/>
                    </a:lnTo>
                    <a:lnTo>
                      <a:pt x="91" y="117"/>
                    </a:lnTo>
                    <a:lnTo>
                      <a:pt x="99" y="116"/>
                    </a:lnTo>
                    <a:lnTo>
                      <a:pt x="114" y="101"/>
                    </a:lnTo>
                    <a:lnTo>
                      <a:pt x="116" y="93"/>
                    </a:lnTo>
                    <a:lnTo>
                      <a:pt x="111" y="84"/>
                    </a:lnTo>
                    <a:lnTo>
                      <a:pt x="121" y="82"/>
                    </a:lnTo>
                    <a:lnTo>
                      <a:pt x="126" y="75"/>
                    </a:lnTo>
                    <a:lnTo>
                      <a:pt x="126" y="54"/>
                    </a:lnTo>
                    <a:lnTo>
                      <a:pt x="121" y="47"/>
                    </a:lnTo>
                    <a:close/>
                    <a:moveTo>
                      <a:pt x="98" y="73"/>
                    </a:moveTo>
                    <a:lnTo>
                      <a:pt x="94" y="84"/>
                    </a:lnTo>
                    <a:lnTo>
                      <a:pt x="100" y="96"/>
                    </a:lnTo>
                    <a:lnTo>
                      <a:pt x="94" y="102"/>
                    </a:lnTo>
                    <a:lnTo>
                      <a:pt x="81" y="95"/>
                    </a:lnTo>
                    <a:lnTo>
                      <a:pt x="70" y="99"/>
                    </a:lnTo>
                    <a:lnTo>
                      <a:pt x="67" y="113"/>
                    </a:lnTo>
                    <a:lnTo>
                      <a:pt x="57" y="113"/>
                    </a:lnTo>
                    <a:lnTo>
                      <a:pt x="54" y="98"/>
                    </a:lnTo>
                    <a:lnTo>
                      <a:pt x="43" y="94"/>
                    </a:lnTo>
                    <a:lnTo>
                      <a:pt x="31" y="101"/>
                    </a:lnTo>
                    <a:lnTo>
                      <a:pt x="24" y="94"/>
                    </a:lnTo>
                    <a:lnTo>
                      <a:pt x="32" y="82"/>
                    </a:lnTo>
                    <a:lnTo>
                      <a:pt x="28" y="71"/>
                    </a:lnTo>
                    <a:lnTo>
                      <a:pt x="14" y="68"/>
                    </a:lnTo>
                    <a:lnTo>
                      <a:pt x="14" y="58"/>
                    </a:lnTo>
                    <a:lnTo>
                      <a:pt x="28" y="54"/>
                    </a:lnTo>
                    <a:lnTo>
                      <a:pt x="32" y="44"/>
                    </a:lnTo>
                    <a:lnTo>
                      <a:pt x="26" y="31"/>
                    </a:lnTo>
                    <a:lnTo>
                      <a:pt x="32" y="24"/>
                    </a:lnTo>
                    <a:lnTo>
                      <a:pt x="45" y="32"/>
                    </a:lnTo>
                    <a:lnTo>
                      <a:pt x="56" y="28"/>
                    </a:lnTo>
                    <a:lnTo>
                      <a:pt x="59" y="14"/>
                    </a:lnTo>
                    <a:lnTo>
                      <a:pt x="69" y="14"/>
                    </a:lnTo>
                    <a:lnTo>
                      <a:pt x="72" y="29"/>
                    </a:lnTo>
                    <a:lnTo>
                      <a:pt x="83" y="33"/>
                    </a:lnTo>
                    <a:lnTo>
                      <a:pt x="95" y="26"/>
                    </a:lnTo>
                    <a:lnTo>
                      <a:pt x="103" y="33"/>
                    </a:lnTo>
                    <a:lnTo>
                      <a:pt x="94" y="45"/>
                    </a:lnTo>
                    <a:lnTo>
                      <a:pt x="98" y="56"/>
                    </a:lnTo>
                    <a:lnTo>
                      <a:pt x="112" y="59"/>
                    </a:lnTo>
                    <a:lnTo>
                      <a:pt x="112" y="70"/>
                    </a:lnTo>
                    <a:lnTo>
                      <a:pt x="98" y="7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9" name="Freeform 123"/>
              <p:cNvSpPr>
                <a:spLocks noEditPoints="1"/>
              </p:cNvSpPr>
              <p:nvPr/>
            </p:nvSpPr>
            <p:spPr bwMode="auto">
              <a:xfrm>
                <a:off x="3414713" y="3549650"/>
                <a:ext cx="74613" cy="74613"/>
              </a:xfrm>
              <a:custGeom>
                <a:gdLst>
                  <a:gd fmla="*/ 24 w 47" name="T0"/>
                  <a:gd fmla="*/ 0 h 47" name="T1"/>
                  <a:gd fmla="*/ 24 w 47" name="T2"/>
                  <a:gd fmla="*/ 0 h 47" name="T3"/>
                  <a:gd fmla="*/ 19 w 47" name="T4"/>
                  <a:gd fmla="*/ 0 h 47" name="T5"/>
                  <a:gd fmla="*/ 15 w 47" name="T6"/>
                  <a:gd fmla="*/ 2 h 47" name="T7"/>
                  <a:gd fmla="*/ 11 w 47" name="T8"/>
                  <a:gd fmla="*/ 4 h 47" name="T9"/>
                  <a:gd fmla="*/ 7 w 47" name="T10"/>
                  <a:gd fmla="*/ 6 h 47" name="T11"/>
                  <a:gd fmla="*/ 4 w 47" name="T12"/>
                  <a:gd fmla="*/ 10 h 47" name="T13"/>
                  <a:gd fmla="*/ 2 w 47" name="T14"/>
                  <a:gd fmla="*/ 14 h 47" name="T15"/>
                  <a:gd fmla="*/ 1 w 47" name="T16"/>
                  <a:gd fmla="*/ 19 h 47" name="T17"/>
                  <a:gd fmla="*/ 0 w 47" name="T18"/>
                  <a:gd fmla="*/ 23 h 47" name="T19"/>
                  <a:gd fmla="*/ 0 w 47" name="T20"/>
                  <a:gd fmla="*/ 23 h 47" name="T21"/>
                  <a:gd fmla="*/ 1 w 47" name="T22"/>
                  <a:gd fmla="*/ 28 h 47" name="T23"/>
                  <a:gd fmla="*/ 2 w 47" name="T24"/>
                  <a:gd fmla="*/ 33 h 47" name="T25"/>
                  <a:gd fmla="*/ 4 w 47" name="T26"/>
                  <a:gd fmla="*/ 36 h 47" name="T27"/>
                  <a:gd fmla="*/ 7 w 47" name="T28"/>
                  <a:gd fmla="*/ 41 h 47" name="T29"/>
                  <a:gd fmla="*/ 11 w 47" name="T30"/>
                  <a:gd fmla="*/ 43 h 47" name="T31"/>
                  <a:gd fmla="*/ 15 w 47" name="T32"/>
                  <a:gd fmla="*/ 45 h 47" name="T33"/>
                  <a:gd fmla="*/ 19 w 47" name="T34"/>
                  <a:gd fmla="*/ 47 h 47" name="T35"/>
                  <a:gd fmla="*/ 24 w 47" name="T36"/>
                  <a:gd fmla="*/ 47 h 47" name="T37"/>
                  <a:gd fmla="*/ 24 w 47" name="T38"/>
                  <a:gd fmla="*/ 47 h 47" name="T39"/>
                  <a:gd fmla="*/ 29 w 47" name="T40"/>
                  <a:gd fmla="*/ 47 h 47" name="T41"/>
                  <a:gd fmla="*/ 33 w 47" name="T42"/>
                  <a:gd fmla="*/ 45 h 47" name="T43"/>
                  <a:gd fmla="*/ 38 w 47" name="T44"/>
                  <a:gd fmla="*/ 43 h 47" name="T45"/>
                  <a:gd fmla="*/ 41 w 47" name="T46"/>
                  <a:gd fmla="*/ 41 h 47" name="T47"/>
                  <a:gd fmla="*/ 44 w 47" name="T48"/>
                  <a:gd fmla="*/ 36 h 47" name="T49"/>
                  <a:gd fmla="*/ 46 w 47" name="T50"/>
                  <a:gd fmla="*/ 33 h 47" name="T51"/>
                  <a:gd fmla="*/ 47 w 47" name="T52"/>
                  <a:gd fmla="*/ 28 h 47" name="T53"/>
                  <a:gd fmla="*/ 47 w 47" name="T54"/>
                  <a:gd fmla="*/ 23 h 47" name="T55"/>
                  <a:gd fmla="*/ 47 w 47" name="T56"/>
                  <a:gd fmla="*/ 23 h 47" name="T57"/>
                  <a:gd fmla="*/ 47 w 47" name="T58"/>
                  <a:gd fmla="*/ 19 h 47" name="T59"/>
                  <a:gd fmla="*/ 46 w 47" name="T60"/>
                  <a:gd fmla="*/ 14 h 47" name="T61"/>
                  <a:gd fmla="*/ 44 w 47" name="T62"/>
                  <a:gd fmla="*/ 10 h 47" name="T63"/>
                  <a:gd fmla="*/ 41 w 47" name="T64"/>
                  <a:gd fmla="*/ 6 h 47" name="T65"/>
                  <a:gd fmla="*/ 38 w 47" name="T66"/>
                  <a:gd fmla="*/ 4 h 47" name="T67"/>
                  <a:gd fmla="*/ 33 w 47" name="T68"/>
                  <a:gd fmla="*/ 2 h 47" name="T69"/>
                  <a:gd fmla="*/ 29 w 47" name="T70"/>
                  <a:gd fmla="*/ 0 h 47" name="T71"/>
                  <a:gd fmla="*/ 24 w 47" name="T72"/>
                  <a:gd fmla="*/ 0 h 47" name="T73"/>
                  <a:gd fmla="*/ 24 w 47" name="T74"/>
                  <a:gd fmla="*/ 0 h 47" name="T75"/>
                  <a:gd fmla="*/ 24 w 47" name="T76"/>
                  <a:gd fmla="*/ 33 h 47" name="T77"/>
                  <a:gd fmla="*/ 24 w 47" name="T78"/>
                  <a:gd fmla="*/ 33 h 47" name="T79"/>
                  <a:gd fmla="*/ 20 w 47" name="T80"/>
                  <a:gd fmla="*/ 32 h 47" name="T81"/>
                  <a:gd fmla="*/ 17 w 47" name="T82"/>
                  <a:gd fmla="*/ 30 h 47" name="T83"/>
                  <a:gd fmla="*/ 15 w 47" name="T84"/>
                  <a:gd fmla="*/ 27 h 47" name="T85"/>
                  <a:gd fmla="*/ 15 w 47" name="T86"/>
                  <a:gd fmla="*/ 23 h 47" name="T87"/>
                  <a:gd fmla="*/ 15 w 47" name="T88"/>
                  <a:gd fmla="*/ 23 h 47" name="T89"/>
                  <a:gd fmla="*/ 15 w 47" name="T90"/>
                  <a:gd fmla="*/ 20 h 47" name="T91"/>
                  <a:gd fmla="*/ 17 w 47" name="T92"/>
                  <a:gd fmla="*/ 17 h 47" name="T93"/>
                  <a:gd fmla="*/ 20 w 47" name="T94"/>
                  <a:gd fmla="*/ 15 h 47" name="T95"/>
                  <a:gd fmla="*/ 24 w 47" name="T96"/>
                  <a:gd fmla="*/ 14 h 47" name="T97"/>
                  <a:gd fmla="*/ 24 w 47" name="T98"/>
                  <a:gd fmla="*/ 14 h 47" name="T99"/>
                  <a:gd fmla="*/ 28 w 47" name="T100"/>
                  <a:gd fmla="*/ 15 h 47" name="T101"/>
                  <a:gd fmla="*/ 31 w 47" name="T102"/>
                  <a:gd fmla="*/ 17 h 47" name="T103"/>
                  <a:gd fmla="*/ 33 w 47" name="T104"/>
                  <a:gd fmla="*/ 20 h 47" name="T105"/>
                  <a:gd fmla="*/ 33 w 47" name="T106"/>
                  <a:gd fmla="*/ 23 h 47" name="T107"/>
                  <a:gd fmla="*/ 33 w 47" name="T108"/>
                  <a:gd fmla="*/ 23 h 47" name="T109"/>
                  <a:gd fmla="*/ 33 w 47" name="T110"/>
                  <a:gd fmla="*/ 27 h 47" name="T111"/>
                  <a:gd fmla="*/ 31 w 47" name="T112"/>
                  <a:gd fmla="*/ 30 h 47" name="T113"/>
                  <a:gd fmla="*/ 28 w 47" name="T114"/>
                  <a:gd fmla="*/ 32 h 47" name="T115"/>
                  <a:gd fmla="*/ 24 w 47" name="T116"/>
                  <a:gd fmla="*/ 33 h 47" name="T117"/>
                  <a:gd fmla="*/ 24 w 47" name="T118"/>
                  <a:gd fmla="*/ 33 h 47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47" w="47">
                    <a:moveTo>
                      <a:pt x="24" y="0"/>
                    </a:moveTo>
                    <a:lnTo>
                      <a:pt x="24" y="0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8"/>
                    </a:lnTo>
                    <a:lnTo>
                      <a:pt x="2" y="33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1" y="43"/>
                    </a:lnTo>
                    <a:lnTo>
                      <a:pt x="15" y="45"/>
                    </a:lnTo>
                    <a:lnTo>
                      <a:pt x="19" y="47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29" y="47"/>
                    </a:lnTo>
                    <a:lnTo>
                      <a:pt x="33" y="45"/>
                    </a:lnTo>
                    <a:lnTo>
                      <a:pt x="38" y="43"/>
                    </a:lnTo>
                    <a:lnTo>
                      <a:pt x="41" y="41"/>
                    </a:lnTo>
                    <a:lnTo>
                      <a:pt x="44" y="36"/>
                    </a:lnTo>
                    <a:lnTo>
                      <a:pt x="46" y="33"/>
                    </a:lnTo>
                    <a:lnTo>
                      <a:pt x="47" y="28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19"/>
                    </a:lnTo>
                    <a:lnTo>
                      <a:pt x="46" y="14"/>
                    </a:lnTo>
                    <a:lnTo>
                      <a:pt x="44" y="10"/>
                    </a:lnTo>
                    <a:lnTo>
                      <a:pt x="41" y="6"/>
                    </a:lnTo>
                    <a:lnTo>
                      <a:pt x="38" y="4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  <a:moveTo>
                      <a:pt x="24" y="33"/>
                    </a:moveTo>
                    <a:lnTo>
                      <a:pt x="24" y="33"/>
                    </a:lnTo>
                    <a:lnTo>
                      <a:pt x="20" y="32"/>
                    </a:lnTo>
                    <a:lnTo>
                      <a:pt x="17" y="30"/>
                    </a:lnTo>
                    <a:lnTo>
                      <a:pt x="15" y="27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8" y="15"/>
                    </a:lnTo>
                    <a:lnTo>
                      <a:pt x="31" y="17"/>
                    </a:lnTo>
                    <a:lnTo>
                      <a:pt x="33" y="20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33" y="27"/>
                    </a:lnTo>
                    <a:lnTo>
                      <a:pt x="31" y="30"/>
                    </a:lnTo>
                    <a:lnTo>
                      <a:pt x="28" y="32"/>
                    </a:lnTo>
                    <a:lnTo>
                      <a:pt x="24" y="33"/>
                    </a:lnTo>
                    <a:lnTo>
                      <a:pt x="24" y="3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0" name="Freeform 124"/>
              <p:cNvSpPr/>
              <p:nvPr/>
            </p:nvSpPr>
            <p:spPr bwMode="auto">
              <a:xfrm>
                <a:off x="2921000" y="3421063"/>
                <a:ext cx="165100" cy="163513"/>
              </a:xfrm>
              <a:custGeom>
                <a:gdLst>
                  <a:gd fmla="*/ 104 w 104" name="T0"/>
                  <a:gd fmla="*/ 14 h 103" name="T1"/>
                  <a:gd fmla="*/ 104 w 104" name="T2"/>
                  <a:gd fmla="*/ 0 h 103" name="T3"/>
                  <a:gd fmla="*/ 104 w 104" name="T4"/>
                  <a:gd fmla="*/ 0 h 103" name="T5"/>
                  <a:gd fmla="*/ 93 w 104" name="T6"/>
                  <a:gd fmla="*/ 0 h 103" name="T7"/>
                  <a:gd fmla="*/ 83 w 104" name="T8"/>
                  <a:gd fmla="*/ 2 h 103" name="T9"/>
                  <a:gd fmla="*/ 73 w 104" name="T10"/>
                  <a:gd fmla="*/ 4 h 103" name="T11"/>
                  <a:gd fmla="*/ 64 w 104" name="T12"/>
                  <a:gd fmla="*/ 7 h 103" name="T13"/>
                  <a:gd fmla="*/ 54 w 104" name="T14"/>
                  <a:gd fmla="*/ 11 h 103" name="T15"/>
                  <a:gd fmla="*/ 45 w 104" name="T16"/>
                  <a:gd fmla="*/ 17 h 103" name="T17"/>
                  <a:gd fmla="*/ 38 w 104" name="T18"/>
                  <a:gd fmla="*/ 23 h 103" name="T19"/>
                  <a:gd fmla="*/ 30 w 104" name="T20"/>
                  <a:gd fmla="*/ 30 h 103" name="T21"/>
                  <a:gd fmla="*/ 24 w 104" name="T22"/>
                  <a:gd fmla="*/ 37 h 103" name="T23"/>
                  <a:gd fmla="*/ 17 w 104" name="T24"/>
                  <a:gd fmla="*/ 45 h 103" name="T25"/>
                  <a:gd fmla="*/ 13 w 104" name="T26"/>
                  <a:gd fmla="*/ 54 h 103" name="T27"/>
                  <a:gd fmla="*/ 7 w 104" name="T28"/>
                  <a:gd fmla="*/ 62 h 103" name="T29"/>
                  <a:gd fmla="*/ 4 w 104" name="T30"/>
                  <a:gd fmla="*/ 72 h 103" name="T31"/>
                  <a:gd fmla="*/ 2 w 104" name="T32"/>
                  <a:gd fmla="*/ 82 h 103" name="T33"/>
                  <a:gd fmla="*/ 0 w 104" name="T34"/>
                  <a:gd fmla="*/ 92 h 103" name="T35"/>
                  <a:gd fmla="*/ 0 w 104" name="T36"/>
                  <a:gd fmla="*/ 103 h 103" name="T37"/>
                  <a:gd fmla="*/ 14 w 104" name="T38"/>
                  <a:gd fmla="*/ 103 h 103" name="T39"/>
                  <a:gd fmla="*/ 14 w 104" name="T40"/>
                  <a:gd fmla="*/ 103 h 103" name="T41"/>
                  <a:gd fmla="*/ 14 w 104" name="T42"/>
                  <a:gd fmla="*/ 94 h 103" name="T43"/>
                  <a:gd fmla="*/ 16 w 104" name="T44"/>
                  <a:gd fmla="*/ 85 h 103" name="T45"/>
                  <a:gd fmla="*/ 18 w 104" name="T46"/>
                  <a:gd fmla="*/ 76 h 103" name="T47"/>
                  <a:gd fmla="*/ 21 w 104" name="T48"/>
                  <a:gd fmla="*/ 68 h 103" name="T49"/>
                  <a:gd fmla="*/ 25 w 104" name="T50"/>
                  <a:gd fmla="*/ 60 h 103" name="T51"/>
                  <a:gd fmla="*/ 29 w 104" name="T52"/>
                  <a:gd fmla="*/ 53 h 103" name="T53"/>
                  <a:gd fmla="*/ 34 w 104" name="T54"/>
                  <a:gd fmla="*/ 46 h 103" name="T55"/>
                  <a:gd fmla="*/ 40 w 104" name="T56"/>
                  <a:gd fmla="*/ 40 h 103" name="T57"/>
                  <a:gd fmla="*/ 46 w 104" name="T58"/>
                  <a:gd fmla="*/ 34 h 103" name="T59"/>
                  <a:gd fmla="*/ 54 w 104" name="T60"/>
                  <a:gd fmla="*/ 29 h 103" name="T61"/>
                  <a:gd fmla="*/ 61 w 104" name="T62"/>
                  <a:gd fmla="*/ 24 h 103" name="T63"/>
                  <a:gd fmla="*/ 69 w 104" name="T64"/>
                  <a:gd fmla="*/ 20 h 103" name="T65"/>
                  <a:gd fmla="*/ 77 w 104" name="T66"/>
                  <a:gd fmla="*/ 17 h 103" name="T67"/>
                  <a:gd fmla="*/ 85 w 104" name="T68"/>
                  <a:gd fmla="*/ 15 h 103" name="T69"/>
                  <a:gd fmla="*/ 95 w 104" name="T70"/>
                  <a:gd fmla="*/ 14 h 103" name="T71"/>
                  <a:gd fmla="*/ 104 w 104" name="T72"/>
                  <a:gd fmla="*/ 14 h 103" name="T73"/>
                  <a:gd fmla="*/ 104 w 104" name="T74"/>
                  <a:gd fmla="*/ 14 h 103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03" w="104">
                    <a:moveTo>
                      <a:pt x="104" y="14"/>
                    </a:moveTo>
                    <a:lnTo>
                      <a:pt x="104" y="0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83" y="2"/>
                    </a:lnTo>
                    <a:lnTo>
                      <a:pt x="73" y="4"/>
                    </a:lnTo>
                    <a:lnTo>
                      <a:pt x="64" y="7"/>
                    </a:lnTo>
                    <a:lnTo>
                      <a:pt x="54" y="11"/>
                    </a:lnTo>
                    <a:lnTo>
                      <a:pt x="45" y="17"/>
                    </a:lnTo>
                    <a:lnTo>
                      <a:pt x="38" y="23"/>
                    </a:lnTo>
                    <a:lnTo>
                      <a:pt x="30" y="30"/>
                    </a:lnTo>
                    <a:lnTo>
                      <a:pt x="24" y="37"/>
                    </a:lnTo>
                    <a:lnTo>
                      <a:pt x="17" y="45"/>
                    </a:lnTo>
                    <a:lnTo>
                      <a:pt x="13" y="54"/>
                    </a:lnTo>
                    <a:lnTo>
                      <a:pt x="7" y="62"/>
                    </a:lnTo>
                    <a:lnTo>
                      <a:pt x="4" y="72"/>
                    </a:lnTo>
                    <a:lnTo>
                      <a:pt x="2" y="82"/>
                    </a:lnTo>
                    <a:lnTo>
                      <a:pt x="0" y="92"/>
                    </a:lnTo>
                    <a:lnTo>
                      <a:pt x="0" y="103"/>
                    </a:lnTo>
                    <a:lnTo>
                      <a:pt x="14" y="103"/>
                    </a:lnTo>
                    <a:lnTo>
                      <a:pt x="14" y="103"/>
                    </a:lnTo>
                    <a:lnTo>
                      <a:pt x="14" y="94"/>
                    </a:lnTo>
                    <a:lnTo>
                      <a:pt x="16" y="85"/>
                    </a:lnTo>
                    <a:lnTo>
                      <a:pt x="18" y="76"/>
                    </a:lnTo>
                    <a:lnTo>
                      <a:pt x="21" y="68"/>
                    </a:lnTo>
                    <a:lnTo>
                      <a:pt x="25" y="60"/>
                    </a:lnTo>
                    <a:lnTo>
                      <a:pt x="29" y="53"/>
                    </a:lnTo>
                    <a:lnTo>
                      <a:pt x="34" y="46"/>
                    </a:lnTo>
                    <a:lnTo>
                      <a:pt x="40" y="40"/>
                    </a:lnTo>
                    <a:lnTo>
                      <a:pt x="46" y="34"/>
                    </a:lnTo>
                    <a:lnTo>
                      <a:pt x="54" y="29"/>
                    </a:lnTo>
                    <a:lnTo>
                      <a:pt x="61" y="24"/>
                    </a:lnTo>
                    <a:lnTo>
                      <a:pt x="69" y="20"/>
                    </a:lnTo>
                    <a:lnTo>
                      <a:pt x="77" y="17"/>
                    </a:lnTo>
                    <a:lnTo>
                      <a:pt x="85" y="15"/>
                    </a:lnTo>
                    <a:lnTo>
                      <a:pt x="95" y="14"/>
                    </a:lnTo>
                    <a:lnTo>
                      <a:pt x="104" y="14"/>
                    </a:lnTo>
                    <a:lnTo>
                      <a:pt x="104" y="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algn="tl" blurRad="25400" dir="2700000" dist="127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altLang="en-US" lang="ko-KR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36448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>
              <a:lnSpc>
                <a:spcPct val="80000"/>
              </a:lnSpc>
              <a:spcAft>
                <a:spcPct val="0"/>
              </a:spcAft>
              <a:defRPr/>
            </a:pPr>
            <a:r>
              <a:rPr altLang="ko-KR" 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Slide main title</a:t>
            </a:r>
          </a:p>
        </p:txBody>
      </p:sp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4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 lIns="0" rIns="0" tIns="0">
            <a:spAutoFit/>
          </a:bodyPr>
          <a:lstStyle/>
          <a:p>
            <a:r>
              <a:rPr altLang="ko-KR" b="1" lang="en-US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Design inspiration For presentation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3360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 indent="-180975" marL="180975">
              <a:spcAft>
                <a:spcPct val="0"/>
              </a:spcAft>
              <a:buClr>
                <a:srgbClr val="FF8A00"/>
              </a:buClr>
              <a:buFont charset="0" panose="020b0604020202020204" pitchFamily="34" typeface="Arial"/>
              <a:buChar char="•"/>
              <a:defRPr/>
            </a:pPr>
            <a:r>
              <a:rPr altLang="ko-KR" b="0" lang="en-US" sz="1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Our user-friendly and functional search engine helps you locate the right templates, effectively saving your time.</a:t>
            </a:r>
          </a:p>
        </p:txBody>
      </p:sp>
      <p:grpSp>
        <p:nvGrpSpPr>
          <p:cNvPr id="15365" name="Group 56"/>
          <p:cNvGrpSpPr/>
          <p:nvPr/>
        </p:nvGrpSpPr>
        <p:grpSpPr>
          <a:xfrm>
            <a:off x="698500" y="2251075"/>
            <a:ext cx="3421063" cy="3759200"/>
            <a:chOff x="698712" y="2150064"/>
            <a:chExt cx="3528466" cy="3877795"/>
          </a:xfrm>
        </p:grpSpPr>
        <p:sp>
          <p:nvSpPr>
            <p:cNvPr id="7" name="Rectangle 6"/>
            <p:cNvSpPr/>
            <p:nvPr/>
          </p:nvSpPr>
          <p:spPr>
            <a:xfrm>
              <a:off x="698712" y="2618413"/>
              <a:ext cx="3528466" cy="1760402"/>
            </a:xfrm>
            <a:prstGeom prst="rect">
              <a:avLst/>
            </a:prstGeom>
            <a:blipFill>
              <a:blip r:embed="rId2">
                <a:extLst/>
              </a:blip>
              <a:stretch>
                <a:fillRect/>
              </a:stretch>
            </a:blip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/>
            </a:p>
          </p:txBody>
        </p:sp>
        <p:grpSp>
          <p:nvGrpSpPr>
            <p:cNvPr id="15397" name="Group 15"/>
            <p:cNvGrpSpPr/>
            <p:nvPr/>
          </p:nvGrpSpPr>
          <p:grpSpPr>
            <a:xfrm>
              <a:off x="705951" y="4623664"/>
              <a:ext cx="3513988" cy="1404195"/>
              <a:chOff x="695326" y="5124692"/>
              <a:chExt cx="3513988" cy="858846"/>
            </a:xfrm>
          </p:grpSpPr>
          <p:sp>
            <p:nvSpPr>
              <p:cNvPr id="15408" name="Freeform 5"/>
              <p:cNvSpPr/>
              <p:nvPr/>
            </p:nvSpPr>
            <p:spPr bwMode="auto">
              <a:xfrm>
                <a:off x="695326" y="5124692"/>
                <a:ext cx="133523" cy="858846"/>
              </a:xfrm>
              <a:custGeom>
                <a:gdLst>
                  <a:gd fmla="*/ 0 w 186" name="T0"/>
                  <a:gd fmla="*/ 0 h 953" name="T1"/>
                  <a:gd fmla="*/ 179 w 186" name="T2"/>
                  <a:gd fmla="*/ 0 h 953" name="T3"/>
                  <a:gd fmla="*/ 185 w 186" name="T4"/>
                  <a:gd fmla="*/ 2 h 953" name="T5"/>
                  <a:gd fmla="*/ 186 w 186" name="T6"/>
                  <a:gd fmla="*/ 7 h 953" name="T7"/>
                  <a:gd fmla="*/ 185 w 186" name="T8"/>
                  <a:gd fmla="*/ 13 h 953" name="T9"/>
                  <a:gd fmla="*/ 179 w 186" name="T10"/>
                  <a:gd fmla="*/ 15 h 953" name="T11"/>
                  <a:gd fmla="*/ 114 w 186" name="T12"/>
                  <a:gd fmla="*/ 15 h 953" name="T13"/>
                  <a:gd fmla="*/ 114 w 186" name="T14"/>
                  <a:gd fmla="*/ 935 h 953" name="T15"/>
                  <a:gd fmla="*/ 179 w 186" name="T16"/>
                  <a:gd fmla="*/ 935 h 953" name="T17"/>
                  <a:gd fmla="*/ 183 w 186" name="T18"/>
                  <a:gd fmla="*/ 936 h 953" name="T19"/>
                  <a:gd fmla="*/ 185 w 186" name="T20"/>
                  <a:gd fmla="*/ 943 h 953" name="T21"/>
                  <a:gd fmla="*/ 179 w 186" name="T22"/>
                  <a:gd fmla="*/ 953 h 953" name="T23"/>
                  <a:gd fmla="*/ 0 w 186" name="T24"/>
                  <a:gd fmla="*/ 953 h 953" name="T25"/>
                  <a:gd fmla="*/ 0 w 186" name="T26"/>
                  <a:gd fmla="*/ 0 h 953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w 186" name="T42"/>
                  <a:gd fmla="*/ 0 h 953" name="T43"/>
                  <a:gd fmla="*/ 186 w 186" name="T44"/>
                  <a:gd fmla="*/ 953 h 953" name="T45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b="T45" l="T42" r="T44" t="T43"/>
                <a:pathLst>
                  <a:path h="953" w="186">
                    <a:moveTo>
                      <a:pt x="0" y="0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182" y="0"/>
                      <a:pt x="183" y="1"/>
                      <a:pt x="185" y="2"/>
                    </a:cubicBezTo>
                    <a:cubicBezTo>
                      <a:pt x="186" y="3"/>
                      <a:pt x="186" y="5"/>
                      <a:pt x="186" y="7"/>
                    </a:cubicBezTo>
                    <a:cubicBezTo>
                      <a:pt x="186" y="10"/>
                      <a:pt x="186" y="12"/>
                      <a:pt x="185" y="13"/>
                    </a:cubicBezTo>
                    <a:cubicBezTo>
                      <a:pt x="183" y="15"/>
                      <a:pt x="182" y="15"/>
                      <a:pt x="179" y="15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14" y="935"/>
                      <a:pt x="114" y="935"/>
                      <a:pt x="114" y="935"/>
                    </a:cubicBezTo>
                    <a:cubicBezTo>
                      <a:pt x="179" y="935"/>
                      <a:pt x="179" y="935"/>
                      <a:pt x="179" y="935"/>
                    </a:cubicBezTo>
                    <a:cubicBezTo>
                      <a:pt x="183" y="936"/>
                      <a:pt x="183" y="936"/>
                      <a:pt x="183" y="936"/>
                    </a:cubicBezTo>
                    <a:cubicBezTo>
                      <a:pt x="184" y="938"/>
                      <a:pt x="185" y="940"/>
                      <a:pt x="185" y="943"/>
                    </a:cubicBezTo>
                    <a:cubicBezTo>
                      <a:pt x="185" y="947"/>
                      <a:pt x="183" y="950"/>
                      <a:pt x="179" y="953"/>
                    </a:cubicBezTo>
                    <a:cubicBezTo>
                      <a:pt x="0" y="953"/>
                      <a:pt x="0" y="953"/>
                      <a:pt x="0" y="95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5409" name="Freeform 8"/>
              <p:cNvSpPr/>
              <p:nvPr/>
            </p:nvSpPr>
            <p:spPr bwMode="auto">
              <a:xfrm>
                <a:off x="4072991" y="5124692"/>
                <a:ext cx="136323" cy="858846"/>
              </a:xfrm>
              <a:custGeom>
                <a:gdLst>
                  <a:gd fmla="*/ 77 w 190" name="T0"/>
                  <a:gd fmla="*/ 15 h 953" name="T1"/>
                  <a:gd fmla="*/ 8 w 190" name="T2"/>
                  <a:gd fmla="*/ 15 h 953" name="T3"/>
                  <a:gd fmla="*/ 4 w 190" name="T4"/>
                  <a:gd fmla="*/ 8 h 953" name="T5"/>
                  <a:gd fmla="*/ 8 w 190" name="T6"/>
                  <a:gd fmla="*/ 0 h 953" name="T7"/>
                  <a:gd fmla="*/ 190 w 190" name="T8"/>
                  <a:gd fmla="*/ 0 h 953" name="T9"/>
                  <a:gd fmla="*/ 190 w 190" name="T10"/>
                  <a:gd fmla="*/ 953 h 953" name="T11"/>
                  <a:gd fmla="*/ 8 w 190" name="T12"/>
                  <a:gd fmla="*/ 953 h 953" name="T13"/>
                  <a:gd fmla="*/ 2 w 190" name="T14"/>
                  <a:gd fmla="*/ 950 h 953" name="T15"/>
                  <a:gd fmla="*/ 0 w 190" name="T16"/>
                  <a:gd fmla="*/ 944 h 953" name="T17"/>
                  <a:gd fmla="*/ 2 w 190" name="T18"/>
                  <a:gd fmla="*/ 937 h 953" name="T19"/>
                  <a:gd fmla="*/ 8 w 190" name="T20"/>
                  <a:gd fmla="*/ 935 h 953" name="T21"/>
                  <a:gd fmla="*/ 77 w 190" name="T22"/>
                  <a:gd fmla="*/ 935 h 953" name="T23"/>
                  <a:gd fmla="*/ 77 w 190" name="T24"/>
                  <a:gd fmla="*/ 15 h 953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w 190" name="T39"/>
                  <a:gd fmla="*/ 0 h 953" name="T40"/>
                  <a:gd fmla="*/ 190 w 190" name="T41"/>
                  <a:gd fmla="*/ 953 h 953" name="T42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b="T42" l="T39" r="T41" t="T40"/>
                <a:pathLst>
                  <a:path h="953" w="190">
                    <a:moveTo>
                      <a:pt x="77" y="15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6" y="13"/>
                      <a:pt x="4" y="10"/>
                      <a:pt x="4" y="8"/>
                    </a:cubicBezTo>
                    <a:cubicBezTo>
                      <a:pt x="4" y="5"/>
                      <a:pt x="6" y="2"/>
                      <a:pt x="8" y="0"/>
                    </a:cubicBezTo>
                    <a:cubicBezTo>
                      <a:pt x="190" y="0"/>
                      <a:pt x="190" y="0"/>
                      <a:pt x="190" y="0"/>
                    </a:cubicBezTo>
                    <a:cubicBezTo>
                      <a:pt x="190" y="953"/>
                      <a:pt x="190" y="953"/>
                      <a:pt x="190" y="953"/>
                    </a:cubicBezTo>
                    <a:cubicBezTo>
                      <a:pt x="8" y="953"/>
                      <a:pt x="8" y="953"/>
                      <a:pt x="8" y="953"/>
                    </a:cubicBezTo>
                    <a:cubicBezTo>
                      <a:pt x="6" y="953"/>
                      <a:pt x="4" y="952"/>
                      <a:pt x="2" y="950"/>
                    </a:cubicBezTo>
                    <a:cubicBezTo>
                      <a:pt x="1" y="949"/>
                      <a:pt x="0" y="947"/>
                      <a:pt x="0" y="944"/>
                    </a:cubicBezTo>
                    <a:cubicBezTo>
                      <a:pt x="0" y="941"/>
                      <a:pt x="1" y="939"/>
                      <a:pt x="2" y="937"/>
                    </a:cubicBezTo>
                    <a:cubicBezTo>
                      <a:pt x="4" y="935"/>
                      <a:pt x="6" y="935"/>
                      <a:pt x="8" y="935"/>
                    </a:cubicBezTo>
                    <a:cubicBezTo>
                      <a:pt x="77" y="935"/>
                      <a:pt x="77" y="935"/>
                      <a:pt x="77" y="935"/>
                    </a:cubicBezTo>
                    <a:lnTo>
                      <a:pt x="77" y="15"/>
                    </a:lnTo>
                    <a:close/>
                  </a:path>
                </a:pathLst>
              </a:custGeom>
              <a:solidFill>
                <a:srgbClr val="FF8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</p:grpSp>
        <p:grpSp>
          <p:nvGrpSpPr>
            <p:cNvPr id="15398" name="Group 26"/>
            <p:cNvGrpSpPr/>
            <p:nvPr/>
          </p:nvGrpSpPr>
          <p:grpSpPr>
            <a:xfrm>
              <a:off x="698712" y="2150064"/>
              <a:ext cx="3528466" cy="419100"/>
              <a:chOff x="695326" y="2258014"/>
              <a:chExt cx="3528466" cy="419100"/>
            </a:xfrm>
          </p:grpSpPr>
          <p:grpSp>
            <p:nvGrpSpPr>
              <p:cNvPr id="15402" name="Group 22"/>
              <p:cNvGrpSpPr/>
              <p:nvPr/>
            </p:nvGrpSpPr>
            <p:grpSpPr>
              <a:xfrm>
                <a:off x="695326" y="2258014"/>
                <a:ext cx="3528466" cy="419100"/>
                <a:chOff x="695326" y="2530575"/>
                <a:chExt cx="3528466" cy="419100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695326" y="2530575"/>
                  <a:ext cx="3528466" cy="419221"/>
                </a:xfrm>
                <a:prstGeom prst="rect">
                  <a:avLst/>
                </a:prstGeom>
                <a:solidFill>
                  <a:srgbClr val="41546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/>
                </a:p>
              </p:txBody>
            </p:sp>
            <p:grpSp>
              <p:nvGrpSpPr>
                <p:cNvPr id="15405" name="Group 21"/>
                <p:cNvGrpSpPr/>
                <p:nvPr/>
              </p:nvGrpSpPr>
              <p:grpSpPr>
                <a:xfrm>
                  <a:off x="835913" y="2687738"/>
                  <a:ext cx="3247293" cy="104775"/>
                  <a:chOff x="830178" y="2652570"/>
                  <a:chExt cx="3247293" cy="104775"/>
                </a:xfrm>
              </p:grpSpPr>
              <p:sp>
                <p:nvSpPr>
                  <p:cNvPr id="20" name="Oval 19"/>
                  <p:cNvSpPr/>
                  <p:nvPr/>
                </p:nvSpPr>
                <p:spPr>
                  <a:xfrm>
                    <a:off x="830402" y="2652614"/>
                    <a:ext cx="104790" cy="10480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altLang="en-US" lang="ko-KR"/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3972455" y="2652614"/>
                    <a:ext cx="104790" cy="10480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altLang="en-US" lang="ko-KR"/>
                  </a:p>
                </p:txBody>
              </p:sp>
            </p:grpSp>
          </p:grpSp>
          <p:sp>
            <p:nvSpPr>
              <p:cNvPr id="24" name="speed"/>
              <p:cNvSpPr txBox="1">
                <a:spLocks noChangeArrowheads="1"/>
              </p:cNvSpPr>
              <p:nvPr/>
            </p:nvSpPr>
            <p:spPr bwMode="auto">
              <a:xfrm>
                <a:off x="1199382" y="2336465"/>
                <a:ext cx="2520354" cy="282974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dir="t" rig="threePt"/>
              </a:scene3d>
              <a:sp3d prstMaterial="matte">
                <a:bevelT h="1270" w="1270"/>
              </a:sp3d>
            </p:spPr>
            <p:txBody>
              <a:bodyPr bIns="0" lIns="0" rIns="0" tIns="0">
                <a:spAutoFit/>
                <a:sp3d/>
              </a:bodyPr>
              <a:lstStyle>
                <a:defPPr>
                  <a:defRPr lang="ko-KR"/>
                </a:defPPr>
                <a:lvl1pPr algn="l" fontAlgn="base" latinLnBrk="1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1pPr>
                <a:lvl2pPr algn="l" fontAlgn="base" latinLnBrk="1" marL="4572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2pPr>
                <a:lvl3pPr algn="l" fontAlgn="base" latinLnBrk="1" marL="9144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3pPr>
                <a:lvl4pPr algn="l" fontAlgn="base" latinLnBrk="1" marL="13716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4pPr>
                <a:lvl5pPr algn="l" fontAlgn="base" latinLnBrk="1" marL="18288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5pPr>
                <a:lvl6pPr algn="l" defTabSz="914400" eaLnBrk="1" hangingPunct="1" latinLnBrk="1" marL="22860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6pPr>
                <a:lvl7pPr algn="l" defTabSz="914400" eaLnBrk="1" hangingPunct="1" latinLnBrk="1" marL="27432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7pPr>
                <a:lvl8pPr algn="l" defTabSz="914400" eaLnBrk="1" hangingPunct="1" latinLnBrk="1" marL="32004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8pPr>
                <a:lvl9pPr algn="l" defTabSz="914400" eaLnBrk="1" hangingPunct="1" latinLnBrk="1" marL="36576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9pPr>
              </a:lstStyle>
              <a:p>
                <a:pPr algn="ctr" latinLnBrk="0"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altLang="ko-KR" b="1" lang="en-US" sz="2000">
                    <a:solidFill>
                      <a:schemeClr val="bg1"/>
                    </a:solidFill>
                    <a:latin charset="0" pitchFamily="34" typeface="Calibri"/>
                    <a:ea charset="0" pitchFamily="34" typeface="Tahoma"/>
                    <a:cs charset="0" panose="020b0604020202020204" pitchFamily="34" typeface="Arial"/>
                  </a:rPr>
                  <a:t>Value 01</a:t>
                </a:r>
              </a:p>
            </p:txBody>
          </p:sp>
        </p:grpSp>
        <p:grpSp>
          <p:nvGrpSpPr>
            <p:cNvPr id="15399" name="Group 25"/>
            <p:cNvGrpSpPr/>
            <p:nvPr/>
          </p:nvGrpSpPr>
          <p:grpSpPr>
            <a:xfrm>
              <a:off x="815960" y="4846243"/>
              <a:ext cx="3293970" cy="1013446"/>
              <a:chOff x="812574" y="4899163"/>
              <a:chExt cx="3293970" cy="1013446"/>
            </a:xfrm>
          </p:grpSpPr>
          <p:sp>
            <p:nvSpPr>
              <p:cNvPr id="15" name="Rectangle 3"/>
              <p:cNvSpPr txBox="1">
                <a:spLocks noChangeArrowheads="1"/>
              </p:cNvSpPr>
              <p:nvPr/>
            </p:nvSpPr>
            <p:spPr bwMode="auto">
              <a:xfrm>
                <a:off x="893445" y="5194848"/>
                <a:ext cx="3132229" cy="709664"/>
              </a:xfrm>
              <a:prstGeom prst="rect">
                <a:avLst/>
              </a:prstGeom>
              <a:noFill/>
              <a:extLst/>
            </p:spPr>
            <p:txBody>
              <a:bodyPr bIns="46800" lIns="90000" rIns="90000" t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altLang="en-US" b="1" baseline="0" lang="ko-KR" sz="4400">
                    <a:solidFill>
                      <a:schemeClr val="bg1"/>
                    </a:solidFill>
                    <a:effectLst>
                      <a:outerShdw algn="t" blurRad="12700" dir="5400000" dist="25400" rotWithShape="0">
                        <a:prstClr val="black">
                          <a:alpha val="50000"/>
                        </a:prstClr>
                      </a:outerShdw>
                    </a:effectLst>
                    <a:latin charset="0" pitchFamily="34" typeface="Tahoma"/>
                    <a:ea charset="0" pitchFamily="34" typeface="Tahoma"/>
                    <a:cs charset="0" pitchFamily="34" typeface="Tahoma"/>
                  </a:defRPr>
                </a:lvl1pPr>
              </a:lstStyle>
              <a:p>
                <a:pPr fontAlgn="auto">
                  <a:spcAft>
                    <a:spcPct val="0"/>
                  </a:spcAft>
                  <a:defRPr/>
                </a:pPr>
                <a:r>
                  <a:rPr altLang="ko-KR" b="0" lang="en-US" sz="13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charset="0" pitchFamily="34" typeface="Calibri"/>
                  </a:rPr>
                  <a:t>We create powerpoint templates based on new visual trend that’s fresh, relevant and always on the cutting edge. </a:t>
                </a:r>
              </a:p>
            </p:txBody>
          </p:sp>
          <p:sp>
            <p:nvSpPr>
              <p:cNvPr id="25" name="speed"/>
              <p:cNvSpPr txBox="1">
                <a:spLocks noChangeArrowheads="1"/>
              </p:cNvSpPr>
              <p:nvPr/>
            </p:nvSpPr>
            <p:spPr bwMode="auto">
              <a:xfrm>
                <a:off x="812574" y="4899163"/>
                <a:ext cx="3293970" cy="282974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dir="t" rig="threePt"/>
              </a:scene3d>
              <a:sp3d prstMaterial="matte">
                <a:bevelT h="1270" w="1270"/>
              </a:sp3d>
            </p:spPr>
            <p:txBody>
              <a:bodyPr bIns="0" lIns="0" rIns="0" tIns="0">
                <a:spAutoFit/>
                <a:sp3d/>
              </a:bodyPr>
              <a:lstStyle>
                <a:defPPr>
                  <a:defRPr lang="ko-KR"/>
                </a:defPPr>
                <a:lvl1pPr algn="l" fontAlgn="base" latinLnBrk="1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1pPr>
                <a:lvl2pPr algn="l" fontAlgn="base" latinLnBrk="1" marL="4572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2pPr>
                <a:lvl3pPr algn="l" fontAlgn="base" latinLnBrk="1" marL="9144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3pPr>
                <a:lvl4pPr algn="l" fontAlgn="base" latinLnBrk="1" marL="13716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4pPr>
                <a:lvl5pPr algn="l" fontAlgn="base" latinLnBrk="1" marL="18288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5pPr>
                <a:lvl6pPr algn="l" defTabSz="914400" eaLnBrk="1" hangingPunct="1" latinLnBrk="1" marL="22860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6pPr>
                <a:lvl7pPr algn="l" defTabSz="914400" eaLnBrk="1" hangingPunct="1" latinLnBrk="1" marL="27432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7pPr>
                <a:lvl8pPr algn="l" defTabSz="914400" eaLnBrk="1" hangingPunct="1" latinLnBrk="1" marL="32004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8pPr>
                <a:lvl9pPr algn="l" defTabSz="914400" eaLnBrk="1" hangingPunct="1" latinLnBrk="1" marL="36576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9pPr>
              </a:lstStyle>
              <a:p>
                <a:pPr algn="ctr" latinLnBrk="0"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altLang="ko-KR" b="1" lang="en-US" sz="2000">
                    <a:solidFill>
                      <a:srgbClr val="FF8A00"/>
                    </a:solidFill>
                    <a:latin charset="0" pitchFamily="34" typeface="Calibri"/>
                    <a:ea charset="0" pitchFamily="34" typeface="Tahoma"/>
                    <a:cs charset="0" panose="020b0604020202020204" pitchFamily="34" typeface="Arial"/>
                  </a:rPr>
                  <a:t>Sleek Diagram &amp; chart</a:t>
                </a:r>
              </a:p>
            </p:txBody>
          </p:sp>
        </p:grpSp>
      </p:grpSp>
      <p:grpSp>
        <p:nvGrpSpPr>
          <p:cNvPr id="15366" name="Group 55"/>
          <p:cNvGrpSpPr/>
          <p:nvPr/>
        </p:nvGrpSpPr>
        <p:grpSpPr>
          <a:xfrm>
            <a:off x="4387850" y="2251075"/>
            <a:ext cx="3419475" cy="3759200"/>
            <a:chOff x="4327915" y="2150064"/>
            <a:chExt cx="3528466" cy="3877795"/>
          </a:xfrm>
        </p:grpSpPr>
        <p:sp>
          <p:nvSpPr>
            <p:cNvPr id="10" name="Rectangle 9"/>
            <p:cNvSpPr/>
            <p:nvPr/>
          </p:nvSpPr>
          <p:spPr>
            <a:xfrm>
              <a:off x="4327915" y="2618413"/>
              <a:ext cx="3528466" cy="1760402"/>
            </a:xfrm>
            <a:prstGeom prst="rect">
              <a:avLst/>
            </a:prstGeom>
            <a:blipFill>
              <a:blip r:embed="rId3">
                <a:extLst/>
              </a:blip>
              <a:stretch>
                <a:fillRect/>
              </a:stretch>
            </a:blip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/>
            </a:p>
          </p:txBody>
        </p:sp>
        <p:grpSp>
          <p:nvGrpSpPr>
            <p:cNvPr id="15383" name="Group 27"/>
            <p:cNvGrpSpPr/>
            <p:nvPr/>
          </p:nvGrpSpPr>
          <p:grpSpPr>
            <a:xfrm>
              <a:off x="4327915" y="2150064"/>
              <a:ext cx="3528466" cy="419100"/>
              <a:chOff x="695326" y="2258014"/>
              <a:chExt cx="3528466" cy="419100"/>
            </a:xfrm>
          </p:grpSpPr>
          <p:grpSp>
            <p:nvGrpSpPr>
              <p:cNvPr id="15390" name="Group 28"/>
              <p:cNvGrpSpPr/>
              <p:nvPr/>
            </p:nvGrpSpPr>
            <p:grpSpPr>
              <a:xfrm>
                <a:off x="695326" y="2258014"/>
                <a:ext cx="3528466" cy="419100"/>
                <a:chOff x="695326" y="2530575"/>
                <a:chExt cx="3528466" cy="419100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695326" y="2530575"/>
                  <a:ext cx="3528466" cy="419221"/>
                </a:xfrm>
                <a:prstGeom prst="rect">
                  <a:avLst/>
                </a:prstGeom>
                <a:solidFill>
                  <a:srgbClr val="41546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/>
                </a:p>
              </p:txBody>
            </p:sp>
            <p:grpSp>
              <p:nvGrpSpPr>
                <p:cNvPr id="15393" name="Group 31"/>
                <p:cNvGrpSpPr/>
                <p:nvPr/>
              </p:nvGrpSpPr>
              <p:grpSpPr>
                <a:xfrm>
                  <a:off x="835913" y="2687738"/>
                  <a:ext cx="3247293" cy="104775"/>
                  <a:chOff x="830178" y="2652570"/>
                  <a:chExt cx="3247293" cy="104775"/>
                </a:xfrm>
              </p:grpSpPr>
              <p:sp>
                <p:nvSpPr>
                  <p:cNvPr id="33" name="Oval 32"/>
                  <p:cNvSpPr/>
                  <p:nvPr/>
                </p:nvSpPr>
                <p:spPr>
                  <a:xfrm>
                    <a:off x="830468" y="2652614"/>
                    <a:ext cx="104838" cy="10480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altLang="en-US" lang="ko-KR"/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>
                    <a:off x="3972343" y="2652614"/>
                    <a:ext cx="104838" cy="10480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altLang="en-US" lang="ko-KR"/>
                  </a:p>
                </p:txBody>
              </p:sp>
            </p:grpSp>
          </p:grpSp>
          <p:sp>
            <p:nvSpPr>
              <p:cNvPr id="30" name="speed"/>
              <p:cNvSpPr txBox="1">
                <a:spLocks noChangeArrowheads="1"/>
              </p:cNvSpPr>
              <p:nvPr/>
            </p:nvSpPr>
            <p:spPr bwMode="auto">
              <a:xfrm>
                <a:off x="1199382" y="2336465"/>
                <a:ext cx="2520354" cy="282974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dir="t" rig="threePt"/>
              </a:scene3d>
              <a:sp3d prstMaterial="matte">
                <a:bevelT h="1270" w="1270"/>
              </a:sp3d>
            </p:spPr>
            <p:txBody>
              <a:bodyPr bIns="0" lIns="0" rIns="0" tIns="0">
                <a:spAutoFit/>
                <a:sp3d/>
              </a:bodyPr>
              <a:lstStyle>
                <a:defPPr>
                  <a:defRPr lang="ko-KR"/>
                </a:defPPr>
                <a:lvl1pPr algn="l" fontAlgn="base" latinLnBrk="1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1pPr>
                <a:lvl2pPr algn="l" fontAlgn="base" latinLnBrk="1" marL="4572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2pPr>
                <a:lvl3pPr algn="l" fontAlgn="base" latinLnBrk="1" marL="9144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3pPr>
                <a:lvl4pPr algn="l" fontAlgn="base" latinLnBrk="1" marL="13716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4pPr>
                <a:lvl5pPr algn="l" fontAlgn="base" latinLnBrk="1" marL="18288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5pPr>
                <a:lvl6pPr algn="l" defTabSz="914400" eaLnBrk="1" hangingPunct="1" latinLnBrk="1" marL="22860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6pPr>
                <a:lvl7pPr algn="l" defTabSz="914400" eaLnBrk="1" hangingPunct="1" latinLnBrk="1" marL="27432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7pPr>
                <a:lvl8pPr algn="l" defTabSz="914400" eaLnBrk="1" hangingPunct="1" latinLnBrk="1" marL="32004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8pPr>
                <a:lvl9pPr algn="l" defTabSz="914400" eaLnBrk="1" hangingPunct="1" latinLnBrk="1" marL="36576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9pPr>
              </a:lstStyle>
              <a:p>
                <a:pPr algn="ctr" latinLnBrk="0"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altLang="ko-KR" b="1" lang="en-US" sz="2000">
                    <a:solidFill>
                      <a:schemeClr val="bg1"/>
                    </a:solidFill>
                    <a:latin charset="0" pitchFamily="34" typeface="Calibri"/>
                    <a:ea charset="0" pitchFamily="34" typeface="Tahoma"/>
                    <a:cs charset="0" panose="020b0604020202020204" pitchFamily="34" typeface="Arial"/>
                  </a:rPr>
                  <a:t>Value 02</a:t>
                </a:r>
              </a:p>
            </p:txBody>
          </p:sp>
        </p:grpSp>
        <p:grpSp>
          <p:nvGrpSpPr>
            <p:cNvPr id="15384" name="Group 41"/>
            <p:cNvGrpSpPr/>
            <p:nvPr/>
          </p:nvGrpSpPr>
          <p:grpSpPr>
            <a:xfrm>
              <a:off x="4335154" y="4623664"/>
              <a:ext cx="3513988" cy="1404195"/>
              <a:chOff x="695326" y="5124692"/>
              <a:chExt cx="3513988" cy="858846"/>
            </a:xfrm>
          </p:grpSpPr>
          <p:sp>
            <p:nvSpPr>
              <p:cNvPr id="15388" name="Freeform 5"/>
              <p:cNvSpPr/>
              <p:nvPr/>
            </p:nvSpPr>
            <p:spPr bwMode="auto">
              <a:xfrm>
                <a:off x="695326" y="5124692"/>
                <a:ext cx="133523" cy="858846"/>
              </a:xfrm>
              <a:custGeom>
                <a:gdLst>
                  <a:gd fmla="*/ 0 w 186" name="T0"/>
                  <a:gd fmla="*/ 0 h 953" name="T1"/>
                  <a:gd fmla="*/ 179 w 186" name="T2"/>
                  <a:gd fmla="*/ 0 h 953" name="T3"/>
                  <a:gd fmla="*/ 185 w 186" name="T4"/>
                  <a:gd fmla="*/ 2 h 953" name="T5"/>
                  <a:gd fmla="*/ 186 w 186" name="T6"/>
                  <a:gd fmla="*/ 7 h 953" name="T7"/>
                  <a:gd fmla="*/ 185 w 186" name="T8"/>
                  <a:gd fmla="*/ 13 h 953" name="T9"/>
                  <a:gd fmla="*/ 179 w 186" name="T10"/>
                  <a:gd fmla="*/ 15 h 953" name="T11"/>
                  <a:gd fmla="*/ 114 w 186" name="T12"/>
                  <a:gd fmla="*/ 15 h 953" name="T13"/>
                  <a:gd fmla="*/ 114 w 186" name="T14"/>
                  <a:gd fmla="*/ 935 h 953" name="T15"/>
                  <a:gd fmla="*/ 179 w 186" name="T16"/>
                  <a:gd fmla="*/ 935 h 953" name="T17"/>
                  <a:gd fmla="*/ 183 w 186" name="T18"/>
                  <a:gd fmla="*/ 936 h 953" name="T19"/>
                  <a:gd fmla="*/ 185 w 186" name="T20"/>
                  <a:gd fmla="*/ 943 h 953" name="T21"/>
                  <a:gd fmla="*/ 179 w 186" name="T22"/>
                  <a:gd fmla="*/ 953 h 953" name="T23"/>
                  <a:gd fmla="*/ 0 w 186" name="T24"/>
                  <a:gd fmla="*/ 953 h 953" name="T25"/>
                  <a:gd fmla="*/ 0 w 186" name="T26"/>
                  <a:gd fmla="*/ 0 h 953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w 186" name="T42"/>
                  <a:gd fmla="*/ 0 h 953" name="T43"/>
                  <a:gd fmla="*/ 186 w 186" name="T44"/>
                  <a:gd fmla="*/ 953 h 953" name="T45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b="T45" l="T42" r="T44" t="T43"/>
                <a:pathLst>
                  <a:path h="953" w="186">
                    <a:moveTo>
                      <a:pt x="0" y="0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182" y="0"/>
                      <a:pt x="183" y="1"/>
                      <a:pt x="185" y="2"/>
                    </a:cubicBezTo>
                    <a:cubicBezTo>
                      <a:pt x="186" y="3"/>
                      <a:pt x="186" y="5"/>
                      <a:pt x="186" y="7"/>
                    </a:cubicBezTo>
                    <a:cubicBezTo>
                      <a:pt x="186" y="10"/>
                      <a:pt x="186" y="12"/>
                      <a:pt x="185" y="13"/>
                    </a:cubicBezTo>
                    <a:cubicBezTo>
                      <a:pt x="183" y="15"/>
                      <a:pt x="182" y="15"/>
                      <a:pt x="179" y="15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14" y="935"/>
                      <a:pt x="114" y="935"/>
                      <a:pt x="114" y="935"/>
                    </a:cubicBezTo>
                    <a:cubicBezTo>
                      <a:pt x="179" y="935"/>
                      <a:pt x="179" y="935"/>
                      <a:pt x="179" y="935"/>
                    </a:cubicBezTo>
                    <a:cubicBezTo>
                      <a:pt x="183" y="936"/>
                      <a:pt x="183" y="936"/>
                      <a:pt x="183" y="936"/>
                    </a:cubicBezTo>
                    <a:cubicBezTo>
                      <a:pt x="184" y="938"/>
                      <a:pt x="185" y="940"/>
                      <a:pt x="185" y="943"/>
                    </a:cubicBezTo>
                    <a:cubicBezTo>
                      <a:pt x="185" y="947"/>
                      <a:pt x="183" y="950"/>
                      <a:pt x="179" y="953"/>
                    </a:cubicBezTo>
                    <a:cubicBezTo>
                      <a:pt x="0" y="953"/>
                      <a:pt x="0" y="953"/>
                      <a:pt x="0" y="95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5389" name="Freeform 8"/>
              <p:cNvSpPr/>
              <p:nvPr/>
            </p:nvSpPr>
            <p:spPr bwMode="auto">
              <a:xfrm>
                <a:off x="4072991" y="5124692"/>
                <a:ext cx="136323" cy="858846"/>
              </a:xfrm>
              <a:custGeom>
                <a:gdLst>
                  <a:gd fmla="*/ 77 w 190" name="T0"/>
                  <a:gd fmla="*/ 15 h 953" name="T1"/>
                  <a:gd fmla="*/ 8 w 190" name="T2"/>
                  <a:gd fmla="*/ 15 h 953" name="T3"/>
                  <a:gd fmla="*/ 4 w 190" name="T4"/>
                  <a:gd fmla="*/ 8 h 953" name="T5"/>
                  <a:gd fmla="*/ 8 w 190" name="T6"/>
                  <a:gd fmla="*/ 0 h 953" name="T7"/>
                  <a:gd fmla="*/ 190 w 190" name="T8"/>
                  <a:gd fmla="*/ 0 h 953" name="T9"/>
                  <a:gd fmla="*/ 190 w 190" name="T10"/>
                  <a:gd fmla="*/ 953 h 953" name="T11"/>
                  <a:gd fmla="*/ 8 w 190" name="T12"/>
                  <a:gd fmla="*/ 953 h 953" name="T13"/>
                  <a:gd fmla="*/ 2 w 190" name="T14"/>
                  <a:gd fmla="*/ 950 h 953" name="T15"/>
                  <a:gd fmla="*/ 0 w 190" name="T16"/>
                  <a:gd fmla="*/ 944 h 953" name="T17"/>
                  <a:gd fmla="*/ 2 w 190" name="T18"/>
                  <a:gd fmla="*/ 937 h 953" name="T19"/>
                  <a:gd fmla="*/ 8 w 190" name="T20"/>
                  <a:gd fmla="*/ 935 h 953" name="T21"/>
                  <a:gd fmla="*/ 77 w 190" name="T22"/>
                  <a:gd fmla="*/ 935 h 953" name="T23"/>
                  <a:gd fmla="*/ 77 w 190" name="T24"/>
                  <a:gd fmla="*/ 15 h 953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w 190" name="T39"/>
                  <a:gd fmla="*/ 0 h 953" name="T40"/>
                  <a:gd fmla="*/ 190 w 190" name="T41"/>
                  <a:gd fmla="*/ 953 h 953" name="T42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b="T42" l="T39" r="T41" t="T40"/>
                <a:pathLst>
                  <a:path h="953" w="190">
                    <a:moveTo>
                      <a:pt x="77" y="15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6" y="13"/>
                      <a:pt x="4" y="10"/>
                      <a:pt x="4" y="8"/>
                    </a:cubicBezTo>
                    <a:cubicBezTo>
                      <a:pt x="4" y="5"/>
                      <a:pt x="6" y="2"/>
                      <a:pt x="8" y="0"/>
                    </a:cubicBezTo>
                    <a:cubicBezTo>
                      <a:pt x="190" y="0"/>
                      <a:pt x="190" y="0"/>
                      <a:pt x="190" y="0"/>
                    </a:cubicBezTo>
                    <a:cubicBezTo>
                      <a:pt x="190" y="953"/>
                      <a:pt x="190" y="953"/>
                      <a:pt x="190" y="953"/>
                    </a:cubicBezTo>
                    <a:cubicBezTo>
                      <a:pt x="8" y="953"/>
                      <a:pt x="8" y="953"/>
                      <a:pt x="8" y="953"/>
                    </a:cubicBezTo>
                    <a:cubicBezTo>
                      <a:pt x="6" y="953"/>
                      <a:pt x="4" y="952"/>
                      <a:pt x="2" y="950"/>
                    </a:cubicBezTo>
                    <a:cubicBezTo>
                      <a:pt x="1" y="949"/>
                      <a:pt x="0" y="947"/>
                      <a:pt x="0" y="944"/>
                    </a:cubicBezTo>
                    <a:cubicBezTo>
                      <a:pt x="0" y="941"/>
                      <a:pt x="1" y="939"/>
                      <a:pt x="2" y="937"/>
                    </a:cubicBezTo>
                    <a:cubicBezTo>
                      <a:pt x="4" y="935"/>
                      <a:pt x="6" y="935"/>
                      <a:pt x="8" y="935"/>
                    </a:cubicBezTo>
                    <a:cubicBezTo>
                      <a:pt x="77" y="935"/>
                      <a:pt x="77" y="935"/>
                      <a:pt x="77" y="935"/>
                    </a:cubicBezTo>
                    <a:lnTo>
                      <a:pt x="77" y="15"/>
                    </a:lnTo>
                    <a:close/>
                  </a:path>
                </a:pathLst>
              </a:custGeom>
              <a:solidFill>
                <a:srgbClr val="FF8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</p:grpSp>
        <p:grpSp>
          <p:nvGrpSpPr>
            <p:cNvPr id="15385" name="Group 47"/>
            <p:cNvGrpSpPr/>
            <p:nvPr/>
          </p:nvGrpSpPr>
          <p:grpSpPr>
            <a:xfrm>
              <a:off x="4445163" y="4846243"/>
              <a:ext cx="3293970" cy="1013446"/>
              <a:chOff x="812574" y="4899163"/>
              <a:chExt cx="3293970" cy="1013446"/>
            </a:xfrm>
          </p:grpSpPr>
          <p:sp>
            <p:nvSpPr>
              <p:cNvPr id="49" name="Rectangle 3"/>
              <p:cNvSpPr txBox="1">
                <a:spLocks noChangeArrowheads="1"/>
              </p:cNvSpPr>
              <p:nvPr/>
            </p:nvSpPr>
            <p:spPr bwMode="auto">
              <a:xfrm>
                <a:off x="893537" y="5194848"/>
                <a:ext cx="3132046" cy="709664"/>
              </a:xfrm>
              <a:prstGeom prst="rect">
                <a:avLst/>
              </a:prstGeom>
              <a:noFill/>
              <a:extLst/>
            </p:spPr>
            <p:txBody>
              <a:bodyPr bIns="46800" lIns="90000" rIns="90000" t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altLang="en-US" b="1" baseline="0" lang="ko-KR" sz="4400">
                    <a:solidFill>
                      <a:schemeClr val="bg1"/>
                    </a:solidFill>
                    <a:effectLst>
                      <a:outerShdw algn="t" blurRad="12700" dir="5400000" dist="25400" rotWithShape="0">
                        <a:prstClr val="black">
                          <a:alpha val="50000"/>
                        </a:prstClr>
                      </a:outerShdw>
                    </a:effectLst>
                    <a:latin charset="0" pitchFamily="34" typeface="Tahoma"/>
                    <a:ea charset="0" pitchFamily="34" typeface="Tahoma"/>
                    <a:cs charset="0" pitchFamily="34" typeface="Tahoma"/>
                  </a:defRPr>
                </a:lvl1pPr>
              </a:lstStyle>
              <a:p>
                <a:pPr fontAlgn="auto">
                  <a:spcAft>
                    <a:spcPct val="0"/>
                  </a:spcAft>
                  <a:defRPr/>
                </a:pPr>
                <a:r>
                  <a:rPr altLang="ko-KR" b="0" lang="en-US" sz="13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charset="0" pitchFamily="34" typeface="Calibri"/>
                  </a:rPr>
                  <a:t>We create powerpoint templates based on new visual trend that’s fresh, relevant and always on the cutting edge. </a:t>
                </a:r>
              </a:p>
            </p:txBody>
          </p:sp>
          <p:sp>
            <p:nvSpPr>
              <p:cNvPr id="50" name="speed"/>
              <p:cNvSpPr txBox="1">
                <a:spLocks noChangeArrowheads="1"/>
              </p:cNvSpPr>
              <p:nvPr/>
            </p:nvSpPr>
            <p:spPr bwMode="auto">
              <a:xfrm>
                <a:off x="812574" y="4899163"/>
                <a:ext cx="3293970" cy="282974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dir="t" rig="threePt"/>
              </a:scene3d>
              <a:sp3d prstMaterial="matte">
                <a:bevelT h="1270" w="1270"/>
              </a:sp3d>
            </p:spPr>
            <p:txBody>
              <a:bodyPr bIns="0" lIns="0" rIns="0" tIns="0">
                <a:spAutoFit/>
                <a:sp3d/>
              </a:bodyPr>
              <a:lstStyle>
                <a:defPPr>
                  <a:defRPr lang="ko-KR"/>
                </a:defPPr>
                <a:lvl1pPr algn="l" fontAlgn="base" latinLnBrk="1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1pPr>
                <a:lvl2pPr algn="l" fontAlgn="base" latinLnBrk="1" marL="4572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2pPr>
                <a:lvl3pPr algn="l" fontAlgn="base" latinLnBrk="1" marL="9144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3pPr>
                <a:lvl4pPr algn="l" fontAlgn="base" latinLnBrk="1" marL="13716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4pPr>
                <a:lvl5pPr algn="l" fontAlgn="base" latinLnBrk="1" marL="18288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5pPr>
                <a:lvl6pPr algn="l" defTabSz="914400" eaLnBrk="1" hangingPunct="1" latinLnBrk="1" marL="22860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6pPr>
                <a:lvl7pPr algn="l" defTabSz="914400" eaLnBrk="1" hangingPunct="1" latinLnBrk="1" marL="27432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7pPr>
                <a:lvl8pPr algn="l" defTabSz="914400" eaLnBrk="1" hangingPunct="1" latinLnBrk="1" marL="32004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8pPr>
                <a:lvl9pPr algn="l" defTabSz="914400" eaLnBrk="1" hangingPunct="1" latinLnBrk="1" marL="36576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9pPr>
              </a:lstStyle>
              <a:p>
                <a:pPr algn="ctr" latinLnBrk="0"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altLang="ko-KR" b="1" lang="en-US" sz="2000">
                    <a:solidFill>
                      <a:srgbClr val="FF8A00"/>
                    </a:solidFill>
                    <a:latin charset="0" pitchFamily="34" typeface="Calibri"/>
                    <a:ea charset="0" pitchFamily="34" typeface="Tahoma"/>
                    <a:cs charset="0" panose="020b0604020202020204" pitchFamily="34" typeface="Arial"/>
                  </a:rPr>
                  <a:t>Top quality design</a:t>
                </a:r>
              </a:p>
            </p:txBody>
          </p:sp>
        </p:grpSp>
      </p:grpSp>
      <p:grpSp>
        <p:nvGrpSpPr>
          <p:cNvPr id="15367" name="Group 54"/>
          <p:cNvGrpSpPr/>
          <p:nvPr/>
        </p:nvGrpSpPr>
        <p:grpSpPr>
          <a:xfrm>
            <a:off x="8075613" y="2251075"/>
            <a:ext cx="3421062" cy="3759200"/>
            <a:chOff x="7971596" y="2150064"/>
            <a:chExt cx="3528466" cy="3877795"/>
          </a:xfrm>
        </p:grpSpPr>
        <p:sp>
          <p:nvSpPr>
            <p:cNvPr id="11" name="Rectangle 10"/>
            <p:cNvSpPr/>
            <p:nvPr/>
          </p:nvSpPr>
          <p:spPr>
            <a:xfrm>
              <a:off x="7971596" y="2618413"/>
              <a:ext cx="3528466" cy="1760402"/>
            </a:xfrm>
            <a:prstGeom prst="rect">
              <a:avLst/>
            </a:prstGeom>
            <a:blipFill>
              <a:blip r:embed="rId4">
                <a:extLst/>
              </a:blip>
              <a:stretch>
                <a:fillRect/>
              </a:stretch>
            </a:blip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ko-KR"/>
            </a:p>
          </p:txBody>
        </p:sp>
        <p:grpSp>
          <p:nvGrpSpPr>
            <p:cNvPr id="15369" name="Group 34"/>
            <p:cNvGrpSpPr/>
            <p:nvPr/>
          </p:nvGrpSpPr>
          <p:grpSpPr>
            <a:xfrm>
              <a:off x="7971596" y="2150064"/>
              <a:ext cx="3528466" cy="419100"/>
              <a:chOff x="695326" y="2258014"/>
              <a:chExt cx="3528466" cy="419100"/>
            </a:xfrm>
          </p:grpSpPr>
          <p:grpSp>
            <p:nvGrpSpPr>
              <p:cNvPr id="15376" name="Group 35"/>
              <p:cNvGrpSpPr/>
              <p:nvPr/>
            </p:nvGrpSpPr>
            <p:grpSpPr>
              <a:xfrm>
                <a:off x="695326" y="2258014"/>
                <a:ext cx="3528466" cy="419100"/>
                <a:chOff x="695326" y="2530575"/>
                <a:chExt cx="3528466" cy="4191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695326" y="2530575"/>
                  <a:ext cx="3528466" cy="419221"/>
                </a:xfrm>
                <a:prstGeom prst="rect">
                  <a:avLst/>
                </a:prstGeom>
                <a:solidFill>
                  <a:srgbClr val="41546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ko-KR"/>
                </a:p>
              </p:txBody>
            </p:sp>
            <p:grpSp>
              <p:nvGrpSpPr>
                <p:cNvPr id="15379" name="Group 38"/>
                <p:cNvGrpSpPr/>
                <p:nvPr/>
              </p:nvGrpSpPr>
              <p:grpSpPr>
                <a:xfrm>
                  <a:off x="835913" y="2687738"/>
                  <a:ext cx="3247293" cy="104775"/>
                  <a:chOff x="830178" y="2652570"/>
                  <a:chExt cx="3247293" cy="104775"/>
                </a:xfrm>
              </p:grpSpPr>
              <p:sp>
                <p:nvSpPr>
                  <p:cNvPr id="40" name="Oval 39"/>
                  <p:cNvSpPr/>
                  <p:nvPr/>
                </p:nvSpPr>
                <p:spPr>
                  <a:xfrm>
                    <a:off x="830402" y="2652614"/>
                    <a:ext cx="104790" cy="10480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altLang="en-US" lang="ko-KR"/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3972455" y="2652614"/>
                    <a:ext cx="104790" cy="10480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altLang="en-US" lang="ko-KR"/>
                  </a:p>
                </p:txBody>
              </p:sp>
            </p:grpSp>
          </p:grpSp>
          <p:sp>
            <p:nvSpPr>
              <p:cNvPr id="37" name="speed"/>
              <p:cNvSpPr txBox="1">
                <a:spLocks noChangeArrowheads="1"/>
              </p:cNvSpPr>
              <p:nvPr/>
            </p:nvSpPr>
            <p:spPr bwMode="auto">
              <a:xfrm>
                <a:off x="1199383" y="2336465"/>
                <a:ext cx="2520354" cy="282974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dir="t" rig="threePt"/>
              </a:scene3d>
              <a:sp3d prstMaterial="matte">
                <a:bevelT h="1270" w="1270"/>
              </a:sp3d>
            </p:spPr>
            <p:txBody>
              <a:bodyPr bIns="0" lIns="0" rIns="0" tIns="0">
                <a:spAutoFit/>
                <a:sp3d/>
              </a:bodyPr>
              <a:lstStyle>
                <a:defPPr>
                  <a:defRPr lang="ko-KR"/>
                </a:defPPr>
                <a:lvl1pPr algn="l" fontAlgn="base" latinLnBrk="1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1pPr>
                <a:lvl2pPr algn="l" fontAlgn="base" latinLnBrk="1" marL="4572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2pPr>
                <a:lvl3pPr algn="l" fontAlgn="base" latinLnBrk="1" marL="9144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3pPr>
                <a:lvl4pPr algn="l" fontAlgn="base" latinLnBrk="1" marL="13716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4pPr>
                <a:lvl5pPr algn="l" fontAlgn="base" latinLnBrk="1" marL="18288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5pPr>
                <a:lvl6pPr algn="l" defTabSz="914400" eaLnBrk="1" hangingPunct="1" latinLnBrk="1" marL="22860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6pPr>
                <a:lvl7pPr algn="l" defTabSz="914400" eaLnBrk="1" hangingPunct="1" latinLnBrk="1" marL="27432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7pPr>
                <a:lvl8pPr algn="l" defTabSz="914400" eaLnBrk="1" hangingPunct="1" latinLnBrk="1" marL="32004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8pPr>
                <a:lvl9pPr algn="l" defTabSz="914400" eaLnBrk="1" hangingPunct="1" latinLnBrk="1" marL="36576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9pPr>
              </a:lstStyle>
              <a:p>
                <a:pPr algn="ctr" latinLnBrk="0"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altLang="ko-KR" b="1" lang="en-US" sz="2000">
                    <a:solidFill>
                      <a:schemeClr val="bg1"/>
                    </a:solidFill>
                    <a:latin charset="0" pitchFamily="34" typeface="Calibri"/>
                    <a:ea charset="0" pitchFamily="34" typeface="Tahoma"/>
                    <a:cs charset="0" panose="020b0604020202020204" pitchFamily="34" typeface="Arial"/>
                  </a:rPr>
                  <a:t>Value 03</a:t>
                </a:r>
              </a:p>
            </p:txBody>
          </p:sp>
        </p:grpSp>
        <p:grpSp>
          <p:nvGrpSpPr>
            <p:cNvPr id="15370" name="Group 44"/>
            <p:cNvGrpSpPr/>
            <p:nvPr/>
          </p:nvGrpSpPr>
          <p:grpSpPr>
            <a:xfrm>
              <a:off x="7978835" y="4623664"/>
              <a:ext cx="3513988" cy="1404195"/>
              <a:chOff x="695326" y="5124692"/>
              <a:chExt cx="3513988" cy="858846"/>
            </a:xfrm>
          </p:grpSpPr>
          <p:sp>
            <p:nvSpPr>
              <p:cNvPr id="15374" name="Freeform 5"/>
              <p:cNvSpPr/>
              <p:nvPr/>
            </p:nvSpPr>
            <p:spPr bwMode="auto">
              <a:xfrm>
                <a:off x="695326" y="5124692"/>
                <a:ext cx="133523" cy="858846"/>
              </a:xfrm>
              <a:custGeom>
                <a:gdLst>
                  <a:gd fmla="*/ 0 w 186" name="T0"/>
                  <a:gd fmla="*/ 0 h 953" name="T1"/>
                  <a:gd fmla="*/ 179 w 186" name="T2"/>
                  <a:gd fmla="*/ 0 h 953" name="T3"/>
                  <a:gd fmla="*/ 185 w 186" name="T4"/>
                  <a:gd fmla="*/ 2 h 953" name="T5"/>
                  <a:gd fmla="*/ 186 w 186" name="T6"/>
                  <a:gd fmla="*/ 7 h 953" name="T7"/>
                  <a:gd fmla="*/ 185 w 186" name="T8"/>
                  <a:gd fmla="*/ 13 h 953" name="T9"/>
                  <a:gd fmla="*/ 179 w 186" name="T10"/>
                  <a:gd fmla="*/ 15 h 953" name="T11"/>
                  <a:gd fmla="*/ 114 w 186" name="T12"/>
                  <a:gd fmla="*/ 15 h 953" name="T13"/>
                  <a:gd fmla="*/ 114 w 186" name="T14"/>
                  <a:gd fmla="*/ 935 h 953" name="T15"/>
                  <a:gd fmla="*/ 179 w 186" name="T16"/>
                  <a:gd fmla="*/ 935 h 953" name="T17"/>
                  <a:gd fmla="*/ 183 w 186" name="T18"/>
                  <a:gd fmla="*/ 936 h 953" name="T19"/>
                  <a:gd fmla="*/ 185 w 186" name="T20"/>
                  <a:gd fmla="*/ 943 h 953" name="T21"/>
                  <a:gd fmla="*/ 179 w 186" name="T22"/>
                  <a:gd fmla="*/ 953 h 953" name="T23"/>
                  <a:gd fmla="*/ 0 w 186" name="T24"/>
                  <a:gd fmla="*/ 953 h 953" name="T25"/>
                  <a:gd fmla="*/ 0 w 186" name="T26"/>
                  <a:gd fmla="*/ 0 h 953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w 186" name="T42"/>
                  <a:gd fmla="*/ 0 h 953" name="T43"/>
                  <a:gd fmla="*/ 186 w 186" name="T44"/>
                  <a:gd fmla="*/ 953 h 953" name="T45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b="T45" l="T42" r="T44" t="T43"/>
                <a:pathLst>
                  <a:path h="953" w="186">
                    <a:moveTo>
                      <a:pt x="0" y="0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182" y="0"/>
                      <a:pt x="183" y="1"/>
                      <a:pt x="185" y="2"/>
                    </a:cubicBezTo>
                    <a:cubicBezTo>
                      <a:pt x="186" y="3"/>
                      <a:pt x="186" y="5"/>
                      <a:pt x="186" y="7"/>
                    </a:cubicBezTo>
                    <a:cubicBezTo>
                      <a:pt x="186" y="10"/>
                      <a:pt x="186" y="12"/>
                      <a:pt x="185" y="13"/>
                    </a:cubicBezTo>
                    <a:cubicBezTo>
                      <a:pt x="183" y="15"/>
                      <a:pt x="182" y="15"/>
                      <a:pt x="179" y="15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14" y="935"/>
                      <a:pt x="114" y="935"/>
                      <a:pt x="114" y="935"/>
                    </a:cubicBezTo>
                    <a:cubicBezTo>
                      <a:pt x="179" y="935"/>
                      <a:pt x="179" y="935"/>
                      <a:pt x="179" y="935"/>
                    </a:cubicBezTo>
                    <a:cubicBezTo>
                      <a:pt x="183" y="936"/>
                      <a:pt x="183" y="936"/>
                      <a:pt x="183" y="936"/>
                    </a:cubicBezTo>
                    <a:cubicBezTo>
                      <a:pt x="184" y="938"/>
                      <a:pt x="185" y="940"/>
                      <a:pt x="185" y="943"/>
                    </a:cubicBezTo>
                    <a:cubicBezTo>
                      <a:pt x="185" y="947"/>
                      <a:pt x="183" y="950"/>
                      <a:pt x="179" y="953"/>
                    </a:cubicBezTo>
                    <a:cubicBezTo>
                      <a:pt x="0" y="953"/>
                      <a:pt x="0" y="953"/>
                      <a:pt x="0" y="95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5375" name="Freeform 8"/>
              <p:cNvSpPr/>
              <p:nvPr/>
            </p:nvSpPr>
            <p:spPr bwMode="auto">
              <a:xfrm>
                <a:off x="4072991" y="5124692"/>
                <a:ext cx="136323" cy="858846"/>
              </a:xfrm>
              <a:custGeom>
                <a:gdLst>
                  <a:gd fmla="*/ 77 w 190" name="T0"/>
                  <a:gd fmla="*/ 15 h 953" name="T1"/>
                  <a:gd fmla="*/ 8 w 190" name="T2"/>
                  <a:gd fmla="*/ 15 h 953" name="T3"/>
                  <a:gd fmla="*/ 4 w 190" name="T4"/>
                  <a:gd fmla="*/ 8 h 953" name="T5"/>
                  <a:gd fmla="*/ 8 w 190" name="T6"/>
                  <a:gd fmla="*/ 0 h 953" name="T7"/>
                  <a:gd fmla="*/ 190 w 190" name="T8"/>
                  <a:gd fmla="*/ 0 h 953" name="T9"/>
                  <a:gd fmla="*/ 190 w 190" name="T10"/>
                  <a:gd fmla="*/ 953 h 953" name="T11"/>
                  <a:gd fmla="*/ 8 w 190" name="T12"/>
                  <a:gd fmla="*/ 953 h 953" name="T13"/>
                  <a:gd fmla="*/ 2 w 190" name="T14"/>
                  <a:gd fmla="*/ 950 h 953" name="T15"/>
                  <a:gd fmla="*/ 0 w 190" name="T16"/>
                  <a:gd fmla="*/ 944 h 953" name="T17"/>
                  <a:gd fmla="*/ 2 w 190" name="T18"/>
                  <a:gd fmla="*/ 937 h 953" name="T19"/>
                  <a:gd fmla="*/ 8 w 190" name="T20"/>
                  <a:gd fmla="*/ 935 h 953" name="T21"/>
                  <a:gd fmla="*/ 77 w 190" name="T22"/>
                  <a:gd fmla="*/ 935 h 953" name="T23"/>
                  <a:gd fmla="*/ 77 w 190" name="T24"/>
                  <a:gd fmla="*/ 15 h 953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w 190" name="T39"/>
                  <a:gd fmla="*/ 0 h 953" name="T40"/>
                  <a:gd fmla="*/ 190 w 190" name="T41"/>
                  <a:gd fmla="*/ 953 h 953" name="T42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b="T42" l="T39" r="T41" t="T40"/>
                <a:pathLst>
                  <a:path h="953" w="190">
                    <a:moveTo>
                      <a:pt x="77" y="15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6" y="13"/>
                      <a:pt x="4" y="10"/>
                      <a:pt x="4" y="8"/>
                    </a:cubicBezTo>
                    <a:cubicBezTo>
                      <a:pt x="4" y="5"/>
                      <a:pt x="6" y="2"/>
                      <a:pt x="8" y="0"/>
                    </a:cubicBezTo>
                    <a:cubicBezTo>
                      <a:pt x="190" y="0"/>
                      <a:pt x="190" y="0"/>
                      <a:pt x="190" y="0"/>
                    </a:cubicBezTo>
                    <a:cubicBezTo>
                      <a:pt x="190" y="953"/>
                      <a:pt x="190" y="953"/>
                      <a:pt x="190" y="953"/>
                    </a:cubicBezTo>
                    <a:cubicBezTo>
                      <a:pt x="8" y="953"/>
                      <a:pt x="8" y="953"/>
                      <a:pt x="8" y="953"/>
                    </a:cubicBezTo>
                    <a:cubicBezTo>
                      <a:pt x="6" y="953"/>
                      <a:pt x="4" y="952"/>
                      <a:pt x="2" y="950"/>
                    </a:cubicBezTo>
                    <a:cubicBezTo>
                      <a:pt x="1" y="949"/>
                      <a:pt x="0" y="947"/>
                      <a:pt x="0" y="944"/>
                    </a:cubicBezTo>
                    <a:cubicBezTo>
                      <a:pt x="0" y="941"/>
                      <a:pt x="1" y="939"/>
                      <a:pt x="2" y="937"/>
                    </a:cubicBezTo>
                    <a:cubicBezTo>
                      <a:pt x="4" y="935"/>
                      <a:pt x="6" y="935"/>
                      <a:pt x="8" y="935"/>
                    </a:cubicBezTo>
                    <a:cubicBezTo>
                      <a:pt x="77" y="935"/>
                      <a:pt x="77" y="935"/>
                      <a:pt x="77" y="935"/>
                    </a:cubicBezTo>
                    <a:lnTo>
                      <a:pt x="77" y="15"/>
                    </a:lnTo>
                    <a:close/>
                  </a:path>
                </a:pathLst>
              </a:custGeom>
              <a:solidFill>
                <a:srgbClr val="FF8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</p:grpSp>
        <p:grpSp>
          <p:nvGrpSpPr>
            <p:cNvPr id="15371" name="Group 50"/>
            <p:cNvGrpSpPr/>
            <p:nvPr/>
          </p:nvGrpSpPr>
          <p:grpSpPr>
            <a:xfrm>
              <a:off x="8088844" y="4846243"/>
              <a:ext cx="3293970" cy="1013446"/>
              <a:chOff x="812574" y="4899163"/>
              <a:chExt cx="3293970" cy="1013446"/>
            </a:xfrm>
          </p:grpSpPr>
          <p:sp>
            <p:nvSpPr>
              <p:cNvPr id="52" name="Rectangle 3"/>
              <p:cNvSpPr txBox="1">
                <a:spLocks noChangeArrowheads="1"/>
              </p:cNvSpPr>
              <p:nvPr/>
            </p:nvSpPr>
            <p:spPr bwMode="auto">
              <a:xfrm>
                <a:off x="893444" y="5194848"/>
                <a:ext cx="3132231" cy="709664"/>
              </a:xfrm>
              <a:prstGeom prst="rect">
                <a:avLst/>
              </a:prstGeom>
              <a:noFill/>
              <a:extLst/>
            </p:spPr>
            <p:txBody>
              <a:bodyPr bIns="46800" lIns="90000" rIns="90000" t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altLang="en-US" b="1" baseline="0" lang="ko-KR" sz="4400">
                    <a:solidFill>
                      <a:schemeClr val="bg1"/>
                    </a:solidFill>
                    <a:effectLst>
                      <a:outerShdw algn="t" blurRad="12700" dir="5400000" dist="25400" rotWithShape="0">
                        <a:prstClr val="black">
                          <a:alpha val="50000"/>
                        </a:prstClr>
                      </a:outerShdw>
                    </a:effectLst>
                    <a:latin charset="0" pitchFamily="34" typeface="Tahoma"/>
                    <a:ea charset="0" pitchFamily="34" typeface="Tahoma"/>
                    <a:cs charset="0" pitchFamily="34" typeface="Tahoma"/>
                  </a:defRPr>
                </a:lvl1pPr>
              </a:lstStyle>
              <a:p>
                <a:pPr fontAlgn="auto">
                  <a:spcAft>
                    <a:spcPct val="0"/>
                  </a:spcAft>
                  <a:defRPr/>
                </a:pPr>
                <a:r>
                  <a:rPr altLang="ko-KR" b="0" lang="en-US" sz="13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charset="0" pitchFamily="34" typeface="Calibri"/>
                  </a:rPr>
                  <a:t>We create powerpoint templates based on new visual trend that’s fresh, relevant and always on the cutting edge. </a:t>
                </a:r>
              </a:p>
            </p:txBody>
          </p:sp>
          <p:sp>
            <p:nvSpPr>
              <p:cNvPr id="53" name="speed"/>
              <p:cNvSpPr txBox="1">
                <a:spLocks noChangeArrowheads="1"/>
              </p:cNvSpPr>
              <p:nvPr/>
            </p:nvSpPr>
            <p:spPr bwMode="auto">
              <a:xfrm>
                <a:off x="812575" y="4899163"/>
                <a:ext cx="3293970" cy="282974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dir="t" rig="threePt"/>
              </a:scene3d>
              <a:sp3d prstMaterial="matte">
                <a:bevelT h="1270" w="1270"/>
              </a:sp3d>
            </p:spPr>
            <p:txBody>
              <a:bodyPr bIns="0" lIns="0" rIns="0" tIns="0">
                <a:spAutoFit/>
                <a:sp3d/>
              </a:bodyPr>
              <a:lstStyle>
                <a:defPPr>
                  <a:defRPr lang="ko-KR"/>
                </a:defPPr>
                <a:lvl1pPr algn="l" fontAlgn="base" latinLnBrk="1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1pPr>
                <a:lvl2pPr algn="l" fontAlgn="base" latinLnBrk="1" marL="4572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2pPr>
                <a:lvl3pPr algn="l" fontAlgn="base" latinLnBrk="1" marL="9144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3pPr>
                <a:lvl4pPr algn="l" fontAlgn="base" latinLnBrk="1" marL="13716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4pPr>
                <a:lvl5pPr algn="l" fontAlgn="base" latinLnBrk="1" marL="1828800" rtl="0">
                  <a:spcBef>
                    <a:spcPct val="0"/>
                  </a:spcBef>
                  <a:spcAft>
                    <a:spcPct val="0"/>
                  </a:spcAft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5pPr>
                <a:lvl6pPr algn="l" defTabSz="914400" eaLnBrk="1" hangingPunct="1" latinLnBrk="1" marL="22860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6pPr>
                <a:lvl7pPr algn="l" defTabSz="914400" eaLnBrk="1" hangingPunct="1" latinLnBrk="1" marL="27432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7pPr>
                <a:lvl8pPr algn="l" defTabSz="914400" eaLnBrk="1" hangingPunct="1" latinLnBrk="1" marL="32004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8pPr>
                <a:lvl9pPr algn="l" defTabSz="914400" eaLnBrk="1" hangingPunct="1" latinLnBrk="1" marL="3657600" rtl="0">
                  <a:defRPr kern="1200" kumimoji="1">
                    <a:solidFill>
                      <a:schemeClr val="tx1"/>
                    </a:solidFill>
                    <a:latin charset="-127" pitchFamily="50" typeface="굴림"/>
                    <a:ea charset="-127" pitchFamily="50" typeface="굴림"/>
                    <a:cs typeface="+mn-cs"/>
                  </a:defRPr>
                </a:lvl9pPr>
              </a:lstStyle>
              <a:p>
                <a:pPr algn="ctr" latinLnBrk="0"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altLang="ko-KR" b="1" lang="en-US" sz="2000">
                    <a:solidFill>
                      <a:srgbClr val="FF8A00"/>
                    </a:solidFill>
                    <a:latin charset="0" pitchFamily="34" typeface="Calibri"/>
                    <a:ea charset="0" pitchFamily="34" typeface="Tahoma"/>
                    <a:cs charset="0" panose="020b0604020202020204" pitchFamily="34" typeface="Arial"/>
                  </a:rPr>
                  <a:t>Contemporary Colors</a:t>
                </a:r>
              </a:p>
            </p:txBody>
          </p:sp>
        </p:grpSp>
      </p:grp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algn="tl" blurRad="25400" dir="2700000" dist="127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ct val="0"/>
              </a:spcBef>
              <a:spcAft>
                <a:spcPct val="0"/>
              </a:spcAft>
              <a:defRPr/>
            </a:pPr>
            <a:endParaRPr altLang="en-US" lang="ko-KR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36448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>
              <a:lnSpc>
                <a:spcPct val="80000"/>
              </a:lnSpc>
              <a:spcAft>
                <a:spcPct val="0"/>
              </a:spcAft>
              <a:defRPr/>
            </a:pPr>
            <a:r>
              <a:rPr altLang="ko-KR" 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Slide main title</a:t>
            </a:r>
          </a:p>
        </p:txBody>
      </p:sp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4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 lIns="0" rIns="0" tIns="0">
            <a:spAutoFit/>
          </a:bodyPr>
          <a:lstStyle/>
          <a:p>
            <a:r>
              <a:rPr altLang="ko-KR" b="1" lang="en-US">
                <a:solidFill>
                  <a:schemeClr val="bg1"/>
                </a:solidFill>
                <a:latin charset="0" pitchFamily="34" typeface="Calibri"/>
                <a:ea typeface="맑은 고딕"/>
                <a:cs charset="0" pitchFamily="34" typeface="Tahoma"/>
              </a:rPr>
              <a:t>Design inspiration For presentation</a:t>
            </a:r>
          </a:p>
        </p:txBody>
      </p:sp>
      <p:grpSp>
        <p:nvGrpSpPr>
          <p:cNvPr id="6" name="그룹 9"/>
          <p:cNvGrpSpPr/>
          <p:nvPr/>
        </p:nvGrpSpPr>
        <p:grpSpPr>
          <a:xfrm>
            <a:off x="3800475" y="2006740"/>
            <a:ext cx="7600950" cy="3876984"/>
            <a:chOff x="260350" y="1492250"/>
            <a:chExt cx="8620125" cy="4689475"/>
          </a:xfrm>
          <a:solidFill>
            <a:schemeClr val="bg1">
              <a:lumMod val="95000"/>
            </a:schemeClr>
          </a:solidFill>
          <a:effectLst/>
        </p:grpSpPr>
        <p:grpSp>
          <p:nvGrpSpPr>
            <p:cNvPr id="7" name="그룹 10"/>
            <p:cNvGrpSpPr/>
            <p:nvPr/>
          </p:nvGrpSpPr>
          <p:grpSpPr>
            <a:xfrm>
              <a:off x="260350" y="1555750"/>
              <a:ext cx="4768850" cy="4340225"/>
              <a:chOff x="260350" y="1555750"/>
              <a:chExt cx="4768850" cy="4340225"/>
            </a:xfrm>
            <a:grpFill/>
          </p:grpSpPr>
          <p:sp>
            <p:nvSpPr>
              <p:cNvPr id="183" name="Freeform 1477"/>
              <p:cNvSpPr/>
              <p:nvPr/>
            </p:nvSpPr>
            <p:spPr bwMode="auto">
              <a:xfrm>
                <a:off x="1241425" y="4889500"/>
                <a:ext cx="177800" cy="209550"/>
              </a:xfrm>
              <a:custGeom>
                <a:gdLst>
                  <a:gd fmla="*/ 74 w 112" name="T0"/>
                  <a:gd fmla="*/ 12 h 132" name="T1"/>
                  <a:gd fmla="*/ 90 w 112" name="T2"/>
                  <a:gd fmla="*/ 16 h 132" name="T3"/>
                  <a:gd fmla="*/ 108 w 112" name="T4"/>
                  <a:gd fmla="*/ 26 h 132" name="T5"/>
                  <a:gd fmla="*/ 110 w 112" name="T6"/>
                  <a:gd fmla="*/ 34 h 132" name="T7"/>
                  <a:gd fmla="*/ 108 w 112" name="T8"/>
                  <a:gd fmla="*/ 42 h 132" name="T9"/>
                  <a:gd fmla="*/ 108 w 112" name="T10"/>
                  <a:gd fmla="*/ 52 h 132" name="T11"/>
                  <a:gd fmla="*/ 108 w 112" name="T12"/>
                  <a:gd fmla="*/ 66 h 132" name="T13"/>
                  <a:gd fmla="*/ 106 w 112" name="T14"/>
                  <a:gd fmla="*/ 70 h 132" name="T15"/>
                  <a:gd fmla="*/ 108 w 112" name="T16"/>
                  <a:gd fmla="*/ 76 h 132" name="T17"/>
                  <a:gd fmla="*/ 108 w 112" name="T18"/>
                  <a:gd fmla="*/ 84 h 132" name="T19"/>
                  <a:gd fmla="*/ 106 w 112" name="T20"/>
                  <a:gd fmla="*/ 92 h 132" name="T21"/>
                  <a:gd fmla="*/ 108 w 112" name="T22"/>
                  <a:gd fmla="*/ 98 h 132" name="T23"/>
                  <a:gd fmla="*/ 108 w 112" name="T24"/>
                  <a:gd fmla="*/ 106 h 132" name="T25"/>
                  <a:gd fmla="*/ 110 w 112" name="T26"/>
                  <a:gd fmla="*/ 110 h 132" name="T27"/>
                  <a:gd fmla="*/ 92 w 112" name="T28"/>
                  <a:gd fmla="*/ 132 h 132" name="T29"/>
                  <a:gd fmla="*/ 84 w 112" name="T30"/>
                  <a:gd fmla="*/ 130 h 132" name="T31"/>
                  <a:gd fmla="*/ 80 w 112" name="T32"/>
                  <a:gd fmla="*/ 128 h 132" name="T33"/>
                  <a:gd fmla="*/ 70 w 112" name="T34"/>
                  <a:gd fmla="*/ 130 h 132" name="T35"/>
                  <a:gd fmla="*/ 62 w 112" name="T36"/>
                  <a:gd fmla="*/ 128 h 132" name="T37"/>
                  <a:gd fmla="*/ 56 w 112" name="T38"/>
                  <a:gd fmla="*/ 122 h 132" name="T39"/>
                  <a:gd fmla="*/ 52 w 112" name="T40"/>
                  <a:gd fmla="*/ 122 h 132" name="T41"/>
                  <a:gd fmla="*/ 46 w 112" name="T42"/>
                  <a:gd fmla="*/ 120 h 132" name="T43"/>
                  <a:gd fmla="*/ 44 w 112" name="T44"/>
                  <a:gd fmla="*/ 110 h 132" name="T45"/>
                  <a:gd fmla="*/ 46 w 112" name="T46"/>
                  <a:gd fmla="*/ 104 h 132" name="T47"/>
                  <a:gd fmla="*/ 40 w 112" name="T48"/>
                  <a:gd fmla="*/ 102 h 132" name="T49"/>
                  <a:gd fmla="*/ 36 w 112" name="T50"/>
                  <a:gd fmla="*/ 96 h 132" name="T51"/>
                  <a:gd fmla="*/ 30 w 112" name="T52"/>
                  <a:gd fmla="*/ 86 h 132" name="T53"/>
                  <a:gd fmla="*/ 22 w 112" name="T54"/>
                  <a:gd fmla="*/ 84 h 132" name="T55"/>
                  <a:gd fmla="*/ 18 w 112" name="T56"/>
                  <a:gd fmla="*/ 80 h 132" name="T57"/>
                  <a:gd fmla="*/ 16 w 112" name="T58"/>
                  <a:gd fmla="*/ 78 h 132" name="T59"/>
                  <a:gd fmla="*/ 8 w 112" name="T60"/>
                  <a:gd fmla="*/ 66 h 132" name="T61"/>
                  <a:gd fmla="*/ 4 w 112" name="T62"/>
                  <a:gd fmla="*/ 60 h 132" name="T63"/>
                  <a:gd fmla="*/ 2 w 112" name="T64"/>
                  <a:gd fmla="*/ 58 h 132" name="T65"/>
                  <a:gd fmla="*/ 0 w 112" name="T66"/>
                  <a:gd fmla="*/ 48 h 132" name="T67"/>
                  <a:gd fmla="*/ 8 w 112" name="T68"/>
                  <a:gd fmla="*/ 50 h 132" name="T69"/>
                  <a:gd fmla="*/ 16 w 112" name="T70"/>
                  <a:gd fmla="*/ 48 h 132" name="T71"/>
                  <a:gd fmla="*/ 22 w 112" name="T72"/>
                  <a:gd fmla="*/ 48 h 132" name="T73"/>
                  <a:gd fmla="*/ 38 w 112" name="T74"/>
                  <a:gd fmla="*/ 44 h 132" name="T75"/>
                  <a:gd fmla="*/ 44 w 112" name="T76"/>
                  <a:gd fmla="*/ 34 h 132" name="T77"/>
                  <a:gd fmla="*/ 46 w 112" name="T78"/>
                  <a:gd fmla="*/ 26 h 132" name="T79"/>
                  <a:gd fmla="*/ 52 w 112" name="T80"/>
                  <a:gd fmla="*/ 24 h 132" name="T81"/>
                  <a:gd fmla="*/ 54 w 112" name="T82"/>
                  <a:gd fmla="*/ 18 h 132" name="T83"/>
                  <a:gd fmla="*/ 58 w 112" name="T84"/>
                  <a:gd fmla="*/ 12 h 132" name="T85"/>
                  <a:gd fmla="*/ 76 w 112" name="T86"/>
                  <a:gd fmla="*/ 0 h 132" name="T87"/>
                  <a:gd fmla="*/ 76 w 112" name="T88"/>
                  <a:gd fmla="*/ 0 h 132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132" w="112">
                    <a:moveTo>
                      <a:pt x="76" y="0"/>
                    </a:moveTo>
                    <a:lnTo>
                      <a:pt x="74" y="12"/>
                    </a:lnTo>
                    <a:lnTo>
                      <a:pt x="82" y="14"/>
                    </a:lnTo>
                    <a:lnTo>
                      <a:pt x="90" y="16"/>
                    </a:lnTo>
                    <a:lnTo>
                      <a:pt x="98" y="22"/>
                    </a:lnTo>
                    <a:lnTo>
                      <a:pt x="108" y="26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08" y="36"/>
                    </a:lnTo>
                    <a:lnTo>
                      <a:pt x="108" y="42"/>
                    </a:lnTo>
                    <a:lnTo>
                      <a:pt x="106" y="48"/>
                    </a:lnTo>
                    <a:lnTo>
                      <a:pt x="108" y="52"/>
                    </a:lnTo>
                    <a:lnTo>
                      <a:pt x="112" y="60"/>
                    </a:lnTo>
                    <a:lnTo>
                      <a:pt x="108" y="66"/>
                    </a:lnTo>
                    <a:lnTo>
                      <a:pt x="106" y="68"/>
                    </a:lnTo>
                    <a:lnTo>
                      <a:pt x="106" y="70"/>
                    </a:lnTo>
                    <a:lnTo>
                      <a:pt x="106" y="72"/>
                    </a:lnTo>
                    <a:lnTo>
                      <a:pt x="108" y="76"/>
                    </a:lnTo>
                    <a:lnTo>
                      <a:pt x="108" y="78"/>
                    </a:lnTo>
                    <a:lnTo>
                      <a:pt x="108" y="84"/>
                    </a:lnTo>
                    <a:lnTo>
                      <a:pt x="108" y="88"/>
                    </a:lnTo>
                    <a:lnTo>
                      <a:pt x="106" y="92"/>
                    </a:lnTo>
                    <a:lnTo>
                      <a:pt x="108" y="94"/>
                    </a:lnTo>
                    <a:lnTo>
                      <a:pt x="108" y="98"/>
                    </a:lnTo>
                    <a:lnTo>
                      <a:pt x="106" y="104"/>
                    </a:lnTo>
                    <a:lnTo>
                      <a:pt x="108" y="106"/>
                    </a:lnTo>
                    <a:lnTo>
                      <a:pt x="110" y="106"/>
                    </a:lnTo>
                    <a:lnTo>
                      <a:pt x="110" y="110"/>
                    </a:lnTo>
                    <a:lnTo>
                      <a:pt x="102" y="120"/>
                    </a:lnTo>
                    <a:lnTo>
                      <a:pt x="92" y="132"/>
                    </a:lnTo>
                    <a:lnTo>
                      <a:pt x="90" y="130"/>
                    </a:lnTo>
                    <a:lnTo>
                      <a:pt x="84" y="130"/>
                    </a:lnTo>
                    <a:lnTo>
                      <a:pt x="80" y="130"/>
                    </a:lnTo>
                    <a:lnTo>
                      <a:pt x="80" y="128"/>
                    </a:lnTo>
                    <a:lnTo>
                      <a:pt x="74" y="128"/>
                    </a:lnTo>
                    <a:lnTo>
                      <a:pt x="70" y="130"/>
                    </a:lnTo>
                    <a:lnTo>
                      <a:pt x="64" y="128"/>
                    </a:lnTo>
                    <a:lnTo>
                      <a:pt x="62" y="128"/>
                    </a:lnTo>
                    <a:lnTo>
                      <a:pt x="58" y="128"/>
                    </a:lnTo>
                    <a:lnTo>
                      <a:pt x="56" y="122"/>
                    </a:lnTo>
                    <a:lnTo>
                      <a:pt x="54" y="122"/>
                    </a:lnTo>
                    <a:lnTo>
                      <a:pt x="52" y="122"/>
                    </a:lnTo>
                    <a:lnTo>
                      <a:pt x="48" y="122"/>
                    </a:lnTo>
                    <a:lnTo>
                      <a:pt x="46" y="120"/>
                    </a:lnTo>
                    <a:lnTo>
                      <a:pt x="44" y="116"/>
                    </a:lnTo>
                    <a:lnTo>
                      <a:pt x="44" y="110"/>
                    </a:lnTo>
                    <a:lnTo>
                      <a:pt x="46" y="106"/>
                    </a:lnTo>
                    <a:lnTo>
                      <a:pt x="46" y="104"/>
                    </a:lnTo>
                    <a:lnTo>
                      <a:pt x="44" y="104"/>
                    </a:lnTo>
                    <a:lnTo>
                      <a:pt x="40" y="102"/>
                    </a:lnTo>
                    <a:lnTo>
                      <a:pt x="38" y="98"/>
                    </a:lnTo>
                    <a:lnTo>
                      <a:pt x="36" y="96"/>
                    </a:lnTo>
                    <a:lnTo>
                      <a:pt x="36" y="88"/>
                    </a:lnTo>
                    <a:lnTo>
                      <a:pt x="30" y="86"/>
                    </a:lnTo>
                    <a:lnTo>
                      <a:pt x="26" y="80"/>
                    </a:lnTo>
                    <a:lnTo>
                      <a:pt x="22" y="84"/>
                    </a:lnTo>
                    <a:lnTo>
                      <a:pt x="20" y="84"/>
                    </a:lnTo>
                    <a:lnTo>
                      <a:pt x="18" y="80"/>
                    </a:lnTo>
                    <a:lnTo>
                      <a:pt x="18" y="78"/>
                    </a:lnTo>
                    <a:lnTo>
                      <a:pt x="16" y="78"/>
                    </a:lnTo>
                    <a:lnTo>
                      <a:pt x="10" y="70"/>
                    </a:lnTo>
                    <a:lnTo>
                      <a:pt x="8" y="66"/>
                    </a:lnTo>
                    <a:lnTo>
                      <a:pt x="8" y="62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0" y="52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6" y="48"/>
                    </a:lnTo>
                    <a:lnTo>
                      <a:pt x="20" y="48"/>
                    </a:lnTo>
                    <a:lnTo>
                      <a:pt x="22" y="48"/>
                    </a:lnTo>
                    <a:lnTo>
                      <a:pt x="34" y="44"/>
                    </a:lnTo>
                    <a:lnTo>
                      <a:pt x="38" y="44"/>
                    </a:lnTo>
                    <a:lnTo>
                      <a:pt x="44" y="42"/>
                    </a:lnTo>
                    <a:lnTo>
                      <a:pt x="44" y="34"/>
                    </a:lnTo>
                    <a:lnTo>
                      <a:pt x="46" y="30"/>
                    </a:lnTo>
                    <a:lnTo>
                      <a:pt x="46" y="26"/>
                    </a:lnTo>
                    <a:lnTo>
                      <a:pt x="48" y="26"/>
                    </a:lnTo>
                    <a:lnTo>
                      <a:pt x="52" y="24"/>
                    </a:lnTo>
                    <a:lnTo>
                      <a:pt x="54" y="22"/>
                    </a:lnTo>
                    <a:lnTo>
                      <a:pt x="54" y="18"/>
                    </a:lnTo>
                    <a:lnTo>
                      <a:pt x="56" y="14"/>
                    </a:lnTo>
                    <a:lnTo>
                      <a:pt x="58" y="12"/>
                    </a:lnTo>
                    <a:lnTo>
                      <a:pt x="64" y="8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4" name="Freeform 1478"/>
              <p:cNvSpPr/>
              <p:nvPr/>
            </p:nvSpPr>
            <p:spPr bwMode="auto">
              <a:xfrm>
                <a:off x="1165225" y="4692650"/>
                <a:ext cx="263525" cy="276225"/>
              </a:xfrm>
              <a:custGeom>
                <a:gdLst>
                  <a:gd fmla="*/ 36 w 166" name="T0"/>
                  <a:gd fmla="*/ 166 h 174" name="T1"/>
                  <a:gd fmla="*/ 42 w 166" name="T2"/>
                  <a:gd fmla="*/ 168 h 174" name="T3"/>
                  <a:gd fmla="*/ 46 w 166" name="T4"/>
                  <a:gd fmla="*/ 172 h 174" name="T5"/>
                  <a:gd fmla="*/ 54 w 166" name="T6"/>
                  <a:gd fmla="*/ 174 h 174" name="T7"/>
                  <a:gd fmla="*/ 62 w 166" name="T8"/>
                  <a:gd fmla="*/ 172 h 174" name="T9"/>
                  <a:gd fmla="*/ 70 w 166" name="T10"/>
                  <a:gd fmla="*/ 172 h 174" name="T11"/>
                  <a:gd fmla="*/ 84 w 166" name="T12"/>
                  <a:gd fmla="*/ 168 h 174" name="T13"/>
                  <a:gd fmla="*/ 90 w 166" name="T14"/>
                  <a:gd fmla="*/ 158 h 174" name="T15"/>
                  <a:gd fmla="*/ 92 w 166" name="T16"/>
                  <a:gd fmla="*/ 150 h 174" name="T17"/>
                  <a:gd fmla="*/ 98 w 166" name="T18"/>
                  <a:gd fmla="*/ 148 h 174" name="T19"/>
                  <a:gd fmla="*/ 100 w 166" name="T20"/>
                  <a:gd fmla="*/ 142 h 174" name="T21"/>
                  <a:gd fmla="*/ 106 w 166" name="T22"/>
                  <a:gd fmla="*/ 136 h 174" name="T23"/>
                  <a:gd fmla="*/ 124 w 166" name="T24"/>
                  <a:gd fmla="*/ 128 h 174" name="T25"/>
                  <a:gd fmla="*/ 124 w 166" name="T26"/>
                  <a:gd fmla="*/ 122 h 174" name="T27"/>
                  <a:gd fmla="*/ 118 w 166" name="T28"/>
                  <a:gd fmla="*/ 118 h 174" name="T29"/>
                  <a:gd fmla="*/ 152 w 166" name="T30"/>
                  <a:gd fmla="*/ 96 h 174" name="T31"/>
                  <a:gd fmla="*/ 152 w 166" name="T32"/>
                  <a:gd fmla="*/ 86 h 174" name="T33"/>
                  <a:gd fmla="*/ 154 w 166" name="T34"/>
                  <a:gd fmla="*/ 76 h 174" name="T35"/>
                  <a:gd fmla="*/ 162 w 166" name="T36"/>
                  <a:gd fmla="*/ 68 h 174" name="T37"/>
                  <a:gd fmla="*/ 162 w 166" name="T38"/>
                  <a:gd fmla="*/ 64 h 174" name="T39"/>
                  <a:gd fmla="*/ 156 w 166" name="T40"/>
                  <a:gd fmla="*/ 50 h 174" name="T41"/>
                  <a:gd fmla="*/ 158 w 166" name="T42"/>
                  <a:gd fmla="*/ 48 h 174" name="T43"/>
                  <a:gd fmla="*/ 166 w 166" name="T44"/>
                  <a:gd fmla="*/ 40 h 174" name="T45"/>
                  <a:gd fmla="*/ 164 w 166" name="T46"/>
                  <a:gd fmla="*/ 36 h 174" name="T47"/>
                  <a:gd fmla="*/ 164 w 166" name="T48"/>
                  <a:gd fmla="*/ 24 h 174" name="T49"/>
                  <a:gd fmla="*/ 156 w 166" name="T50"/>
                  <a:gd fmla="*/ 18 h 174" name="T51"/>
                  <a:gd fmla="*/ 148 w 166" name="T52"/>
                  <a:gd fmla="*/ 12 h 174" name="T53"/>
                  <a:gd fmla="*/ 144 w 166" name="T54"/>
                  <a:gd fmla="*/ 10 h 174" name="T55"/>
                  <a:gd fmla="*/ 144 w 166" name="T56"/>
                  <a:gd fmla="*/ 4 h 174" name="T57"/>
                  <a:gd fmla="*/ 138 w 166" name="T58"/>
                  <a:gd fmla="*/ 4 h 174" name="T59"/>
                  <a:gd fmla="*/ 128 w 166" name="T60"/>
                  <a:gd fmla="*/ 6 h 174" name="T61"/>
                  <a:gd fmla="*/ 124 w 166" name="T62"/>
                  <a:gd fmla="*/ 0 h 174" name="T63"/>
                  <a:gd fmla="*/ 92 w 166" name="T64"/>
                  <a:gd fmla="*/ 12 h 174" name="T65"/>
                  <a:gd fmla="*/ 88 w 166" name="T66"/>
                  <a:gd fmla="*/ 18 h 174" name="T67"/>
                  <a:gd fmla="*/ 90 w 166" name="T68"/>
                  <a:gd fmla="*/ 28 h 174" name="T69"/>
                  <a:gd fmla="*/ 92 w 166" name="T70"/>
                  <a:gd fmla="*/ 36 h 174" name="T71"/>
                  <a:gd fmla="*/ 90 w 166" name="T72"/>
                  <a:gd fmla="*/ 48 h 174" name="T73"/>
                  <a:gd fmla="*/ 98 w 166" name="T74"/>
                  <a:gd fmla="*/ 56 h 174" name="T75"/>
                  <a:gd fmla="*/ 108 w 166" name="T76"/>
                  <a:gd fmla="*/ 60 h 174" name="T77"/>
                  <a:gd fmla="*/ 112 w 166" name="T78"/>
                  <a:gd fmla="*/ 64 h 174" name="T79"/>
                  <a:gd fmla="*/ 120 w 166" name="T80"/>
                  <a:gd fmla="*/ 82 h 174" name="T81"/>
                  <a:gd fmla="*/ 108 w 166" name="T82"/>
                  <a:gd fmla="*/ 82 h 174" name="T83"/>
                  <a:gd fmla="*/ 100 w 166" name="T84"/>
                  <a:gd fmla="*/ 78 h 174" name="T85"/>
                  <a:gd fmla="*/ 100 w 166" name="T86"/>
                  <a:gd fmla="*/ 70 h 174" name="T87"/>
                  <a:gd fmla="*/ 96 w 166" name="T88"/>
                  <a:gd fmla="*/ 68 h 174" name="T89"/>
                  <a:gd fmla="*/ 90 w 166" name="T90"/>
                  <a:gd fmla="*/ 66 h 174" name="T91"/>
                  <a:gd fmla="*/ 84 w 166" name="T92"/>
                  <a:gd fmla="*/ 58 h 174" name="T93"/>
                  <a:gd fmla="*/ 82 w 166" name="T94"/>
                  <a:gd fmla="*/ 52 h 174" name="T95"/>
                  <a:gd fmla="*/ 74 w 166" name="T96"/>
                  <a:gd fmla="*/ 52 h 174" name="T97"/>
                  <a:gd fmla="*/ 70 w 166" name="T98"/>
                  <a:gd fmla="*/ 58 h 174" name="T99"/>
                  <a:gd fmla="*/ 54 w 166" name="T100"/>
                  <a:gd fmla="*/ 56 h 174" name="T101"/>
                  <a:gd fmla="*/ 52 w 166" name="T102"/>
                  <a:gd fmla="*/ 46 h 174" name="T103"/>
                  <a:gd fmla="*/ 44 w 166" name="T104"/>
                  <a:gd fmla="*/ 50 h 174" name="T105"/>
                  <a:gd fmla="*/ 42 w 166" name="T106"/>
                  <a:gd fmla="*/ 40 h 174" name="T107"/>
                  <a:gd fmla="*/ 36 w 166" name="T108"/>
                  <a:gd fmla="*/ 52 h 174" name="T109"/>
                  <a:gd fmla="*/ 34 w 166" name="T110"/>
                  <a:gd fmla="*/ 60 h 174" name="T111"/>
                  <a:gd fmla="*/ 34 w 166" name="T112"/>
                  <a:gd fmla="*/ 74 h 174" name="T113"/>
                  <a:gd fmla="*/ 0 w 166" name="T114"/>
                  <a:gd fmla="*/ 138 h 174" name="T115"/>
                  <a:gd fmla="*/ 6 w 166" name="T116"/>
                  <a:gd fmla="*/ 146 h 174" name="T117"/>
                  <a:gd fmla="*/ 10 w 166" name="T118"/>
                  <a:gd fmla="*/ 158 h 174" name="T119"/>
                  <a:gd fmla="*/ 16 w 166" name="T120"/>
                  <a:gd fmla="*/ 166 h 174" name="T121"/>
                  <a:gd fmla="*/ 20 w 166" name="T122"/>
                  <a:gd fmla="*/ 168 h 174" name="T123"/>
                  <a:gd fmla="*/ 20 w 166" name="T124"/>
                  <a:gd fmla="*/ 168 h 174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174" w="166">
                    <a:moveTo>
                      <a:pt x="20" y="168"/>
                    </a:moveTo>
                    <a:lnTo>
                      <a:pt x="36" y="166"/>
                    </a:lnTo>
                    <a:lnTo>
                      <a:pt x="38" y="166"/>
                    </a:lnTo>
                    <a:lnTo>
                      <a:pt x="42" y="168"/>
                    </a:lnTo>
                    <a:lnTo>
                      <a:pt x="44" y="172"/>
                    </a:lnTo>
                    <a:lnTo>
                      <a:pt x="46" y="172"/>
                    </a:lnTo>
                    <a:lnTo>
                      <a:pt x="50" y="174"/>
                    </a:lnTo>
                    <a:lnTo>
                      <a:pt x="54" y="174"/>
                    </a:lnTo>
                    <a:lnTo>
                      <a:pt x="56" y="174"/>
                    </a:lnTo>
                    <a:lnTo>
                      <a:pt x="62" y="172"/>
                    </a:lnTo>
                    <a:lnTo>
                      <a:pt x="66" y="172"/>
                    </a:lnTo>
                    <a:lnTo>
                      <a:pt x="70" y="172"/>
                    </a:lnTo>
                    <a:lnTo>
                      <a:pt x="80" y="168"/>
                    </a:lnTo>
                    <a:lnTo>
                      <a:pt x="84" y="168"/>
                    </a:lnTo>
                    <a:lnTo>
                      <a:pt x="90" y="166"/>
                    </a:lnTo>
                    <a:lnTo>
                      <a:pt x="90" y="158"/>
                    </a:lnTo>
                    <a:lnTo>
                      <a:pt x="92" y="154"/>
                    </a:lnTo>
                    <a:lnTo>
                      <a:pt x="92" y="150"/>
                    </a:lnTo>
                    <a:lnTo>
                      <a:pt x="96" y="150"/>
                    </a:lnTo>
                    <a:lnTo>
                      <a:pt x="98" y="148"/>
                    </a:lnTo>
                    <a:lnTo>
                      <a:pt x="100" y="146"/>
                    </a:lnTo>
                    <a:lnTo>
                      <a:pt x="100" y="142"/>
                    </a:lnTo>
                    <a:lnTo>
                      <a:pt x="102" y="138"/>
                    </a:lnTo>
                    <a:lnTo>
                      <a:pt x="106" y="136"/>
                    </a:lnTo>
                    <a:lnTo>
                      <a:pt x="110" y="132"/>
                    </a:lnTo>
                    <a:lnTo>
                      <a:pt x="124" y="128"/>
                    </a:lnTo>
                    <a:lnTo>
                      <a:pt x="124" y="124"/>
                    </a:lnTo>
                    <a:lnTo>
                      <a:pt x="124" y="122"/>
                    </a:lnTo>
                    <a:lnTo>
                      <a:pt x="120" y="120"/>
                    </a:lnTo>
                    <a:lnTo>
                      <a:pt x="118" y="118"/>
                    </a:lnTo>
                    <a:lnTo>
                      <a:pt x="152" y="106"/>
                    </a:lnTo>
                    <a:lnTo>
                      <a:pt x="152" y="96"/>
                    </a:lnTo>
                    <a:lnTo>
                      <a:pt x="152" y="92"/>
                    </a:lnTo>
                    <a:lnTo>
                      <a:pt x="152" y="86"/>
                    </a:lnTo>
                    <a:lnTo>
                      <a:pt x="152" y="82"/>
                    </a:lnTo>
                    <a:lnTo>
                      <a:pt x="154" y="76"/>
                    </a:lnTo>
                    <a:lnTo>
                      <a:pt x="158" y="70"/>
                    </a:lnTo>
                    <a:lnTo>
                      <a:pt x="162" y="68"/>
                    </a:lnTo>
                    <a:lnTo>
                      <a:pt x="164" y="66"/>
                    </a:lnTo>
                    <a:lnTo>
                      <a:pt x="162" y="64"/>
                    </a:lnTo>
                    <a:lnTo>
                      <a:pt x="158" y="64"/>
                    </a:lnTo>
                    <a:lnTo>
                      <a:pt x="156" y="50"/>
                    </a:lnTo>
                    <a:lnTo>
                      <a:pt x="158" y="50"/>
                    </a:lnTo>
                    <a:lnTo>
                      <a:pt x="158" y="48"/>
                    </a:lnTo>
                    <a:lnTo>
                      <a:pt x="164" y="46"/>
                    </a:lnTo>
                    <a:lnTo>
                      <a:pt x="166" y="40"/>
                    </a:lnTo>
                    <a:lnTo>
                      <a:pt x="166" y="38"/>
                    </a:lnTo>
                    <a:lnTo>
                      <a:pt x="164" y="36"/>
                    </a:lnTo>
                    <a:lnTo>
                      <a:pt x="164" y="30"/>
                    </a:lnTo>
                    <a:lnTo>
                      <a:pt x="164" y="24"/>
                    </a:lnTo>
                    <a:lnTo>
                      <a:pt x="158" y="20"/>
                    </a:lnTo>
                    <a:lnTo>
                      <a:pt x="156" y="18"/>
                    </a:lnTo>
                    <a:lnTo>
                      <a:pt x="152" y="14"/>
                    </a:lnTo>
                    <a:lnTo>
                      <a:pt x="148" y="12"/>
                    </a:lnTo>
                    <a:lnTo>
                      <a:pt x="146" y="12"/>
                    </a:lnTo>
                    <a:lnTo>
                      <a:pt x="144" y="10"/>
                    </a:lnTo>
                    <a:lnTo>
                      <a:pt x="144" y="6"/>
                    </a:lnTo>
                    <a:lnTo>
                      <a:pt x="144" y="4"/>
                    </a:lnTo>
                    <a:lnTo>
                      <a:pt x="138" y="2"/>
                    </a:lnTo>
                    <a:lnTo>
                      <a:pt x="138" y="4"/>
                    </a:lnTo>
                    <a:lnTo>
                      <a:pt x="134" y="6"/>
                    </a:lnTo>
                    <a:lnTo>
                      <a:pt x="128" y="6"/>
                    </a:lnTo>
                    <a:lnTo>
                      <a:pt x="126" y="4"/>
                    </a:lnTo>
                    <a:lnTo>
                      <a:pt x="124" y="0"/>
                    </a:lnTo>
                    <a:lnTo>
                      <a:pt x="100" y="4"/>
                    </a:lnTo>
                    <a:lnTo>
                      <a:pt x="92" y="12"/>
                    </a:lnTo>
                    <a:lnTo>
                      <a:pt x="90" y="18"/>
                    </a:lnTo>
                    <a:lnTo>
                      <a:pt x="88" y="18"/>
                    </a:lnTo>
                    <a:lnTo>
                      <a:pt x="88" y="24"/>
                    </a:lnTo>
                    <a:lnTo>
                      <a:pt x="90" y="28"/>
                    </a:lnTo>
                    <a:lnTo>
                      <a:pt x="90" y="30"/>
                    </a:lnTo>
                    <a:lnTo>
                      <a:pt x="92" y="36"/>
                    </a:lnTo>
                    <a:lnTo>
                      <a:pt x="92" y="40"/>
                    </a:lnTo>
                    <a:lnTo>
                      <a:pt x="90" y="48"/>
                    </a:lnTo>
                    <a:lnTo>
                      <a:pt x="92" y="50"/>
                    </a:lnTo>
                    <a:lnTo>
                      <a:pt x="98" y="56"/>
                    </a:lnTo>
                    <a:lnTo>
                      <a:pt x="102" y="58"/>
                    </a:lnTo>
                    <a:lnTo>
                      <a:pt x="108" y="60"/>
                    </a:lnTo>
                    <a:lnTo>
                      <a:pt x="110" y="66"/>
                    </a:lnTo>
                    <a:lnTo>
                      <a:pt x="112" y="64"/>
                    </a:lnTo>
                    <a:lnTo>
                      <a:pt x="120" y="64"/>
                    </a:lnTo>
                    <a:lnTo>
                      <a:pt x="120" y="82"/>
                    </a:lnTo>
                    <a:lnTo>
                      <a:pt x="112" y="78"/>
                    </a:lnTo>
                    <a:lnTo>
                      <a:pt x="108" y="82"/>
                    </a:lnTo>
                    <a:lnTo>
                      <a:pt x="102" y="82"/>
                    </a:lnTo>
                    <a:lnTo>
                      <a:pt x="100" y="78"/>
                    </a:lnTo>
                    <a:lnTo>
                      <a:pt x="100" y="74"/>
                    </a:lnTo>
                    <a:lnTo>
                      <a:pt x="100" y="70"/>
                    </a:lnTo>
                    <a:lnTo>
                      <a:pt x="98" y="68"/>
                    </a:lnTo>
                    <a:lnTo>
                      <a:pt x="96" y="68"/>
                    </a:lnTo>
                    <a:lnTo>
                      <a:pt x="92" y="66"/>
                    </a:lnTo>
                    <a:lnTo>
                      <a:pt x="90" y="66"/>
                    </a:lnTo>
                    <a:lnTo>
                      <a:pt x="88" y="60"/>
                    </a:lnTo>
                    <a:lnTo>
                      <a:pt x="84" y="58"/>
                    </a:lnTo>
                    <a:lnTo>
                      <a:pt x="84" y="56"/>
                    </a:lnTo>
                    <a:lnTo>
                      <a:pt x="82" y="52"/>
                    </a:lnTo>
                    <a:lnTo>
                      <a:pt x="78" y="52"/>
                    </a:lnTo>
                    <a:lnTo>
                      <a:pt x="74" y="52"/>
                    </a:lnTo>
                    <a:lnTo>
                      <a:pt x="72" y="58"/>
                    </a:lnTo>
                    <a:lnTo>
                      <a:pt x="70" y="58"/>
                    </a:lnTo>
                    <a:lnTo>
                      <a:pt x="56" y="58"/>
                    </a:lnTo>
                    <a:lnTo>
                      <a:pt x="54" y="56"/>
                    </a:lnTo>
                    <a:lnTo>
                      <a:pt x="54" y="50"/>
                    </a:lnTo>
                    <a:lnTo>
                      <a:pt x="52" y="46"/>
                    </a:lnTo>
                    <a:lnTo>
                      <a:pt x="50" y="48"/>
                    </a:lnTo>
                    <a:lnTo>
                      <a:pt x="44" y="50"/>
                    </a:lnTo>
                    <a:lnTo>
                      <a:pt x="44" y="48"/>
                    </a:lnTo>
                    <a:lnTo>
                      <a:pt x="42" y="40"/>
                    </a:lnTo>
                    <a:lnTo>
                      <a:pt x="34" y="40"/>
                    </a:lnTo>
                    <a:lnTo>
                      <a:pt x="36" y="52"/>
                    </a:lnTo>
                    <a:lnTo>
                      <a:pt x="34" y="56"/>
                    </a:lnTo>
                    <a:lnTo>
                      <a:pt x="34" y="60"/>
                    </a:lnTo>
                    <a:lnTo>
                      <a:pt x="34" y="68"/>
                    </a:lnTo>
                    <a:lnTo>
                      <a:pt x="34" y="74"/>
                    </a:lnTo>
                    <a:lnTo>
                      <a:pt x="0" y="74"/>
                    </a:lnTo>
                    <a:lnTo>
                      <a:pt x="0" y="138"/>
                    </a:lnTo>
                    <a:lnTo>
                      <a:pt x="4" y="140"/>
                    </a:lnTo>
                    <a:lnTo>
                      <a:pt x="6" y="146"/>
                    </a:lnTo>
                    <a:lnTo>
                      <a:pt x="6" y="154"/>
                    </a:lnTo>
                    <a:lnTo>
                      <a:pt x="10" y="158"/>
                    </a:lnTo>
                    <a:lnTo>
                      <a:pt x="16" y="160"/>
                    </a:lnTo>
                    <a:lnTo>
                      <a:pt x="16" y="166"/>
                    </a:lnTo>
                    <a:lnTo>
                      <a:pt x="18" y="168"/>
                    </a:lnTo>
                    <a:lnTo>
                      <a:pt x="20" y="168"/>
                    </a:lnTo>
                    <a:lnTo>
                      <a:pt x="20" y="168"/>
                    </a:lnTo>
                    <a:lnTo>
                      <a:pt x="20" y="16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5" name="Freeform 1479"/>
              <p:cNvSpPr>
                <a:spLocks noEditPoints="1"/>
              </p:cNvSpPr>
              <p:nvPr/>
            </p:nvSpPr>
            <p:spPr bwMode="auto">
              <a:xfrm>
                <a:off x="930275" y="4283075"/>
                <a:ext cx="460375" cy="539750"/>
              </a:xfrm>
              <a:custGeom>
                <a:gdLst>
                  <a:gd fmla="*/ 108 w 290" name="T0"/>
                  <a:gd fmla="*/ 14 h 340" name="T1"/>
                  <a:gd fmla="*/ 132 w 290" name="T2"/>
                  <a:gd fmla="*/ 8 h 340" name="T3"/>
                  <a:gd fmla="*/ 164 w 290" name="T4"/>
                  <a:gd fmla="*/ 18 h 340" name="T5"/>
                  <a:gd fmla="*/ 176 w 290" name="T6"/>
                  <a:gd fmla="*/ 14 h 340" name="T7"/>
                  <a:gd fmla="*/ 190 w 290" name="T8"/>
                  <a:gd fmla="*/ 6 h 340" name="T9"/>
                  <a:gd fmla="*/ 200 w 290" name="T10"/>
                  <a:gd fmla="*/ 0 h 340" name="T11"/>
                  <a:gd fmla="*/ 232 w 290" name="T12"/>
                  <a:gd fmla="*/ 10 h 340" name="T13"/>
                  <a:gd fmla="*/ 242 w 290" name="T14"/>
                  <a:gd fmla="*/ 14 h 340" name="T15"/>
                  <a:gd fmla="*/ 258 w 290" name="T16"/>
                  <a:gd fmla="*/ 14 h 340" name="T17"/>
                  <a:gd fmla="*/ 280 w 290" name="T18"/>
                  <a:gd fmla="*/ 34 h 340" name="T19"/>
                  <a:gd fmla="*/ 288 w 290" name="T20"/>
                  <a:gd fmla="*/ 50 h 340" name="T21"/>
                  <a:gd fmla="*/ 282 w 290" name="T22"/>
                  <a:gd fmla="*/ 68 h 340" name="T23"/>
                  <a:gd fmla="*/ 282 w 290" name="T24"/>
                  <a:gd fmla="*/ 76 h 340" name="T25"/>
                  <a:gd fmla="*/ 264 w 290" name="T26"/>
                  <a:gd fmla="*/ 96 h 340" name="T27"/>
                  <a:gd fmla="*/ 254 w 290" name="T28"/>
                  <a:gd fmla="*/ 116 h 340" name="T29"/>
                  <a:gd fmla="*/ 254 w 290" name="T30"/>
                  <a:gd fmla="*/ 122 h 340" name="T31"/>
                  <a:gd fmla="*/ 254 w 290" name="T32"/>
                  <a:gd fmla="*/ 144 h 340" name="T33"/>
                  <a:gd fmla="*/ 246 w 290" name="T34"/>
                  <a:gd fmla="*/ 152 h 340" name="T35"/>
                  <a:gd fmla="*/ 254 w 290" name="T36"/>
                  <a:gd fmla="*/ 170 h 340" name="T37"/>
                  <a:gd fmla="*/ 252 w 290" name="T38"/>
                  <a:gd fmla="*/ 188 h 340" name="T39"/>
                  <a:gd fmla="*/ 250 w 290" name="T40"/>
                  <a:gd fmla="*/ 212 h 340" name="T41"/>
                  <a:gd fmla="*/ 272 w 290" name="T42"/>
                  <a:gd fmla="*/ 258 h 340" name="T43"/>
                  <a:gd fmla="*/ 234 w 290" name="T44"/>
                  <a:gd fmla="*/ 276 h 340" name="T45"/>
                  <a:gd fmla="*/ 242 w 290" name="T46"/>
                  <a:gd fmla="*/ 294 h 340" name="T47"/>
                  <a:gd fmla="*/ 252 w 290" name="T48"/>
                  <a:gd fmla="*/ 316 h 340" name="T49"/>
                  <a:gd fmla="*/ 270 w 290" name="T50"/>
                  <a:gd fmla="*/ 340 h 340" name="T51"/>
                  <a:gd fmla="*/ 250 w 290" name="T52"/>
                  <a:gd fmla="*/ 332 h 340" name="T53"/>
                  <a:gd fmla="*/ 240 w 290" name="T54"/>
                  <a:gd fmla="*/ 324 h 340" name="T55"/>
                  <a:gd fmla="*/ 226 w 290" name="T56"/>
                  <a:gd fmla="*/ 312 h 340" name="T57"/>
                  <a:gd fmla="*/ 204 w 290" name="T58"/>
                  <a:gd fmla="*/ 314 h 340" name="T59"/>
                  <a:gd fmla="*/ 194 w 290" name="T60"/>
                  <a:gd fmla="*/ 306 h 340" name="T61"/>
                  <a:gd fmla="*/ 164 w 290" name="T62"/>
                  <a:gd fmla="*/ 302 h 340" name="T63"/>
                  <a:gd fmla="*/ 154 w 290" name="T64"/>
                  <a:gd fmla="*/ 286 h 340" name="T65"/>
                  <a:gd fmla="*/ 152 w 290" name="T66"/>
                  <a:gd fmla="*/ 266 h 340" name="T67"/>
                  <a:gd fmla="*/ 146 w 290" name="T68"/>
                  <a:gd fmla="*/ 244 h 340" name="T69"/>
                  <a:gd fmla="*/ 134 w 290" name="T70"/>
                  <a:gd fmla="*/ 232 h 340" name="T71"/>
                  <a:gd fmla="*/ 118 w 290" name="T72"/>
                  <a:gd fmla="*/ 226 h 340" name="T73"/>
                  <a:gd fmla="*/ 112 w 290" name="T74"/>
                  <a:gd fmla="*/ 242 h 340" name="T75"/>
                  <a:gd fmla="*/ 94 w 290" name="T76"/>
                  <a:gd fmla="*/ 242 h 340" name="T77"/>
                  <a:gd fmla="*/ 88 w 290" name="T78"/>
                  <a:gd fmla="*/ 218 h 340" name="T79"/>
                  <a:gd fmla="*/ 26 w 290" name="T80"/>
                  <a:gd fmla="*/ 204 h 340" name="T81"/>
                  <a:gd fmla="*/ 0 w 290" name="T82"/>
                  <a:gd fmla="*/ 200 h 340" name="T83"/>
                  <a:gd fmla="*/ 18 w 290" name="T84"/>
                  <a:gd fmla="*/ 180 h 340" name="T85"/>
                  <a:gd fmla="*/ 34 w 290" name="T86"/>
                  <a:gd fmla="*/ 176 h 340" name="T87"/>
                  <a:gd fmla="*/ 46 w 290" name="T88"/>
                  <a:gd fmla="*/ 180 h 340" name="T89"/>
                  <a:gd fmla="*/ 70 w 290" name="T90"/>
                  <a:gd fmla="*/ 176 h 340" name="T91"/>
                  <a:gd fmla="*/ 72 w 290" name="T92"/>
                  <a:gd fmla="*/ 160 h 340" name="T93"/>
                  <a:gd fmla="*/ 76 w 290" name="T94"/>
                  <a:gd fmla="*/ 132 h 340" name="T95"/>
                  <a:gd fmla="*/ 86 w 290" name="T96"/>
                  <a:gd fmla="*/ 112 h 340" name="T97"/>
                  <a:gd fmla="*/ 94 w 290" name="T98"/>
                  <a:gd fmla="*/ 62 h 340" name="T99"/>
                  <a:gd fmla="*/ 100 w 290" name="T100"/>
                  <a:gd fmla="*/ 34 h 340" name="T101"/>
                  <a:gd fmla="*/ 252 w 290" name="T102"/>
                  <a:gd fmla="*/ 150 h 340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340" w="290">
                    <a:moveTo>
                      <a:pt x="100" y="34"/>
                    </a:moveTo>
                    <a:lnTo>
                      <a:pt x="100" y="18"/>
                    </a:lnTo>
                    <a:lnTo>
                      <a:pt x="106" y="18"/>
                    </a:lnTo>
                    <a:lnTo>
                      <a:pt x="108" y="16"/>
                    </a:lnTo>
                    <a:lnTo>
                      <a:pt x="108" y="14"/>
                    </a:lnTo>
                    <a:lnTo>
                      <a:pt x="112" y="6"/>
                    </a:lnTo>
                    <a:lnTo>
                      <a:pt x="114" y="4"/>
                    </a:lnTo>
                    <a:lnTo>
                      <a:pt x="118" y="4"/>
                    </a:lnTo>
                    <a:lnTo>
                      <a:pt x="126" y="6"/>
                    </a:lnTo>
                    <a:lnTo>
                      <a:pt x="132" y="8"/>
                    </a:lnTo>
                    <a:lnTo>
                      <a:pt x="134" y="14"/>
                    </a:lnTo>
                    <a:lnTo>
                      <a:pt x="142" y="14"/>
                    </a:lnTo>
                    <a:lnTo>
                      <a:pt x="146" y="14"/>
                    </a:lnTo>
                    <a:lnTo>
                      <a:pt x="158" y="16"/>
                    </a:lnTo>
                    <a:lnTo>
                      <a:pt x="164" y="18"/>
                    </a:lnTo>
                    <a:lnTo>
                      <a:pt x="164" y="14"/>
                    </a:lnTo>
                    <a:lnTo>
                      <a:pt x="168" y="10"/>
                    </a:lnTo>
                    <a:lnTo>
                      <a:pt x="168" y="8"/>
                    </a:lnTo>
                    <a:lnTo>
                      <a:pt x="172" y="10"/>
                    </a:lnTo>
                    <a:lnTo>
                      <a:pt x="176" y="14"/>
                    </a:lnTo>
                    <a:lnTo>
                      <a:pt x="178" y="14"/>
                    </a:lnTo>
                    <a:lnTo>
                      <a:pt x="186" y="10"/>
                    </a:lnTo>
                    <a:lnTo>
                      <a:pt x="186" y="8"/>
                    </a:lnTo>
                    <a:lnTo>
                      <a:pt x="188" y="6"/>
                    </a:lnTo>
                    <a:lnTo>
                      <a:pt x="190" y="6"/>
                    </a:lnTo>
                    <a:lnTo>
                      <a:pt x="190" y="8"/>
                    </a:lnTo>
                    <a:lnTo>
                      <a:pt x="194" y="8"/>
                    </a:lnTo>
                    <a:lnTo>
                      <a:pt x="196" y="6"/>
                    </a:lnTo>
                    <a:lnTo>
                      <a:pt x="198" y="4"/>
                    </a:lnTo>
                    <a:lnTo>
                      <a:pt x="200" y="0"/>
                    </a:lnTo>
                    <a:lnTo>
                      <a:pt x="214" y="0"/>
                    </a:lnTo>
                    <a:lnTo>
                      <a:pt x="216" y="4"/>
                    </a:lnTo>
                    <a:lnTo>
                      <a:pt x="218" y="4"/>
                    </a:lnTo>
                    <a:lnTo>
                      <a:pt x="226" y="4"/>
                    </a:lnTo>
                    <a:lnTo>
                      <a:pt x="232" y="10"/>
                    </a:lnTo>
                    <a:lnTo>
                      <a:pt x="232" y="14"/>
                    </a:lnTo>
                    <a:lnTo>
                      <a:pt x="234" y="18"/>
                    </a:lnTo>
                    <a:lnTo>
                      <a:pt x="236" y="18"/>
                    </a:lnTo>
                    <a:lnTo>
                      <a:pt x="240" y="14"/>
                    </a:lnTo>
                    <a:lnTo>
                      <a:pt x="242" y="14"/>
                    </a:lnTo>
                    <a:lnTo>
                      <a:pt x="244" y="14"/>
                    </a:lnTo>
                    <a:lnTo>
                      <a:pt x="250" y="18"/>
                    </a:lnTo>
                    <a:lnTo>
                      <a:pt x="252" y="18"/>
                    </a:lnTo>
                    <a:lnTo>
                      <a:pt x="254" y="16"/>
                    </a:lnTo>
                    <a:lnTo>
                      <a:pt x="258" y="14"/>
                    </a:lnTo>
                    <a:lnTo>
                      <a:pt x="260" y="14"/>
                    </a:lnTo>
                    <a:lnTo>
                      <a:pt x="262" y="18"/>
                    </a:lnTo>
                    <a:lnTo>
                      <a:pt x="268" y="26"/>
                    </a:lnTo>
                    <a:lnTo>
                      <a:pt x="278" y="32"/>
                    </a:lnTo>
                    <a:lnTo>
                      <a:pt x="280" y="34"/>
                    </a:lnTo>
                    <a:lnTo>
                      <a:pt x="282" y="32"/>
                    </a:lnTo>
                    <a:lnTo>
                      <a:pt x="290" y="36"/>
                    </a:lnTo>
                    <a:lnTo>
                      <a:pt x="290" y="40"/>
                    </a:lnTo>
                    <a:lnTo>
                      <a:pt x="290" y="44"/>
                    </a:lnTo>
                    <a:lnTo>
                      <a:pt x="288" y="50"/>
                    </a:lnTo>
                    <a:lnTo>
                      <a:pt x="286" y="52"/>
                    </a:lnTo>
                    <a:lnTo>
                      <a:pt x="288" y="54"/>
                    </a:lnTo>
                    <a:lnTo>
                      <a:pt x="282" y="60"/>
                    </a:lnTo>
                    <a:lnTo>
                      <a:pt x="282" y="64"/>
                    </a:lnTo>
                    <a:lnTo>
                      <a:pt x="282" y="68"/>
                    </a:lnTo>
                    <a:lnTo>
                      <a:pt x="282" y="70"/>
                    </a:lnTo>
                    <a:lnTo>
                      <a:pt x="286" y="70"/>
                    </a:lnTo>
                    <a:lnTo>
                      <a:pt x="286" y="76"/>
                    </a:lnTo>
                    <a:lnTo>
                      <a:pt x="280" y="80"/>
                    </a:lnTo>
                    <a:lnTo>
                      <a:pt x="282" y="76"/>
                    </a:lnTo>
                    <a:lnTo>
                      <a:pt x="278" y="80"/>
                    </a:lnTo>
                    <a:lnTo>
                      <a:pt x="272" y="82"/>
                    </a:lnTo>
                    <a:lnTo>
                      <a:pt x="272" y="90"/>
                    </a:lnTo>
                    <a:lnTo>
                      <a:pt x="264" y="94"/>
                    </a:lnTo>
                    <a:lnTo>
                      <a:pt x="264" y="96"/>
                    </a:lnTo>
                    <a:lnTo>
                      <a:pt x="262" y="100"/>
                    </a:lnTo>
                    <a:lnTo>
                      <a:pt x="260" y="108"/>
                    </a:lnTo>
                    <a:lnTo>
                      <a:pt x="258" y="116"/>
                    </a:lnTo>
                    <a:lnTo>
                      <a:pt x="258" y="114"/>
                    </a:lnTo>
                    <a:lnTo>
                      <a:pt x="254" y="116"/>
                    </a:lnTo>
                    <a:lnTo>
                      <a:pt x="250" y="118"/>
                    </a:lnTo>
                    <a:lnTo>
                      <a:pt x="250" y="122"/>
                    </a:lnTo>
                    <a:lnTo>
                      <a:pt x="250" y="126"/>
                    </a:lnTo>
                    <a:lnTo>
                      <a:pt x="254" y="126"/>
                    </a:lnTo>
                    <a:lnTo>
                      <a:pt x="254" y="122"/>
                    </a:lnTo>
                    <a:lnTo>
                      <a:pt x="254" y="126"/>
                    </a:lnTo>
                    <a:lnTo>
                      <a:pt x="252" y="132"/>
                    </a:lnTo>
                    <a:lnTo>
                      <a:pt x="252" y="134"/>
                    </a:lnTo>
                    <a:lnTo>
                      <a:pt x="254" y="136"/>
                    </a:lnTo>
                    <a:lnTo>
                      <a:pt x="254" y="144"/>
                    </a:lnTo>
                    <a:lnTo>
                      <a:pt x="246" y="136"/>
                    </a:lnTo>
                    <a:lnTo>
                      <a:pt x="244" y="148"/>
                    </a:lnTo>
                    <a:lnTo>
                      <a:pt x="242" y="152"/>
                    </a:lnTo>
                    <a:lnTo>
                      <a:pt x="244" y="152"/>
                    </a:lnTo>
                    <a:lnTo>
                      <a:pt x="246" y="152"/>
                    </a:lnTo>
                    <a:lnTo>
                      <a:pt x="246" y="158"/>
                    </a:lnTo>
                    <a:lnTo>
                      <a:pt x="250" y="160"/>
                    </a:lnTo>
                    <a:lnTo>
                      <a:pt x="254" y="160"/>
                    </a:lnTo>
                    <a:lnTo>
                      <a:pt x="254" y="168"/>
                    </a:lnTo>
                    <a:lnTo>
                      <a:pt x="254" y="170"/>
                    </a:lnTo>
                    <a:lnTo>
                      <a:pt x="252" y="170"/>
                    </a:lnTo>
                    <a:lnTo>
                      <a:pt x="246" y="180"/>
                    </a:lnTo>
                    <a:lnTo>
                      <a:pt x="246" y="186"/>
                    </a:lnTo>
                    <a:lnTo>
                      <a:pt x="250" y="186"/>
                    </a:lnTo>
                    <a:lnTo>
                      <a:pt x="252" y="188"/>
                    </a:lnTo>
                    <a:lnTo>
                      <a:pt x="250" y="190"/>
                    </a:lnTo>
                    <a:lnTo>
                      <a:pt x="250" y="196"/>
                    </a:lnTo>
                    <a:lnTo>
                      <a:pt x="254" y="200"/>
                    </a:lnTo>
                    <a:lnTo>
                      <a:pt x="252" y="206"/>
                    </a:lnTo>
                    <a:lnTo>
                      <a:pt x="250" y="212"/>
                    </a:lnTo>
                    <a:lnTo>
                      <a:pt x="258" y="232"/>
                    </a:lnTo>
                    <a:lnTo>
                      <a:pt x="270" y="240"/>
                    </a:lnTo>
                    <a:lnTo>
                      <a:pt x="270" y="244"/>
                    </a:lnTo>
                    <a:lnTo>
                      <a:pt x="270" y="248"/>
                    </a:lnTo>
                    <a:lnTo>
                      <a:pt x="272" y="258"/>
                    </a:lnTo>
                    <a:lnTo>
                      <a:pt x="250" y="262"/>
                    </a:lnTo>
                    <a:lnTo>
                      <a:pt x="242" y="270"/>
                    </a:lnTo>
                    <a:lnTo>
                      <a:pt x="242" y="266"/>
                    </a:lnTo>
                    <a:lnTo>
                      <a:pt x="232" y="272"/>
                    </a:lnTo>
                    <a:lnTo>
                      <a:pt x="234" y="276"/>
                    </a:lnTo>
                    <a:lnTo>
                      <a:pt x="236" y="276"/>
                    </a:lnTo>
                    <a:lnTo>
                      <a:pt x="236" y="284"/>
                    </a:lnTo>
                    <a:lnTo>
                      <a:pt x="240" y="286"/>
                    </a:lnTo>
                    <a:lnTo>
                      <a:pt x="240" y="288"/>
                    </a:lnTo>
                    <a:lnTo>
                      <a:pt x="242" y="294"/>
                    </a:lnTo>
                    <a:lnTo>
                      <a:pt x="242" y="298"/>
                    </a:lnTo>
                    <a:lnTo>
                      <a:pt x="240" y="306"/>
                    </a:lnTo>
                    <a:lnTo>
                      <a:pt x="242" y="308"/>
                    </a:lnTo>
                    <a:lnTo>
                      <a:pt x="246" y="314"/>
                    </a:lnTo>
                    <a:lnTo>
                      <a:pt x="252" y="316"/>
                    </a:lnTo>
                    <a:lnTo>
                      <a:pt x="258" y="320"/>
                    </a:lnTo>
                    <a:lnTo>
                      <a:pt x="260" y="324"/>
                    </a:lnTo>
                    <a:lnTo>
                      <a:pt x="262" y="322"/>
                    </a:lnTo>
                    <a:lnTo>
                      <a:pt x="270" y="322"/>
                    </a:lnTo>
                    <a:lnTo>
                      <a:pt x="270" y="340"/>
                    </a:lnTo>
                    <a:lnTo>
                      <a:pt x="262" y="338"/>
                    </a:lnTo>
                    <a:lnTo>
                      <a:pt x="258" y="340"/>
                    </a:lnTo>
                    <a:lnTo>
                      <a:pt x="252" y="340"/>
                    </a:lnTo>
                    <a:lnTo>
                      <a:pt x="250" y="338"/>
                    </a:lnTo>
                    <a:lnTo>
                      <a:pt x="250" y="332"/>
                    </a:lnTo>
                    <a:lnTo>
                      <a:pt x="250" y="330"/>
                    </a:lnTo>
                    <a:lnTo>
                      <a:pt x="246" y="326"/>
                    </a:lnTo>
                    <a:lnTo>
                      <a:pt x="244" y="326"/>
                    </a:lnTo>
                    <a:lnTo>
                      <a:pt x="242" y="324"/>
                    </a:lnTo>
                    <a:lnTo>
                      <a:pt x="240" y="324"/>
                    </a:lnTo>
                    <a:lnTo>
                      <a:pt x="236" y="320"/>
                    </a:lnTo>
                    <a:lnTo>
                      <a:pt x="234" y="316"/>
                    </a:lnTo>
                    <a:lnTo>
                      <a:pt x="234" y="314"/>
                    </a:lnTo>
                    <a:lnTo>
                      <a:pt x="232" y="312"/>
                    </a:lnTo>
                    <a:lnTo>
                      <a:pt x="226" y="312"/>
                    </a:lnTo>
                    <a:lnTo>
                      <a:pt x="224" y="312"/>
                    </a:lnTo>
                    <a:lnTo>
                      <a:pt x="222" y="316"/>
                    </a:lnTo>
                    <a:lnTo>
                      <a:pt x="218" y="316"/>
                    </a:lnTo>
                    <a:lnTo>
                      <a:pt x="206" y="316"/>
                    </a:lnTo>
                    <a:lnTo>
                      <a:pt x="204" y="314"/>
                    </a:lnTo>
                    <a:lnTo>
                      <a:pt x="204" y="308"/>
                    </a:lnTo>
                    <a:lnTo>
                      <a:pt x="200" y="304"/>
                    </a:lnTo>
                    <a:lnTo>
                      <a:pt x="198" y="306"/>
                    </a:lnTo>
                    <a:lnTo>
                      <a:pt x="194" y="308"/>
                    </a:lnTo>
                    <a:lnTo>
                      <a:pt x="194" y="306"/>
                    </a:lnTo>
                    <a:lnTo>
                      <a:pt x="190" y="298"/>
                    </a:lnTo>
                    <a:lnTo>
                      <a:pt x="182" y="298"/>
                    </a:lnTo>
                    <a:lnTo>
                      <a:pt x="172" y="298"/>
                    </a:lnTo>
                    <a:lnTo>
                      <a:pt x="168" y="298"/>
                    </a:lnTo>
                    <a:lnTo>
                      <a:pt x="164" y="302"/>
                    </a:lnTo>
                    <a:lnTo>
                      <a:pt x="162" y="304"/>
                    </a:lnTo>
                    <a:lnTo>
                      <a:pt x="160" y="302"/>
                    </a:lnTo>
                    <a:lnTo>
                      <a:pt x="158" y="296"/>
                    </a:lnTo>
                    <a:lnTo>
                      <a:pt x="158" y="290"/>
                    </a:lnTo>
                    <a:lnTo>
                      <a:pt x="154" y="286"/>
                    </a:lnTo>
                    <a:lnTo>
                      <a:pt x="158" y="280"/>
                    </a:lnTo>
                    <a:lnTo>
                      <a:pt x="158" y="278"/>
                    </a:lnTo>
                    <a:lnTo>
                      <a:pt x="154" y="272"/>
                    </a:lnTo>
                    <a:lnTo>
                      <a:pt x="154" y="270"/>
                    </a:lnTo>
                    <a:lnTo>
                      <a:pt x="152" y="266"/>
                    </a:lnTo>
                    <a:lnTo>
                      <a:pt x="150" y="254"/>
                    </a:lnTo>
                    <a:lnTo>
                      <a:pt x="150" y="250"/>
                    </a:lnTo>
                    <a:lnTo>
                      <a:pt x="150" y="248"/>
                    </a:lnTo>
                    <a:lnTo>
                      <a:pt x="150" y="244"/>
                    </a:lnTo>
                    <a:lnTo>
                      <a:pt x="146" y="244"/>
                    </a:lnTo>
                    <a:lnTo>
                      <a:pt x="146" y="242"/>
                    </a:lnTo>
                    <a:lnTo>
                      <a:pt x="146" y="236"/>
                    </a:lnTo>
                    <a:lnTo>
                      <a:pt x="144" y="232"/>
                    </a:lnTo>
                    <a:lnTo>
                      <a:pt x="140" y="232"/>
                    </a:lnTo>
                    <a:lnTo>
                      <a:pt x="134" y="232"/>
                    </a:lnTo>
                    <a:lnTo>
                      <a:pt x="134" y="230"/>
                    </a:lnTo>
                    <a:lnTo>
                      <a:pt x="134" y="226"/>
                    </a:lnTo>
                    <a:lnTo>
                      <a:pt x="132" y="226"/>
                    </a:lnTo>
                    <a:lnTo>
                      <a:pt x="126" y="226"/>
                    </a:lnTo>
                    <a:lnTo>
                      <a:pt x="118" y="226"/>
                    </a:lnTo>
                    <a:lnTo>
                      <a:pt x="116" y="226"/>
                    </a:lnTo>
                    <a:lnTo>
                      <a:pt x="116" y="234"/>
                    </a:lnTo>
                    <a:lnTo>
                      <a:pt x="116" y="240"/>
                    </a:lnTo>
                    <a:lnTo>
                      <a:pt x="116" y="242"/>
                    </a:lnTo>
                    <a:lnTo>
                      <a:pt x="112" y="242"/>
                    </a:lnTo>
                    <a:lnTo>
                      <a:pt x="112" y="240"/>
                    </a:lnTo>
                    <a:lnTo>
                      <a:pt x="108" y="242"/>
                    </a:lnTo>
                    <a:lnTo>
                      <a:pt x="104" y="244"/>
                    </a:lnTo>
                    <a:lnTo>
                      <a:pt x="98" y="244"/>
                    </a:lnTo>
                    <a:lnTo>
                      <a:pt x="94" y="242"/>
                    </a:lnTo>
                    <a:lnTo>
                      <a:pt x="90" y="240"/>
                    </a:lnTo>
                    <a:lnTo>
                      <a:pt x="90" y="234"/>
                    </a:lnTo>
                    <a:lnTo>
                      <a:pt x="88" y="230"/>
                    </a:lnTo>
                    <a:lnTo>
                      <a:pt x="88" y="224"/>
                    </a:lnTo>
                    <a:lnTo>
                      <a:pt x="88" y="218"/>
                    </a:lnTo>
                    <a:lnTo>
                      <a:pt x="88" y="214"/>
                    </a:lnTo>
                    <a:lnTo>
                      <a:pt x="82" y="204"/>
                    </a:lnTo>
                    <a:lnTo>
                      <a:pt x="54" y="206"/>
                    </a:lnTo>
                    <a:lnTo>
                      <a:pt x="36" y="204"/>
                    </a:lnTo>
                    <a:lnTo>
                      <a:pt x="26" y="204"/>
                    </a:lnTo>
                    <a:lnTo>
                      <a:pt x="22" y="208"/>
                    </a:lnTo>
                    <a:lnTo>
                      <a:pt x="8" y="214"/>
                    </a:lnTo>
                    <a:lnTo>
                      <a:pt x="8" y="216"/>
                    </a:lnTo>
                    <a:lnTo>
                      <a:pt x="6" y="206"/>
                    </a:lnTo>
                    <a:lnTo>
                      <a:pt x="0" y="200"/>
                    </a:lnTo>
                    <a:lnTo>
                      <a:pt x="0" y="198"/>
                    </a:lnTo>
                    <a:lnTo>
                      <a:pt x="4" y="198"/>
                    </a:lnTo>
                    <a:lnTo>
                      <a:pt x="14" y="190"/>
                    </a:lnTo>
                    <a:lnTo>
                      <a:pt x="16" y="186"/>
                    </a:lnTo>
                    <a:lnTo>
                      <a:pt x="18" y="180"/>
                    </a:lnTo>
                    <a:lnTo>
                      <a:pt x="22" y="180"/>
                    </a:lnTo>
                    <a:lnTo>
                      <a:pt x="24" y="178"/>
                    </a:lnTo>
                    <a:lnTo>
                      <a:pt x="26" y="178"/>
                    </a:lnTo>
                    <a:lnTo>
                      <a:pt x="34" y="178"/>
                    </a:lnTo>
                    <a:lnTo>
                      <a:pt x="34" y="176"/>
                    </a:lnTo>
                    <a:lnTo>
                      <a:pt x="34" y="172"/>
                    </a:lnTo>
                    <a:lnTo>
                      <a:pt x="40" y="172"/>
                    </a:lnTo>
                    <a:lnTo>
                      <a:pt x="44" y="172"/>
                    </a:lnTo>
                    <a:lnTo>
                      <a:pt x="46" y="170"/>
                    </a:lnTo>
                    <a:lnTo>
                      <a:pt x="46" y="180"/>
                    </a:lnTo>
                    <a:lnTo>
                      <a:pt x="54" y="180"/>
                    </a:lnTo>
                    <a:lnTo>
                      <a:pt x="60" y="180"/>
                    </a:lnTo>
                    <a:lnTo>
                      <a:pt x="62" y="178"/>
                    </a:lnTo>
                    <a:lnTo>
                      <a:pt x="68" y="178"/>
                    </a:lnTo>
                    <a:lnTo>
                      <a:pt x="70" y="176"/>
                    </a:lnTo>
                    <a:lnTo>
                      <a:pt x="70" y="170"/>
                    </a:lnTo>
                    <a:lnTo>
                      <a:pt x="70" y="166"/>
                    </a:lnTo>
                    <a:lnTo>
                      <a:pt x="70" y="162"/>
                    </a:lnTo>
                    <a:lnTo>
                      <a:pt x="72" y="162"/>
                    </a:lnTo>
                    <a:lnTo>
                      <a:pt x="72" y="160"/>
                    </a:lnTo>
                    <a:lnTo>
                      <a:pt x="76" y="158"/>
                    </a:lnTo>
                    <a:lnTo>
                      <a:pt x="78" y="150"/>
                    </a:lnTo>
                    <a:lnTo>
                      <a:pt x="76" y="144"/>
                    </a:lnTo>
                    <a:lnTo>
                      <a:pt x="72" y="140"/>
                    </a:lnTo>
                    <a:lnTo>
                      <a:pt x="76" y="132"/>
                    </a:lnTo>
                    <a:lnTo>
                      <a:pt x="78" y="126"/>
                    </a:lnTo>
                    <a:lnTo>
                      <a:pt x="80" y="124"/>
                    </a:lnTo>
                    <a:lnTo>
                      <a:pt x="82" y="122"/>
                    </a:lnTo>
                    <a:lnTo>
                      <a:pt x="82" y="118"/>
                    </a:lnTo>
                    <a:lnTo>
                      <a:pt x="86" y="112"/>
                    </a:lnTo>
                    <a:lnTo>
                      <a:pt x="88" y="104"/>
                    </a:lnTo>
                    <a:lnTo>
                      <a:pt x="90" y="96"/>
                    </a:lnTo>
                    <a:lnTo>
                      <a:pt x="90" y="88"/>
                    </a:lnTo>
                    <a:lnTo>
                      <a:pt x="90" y="76"/>
                    </a:lnTo>
                    <a:lnTo>
                      <a:pt x="94" y="62"/>
                    </a:lnTo>
                    <a:lnTo>
                      <a:pt x="94" y="54"/>
                    </a:lnTo>
                    <a:lnTo>
                      <a:pt x="96" y="52"/>
                    </a:lnTo>
                    <a:lnTo>
                      <a:pt x="98" y="42"/>
                    </a:lnTo>
                    <a:lnTo>
                      <a:pt x="100" y="34"/>
                    </a:lnTo>
                    <a:lnTo>
                      <a:pt x="100" y="34"/>
                    </a:lnTo>
                    <a:lnTo>
                      <a:pt x="100" y="34"/>
                    </a:lnTo>
                    <a:close/>
                    <a:moveTo>
                      <a:pt x="254" y="144"/>
                    </a:moveTo>
                    <a:lnTo>
                      <a:pt x="254" y="144"/>
                    </a:lnTo>
                    <a:lnTo>
                      <a:pt x="252" y="148"/>
                    </a:lnTo>
                    <a:lnTo>
                      <a:pt x="252" y="150"/>
                    </a:lnTo>
                    <a:lnTo>
                      <a:pt x="252" y="148"/>
                    </a:lnTo>
                    <a:lnTo>
                      <a:pt x="254" y="144"/>
                    </a:lnTo>
                    <a:lnTo>
                      <a:pt x="254" y="144"/>
                    </a:lnTo>
                    <a:lnTo>
                      <a:pt x="254" y="14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6" name="Freeform 1480"/>
              <p:cNvSpPr/>
              <p:nvPr/>
            </p:nvSpPr>
            <p:spPr bwMode="auto">
              <a:xfrm>
                <a:off x="1085850" y="3076575"/>
                <a:ext cx="120650" cy="133350"/>
              </a:xfrm>
              <a:custGeom>
                <a:gdLst>
                  <a:gd fmla="*/ 0 w 76" name="T0"/>
                  <a:gd fmla="*/ 74 h 84" name="T1"/>
                  <a:gd fmla="*/ 14 w 76" name="T2"/>
                  <a:gd fmla="*/ 76 h 84" name="T3"/>
                  <a:gd fmla="*/ 24 w 76" name="T4"/>
                  <a:gd fmla="*/ 76 h 84" name="T5"/>
                  <a:gd fmla="*/ 34 w 76" name="T6"/>
                  <a:gd fmla="*/ 78 h 84" name="T7"/>
                  <a:gd fmla="*/ 44 w 76" name="T8"/>
                  <a:gd fmla="*/ 78 h 84" name="T9"/>
                  <a:gd fmla="*/ 54 w 76" name="T10"/>
                  <a:gd fmla="*/ 74 h 84" name="T11"/>
                  <a:gd fmla="*/ 68 w 76" name="T12"/>
                  <a:gd fmla="*/ 64 h 84" name="T13"/>
                  <a:gd fmla="*/ 74 w 76" name="T14"/>
                  <a:gd fmla="*/ 54 h 84" name="T15"/>
                  <a:gd fmla="*/ 66 w 76" name="T16"/>
                  <a:gd fmla="*/ 48 h 84" name="T17"/>
                  <a:gd fmla="*/ 66 w 76" name="T18"/>
                  <a:gd fmla="*/ 42 h 84" name="T19"/>
                  <a:gd fmla="*/ 68 w 76" name="T20"/>
                  <a:gd fmla="*/ 38 h 84" name="T21"/>
                  <a:gd fmla="*/ 76 w 76" name="T22"/>
                  <a:gd fmla="*/ 30 h 84" name="T23"/>
                  <a:gd fmla="*/ 68 w 76" name="T24"/>
                  <a:gd fmla="*/ 26 h 84" name="T25"/>
                  <a:gd fmla="*/ 68 w 76" name="T26"/>
                  <a:gd fmla="*/ 20 h 84" name="T27"/>
                  <a:gd fmla="*/ 72 w 76" name="T28"/>
                  <a:gd fmla="*/ 18 h 84" name="T29"/>
                  <a:gd fmla="*/ 64 w 76" name="T30"/>
                  <a:gd fmla="*/ 14 h 84" name="T31"/>
                  <a:gd fmla="*/ 58 w 76" name="T32"/>
                  <a:gd fmla="*/ 20 h 84" name="T33"/>
                  <a:gd fmla="*/ 54 w 76" name="T34"/>
                  <a:gd fmla="*/ 14 h 84" name="T35"/>
                  <a:gd fmla="*/ 48 w 76" name="T36"/>
                  <a:gd fmla="*/ 12 h 84" name="T37"/>
                  <a:gd fmla="*/ 48 w 76" name="T38"/>
                  <a:gd fmla="*/ 8 h 84" name="T39"/>
                  <a:gd fmla="*/ 42 w 76" name="T40"/>
                  <a:gd fmla="*/ 0 h 84" name="T41"/>
                  <a:gd fmla="*/ 28 w 76" name="T42"/>
                  <a:gd fmla="*/ 0 h 84" name="T43"/>
                  <a:gd fmla="*/ 20 w 76" name="T44"/>
                  <a:gd fmla="*/ 4 h 84" name="T45"/>
                  <a:gd fmla="*/ 16 w 76" name="T46"/>
                  <a:gd fmla="*/ 10 h 84" name="T47"/>
                  <a:gd fmla="*/ 16 w 76" name="T48"/>
                  <a:gd fmla="*/ 14 h 84" name="T49"/>
                  <a:gd fmla="*/ 18 w 76" name="T50"/>
                  <a:gd fmla="*/ 20 h 84" name="T51"/>
                  <a:gd fmla="*/ 16 w 76" name="T52"/>
                  <a:gd fmla="*/ 28 h 84" name="T53"/>
                  <a:gd fmla="*/ 18 w 76" name="T54"/>
                  <a:gd fmla="*/ 36 h 84" name="T55"/>
                  <a:gd fmla="*/ 14 w 76" name="T56"/>
                  <a:gd fmla="*/ 38 h 84" name="T57"/>
                  <a:gd fmla="*/ 16 w 76" name="T58"/>
                  <a:gd fmla="*/ 40 h 84" name="T59"/>
                  <a:gd fmla="*/ 20 w 76" name="T60"/>
                  <a:gd fmla="*/ 46 h 84" name="T61"/>
                  <a:gd fmla="*/ 14 w 76" name="T62"/>
                  <a:gd fmla="*/ 48 h 84" name="T63"/>
                  <a:gd fmla="*/ 4 w 76" name="T64"/>
                  <a:gd fmla="*/ 56 h 84" name="T65"/>
                  <a:gd fmla="*/ 4 w 76" name="T66"/>
                  <a:gd fmla="*/ 64 h 84" name="T67"/>
                  <a:gd fmla="*/ 4 w 76" name="T68"/>
                  <a:gd fmla="*/ 72 h 84" name="T69"/>
                  <a:gd fmla="*/ 0 w 76" name="T70"/>
                  <a:gd fmla="*/ 74 h 84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84" w="76">
                    <a:moveTo>
                      <a:pt x="0" y="74"/>
                    </a:moveTo>
                    <a:lnTo>
                      <a:pt x="0" y="74"/>
                    </a:lnTo>
                    <a:lnTo>
                      <a:pt x="14" y="78"/>
                    </a:lnTo>
                    <a:lnTo>
                      <a:pt x="14" y="76"/>
                    </a:lnTo>
                    <a:lnTo>
                      <a:pt x="20" y="72"/>
                    </a:lnTo>
                    <a:lnTo>
                      <a:pt x="24" y="76"/>
                    </a:lnTo>
                    <a:lnTo>
                      <a:pt x="28" y="72"/>
                    </a:lnTo>
                    <a:lnTo>
                      <a:pt x="34" y="78"/>
                    </a:lnTo>
                    <a:lnTo>
                      <a:pt x="36" y="84"/>
                    </a:lnTo>
                    <a:lnTo>
                      <a:pt x="44" y="78"/>
                    </a:lnTo>
                    <a:lnTo>
                      <a:pt x="48" y="78"/>
                    </a:lnTo>
                    <a:lnTo>
                      <a:pt x="54" y="74"/>
                    </a:lnTo>
                    <a:lnTo>
                      <a:pt x="68" y="68"/>
                    </a:lnTo>
                    <a:lnTo>
                      <a:pt x="68" y="64"/>
                    </a:lnTo>
                    <a:lnTo>
                      <a:pt x="72" y="58"/>
                    </a:lnTo>
                    <a:lnTo>
                      <a:pt x="74" y="54"/>
                    </a:lnTo>
                    <a:lnTo>
                      <a:pt x="74" y="50"/>
                    </a:lnTo>
                    <a:lnTo>
                      <a:pt x="66" y="48"/>
                    </a:lnTo>
                    <a:lnTo>
                      <a:pt x="66" y="46"/>
                    </a:lnTo>
                    <a:lnTo>
                      <a:pt x="66" y="42"/>
                    </a:lnTo>
                    <a:lnTo>
                      <a:pt x="66" y="40"/>
                    </a:lnTo>
                    <a:lnTo>
                      <a:pt x="68" y="38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4" y="30"/>
                    </a:lnTo>
                    <a:lnTo>
                      <a:pt x="68" y="26"/>
                    </a:lnTo>
                    <a:lnTo>
                      <a:pt x="66" y="22"/>
                    </a:lnTo>
                    <a:lnTo>
                      <a:pt x="68" y="20"/>
                    </a:lnTo>
                    <a:lnTo>
                      <a:pt x="74" y="20"/>
                    </a:lnTo>
                    <a:lnTo>
                      <a:pt x="72" y="18"/>
                    </a:lnTo>
                    <a:lnTo>
                      <a:pt x="66" y="14"/>
                    </a:lnTo>
                    <a:lnTo>
                      <a:pt x="64" y="14"/>
                    </a:lnTo>
                    <a:lnTo>
                      <a:pt x="62" y="14"/>
                    </a:lnTo>
                    <a:lnTo>
                      <a:pt x="58" y="20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48" y="12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46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0" y="4"/>
                    </a:lnTo>
                    <a:lnTo>
                      <a:pt x="18" y="8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6" y="28"/>
                    </a:lnTo>
                    <a:lnTo>
                      <a:pt x="18" y="32"/>
                    </a:lnTo>
                    <a:lnTo>
                      <a:pt x="18" y="36"/>
                    </a:lnTo>
                    <a:lnTo>
                      <a:pt x="16" y="38"/>
                    </a:lnTo>
                    <a:lnTo>
                      <a:pt x="14" y="38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8" y="42"/>
                    </a:lnTo>
                    <a:lnTo>
                      <a:pt x="20" y="46"/>
                    </a:lnTo>
                    <a:lnTo>
                      <a:pt x="18" y="48"/>
                    </a:lnTo>
                    <a:lnTo>
                      <a:pt x="14" y="48"/>
                    </a:lnTo>
                    <a:lnTo>
                      <a:pt x="10" y="54"/>
                    </a:lnTo>
                    <a:lnTo>
                      <a:pt x="4" y="56"/>
                    </a:lnTo>
                    <a:lnTo>
                      <a:pt x="4" y="58"/>
                    </a:lnTo>
                    <a:lnTo>
                      <a:pt x="4" y="64"/>
                    </a:lnTo>
                    <a:lnTo>
                      <a:pt x="4" y="66"/>
                    </a:lnTo>
                    <a:lnTo>
                      <a:pt x="4" y="72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7" name="Freeform 1481"/>
              <p:cNvSpPr>
                <a:spLocks noEditPoints="1"/>
              </p:cNvSpPr>
              <p:nvPr/>
            </p:nvSpPr>
            <p:spPr bwMode="auto">
              <a:xfrm>
                <a:off x="1644650" y="3905250"/>
                <a:ext cx="269875" cy="177800"/>
              </a:xfrm>
              <a:custGeom>
                <a:gdLst>
                  <a:gd fmla="*/ 2 w 170" name="T0"/>
                  <a:gd fmla="*/ 38 h 112" name="T1"/>
                  <a:gd fmla="*/ 6 w 170" name="T2"/>
                  <a:gd fmla="*/ 34 h 112" name="T3"/>
                  <a:gd fmla="*/ 10 w 170" name="T4"/>
                  <a:gd fmla="*/ 28 h 112" name="T5"/>
                  <a:gd fmla="*/ 12 w 170" name="T6"/>
                  <a:gd fmla="*/ 24 h 112" name="T7"/>
                  <a:gd fmla="*/ 16 w 170" name="T8"/>
                  <a:gd fmla="*/ 22 h 112" name="T9"/>
                  <a:gd fmla="*/ 20 w 170" name="T10"/>
                  <a:gd fmla="*/ 26 h 112" name="T11"/>
                  <a:gd fmla="*/ 28 w 170" name="T12"/>
                  <a:gd fmla="*/ 26 h 112" name="T13"/>
                  <a:gd fmla="*/ 52 w 170" name="T14"/>
                  <a:gd fmla="*/ 34 h 112" name="T15"/>
                  <a:gd fmla="*/ 62 w 170" name="T16"/>
                  <a:gd fmla="*/ 42 h 112" name="T17"/>
                  <a:gd fmla="*/ 134 w 170" name="T18"/>
                  <a:gd fmla="*/ 0 h 112" name="T19"/>
                  <a:gd fmla="*/ 146 w 170" name="T20"/>
                  <a:gd fmla="*/ 32 h 112" name="T21"/>
                  <a:gd fmla="*/ 154 w 170" name="T22"/>
                  <a:gd fmla="*/ 38 h 112" name="T23"/>
                  <a:gd fmla="*/ 136 w 170" name="T24"/>
                  <a:gd fmla="*/ 44 h 112" name="T25"/>
                  <a:gd fmla="*/ 136 w 170" name="T26"/>
                  <a:gd fmla="*/ 52 h 112" name="T27"/>
                  <a:gd fmla="*/ 134 w 170" name="T28"/>
                  <a:gd fmla="*/ 56 h 112" name="T29"/>
                  <a:gd fmla="*/ 130 w 170" name="T30"/>
                  <a:gd fmla="*/ 62 h 112" name="T31"/>
                  <a:gd fmla="*/ 118 w 170" name="T32"/>
                  <a:gd fmla="*/ 70 h 112" name="T33"/>
                  <a:gd fmla="*/ 102 w 170" name="T34"/>
                  <a:gd fmla="*/ 78 h 112" name="T35"/>
                  <a:gd fmla="*/ 88 w 170" name="T36"/>
                  <a:gd fmla="*/ 84 h 112" name="T37"/>
                  <a:gd fmla="*/ 78 w 170" name="T38"/>
                  <a:gd fmla="*/ 90 h 112" name="T39"/>
                  <a:gd fmla="*/ 68 w 170" name="T40"/>
                  <a:gd fmla="*/ 88 h 112" name="T41"/>
                  <a:gd fmla="*/ 56 w 170" name="T42"/>
                  <a:gd fmla="*/ 92 h 112" name="T43"/>
                  <a:gd fmla="*/ 42 w 170" name="T44"/>
                  <a:gd fmla="*/ 96 h 112" name="T45"/>
                  <a:gd fmla="*/ 32 w 170" name="T46"/>
                  <a:gd fmla="*/ 102 h 112" name="T47"/>
                  <a:gd fmla="*/ 16 w 170" name="T48"/>
                  <a:gd fmla="*/ 106 h 112" name="T49"/>
                  <a:gd fmla="*/ 10 w 170" name="T50"/>
                  <a:gd fmla="*/ 84 h 112" name="T51"/>
                  <a:gd fmla="*/ 2 w 170" name="T52"/>
                  <a:gd fmla="*/ 78 h 112" name="T53"/>
                  <a:gd fmla="*/ 4 w 170" name="T54"/>
                  <a:gd fmla="*/ 74 h 112" name="T55"/>
                  <a:gd fmla="*/ 0 w 170" name="T56"/>
                  <a:gd fmla="*/ 50 h 112" name="T57"/>
                  <a:gd fmla="*/ 2 w 170" name="T58"/>
                  <a:gd fmla="*/ 42 h 112" name="T59"/>
                  <a:gd fmla="*/ 2 w 170" name="T60"/>
                  <a:gd fmla="*/ 38 h 112" name="T61"/>
                  <a:gd fmla="*/ 162 w 170" name="T62"/>
                  <a:gd fmla="*/ 110 h 112" name="T63"/>
                  <a:gd fmla="*/ 160 w 170" name="T64"/>
                  <a:gd fmla="*/ 110 h 112" name="T65"/>
                  <a:gd fmla="*/ 170 w 170" name="T66"/>
                  <a:gd fmla="*/ 112 h 112" name="T67"/>
                  <a:gd fmla="*/ 168 w 170" name="T68"/>
                  <a:gd fmla="*/ 110 h 112" name="T69"/>
                  <a:gd fmla="*/ 162 w 170" name="T70"/>
                  <a:gd fmla="*/ 110 h 112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112" w="170">
                    <a:moveTo>
                      <a:pt x="2" y="38"/>
                    </a:moveTo>
                    <a:lnTo>
                      <a:pt x="2" y="38"/>
                    </a:lnTo>
                    <a:lnTo>
                      <a:pt x="4" y="36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10" y="28"/>
                    </a:lnTo>
                    <a:lnTo>
                      <a:pt x="10" y="26"/>
                    </a:lnTo>
                    <a:lnTo>
                      <a:pt x="12" y="24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6" y="24"/>
                    </a:lnTo>
                    <a:lnTo>
                      <a:pt x="20" y="26"/>
                    </a:lnTo>
                    <a:lnTo>
                      <a:pt x="22" y="26"/>
                    </a:lnTo>
                    <a:lnTo>
                      <a:pt x="28" y="26"/>
                    </a:lnTo>
                    <a:lnTo>
                      <a:pt x="42" y="28"/>
                    </a:lnTo>
                    <a:lnTo>
                      <a:pt x="52" y="34"/>
                    </a:lnTo>
                    <a:lnTo>
                      <a:pt x="56" y="52"/>
                    </a:lnTo>
                    <a:lnTo>
                      <a:pt x="62" y="42"/>
                    </a:lnTo>
                    <a:lnTo>
                      <a:pt x="84" y="18"/>
                    </a:lnTo>
                    <a:lnTo>
                      <a:pt x="134" y="0"/>
                    </a:lnTo>
                    <a:lnTo>
                      <a:pt x="134" y="4"/>
                    </a:lnTo>
                    <a:lnTo>
                      <a:pt x="146" y="32"/>
                    </a:lnTo>
                    <a:lnTo>
                      <a:pt x="158" y="38"/>
                    </a:lnTo>
                    <a:lnTo>
                      <a:pt x="154" y="38"/>
                    </a:lnTo>
                    <a:lnTo>
                      <a:pt x="144" y="42"/>
                    </a:lnTo>
                    <a:lnTo>
                      <a:pt x="136" y="44"/>
                    </a:lnTo>
                    <a:lnTo>
                      <a:pt x="136" y="46"/>
                    </a:lnTo>
                    <a:lnTo>
                      <a:pt x="136" y="52"/>
                    </a:lnTo>
                    <a:lnTo>
                      <a:pt x="136" y="56"/>
                    </a:lnTo>
                    <a:lnTo>
                      <a:pt x="134" y="56"/>
                    </a:lnTo>
                    <a:lnTo>
                      <a:pt x="132" y="62"/>
                    </a:lnTo>
                    <a:lnTo>
                      <a:pt x="130" y="62"/>
                    </a:lnTo>
                    <a:lnTo>
                      <a:pt x="130" y="64"/>
                    </a:lnTo>
                    <a:lnTo>
                      <a:pt x="118" y="70"/>
                    </a:lnTo>
                    <a:lnTo>
                      <a:pt x="112" y="72"/>
                    </a:lnTo>
                    <a:lnTo>
                      <a:pt x="102" y="78"/>
                    </a:lnTo>
                    <a:lnTo>
                      <a:pt x="90" y="80"/>
                    </a:lnTo>
                    <a:lnTo>
                      <a:pt x="88" y="84"/>
                    </a:lnTo>
                    <a:lnTo>
                      <a:pt x="86" y="90"/>
                    </a:lnTo>
                    <a:lnTo>
                      <a:pt x="78" y="90"/>
                    </a:lnTo>
                    <a:lnTo>
                      <a:pt x="76" y="90"/>
                    </a:lnTo>
                    <a:lnTo>
                      <a:pt x="68" y="88"/>
                    </a:lnTo>
                    <a:lnTo>
                      <a:pt x="62" y="92"/>
                    </a:lnTo>
                    <a:lnTo>
                      <a:pt x="56" y="92"/>
                    </a:lnTo>
                    <a:lnTo>
                      <a:pt x="50" y="92"/>
                    </a:lnTo>
                    <a:lnTo>
                      <a:pt x="42" y="96"/>
                    </a:lnTo>
                    <a:lnTo>
                      <a:pt x="40" y="98"/>
                    </a:lnTo>
                    <a:lnTo>
                      <a:pt x="32" y="102"/>
                    </a:lnTo>
                    <a:lnTo>
                      <a:pt x="28" y="106"/>
                    </a:lnTo>
                    <a:lnTo>
                      <a:pt x="16" y="106"/>
                    </a:lnTo>
                    <a:lnTo>
                      <a:pt x="12" y="100"/>
                    </a:lnTo>
                    <a:lnTo>
                      <a:pt x="10" y="84"/>
                    </a:lnTo>
                    <a:lnTo>
                      <a:pt x="6" y="82"/>
                    </a:lnTo>
                    <a:lnTo>
                      <a:pt x="2" y="78"/>
                    </a:lnTo>
                    <a:lnTo>
                      <a:pt x="2" y="74"/>
                    </a:lnTo>
                    <a:lnTo>
                      <a:pt x="4" y="74"/>
                    </a:lnTo>
                    <a:lnTo>
                      <a:pt x="2" y="60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2" y="42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close/>
                    <a:moveTo>
                      <a:pt x="162" y="110"/>
                    </a:moveTo>
                    <a:lnTo>
                      <a:pt x="162" y="110"/>
                    </a:lnTo>
                    <a:lnTo>
                      <a:pt x="160" y="110"/>
                    </a:lnTo>
                    <a:lnTo>
                      <a:pt x="164" y="112"/>
                    </a:lnTo>
                    <a:lnTo>
                      <a:pt x="170" y="112"/>
                    </a:lnTo>
                    <a:lnTo>
                      <a:pt x="170" y="110"/>
                    </a:lnTo>
                    <a:lnTo>
                      <a:pt x="168" y="110"/>
                    </a:lnTo>
                    <a:lnTo>
                      <a:pt x="162" y="110"/>
                    </a:lnTo>
                    <a:lnTo>
                      <a:pt x="162" y="110"/>
                    </a:lnTo>
                    <a:lnTo>
                      <a:pt x="162" y="1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8" name="Freeform 1482"/>
              <p:cNvSpPr/>
              <p:nvPr/>
            </p:nvSpPr>
            <p:spPr bwMode="auto">
              <a:xfrm>
                <a:off x="269875" y="3644900"/>
                <a:ext cx="206375" cy="196850"/>
              </a:xfrm>
              <a:custGeom>
                <a:gdLst>
                  <a:gd fmla="*/ 68 w 130" name="T0"/>
                  <a:gd fmla="*/ 0 h 124" name="T1"/>
                  <a:gd fmla="*/ 68 w 130" name="T2"/>
                  <a:gd fmla="*/ 0 h 124" name="T3"/>
                  <a:gd fmla="*/ 66 w 130" name="T4"/>
                  <a:gd fmla="*/ 8 h 124" name="T5"/>
                  <a:gd fmla="*/ 60 w 130" name="T6"/>
                  <a:gd fmla="*/ 8 h 124" name="T7"/>
                  <a:gd fmla="*/ 58 w 130" name="T8"/>
                  <a:gd fmla="*/ 8 h 124" name="T9"/>
                  <a:gd fmla="*/ 56 w 130" name="T10"/>
                  <a:gd fmla="*/ 10 h 124" name="T11"/>
                  <a:gd fmla="*/ 52 w 130" name="T12"/>
                  <a:gd fmla="*/ 16 h 124" name="T13"/>
                  <a:gd fmla="*/ 50 w 130" name="T14"/>
                  <a:gd fmla="*/ 22 h 124" name="T15"/>
                  <a:gd fmla="*/ 46 w 130" name="T16"/>
                  <a:gd fmla="*/ 28 h 124" name="T17"/>
                  <a:gd fmla="*/ 40 w 130" name="T18"/>
                  <a:gd fmla="*/ 30 h 124" name="T19"/>
                  <a:gd fmla="*/ 38 w 130" name="T20"/>
                  <a:gd fmla="*/ 38 h 124" name="T21"/>
                  <a:gd fmla="*/ 34 w 130" name="T22"/>
                  <a:gd fmla="*/ 48 h 124" name="T23"/>
                  <a:gd fmla="*/ 32 w 130" name="T24"/>
                  <a:gd fmla="*/ 56 h 124" name="T25"/>
                  <a:gd fmla="*/ 28 w 130" name="T26"/>
                  <a:gd fmla="*/ 64 h 124" name="T27"/>
                  <a:gd fmla="*/ 22 w 130" name="T28"/>
                  <a:gd fmla="*/ 72 h 124" name="T29"/>
                  <a:gd fmla="*/ 18 w 130" name="T30"/>
                  <a:gd fmla="*/ 78 h 124" name="T31"/>
                  <a:gd fmla="*/ 12 w 130" name="T32"/>
                  <a:gd fmla="*/ 90 h 124" name="T33"/>
                  <a:gd fmla="*/ 12 w 130" name="T34"/>
                  <a:gd fmla="*/ 98 h 124" name="T35"/>
                  <a:gd fmla="*/ 10 w 130" name="T36"/>
                  <a:gd fmla="*/ 104 h 124" name="T37"/>
                  <a:gd fmla="*/ 2 w 130" name="T38"/>
                  <a:gd fmla="*/ 108 h 124" name="T39"/>
                  <a:gd fmla="*/ 0 w 130" name="T40"/>
                  <a:gd fmla="*/ 116 h 124" name="T41"/>
                  <a:gd fmla="*/ 0 w 130" name="T42"/>
                  <a:gd fmla="*/ 124 h 124" name="T43"/>
                  <a:gd fmla="*/ 4 w 130" name="T44"/>
                  <a:gd fmla="*/ 120 h 124" name="T45"/>
                  <a:gd fmla="*/ 58 w 130" name="T46"/>
                  <a:gd fmla="*/ 120 h 124" name="T47"/>
                  <a:gd fmla="*/ 58 w 130" name="T48"/>
                  <a:gd fmla="*/ 90 h 124" name="T49"/>
                  <a:gd fmla="*/ 58 w 130" name="T50"/>
                  <a:gd fmla="*/ 86 h 124" name="T51"/>
                  <a:gd fmla="*/ 60 w 130" name="T52"/>
                  <a:gd fmla="*/ 82 h 124" name="T53"/>
                  <a:gd fmla="*/ 66 w 130" name="T54"/>
                  <a:gd fmla="*/ 80 h 124" name="T55"/>
                  <a:gd fmla="*/ 74 w 130" name="T56"/>
                  <a:gd fmla="*/ 78 h 124" name="T57"/>
                  <a:gd fmla="*/ 76 w 130" name="T58"/>
                  <a:gd fmla="*/ 38 h 124" name="T59"/>
                  <a:gd fmla="*/ 130 w 130" name="T60"/>
                  <a:gd fmla="*/ 38 h 124" name="T61"/>
                  <a:gd fmla="*/ 130 w 130" name="T62"/>
                  <a:gd fmla="*/ 10 h 124" name="T63"/>
                  <a:gd fmla="*/ 130 w 130" name="T64"/>
                  <a:gd fmla="*/ 0 h 124" name="T65"/>
                  <a:gd fmla="*/ 68 w 130" name="T66"/>
                  <a:gd fmla="*/ 0 h 124" name="T67"/>
                  <a:gd fmla="*/ 68 w 130" name="T68"/>
                  <a:gd fmla="*/ 0 h 124" name="T69"/>
                  <a:gd fmla="*/ 68 w 130" name="T70"/>
                  <a:gd fmla="*/ 0 h 124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124" w="130">
                    <a:moveTo>
                      <a:pt x="68" y="0"/>
                    </a:moveTo>
                    <a:lnTo>
                      <a:pt x="68" y="0"/>
                    </a:lnTo>
                    <a:lnTo>
                      <a:pt x="66" y="8"/>
                    </a:lnTo>
                    <a:lnTo>
                      <a:pt x="60" y="8"/>
                    </a:lnTo>
                    <a:lnTo>
                      <a:pt x="58" y="8"/>
                    </a:lnTo>
                    <a:lnTo>
                      <a:pt x="56" y="10"/>
                    </a:lnTo>
                    <a:lnTo>
                      <a:pt x="52" y="16"/>
                    </a:lnTo>
                    <a:lnTo>
                      <a:pt x="50" y="22"/>
                    </a:lnTo>
                    <a:lnTo>
                      <a:pt x="46" y="28"/>
                    </a:lnTo>
                    <a:lnTo>
                      <a:pt x="40" y="30"/>
                    </a:lnTo>
                    <a:lnTo>
                      <a:pt x="38" y="38"/>
                    </a:lnTo>
                    <a:lnTo>
                      <a:pt x="34" y="48"/>
                    </a:lnTo>
                    <a:lnTo>
                      <a:pt x="32" y="56"/>
                    </a:lnTo>
                    <a:lnTo>
                      <a:pt x="28" y="64"/>
                    </a:lnTo>
                    <a:lnTo>
                      <a:pt x="22" y="72"/>
                    </a:lnTo>
                    <a:lnTo>
                      <a:pt x="18" y="78"/>
                    </a:lnTo>
                    <a:lnTo>
                      <a:pt x="12" y="90"/>
                    </a:lnTo>
                    <a:lnTo>
                      <a:pt x="12" y="98"/>
                    </a:lnTo>
                    <a:lnTo>
                      <a:pt x="10" y="104"/>
                    </a:lnTo>
                    <a:lnTo>
                      <a:pt x="2" y="108"/>
                    </a:lnTo>
                    <a:lnTo>
                      <a:pt x="0" y="116"/>
                    </a:lnTo>
                    <a:lnTo>
                      <a:pt x="0" y="124"/>
                    </a:lnTo>
                    <a:lnTo>
                      <a:pt x="4" y="120"/>
                    </a:lnTo>
                    <a:lnTo>
                      <a:pt x="58" y="120"/>
                    </a:lnTo>
                    <a:lnTo>
                      <a:pt x="58" y="90"/>
                    </a:lnTo>
                    <a:lnTo>
                      <a:pt x="58" y="86"/>
                    </a:lnTo>
                    <a:lnTo>
                      <a:pt x="60" y="82"/>
                    </a:lnTo>
                    <a:lnTo>
                      <a:pt x="66" y="80"/>
                    </a:lnTo>
                    <a:lnTo>
                      <a:pt x="74" y="78"/>
                    </a:lnTo>
                    <a:lnTo>
                      <a:pt x="76" y="38"/>
                    </a:lnTo>
                    <a:lnTo>
                      <a:pt x="130" y="38"/>
                    </a:lnTo>
                    <a:lnTo>
                      <a:pt x="130" y="10"/>
                    </a:lnTo>
                    <a:lnTo>
                      <a:pt x="130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9" name="Freeform 1483"/>
              <p:cNvSpPr>
                <a:spLocks noEditPoints="1"/>
              </p:cNvSpPr>
              <p:nvPr/>
            </p:nvSpPr>
            <p:spPr bwMode="auto">
              <a:xfrm>
                <a:off x="3028950" y="3790950"/>
                <a:ext cx="152400" cy="415925"/>
              </a:xfrm>
              <a:custGeom>
                <a:gdLst>
                  <a:gd fmla="*/ 62 w 96" name="T0"/>
                  <a:gd fmla="*/ 26 h 262" name="T1"/>
                  <a:gd fmla="*/ 52 w 96" name="T2"/>
                  <a:gd fmla="*/ 14 h 262" name="T3"/>
                  <a:gd fmla="*/ 40 w 96" name="T4"/>
                  <a:gd fmla="*/ 4 h 262" name="T5"/>
                  <a:gd fmla="*/ 20 w 96" name="T6"/>
                  <a:gd fmla="*/ 6 h 262" name="T7"/>
                  <a:gd fmla="*/ 2 w 96" name="T8"/>
                  <a:gd fmla="*/ 6 h 262" name="T9"/>
                  <a:gd fmla="*/ 10 w 96" name="T10"/>
                  <a:gd fmla="*/ 22 h 262" name="T11"/>
                  <a:gd fmla="*/ 22 w 96" name="T12"/>
                  <a:gd fmla="*/ 22 h 262" name="T13"/>
                  <a:gd fmla="*/ 36 w 96" name="T14"/>
                  <a:gd fmla="*/ 40 h 262" name="T15"/>
                  <a:gd fmla="*/ 28 w 96" name="T16"/>
                  <a:gd fmla="*/ 56 h 262" name="T17"/>
                  <a:gd fmla="*/ 18 w 96" name="T18"/>
                  <a:gd fmla="*/ 68 h 262" name="T19"/>
                  <a:gd fmla="*/ 38 w 96" name="T20"/>
                  <a:gd fmla="*/ 92 h 262" name="T21"/>
                  <a:gd fmla="*/ 48 w 96" name="T22"/>
                  <a:gd fmla="*/ 108 h 262" name="T23"/>
                  <a:gd fmla="*/ 60 w 96" name="T24"/>
                  <a:gd fmla="*/ 126 h 262" name="T25"/>
                  <a:gd fmla="*/ 66 w 96" name="T26"/>
                  <a:gd fmla="*/ 146 h 262" name="T27"/>
                  <a:gd fmla="*/ 68 w 96" name="T28"/>
                  <a:gd fmla="*/ 168 h 262" name="T29"/>
                  <a:gd fmla="*/ 72 w 96" name="T30"/>
                  <a:gd fmla="*/ 184 h 262" name="T31"/>
                  <a:gd fmla="*/ 58 w 96" name="T32"/>
                  <a:gd fmla="*/ 210 h 262" name="T33"/>
                  <a:gd fmla="*/ 40 w 96" name="T34"/>
                  <a:gd fmla="*/ 218 h 262" name="T35"/>
                  <a:gd fmla="*/ 24 w 96" name="T36"/>
                  <a:gd fmla="*/ 226 h 262" name="T37"/>
                  <a:gd fmla="*/ 24 w 96" name="T38"/>
                  <a:gd fmla="*/ 246 h 262" name="T39"/>
                  <a:gd fmla="*/ 32 w 96" name="T40"/>
                  <a:gd fmla="*/ 260 h 262" name="T41"/>
                  <a:gd fmla="*/ 38 w 96" name="T42"/>
                  <a:gd fmla="*/ 256 h 262" name="T43"/>
                  <a:gd fmla="*/ 46 w 96" name="T44"/>
                  <a:gd fmla="*/ 252 h 262" name="T45"/>
                  <a:gd fmla="*/ 42 w 96" name="T46"/>
                  <a:gd fmla="*/ 242 h 262" name="T47"/>
                  <a:gd fmla="*/ 52 w 96" name="T48"/>
                  <a:gd fmla="*/ 238 h 262" name="T49"/>
                  <a:gd fmla="*/ 42 w 96" name="T50"/>
                  <a:gd fmla="*/ 228 h 262" name="T51"/>
                  <a:gd fmla="*/ 62 w 96" name="T52"/>
                  <a:gd fmla="*/ 234 h 262" name="T53"/>
                  <a:gd fmla="*/ 66 w 96" name="T54"/>
                  <a:gd fmla="*/ 228 h 262" name="T55"/>
                  <a:gd fmla="*/ 88 w 96" name="T56"/>
                  <a:gd fmla="*/ 214 h 262" name="T57"/>
                  <a:gd fmla="*/ 96 w 96" name="T58"/>
                  <a:gd fmla="*/ 182 h 262" name="T59"/>
                  <a:gd fmla="*/ 84 w 96" name="T60"/>
                  <a:gd fmla="*/ 142 h 262" name="T61"/>
                  <a:gd fmla="*/ 78 w 96" name="T62"/>
                  <a:gd fmla="*/ 128 h 262" name="T63"/>
                  <a:gd fmla="*/ 66 w 96" name="T64"/>
                  <a:gd fmla="*/ 110 h 262" name="T65"/>
                  <a:gd fmla="*/ 52 w 96" name="T66"/>
                  <a:gd fmla="*/ 104 h 262" name="T67"/>
                  <a:gd fmla="*/ 46 w 96" name="T68"/>
                  <a:gd fmla="*/ 90 h 262" name="T69"/>
                  <a:gd fmla="*/ 42 w 96" name="T70"/>
                  <a:gd fmla="*/ 68 h 262" name="T71"/>
                  <a:gd fmla="*/ 52 w 96" name="T72"/>
                  <a:gd fmla="*/ 56 h 262" name="T73"/>
                  <a:gd fmla="*/ 68 w 96" name="T74"/>
                  <a:gd fmla="*/ 34 h 262" name="T75"/>
                  <a:gd fmla="*/ 76 w 96" name="T76"/>
                  <a:gd fmla="*/ 28 h 262" name="T77"/>
                  <a:gd fmla="*/ 42 w 96" name="T78"/>
                  <a:gd fmla="*/ 238 h 262" name="T79"/>
                  <a:gd fmla="*/ 40 w 96" name="T80"/>
                  <a:gd fmla="*/ 236 h 262" name="T81"/>
                  <a:gd fmla="*/ 42 w 96" name="T82"/>
                  <a:gd fmla="*/ 236 h 262" name="T83"/>
                  <a:gd fmla="*/ 42 w 96" name="T84"/>
                  <a:gd fmla="*/ 234 h 262" name="T85"/>
                  <a:gd fmla="*/ 38 w 96" name="T86"/>
                  <a:gd fmla="*/ 234 h 262" name="T87"/>
                  <a:gd fmla="*/ 40 w 96" name="T88"/>
                  <a:gd fmla="*/ 234 h 262" name="T89"/>
                  <a:gd fmla="*/ 38 w 96" name="T90"/>
                  <a:gd fmla="*/ 226 h 262" name="T91"/>
                  <a:gd fmla="*/ 36 w 96" name="T92"/>
                  <a:gd fmla="*/ 224 h 262" name="T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b="b" l="0" r="r" t="0"/>
                <a:pathLst>
                  <a:path h="262" w="96">
                    <a:moveTo>
                      <a:pt x="76" y="28"/>
                    </a:moveTo>
                    <a:lnTo>
                      <a:pt x="70" y="26"/>
                    </a:lnTo>
                    <a:lnTo>
                      <a:pt x="62" y="26"/>
                    </a:lnTo>
                    <a:lnTo>
                      <a:pt x="56" y="28"/>
                    </a:lnTo>
                    <a:lnTo>
                      <a:pt x="48" y="22"/>
                    </a:lnTo>
                    <a:lnTo>
                      <a:pt x="52" y="14"/>
                    </a:lnTo>
                    <a:lnTo>
                      <a:pt x="52" y="10"/>
                    </a:lnTo>
                    <a:lnTo>
                      <a:pt x="48" y="8"/>
                    </a:lnTo>
                    <a:lnTo>
                      <a:pt x="40" y="4"/>
                    </a:lnTo>
                    <a:lnTo>
                      <a:pt x="36" y="0"/>
                    </a:lnTo>
                    <a:lnTo>
                      <a:pt x="30" y="4"/>
                    </a:lnTo>
                    <a:lnTo>
                      <a:pt x="20" y="6"/>
                    </a:lnTo>
                    <a:lnTo>
                      <a:pt x="14" y="10"/>
                    </a:lnTo>
                    <a:lnTo>
                      <a:pt x="8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4" y="16"/>
                    </a:lnTo>
                    <a:lnTo>
                      <a:pt x="10" y="22"/>
                    </a:lnTo>
                    <a:lnTo>
                      <a:pt x="12" y="24"/>
                    </a:lnTo>
                    <a:lnTo>
                      <a:pt x="18" y="26"/>
                    </a:lnTo>
                    <a:lnTo>
                      <a:pt x="22" y="22"/>
                    </a:lnTo>
                    <a:lnTo>
                      <a:pt x="30" y="24"/>
                    </a:lnTo>
                    <a:lnTo>
                      <a:pt x="36" y="28"/>
                    </a:lnTo>
                    <a:lnTo>
                      <a:pt x="36" y="40"/>
                    </a:lnTo>
                    <a:lnTo>
                      <a:pt x="30" y="42"/>
                    </a:lnTo>
                    <a:lnTo>
                      <a:pt x="30" y="54"/>
                    </a:lnTo>
                    <a:lnTo>
                      <a:pt x="28" y="56"/>
                    </a:lnTo>
                    <a:lnTo>
                      <a:pt x="20" y="56"/>
                    </a:lnTo>
                    <a:lnTo>
                      <a:pt x="14" y="60"/>
                    </a:lnTo>
                    <a:lnTo>
                      <a:pt x="18" y="68"/>
                    </a:lnTo>
                    <a:lnTo>
                      <a:pt x="28" y="72"/>
                    </a:lnTo>
                    <a:lnTo>
                      <a:pt x="30" y="82"/>
                    </a:lnTo>
                    <a:lnTo>
                      <a:pt x="38" y="92"/>
                    </a:lnTo>
                    <a:lnTo>
                      <a:pt x="42" y="96"/>
                    </a:lnTo>
                    <a:lnTo>
                      <a:pt x="42" y="100"/>
                    </a:lnTo>
                    <a:lnTo>
                      <a:pt x="48" y="108"/>
                    </a:lnTo>
                    <a:lnTo>
                      <a:pt x="52" y="114"/>
                    </a:lnTo>
                    <a:lnTo>
                      <a:pt x="56" y="118"/>
                    </a:lnTo>
                    <a:lnTo>
                      <a:pt x="60" y="126"/>
                    </a:lnTo>
                    <a:lnTo>
                      <a:pt x="66" y="128"/>
                    </a:lnTo>
                    <a:lnTo>
                      <a:pt x="66" y="136"/>
                    </a:lnTo>
                    <a:lnTo>
                      <a:pt x="66" y="146"/>
                    </a:lnTo>
                    <a:lnTo>
                      <a:pt x="66" y="152"/>
                    </a:lnTo>
                    <a:lnTo>
                      <a:pt x="66" y="160"/>
                    </a:lnTo>
                    <a:lnTo>
                      <a:pt x="68" y="168"/>
                    </a:lnTo>
                    <a:lnTo>
                      <a:pt x="68" y="172"/>
                    </a:lnTo>
                    <a:lnTo>
                      <a:pt x="70" y="178"/>
                    </a:lnTo>
                    <a:lnTo>
                      <a:pt x="72" y="184"/>
                    </a:lnTo>
                    <a:lnTo>
                      <a:pt x="70" y="196"/>
                    </a:lnTo>
                    <a:lnTo>
                      <a:pt x="68" y="206"/>
                    </a:lnTo>
                    <a:lnTo>
                      <a:pt x="58" y="210"/>
                    </a:lnTo>
                    <a:lnTo>
                      <a:pt x="52" y="216"/>
                    </a:lnTo>
                    <a:lnTo>
                      <a:pt x="50" y="220"/>
                    </a:lnTo>
                    <a:lnTo>
                      <a:pt x="40" y="218"/>
                    </a:lnTo>
                    <a:lnTo>
                      <a:pt x="36" y="220"/>
                    </a:lnTo>
                    <a:lnTo>
                      <a:pt x="30" y="224"/>
                    </a:lnTo>
                    <a:lnTo>
                      <a:pt x="24" y="226"/>
                    </a:lnTo>
                    <a:lnTo>
                      <a:pt x="22" y="232"/>
                    </a:lnTo>
                    <a:lnTo>
                      <a:pt x="28" y="234"/>
                    </a:lnTo>
                    <a:lnTo>
                      <a:pt x="24" y="246"/>
                    </a:lnTo>
                    <a:lnTo>
                      <a:pt x="28" y="254"/>
                    </a:lnTo>
                    <a:lnTo>
                      <a:pt x="32" y="256"/>
                    </a:lnTo>
                    <a:lnTo>
                      <a:pt x="32" y="260"/>
                    </a:lnTo>
                    <a:lnTo>
                      <a:pt x="30" y="260"/>
                    </a:lnTo>
                    <a:lnTo>
                      <a:pt x="30" y="262"/>
                    </a:lnTo>
                    <a:lnTo>
                      <a:pt x="38" y="256"/>
                    </a:lnTo>
                    <a:lnTo>
                      <a:pt x="38" y="252"/>
                    </a:lnTo>
                    <a:lnTo>
                      <a:pt x="42" y="254"/>
                    </a:lnTo>
                    <a:lnTo>
                      <a:pt x="46" y="252"/>
                    </a:lnTo>
                    <a:lnTo>
                      <a:pt x="42" y="248"/>
                    </a:lnTo>
                    <a:lnTo>
                      <a:pt x="42" y="244"/>
                    </a:lnTo>
                    <a:lnTo>
                      <a:pt x="42" y="242"/>
                    </a:lnTo>
                    <a:lnTo>
                      <a:pt x="46" y="244"/>
                    </a:lnTo>
                    <a:lnTo>
                      <a:pt x="50" y="246"/>
                    </a:lnTo>
                    <a:lnTo>
                      <a:pt x="52" y="238"/>
                    </a:lnTo>
                    <a:lnTo>
                      <a:pt x="48" y="238"/>
                    </a:lnTo>
                    <a:lnTo>
                      <a:pt x="46" y="236"/>
                    </a:lnTo>
                    <a:lnTo>
                      <a:pt x="42" y="228"/>
                    </a:lnTo>
                    <a:lnTo>
                      <a:pt x="48" y="232"/>
                    </a:lnTo>
                    <a:lnTo>
                      <a:pt x="48" y="234"/>
                    </a:lnTo>
                    <a:lnTo>
                      <a:pt x="62" y="234"/>
                    </a:lnTo>
                    <a:lnTo>
                      <a:pt x="60" y="228"/>
                    </a:lnTo>
                    <a:lnTo>
                      <a:pt x="62" y="228"/>
                    </a:lnTo>
                    <a:lnTo>
                      <a:pt x="66" y="228"/>
                    </a:lnTo>
                    <a:lnTo>
                      <a:pt x="70" y="226"/>
                    </a:lnTo>
                    <a:lnTo>
                      <a:pt x="80" y="220"/>
                    </a:lnTo>
                    <a:lnTo>
                      <a:pt x="88" y="214"/>
                    </a:lnTo>
                    <a:lnTo>
                      <a:pt x="90" y="208"/>
                    </a:lnTo>
                    <a:lnTo>
                      <a:pt x="94" y="200"/>
                    </a:lnTo>
                    <a:lnTo>
                      <a:pt x="96" y="182"/>
                    </a:lnTo>
                    <a:lnTo>
                      <a:pt x="90" y="162"/>
                    </a:lnTo>
                    <a:lnTo>
                      <a:pt x="86" y="144"/>
                    </a:lnTo>
                    <a:lnTo>
                      <a:pt x="84" y="142"/>
                    </a:lnTo>
                    <a:lnTo>
                      <a:pt x="78" y="136"/>
                    </a:lnTo>
                    <a:lnTo>
                      <a:pt x="78" y="132"/>
                    </a:lnTo>
                    <a:lnTo>
                      <a:pt x="78" y="128"/>
                    </a:lnTo>
                    <a:lnTo>
                      <a:pt x="70" y="120"/>
                    </a:lnTo>
                    <a:lnTo>
                      <a:pt x="66" y="114"/>
                    </a:lnTo>
                    <a:lnTo>
                      <a:pt x="66" y="110"/>
                    </a:lnTo>
                    <a:lnTo>
                      <a:pt x="66" y="108"/>
                    </a:lnTo>
                    <a:lnTo>
                      <a:pt x="60" y="106"/>
                    </a:lnTo>
                    <a:lnTo>
                      <a:pt x="52" y="104"/>
                    </a:lnTo>
                    <a:lnTo>
                      <a:pt x="52" y="98"/>
                    </a:lnTo>
                    <a:lnTo>
                      <a:pt x="52" y="96"/>
                    </a:lnTo>
                    <a:lnTo>
                      <a:pt x="46" y="90"/>
                    </a:lnTo>
                    <a:lnTo>
                      <a:pt x="42" y="82"/>
                    </a:lnTo>
                    <a:lnTo>
                      <a:pt x="40" y="74"/>
                    </a:lnTo>
                    <a:lnTo>
                      <a:pt x="42" y="68"/>
                    </a:lnTo>
                    <a:lnTo>
                      <a:pt x="46" y="60"/>
                    </a:lnTo>
                    <a:lnTo>
                      <a:pt x="48" y="56"/>
                    </a:lnTo>
                    <a:lnTo>
                      <a:pt x="52" y="56"/>
                    </a:lnTo>
                    <a:lnTo>
                      <a:pt x="56" y="50"/>
                    </a:lnTo>
                    <a:lnTo>
                      <a:pt x="60" y="42"/>
                    </a:lnTo>
                    <a:lnTo>
                      <a:pt x="68" y="34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6" y="28"/>
                    </a:lnTo>
                    <a:close/>
                    <a:moveTo>
                      <a:pt x="42" y="236"/>
                    </a:moveTo>
                    <a:lnTo>
                      <a:pt x="42" y="236"/>
                    </a:lnTo>
                    <a:lnTo>
                      <a:pt x="42" y="238"/>
                    </a:lnTo>
                    <a:lnTo>
                      <a:pt x="40" y="242"/>
                    </a:lnTo>
                    <a:lnTo>
                      <a:pt x="40" y="238"/>
                    </a:lnTo>
                    <a:lnTo>
                      <a:pt x="40" y="236"/>
                    </a:lnTo>
                    <a:lnTo>
                      <a:pt x="42" y="236"/>
                    </a:lnTo>
                    <a:lnTo>
                      <a:pt x="42" y="236"/>
                    </a:lnTo>
                    <a:lnTo>
                      <a:pt x="42" y="236"/>
                    </a:lnTo>
                    <a:close/>
                    <a:moveTo>
                      <a:pt x="40" y="234"/>
                    </a:moveTo>
                    <a:lnTo>
                      <a:pt x="40" y="234"/>
                    </a:lnTo>
                    <a:lnTo>
                      <a:pt x="42" y="234"/>
                    </a:lnTo>
                    <a:lnTo>
                      <a:pt x="40" y="236"/>
                    </a:lnTo>
                    <a:lnTo>
                      <a:pt x="38" y="236"/>
                    </a:lnTo>
                    <a:lnTo>
                      <a:pt x="38" y="234"/>
                    </a:lnTo>
                    <a:lnTo>
                      <a:pt x="40" y="234"/>
                    </a:lnTo>
                    <a:lnTo>
                      <a:pt x="40" y="234"/>
                    </a:lnTo>
                    <a:lnTo>
                      <a:pt x="40" y="234"/>
                    </a:lnTo>
                    <a:close/>
                    <a:moveTo>
                      <a:pt x="36" y="224"/>
                    </a:moveTo>
                    <a:lnTo>
                      <a:pt x="36" y="224"/>
                    </a:lnTo>
                    <a:lnTo>
                      <a:pt x="38" y="226"/>
                    </a:lnTo>
                    <a:lnTo>
                      <a:pt x="36" y="228"/>
                    </a:lnTo>
                    <a:lnTo>
                      <a:pt x="32" y="226"/>
                    </a:lnTo>
                    <a:lnTo>
                      <a:pt x="36" y="224"/>
                    </a:lnTo>
                    <a:lnTo>
                      <a:pt x="36" y="224"/>
                    </a:lnTo>
                    <a:lnTo>
                      <a:pt x="36" y="22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0" name="Freeform 1484"/>
              <p:cNvSpPr>
                <a:spLocks noEditPoints="1"/>
              </p:cNvSpPr>
              <p:nvPr/>
            </p:nvSpPr>
            <p:spPr bwMode="auto">
              <a:xfrm>
                <a:off x="4508500" y="4918075"/>
                <a:ext cx="25400" cy="53975"/>
              </a:xfrm>
              <a:custGeom>
                <a:gdLst>
                  <a:gd fmla="*/ 8 w 16" name="T0"/>
                  <a:gd fmla="*/ 24 h 34" name="T1"/>
                  <a:gd fmla="*/ 8 w 16" name="T2"/>
                  <a:gd fmla="*/ 24 h 34" name="T3"/>
                  <a:gd fmla="*/ 8 w 16" name="T4"/>
                  <a:gd fmla="*/ 30 h 34" name="T5"/>
                  <a:gd fmla="*/ 10 w 16" name="T6"/>
                  <a:gd fmla="*/ 34 h 34" name="T7"/>
                  <a:gd fmla="*/ 12 w 16" name="T8"/>
                  <a:gd fmla="*/ 34 h 34" name="T9"/>
                  <a:gd fmla="*/ 16 w 16" name="T10"/>
                  <a:gd fmla="*/ 34 h 34" name="T11"/>
                  <a:gd fmla="*/ 12 w 16" name="T12"/>
                  <a:gd fmla="*/ 32 h 34" name="T13"/>
                  <a:gd fmla="*/ 8 w 16" name="T14"/>
                  <a:gd fmla="*/ 24 h 34" name="T15"/>
                  <a:gd fmla="*/ 8 w 16" name="T16"/>
                  <a:gd fmla="*/ 24 h 34" name="T17"/>
                  <a:gd fmla="*/ 8 w 16" name="T18"/>
                  <a:gd fmla="*/ 24 h 34" name="T19"/>
                  <a:gd fmla="*/ 0 w 16" name="T20"/>
                  <a:gd fmla="*/ 0 h 34" name="T21"/>
                  <a:gd fmla="*/ 0 w 16" name="T22"/>
                  <a:gd fmla="*/ 0 h 34" name="T23"/>
                  <a:gd fmla="*/ 0 w 16" name="T24"/>
                  <a:gd fmla="*/ 8 h 34" name="T25"/>
                  <a:gd fmla="*/ 0 w 16" name="T26"/>
                  <a:gd fmla="*/ 16 h 34" name="T27"/>
                  <a:gd fmla="*/ 10 w 16" name="T28"/>
                  <a:gd fmla="*/ 16 h 34" name="T29"/>
                  <a:gd fmla="*/ 10 w 16" name="T30"/>
                  <a:gd fmla="*/ 8 h 34" name="T31"/>
                  <a:gd fmla="*/ 8 w 16" name="T32"/>
                  <a:gd fmla="*/ 8 h 34" name="T33"/>
                  <a:gd fmla="*/ 6 w 16" name="T34"/>
                  <a:gd fmla="*/ 2 h 34" name="T35"/>
                  <a:gd fmla="*/ 0 w 16" name="T36"/>
                  <a:gd fmla="*/ 0 h 34" name="T37"/>
                  <a:gd fmla="*/ 0 w 16" name="T38"/>
                  <a:gd fmla="*/ 0 h 34" name="T39"/>
                  <a:gd fmla="*/ 0 w 16" name="T40"/>
                  <a:gd fmla="*/ 0 h 34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34" w="16">
                    <a:moveTo>
                      <a:pt x="8" y="24"/>
                    </a:moveTo>
                    <a:lnTo>
                      <a:pt x="8" y="24"/>
                    </a:lnTo>
                    <a:lnTo>
                      <a:pt x="8" y="30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6" y="34"/>
                    </a:lnTo>
                    <a:lnTo>
                      <a:pt x="12" y="32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10" y="16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1" name="Freeform 1485"/>
              <p:cNvSpPr/>
              <p:nvPr/>
            </p:nvSpPr>
            <p:spPr bwMode="auto">
              <a:xfrm>
                <a:off x="1952625" y="3082925"/>
                <a:ext cx="377825" cy="273050"/>
              </a:xfrm>
              <a:custGeom>
                <a:gdLst>
                  <a:gd fmla="*/ 172 w 238" name="T0"/>
                  <a:gd fmla="*/ 160 h 172" name="T1"/>
                  <a:gd fmla="*/ 180 w 238" name="T2"/>
                  <a:gd fmla="*/ 154 h 172" name="T3"/>
                  <a:gd fmla="*/ 174 w 238" name="T4"/>
                  <a:gd fmla="*/ 146 h 172" name="T5"/>
                  <a:gd fmla="*/ 170 w 238" name="T6"/>
                  <a:gd fmla="*/ 138 h 172" name="T7"/>
                  <a:gd fmla="*/ 162 w 238" name="T8"/>
                  <a:gd fmla="*/ 130 h 172" name="T9"/>
                  <a:gd fmla="*/ 170 w 238" name="T10"/>
                  <a:gd fmla="*/ 126 h 172" name="T11"/>
                  <a:gd fmla="*/ 174 w 238" name="T12"/>
                  <a:gd fmla="*/ 126 h 172" name="T13"/>
                  <a:gd fmla="*/ 182 w 238" name="T14"/>
                  <a:gd fmla="*/ 118 h 172" name="T15"/>
                  <a:gd fmla="*/ 188 w 238" name="T16"/>
                  <a:gd fmla="*/ 110 h 172" name="T17"/>
                  <a:gd fmla="*/ 190 w 238" name="T18"/>
                  <a:gd fmla="*/ 104 h 172" name="T19"/>
                  <a:gd fmla="*/ 188 w 238" name="T20"/>
                  <a:gd fmla="*/ 94 h 172" name="T21"/>
                  <a:gd fmla="*/ 200 w 238" name="T22"/>
                  <a:gd fmla="*/ 98 h 172" name="T23"/>
                  <a:gd fmla="*/ 208 w 238" name="T24"/>
                  <a:gd fmla="*/ 86 h 172" name="T25"/>
                  <a:gd fmla="*/ 204 w 238" name="T26"/>
                  <a:gd fmla="*/ 104 h 172" name="T27"/>
                  <a:gd fmla="*/ 210 w 238" name="T28"/>
                  <a:gd fmla="*/ 110 h 172" name="T29"/>
                  <a:gd fmla="*/ 216 w 238" name="T30"/>
                  <a:gd fmla="*/ 108 h 172" name="T31"/>
                  <a:gd fmla="*/ 232 w 238" name="T32"/>
                  <a:gd fmla="*/ 104 h 172" name="T33"/>
                  <a:gd fmla="*/ 238 w 238" name="T34"/>
                  <a:gd fmla="*/ 92 h 172" name="T35"/>
                  <a:gd fmla="*/ 224 w 238" name="T36"/>
                  <a:gd fmla="*/ 86 h 172" name="T37"/>
                  <a:gd fmla="*/ 222 w 238" name="T38"/>
                  <a:gd fmla="*/ 80 h 172" name="T39"/>
                  <a:gd fmla="*/ 210 w 238" name="T40"/>
                  <a:gd fmla="*/ 82 h 172" name="T41"/>
                  <a:gd fmla="*/ 206 w 238" name="T42"/>
                  <a:gd fmla="*/ 76 h 172" name="T43"/>
                  <a:gd fmla="*/ 218 w 238" name="T44"/>
                  <a:gd fmla="*/ 66 h 172" name="T45"/>
                  <a:gd fmla="*/ 210 w 238" name="T46"/>
                  <a:gd fmla="*/ 64 h 172" name="T47"/>
                  <a:gd fmla="*/ 196 w 238" name="T48"/>
                  <a:gd fmla="*/ 70 h 172" name="T49"/>
                  <a:gd fmla="*/ 186 w 238" name="T50"/>
                  <a:gd fmla="*/ 74 h 172" name="T51"/>
                  <a:gd fmla="*/ 172 w 238" name="T52"/>
                  <a:gd fmla="*/ 84 h 172" name="T53"/>
                  <a:gd fmla="*/ 164 w 238" name="T54"/>
                  <a:gd fmla="*/ 92 h 172" name="T55"/>
                  <a:gd fmla="*/ 160 w 238" name="T56"/>
                  <a:gd fmla="*/ 82 h 172" name="T57"/>
                  <a:gd fmla="*/ 142 w 238" name="T58"/>
                  <a:gd fmla="*/ 80 h 172" name="T59"/>
                  <a:gd fmla="*/ 140 w 238" name="T60"/>
                  <a:gd fmla="*/ 72 h 172" name="T61"/>
                  <a:gd fmla="*/ 134 w 238" name="T62"/>
                  <a:gd fmla="*/ 66 h 172" name="T63"/>
                  <a:gd fmla="*/ 122 w 238" name="T64"/>
                  <a:gd fmla="*/ 56 h 172" name="T65"/>
                  <a:gd fmla="*/ 90 w 238" name="T66"/>
                  <a:gd fmla="*/ 54 h 172" name="T67"/>
                  <a:gd fmla="*/ 80 w 238" name="T68"/>
                  <a:gd fmla="*/ 30 h 172" name="T69"/>
                  <a:gd fmla="*/ 78 w 238" name="T70"/>
                  <a:gd fmla="*/ 34 h 172" name="T71"/>
                  <a:gd fmla="*/ 70 w 238" name="T72"/>
                  <a:gd fmla="*/ 44 h 172" name="T73"/>
                  <a:gd fmla="*/ 52 w 238" name="T74"/>
                  <a:gd fmla="*/ 38 h 172" name="T75"/>
                  <a:gd fmla="*/ 46 w 238" name="T76"/>
                  <a:gd fmla="*/ 52 h 172" name="T77"/>
                  <a:gd fmla="*/ 32 w 238" name="T78"/>
                  <a:gd fmla="*/ 42 h 172" name="T79"/>
                  <a:gd fmla="*/ 36 w 238" name="T80"/>
                  <a:gd fmla="*/ 0 h 172" name="T81"/>
                  <a:gd fmla="*/ 18 w 238" name="T82"/>
                  <a:gd fmla="*/ 2 h 172" name="T83"/>
                  <a:gd fmla="*/ 0 w 238" name="T84"/>
                  <a:gd fmla="*/ 76 h 172" name="T85"/>
                  <a:gd fmla="*/ 14 w 238" name="T86"/>
                  <a:gd fmla="*/ 72 h 172" name="T87"/>
                  <a:gd fmla="*/ 24 w 238" name="T88"/>
                  <a:gd fmla="*/ 64 h 172" name="T89"/>
                  <a:gd fmla="*/ 36 w 238" name="T90"/>
                  <a:gd fmla="*/ 56 h 172" name="T91"/>
                  <a:gd fmla="*/ 44 w 238" name="T92"/>
                  <a:gd fmla="*/ 76 h 172" name="T93"/>
                  <a:gd fmla="*/ 52 w 238" name="T94"/>
                  <a:gd fmla="*/ 90 h 172" name="T95"/>
                  <a:gd fmla="*/ 64 w 238" name="T96"/>
                  <a:gd fmla="*/ 92 h 172" name="T97"/>
                  <a:gd fmla="*/ 86 w 238" name="T98"/>
                  <a:gd fmla="*/ 86 h 172" name="T99"/>
                  <a:gd fmla="*/ 96 w 238" name="T100"/>
                  <a:gd fmla="*/ 108 h 172" name="T101"/>
                  <a:gd fmla="*/ 106 w 238" name="T102"/>
                  <a:gd fmla="*/ 122 h 172" name="T103"/>
                  <a:gd fmla="*/ 122 w 238" name="T104"/>
                  <a:gd fmla="*/ 138 h 172" name="T105"/>
                  <a:gd fmla="*/ 142 w 238" name="T106"/>
                  <a:gd fmla="*/ 144 h 172" name="T107"/>
                  <a:gd fmla="*/ 154 w 238" name="T108"/>
                  <a:gd fmla="*/ 148 h 172" name="T109"/>
                  <a:gd fmla="*/ 146 w 238" name="T110"/>
                  <a:gd fmla="*/ 164 h 172" name="T111"/>
                  <a:gd fmla="*/ 164 w 238" name="T112"/>
                  <a:gd fmla="*/ 172 h 172" name="T113"/>
                  <a:gd fmla="*/ 170 w 238" name="T114"/>
                  <a:gd fmla="*/ 168 h 172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172" w="238">
                    <a:moveTo>
                      <a:pt x="170" y="168"/>
                    </a:moveTo>
                    <a:lnTo>
                      <a:pt x="170" y="168"/>
                    </a:lnTo>
                    <a:lnTo>
                      <a:pt x="172" y="160"/>
                    </a:lnTo>
                    <a:lnTo>
                      <a:pt x="174" y="158"/>
                    </a:lnTo>
                    <a:lnTo>
                      <a:pt x="178" y="156"/>
                    </a:lnTo>
                    <a:lnTo>
                      <a:pt x="180" y="154"/>
                    </a:lnTo>
                    <a:lnTo>
                      <a:pt x="178" y="148"/>
                    </a:lnTo>
                    <a:lnTo>
                      <a:pt x="174" y="148"/>
                    </a:lnTo>
                    <a:lnTo>
                      <a:pt x="174" y="146"/>
                    </a:lnTo>
                    <a:lnTo>
                      <a:pt x="178" y="140"/>
                    </a:lnTo>
                    <a:lnTo>
                      <a:pt x="178" y="138"/>
                    </a:lnTo>
                    <a:lnTo>
                      <a:pt x="170" y="138"/>
                    </a:lnTo>
                    <a:lnTo>
                      <a:pt x="168" y="138"/>
                    </a:lnTo>
                    <a:lnTo>
                      <a:pt x="164" y="132"/>
                    </a:lnTo>
                    <a:lnTo>
                      <a:pt x="162" y="130"/>
                    </a:lnTo>
                    <a:lnTo>
                      <a:pt x="162" y="128"/>
                    </a:lnTo>
                    <a:lnTo>
                      <a:pt x="164" y="126"/>
                    </a:lnTo>
                    <a:lnTo>
                      <a:pt x="170" y="126"/>
                    </a:lnTo>
                    <a:lnTo>
                      <a:pt x="172" y="126"/>
                    </a:lnTo>
                    <a:lnTo>
                      <a:pt x="172" y="128"/>
                    </a:lnTo>
                    <a:lnTo>
                      <a:pt x="174" y="126"/>
                    </a:lnTo>
                    <a:lnTo>
                      <a:pt x="182" y="120"/>
                    </a:lnTo>
                    <a:lnTo>
                      <a:pt x="186" y="118"/>
                    </a:lnTo>
                    <a:lnTo>
                      <a:pt x="182" y="118"/>
                    </a:lnTo>
                    <a:lnTo>
                      <a:pt x="182" y="116"/>
                    </a:lnTo>
                    <a:lnTo>
                      <a:pt x="186" y="110"/>
                    </a:lnTo>
                    <a:lnTo>
                      <a:pt x="188" y="110"/>
                    </a:lnTo>
                    <a:lnTo>
                      <a:pt x="188" y="108"/>
                    </a:lnTo>
                    <a:lnTo>
                      <a:pt x="190" y="108"/>
                    </a:lnTo>
                    <a:lnTo>
                      <a:pt x="190" y="104"/>
                    </a:lnTo>
                    <a:lnTo>
                      <a:pt x="188" y="102"/>
                    </a:lnTo>
                    <a:lnTo>
                      <a:pt x="186" y="98"/>
                    </a:lnTo>
                    <a:lnTo>
                      <a:pt x="188" y="94"/>
                    </a:lnTo>
                    <a:lnTo>
                      <a:pt x="192" y="94"/>
                    </a:lnTo>
                    <a:lnTo>
                      <a:pt x="198" y="98"/>
                    </a:lnTo>
                    <a:lnTo>
                      <a:pt x="200" y="98"/>
                    </a:lnTo>
                    <a:lnTo>
                      <a:pt x="204" y="94"/>
                    </a:lnTo>
                    <a:lnTo>
                      <a:pt x="206" y="90"/>
                    </a:lnTo>
                    <a:lnTo>
                      <a:pt x="208" y="86"/>
                    </a:lnTo>
                    <a:lnTo>
                      <a:pt x="210" y="98"/>
                    </a:lnTo>
                    <a:lnTo>
                      <a:pt x="204" y="100"/>
                    </a:lnTo>
                    <a:lnTo>
                      <a:pt x="204" y="104"/>
                    </a:lnTo>
                    <a:lnTo>
                      <a:pt x="208" y="108"/>
                    </a:lnTo>
                    <a:lnTo>
                      <a:pt x="210" y="108"/>
                    </a:lnTo>
                    <a:lnTo>
                      <a:pt x="210" y="110"/>
                    </a:lnTo>
                    <a:lnTo>
                      <a:pt x="214" y="112"/>
                    </a:lnTo>
                    <a:lnTo>
                      <a:pt x="216" y="110"/>
                    </a:lnTo>
                    <a:lnTo>
                      <a:pt x="216" y="108"/>
                    </a:lnTo>
                    <a:lnTo>
                      <a:pt x="218" y="104"/>
                    </a:lnTo>
                    <a:lnTo>
                      <a:pt x="226" y="108"/>
                    </a:lnTo>
                    <a:lnTo>
                      <a:pt x="232" y="104"/>
                    </a:lnTo>
                    <a:lnTo>
                      <a:pt x="234" y="102"/>
                    </a:lnTo>
                    <a:lnTo>
                      <a:pt x="238" y="94"/>
                    </a:lnTo>
                    <a:lnTo>
                      <a:pt x="238" y="92"/>
                    </a:lnTo>
                    <a:lnTo>
                      <a:pt x="234" y="90"/>
                    </a:lnTo>
                    <a:lnTo>
                      <a:pt x="228" y="86"/>
                    </a:lnTo>
                    <a:lnTo>
                      <a:pt x="224" y="86"/>
                    </a:lnTo>
                    <a:lnTo>
                      <a:pt x="222" y="86"/>
                    </a:lnTo>
                    <a:lnTo>
                      <a:pt x="222" y="82"/>
                    </a:lnTo>
                    <a:lnTo>
                      <a:pt x="222" y="80"/>
                    </a:lnTo>
                    <a:lnTo>
                      <a:pt x="216" y="82"/>
                    </a:lnTo>
                    <a:lnTo>
                      <a:pt x="214" y="82"/>
                    </a:lnTo>
                    <a:lnTo>
                      <a:pt x="210" y="82"/>
                    </a:lnTo>
                    <a:lnTo>
                      <a:pt x="210" y="80"/>
                    </a:lnTo>
                    <a:lnTo>
                      <a:pt x="208" y="76"/>
                    </a:lnTo>
                    <a:lnTo>
                      <a:pt x="206" y="76"/>
                    </a:lnTo>
                    <a:lnTo>
                      <a:pt x="210" y="74"/>
                    </a:lnTo>
                    <a:lnTo>
                      <a:pt x="218" y="70"/>
                    </a:lnTo>
                    <a:lnTo>
                      <a:pt x="218" y="66"/>
                    </a:lnTo>
                    <a:lnTo>
                      <a:pt x="218" y="64"/>
                    </a:lnTo>
                    <a:lnTo>
                      <a:pt x="216" y="62"/>
                    </a:lnTo>
                    <a:lnTo>
                      <a:pt x="210" y="64"/>
                    </a:lnTo>
                    <a:lnTo>
                      <a:pt x="206" y="66"/>
                    </a:lnTo>
                    <a:lnTo>
                      <a:pt x="204" y="66"/>
                    </a:lnTo>
                    <a:lnTo>
                      <a:pt x="196" y="70"/>
                    </a:lnTo>
                    <a:lnTo>
                      <a:pt x="192" y="72"/>
                    </a:lnTo>
                    <a:lnTo>
                      <a:pt x="190" y="74"/>
                    </a:lnTo>
                    <a:lnTo>
                      <a:pt x="186" y="74"/>
                    </a:lnTo>
                    <a:lnTo>
                      <a:pt x="182" y="80"/>
                    </a:lnTo>
                    <a:lnTo>
                      <a:pt x="180" y="84"/>
                    </a:lnTo>
                    <a:lnTo>
                      <a:pt x="172" y="84"/>
                    </a:lnTo>
                    <a:lnTo>
                      <a:pt x="172" y="92"/>
                    </a:lnTo>
                    <a:lnTo>
                      <a:pt x="168" y="92"/>
                    </a:lnTo>
                    <a:lnTo>
                      <a:pt x="164" y="92"/>
                    </a:lnTo>
                    <a:lnTo>
                      <a:pt x="164" y="90"/>
                    </a:lnTo>
                    <a:lnTo>
                      <a:pt x="164" y="84"/>
                    </a:lnTo>
                    <a:lnTo>
                      <a:pt x="160" y="82"/>
                    </a:lnTo>
                    <a:lnTo>
                      <a:pt x="154" y="82"/>
                    </a:lnTo>
                    <a:lnTo>
                      <a:pt x="146" y="82"/>
                    </a:lnTo>
                    <a:lnTo>
                      <a:pt x="142" y="80"/>
                    </a:lnTo>
                    <a:lnTo>
                      <a:pt x="140" y="76"/>
                    </a:lnTo>
                    <a:lnTo>
                      <a:pt x="142" y="72"/>
                    </a:lnTo>
                    <a:lnTo>
                      <a:pt x="140" y="72"/>
                    </a:lnTo>
                    <a:lnTo>
                      <a:pt x="140" y="70"/>
                    </a:lnTo>
                    <a:lnTo>
                      <a:pt x="136" y="66"/>
                    </a:lnTo>
                    <a:lnTo>
                      <a:pt x="134" y="66"/>
                    </a:lnTo>
                    <a:lnTo>
                      <a:pt x="128" y="66"/>
                    </a:lnTo>
                    <a:lnTo>
                      <a:pt x="126" y="64"/>
                    </a:lnTo>
                    <a:lnTo>
                      <a:pt x="122" y="56"/>
                    </a:lnTo>
                    <a:lnTo>
                      <a:pt x="118" y="58"/>
                    </a:lnTo>
                    <a:lnTo>
                      <a:pt x="100" y="56"/>
                    </a:lnTo>
                    <a:lnTo>
                      <a:pt x="90" y="54"/>
                    </a:lnTo>
                    <a:lnTo>
                      <a:pt x="86" y="54"/>
                    </a:lnTo>
                    <a:lnTo>
                      <a:pt x="82" y="38"/>
                    </a:lnTo>
                    <a:lnTo>
                      <a:pt x="80" y="30"/>
                    </a:lnTo>
                    <a:lnTo>
                      <a:pt x="80" y="28"/>
                    </a:lnTo>
                    <a:lnTo>
                      <a:pt x="78" y="30"/>
                    </a:lnTo>
                    <a:lnTo>
                      <a:pt x="78" y="34"/>
                    </a:lnTo>
                    <a:lnTo>
                      <a:pt x="72" y="36"/>
                    </a:lnTo>
                    <a:lnTo>
                      <a:pt x="72" y="38"/>
                    </a:lnTo>
                    <a:lnTo>
                      <a:pt x="70" y="44"/>
                    </a:lnTo>
                    <a:lnTo>
                      <a:pt x="58" y="46"/>
                    </a:lnTo>
                    <a:lnTo>
                      <a:pt x="58" y="42"/>
                    </a:lnTo>
                    <a:lnTo>
                      <a:pt x="52" y="38"/>
                    </a:lnTo>
                    <a:lnTo>
                      <a:pt x="52" y="46"/>
                    </a:lnTo>
                    <a:lnTo>
                      <a:pt x="50" y="52"/>
                    </a:lnTo>
                    <a:lnTo>
                      <a:pt x="46" y="52"/>
                    </a:lnTo>
                    <a:lnTo>
                      <a:pt x="46" y="48"/>
                    </a:lnTo>
                    <a:lnTo>
                      <a:pt x="50" y="36"/>
                    </a:lnTo>
                    <a:lnTo>
                      <a:pt x="32" y="42"/>
                    </a:lnTo>
                    <a:lnTo>
                      <a:pt x="32" y="20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6"/>
                    </a:lnTo>
                    <a:lnTo>
                      <a:pt x="4" y="8"/>
                    </a:lnTo>
                    <a:lnTo>
                      <a:pt x="0" y="76"/>
                    </a:lnTo>
                    <a:lnTo>
                      <a:pt x="16" y="80"/>
                    </a:lnTo>
                    <a:lnTo>
                      <a:pt x="16" y="76"/>
                    </a:lnTo>
                    <a:lnTo>
                      <a:pt x="14" y="72"/>
                    </a:lnTo>
                    <a:lnTo>
                      <a:pt x="14" y="66"/>
                    </a:lnTo>
                    <a:lnTo>
                      <a:pt x="16" y="64"/>
                    </a:lnTo>
                    <a:lnTo>
                      <a:pt x="24" y="64"/>
                    </a:lnTo>
                    <a:lnTo>
                      <a:pt x="26" y="58"/>
                    </a:lnTo>
                    <a:lnTo>
                      <a:pt x="32" y="54"/>
                    </a:lnTo>
                    <a:lnTo>
                      <a:pt x="36" y="56"/>
                    </a:lnTo>
                    <a:lnTo>
                      <a:pt x="40" y="56"/>
                    </a:lnTo>
                    <a:lnTo>
                      <a:pt x="42" y="66"/>
                    </a:lnTo>
                    <a:lnTo>
                      <a:pt x="44" y="76"/>
                    </a:lnTo>
                    <a:lnTo>
                      <a:pt x="52" y="80"/>
                    </a:lnTo>
                    <a:lnTo>
                      <a:pt x="54" y="86"/>
                    </a:lnTo>
                    <a:lnTo>
                      <a:pt x="52" y="90"/>
                    </a:lnTo>
                    <a:lnTo>
                      <a:pt x="54" y="92"/>
                    </a:lnTo>
                    <a:lnTo>
                      <a:pt x="60" y="94"/>
                    </a:lnTo>
                    <a:lnTo>
                      <a:pt x="64" y="92"/>
                    </a:lnTo>
                    <a:lnTo>
                      <a:pt x="70" y="86"/>
                    </a:lnTo>
                    <a:lnTo>
                      <a:pt x="78" y="90"/>
                    </a:lnTo>
                    <a:lnTo>
                      <a:pt x="86" y="86"/>
                    </a:lnTo>
                    <a:lnTo>
                      <a:pt x="90" y="94"/>
                    </a:lnTo>
                    <a:lnTo>
                      <a:pt x="90" y="102"/>
                    </a:lnTo>
                    <a:lnTo>
                      <a:pt x="96" y="108"/>
                    </a:lnTo>
                    <a:lnTo>
                      <a:pt x="98" y="112"/>
                    </a:lnTo>
                    <a:lnTo>
                      <a:pt x="100" y="120"/>
                    </a:lnTo>
                    <a:lnTo>
                      <a:pt x="106" y="122"/>
                    </a:lnTo>
                    <a:lnTo>
                      <a:pt x="110" y="128"/>
                    </a:lnTo>
                    <a:lnTo>
                      <a:pt x="118" y="132"/>
                    </a:lnTo>
                    <a:lnTo>
                      <a:pt x="122" y="138"/>
                    </a:lnTo>
                    <a:lnTo>
                      <a:pt x="132" y="138"/>
                    </a:lnTo>
                    <a:lnTo>
                      <a:pt x="136" y="144"/>
                    </a:lnTo>
                    <a:lnTo>
                      <a:pt x="142" y="144"/>
                    </a:lnTo>
                    <a:lnTo>
                      <a:pt x="146" y="146"/>
                    </a:lnTo>
                    <a:lnTo>
                      <a:pt x="152" y="146"/>
                    </a:lnTo>
                    <a:lnTo>
                      <a:pt x="154" y="148"/>
                    </a:lnTo>
                    <a:lnTo>
                      <a:pt x="146" y="154"/>
                    </a:lnTo>
                    <a:lnTo>
                      <a:pt x="146" y="158"/>
                    </a:lnTo>
                    <a:lnTo>
                      <a:pt x="146" y="164"/>
                    </a:lnTo>
                    <a:lnTo>
                      <a:pt x="152" y="166"/>
                    </a:lnTo>
                    <a:lnTo>
                      <a:pt x="158" y="172"/>
                    </a:lnTo>
                    <a:lnTo>
                      <a:pt x="164" y="172"/>
                    </a:lnTo>
                    <a:lnTo>
                      <a:pt x="170" y="168"/>
                    </a:lnTo>
                    <a:lnTo>
                      <a:pt x="170" y="168"/>
                    </a:lnTo>
                    <a:lnTo>
                      <a:pt x="170" y="16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2" name="Freeform 1486"/>
              <p:cNvSpPr>
                <a:spLocks noEditPoints="1"/>
              </p:cNvSpPr>
              <p:nvPr/>
            </p:nvSpPr>
            <p:spPr bwMode="auto">
              <a:xfrm>
                <a:off x="482600" y="2533650"/>
                <a:ext cx="225425" cy="390525"/>
              </a:xfrm>
              <a:custGeom>
                <a:gdLst>
                  <a:gd fmla="*/ 8 w 142" name="T0"/>
                  <a:gd fmla="*/ 138 h 246" name="T1"/>
                  <a:gd fmla="*/ 0 w 142" name="T2"/>
                  <a:gd fmla="*/ 146 h 246" name="T3"/>
                  <a:gd fmla="*/ 6 w 142" name="T4"/>
                  <a:gd fmla="*/ 154 h 246" name="T5"/>
                  <a:gd fmla="*/ 24 w 142" name="T6"/>
                  <a:gd fmla="*/ 156 h 246" name="T7"/>
                  <a:gd fmla="*/ 32 w 142" name="T8"/>
                  <a:gd fmla="*/ 142 h 246" name="T9"/>
                  <a:gd fmla="*/ 20 w 142" name="T10"/>
                  <a:gd fmla="*/ 134 h 246" name="T11"/>
                  <a:gd fmla="*/ 14 w 142" name="T12"/>
                  <a:gd fmla="*/ 134 h 246" name="T13"/>
                  <a:gd fmla="*/ 26 w 142" name="T14"/>
                  <a:gd fmla="*/ 114 h 246" name="T15"/>
                  <a:gd fmla="*/ 28 w 142" name="T16"/>
                  <a:gd fmla="*/ 108 h 246" name="T17"/>
                  <a:gd fmla="*/ 20 w 142" name="T18"/>
                  <a:gd fmla="*/ 100 h 246" name="T19"/>
                  <a:gd fmla="*/ 28 w 142" name="T20"/>
                  <a:gd fmla="*/ 106 h 246" name="T21"/>
                  <a:gd fmla="*/ 20 w 142" name="T22"/>
                  <a:gd fmla="*/ 100 h 246" name="T23"/>
                  <a:gd fmla="*/ 6 w 142" name="T24"/>
                  <a:gd fmla="*/ 82 h 246" name="T25"/>
                  <a:gd fmla="*/ 4 w 142" name="T26"/>
                  <a:gd fmla="*/ 78 h 246" name="T27"/>
                  <a:gd fmla="*/ 16 w 142" name="T28"/>
                  <a:gd fmla="*/ 80 h 246" name="T29"/>
                  <a:gd fmla="*/ 28 w 142" name="T30"/>
                  <a:gd fmla="*/ 88 h 246" name="T31"/>
                  <a:gd fmla="*/ 20 w 142" name="T32"/>
                  <a:gd fmla="*/ 72 h 246" name="T33"/>
                  <a:gd fmla="*/ 18 w 142" name="T34"/>
                  <a:gd fmla="*/ 52 h 246" name="T35"/>
                  <a:gd fmla="*/ 16 w 142" name="T36"/>
                  <a:gd fmla="*/ 70 h 246" name="T37"/>
                  <a:gd fmla="*/ 24 w 142" name="T38"/>
                  <a:gd fmla="*/ 46 h 246" name="T39"/>
                  <a:gd fmla="*/ 56 w 142" name="T40"/>
                  <a:gd fmla="*/ 44 h 246" name="T41"/>
                  <a:gd fmla="*/ 44 w 142" name="T42"/>
                  <a:gd fmla="*/ 50 h 246" name="T43"/>
                  <a:gd fmla="*/ 38 w 142" name="T44"/>
                  <a:gd fmla="*/ 62 h 246" name="T45"/>
                  <a:gd fmla="*/ 34 w 142" name="T46"/>
                  <a:gd fmla="*/ 74 h 246" name="T47"/>
                  <a:gd fmla="*/ 36 w 142" name="T48"/>
                  <a:gd fmla="*/ 82 h 246" name="T49"/>
                  <a:gd fmla="*/ 34 w 142" name="T50"/>
                  <a:gd fmla="*/ 90 h 246" name="T51"/>
                  <a:gd fmla="*/ 38 w 142" name="T52"/>
                  <a:gd fmla="*/ 100 h 246" name="T53"/>
                  <a:gd fmla="*/ 34 w 142" name="T54"/>
                  <a:gd fmla="*/ 118 h 246" name="T55"/>
                  <a:gd fmla="*/ 44 w 142" name="T56"/>
                  <a:gd fmla="*/ 110 h 246" name="T57"/>
                  <a:gd fmla="*/ 62 w 142" name="T58"/>
                  <a:gd fmla="*/ 150 h 246" name="T59"/>
                  <a:gd fmla="*/ 62 w 142" name="T60"/>
                  <a:gd fmla="*/ 170 h 246" name="T61"/>
                  <a:gd fmla="*/ 52 w 142" name="T62"/>
                  <a:gd fmla="*/ 174 h 246" name="T63"/>
                  <a:gd fmla="*/ 36 w 142" name="T64"/>
                  <a:gd fmla="*/ 202 h 246" name="T65"/>
                  <a:gd fmla="*/ 50 w 142" name="T66"/>
                  <a:gd fmla="*/ 206 h 246" name="T67"/>
                  <a:gd fmla="*/ 68 w 142" name="T68"/>
                  <a:gd fmla="*/ 210 h 246" name="T69"/>
                  <a:gd fmla="*/ 50 w 142" name="T70"/>
                  <a:gd fmla="*/ 218 h 246" name="T71"/>
                  <a:gd fmla="*/ 28 w 142" name="T72"/>
                  <a:gd fmla="*/ 244 h 246" name="T73"/>
                  <a:gd fmla="*/ 38 w 142" name="T74"/>
                  <a:gd fmla="*/ 242 h 246" name="T75"/>
                  <a:gd fmla="*/ 60 w 142" name="T76"/>
                  <a:gd fmla="*/ 238 h 246" name="T77"/>
                  <a:gd fmla="*/ 86 w 142" name="T78"/>
                  <a:gd fmla="*/ 234 h 246" name="T79"/>
                  <a:gd fmla="*/ 122 w 142" name="T80"/>
                  <a:gd fmla="*/ 228 h 246" name="T81"/>
                  <a:gd fmla="*/ 122 w 142" name="T82"/>
                  <a:gd fmla="*/ 218 h 246" name="T83"/>
                  <a:gd fmla="*/ 136 w 142" name="T84"/>
                  <a:gd fmla="*/ 206 h 246" name="T85"/>
                  <a:gd fmla="*/ 136 w 142" name="T86"/>
                  <a:gd fmla="*/ 182 h 246" name="T87"/>
                  <a:gd fmla="*/ 122 w 142" name="T88"/>
                  <a:gd fmla="*/ 184 h 246" name="T89"/>
                  <a:gd fmla="*/ 116 w 142" name="T90"/>
                  <a:gd fmla="*/ 168 h 246" name="T91"/>
                  <a:gd fmla="*/ 116 w 142" name="T92"/>
                  <a:gd fmla="*/ 162 h 246" name="T93"/>
                  <a:gd fmla="*/ 92 w 142" name="T94"/>
                  <a:gd fmla="*/ 136 h 246" name="T95"/>
                  <a:gd fmla="*/ 82 w 142" name="T96"/>
                  <a:gd fmla="*/ 118 h 246" name="T97"/>
                  <a:gd fmla="*/ 74 w 142" name="T98"/>
                  <a:gd fmla="*/ 114 h 246" name="T99"/>
                  <a:gd fmla="*/ 74 w 142" name="T100"/>
                  <a:gd fmla="*/ 98 h 246" name="T101"/>
                  <a:gd fmla="*/ 86 w 142" name="T102"/>
                  <a:gd fmla="*/ 74 h 246" name="T103"/>
                  <a:gd fmla="*/ 56 w 142" name="T104"/>
                  <a:gd fmla="*/ 74 h 246" name="T105"/>
                  <a:gd fmla="*/ 54 w 142" name="T106"/>
                  <a:gd fmla="*/ 68 h 246" name="T107"/>
                  <a:gd fmla="*/ 68 w 142" name="T108"/>
                  <a:gd fmla="*/ 54 h 246" name="T109"/>
                  <a:gd fmla="*/ 56 w 142" name="T110"/>
                  <a:gd fmla="*/ 44 h 246" name="T111"/>
                  <a:gd fmla="*/ 96 w 142" name="T112"/>
                  <a:gd fmla="*/ 6 h 246" name="T113"/>
                  <a:gd fmla="*/ 100 w 142" name="T114"/>
                  <a:gd fmla="*/ 6 h 246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246" w="142">
                    <a:moveTo>
                      <a:pt x="14" y="134"/>
                    </a:moveTo>
                    <a:lnTo>
                      <a:pt x="14" y="134"/>
                    </a:lnTo>
                    <a:lnTo>
                      <a:pt x="10" y="136"/>
                    </a:lnTo>
                    <a:lnTo>
                      <a:pt x="8" y="138"/>
                    </a:lnTo>
                    <a:lnTo>
                      <a:pt x="6" y="142"/>
                    </a:lnTo>
                    <a:lnTo>
                      <a:pt x="6" y="144"/>
                    </a:lnTo>
                    <a:lnTo>
                      <a:pt x="4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4" y="152"/>
                    </a:lnTo>
                    <a:lnTo>
                      <a:pt x="6" y="152"/>
                    </a:lnTo>
                    <a:lnTo>
                      <a:pt x="6" y="154"/>
                    </a:lnTo>
                    <a:lnTo>
                      <a:pt x="8" y="156"/>
                    </a:lnTo>
                    <a:lnTo>
                      <a:pt x="14" y="154"/>
                    </a:lnTo>
                    <a:lnTo>
                      <a:pt x="16" y="156"/>
                    </a:lnTo>
                    <a:lnTo>
                      <a:pt x="24" y="156"/>
                    </a:lnTo>
                    <a:lnTo>
                      <a:pt x="26" y="152"/>
                    </a:lnTo>
                    <a:lnTo>
                      <a:pt x="34" y="152"/>
                    </a:lnTo>
                    <a:lnTo>
                      <a:pt x="32" y="152"/>
                    </a:lnTo>
                    <a:lnTo>
                      <a:pt x="32" y="142"/>
                    </a:lnTo>
                    <a:lnTo>
                      <a:pt x="26" y="142"/>
                    </a:lnTo>
                    <a:lnTo>
                      <a:pt x="28" y="136"/>
                    </a:lnTo>
                    <a:lnTo>
                      <a:pt x="28" y="134"/>
                    </a:lnTo>
                    <a:lnTo>
                      <a:pt x="20" y="134"/>
                    </a:lnTo>
                    <a:lnTo>
                      <a:pt x="10" y="138"/>
                    </a:lnTo>
                    <a:lnTo>
                      <a:pt x="14" y="136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close/>
                    <a:moveTo>
                      <a:pt x="28" y="108"/>
                    </a:moveTo>
                    <a:lnTo>
                      <a:pt x="28" y="108"/>
                    </a:lnTo>
                    <a:lnTo>
                      <a:pt x="26" y="114"/>
                    </a:lnTo>
                    <a:lnTo>
                      <a:pt x="26" y="116"/>
                    </a:lnTo>
                    <a:lnTo>
                      <a:pt x="28" y="116"/>
                    </a:lnTo>
                    <a:lnTo>
                      <a:pt x="28" y="110"/>
                    </a:lnTo>
                    <a:lnTo>
                      <a:pt x="28" y="108"/>
                    </a:lnTo>
                    <a:lnTo>
                      <a:pt x="28" y="108"/>
                    </a:lnTo>
                    <a:lnTo>
                      <a:pt x="28" y="108"/>
                    </a:lnTo>
                    <a:close/>
                    <a:moveTo>
                      <a:pt x="20" y="100"/>
                    </a:moveTo>
                    <a:lnTo>
                      <a:pt x="20" y="100"/>
                    </a:lnTo>
                    <a:lnTo>
                      <a:pt x="20" y="104"/>
                    </a:lnTo>
                    <a:lnTo>
                      <a:pt x="24" y="108"/>
                    </a:lnTo>
                    <a:lnTo>
                      <a:pt x="26" y="108"/>
                    </a:lnTo>
                    <a:lnTo>
                      <a:pt x="28" y="106"/>
                    </a:lnTo>
                    <a:lnTo>
                      <a:pt x="26" y="104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20" y="100"/>
                    </a:lnTo>
                    <a:close/>
                    <a:moveTo>
                      <a:pt x="4" y="78"/>
                    </a:moveTo>
                    <a:lnTo>
                      <a:pt x="4" y="78"/>
                    </a:lnTo>
                    <a:lnTo>
                      <a:pt x="4" y="80"/>
                    </a:lnTo>
                    <a:lnTo>
                      <a:pt x="6" y="82"/>
                    </a:lnTo>
                    <a:lnTo>
                      <a:pt x="8" y="78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4" y="78"/>
                    </a:lnTo>
                    <a:close/>
                    <a:moveTo>
                      <a:pt x="20" y="72"/>
                    </a:moveTo>
                    <a:lnTo>
                      <a:pt x="20" y="72"/>
                    </a:lnTo>
                    <a:lnTo>
                      <a:pt x="18" y="74"/>
                    </a:lnTo>
                    <a:lnTo>
                      <a:pt x="16" y="80"/>
                    </a:lnTo>
                    <a:lnTo>
                      <a:pt x="20" y="82"/>
                    </a:lnTo>
                    <a:lnTo>
                      <a:pt x="20" y="88"/>
                    </a:lnTo>
                    <a:lnTo>
                      <a:pt x="26" y="90"/>
                    </a:lnTo>
                    <a:lnTo>
                      <a:pt x="28" y="88"/>
                    </a:lnTo>
                    <a:lnTo>
                      <a:pt x="28" y="86"/>
                    </a:lnTo>
                    <a:lnTo>
                      <a:pt x="24" y="86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20" y="72"/>
                    </a:lnTo>
                    <a:close/>
                    <a:moveTo>
                      <a:pt x="20" y="50"/>
                    </a:moveTo>
                    <a:lnTo>
                      <a:pt x="20" y="50"/>
                    </a:lnTo>
                    <a:lnTo>
                      <a:pt x="18" y="52"/>
                    </a:lnTo>
                    <a:lnTo>
                      <a:pt x="14" y="60"/>
                    </a:lnTo>
                    <a:lnTo>
                      <a:pt x="14" y="68"/>
                    </a:lnTo>
                    <a:lnTo>
                      <a:pt x="14" y="70"/>
                    </a:lnTo>
                    <a:lnTo>
                      <a:pt x="16" y="70"/>
                    </a:lnTo>
                    <a:lnTo>
                      <a:pt x="18" y="64"/>
                    </a:lnTo>
                    <a:lnTo>
                      <a:pt x="24" y="56"/>
                    </a:lnTo>
                    <a:lnTo>
                      <a:pt x="26" y="50"/>
                    </a:lnTo>
                    <a:lnTo>
                      <a:pt x="24" y="46"/>
                    </a:lnTo>
                    <a:lnTo>
                      <a:pt x="20" y="50"/>
                    </a:lnTo>
                    <a:lnTo>
                      <a:pt x="20" y="50"/>
                    </a:lnTo>
                    <a:lnTo>
                      <a:pt x="20" y="50"/>
                    </a:lnTo>
                    <a:close/>
                    <a:moveTo>
                      <a:pt x="56" y="44"/>
                    </a:moveTo>
                    <a:lnTo>
                      <a:pt x="56" y="44"/>
                    </a:lnTo>
                    <a:lnTo>
                      <a:pt x="50" y="50"/>
                    </a:lnTo>
                    <a:lnTo>
                      <a:pt x="44" y="46"/>
                    </a:lnTo>
                    <a:lnTo>
                      <a:pt x="44" y="50"/>
                    </a:lnTo>
                    <a:lnTo>
                      <a:pt x="44" y="54"/>
                    </a:lnTo>
                    <a:lnTo>
                      <a:pt x="38" y="56"/>
                    </a:lnTo>
                    <a:lnTo>
                      <a:pt x="38" y="60"/>
                    </a:lnTo>
                    <a:lnTo>
                      <a:pt x="38" y="62"/>
                    </a:lnTo>
                    <a:lnTo>
                      <a:pt x="38" y="64"/>
                    </a:lnTo>
                    <a:lnTo>
                      <a:pt x="38" y="68"/>
                    </a:lnTo>
                    <a:lnTo>
                      <a:pt x="34" y="68"/>
                    </a:lnTo>
                    <a:lnTo>
                      <a:pt x="34" y="74"/>
                    </a:lnTo>
                    <a:lnTo>
                      <a:pt x="32" y="74"/>
                    </a:lnTo>
                    <a:lnTo>
                      <a:pt x="32" y="78"/>
                    </a:lnTo>
                    <a:lnTo>
                      <a:pt x="34" y="82"/>
                    </a:lnTo>
                    <a:lnTo>
                      <a:pt x="36" y="82"/>
                    </a:lnTo>
                    <a:lnTo>
                      <a:pt x="34" y="82"/>
                    </a:lnTo>
                    <a:lnTo>
                      <a:pt x="32" y="86"/>
                    </a:lnTo>
                    <a:lnTo>
                      <a:pt x="32" y="88"/>
                    </a:lnTo>
                    <a:lnTo>
                      <a:pt x="34" y="90"/>
                    </a:lnTo>
                    <a:lnTo>
                      <a:pt x="32" y="92"/>
                    </a:lnTo>
                    <a:lnTo>
                      <a:pt x="32" y="100"/>
                    </a:lnTo>
                    <a:lnTo>
                      <a:pt x="34" y="100"/>
                    </a:lnTo>
                    <a:lnTo>
                      <a:pt x="38" y="100"/>
                    </a:lnTo>
                    <a:lnTo>
                      <a:pt x="38" y="104"/>
                    </a:lnTo>
                    <a:lnTo>
                      <a:pt x="34" y="106"/>
                    </a:lnTo>
                    <a:lnTo>
                      <a:pt x="34" y="110"/>
                    </a:lnTo>
                    <a:lnTo>
                      <a:pt x="34" y="118"/>
                    </a:lnTo>
                    <a:lnTo>
                      <a:pt x="36" y="114"/>
                    </a:lnTo>
                    <a:lnTo>
                      <a:pt x="36" y="110"/>
                    </a:lnTo>
                    <a:lnTo>
                      <a:pt x="42" y="110"/>
                    </a:lnTo>
                    <a:lnTo>
                      <a:pt x="44" y="110"/>
                    </a:lnTo>
                    <a:lnTo>
                      <a:pt x="44" y="116"/>
                    </a:lnTo>
                    <a:lnTo>
                      <a:pt x="38" y="138"/>
                    </a:lnTo>
                    <a:lnTo>
                      <a:pt x="68" y="136"/>
                    </a:lnTo>
                    <a:lnTo>
                      <a:pt x="62" y="150"/>
                    </a:lnTo>
                    <a:lnTo>
                      <a:pt x="74" y="152"/>
                    </a:lnTo>
                    <a:lnTo>
                      <a:pt x="72" y="162"/>
                    </a:lnTo>
                    <a:lnTo>
                      <a:pt x="70" y="168"/>
                    </a:lnTo>
                    <a:lnTo>
                      <a:pt x="62" y="170"/>
                    </a:lnTo>
                    <a:lnTo>
                      <a:pt x="50" y="168"/>
                    </a:lnTo>
                    <a:lnTo>
                      <a:pt x="50" y="172"/>
                    </a:lnTo>
                    <a:lnTo>
                      <a:pt x="52" y="172"/>
                    </a:lnTo>
                    <a:lnTo>
                      <a:pt x="52" y="174"/>
                    </a:lnTo>
                    <a:lnTo>
                      <a:pt x="44" y="188"/>
                    </a:lnTo>
                    <a:lnTo>
                      <a:pt x="52" y="184"/>
                    </a:lnTo>
                    <a:lnTo>
                      <a:pt x="52" y="192"/>
                    </a:lnTo>
                    <a:lnTo>
                      <a:pt x="36" y="202"/>
                    </a:lnTo>
                    <a:lnTo>
                      <a:pt x="38" y="208"/>
                    </a:lnTo>
                    <a:lnTo>
                      <a:pt x="42" y="210"/>
                    </a:lnTo>
                    <a:lnTo>
                      <a:pt x="44" y="210"/>
                    </a:lnTo>
                    <a:lnTo>
                      <a:pt x="50" y="206"/>
                    </a:lnTo>
                    <a:lnTo>
                      <a:pt x="50" y="214"/>
                    </a:lnTo>
                    <a:lnTo>
                      <a:pt x="60" y="210"/>
                    </a:lnTo>
                    <a:lnTo>
                      <a:pt x="64" y="210"/>
                    </a:lnTo>
                    <a:lnTo>
                      <a:pt x="68" y="210"/>
                    </a:lnTo>
                    <a:lnTo>
                      <a:pt x="78" y="210"/>
                    </a:lnTo>
                    <a:lnTo>
                      <a:pt x="74" y="214"/>
                    </a:lnTo>
                    <a:lnTo>
                      <a:pt x="72" y="218"/>
                    </a:lnTo>
                    <a:lnTo>
                      <a:pt x="50" y="218"/>
                    </a:lnTo>
                    <a:lnTo>
                      <a:pt x="38" y="234"/>
                    </a:lnTo>
                    <a:lnTo>
                      <a:pt x="34" y="238"/>
                    </a:lnTo>
                    <a:lnTo>
                      <a:pt x="26" y="244"/>
                    </a:lnTo>
                    <a:lnTo>
                      <a:pt x="28" y="244"/>
                    </a:lnTo>
                    <a:lnTo>
                      <a:pt x="34" y="246"/>
                    </a:lnTo>
                    <a:lnTo>
                      <a:pt x="36" y="246"/>
                    </a:lnTo>
                    <a:lnTo>
                      <a:pt x="38" y="246"/>
                    </a:lnTo>
                    <a:lnTo>
                      <a:pt x="38" y="242"/>
                    </a:lnTo>
                    <a:lnTo>
                      <a:pt x="50" y="236"/>
                    </a:lnTo>
                    <a:lnTo>
                      <a:pt x="52" y="236"/>
                    </a:lnTo>
                    <a:lnTo>
                      <a:pt x="56" y="236"/>
                    </a:lnTo>
                    <a:lnTo>
                      <a:pt x="60" y="238"/>
                    </a:lnTo>
                    <a:lnTo>
                      <a:pt x="62" y="238"/>
                    </a:lnTo>
                    <a:lnTo>
                      <a:pt x="68" y="232"/>
                    </a:lnTo>
                    <a:lnTo>
                      <a:pt x="74" y="232"/>
                    </a:lnTo>
                    <a:lnTo>
                      <a:pt x="86" y="234"/>
                    </a:lnTo>
                    <a:lnTo>
                      <a:pt x="88" y="226"/>
                    </a:lnTo>
                    <a:lnTo>
                      <a:pt x="96" y="226"/>
                    </a:lnTo>
                    <a:lnTo>
                      <a:pt x="104" y="228"/>
                    </a:lnTo>
                    <a:lnTo>
                      <a:pt x="122" y="228"/>
                    </a:lnTo>
                    <a:lnTo>
                      <a:pt x="134" y="224"/>
                    </a:lnTo>
                    <a:lnTo>
                      <a:pt x="134" y="218"/>
                    </a:lnTo>
                    <a:lnTo>
                      <a:pt x="128" y="218"/>
                    </a:lnTo>
                    <a:lnTo>
                      <a:pt x="122" y="218"/>
                    </a:lnTo>
                    <a:lnTo>
                      <a:pt x="124" y="214"/>
                    </a:lnTo>
                    <a:lnTo>
                      <a:pt x="126" y="206"/>
                    </a:lnTo>
                    <a:lnTo>
                      <a:pt x="134" y="206"/>
                    </a:lnTo>
                    <a:lnTo>
                      <a:pt x="136" y="206"/>
                    </a:lnTo>
                    <a:lnTo>
                      <a:pt x="142" y="198"/>
                    </a:lnTo>
                    <a:lnTo>
                      <a:pt x="142" y="188"/>
                    </a:lnTo>
                    <a:lnTo>
                      <a:pt x="140" y="184"/>
                    </a:lnTo>
                    <a:lnTo>
                      <a:pt x="136" y="182"/>
                    </a:lnTo>
                    <a:lnTo>
                      <a:pt x="132" y="180"/>
                    </a:lnTo>
                    <a:lnTo>
                      <a:pt x="126" y="180"/>
                    </a:lnTo>
                    <a:lnTo>
                      <a:pt x="124" y="188"/>
                    </a:lnTo>
                    <a:lnTo>
                      <a:pt x="122" y="184"/>
                    </a:lnTo>
                    <a:lnTo>
                      <a:pt x="118" y="184"/>
                    </a:lnTo>
                    <a:lnTo>
                      <a:pt x="122" y="170"/>
                    </a:lnTo>
                    <a:lnTo>
                      <a:pt x="116" y="170"/>
                    </a:lnTo>
                    <a:lnTo>
                      <a:pt x="116" y="168"/>
                    </a:lnTo>
                    <a:lnTo>
                      <a:pt x="118" y="164"/>
                    </a:lnTo>
                    <a:lnTo>
                      <a:pt x="122" y="164"/>
                    </a:lnTo>
                    <a:lnTo>
                      <a:pt x="122" y="162"/>
                    </a:lnTo>
                    <a:lnTo>
                      <a:pt x="116" y="162"/>
                    </a:lnTo>
                    <a:lnTo>
                      <a:pt x="104" y="144"/>
                    </a:lnTo>
                    <a:lnTo>
                      <a:pt x="98" y="144"/>
                    </a:lnTo>
                    <a:lnTo>
                      <a:pt x="96" y="142"/>
                    </a:lnTo>
                    <a:lnTo>
                      <a:pt x="92" y="136"/>
                    </a:lnTo>
                    <a:lnTo>
                      <a:pt x="90" y="132"/>
                    </a:lnTo>
                    <a:lnTo>
                      <a:pt x="90" y="124"/>
                    </a:lnTo>
                    <a:lnTo>
                      <a:pt x="86" y="118"/>
                    </a:lnTo>
                    <a:lnTo>
                      <a:pt x="82" y="118"/>
                    </a:lnTo>
                    <a:lnTo>
                      <a:pt x="80" y="118"/>
                    </a:lnTo>
                    <a:lnTo>
                      <a:pt x="80" y="114"/>
                    </a:lnTo>
                    <a:lnTo>
                      <a:pt x="78" y="114"/>
                    </a:lnTo>
                    <a:lnTo>
                      <a:pt x="74" y="114"/>
                    </a:lnTo>
                    <a:lnTo>
                      <a:pt x="70" y="114"/>
                    </a:lnTo>
                    <a:lnTo>
                      <a:pt x="78" y="106"/>
                    </a:lnTo>
                    <a:lnTo>
                      <a:pt x="78" y="100"/>
                    </a:lnTo>
                    <a:lnTo>
                      <a:pt x="74" y="98"/>
                    </a:lnTo>
                    <a:lnTo>
                      <a:pt x="72" y="98"/>
                    </a:lnTo>
                    <a:lnTo>
                      <a:pt x="86" y="88"/>
                    </a:lnTo>
                    <a:lnTo>
                      <a:pt x="88" y="80"/>
                    </a:lnTo>
                    <a:lnTo>
                      <a:pt x="86" y="74"/>
                    </a:lnTo>
                    <a:lnTo>
                      <a:pt x="82" y="70"/>
                    </a:lnTo>
                    <a:lnTo>
                      <a:pt x="78" y="70"/>
                    </a:lnTo>
                    <a:lnTo>
                      <a:pt x="68" y="72"/>
                    </a:lnTo>
                    <a:lnTo>
                      <a:pt x="56" y="74"/>
                    </a:lnTo>
                    <a:lnTo>
                      <a:pt x="54" y="74"/>
                    </a:lnTo>
                    <a:lnTo>
                      <a:pt x="54" y="72"/>
                    </a:lnTo>
                    <a:lnTo>
                      <a:pt x="52" y="72"/>
                    </a:lnTo>
                    <a:lnTo>
                      <a:pt x="54" y="68"/>
                    </a:lnTo>
                    <a:lnTo>
                      <a:pt x="54" y="64"/>
                    </a:lnTo>
                    <a:lnTo>
                      <a:pt x="60" y="62"/>
                    </a:lnTo>
                    <a:lnTo>
                      <a:pt x="64" y="54"/>
                    </a:lnTo>
                    <a:lnTo>
                      <a:pt x="68" y="54"/>
                    </a:lnTo>
                    <a:lnTo>
                      <a:pt x="68" y="50"/>
                    </a:lnTo>
                    <a:lnTo>
                      <a:pt x="68" y="46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56" y="44"/>
                    </a:lnTo>
                    <a:close/>
                    <a:moveTo>
                      <a:pt x="100" y="0"/>
                    </a:moveTo>
                    <a:lnTo>
                      <a:pt x="100" y="0"/>
                    </a:lnTo>
                    <a:lnTo>
                      <a:pt x="96" y="6"/>
                    </a:lnTo>
                    <a:lnTo>
                      <a:pt x="96" y="8"/>
                    </a:lnTo>
                    <a:lnTo>
                      <a:pt x="96" y="14"/>
                    </a:lnTo>
                    <a:lnTo>
                      <a:pt x="100" y="16"/>
                    </a:lnTo>
                    <a:lnTo>
                      <a:pt x="100" y="6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ko-KR" lang="en-US">
                    <a:latin typeface="+mn-lt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93" name="Freeform 1487"/>
              <p:cNvSpPr/>
              <p:nvPr/>
            </p:nvSpPr>
            <p:spPr bwMode="auto">
              <a:xfrm>
                <a:off x="1835150" y="3702050"/>
                <a:ext cx="127000" cy="85725"/>
              </a:xfrm>
              <a:custGeom>
                <a:gdLst>
                  <a:gd fmla="*/ 2 w 80" name="T0"/>
                  <a:gd fmla="*/ 12 h 54" name="T1"/>
                  <a:gd fmla="*/ 0 w 80" name="T2"/>
                  <a:gd fmla="*/ 20 h 54" name="T3"/>
                  <a:gd fmla="*/ 8 w 80" name="T4"/>
                  <a:gd fmla="*/ 28 h 54" name="T5"/>
                  <a:gd fmla="*/ 10 w 80" name="T6"/>
                  <a:gd fmla="*/ 44 h 54" name="T7"/>
                  <a:gd fmla="*/ 56 w 80" name="T8"/>
                  <a:gd fmla="*/ 54 h 54" name="T9"/>
                  <a:gd fmla="*/ 62 w 80" name="T10"/>
                  <a:gd fmla="*/ 52 h 54" name="T11"/>
                  <a:gd fmla="*/ 64 w 80" name="T12"/>
                  <a:gd fmla="*/ 48 h 54" name="T13"/>
                  <a:gd fmla="*/ 66 w 80" name="T14"/>
                  <a:gd fmla="*/ 40 h 54" name="T15"/>
                  <a:gd fmla="*/ 70 w 80" name="T16"/>
                  <a:gd fmla="*/ 34 h 54" name="T17"/>
                  <a:gd fmla="*/ 66 w 80" name="T18"/>
                  <a:gd fmla="*/ 28 h 54" name="T19"/>
                  <a:gd fmla="*/ 64 w 80" name="T20"/>
                  <a:gd fmla="*/ 28 h 54" name="T21"/>
                  <a:gd fmla="*/ 66 w 80" name="T22"/>
                  <a:gd fmla="*/ 26 h 54" name="T23"/>
                  <a:gd fmla="*/ 72 w 80" name="T24"/>
                  <a:gd fmla="*/ 20 h 54" name="T25"/>
                  <a:gd fmla="*/ 70 w 80" name="T26"/>
                  <a:gd fmla="*/ 20 h 54" name="T27"/>
                  <a:gd fmla="*/ 70 w 80" name="T28"/>
                  <a:gd fmla="*/ 16 h 54" name="T29"/>
                  <a:gd fmla="*/ 72 w 80" name="T30"/>
                  <a:gd fmla="*/ 16 h 54" name="T31"/>
                  <a:gd fmla="*/ 74 w 80" name="T32"/>
                  <a:gd fmla="*/ 18 h 54" name="T33"/>
                  <a:gd fmla="*/ 74 w 80" name="T34"/>
                  <a:gd fmla="*/ 16 h 54" name="T35"/>
                  <a:gd fmla="*/ 78 w 80" name="T36"/>
                  <a:gd fmla="*/ 12 h 54" name="T37"/>
                  <a:gd fmla="*/ 80 w 80" name="T38"/>
                  <a:gd fmla="*/ 12 h 54" name="T39"/>
                  <a:gd fmla="*/ 80 w 80" name="T40"/>
                  <a:gd fmla="*/ 10 h 54" name="T41"/>
                  <a:gd fmla="*/ 72 w 80" name="T42"/>
                  <a:gd fmla="*/ 6 h 54" name="T43"/>
                  <a:gd fmla="*/ 74 w 80" name="T44"/>
                  <a:gd fmla="*/ 0 h 54" name="T45"/>
                  <a:gd fmla="*/ 70 w 80" name="T46"/>
                  <a:gd fmla="*/ 0 h 54" name="T47"/>
                  <a:gd fmla="*/ 60 w 80" name="T48"/>
                  <a:gd fmla="*/ 12 h 54" name="T49"/>
                  <a:gd fmla="*/ 54 w 80" name="T50"/>
                  <a:gd fmla="*/ 18 h 54" name="T51"/>
                  <a:gd fmla="*/ 44 w 80" name="T52"/>
                  <a:gd fmla="*/ 24 h 54" name="T53"/>
                  <a:gd fmla="*/ 42 w 80" name="T54"/>
                  <a:gd fmla="*/ 28 h 54" name="T55"/>
                  <a:gd fmla="*/ 38 w 80" name="T56"/>
                  <a:gd fmla="*/ 26 h 54" name="T57"/>
                  <a:gd fmla="*/ 34 w 80" name="T58"/>
                  <a:gd fmla="*/ 26 h 54" name="T59"/>
                  <a:gd fmla="*/ 30 w 80" name="T60"/>
                  <a:gd fmla="*/ 24 h 54" name="T61"/>
                  <a:gd fmla="*/ 24 w 80" name="T62"/>
                  <a:gd fmla="*/ 24 h 54" name="T63"/>
                  <a:gd fmla="*/ 18 w 80" name="T64"/>
                  <a:gd fmla="*/ 24 h 54" name="T65"/>
                  <a:gd fmla="*/ 16 w 80" name="T66"/>
                  <a:gd fmla="*/ 26 h 54" name="T67"/>
                  <a:gd fmla="*/ 6 w 80" name="T68"/>
                  <a:gd fmla="*/ 24 h 54" name="T69"/>
                  <a:gd fmla="*/ 8 w 80" name="T70"/>
                  <a:gd fmla="*/ 16 h 54" name="T71"/>
                  <a:gd fmla="*/ 2 w 80" name="T72"/>
                  <a:gd fmla="*/ 12 h 54" name="T73"/>
                  <a:gd fmla="*/ 2 w 80" name="T74"/>
                  <a:gd fmla="*/ 12 h 54" name="T75"/>
                  <a:gd fmla="*/ 2 w 80" name="T76"/>
                  <a:gd fmla="*/ 12 h 54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54" w="80">
                    <a:moveTo>
                      <a:pt x="2" y="12"/>
                    </a:moveTo>
                    <a:lnTo>
                      <a:pt x="0" y="20"/>
                    </a:lnTo>
                    <a:lnTo>
                      <a:pt x="8" y="28"/>
                    </a:lnTo>
                    <a:lnTo>
                      <a:pt x="10" y="44"/>
                    </a:lnTo>
                    <a:lnTo>
                      <a:pt x="56" y="54"/>
                    </a:lnTo>
                    <a:lnTo>
                      <a:pt x="62" y="52"/>
                    </a:lnTo>
                    <a:lnTo>
                      <a:pt x="64" y="48"/>
                    </a:lnTo>
                    <a:lnTo>
                      <a:pt x="66" y="40"/>
                    </a:lnTo>
                    <a:lnTo>
                      <a:pt x="70" y="34"/>
                    </a:lnTo>
                    <a:lnTo>
                      <a:pt x="66" y="28"/>
                    </a:lnTo>
                    <a:lnTo>
                      <a:pt x="64" y="28"/>
                    </a:lnTo>
                    <a:lnTo>
                      <a:pt x="66" y="26"/>
                    </a:lnTo>
                    <a:lnTo>
                      <a:pt x="72" y="20"/>
                    </a:lnTo>
                    <a:lnTo>
                      <a:pt x="70" y="20"/>
                    </a:lnTo>
                    <a:lnTo>
                      <a:pt x="70" y="16"/>
                    </a:lnTo>
                    <a:lnTo>
                      <a:pt x="72" y="16"/>
                    </a:lnTo>
                    <a:lnTo>
                      <a:pt x="74" y="18"/>
                    </a:lnTo>
                    <a:lnTo>
                      <a:pt x="74" y="16"/>
                    </a:lnTo>
                    <a:lnTo>
                      <a:pt x="78" y="12"/>
                    </a:lnTo>
                    <a:lnTo>
                      <a:pt x="80" y="12"/>
                    </a:lnTo>
                    <a:lnTo>
                      <a:pt x="80" y="10"/>
                    </a:lnTo>
                    <a:lnTo>
                      <a:pt x="72" y="6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0" y="12"/>
                    </a:lnTo>
                    <a:lnTo>
                      <a:pt x="54" y="18"/>
                    </a:lnTo>
                    <a:lnTo>
                      <a:pt x="44" y="24"/>
                    </a:lnTo>
                    <a:lnTo>
                      <a:pt x="42" y="28"/>
                    </a:lnTo>
                    <a:lnTo>
                      <a:pt x="38" y="26"/>
                    </a:lnTo>
                    <a:lnTo>
                      <a:pt x="34" y="26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24"/>
                    </a:lnTo>
                    <a:lnTo>
                      <a:pt x="16" y="26"/>
                    </a:lnTo>
                    <a:lnTo>
                      <a:pt x="6" y="24"/>
                    </a:lnTo>
                    <a:lnTo>
                      <a:pt x="8" y="16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4" name="Freeform 1488"/>
              <p:cNvSpPr>
                <a:spLocks noEditPoints="1"/>
              </p:cNvSpPr>
              <p:nvPr/>
            </p:nvSpPr>
            <p:spPr bwMode="auto">
              <a:xfrm>
                <a:off x="1203325" y="2841625"/>
                <a:ext cx="368300" cy="282575"/>
              </a:xfrm>
              <a:custGeom>
                <a:gdLst>
                  <a:gd fmla="*/ 90 w 232" name="T0"/>
                  <a:gd fmla="*/ 134 h 178" name="T1"/>
                  <a:gd fmla="*/ 84 w 232" name="T2"/>
                  <a:gd fmla="*/ 140 h 178" name="T3"/>
                  <a:gd fmla="*/ 80 w 232" name="T4"/>
                  <a:gd fmla="*/ 154 h 178" name="T5"/>
                  <a:gd fmla="*/ 90 w 232" name="T6"/>
                  <a:gd fmla="*/ 154 h 178" name="T7"/>
                  <a:gd fmla="*/ 102 w 232" name="T8"/>
                  <a:gd fmla="*/ 140 h 178" name="T9"/>
                  <a:gd fmla="*/ 220 w 232" name="T10"/>
                  <a:gd fmla="*/ 106 h 178" name="T11"/>
                  <a:gd fmla="*/ 232 w 232" name="T12"/>
                  <a:gd fmla="*/ 100 h 178" name="T13"/>
                  <a:gd fmla="*/ 230 w 232" name="T14"/>
                  <a:gd fmla="*/ 82 h 178" name="T15"/>
                  <a:gd fmla="*/ 226 w 232" name="T16"/>
                  <a:gd fmla="*/ 72 h 178" name="T17"/>
                  <a:gd fmla="*/ 226 w 232" name="T18"/>
                  <a:gd fmla="*/ 62 h 178" name="T19"/>
                  <a:gd fmla="*/ 218 w 232" name="T20"/>
                  <a:gd fmla="*/ 50 h 178" name="T21"/>
                  <a:gd fmla="*/ 208 w 232" name="T22"/>
                  <a:gd fmla="*/ 42 h 178" name="T23"/>
                  <a:gd fmla="*/ 184 w 232" name="T24"/>
                  <a:gd fmla="*/ 46 h 178" name="T25"/>
                  <a:gd fmla="*/ 180 w 232" name="T26"/>
                  <a:gd fmla="*/ 36 h 178" name="T27"/>
                  <a:gd fmla="*/ 164 w 232" name="T28"/>
                  <a:gd fmla="*/ 28 h 178" name="T29"/>
                  <a:gd fmla="*/ 148 w 232" name="T30"/>
                  <a:gd fmla="*/ 24 h 178" name="T31"/>
                  <a:gd fmla="*/ 144 w 232" name="T32"/>
                  <a:gd fmla="*/ 10 h 178" name="T33"/>
                  <a:gd fmla="*/ 138 w 232" name="T34"/>
                  <a:gd fmla="*/ 4 h 178" name="T35"/>
                  <a:gd fmla="*/ 128 w 232" name="T36"/>
                  <a:gd fmla="*/ 4 h 178" name="T37"/>
                  <a:gd fmla="*/ 112 w 232" name="T38"/>
                  <a:gd fmla="*/ 0 h 178" name="T39"/>
                  <a:gd fmla="*/ 104 w 232" name="T40"/>
                  <a:gd fmla="*/ 14 h 178" name="T41"/>
                  <a:gd fmla="*/ 82 w 232" name="T42"/>
                  <a:gd fmla="*/ 10 h 178" name="T43"/>
                  <a:gd fmla="*/ 68 w 232" name="T44"/>
                  <a:gd fmla="*/ 10 h 178" name="T45"/>
                  <a:gd fmla="*/ 28 w 232" name="T46"/>
                  <a:gd fmla="*/ 10 h 178" name="T47"/>
                  <a:gd fmla="*/ 20 w 232" name="T48"/>
                  <a:gd fmla="*/ 8 h 178" name="T49"/>
                  <a:gd fmla="*/ 18 w 232" name="T50"/>
                  <a:gd fmla="*/ 22 h 178" name="T51"/>
                  <a:gd fmla="*/ 14 w 232" name="T52"/>
                  <a:gd fmla="*/ 36 h 178" name="T53"/>
                  <a:gd fmla="*/ 14 w 232" name="T54"/>
                  <a:gd fmla="*/ 58 h 178" name="T55"/>
                  <a:gd fmla="*/ 12 w 232" name="T56"/>
                  <a:gd fmla="*/ 78 h 178" name="T57"/>
                  <a:gd fmla="*/ 0 w 232" name="T58"/>
                  <a:gd fmla="*/ 90 h 178" name="T59"/>
                  <a:gd fmla="*/ 18 w 232" name="T60"/>
                  <a:gd fmla="*/ 98 h 178" name="T61"/>
                  <a:gd fmla="*/ 32 w 232" name="T62"/>
                  <a:gd fmla="*/ 98 h 178" name="T63"/>
                  <a:gd fmla="*/ 46 w 232" name="T64"/>
                  <a:gd fmla="*/ 88 h 178" name="T65"/>
                  <a:gd fmla="*/ 56 w 232" name="T66"/>
                  <a:gd fmla="*/ 82 h 178" name="T67"/>
                  <a:gd fmla="*/ 80 w 232" name="T68"/>
                  <a:gd fmla="*/ 94 h 178" name="T69"/>
                  <a:gd fmla="*/ 86 w 232" name="T70"/>
                  <a:gd fmla="*/ 112 h 178" name="T71"/>
                  <a:gd fmla="*/ 92 w 232" name="T72"/>
                  <a:gd fmla="*/ 126 h 178" name="T73"/>
                  <a:gd fmla="*/ 120 w 232" name="T74"/>
                  <a:gd fmla="*/ 132 h 178" name="T75"/>
                  <a:gd fmla="*/ 120 w 232" name="T76"/>
                  <a:gd fmla="*/ 134 h 178" name="T77"/>
                  <a:gd fmla="*/ 144 w 232" name="T78"/>
                  <a:gd fmla="*/ 140 h 178" name="T79"/>
                  <a:gd fmla="*/ 148 w 232" name="T80"/>
                  <a:gd fmla="*/ 150 h 178" name="T81"/>
                  <a:gd fmla="*/ 140 w 232" name="T82"/>
                  <a:gd fmla="*/ 160 h 178" name="T83"/>
                  <a:gd fmla="*/ 148 w 232" name="T84"/>
                  <a:gd fmla="*/ 170 h 178" name="T85"/>
                  <a:gd fmla="*/ 190 w 232" name="T86"/>
                  <a:gd fmla="*/ 160 h 178" name="T87"/>
                  <a:gd fmla="*/ 164 w 232" name="T88"/>
                  <a:gd fmla="*/ 150 h 178" name="T89"/>
                  <a:gd fmla="*/ 154 w 232" name="T90"/>
                  <a:gd fmla="*/ 136 h 178" name="T91"/>
                  <a:gd fmla="*/ 176 w 232" name="T92"/>
                  <a:gd fmla="*/ 134 h 178" name="T93"/>
                  <a:gd fmla="*/ 212 w 232" name="T94"/>
                  <a:gd fmla="*/ 122 h 178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178" w="231">
                    <a:moveTo>
                      <a:pt x="102" y="140"/>
                    </a:moveTo>
                    <a:lnTo>
                      <a:pt x="102" y="140"/>
                    </a:lnTo>
                    <a:lnTo>
                      <a:pt x="94" y="134"/>
                    </a:lnTo>
                    <a:lnTo>
                      <a:pt x="90" y="134"/>
                    </a:lnTo>
                    <a:lnTo>
                      <a:pt x="86" y="132"/>
                    </a:lnTo>
                    <a:lnTo>
                      <a:pt x="86" y="134"/>
                    </a:lnTo>
                    <a:lnTo>
                      <a:pt x="86" y="136"/>
                    </a:lnTo>
                    <a:lnTo>
                      <a:pt x="84" y="140"/>
                    </a:lnTo>
                    <a:lnTo>
                      <a:pt x="80" y="142"/>
                    </a:lnTo>
                    <a:lnTo>
                      <a:pt x="80" y="148"/>
                    </a:lnTo>
                    <a:lnTo>
                      <a:pt x="76" y="152"/>
                    </a:lnTo>
                    <a:lnTo>
                      <a:pt x="80" y="154"/>
                    </a:lnTo>
                    <a:lnTo>
                      <a:pt x="82" y="154"/>
                    </a:lnTo>
                    <a:lnTo>
                      <a:pt x="84" y="154"/>
                    </a:lnTo>
                    <a:lnTo>
                      <a:pt x="86" y="152"/>
                    </a:lnTo>
                    <a:lnTo>
                      <a:pt x="90" y="154"/>
                    </a:lnTo>
                    <a:lnTo>
                      <a:pt x="90" y="152"/>
                    </a:lnTo>
                    <a:lnTo>
                      <a:pt x="96" y="148"/>
                    </a:lnTo>
                    <a:lnTo>
                      <a:pt x="102" y="140"/>
                    </a:lnTo>
                    <a:lnTo>
                      <a:pt x="102" y="140"/>
                    </a:lnTo>
                    <a:lnTo>
                      <a:pt x="102" y="140"/>
                    </a:lnTo>
                    <a:close/>
                    <a:moveTo>
                      <a:pt x="212" y="122"/>
                    </a:moveTo>
                    <a:lnTo>
                      <a:pt x="214" y="112"/>
                    </a:lnTo>
                    <a:lnTo>
                      <a:pt x="220" y="106"/>
                    </a:lnTo>
                    <a:lnTo>
                      <a:pt x="228" y="106"/>
                    </a:lnTo>
                    <a:lnTo>
                      <a:pt x="230" y="106"/>
                    </a:lnTo>
                    <a:lnTo>
                      <a:pt x="232" y="104"/>
                    </a:lnTo>
                    <a:lnTo>
                      <a:pt x="232" y="100"/>
                    </a:lnTo>
                    <a:lnTo>
                      <a:pt x="230" y="96"/>
                    </a:lnTo>
                    <a:lnTo>
                      <a:pt x="228" y="90"/>
                    </a:lnTo>
                    <a:lnTo>
                      <a:pt x="230" y="86"/>
                    </a:lnTo>
                    <a:lnTo>
                      <a:pt x="230" y="82"/>
                    </a:lnTo>
                    <a:lnTo>
                      <a:pt x="228" y="80"/>
                    </a:lnTo>
                    <a:lnTo>
                      <a:pt x="228" y="78"/>
                    </a:lnTo>
                    <a:lnTo>
                      <a:pt x="228" y="76"/>
                    </a:lnTo>
                    <a:lnTo>
                      <a:pt x="226" y="72"/>
                    </a:lnTo>
                    <a:lnTo>
                      <a:pt x="226" y="70"/>
                    </a:lnTo>
                    <a:lnTo>
                      <a:pt x="230" y="68"/>
                    </a:lnTo>
                    <a:lnTo>
                      <a:pt x="230" y="64"/>
                    </a:lnTo>
                    <a:lnTo>
                      <a:pt x="226" y="62"/>
                    </a:lnTo>
                    <a:lnTo>
                      <a:pt x="228" y="60"/>
                    </a:lnTo>
                    <a:lnTo>
                      <a:pt x="228" y="58"/>
                    </a:lnTo>
                    <a:lnTo>
                      <a:pt x="226" y="54"/>
                    </a:lnTo>
                    <a:lnTo>
                      <a:pt x="218" y="50"/>
                    </a:lnTo>
                    <a:lnTo>
                      <a:pt x="214" y="46"/>
                    </a:lnTo>
                    <a:lnTo>
                      <a:pt x="210" y="46"/>
                    </a:lnTo>
                    <a:lnTo>
                      <a:pt x="208" y="44"/>
                    </a:lnTo>
                    <a:lnTo>
                      <a:pt x="208" y="42"/>
                    </a:lnTo>
                    <a:lnTo>
                      <a:pt x="202" y="42"/>
                    </a:lnTo>
                    <a:lnTo>
                      <a:pt x="200" y="42"/>
                    </a:lnTo>
                    <a:lnTo>
                      <a:pt x="192" y="44"/>
                    </a:lnTo>
                    <a:lnTo>
                      <a:pt x="184" y="46"/>
                    </a:lnTo>
                    <a:lnTo>
                      <a:pt x="184" y="42"/>
                    </a:lnTo>
                    <a:lnTo>
                      <a:pt x="182" y="40"/>
                    </a:lnTo>
                    <a:lnTo>
                      <a:pt x="182" y="36"/>
                    </a:lnTo>
                    <a:lnTo>
                      <a:pt x="180" y="36"/>
                    </a:lnTo>
                    <a:lnTo>
                      <a:pt x="174" y="34"/>
                    </a:lnTo>
                    <a:lnTo>
                      <a:pt x="172" y="28"/>
                    </a:lnTo>
                    <a:lnTo>
                      <a:pt x="168" y="26"/>
                    </a:lnTo>
                    <a:lnTo>
                      <a:pt x="164" y="28"/>
                    </a:lnTo>
                    <a:lnTo>
                      <a:pt x="158" y="26"/>
                    </a:lnTo>
                    <a:lnTo>
                      <a:pt x="156" y="24"/>
                    </a:lnTo>
                    <a:lnTo>
                      <a:pt x="148" y="26"/>
                    </a:lnTo>
                    <a:lnTo>
                      <a:pt x="148" y="24"/>
                    </a:lnTo>
                    <a:lnTo>
                      <a:pt x="146" y="22"/>
                    </a:lnTo>
                    <a:lnTo>
                      <a:pt x="146" y="18"/>
                    </a:lnTo>
                    <a:lnTo>
                      <a:pt x="144" y="16"/>
                    </a:lnTo>
                    <a:lnTo>
                      <a:pt x="144" y="10"/>
                    </a:lnTo>
                    <a:lnTo>
                      <a:pt x="140" y="8"/>
                    </a:lnTo>
                    <a:lnTo>
                      <a:pt x="140" y="6"/>
                    </a:lnTo>
                    <a:lnTo>
                      <a:pt x="140" y="4"/>
                    </a:lnTo>
                    <a:lnTo>
                      <a:pt x="138" y="4"/>
                    </a:lnTo>
                    <a:lnTo>
                      <a:pt x="132" y="4"/>
                    </a:lnTo>
                    <a:lnTo>
                      <a:pt x="130" y="0"/>
                    </a:lnTo>
                    <a:lnTo>
                      <a:pt x="128" y="0"/>
                    </a:lnTo>
                    <a:lnTo>
                      <a:pt x="128" y="4"/>
                    </a:lnTo>
                    <a:lnTo>
                      <a:pt x="122" y="6"/>
                    </a:lnTo>
                    <a:lnTo>
                      <a:pt x="120" y="6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110" y="4"/>
                    </a:lnTo>
                    <a:lnTo>
                      <a:pt x="108" y="6"/>
                    </a:lnTo>
                    <a:lnTo>
                      <a:pt x="108" y="10"/>
                    </a:lnTo>
                    <a:lnTo>
                      <a:pt x="104" y="14"/>
                    </a:lnTo>
                    <a:lnTo>
                      <a:pt x="92" y="10"/>
                    </a:lnTo>
                    <a:lnTo>
                      <a:pt x="90" y="10"/>
                    </a:lnTo>
                    <a:lnTo>
                      <a:pt x="84" y="10"/>
                    </a:lnTo>
                    <a:lnTo>
                      <a:pt x="82" y="10"/>
                    </a:lnTo>
                    <a:lnTo>
                      <a:pt x="80" y="8"/>
                    </a:lnTo>
                    <a:lnTo>
                      <a:pt x="76" y="14"/>
                    </a:lnTo>
                    <a:lnTo>
                      <a:pt x="74" y="10"/>
                    </a:lnTo>
                    <a:lnTo>
                      <a:pt x="68" y="10"/>
                    </a:lnTo>
                    <a:lnTo>
                      <a:pt x="58" y="10"/>
                    </a:lnTo>
                    <a:lnTo>
                      <a:pt x="40" y="8"/>
                    </a:lnTo>
                    <a:lnTo>
                      <a:pt x="30" y="8"/>
                    </a:lnTo>
                    <a:lnTo>
                      <a:pt x="28" y="10"/>
                    </a:lnTo>
                    <a:lnTo>
                      <a:pt x="28" y="14"/>
                    </a:lnTo>
                    <a:lnTo>
                      <a:pt x="26" y="10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18" y="22"/>
                    </a:lnTo>
                    <a:lnTo>
                      <a:pt x="18" y="24"/>
                    </a:lnTo>
                    <a:lnTo>
                      <a:pt x="18" y="26"/>
                    </a:lnTo>
                    <a:lnTo>
                      <a:pt x="18" y="32"/>
                    </a:lnTo>
                    <a:lnTo>
                      <a:pt x="14" y="36"/>
                    </a:lnTo>
                    <a:lnTo>
                      <a:pt x="14" y="40"/>
                    </a:lnTo>
                    <a:lnTo>
                      <a:pt x="18" y="42"/>
                    </a:lnTo>
                    <a:lnTo>
                      <a:pt x="20" y="46"/>
                    </a:lnTo>
                    <a:lnTo>
                      <a:pt x="14" y="58"/>
                    </a:lnTo>
                    <a:lnTo>
                      <a:pt x="12" y="64"/>
                    </a:lnTo>
                    <a:lnTo>
                      <a:pt x="12" y="70"/>
                    </a:lnTo>
                    <a:lnTo>
                      <a:pt x="14" y="76"/>
                    </a:lnTo>
                    <a:lnTo>
                      <a:pt x="12" y="78"/>
                    </a:lnTo>
                    <a:lnTo>
                      <a:pt x="10" y="80"/>
                    </a:lnTo>
                    <a:lnTo>
                      <a:pt x="4" y="80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4" y="94"/>
                    </a:lnTo>
                    <a:lnTo>
                      <a:pt x="8" y="96"/>
                    </a:lnTo>
                    <a:lnTo>
                      <a:pt x="12" y="96"/>
                    </a:lnTo>
                    <a:lnTo>
                      <a:pt x="18" y="98"/>
                    </a:lnTo>
                    <a:lnTo>
                      <a:pt x="22" y="100"/>
                    </a:lnTo>
                    <a:lnTo>
                      <a:pt x="26" y="104"/>
                    </a:lnTo>
                    <a:lnTo>
                      <a:pt x="28" y="100"/>
                    </a:lnTo>
                    <a:lnTo>
                      <a:pt x="32" y="98"/>
                    </a:lnTo>
                    <a:lnTo>
                      <a:pt x="36" y="96"/>
                    </a:lnTo>
                    <a:lnTo>
                      <a:pt x="40" y="96"/>
                    </a:lnTo>
                    <a:lnTo>
                      <a:pt x="44" y="94"/>
                    </a:lnTo>
                    <a:lnTo>
                      <a:pt x="46" y="88"/>
                    </a:lnTo>
                    <a:lnTo>
                      <a:pt x="48" y="88"/>
                    </a:lnTo>
                    <a:lnTo>
                      <a:pt x="48" y="86"/>
                    </a:lnTo>
                    <a:lnTo>
                      <a:pt x="50" y="82"/>
                    </a:lnTo>
                    <a:lnTo>
                      <a:pt x="56" y="82"/>
                    </a:lnTo>
                    <a:lnTo>
                      <a:pt x="62" y="82"/>
                    </a:lnTo>
                    <a:lnTo>
                      <a:pt x="66" y="82"/>
                    </a:lnTo>
                    <a:lnTo>
                      <a:pt x="72" y="88"/>
                    </a:lnTo>
                    <a:lnTo>
                      <a:pt x="80" y="94"/>
                    </a:lnTo>
                    <a:lnTo>
                      <a:pt x="84" y="96"/>
                    </a:lnTo>
                    <a:lnTo>
                      <a:pt x="84" y="104"/>
                    </a:lnTo>
                    <a:lnTo>
                      <a:pt x="84" y="106"/>
                    </a:lnTo>
                    <a:lnTo>
                      <a:pt x="86" y="112"/>
                    </a:lnTo>
                    <a:lnTo>
                      <a:pt x="90" y="114"/>
                    </a:lnTo>
                    <a:lnTo>
                      <a:pt x="90" y="118"/>
                    </a:lnTo>
                    <a:lnTo>
                      <a:pt x="90" y="122"/>
                    </a:lnTo>
                    <a:lnTo>
                      <a:pt x="92" y="126"/>
                    </a:lnTo>
                    <a:lnTo>
                      <a:pt x="94" y="130"/>
                    </a:lnTo>
                    <a:lnTo>
                      <a:pt x="102" y="136"/>
                    </a:lnTo>
                    <a:lnTo>
                      <a:pt x="104" y="134"/>
                    </a:lnTo>
                    <a:lnTo>
                      <a:pt x="120" y="132"/>
                    </a:lnTo>
                    <a:lnTo>
                      <a:pt x="126" y="132"/>
                    </a:lnTo>
                    <a:lnTo>
                      <a:pt x="128" y="134"/>
                    </a:lnTo>
                    <a:lnTo>
                      <a:pt x="126" y="134"/>
                    </a:lnTo>
                    <a:lnTo>
                      <a:pt x="120" y="134"/>
                    </a:lnTo>
                    <a:lnTo>
                      <a:pt x="126" y="140"/>
                    </a:lnTo>
                    <a:lnTo>
                      <a:pt x="130" y="142"/>
                    </a:lnTo>
                    <a:lnTo>
                      <a:pt x="136" y="144"/>
                    </a:lnTo>
                    <a:lnTo>
                      <a:pt x="144" y="140"/>
                    </a:lnTo>
                    <a:lnTo>
                      <a:pt x="150" y="142"/>
                    </a:lnTo>
                    <a:lnTo>
                      <a:pt x="150" y="152"/>
                    </a:lnTo>
                    <a:lnTo>
                      <a:pt x="148" y="152"/>
                    </a:lnTo>
                    <a:lnTo>
                      <a:pt x="148" y="150"/>
                    </a:lnTo>
                    <a:lnTo>
                      <a:pt x="146" y="150"/>
                    </a:lnTo>
                    <a:lnTo>
                      <a:pt x="132" y="154"/>
                    </a:lnTo>
                    <a:lnTo>
                      <a:pt x="132" y="160"/>
                    </a:lnTo>
                    <a:lnTo>
                      <a:pt x="140" y="160"/>
                    </a:lnTo>
                    <a:lnTo>
                      <a:pt x="144" y="162"/>
                    </a:lnTo>
                    <a:lnTo>
                      <a:pt x="146" y="162"/>
                    </a:lnTo>
                    <a:lnTo>
                      <a:pt x="148" y="166"/>
                    </a:lnTo>
                    <a:lnTo>
                      <a:pt x="148" y="170"/>
                    </a:lnTo>
                    <a:lnTo>
                      <a:pt x="144" y="178"/>
                    </a:lnTo>
                    <a:lnTo>
                      <a:pt x="166" y="170"/>
                    </a:lnTo>
                    <a:lnTo>
                      <a:pt x="190" y="166"/>
                    </a:lnTo>
                    <a:lnTo>
                      <a:pt x="190" y="160"/>
                    </a:lnTo>
                    <a:lnTo>
                      <a:pt x="174" y="158"/>
                    </a:lnTo>
                    <a:lnTo>
                      <a:pt x="164" y="154"/>
                    </a:lnTo>
                    <a:lnTo>
                      <a:pt x="166" y="150"/>
                    </a:lnTo>
                    <a:lnTo>
                      <a:pt x="164" y="150"/>
                    </a:lnTo>
                    <a:lnTo>
                      <a:pt x="158" y="150"/>
                    </a:lnTo>
                    <a:lnTo>
                      <a:pt x="156" y="148"/>
                    </a:lnTo>
                    <a:lnTo>
                      <a:pt x="156" y="144"/>
                    </a:lnTo>
                    <a:lnTo>
                      <a:pt x="154" y="136"/>
                    </a:lnTo>
                    <a:lnTo>
                      <a:pt x="162" y="140"/>
                    </a:lnTo>
                    <a:lnTo>
                      <a:pt x="166" y="140"/>
                    </a:lnTo>
                    <a:lnTo>
                      <a:pt x="172" y="140"/>
                    </a:lnTo>
                    <a:lnTo>
                      <a:pt x="176" y="134"/>
                    </a:lnTo>
                    <a:lnTo>
                      <a:pt x="182" y="132"/>
                    </a:lnTo>
                    <a:lnTo>
                      <a:pt x="196" y="132"/>
                    </a:lnTo>
                    <a:lnTo>
                      <a:pt x="200" y="126"/>
                    </a:lnTo>
                    <a:lnTo>
                      <a:pt x="212" y="122"/>
                    </a:lnTo>
                    <a:lnTo>
                      <a:pt x="212" y="122"/>
                    </a:lnTo>
                    <a:lnTo>
                      <a:pt x="212" y="12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5" name="Freeform 1489"/>
              <p:cNvSpPr>
                <a:spLocks noEditPoints="1"/>
              </p:cNvSpPr>
              <p:nvPr/>
            </p:nvSpPr>
            <p:spPr bwMode="auto">
              <a:xfrm>
                <a:off x="1330325" y="4324350"/>
                <a:ext cx="127000" cy="187325"/>
              </a:xfrm>
              <a:custGeom>
                <a:gdLst>
                  <a:gd fmla="*/ 20 w 80" name="T0"/>
                  <a:gd fmla="*/ 64 h 118" name="T1"/>
                  <a:gd fmla="*/ 12 w 80" name="T2"/>
                  <a:gd fmla="*/ 70 h 118" name="T3"/>
                  <a:gd fmla="*/ 6 w 80" name="T4"/>
                  <a:gd fmla="*/ 82 h 118" name="T5"/>
                  <a:gd fmla="*/ 2 w 80" name="T6"/>
                  <a:gd fmla="*/ 96 h 118" name="T7"/>
                  <a:gd fmla="*/ 0 w 80" name="T8"/>
                  <a:gd fmla="*/ 106 h 118" name="T9"/>
                  <a:gd fmla="*/ 2 w 80" name="T10"/>
                  <a:gd fmla="*/ 112 h 118" name="T11"/>
                  <a:gd fmla="*/ 14 w 80" name="T12"/>
                  <a:gd fmla="*/ 118 h 118" name="T13"/>
                  <a:gd fmla="*/ 24 w 80" name="T14"/>
                  <a:gd fmla="*/ 114 h 118" name="T15"/>
                  <a:gd fmla="*/ 40 w 80" name="T16"/>
                  <a:gd fmla="*/ 108 h 118" name="T17"/>
                  <a:gd fmla="*/ 34 w 80" name="T18"/>
                  <a:gd fmla="*/ 112 h 118" name="T19"/>
                  <a:gd fmla="*/ 40 w 80" name="T20"/>
                  <a:gd fmla="*/ 96 h 118" name="T21"/>
                  <a:gd fmla="*/ 38 w 80" name="T22"/>
                  <a:gd fmla="*/ 88 h 118" name="T23"/>
                  <a:gd fmla="*/ 50 w 80" name="T24"/>
                  <a:gd fmla="*/ 80 h 118" name="T25"/>
                  <a:gd fmla="*/ 58 w 80" name="T26"/>
                  <a:gd fmla="*/ 80 h 118" name="T27"/>
                  <a:gd fmla="*/ 68 w 80" name="T28"/>
                  <a:gd fmla="*/ 80 h 118" name="T29"/>
                  <a:gd fmla="*/ 70 w 80" name="T30"/>
                  <a:gd fmla="*/ 94 h 118" name="T31"/>
                  <a:gd fmla="*/ 74 w 80" name="T32"/>
                  <a:gd fmla="*/ 86 h 118" name="T33"/>
                  <a:gd fmla="*/ 74 w 80" name="T34"/>
                  <a:gd fmla="*/ 76 h 118" name="T35"/>
                  <a:gd fmla="*/ 74 w 80" name="T36"/>
                  <a:gd fmla="*/ 68 h 118" name="T37"/>
                  <a:gd fmla="*/ 74 w 80" name="T38"/>
                  <a:gd fmla="*/ 58 h 118" name="T39"/>
                  <a:gd fmla="*/ 78 w 80" name="T40"/>
                  <a:gd fmla="*/ 50 h 118" name="T41"/>
                  <a:gd fmla="*/ 80 w 80" name="T42"/>
                  <a:gd fmla="*/ 36 h 118" name="T43"/>
                  <a:gd fmla="*/ 76 w 80" name="T44"/>
                  <a:gd fmla="*/ 28 h 118" name="T45"/>
                  <a:gd fmla="*/ 78 w 80" name="T46"/>
                  <a:gd fmla="*/ 16 h 118" name="T47"/>
                  <a:gd fmla="*/ 76 w 80" name="T48"/>
                  <a:gd fmla="*/ 10 h 118" name="T49"/>
                  <a:gd fmla="*/ 70 w 80" name="T50"/>
                  <a:gd fmla="*/ 6 h 118" name="T51"/>
                  <a:gd fmla="*/ 64 w 80" name="T52"/>
                  <a:gd fmla="*/ 6 h 118" name="T53"/>
                  <a:gd fmla="*/ 58 w 80" name="T54"/>
                  <a:gd fmla="*/ 4 h 118" name="T55"/>
                  <a:gd fmla="*/ 50 w 80" name="T56"/>
                  <a:gd fmla="*/ 4 h 118" name="T57"/>
                  <a:gd fmla="*/ 46 w 80" name="T58"/>
                  <a:gd fmla="*/ 6 h 118" name="T59"/>
                  <a:gd fmla="*/ 38 w 80" name="T60"/>
                  <a:gd fmla="*/ 10 h 118" name="T61"/>
                  <a:gd fmla="*/ 38 w 80" name="T62"/>
                  <a:gd fmla="*/ 18 h 118" name="T63"/>
                  <a:gd fmla="*/ 32 w 80" name="T64"/>
                  <a:gd fmla="*/ 26 h 118" name="T65"/>
                  <a:gd fmla="*/ 30 w 80" name="T66"/>
                  <a:gd fmla="*/ 34 h 118" name="T67"/>
                  <a:gd fmla="*/ 30 w 80" name="T68"/>
                  <a:gd fmla="*/ 42 h 118" name="T69"/>
                  <a:gd fmla="*/ 32 w 80" name="T70"/>
                  <a:gd fmla="*/ 44 h 118" name="T71"/>
                  <a:gd fmla="*/ 28 w 80" name="T72"/>
                  <a:gd fmla="*/ 54 h 118" name="T73"/>
                  <a:gd fmla="*/ 20 w 80" name="T74"/>
                  <a:gd fmla="*/ 64 h 118" name="T75"/>
                  <a:gd fmla="*/ 20 w 80" name="T76"/>
                  <a:gd fmla="*/ 64 h 118" name="T77"/>
                  <a:gd fmla="*/ 46 w 80" name="T78"/>
                  <a:gd fmla="*/ 54 h 118" name="T79"/>
                  <a:gd fmla="*/ 50 w 80" name="T80"/>
                  <a:gd fmla="*/ 58 h 118" name="T81"/>
                  <a:gd fmla="*/ 46 w 80" name="T82"/>
                  <a:gd fmla="*/ 60 h 118" name="T83"/>
                  <a:gd fmla="*/ 42 w 80" name="T84"/>
                  <a:gd fmla="*/ 58 h 118" name="T85"/>
                  <a:gd fmla="*/ 46 w 80" name="T86"/>
                  <a:gd fmla="*/ 54 h 118" name="T87"/>
                  <a:gd fmla="*/ 46 w 80" name="T88"/>
                  <a:gd fmla="*/ 54 h 118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118" w="80">
                    <a:moveTo>
                      <a:pt x="20" y="64"/>
                    </a:moveTo>
                    <a:lnTo>
                      <a:pt x="20" y="64"/>
                    </a:lnTo>
                    <a:lnTo>
                      <a:pt x="12" y="68"/>
                    </a:lnTo>
                    <a:lnTo>
                      <a:pt x="12" y="70"/>
                    </a:lnTo>
                    <a:lnTo>
                      <a:pt x="10" y="76"/>
                    </a:lnTo>
                    <a:lnTo>
                      <a:pt x="6" y="82"/>
                    </a:lnTo>
                    <a:lnTo>
                      <a:pt x="4" y="90"/>
                    </a:lnTo>
                    <a:lnTo>
                      <a:pt x="2" y="96"/>
                    </a:lnTo>
                    <a:lnTo>
                      <a:pt x="2" y="100"/>
                    </a:lnTo>
                    <a:lnTo>
                      <a:pt x="0" y="106"/>
                    </a:lnTo>
                    <a:lnTo>
                      <a:pt x="0" y="108"/>
                    </a:lnTo>
                    <a:lnTo>
                      <a:pt x="2" y="112"/>
                    </a:lnTo>
                    <a:lnTo>
                      <a:pt x="10" y="116"/>
                    </a:lnTo>
                    <a:lnTo>
                      <a:pt x="14" y="118"/>
                    </a:lnTo>
                    <a:lnTo>
                      <a:pt x="18" y="116"/>
                    </a:lnTo>
                    <a:lnTo>
                      <a:pt x="24" y="114"/>
                    </a:lnTo>
                    <a:lnTo>
                      <a:pt x="38" y="112"/>
                    </a:lnTo>
                    <a:lnTo>
                      <a:pt x="40" y="108"/>
                    </a:lnTo>
                    <a:lnTo>
                      <a:pt x="38" y="112"/>
                    </a:lnTo>
                    <a:lnTo>
                      <a:pt x="34" y="112"/>
                    </a:lnTo>
                    <a:lnTo>
                      <a:pt x="34" y="106"/>
                    </a:lnTo>
                    <a:lnTo>
                      <a:pt x="40" y="96"/>
                    </a:lnTo>
                    <a:lnTo>
                      <a:pt x="38" y="94"/>
                    </a:lnTo>
                    <a:lnTo>
                      <a:pt x="38" y="88"/>
                    </a:lnTo>
                    <a:lnTo>
                      <a:pt x="42" y="80"/>
                    </a:lnTo>
                    <a:lnTo>
                      <a:pt x="50" y="80"/>
                    </a:lnTo>
                    <a:lnTo>
                      <a:pt x="58" y="82"/>
                    </a:lnTo>
                    <a:lnTo>
                      <a:pt x="58" y="80"/>
                    </a:lnTo>
                    <a:lnTo>
                      <a:pt x="60" y="78"/>
                    </a:lnTo>
                    <a:lnTo>
                      <a:pt x="68" y="80"/>
                    </a:lnTo>
                    <a:lnTo>
                      <a:pt x="68" y="90"/>
                    </a:lnTo>
                    <a:lnTo>
                      <a:pt x="70" y="94"/>
                    </a:lnTo>
                    <a:lnTo>
                      <a:pt x="74" y="94"/>
                    </a:lnTo>
                    <a:lnTo>
                      <a:pt x="74" y="86"/>
                    </a:lnTo>
                    <a:lnTo>
                      <a:pt x="74" y="80"/>
                    </a:lnTo>
                    <a:lnTo>
                      <a:pt x="74" y="76"/>
                    </a:lnTo>
                    <a:lnTo>
                      <a:pt x="70" y="70"/>
                    </a:lnTo>
                    <a:lnTo>
                      <a:pt x="74" y="68"/>
                    </a:lnTo>
                    <a:lnTo>
                      <a:pt x="74" y="62"/>
                    </a:lnTo>
                    <a:lnTo>
                      <a:pt x="74" y="58"/>
                    </a:lnTo>
                    <a:lnTo>
                      <a:pt x="76" y="52"/>
                    </a:lnTo>
                    <a:lnTo>
                      <a:pt x="78" y="50"/>
                    </a:lnTo>
                    <a:lnTo>
                      <a:pt x="80" y="42"/>
                    </a:lnTo>
                    <a:lnTo>
                      <a:pt x="80" y="36"/>
                    </a:lnTo>
                    <a:lnTo>
                      <a:pt x="78" y="32"/>
                    </a:lnTo>
                    <a:lnTo>
                      <a:pt x="76" y="28"/>
                    </a:lnTo>
                    <a:lnTo>
                      <a:pt x="76" y="22"/>
                    </a:lnTo>
                    <a:lnTo>
                      <a:pt x="78" y="16"/>
                    </a:lnTo>
                    <a:lnTo>
                      <a:pt x="76" y="14"/>
                    </a:lnTo>
                    <a:lnTo>
                      <a:pt x="76" y="10"/>
                    </a:lnTo>
                    <a:lnTo>
                      <a:pt x="74" y="8"/>
                    </a:lnTo>
                    <a:lnTo>
                      <a:pt x="70" y="6"/>
                    </a:lnTo>
                    <a:lnTo>
                      <a:pt x="70" y="0"/>
                    </a:lnTo>
                    <a:lnTo>
                      <a:pt x="64" y="6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52" y="4"/>
                    </a:lnTo>
                    <a:lnTo>
                      <a:pt x="50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0" y="8"/>
                    </a:lnTo>
                    <a:lnTo>
                      <a:pt x="38" y="10"/>
                    </a:lnTo>
                    <a:lnTo>
                      <a:pt x="38" y="14"/>
                    </a:lnTo>
                    <a:lnTo>
                      <a:pt x="38" y="18"/>
                    </a:lnTo>
                    <a:lnTo>
                      <a:pt x="34" y="24"/>
                    </a:lnTo>
                    <a:lnTo>
                      <a:pt x="32" y="26"/>
                    </a:lnTo>
                    <a:lnTo>
                      <a:pt x="34" y="28"/>
                    </a:lnTo>
                    <a:lnTo>
                      <a:pt x="30" y="34"/>
                    </a:lnTo>
                    <a:lnTo>
                      <a:pt x="30" y="40"/>
                    </a:lnTo>
                    <a:lnTo>
                      <a:pt x="30" y="42"/>
                    </a:lnTo>
                    <a:lnTo>
                      <a:pt x="30" y="44"/>
                    </a:lnTo>
                    <a:lnTo>
                      <a:pt x="32" y="44"/>
                    </a:lnTo>
                    <a:lnTo>
                      <a:pt x="32" y="50"/>
                    </a:lnTo>
                    <a:lnTo>
                      <a:pt x="28" y="54"/>
                    </a:lnTo>
                    <a:lnTo>
                      <a:pt x="22" y="62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0" y="64"/>
                    </a:lnTo>
                    <a:close/>
                    <a:moveTo>
                      <a:pt x="46" y="54"/>
                    </a:moveTo>
                    <a:lnTo>
                      <a:pt x="46" y="54"/>
                    </a:lnTo>
                    <a:lnTo>
                      <a:pt x="48" y="54"/>
                    </a:lnTo>
                    <a:lnTo>
                      <a:pt x="50" y="58"/>
                    </a:lnTo>
                    <a:lnTo>
                      <a:pt x="50" y="60"/>
                    </a:lnTo>
                    <a:lnTo>
                      <a:pt x="46" y="60"/>
                    </a:lnTo>
                    <a:lnTo>
                      <a:pt x="42" y="60"/>
                    </a:lnTo>
                    <a:lnTo>
                      <a:pt x="42" y="58"/>
                    </a:lnTo>
                    <a:lnTo>
                      <a:pt x="42" y="54"/>
                    </a:lnTo>
                    <a:lnTo>
                      <a:pt x="46" y="54"/>
                    </a:lnTo>
                    <a:lnTo>
                      <a:pt x="46" y="54"/>
                    </a:lnTo>
                    <a:lnTo>
                      <a:pt x="46" y="5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6" name="Freeform 1490"/>
              <p:cNvSpPr>
                <a:spLocks noEditPoints="1"/>
              </p:cNvSpPr>
              <p:nvPr/>
            </p:nvSpPr>
            <p:spPr bwMode="auto">
              <a:xfrm>
                <a:off x="1876425" y="3168650"/>
                <a:ext cx="320675" cy="234950"/>
              </a:xfrm>
              <a:custGeom>
                <a:gdLst>
                  <a:gd fmla="*/ 0 w 202" name="T0"/>
                  <a:gd fmla="*/ 28 h 148" name="T1"/>
                  <a:gd fmla="*/ 8 w 202" name="T2"/>
                  <a:gd fmla="*/ 18 h 148" name="T3"/>
                  <a:gd fmla="*/ 16 w 202" name="T4"/>
                  <a:gd fmla="*/ 18 h 148" name="T5"/>
                  <a:gd fmla="*/ 26 w 202" name="T6"/>
                  <a:gd fmla="*/ 28 h 148" name="T7"/>
                  <a:gd fmla="*/ 30 w 202" name="T8"/>
                  <a:gd fmla="*/ 38 h 148" name="T9"/>
                  <a:gd fmla="*/ 28 w 202" name="T10"/>
                  <a:gd fmla="*/ 48 h 148" name="T11"/>
                  <a:gd fmla="*/ 10 w 202" name="T12"/>
                  <a:gd fmla="*/ 42 h 148" name="T13"/>
                  <a:gd fmla="*/ 2 w 202" name="T14"/>
                  <a:gd fmla="*/ 48 h 148" name="T15"/>
                  <a:gd fmla="*/ 4 w 202" name="T16"/>
                  <a:gd fmla="*/ 62 h 148" name="T17"/>
                  <a:gd fmla="*/ 20 w 202" name="T18"/>
                  <a:gd fmla="*/ 60 h 148" name="T19"/>
                  <a:gd fmla="*/ 12 w 202" name="T20"/>
                  <a:gd fmla="*/ 66 h 148" name="T21"/>
                  <a:gd fmla="*/ 18 w 202" name="T22"/>
                  <a:gd fmla="*/ 72 h 148" name="T23"/>
                  <a:gd fmla="*/ 22 w 202" name="T24"/>
                  <a:gd fmla="*/ 82 h 148" name="T25"/>
                  <a:gd fmla="*/ 18 w 202" name="T26"/>
                  <a:gd fmla="*/ 90 h 148" name="T27"/>
                  <a:gd fmla="*/ 30 w 202" name="T28"/>
                  <a:gd fmla="*/ 106 h 148" name="T29"/>
                  <a:gd fmla="*/ 38 w 202" name="T30"/>
                  <a:gd fmla="*/ 94 h 148" name="T31"/>
                  <a:gd fmla="*/ 58 w 202" name="T32"/>
                  <a:gd fmla="*/ 90 h 148" name="T33"/>
                  <a:gd fmla="*/ 90 w 202" name="T34"/>
                  <a:gd fmla="*/ 98 h 148" name="T35"/>
                  <a:gd fmla="*/ 118 w 202" name="T36"/>
                  <a:gd fmla="*/ 110 h 148" name="T37"/>
                  <a:gd fmla="*/ 128 w 202" name="T38"/>
                  <a:gd fmla="*/ 126 h 148" name="T39"/>
                  <a:gd fmla="*/ 138 w 202" name="T40"/>
                  <a:gd fmla="*/ 142 h 148" name="T41"/>
                  <a:gd fmla="*/ 146 w 202" name="T42"/>
                  <a:gd fmla="*/ 146 h 148" name="T43"/>
                  <a:gd fmla="*/ 160 w 202" name="T44"/>
                  <a:gd fmla="*/ 136 h 148" name="T45"/>
                  <a:gd fmla="*/ 170 w 202" name="T46"/>
                  <a:gd fmla="*/ 112 h 148" name="T47"/>
                  <a:gd fmla="*/ 182 w 202" name="T48"/>
                  <a:gd fmla="*/ 108 h 148" name="T49"/>
                  <a:gd fmla="*/ 194 w 202" name="T50"/>
                  <a:gd fmla="*/ 106 h 148" name="T51"/>
                  <a:gd fmla="*/ 198 w 202" name="T52"/>
                  <a:gd fmla="*/ 92 h 148" name="T53"/>
                  <a:gd fmla="*/ 184 w 202" name="T54"/>
                  <a:gd fmla="*/ 90 h 148" name="T55"/>
                  <a:gd fmla="*/ 166 w 202" name="T56"/>
                  <a:gd fmla="*/ 80 h 148" name="T57"/>
                  <a:gd fmla="*/ 148 w 202" name="T58"/>
                  <a:gd fmla="*/ 66 h 148" name="T59"/>
                  <a:gd fmla="*/ 138 w 202" name="T60"/>
                  <a:gd fmla="*/ 48 h 148" name="T61"/>
                  <a:gd fmla="*/ 124 w 202" name="T62"/>
                  <a:gd fmla="*/ 36 h 148" name="T63"/>
                  <a:gd fmla="*/ 108 w 202" name="T64"/>
                  <a:gd fmla="*/ 42 h 148" name="T65"/>
                  <a:gd fmla="*/ 102 w 202" name="T66"/>
                  <a:gd fmla="*/ 34 h 148" name="T67"/>
                  <a:gd fmla="*/ 90 w 202" name="T68"/>
                  <a:gd fmla="*/ 12 h 148" name="T69"/>
                  <a:gd fmla="*/ 78 w 202" name="T70"/>
                  <a:gd fmla="*/ 0 h 148" name="T71"/>
                  <a:gd fmla="*/ 64 w 202" name="T72"/>
                  <a:gd fmla="*/ 10 h 148" name="T73"/>
                  <a:gd fmla="*/ 64 w 202" name="T74"/>
                  <a:gd fmla="*/ 24 h 148" name="T75"/>
                  <a:gd fmla="*/ 44 w 202" name="T76"/>
                  <a:gd fmla="*/ 24 h 148" name="T77"/>
                  <a:gd fmla="*/ 26 w 202" name="T78"/>
                  <a:gd fmla="*/ 10 h 148" name="T79"/>
                  <a:gd fmla="*/ 2 w 202" name="T80"/>
                  <a:gd fmla="*/ 16 h 148" name="T81"/>
                  <a:gd fmla="*/ 0 w 202" name="T82"/>
                  <a:gd fmla="*/ 18 h 148" name="T83"/>
                  <a:gd fmla="*/ 4 w 202" name="T84"/>
                  <a:gd fmla="*/ 72 h 148" name="T85"/>
                  <a:gd fmla="*/ 10 w 202" name="T86"/>
                  <a:gd fmla="*/ 70 h 148" name="T87"/>
                  <a:gd fmla="*/ 8 w 202" name="T88"/>
                  <a:gd fmla="*/ 70 h 148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148" w="201">
                    <a:moveTo>
                      <a:pt x="0" y="18"/>
                    </a:moveTo>
                    <a:lnTo>
                      <a:pt x="0" y="18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4" y="20"/>
                    </a:lnTo>
                    <a:lnTo>
                      <a:pt x="8" y="18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6" y="18"/>
                    </a:lnTo>
                    <a:lnTo>
                      <a:pt x="20" y="18"/>
                    </a:lnTo>
                    <a:lnTo>
                      <a:pt x="20" y="24"/>
                    </a:lnTo>
                    <a:lnTo>
                      <a:pt x="26" y="28"/>
                    </a:lnTo>
                    <a:lnTo>
                      <a:pt x="30" y="36"/>
                    </a:lnTo>
                    <a:lnTo>
                      <a:pt x="34" y="36"/>
                    </a:lnTo>
                    <a:lnTo>
                      <a:pt x="30" y="38"/>
                    </a:lnTo>
                    <a:lnTo>
                      <a:pt x="28" y="44"/>
                    </a:lnTo>
                    <a:lnTo>
                      <a:pt x="26" y="44"/>
                    </a:lnTo>
                    <a:lnTo>
                      <a:pt x="28" y="48"/>
                    </a:lnTo>
                    <a:lnTo>
                      <a:pt x="20" y="48"/>
                    </a:lnTo>
                    <a:lnTo>
                      <a:pt x="16" y="46"/>
                    </a:lnTo>
                    <a:lnTo>
                      <a:pt x="10" y="42"/>
                    </a:lnTo>
                    <a:lnTo>
                      <a:pt x="8" y="42"/>
                    </a:lnTo>
                    <a:lnTo>
                      <a:pt x="4" y="42"/>
                    </a:lnTo>
                    <a:lnTo>
                      <a:pt x="2" y="48"/>
                    </a:lnTo>
                    <a:lnTo>
                      <a:pt x="2" y="56"/>
                    </a:lnTo>
                    <a:lnTo>
                      <a:pt x="2" y="64"/>
                    </a:lnTo>
                    <a:lnTo>
                      <a:pt x="4" y="62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20" y="60"/>
                    </a:lnTo>
                    <a:lnTo>
                      <a:pt x="16" y="62"/>
                    </a:lnTo>
                    <a:lnTo>
                      <a:pt x="12" y="64"/>
                    </a:lnTo>
                    <a:lnTo>
                      <a:pt x="12" y="66"/>
                    </a:lnTo>
                    <a:lnTo>
                      <a:pt x="12" y="70"/>
                    </a:lnTo>
                    <a:lnTo>
                      <a:pt x="16" y="66"/>
                    </a:lnTo>
                    <a:lnTo>
                      <a:pt x="18" y="72"/>
                    </a:lnTo>
                    <a:lnTo>
                      <a:pt x="18" y="74"/>
                    </a:lnTo>
                    <a:lnTo>
                      <a:pt x="16" y="76"/>
                    </a:lnTo>
                    <a:lnTo>
                      <a:pt x="22" y="82"/>
                    </a:lnTo>
                    <a:lnTo>
                      <a:pt x="26" y="88"/>
                    </a:lnTo>
                    <a:lnTo>
                      <a:pt x="22" y="90"/>
                    </a:lnTo>
                    <a:lnTo>
                      <a:pt x="18" y="90"/>
                    </a:lnTo>
                    <a:lnTo>
                      <a:pt x="18" y="110"/>
                    </a:lnTo>
                    <a:lnTo>
                      <a:pt x="28" y="110"/>
                    </a:lnTo>
                    <a:lnTo>
                      <a:pt x="30" y="106"/>
                    </a:lnTo>
                    <a:lnTo>
                      <a:pt x="30" y="102"/>
                    </a:lnTo>
                    <a:lnTo>
                      <a:pt x="36" y="98"/>
                    </a:lnTo>
                    <a:lnTo>
                      <a:pt x="38" y="94"/>
                    </a:lnTo>
                    <a:lnTo>
                      <a:pt x="46" y="94"/>
                    </a:lnTo>
                    <a:lnTo>
                      <a:pt x="50" y="92"/>
                    </a:lnTo>
                    <a:lnTo>
                      <a:pt x="58" y="90"/>
                    </a:lnTo>
                    <a:lnTo>
                      <a:pt x="76" y="94"/>
                    </a:lnTo>
                    <a:lnTo>
                      <a:pt x="86" y="94"/>
                    </a:lnTo>
                    <a:lnTo>
                      <a:pt x="90" y="98"/>
                    </a:lnTo>
                    <a:lnTo>
                      <a:pt x="100" y="102"/>
                    </a:lnTo>
                    <a:lnTo>
                      <a:pt x="110" y="106"/>
                    </a:lnTo>
                    <a:lnTo>
                      <a:pt x="118" y="110"/>
                    </a:lnTo>
                    <a:lnTo>
                      <a:pt x="122" y="116"/>
                    </a:lnTo>
                    <a:lnTo>
                      <a:pt x="124" y="120"/>
                    </a:lnTo>
                    <a:lnTo>
                      <a:pt x="128" y="126"/>
                    </a:lnTo>
                    <a:lnTo>
                      <a:pt x="136" y="128"/>
                    </a:lnTo>
                    <a:lnTo>
                      <a:pt x="136" y="134"/>
                    </a:lnTo>
                    <a:lnTo>
                      <a:pt x="138" y="142"/>
                    </a:lnTo>
                    <a:lnTo>
                      <a:pt x="136" y="148"/>
                    </a:lnTo>
                    <a:lnTo>
                      <a:pt x="142" y="148"/>
                    </a:lnTo>
                    <a:lnTo>
                      <a:pt x="146" y="146"/>
                    </a:lnTo>
                    <a:lnTo>
                      <a:pt x="150" y="148"/>
                    </a:lnTo>
                    <a:lnTo>
                      <a:pt x="164" y="144"/>
                    </a:lnTo>
                    <a:lnTo>
                      <a:pt x="160" y="136"/>
                    </a:lnTo>
                    <a:lnTo>
                      <a:pt x="168" y="128"/>
                    </a:lnTo>
                    <a:lnTo>
                      <a:pt x="170" y="124"/>
                    </a:lnTo>
                    <a:lnTo>
                      <a:pt x="170" y="112"/>
                    </a:lnTo>
                    <a:lnTo>
                      <a:pt x="174" y="110"/>
                    </a:lnTo>
                    <a:lnTo>
                      <a:pt x="176" y="106"/>
                    </a:lnTo>
                    <a:lnTo>
                      <a:pt x="182" y="108"/>
                    </a:lnTo>
                    <a:lnTo>
                      <a:pt x="186" y="110"/>
                    </a:lnTo>
                    <a:lnTo>
                      <a:pt x="194" y="110"/>
                    </a:lnTo>
                    <a:lnTo>
                      <a:pt x="194" y="106"/>
                    </a:lnTo>
                    <a:lnTo>
                      <a:pt x="194" y="100"/>
                    </a:lnTo>
                    <a:lnTo>
                      <a:pt x="202" y="94"/>
                    </a:lnTo>
                    <a:lnTo>
                      <a:pt x="198" y="92"/>
                    </a:lnTo>
                    <a:lnTo>
                      <a:pt x="194" y="92"/>
                    </a:lnTo>
                    <a:lnTo>
                      <a:pt x="188" y="90"/>
                    </a:lnTo>
                    <a:lnTo>
                      <a:pt x="184" y="90"/>
                    </a:lnTo>
                    <a:lnTo>
                      <a:pt x="178" y="84"/>
                    </a:lnTo>
                    <a:lnTo>
                      <a:pt x="168" y="84"/>
                    </a:lnTo>
                    <a:lnTo>
                      <a:pt x="166" y="80"/>
                    </a:lnTo>
                    <a:lnTo>
                      <a:pt x="158" y="74"/>
                    </a:lnTo>
                    <a:lnTo>
                      <a:pt x="154" y="70"/>
                    </a:lnTo>
                    <a:lnTo>
                      <a:pt x="148" y="66"/>
                    </a:lnTo>
                    <a:lnTo>
                      <a:pt x="146" y="60"/>
                    </a:lnTo>
                    <a:lnTo>
                      <a:pt x="142" y="54"/>
                    </a:lnTo>
                    <a:lnTo>
                      <a:pt x="138" y="48"/>
                    </a:lnTo>
                    <a:lnTo>
                      <a:pt x="138" y="42"/>
                    </a:lnTo>
                    <a:lnTo>
                      <a:pt x="132" y="34"/>
                    </a:lnTo>
                    <a:lnTo>
                      <a:pt x="124" y="36"/>
                    </a:lnTo>
                    <a:lnTo>
                      <a:pt x="118" y="34"/>
                    </a:lnTo>
                    <a:lnTo>
                      <a:pt x="112" y="38"/>
                    </a:lnTo>
                    <a:lnTo>
                      <a:pt x="108" y="42"/>
                    </a:lnTo>
                    <a:lnTo>
                      <a:pt x="102" y="38"/>
                    </a:lnTo>
                    <a:lnTo>
                      <a:pt x="100" y="36"/>
                    </a:lnTo>
                    <a:lnTo>
                      <a:pt x="102" y="34"/>
                    </a:lnTo>
                    <a:lnTo>
                      <a:pt x="100" y="26"/>
                    </a:lnTo>
                    <a:lnTo>
                      <a:pt x="92" y="24"/>
                    </a:lnTo>
                    <a:lnTo>
                      <a:pt x="90" y="12"/>
                    </a:lnTo>
                    <a:lnTo>
                      <a:pt x="86" y="2"/>
                    </a:lnTo>
                    <a:lnTo>
                      <a:pt x="84" y="2"/>
                    </a:lnTo>
                    <a:lnTo>
                      <a:pt x="78" y="0"/>
                    </a:lnTo>
                    <a:lnTo>
                      <a:pt x="74" y="6"/>
                    </a:lnTo>
                    <a:lnTo>
                      <a:pt x="72" y="10"/>
                    </a:lnTo>
                    <a:lnTo>
                      <a:pt x="64" y="10"/>
                    </a:lnTo>
                    <a:lnTo>
                      <a:pt x="62" y="12"/>
                    </a:lnTo>
                    <a:lnTo>
                      <a:pt x="62" y="18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48" y="24"/>
                    </a:lnTo>
                    <a:lnTo>
                      <a:pt x="44" y="24"/>
                    </a:lnTo>
                    <a:lnTo>
                      <a:pt x="36" y="24"/>
                    </a:lnTo>
                    <a:lnTo>
                      <a:pt x="30" y="16"/>
                    </a:lnTo>
                    <a:lnTo>
                      <a:pt x="26" y="10"/>
                    </a:lnTo>
                    <a:lnTo>
                      <a:pt x="16" y="8"/>
                    </a:lnTo>
                    <a:lnTo>
                      <a:pt x="8" y="10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  <a:moveTo>
                      <a:pt x="8" y="70"/>
                    </a:moveTo>
                    <a:lnTo>
                      <a:pt x="8" y="70"/>
                    </a:lnTo>
                    <a:lnTo>
                      <a:pt x="4" y="72"/>
                    </a:lnTo>
                    <a:lnTo>
                      <a:pt x="10" y="74"/>
                    </a:lnTo>
                    <a:lnTo>
                      <a:pt x="10" y="72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8" y="7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7" name="Freeform 1491"/>
              <p:cNvSpPr>
                <a:spLocks noEditPoints="1"/>
              </p:cNvSpPr>
              <p:nvPr/>
            </p:nvSpPr>
            <p:spPr bwMode="auto">
              <a:xfrm>
                <a:off x="1270000" y="3197225"/>
                <a:ext cx="434975" cy="203200"/>
              </a:xfrm>
              <a:custGeom>
                <a:gdLst>
                  <a:gd fmla="*/ 146 w 274" name="T0"/>
                  <a:gd fmla="*/ 126 h 128" name="T1"/>
                  <a:gd fmla="*/ 154 w 274" name="T2"/>
                  <a:gd fmla="*/ 118 h 128" name="T3"/>
                  <a:gd fmla="*/ 158 w 274" name="T4"/>
                  <a:gd fmla="*/ 110 h 128" name="T5"/>
                  <a:gd fmla="*/ 172 w 274" name="T6"/>
                  <a:gd fmla="*/ 108 h 128" name="T7"/>
                  <a:gd fmla="*/ 198 w 274" name="T8"/>
                  <a:gd fmla="*/ 100 h 128" name="T9"/>
                  <a:gd fmla="*/ 224 w 274" name="T10"/>
                  <a:gd fmla="*/ 96 h 128" name="T11"/>
                  <a:gd fmla="*/ 236 w 274" name="T12"/>
                  <a:gd fmla="*/ 98 h 128" name="T13"/>
                  <a:gd fmla="*/ 246 w 274" name="T14"/>
                  <a:gd fmla="*/ 98 h 128" name="T15"/>
                  <a:gd fmla="*/ 258 w 274" name="T16"/>
                  <a:gd fmla="*/ 98 h 128" name="T17"/>
                  <a:gd fmla="*/ 264 w 274" name="T18"/>
                  <a:gd fmla="*/ 88 h 128" name="T19"/>
                  <a:gd fmla="*/ 262 w 274" name="T20"/>
                  <a:gd fmla="*/ 70 h 128" name="T21"/>
                  <a:gd fmla="*/ 258 w 274" name="T22"/>
                  <a:gd fmla="*/ 60 h 128" name="T23"/>
                  <a:gd fmla="*/ 270 w 274" name="T24"/>
                  <a:gd fmla="*/ 54 h 128" name="T25"/>
                  <a:gd fmla="*/ 272 w 274" name="T26"/>
                  <a:gd fmla="*/ 44 h 128" name="T27"/>
                  <a:gd fmla="*/ 254 w 274" name="T28"/>
                  <a:gd fmla="*/ 34 h 128" name="T29"/>
                  <a:gd fmla="*/ 258 w 274" name="T30"/>
                  <a:gd fmla="*/ 18 h 128" name="T31"/>
                  <a:gd fmla="*/ 252 w 274" name="T32"/>
                  <a:gd fmla="*/ 10 h 128" name="T33"/>
                  <a:gd fmla="*/ 230 w 274" name="T34"/>
                  <a:gd fmla="*/ 8 h 128" name="T35"/>
                  <a:gd fmla="*/ 216 w 274" name="T36"/>
                  <a:gd fmla="*/ 16 h 128" name="T37"/>
                  <a:gd fmla="*/ 192 w 274" name="T38"/>
                  <a:gd fmla="*/ 18 h 128" name="T39"/>
                  <a:gd fmla="*/ 172 w 274" name="T40"/>
                  <a:gd fmla="*/ 24 h 128" name="T41"/>
                  <a:gd fmla="*/ 152 w 274" name="T42"/>
                  <a:gd fmla="*/ 14 h 128" name="T43"/>
                  <a:gd fmla="*/ 140 w 274" name="T44"/>
                  <a:gd fmla="*/ 14 h 128" name="T45"/>
                  <a:gd fmla="*/ 128 w 274" name="T46"/>
                  <a:gd fmla="*/ 0 h 128" name="T47"/>
                  <a:gd fmla="*/ 82 w 274" name="T48"/>
                  <a:gd fmla="*/ 14 h 128" name="T49"/>
                  <a:gd fmla="*/ 56 w 274" name="T50"/>
                  <a:gd fmla="*/ 18 h 128" name="T51"/>
                  <a:gd fmla="*/ 46 w 274" name="T52"/>
                  <a:gd fmla="*/ 26 h 128" name="T53"/>
                  <a:gd fmla="*/ 22 w 274" name="T54"/>
                  <a:gd fmla="*/ 34 h 128" name="T55"/>
                  <a:gd fmla="*/ 38 w 274" name="T56"/>
                  <a:gd fmla="*/ 20 h 128" name="T57"/>
                  <a:gd fmla="*/ 22 w 274" name="T58"/>
                  <a:gd fmla="*/ 8 h 128" name="T59"/>
                  <a:gd fmla="*/ 16 w 274" name="T60"/>
                  <a:gd fmla="*/ 6 h 128" name="T61"/>
                  <a:gd fmla="*/ 16 w 274" name="T62"/>
                  <a:gd fmla="*/ 14 h 128" name="T63"/>
                  <a:gd fmla="*/ 8 w 274" name="T64"/>
                  <a:gd fmla="*/ 18 h 128" name="T65"/>
                  <a:gd fmla="*/ 0 w 274" name="T66"/>
                  <a:gd fmla="*/ 32 h 128" name="T67"/>
                  <a:gd fmla="*/ 0 w 274" name="T68"/>
                  <a:gd fmla="*/ 44 h 128" name="T69"/>
                  <a:gd fmla="*/ 10 w 274" name="T70"/>
                  <a:gd fmla="*/ 60 h 128" name="T71"/>
                  <a:gd fmla="*/ 10 w 274" name="T72"/>
                  <a:gd fmla="*/ 72 h 128" name="T73"/>
                  <a:gd fmla="*/ 4 w 274" name="T74"/>
                  <a:gd fmla="*/ 86 h 128" name="T75"/>
                  <a:gd fmla="*/ 18 w 274" name="T76"/>
                  <a:gd fmla="*/ 104 h 128" name="T77"/>
                  <a:gd fmla="*/ 34 w 274" name="T78"/>
                  <a:gd fmla="*/ 106 h 128" name="T79"/>
                  <a:gd fmla="*/ 58 w 274" name="T80"/>
                  <a:gd fmla="*/ 122 h 128" name="T81"/>
                  <a:gd fmla="*/ 70 w 274" name="T82"/>
                  <a:gd fmla="*/ 110 h 128" name="T83"/>
                  <a:gd fmla="*/ 110 w 274" name="T84"/>
                  <a:gd fmla="*/ 118 h 128" name="T85"/>
                  <a:gd fmla="*/ 130 w 274" name="T86"/>
                  <a:gd fmla="*/ 114 h 128" name="T87"/>
                  <a:gd fmla="*/ 138 w 274" name="T88"/>
                  <a:gd fmla="*/ 116 h 128" name="T89"/>
                  <a:gd fmla="*/ 138 w 274" name="T90"/>
                  <a:gd fmla="*/ 128 h 128" name="T91"/>
                  <a:gd fmla="*/ 248 w 274" name="T92"/>
                  <a:gd fmla="*/ 80 h 128" name="T93"/>
                  <a:gd fmla="*/ 252 w 274" name="T94"/>
                  <a:gd fmla="*/ 68 h 128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128" w="274">
                    <a:moveTo>
                      <a:pt x="138" y="128"/>
                    </a:moveTo>
                    <a:lnTo>
                      <a:pt x="138" y="128"/>
                    </a:lnTo>
                    <a:lnTo>
                      <a:pt x="144" y="128"/>
                    </a:lnTo>
                    <a:lnTo>
                      <a:pt x="146" y="126"/>
                    </a:lnTo>
                    <a:lnTo>
                      <a:pt x="148" y="124"/>
                    </a:lnTo>
                    <a:lnTo>
                      <a:pt x="152" y="122"/>
                    </a:lnTo>
                    <a:lnTo>
                      <a:pt x="154" y="122"/>
                    </a:lnTo>
                    <a:lnTo>
                      <a:pt x="154" y="118"/>
                    </a:lnTo>
                    <a:lnTo>
                      <a:pt x="154" y="114"/>
                    </a:lnTo>
                    <a:lnTo>
                      <a:pt x="154" y="110"/>
                    </a:lnTo>
                    <a:lnTo>
                      <a:pt x="156" y="110"/>
                    </a:lnTo>
                    <a:lnTo>
                      <a:pt x="158" y="110"/>
                    </a:lnTo>
                    <a:lnTo>
                      <a:pt x="162" y="110"/>
                    </a:lnTo>
                    <a:lnTo>
                      <a:pt x="164" y="108"/>
                    </a:lnTo>
                    <a:lnTo>
                      <a:pt x="166" y="108"/>
                    </a:lnTo>
                    <a:lnTo>
                      <a:pt x="172" y="108"/>
                    </a:lnTo>
                    <a:lnTo>
                      <a:pt x="176" y="108"/>
                    </a:lnTo>
                    <a:lnTo>
                      <a:pt x="184" y="106"/>
                    </a:lnTo>
                    <a:lnTo>
                      <a:pt x="190" y="106"/>
                    </a:lnTo>
                    <a:lnTo>
                      <a:pt x="198" y="100"/>
                    </a:lnTo>
                    <a:lnTo>
                      <a:pt x="206" y="100"/>
                    </a:lnTo>
                    <a:lnTo>
                      <a:pt x="210" y="100"/>
                    </a:lnTo>
                    <a:lnTo>
                      <a:pt x="216" y="98"/>
                    </a:lnTo>
                    <a:lnTo>
                      <a:pt x="224" y="96"/>
                    </a:lnTo>
                    <a:lnTo>
                      <a:pt x="228" y="92"/>
                    </a:lnTo>
                    <a:lnTo>
                      <a:pt x="230" y="98"/>
                    </a:lnTo>
                    <a:lnTo>
                      <a:pt x="234" y="98"/>
                    </a:lnTo>
                    <a:lnTo>
                      <a:pt x="236" y="98"/>
                    </a:lnTo>
                    <a:lnTo>
                      <a:pt x="238" y="98"/>
                    </a:lnTo>
                    <a:lnTo>
                      <a:pt x="242" y="98"/>
                    </a:lnTo>
                    <a:lnTo>
                      <a:pt x="244" y="100"/>
                    </a:lnTo>
                    <a:lnTo>
                      <a:pt x="246" y="98"/>
                    </a:lnTo>
                    <a:lnTo>
                      <a:pt x="248" y="96"/>
                    </a:lnTo>
                    <a:lnTo>
                      <a:pt x="254" y="96"/>
                    </a:lnTo>
                    <a:lnTo>
                      <a:pt x="254" y="100"/>
                    </a:lnTo>
                    <a:lnTo>
                      <a:pt x="258" y="98"/>
                    </a:lnTo>
                    <a:lnTo>
                      <a:pt x="264" y="98"/>
                    </a:lnTo>
                    <a:lnTo>
                      <a:pt x="266" y="98"/>
                    </a:lnTo>
                    <a:lnTo>
                      <a:pt x="266" y="92"/>
                    </a:lnTo>
                    <a:lnTo>
                      <a:pt x="264" y="88"/>
                    </a:lnTo>
                    <a:lnTo>
                      <a:pt x="262" y="86"/>
                    </a:lnTo>
                    <a:lnTo>
                      <a:pt x="258" y="80"/>
                    </a:lnTo>
                    <a:lnTo>
                      <a:pt x="258" y="72"/>
                    </a:lnTo>
                    <a:lnTo>
                      <a:pt x="262" y="70"/>
                    </a:lnTo>
                    <a:lnTo>
                      <a:pt x="262" y="68"/>
                    </a:lnTo>
                    <a:lnTo>
                      <a:pt x="262" y="64"/>
                    </a:lnTo>
                    <a:lnTo>
                      <a:pt x="262" y="62"/>
                    </a:lnTo>
                    <a:lnTo>
                      <a:pt x="258" y="60"/>
                    </a:lnTo>
                    <a:lnTo>
                      <a:pt x="262" y="54"/>
                    </a:lnTo>
                    <a:lnTo>
                      <a:pt x="264" y="52"/>
                    </a:lnTo>
                    <a:lnTo>
                      <a:pt x="266" y="52"/>
                    </a:lnTo>
                    <a:lnTo>
                      <a:pt x="270" y="54"/>
                    </a:lnTo>
                    <a:lnTo>
                      <a:pt x="272" y="54"/>
                    </a:lnTo>
                    <a:lnTo>
                      <a:pt x="274" y="50"/>
                    </a:lnTo>
                    <a:lnTo>
                      <a:pt x="274" y="46"/>
                    </a:lnTo>
                    <a:lnTo>
                      <a:pt x="272" y="44"/>
                    </a:lnTo>
                    <a:lnTo>
                      <a:pt x="270" y="42"/>
                    </a:lnTo>
                    <a:lnTo>
                      <a:pt x="258" y="38"/>
                    </a:lnTo>
                    <a:lnTo>
                      <a:pt x="254" y="36"/>
                    </a:lnTo>
                    <a:lnTo>
                      <a:pt x="254" y="34"/>
                    </a:lnTo>
                    <a:lnTo>
                      <a:pt x="254" y="28"/>
                    </a:lnTo>
                    <a:lnTo>
                      <a:pt x="256" y="26"/>
                    </a:lnTo>
                    <a:lnTo>
                      <a:pt x="258" y="20"/>
                    </a:lnTo>
                    <a:lnTo>
                      <a:pt x="258" y="18"/>
                    </a:lnTo>
                    <a:lnTo>
                      <a:pt x="256" y="14"/>
                    </a:lnTo>
                    <a:lnTo>
                      <a:pt x="254" y="14"/>
                    </a:lnTo>
                    <a:lnTo>
                      <a:pt x="254" y="10"/>
                    </a:lnTo>
                    <a:lnTo>
                      <a:pt x="252" y="10"/>
                    </a:lnTo>
                    <a:lnTo>
                      <a:pt x="244" y="10"/>
                    </a:lnTo>
                    <a:lnTo>
                      <a:pt x="242" y="10"/>
                    </a:lnTo>
                    <a:lnTo>
                      <a:pt x="236" y="8"/>
                    </a:lnTo>
                    <a:lnTo>
                      <a:pt x="230" y="8"/>
                    </a:lnTo>
                    <a:lnTo>
                      <a:pt x="228" y="8"/>
                    </a:lnTo>
                    <a:lnTo>
                      <a:pt x="224" y="8"/>
                    </a:lnTo>
                    <a:lnTo>
                      <a:pt x="220" y="8"/>
                    </a:lnTo>
                    <a:lnTo>
                      <a:pt x="216" y="16"/>
                    </a:lnTo>
                    <a:lnTo>
                      <a:pt x="208" y="18"/>
                    </a:lnTo>
                    <a:lnTo>
                      <a:pt x="202" y="20"/>
                    </a:lnTo>
                    <a:lnTo>
                      <a:pt x="194" y="20"/>
                    </a:lnTo>
                    <a:lnTo>
                      <a:pt x="192" y="18"/>
                    </a:lnTo>
                    <a:lnTo>
                      <a:pt x="190" y="18"/>
                    </a:lnTo>
                    <a:lnTo>
                      <a:pt x="188" y="16"/>
                    </a:lnTo>
                    <a:lnTo>
                      <a:pt x="184" y="20"/>
                    </a:lnTo>
                    <a:lnTo>
                      <a:pt x="172" y="24"/>
                    </a:lnTo>
                    <a:lnTo>
                      <a:pt x="158" y="18"/>
                    </a:lnTo>
                    <a:lnTo>
                      <a:pt x="156" y="16"/>
                    </a:lnTo>
                    <a:lnTo>
                      <a:pt x="154" y="14"/>
                    </a:lnTo>
                    <a:lnTo>
                      <a:pt x="152" y="14"/>
                    </a:lnTo>
                    <a:lnTo>
                      <a:pt x="148" y="16"/>
                    </a:lnTo>
                    <a:lnTo>
                      <a:pt x="146" y="16"/>
                    </a:lnTo>
                    <a:lnTo>
                      <a:pt x="144" y="16"/>
                    </a:lnTo>
                    <a:lnTo>
                      <a:pt x="140" y="14"/>
                    </a:lnTo>
                    <a:lnTo>
                      <a:pt x="138" y="8"/>
                    </a:lnTo>
                    <a:lnTo>
                      <a:pt x="134" y="6"/>
                    </a:lnTo>
                    <a:lnTo>
                      <a:pt x="130" y="6"/>
                    </a:lnTo>
                    <a:lnTo>
                      <a:pt x="128" y="0"/>
                    </a:lnTo>
                    <a:lnTo>
                      <a:pt x="98" y="0"/>
                    </a:lnTo>
                    <a:lnTo>
                      <a:pt x="94" y="2"/>
                    </a:lnTo>
                    <a:lnTo>
                      <a:pt x="90" y="6"/>
                    </a:lnTo>
                    <a:lnTo>
                      <a:pt x="82" y="14"/>
                    </a:lnTo>
                    <a:lnTo>
                      <a:pt x="76" y="14"/>
                    </a:lnTo>
                    <a:lnTo>
                      <a:pt x="72" y="18"/>
                    </a:lnTo>
                    <a:lnTo>
                      <a:pt x="64" y="20"/>
                    </a:lnTo>
                    <a:lnTo>
                      <a:pt x="56" y="18"/>
                    </a:lnTo>
                    <a:lnTo>
                      <a:pt x="44" y="16"/>
                    </a:lnTo>
                    <a:lnTo>
                      <a:pt x="40" y="24"/>
                    </a:lnTo>
                    <a:lnTo>
                      <a:pt x="48" y="26"/>
                    </a:lnTo>
                    <a:lnTo>
                      <a:pt x="46" y="26"/>
                    </a:lnTo>
                    <a:lnTo>
                      <a:pt x="40" y="26"/>
                    </a:lnTo>
                    <a:lnTo>
                      <a:pt x="44" y="32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18" y="34"/>
                    </a:lnTo>
                    <a:lnTo>
                      <a:pt x="10" y="32"/>
                    </a:lnTo>
                    <a:lnTo>
                      <a:pt x="22" y="26"/>
                    </a:lnTo>
                    <a:lnTo>
                      <a:pt x="38" y="20"/>
                    </a:lnTo>
                    <a:lnTo>
                      <a:pt x="38" y="16"/>
                    </a:lnTo>
                    <a:lnTo>
                      <a:pt x="30" y="14"/>
                    </a:lnTo>
                    <a:lnTo>
                      <a:pt x="26" y="10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6" y="10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4" y="18"/>
                    </a:lnTo>
                    <a:lnTo>
                      <a:pt x="2" y="26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10" y="32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8" y="54"/>
                    </a:lnTo>
                    <a:lnTo>
                      <a:pt x="10" y="60"/>
                    </a:lnTo>
                    <a:lnTo>
                      <a:pt x="10" y="62"/>
                    </a:lnTo>
                    <a:lnTo>
                      <a:pt x="8" y="68"/>
                    </a:lnTo>
                    <a:lnTo>
                      <a:pt x="8" y="70"/>
                    </a:lnTo>
                    <a:lnTo>
                      <a:pt x="10" y="72"/>
                    </a:lnTo>
                    <a:lnTo>
                      <a:pt x="12" y="74"/>
                    </a:lnTo>
                    <a:lnTo>
                      <a:pt x="2" y="78"/>
                    </a:lnTo>
                    <a:lnTo>
                      <a:pt x="4" y="80"/>
                    </a:lnTo>
                    <a:lnTo>
                      <a:pt x="4" y="86"/>
                    </a:lnTo>
                    <a:lnTo>
                      <a:pt x="10" y="82"/>
                    </a:lnTo>
                    <a:lnTo>
                      <a:pt x="12" y="92"/>
                    </a:lnTo>
                    <a:lnTo>
                      <a:pt x="12" y="104"/>
                    </a:lnTo>
                    <a:lnTo>
                      <a:pt x="18" y="104"/>
                    </a:lnTo>
                    <a:lnTo>
                      <a:pt x="26" y="104"/>
                    </a:lnTo>
                    <a:lnTo>
                      <a:pt x="26" y="108"/>
                    </a:lnTo>
                    <a:lnTo>
                      <a:pt x="28" y="108"/>
                    </a:lnTo>
                    <a:lnTo>
                      <a:pt x="34" y="106"/>
                    </a:lnTo>
                    <a:lnTo>
                      <a:pt x="40" y="116"/>
                    </a:lnTo>
                    <a:lnTo>
                      <a:pt x="48" y="124"/>
                    </a:lnTo>
                    <a:lnTo>
                      <a:pt x="54" y="124"/>
                    </a:lnTo>
                    <a:lnTo>
                      <a:pt x="58" y="122"/>
                    </a:lnTo>
                    <a:lnTo>
                      <a:pt x="62" y="116"/>
                    </a:lnTo>
                    <a:lnTo>
                      <a:pt x="64" y="110"/>
                    </a:lnTo>
                    <a:lnTo>
                      <a:pt x="66" y="110"/>
                    </a:lnTo>
                    <a:lnTo>
                      <a:pt x="70" y="110"/>
                    </a:lnTo>
                    <a:lnTo>
                      <a:pt x="82" y="116"/>
                    </a:lnTo>
                    <a:lnTo>
                      <a:pt x="92" y="124"/>
                    </a:lnTo>
                    <a:lnTo>
                      <a:pt x="102" y="124"/>
                    </a:lnTo>
                    <a:lnTo>
                      <a:pt x="110" y="118"/>
                    </a:lnTo>
                    <a:lnTo>
                      <a:pt x="120" y="110"/>
                    </a:lnTo>
                    <a:lnTo>
                      <a:pt x="122" y="114"/>
                    </a:lnTo>
                    <a:lnTo>
                      <a:pt x="126" y="114"/>
                    </a:lnTo>
                    <a:lnTo>
                      <a:pt x="130" y="114"/>
                    </a:lnTo>
                    <a:lnTo>
                      <a:pt x="134" y="108"/>
                    </a:lnTo>
                    <a:lnTo>
                      <a:pt x="136" y="104"/>
                    </a:lnTo>
                    <a:lnTo>
                      <a:pt x="138" y="108"/>
                    </a:lnTo>
                    <a:lnTo>
                      <a:pt x="138" y="116"/>
                    </a:lnTo>
                    <a:lnTo>
                      <a:pt x="134" y="118"/>
                    </a:lnTo>
                    <a:lnTo>
                      <a:pt x="136" y="128"/>
                    </a:lnTo>
                    <a:lnTo>
                      <a:pt x="138" y="128"/>
                    </a:lnTo>
                    <a:lnTo>
                      <a:pt x="138" y="128"/>
                    </a:lnTo>
                    <a:lnTo>
                      <a:pt x="138" y="128"/>
                    </a:lnTo>
                    <a:close/>
                    <a:moveTo>
                      <a:pt x="252" y="68"/>
                    </a:moveTo>
                    <a:lnTo>
                      <a:pt x="252" y="68"/>
                    </a:lnTo>
                    <a:lnTo>
                      <a:pt x="248" y="80"/>
                    </a:lnTo>
                    <a:lnTo>
                      <a:pt x="234" y="80"/>
                    </a:lnTo>
                    <a:lnTo>
                      <a:pt x="230" y="78"/>
                    </a:lnTo>
                    <a:lnTo>
                      <a:pt x="236" y="72"/>
                    </a:lnTo>
                    <a:lnTo>
                      <a:pt x="252" y="68"/>
                    </a:lnTo>
                    <a:lnTo>
                      <a:pt x="252" y="68"/>
                    </a:lnTo>
                    <a:lnTo>
                      <a:pt x="252" y="68"/>
                    </a:lnTo>
                    <a:close/>
                  </a:path>
                </a:pathLst>
              </a:custGeom>
              <a:solidFill>
                <a:srgbClr val="415463"/>
              </a:solidFill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8" name="Freeform 1492"/>
              <p:cNvSpPr/>
              <p:nvPr/>
            </p:nvSpPr>
            <p:spPr bwMode="auto">
              <a:xfrm>
                <a:off x="828675" y="3352800"/>
                <a:ext cx="92075" cy="200025"/>
              </a:xfrm>
              <a:custGeom>
                <a:gdLst>
                  <a:gd fmla="*/ 58 w 58" name="T0"/>
                  <a:gd fmla="*/ 74 h 126" name="T1"/>
                  <a:gd fmla="*/ 58 w 58" name="T2"/>
                  <a:gd fmla="*/ 74 h 126" name="T3"/>
                  <a:gd fmla="*/ 56 w 58" name="T4"/>
                  <a:gd fmla="*/ 74 h 126" name="T5"/>
                  <a:gd fmla="*/ 54 w 58" name="T6"/>
                  <a:gd fmla="*/ 74 h 126" name="T7"/>
                  <a:gd fmla="*/ 46 w 58" name="T8"/>
                  <a:gd fmla="*/ 68 h 126" name="T9"/>
                  <a:gd fmla="*/ 46 w 58" name="T10"/>
                  <a:gd fmla="*/ 64 h 126" name="T11"/>
                  <a:gd fmla="*/ 44 w 58" name="T12"/>
                  <a:gd fmla="*/ 58 h 126" name="T13"/>
                  <a:gd fmla="*/ 48 w 58" name="T14"/>
                  <a:gd fmla="*/ 56 h 126" name="T15"/>
                  <a:gd fmla="*/ 52 w 58" name="T16"/>
                  <a:gd fmla="*/ 56 h 126" name="T17"/>
                  <a:gd fmla="*/ 56 w 58" name="T18"/>
                  <a:gd fmla="*/ 34 h 126" name="T19"/>
                  <a:gd fmla="*/ 48 w 58" name="T20"/>
                  <a:gd fmla="*/ 34 h 126" name="T21"/>
                  <a:gd fmla="*/ 48 w 58" name="T22"/>
                  <a:gd fmla="*/ 28 h 126" name="T23"/>
                  <a:gd fmla="*/ 48 w 58" name="T24"/>
                  <a:gd fmla="*/ 22 h 126" name="T25"/>
                  <a:gd fmla="*/ 58 w 58" name="T26"/>
                  <a:gd fmla="*/ 6 h 126" name="T27"/>
                  <a:gd fmla="*/ 56 w 58" name="T28"/>
                  <a:gd fmla="*/ 6 h 126" name="T29"/>
                  <a:gd fmla="*/ 52 w 58" name="T30"/>
                  <a:gd fmla="*/ 8 h 126" name="T31"/>
                  <a:gd fmla="*/ 46 w 58" name="T32"/>
                  <a:gd fmla="*/ 8 h 126" name="T33"/>
                  <a:gd fmla="*/ 46 w 58" name="T34"/>
                  <a:gd fmla="*/ 2 h 126" name="T35"/>
                  <a:gd fmla="*/ 42 w 58" name="T36"/>
                  <a:gd fmla="*/ 0 h 126" name="T37"/>
                  <a:gd fmla="*/ 30 w 58" name="T38"/>
                  <a:gd fmla="*/ 2 h 126" name="T39"/>
                  <a:gd fmla="*/ 24 w 58" name="T40"/>
                  <a:gd fmla="*/ 6 h 126" name="T41"/>
                  <a:gd fmla="*/ 16 w 58" name="T42"/>
                  <a:gd fmla="*/ 6 h 126" name="T43"/>
                  <a:gd fmla="*/ 10 w 58" name="T44"/>
                  <a:gd fmla="*/ 2 h 126" name="T45"/>
                  <a:gd fmla="*/ 8 w 58" name="T46"/>
                  <a:gd fmla="*/ 10 h 126" name="T47"/>
                  <a:gd fmla="*/ 10 w 58" name="T48"/>
                  <a:gd fmla="*/ 12 h 126" name="T49"/>
                  <a:gd fmla="*/ 10 w 58" name="T50"/>
                  <a:gd fmla="*/ 18 h 126" name="T51"/>
                  <a:gd fmla="*/ 14 w 58" name="T52"/>
                  <a:gd fmla="*/ 20 h 126" name="T53"/>
                  <a:gd fmla="*/ 14 w 58" name="T54"/>
                  <a:gd fmla="*/ 26 h 126" name="T55"/>
                  <a:gd fmla="*/ 16 w 58" name="T56"/>
                  <a:gd fmla="*/ 40 h 126" name="T57"/>
                  <a:gd fmla="*/ 16 w 58" name="T58"/>
                  <a:gd fmla="*/ 44 h 126" name="T59"/>
                  <a:gd fmla="*/ 14 w 58" name="T60"/>
                  <a:gd fmla="*/ 44 h 126" name="T61"/>
                  <a:gd fmla="*/ 14 w 58" name="T62"/>
                  <a:gd fmla="*/ 48 h 126" name="T63"/>
                  <a:gd fmla="*/ 10 w 58" name="T64"/>
                  <a:gd fmla="*/ 54 h 126" name="T65"/>
                  <a:gd fmla="*/ 6 w 58" name="T66"/>
                  <a:gd fmla="*/ 56 h 126" name="T67"/>
                  <a:gd fmla="*/ 0 w 58" name="T68"/>
                  <a:gd fmla="*/ 56 h 126" name="T69"/>
                  <a:gd fmla="*/ 0 w 58" name="T70"/>
                  <a:gd fmla="*/ 60 h 126" name="T71"/>
                  <a:gd fmla="*/ 2 w 58" name="T72"/>
                  <a:gd fmla="*/ 76 h 126" name="T73"/>
                  <a:gd fmla="*/ 6 w 58" name="T74"/>
                  <a:gd fmla="*/ 76 h 126" name="T75"/>
                  <a:gd fmla="*/ 8 w 58" name="T76"/>
                  <a:gd fmla="*/ 78 h 126" name="T77"/>
                  <a:gd fmla="*/ 14 w 58" name="T78"/>
                  <a:gd fmla="*/ 92 h 126" name="T79"/>
                  <a:gd fmla="*/ 20 w 58" name="T80"/>
                  <a:gd fmla="*/ 94 h 126" name="T81"/>
                  <a:gd fmla="*/ 26 w 58" name="T82"/>
                  <a:gd fmla="*/ 126 h 126" name="T83"/>
                  <a:gd fmla="*/ 30 w 58" name="T84"/>
                  <a:gd fmla="*/ 124 h 126" name="T85"/>
                  <a:gd fmla="*/ 34 w 58" name="T86"/>
                  <a:gd fmla="*/ 120 h 126" name="T87"/>
                  <a:gd fmla="*/ 36 w 58" name="T88"/>
                  <a:gd fmla="*/ 116 h 126" name="T89"/>
                  <a:gd fmla="*/ 36 w 58" name="T90"/>
                  <a:gd fmla="*/ 112 h 126" name="T91"/>
                  <a:gd fmla="*/ 36 w 58" name="T92"/>
                  <a:gd fmla="*/ 98 h 126" name="T93"/>
                  <a:gd fmla="*/ 38 w 58" name="T94"/>
                  <a:gd fmla="*/ 98 h 126" name="T95"/>
                  <a:gd fmla="*/ 44 w 58" name="T96"/>
                  <a:gd fmla="*/ 96 h 126" name="T97"/>
                  <a:gd fmla="*/ 46 w 58" name="T98"/>
                  <a:gd fmla="*/ 94 h 126" name="T99"/>
                  <a:gd fmla="*/ 52 w 58" name="T100"/>
                  <a:gd fmla="*/ 92 h 126" name="T101"/>
                  <a:gd fmla="*/ 54 w 58" name="T102"/>
                  <a:gd fmla="*/ 88 h 126" name="T103"/>
                  <a:gd fmla="*/ 56 w 58" name="T104"/>
                  <a:gd fmla="*/ 86 h 126" name="T105"/>
                  <a:gd fmla="*/ 54 w 58" name="T106"/>
                  <a:gd fmla="*/ 82 h 126" name="T107"/>
                  <a:gd fmla="*/ 58 w 58" name="T108"/>
                  <a:gd fmla="*/ 74 h 126" name="T109"/>
                  <a:gd fmla="*/ 58 w 58" name="T110"/>
                  <a:gd fmla="*/ 74 h 126" name="T111"/>
                  <a:gd fmla="*/ 58 w 58" name="T112"/>
                  <a:gd fmla="*/ 74 h 126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125" w="57">
                    <a:moveTo>
                      <a:pt x="58" y="74"/>
                    </a:moveTo>
                    <a:lnTo>
                      <a:pt x="58" y="74"/>
                    </a:lnTo>
                    <a:lnTo>
                      <a:pt x="56" y="74"/>
                    </a:lnTo>
                    <a:lnTo>
                      <a:pt x="54" y="74"/>
                    </a:lnTo>
                    <a:lnTo>
                      <a:pt x="46" y="68"/>
                    </a:lnTo>
                    <a:lnTo>
                      <a:pt x="46" y="64"/>
                    </a:lnTo>
                    <a:lnTo>
                      <a:pt x="44" y="58"/>
                    </a:lnTo>
                    <a:lnTo>
                      <a:pt x="48" y="56"/>
                    </a:lnTo>
                    <a:lnTo>
                      <a:pt x="52" y="56"/>
                    </a:lnTo>
                    <a:lnTo>
                      <a:pt x="56" y="34"/>
                    </a:lnTo>
                    <a:lnTo>
                      <a:pt x="48" y="34"/>
                    </a:lnTo>
                    <a:lnTo>
                      <a:pt x="48" y="28"/>
                    </a:lnTo>
                    <a:lnTo>
                      <a:pt x="48" y="22"/>
                    </a:lnTo>
                    <a:lnTo>
                      <a:pt x="58" y="6"/>
                    </a:lnTo>
                    <a:lnTo>
                      <a:pt x="56" y="6"/>
                    </a:lnTo>
                    <a:lnTo>
                      <a:pt x="52" y="8"/>
                    </a:lnTo>
                    <a:lnTo>
                      <a:pt x="46" y="8"/>
                    </a:lnTo>
                    <a:lnTo>
                      <a:pt x="46" y="2"/>
                    </a:lnTo>
                    <a:lnTo>
                      <a:pt x="42" y="0"/>
                    </a:lnTo>
                    <a:lnTo>
                      <a:pt x="30" y="2"/>
                    </a:lnTo>
                    <a:lnTo>
                      <a:pt x="24" y="6"/>
                    </a:lnTo>
                    <a:lnTo>
                      <a:pt x="16" y="6"/>
                    </a:lnTo>
                    <a:lnTo>
                      <a:pt x="10" y="2"/>
                    </a:lnTo>
                    <a:lnTo>
                      <a:pt x="8" y="10"/>
                    </a:lnTo>
                    <a:lnTo>
                      <a:pt x="10" y="12"/>
                    </a:lnTo>
                    <a:lnTo>
                      <a:pt x="10" y="18"/>
                    </a:lnTo>
                    <a:lnTo>
                      <a:pt x="14" y="20"/>
                    </a:lnTo>
                    <a:lnTo>
                      <a:pt x="14" y="26"/>
                    </a:lnTo>
                    <a:lnTo>
                      <a:pt x="16" y="40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4" y="48"/>
                    </a:lnTo>
                    <a:lnTo>
                      <a:pt x="10" y="54"/>
                    </a:lnTo>
                    <a:lnTo>
                      <a:pt x="6" y="56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2" y="76"/>
                    </a:lnTo>
                    <a:lnTo>
                      <a:pt x="6" y="76"/>
                    </a:lnTo>
                    <a:lnTo>
                      <a:pt x="8" y="78"/>
                    </a:lnTo>
                    <a:lnTo>
                      <a:pt x="14" y="92"/>
                    </a:lnTo>
                    <a:lnTo>
                      <a:pt x="20" y="94"/>
                    </a:lnTo>
                    <a:lnTo>
                      <a:pt x="26" y="126"/>
                    </a:lnTo>
                    <a:lnTo>
                      <a:pt x="30" y="124"/>
                    </a:lnTo>
                    <a:lnTo>
                      <a:pt x="34" y="120"/>
                    </a:lnTo>
                    <a:lnTo>
                      <a:pt x="36" y="116"/>
                    </a:lnTo>
                    <a:lnTo>
                      <a:pt x="36" y="112"/>
                    </a:lnTo>
                    <a:lnTo>
                      <a:pt x="36" y="98"/>
                    </a:lnTo>
                    <a:lnTo>
                      <a:pt x="38" y="98"/>
                    </a:lnTo>
                    <a:lnTo>
                      <a:pt x="44" y="96"/>
                    </a:lnTo>
                    <a:lnTo>
                      <a:pt x="46" y="94"/>
                    </a:lnTo>
                    <a:lnTo>
                      <a:pt x="52" y="92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4" y="82"/>
                    </a:lnTo>
                    <a:lnTo>
                      <a:pt x="58" y="74"/>
                    </a:lnTo>
                    <a:lnTo>
                      <a:pt x="58" y="74"/>
                    </a:lnTo>
                    <a:lnTo>
                      <a:pt x="58" y="7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9" name="Freeform 1493"/>
              <p:cNvSpPr/>
              <p:nvPr/>
            </p:nvSpPr>
            <p:spPr bwMode="auto">
              <a:xfrm>
                <a:off x="654050" y="4108450"/>
                <a:ext cx="47625" cy="180975"/>
              </a:xfrm>
              <a:custGeom>
                <a:gdLst>
                  <a:gd fmla="*/ 30 w 30" name="T0"/>
                  <a:gd fmla="*/ 104 h 114" name="T1"/>
                  <a:gd fmla="*/ 30 w 30" name="T2"/>
                  <a:gd fmla="*/ 104 h 114" name="T3"/>
                  <a:gd fmla="*/ 28 w 30" name="T4"/>
                  <a:gd fmla="*/ 98 h 114" name="T5"/>
                  <a:gd fmla="*/ 28 w 30" name="T6"/>
                  <a:gd fmla="*/ 96 h 114" name="T7"/>
                  <a:gd fmla="*/ 26 w 30" name="T8"/>
                  <a:gd fmla="*/ 86 h 114" name="T9"/>
                  <a:gd fmla="*/ 26 w 30" name="T10"/>
                  <a:gd fmla="*/ 80 h 114" name="T11"/>
                  <a:gd fmla="*/ 28 w 30" name="T12"/>
                  <a:gd fmla="*/ 74 h 114" name="T13"/>
                  <a:gd fmla="*/ 28 w 30" name="T14"/>
                  <a:gd fmla="*/ 70 h 114" name="T15"/>
                  <a:gd fmla="*/ 28 w 30" name="T16"/>
                  <a:gd fmla="*/ 62 h 114" name="T17"/>
                  <a:gd fmla="*/ 26 w 30" name="T18"/>
                  <a:gd fmla="*/ 56 h 114" name="T19"/>
                  <a:gd fmla="*/ 28 w 30" name="T20"/>
                  <a:gd fmla="*/ 50 h 114" name="T21"/>
                  <a:gd fmla="*/ 28 w 30" name="T22"/>
                  <a:gd fmla="*/ 42 h 114" name="T23"/>
                  <a:gd fmla="*/ 28 w 30" name="T24"/>
                  <a:gd fmla="*/ 38 h 114" name="T25"/>
                  <a:gd fmla="*/ 26 w 30" name="T26"/>
                  <a:gd fmla="*/ 36 h 114" name="T27"/>
                  <a:gd fmla="*/ 26 w 30" name="T28"/>
                  <a:gd fmla="*/ 32 h 114" name="T29"/>
                  <a:gd fmla="*/ 26 w 30" name="T30"/>
                  <a:gd fmla="*/ 24 h 114" name="T31"/>
                  <a:gd fmla="*/ 26 w 30" name="T32"/>
                  <a:gd fmla="*/ 20 h 114" name="T33"/>
                  <a:gd fmla="*/ 16 w 30" name="T34"/>
                  <a:gd fmla="*/ 18 h 114" name="T35"/>
                  <a:gd fmla="*/ 16 w 30" name="T36"/>
                  <a:gd fmla="*/ 2 h 114" name="T37"/>
                  <a:gd fmla="*/ 10 w 30" name="T38"/>
                  <a:gd fmla="*/ 2 h 114" name="T39"/>
                  <a:gd fmla="*/ 2 w 30" name="T40"/>
                  <a:gd fmla="*/ 0 h 114" name="T41"/>
                  <a:gd fmla="*/ 2 w 30" name="T42"/>
                  <a:gd fmla="*/ 8 h 114" name="T43"/>
                  <a:gd fmla="*/ 0 w 30" name="T44"/>
                  <a:gd fmla="*/ 14 h 114" name="T45"/>
                  <a:gd fmla="*/ 2 w 30" name="T46"/>
                  <a:gd fmla="*/ 14 h 114" name="T47"/>
                  <a:gd fmla="*/ 6 w 30" name="T48"/>
                  <a:gd fmla="*/ 18 h 114" name="T49"/>
                  <a:gd fmla="*/ 8 w 30" name="T50"/>
                  <a:gd fmla="*/ 24 h 114" name="T51"/>
                  <a:gd fmla="*/ 8 w 30" name="T52"/>
                  <a:gd fmla="*/ 32 h 114" name="T53"/>
                  <a:gd fmla="*/ 8 w 30" name="T54"/>
                  <a:gd fmla="*/ 36 h 114" name="T55"/>
                  <a:gd fmla="*/ 6 w 30" name="T56"/>
                  <a:gd fmla="*/ 38 h 114" name="T57"/>
                  <a:gd fmla="*/ 8 w 30" name="T58"/>
                  <a:gd fmla="*/ 42 h 114" name="T59"/>
                  <a:gd fmla="*/ 10 w 30" name="T60"/>
                  <a:gd fmla="*/ 44 h 114" name="T61"/>
                  <a:gd fmla="*/ 6 w 30" name="T62"/>
                  <a:gd fmla="*/ 50 h 114" name="T63"/>
                  <a:gd fmla="*/ 6 w 30" name="T64"/>
                  <a:gd fmla="*/ 52 h 114" name="T65"/>
                  <a:gd fmla="*/ 8 w 30" name="T66"/>
                  <a:gd fmla="*/ 56 h 114" name="T67"/>
                  <a:gd fmla="*/ 10 w 30" name="T68"/>
                  <a:gd fmla="*/ 62 h 114" name="T69"/>
                  <a:gd fmla="*/ 12 w 30" name="T70"/>
                  <a:gd fmla="*/ 68 h 114" name="T71"/>
                  <a:gd fmla="*/ 10 w 30" name="T72"/>
                  <a:gd fmla="*/ 80 h 114" name="T73"/>
                  <a:gd fmla="*/ 10 w 30" name="T74"/>
                  <a:gd fmla="*/ 86 h 114" name="T75"/>
                  <a:gd fmla="*/ 10 w 30" name="T76"/>
                  <a:gd fmla="*/ 88 h 114" name="T77"/>
                  <a:gd fmla="*/ 10 w 30" name="T78"/>
                  <a:gd fmla="*/ 90 h 114" name="T79"/>
                  <a:gd fmla="*/ 10 w 30" name="T80"/>
                  <a:gd fmla="*/ 92 h 114" name="T81"/>
                  <a:gd fmla="*/ 20 w 30" name="T82"/>
                  <a:gd fmla="*/ 108 h 114" name="T83"/>
                  <a:gd fmla="*/ 20 w 30" name="T84"/>
                  <a:gd fmla="*/ 114 h 114" name="T85"/>
                  <a:gd fmla="*/ 24 w 30" name="T86"/>
                  <a:gd fmla="*/ 114 h 114" name="T87"/>
                  <a:gd fmla="*/ 28 w 30" name="T88"/>
                  <a:gd fmla="*/ 108 h 114" name="T89"/>
                  <a:gd fmla="*/ 30 w 30" name="T90"/>
                  <a:gd fmla="*/ 104 h 114" name="T91"/>
                  <a:gd fmla="*/ 30 w 30" name="T92"/>
                  <a:gd fmla="*/ 104 h 114" name="T93"/>
                  <a:gd fmla="*/ 30 w 30" name="T94"/>
                  <a:gd fmla="*/ 104 h 114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114" w="30">
                    <a:moveTo>
                      <a:pt x="30" y="104"/>
                    </a:moveTo>
                    <a:lnTo>
                      <a:pt x="30" y="104"/>
                    </a:lnTo>
                    <a:lnTo>
                      <a:pt x="28" y="98"/>
                    </a:lnTo>
                    <a:lnTo>
                      <a:pt x="28" y="96"/>
                    </a:lnTo>
                    <a:lnTo>
                      <a:pt x="26" y="86"/>
                    </a:lnTo>
                    <a:lnTo>
                      <a:pt x="26" y="80"/>
                    </a:lnTo>
                    <a:lnTo>
                      <a:pt x="28" y="74"/>
                    </a:lnTo>
                    <a:lnTo>
                      <a:pt x="28" y="70"/>
                    </a:lnTo>
                    <a:lnTo>
                      <a:pt x="28" y="62"/>
                    </a:lnTo>
                    <a:lnTo>
                      <a:pt x="26" y="56"/>
                    </a:lnTo>
                    <a:lnTo>
                      <a:pt x="28" y="50"/>
                    </a:lnTo>
                    <a:lnTo>
                      <a:pt x="28" y="42"/>
                    </a:lnTo>
                    <a:lnTo>
                      <a:pt x="28" y="38"/>
                    </a:lnTo>
                    <a:lnTo>
                      <a:pt x="26" y="36"/>
                    </a:lnTo>
                    <a:lnTo>
                      <a:pt x="26" y="32"/>
                    </a:lnTo>
                    <a:lnTo>
                      <a:pt x="26" y="24"/>
                    </a:lnTo>
                    <a:lnTo>
                      <a:pt x="26" y="20"/>
                    </a:lnTo>
                    <a:lnTo>
                      <a:pt x="16" y="18"/>
                    </a:lnTo>
                    <a:lnTo>
                      <a:pt x="16" y="2"/>
                    </a:lnTo>
                    <a:lnTo>
                      <a:pt x="10" y="2"/>
                    </a:lnTo>
                    <a:lnTo>
                      <a:pt x="2" y="0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6" y="18"/>
                    </a:lnTo>
                    <a:lnTo>
                      <a:pt x="8" y="24"/>
                    </a:lnTo>
                    <a:lnTo>
                      <a:pt x="8" y="32"/>
                    </a:lnTo>
                    <a:lnTo>
                      <a:pt x="8" y="36"/>
                    </a:lnTo>
                    <a:lnTo>
                      <a:pt x="6" y="38"/>
                    </a:lnTo>
                    <a:lnTo>
                      <a:pt x="8" y="42"/>
                    </a:lnTo>
                    <a:lnTo>
                      <a:pt x="10" y="44"/>
                    </a:lnTo>
                    <a:lnTo>
                      <a:pt x="6" y="50"/>
                    </a:lnTo>
                    <a:lnTo>
                      <a:pt x="6" y="52"/>
                    </a:lnTo>
                    <a:lnTo>
                      <a:pt x="8" y="56"/>
                    </a:lnTo>
                    <a:lnTo>
                      <a:pt x="10" y="62"/>
                    </a:lnTo>
                    <a:lnTo>
                      <a:pt x="12" y="68"/>
                    </a:lnTo>
                    <a:lnTo>
                      <a:pt x="10" y="80"/>
                    </a:lnTo>
                    <a:lnTo>
                      <a:pt x="10" y="86"/>
                    </a:lnTo>
                    <a:lnTo>
                      <a:pt x="10" y="88"/>
                    </a:lnTo>
                    <a:lnTo>
                      <a:pt x="10" y="90"/>
                    </a:lnTo>
                    <a:lnTo>
                      <a:pt x="10" y="92"/>
                    </a:lnTo>
                    <a:lnTo>
                      <a:pt x="20" y="108"/>
                    </a:lnTo>
                    <a:lnTo>
                      <a:pt x="20" y="114"/>
                    </a:lnTo>
                    <a:lnTo>
                      <a:pt x="24" y="114"/>
                    </a:lnTo>
                    <a:lnTo>
                      <a:pt x="28" y="108"/>
                    </a:lnTo>
                    <a:lnTo>
                      <a:pt x="30" y="104"/>
                    </a:lnTo>
                    <a:lnTo>
                      <a:pt x="30" y="104"/>
                    </a:lnTo>
                    <a:lnTo>
                      <a:pt x="30" y="10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0" name="Freeform 1494"/>
              <p:cNvSpPr/>
              <p:nvPr/>
            </p:nvSpPr>
            <p:spPr bwMode="auto">
              <a:xfrm>
                <a:off x="2917825" y="3873500"/>
                <a:ext cx="177800" cy="425450"/>
              </a:xfrm>
              <a:custGeom>
                <a:gdLst>
                  <a:gd fmla="*/ 18 w 112" name="T0"/>
                  <a:gd fmla="*/ 166 h 268" name="T1"/>
                  <a:gd fmla="*/ 14 w 112" name="T2"/>
                  <a:gd fmla="*/ 172 h 268" name="T3"/>
                  <a:gd fmla="*/ 10 w 112" name="T4"/>
                  <a:gd fmla="*/ 196 h 268" name="T5"/>
                  <a:gd fmla="*/ 8 w 112" name="T6"/>
                  <a:gd fmla="*/ 206 h 268" name="T7"/>
                  <a:gd fmla="*/ 20 w 112" name="T8"/>
                  <a:gd fmla="*/ 224 h 268" name="T9"/>
                  <a:gd fmla="*/ 36 w 112" name="T10"/>
                  <a:gd fmla="*/ 246 h 268" name="T11"/>
                  <a:gd fmla="*/ 40 w 112" name="T12"/>
                  <a:gd fmla="*/ 256 h 268" name="T13"/>
                  <a:gd fmla="*/ 48 w 112" name="T14"/>
                  <a:gd fmla="*/ 268 h 268" name="T15"/>
                  <a:gd fmla="*/ 54 w 112" name="T16"/>
                  <a:gd fmla="*/ 264 h 268" name="T17"/>
                  <a:gd fmla="*/ 58 w 112" name="T18"/>
                  <a:gd fmla="*/ 258 h 268" name="T19"/>
                  <a:gd fmla="*/ 54 w 112" name="T20"/>
                  <a:gd fmla="*/ 242 h 268" name="T21"/>
                  <a:gd fmla="*/ 50 w 112" name="T22"/>
                  <a:gd fmla="*/ 236 h 268" name="T23"/>
                  <a:gd fmla="*/ 38 w 112" name="T24"/>
                  <a:gd fmla="*/ 232 h 268" name="T25"/>
                  <a:gd fmla="*/ 36 w 112" name="T26"/>
                  <a:gd fmla="*/ 222 h 268" name="T27"/>
                  <a:gd fmla="*/ 28 w 112" name="T28"/>
                  <a:gd fmla="*/ 214 h 268" name="T29"/>
                  <a:gd fmla="*/ 20 w 112" name="T30"/>
                  <a:gd fmla="*/ 200 h 268" name="T31"/>
                  <a:gd fmla="*/ 26 w 112" name="T32"/>
                  <a:gd fmla="*/ 174 h 268" name="T33"/>
                  <a:gd fmla="*/ 30 w 112" name="T34"/>
                  <a:gd fmla="*/ 130 h 268" name="T35"/>
                  <a:gd fmla="*/ 40 w 112" name="T36"/>
                  <a:gd fmla="*/ 124 h 268" name="T37"/>
                  <a:gd fmla="*/ 46 w 112" name="T38"/>
                  <a:gd fmla="*/ 128 h 268" name="T39"/>
                  <a:gd fmla="*/ 48 w 112" name="T40"/>
                  <a:gd fmla="*/ 138 h 268" name="T41"/>
                  <a:gd fmla="*/ 54 w 112" name="T42"/>
                  <a:gd fmla="*/ 138 h 268" name="T43"/>
                  <a:gd fmla="*/ 58 w 112" name="T44"/>
                  <a:gd fmla="*/ 138 h 268" name="T45"/>
                  <a:gd fmla="*/ 64 w 112" name="T46"/>
                  <a:gd fmla="*/ 146 h 268" name="T47"/>
                  <a:gd fmla="*/ 68 w 112" name="T48"/>
                  <a:gd fmla="*/ 154 h 268" name="T49"/>
                  <a:gd fmla="*/ 64 w 112" name="T50"/>
                  <a:gd fmla="*/ 136 h 268" name="T51"/>
                  <a:gd fmla="*/ 66 w 112" name="T52"/>
                  <a:gd fmla="*/ 114 h 268" name="T53"/>
                  <a:gd fmla="*/ 76 w 112" name="T54"/>
                  <a:gd fmla="*/ 110 h 268" name="T55"/>
                  <a:gd fmla="*/ 86 w 112" name="T56"/>
                  <a:gd fmla="*/ 110 h 268" name="T57"/>
                  <a:gd fmla="*/ 96 w 112" name="T58"/>
                  <a:gd fmla="*/ 100 h 268" name="T59"/>
                  <a:gd fmla="*/ 110 w 112" name="T60"/>
                  <a:gd fmla="*/ 96 h 268" name="T61"/>
                  <a:gd fmla="*/ 112 w 112" name="T62"/>
                  <a:gd fmla="*/ 90 h 268" name="T63"/>
                  <a:gd fmla="*/ 106 w 112" name="T64"/>
                  <a:gd fmla="*/ 74 h 268" name="T65"/>
                  <a:gd fmla="*/ 102 w 112" name="T66"/>
                  <a:gd fmla="*/ 66 h 268" name="T67"/>
                  <a:gd fmla="*/ 96 w 112" name="T68"/>
                  <a:gd fmla="*/ 54 h 268" name="T69"/>
                  <a:gd fmla="*/ 92 w 112" name="T70"/>
                  <a:gd fmla="*/ 36 h 268" name="T71"/>
                  <a:gd fmla="*/ 82 w 112" name="T72"/>
                  <a:gd fmla="*/ 32 h 268" name="T73"/>
                  <a:gd fmla="*/ 72 w 112" name="T74"/>
                  <a:gd fmla="*/ 26 h 268" name="T75"/>
                  <a:gd fmla="*/ 64 w 112" name="T76"/>
                  <a:gd fmla="*/ 30 h 268" name="T77"/>
                  <a:gd fmla="*/ 56 w 112" name="T78"/>
                  <a:gd fmla="*/ 38 h 268" name="T79"/>
                  <a:gd fmla="*/ 48 w 112" name="T80"/>
                  <a:gd fmla="*/ 32 h 268" name="T81"/>
                  <a:gd fmla="*/ 42 w 112" name="T82"/>
                  <a:gd fmla="*/ 28 h 268" name="T83"/>
                  <a:gd fmla="*/ 40 w 112" name="T84"/>
                  <a:gd fmla="*/ 20 h 268" name="T85"/>
                  <a:gd fmla="*/ 46 w 112" name="T86"/>
                  <a:gd fmla="*/ 8 h 268" name="T87"/>
                  <a:gd fmla="*/ 38 w 112" name="T88"/>
                  <a:gd fmla="*/ 8 h 268" name="T89"/>
                  <a:gd fmla="*/ 26 w 112" name="T90"/>
                  <a:gd fmla="*/ 2 h 268" name="T91"/>
                  <a:gd fmla="*/ 18 w 112" name="T92"/>
                  <a:gd fmla="*/ 0 h 268" name="T93"/>
                  <a:gd fmla="*/ 14 w 112" name="T94"/>
                  <a:gd fmla="*/ 12 h 268" name="T95"/>
                  <a:gd fmla="*/ 8 w 112" name="T96"/>
                  <a:gd fmla="*/ 18 h 268" name="T97"/>
                  <a:gd fmla="*/ 0 w 112" name="T98"/>
                  <a:gd fmla="*/ 22 h 268" name="T99"/>
                  <a:gd fmla="*/ 2 w 112" name="T100"/>
                  <a:gd fmla="*/ 38 h 268" name="T101"/>
                  <a:gd fmla="*/ 2 w 112" name="T102"/>
                  <a:gd fmla="*/ 60 h 268" name="T103"/>
                  <a:gd fmla="*/ 14 w 112" name="T104"/>
                  <a:gd fmla="*/ 76 h 268" name="T105"/>
                  <a:gd fmla="*/ 8 w 112" name="T106"/>
                  <a:gd fmla="*/ 86 h 268" name="T107"/>
                  <a:gd fmla="*/ 14 w 112" name="T108"/>
                  <a:gd fmla="*/ 114 h 268" name="T109"/>
                  <a:gd fmla="*/ 26 w 112" name="T110"/>
                  <a:gd fmla="*/ 132 h 268" name="T111"/>
                  <a:gd fmla="*/ 22 w 112" name="T112"/>
                  <a:gd fmla="*/ 150 h 268" name="T113"/>
                  <a:gd fmla="*/ 18 w 112" name="T114"/>
                  <a:gd fmla="*/ 166 h 268" name="T115"/>
                  <a:gd fmla="*/ 18 w 112" name="T116"/>
                  <a:gd fmla="*/ 166 h 268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268" w="112">
                    <a:moveTo>
                      <a:pt x="18" y="166"/>
                    </a:moveTo>
                    <a:lnTo>
                      <a:pt x="18" y="166"/>
                    </a:lnTo>
                    <a:lnTo>
                      <a:pt x="18" y="172"/>
                    </a:lnTo>
                    <a:lnTo>
                      <a:pt x="14" y="172"/>
                    </a:lnTo>
                    <a:lnTo>
                      <a:pt x="14" y="192"/>
                    </a:lnTo>
                    <a:lnTo>
                      <a:pt x="10" y="196"/>
                    </a:lnTo>
                    <a:lnTo>
                      <a:pt x="8" y="202"/>
                    </a:lnTo>
                    <a:lnTo>
                      <a:pt x="8" y="206"/>
                    </a:lnTo>
                    <a:lnTo>
                      <a:pt x="12" y="214"/>
                    </a:lnTo>
                    <a:lnTo>
                      <a:pt x="20" y="224"/>
                    </a:lnTo>
                    <a:lnTo>
                      <a:pt x="28" y="236"/>
                    </a:lnTo>
                    <a:lnTo>
                      <a:pt x="36" y="246"/>
                    </a:lnTo>
                    <a:lnTo>
                      <a:pt x="36" y="258"/>
                    </a:lnTo>
                    <a:lnTo>
                      <a:pt x="40" y="256"/>
                    </a:lnTo>
                    <a:lnTo>
                      <a:pt x="48" y="260"/>
                    </a:lnTo>
                    <a:lnTo>
                      <a:pt x="48" y="268"/>
                    </a:lnTo>
                    <a:lnTo>
                      <a:pt x="50" y="268"/>
                    </a:lnTo>
                    <a:lnTo>
                      <a:pt x="54" y="264"/>
                    </a:lnTo>
                    <a:lnTo>
                      <a:pt x="58" y="264"/>
                    </a:lnTo>
                    <a:lnTo>
                      <a:pt x="58" y="258"/>
                    </a:lnTo>
                    <a:lnTo>
                      <a:pt x="58" y="250"/>
                    </a:lnTo>
                    <a:lnTo>
                      <a:pt x="54" y="242"/>
                    </a:lnTo>
                    <a:lnTo>
                      <a:pt x="54" y="240"/>
                    </a:lnTo>
                    <a:lnTo>
                      <a:pt x="50" y="236"/>
                    </a:lnTo>
                    <a:lnTo>
                      <a:pt x="42" y="236"/>
                    </a:lnTo>
                    <a:lnTo>
                      <a:pt x="38" y="232"/>
                    </a:lnTo>
                    <a:lnTo>
                      <a:pt x="38" y="228"/>
                    </a:lnTo>
                    <a:lnTo>
                      <a:pt x="36" y="222"/>
                    </a:lnTo>
                    <a:lnTo>
                      <a:pt x="36" y="214"/>
                    </a:lnTo>
                    <a:lnTo>
                      <a:pt x="28" y="214"/>
                    </a:lnTo>
                    <a:lnTo>
                      <a:pt x="22" y="200"/>
                    </a:lnTo>
                    <a:lnTo>
                      <a:pt x="20" y="200"/>
                    </a:lnTo>
                    <a:lnTo>
                      <a:pt x="20" y="188"/>
                    </a:lnTo>
                    <a:lnTo>
                      <a:pt x="26" y="174"/>
                    </a:lnTo>
                    <a:lnTo>
                      <a:pt x="32" y="148"/>
                    </a:lnTo>
                    <a:lnTo>
                      <a:pt x="30" y="130"/>
                    </a:lnTo>
                    <a:lnTo>
                      <a:pt x="30" y="128"/>
                    </a:lnTo>
                    <a:lnTo>
                      <a:pt x="40" y="124"/>
                    </a:lnTo>
                    <a:lnTo>
                      <a:pt x="42" y="128"/>
                    </a:lnTo>
                    <a:lnTo>
                      <a:pt x="46" y="128"/>
                    </a:lnTo>
                    <a:lnTo>
                      <a:pt x="46" y="132"/>
                    </a:lnTo>
                    <a:lnTo>
                      <a:pt x="48" y="138"/>
                    </a:lnTo>
                    <a:lnTo>
                      <a:pt x="50" y="138"/>
                    </a:lnTo>
                    <a:lnTo>
                      <a:pt x="54" y="138"/>
                    </a:lnTo>
                    <a:lnTo>
                      <a:pt x="58" y="136"/>
                    </a:lnTo>
                    <a:lnTo>
                      <a:pt x="58" y="138"/>
                    </a:lnTo>
                    <a:lnTo>
                      <a:pt x="58" y="142"/>
                    </a:lnTo>
                    <a:lnTo>
                      <a:pt x="64" y="146"/>
                    </a:lnTo>
                    <a:lnTo>
                      <a:pt x="68" y="148"/>
                    </a:lnTo>
                    <a:lnTo>
                      <a:pt x="68" y="154"/>
                    </a:lnTo>
                    <a:lnTo>
                      <a:pt x="68" y="142"/>
                    </a:lnTo>
                    <a:lnTo>
                      <a:pt x="64" y="136"/>
                    </a:lnTo>
                    <a:lnTo>
                      <a:pt x="64" y="122"/>
                    </a:lnTo>
                    <a:lnTo>
                      <a:pt x="66" y="114"/>
                    </a:lnTo>
                    <a:lnTo>
                      <a:pt x="68" y="112"/>
                    </a:lnTo>
                    <a:lnTo>
                      <a:pt x="76" y="110"/>
                    </a:lnTo>
                    <a:lnTo>
                      <a:pt x="82" y="110"/>
                    </a:lnTo>
                    <a:lnTo>
                      <a:pt x="86" y="110"/>
                    </a:lnTo>
                    <a:lnTo>
                      <a:pt x="94" y="104"/>
                    </a:lnTo>
                    <a:lnTo>
                      <a:pt x="96" y="100"/>
                    </a:lnTo>
                    <a:lnTo>
                      <a:pt x="106" y="100"/>
                    </a:lnTo>
                    <a:lnTo>
                      <a:pt x="110" y="96"/>
                    </a:lnTo>
                    <a:lnTo>
                      <a:pt x="112" y="92"/>
                    </a:lnTo>
                    <a:lnTo>
                      <a:pt x="112" y="90"/>
                    </a:lnTo>
                    <a:lnTo>
                      <a:pt x="110" y="82"/>
                    </a:lnTo>
                    <a:lnTo>
                      <a:pt x="106" y="74"/>
                    </a:lnTo>
                    <a:lnTo>
                      <a:pt x="106" y="72"/>
                    </a:lnTo>
                    <a:lnTo>
                      <a:pt x="102" y="66"/>
                    </a:lnTo>
                    <a:lnTo>
                      <a:pt x="100" y="60"/>
                    </a:lnTo>
                    <a:lnTo>
                      <a:pt x="96" y="54"/>
                    </a:lnTo>
                    <a:lnTo>
                      <a:pt x="96" y="46"/>
                    </a:lnTo>
                    <a:lnTo>
                      <a:pt x="92" y="36"/>
                    </a:lnTo>
                    <a:lnTo>
                      <a:pt x="86" y="36"/>
                    </a:lnTo>
                    <a:lnTo>
                      <a:pt x="82" y="32"/>
                    </a:lnTo>
                    <a:lnTo>
                      <a:pt x="78" y="26"/>
                    </a:lnTo>
                    <a:lnTo>
                      <a:pt x="72" y="26"/>
                    </a:lnTo>
                    <a:lnTo>
                      <a:pt x="68" y="30"/>
                    </a:lnTo>
                    <a:lnTo>
                      <a:pt x="64" y="30"/>
                    </a:lnTo>
                    <a:lnTo>
                      <a:pt x="60" y="38"/>
                    </a:lnTo>
                    <a:lnTo>
                      <a:pt x="56" y="38"/>
                    </a:lnTo>
                    <a:lnTo>
                      <a:pt x="54" y="36"/>
                    </a:lnTo>
                    <a:lnTo>
                      <a:pt x="48" y="32"/>
                    </a:lnTo>
                    <a:lnTo>
                      <a:pt x="42" y="32"/>
                    </a:lnTo>
                    <a:lnTo>
                      <a:pt x="42" y="28"/>
                    </a:lnTo>
                    <a:lnTo>
                      <a:pt x="40" y="22"/>
                    </a:lnTo>
                    <a:lnTo>
                      <a:pt x="40" y="20"/>
                    </a:lnTo>
                    <a:lnTo>
                      <a:pt x="48" y="12"/>
                    </a:lnTo>
                    <a:lnTo>
                      <a:pt x="46" y="8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8" y="2"/>
                    </a:lnTo>
                    <a:lnTo>
                      <a:pt x="26" y="2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8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8" y="18"/>
                    </a:lnTo>
                    <a:lnTo>
                      <a:pt x="2" y="18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2" y="38"/>
                    </a:lnTo>
                    <a:lnTo>
                      <a:pt x="0" y="48"/>
                    </a:lnTo>
                    <a:lnTo>
                      <a:pt x="2" y="60"/>
                    </a:lnTo>
                    <a:lnTo>
                      <a:pt x="8" y="68"/>
                    </a:lnTo>
                    <a:lnTo>
                      <a:pt x="14" y="76"/>
                    </a:lnTo>
                    <a:lnTo>
                      <a:pt x="14" y="84"/>
                    </a:lnTo>
                    <a:lnTo>
                      <a:pt x="8" y="86"/>
                    </a:lnTo>
                    <a:lnTo>
                      <a:pt x="10" y="102"/>
                    </a:lnTo>
                    <a:lnTo>
                      <a:pt x="14" y="114"/>
                    </a:lnTo>
                    <a:lnTo>
                      <a:pt x="20" y="122"/>
                    </a:lnTo>
                    <a:lnTo>
                      <a:pt x="26" y="132"/>
                    </a:lnTo>
                    <a:lnTo>
                      <a:pt x="26" y="142"/>
                    </a:lnTo>
                    <a:lnTo>
                      <a:pt x="22" y="150"/>
                    </a:lnTo>
                    <a:lnTo>
                      <a:pt x="20" y="158"/>
                    </a:lnTo>
                    <a:lnTo>
                      <a:pt x="18" y="166"/>
                    </a:lnTo>
                    <a:lnTo>
                      <a:pt x="18" y="166"/>
                    </a:lnTo>
                    <a:lnTo>
                      <a:pt x="18" y="16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1" name="Freeform 1495"/>
              <p:cNvSpPr>
                <a:spLocks noEditPoints="1"/>
              </p:cNvSpPr>
              <p:nvPr/>
            </p:nvSpPr>
            <p:spPr bwMode="auto">
              <a:xfrm>
                <a:off x="1333500" y="4498975"/>
                <a:ext cx="250825" cy="298450"/>
              </a:xfrm>
              <a:custGeom>
                <a:gdLst>
                  <a:gd fmla="*/ 128 w 158" name="T0"/>
                  <a:gd fmla="*/ 38 h 188" name="T1"/>
                  <a:gd fmla="*/ 120 w 158" name="T2"/>
                  <a:gd fmla="*/ 30 h 188" name="T3"/>
                  <a:gd fmla="*/ 72 w 158" name="T4"/>
                  <a:gd fmla="*/ 0 h 188" name="T5"/>
                  <a:gd fmla="*/ 64 w 158" name="T6"/>
                  <a:gd fmla="*/ 10 h 188" name="T7"/>
                  <a:gd fmla="*/ 72 w 158" name="T8"/>
                  <a:gd fmla="*/ 20 h 188" name="T9"/>
                  <a:gd fmla="*/ 64 w 158" name="T10"/>
                  <a:gd fmla="*/ 26 h 188" name="T11"/>
                  <a:gd fmla="*/ 60 w 158" name="T12"/>
                  <a:gd fmla="*/ 24 h 188" name="T13"/>
                  <a:gd fmla="*/ 40 w 158" name="T14"/>
                  <a:gd fmla="*/ 24 h 188" name="T15"/>
                  <a:gd fmla="*/ 32 w 158" name="T16"/>
                  <a:gd fmla="*/ 16 h 188" name="T17"/>
                  <a:gd fmla="*/ 24 w 158" name="T18"/>
                  <a:gd fmla="*/ 10 h 188" name="T19"/>
                  <a:gd fmla="*/ 22 w 158" name="T20"/>
                  <a:gd fmla="*/ 28 h 188" name="T21"/>
                  <a:gd fmla="*/ 28 w 158" name="T22"/>
                  <a:gd fmla="*/ 34 h 188" name="T23"/>
                  <a:gd fmla="*/ 20 w 158" name="T24"/>
                  <a:gd fmla="*/ 46 h 188" name="T25"/>
                  <a:gd fmla="*/ 2 w 158" name="T26"/>
                  <a:gd fmla="*/ 56 h 188" name="T27"/>
                  <a:gd fmla="*/ 12 w 158" name="T28"/>
                  <a:gd fmla="*/ 90 h 188" name="T29"/>
                  <a:gd fmla="*/ 18 w 158" name="T30"/>
                  <a:gd fmla="*/ 108 h 188" name="T31"/>
                  <a:gd fmla="*/ 36 w 158" name="T32"/>
                  <a:gd fmla="*/ 126 h 188" name="T33"/>
                  <a:gd fmla="*/ 38 w 158" name="T34"/>
                  <a:gd fmla="*/ 134 h 188" name="T35"/>
                  <a:gd fmla="*/ 48 w 158" name="T36"/>
                  <a:gd fmla="*/ 138 h 188" name="T37"/>
                  <a:gd fmla="*/ 66 w 158" name="T38"/>
                  <a:gd fmla="*/ 146 h 188" name="T39"/>
                  <a:gd fmla="*/ 72 w 158" name="T40"/>
                  <a:gd fmla="*/ 152 h 188" name="T41"/>
                  <a:gd fmla="*/ 72 w 158" name="T42"/>
                  <a:gd fmla="*/ 178 h 188" name="T43"/>
                  <a:gd fmla="*/ 74 w 158" name="T44"/>
                  <a:gd fmla="*/ 188 h 188" name="T45"/>
                  <a:gd fmla="*/ 90 w 158" name="T46"/>
                  <a:gd fmla="*/ 182 h 188" name="T47"/>
                  <a:gd fmla="*/ 94 w 158" name="T48"/>
                  <a:gd fmla="*/ 188 h 188" name="T49"/>
                  <a:gd fmla="*/ 120 w 158" name="T50"/>
                  <a:gd fmla="*/ 182 h 188" name="T51"/>
                  <a:gd fmla="*/ 126 w 158" name="T52"/>
                  <a:gd fmla="*/ 182 h 188" name="T53"/>
                  <a:gd fmla="*/ 136 w 158" name="T54"/>
                  <a:gd fmla="*/ 174 h 188" name="T55"/>
                  <a:gd fmla="*/ 150 w 158" name="T56"/>
                  <a:gd fmla="*/ 172 h 188" name="T57"/>
                  <a:gd fmla="*/ 156 w 158" name="T58"/>
                  <a:gd fmla="*/ 160 h 188" name="T59"/>
                  <a:gd fmla="*/ 146 w 158" name="T60"/>
                  <a:gd fmla="*/ 146 h 188" name="T61"/>
                  <a:gd fmla="*/ 144 w 158" name="T62"/>
                  <a:gd fmla="*/ 106 h 188" name="T63"/>
                  <a:gd fmla="*/ 136 w 158" name="T64"/>
                  <a:gd fmla="*/ 90 h 188" name="T65"/>
                  <a:gd fmla="*/ 136 w 158" name="T66"/>
                  <a:gd fmla="*/ 66 h 188" name="T67"/>
                  <a:gd fmla="*/ 144 w 158" name="T68"/>
                  <a:gd fmla="*/ 52 h 188" name="T69"/>
                  <a:gd fmla="*/ 54 w 158" name="T70"/>
                  <a:gd fmla="*/ 112 h 188" name="T71"/>
                  <a:gd fmla="*/ 48 w 158" name="T72"/>
                  <a:gd fmla="*/ 110 h 188" name="T73"/>
                  <a:gd fmla="*/ 50 w 158" name="T74"/>
                  <a:gd fmla="*/ 108 h 188" name="T75"/>
                  <a:gd fmla="*/ 140 w 158" name="T76"/>
                  <a:gd fmla="*/ 82 h 188" name="T77"/>
                  <a:gd fmla="*/ 144 w 158" name="T78"/>
                  <a:gd fmla="*/ 90 h 188" name="T79"/>
                  <a:gd fmla="*/ 140 w 158" name="T80"/>
                  <a:gd fmla="*/ 82 h 188" name="T81"/>
                  <a:gd fmla="*/ 78 w 158" name="T82"/>
                  <a:gd fmla="*/ 44 h 188" name="T83"/>
                  <a:gd fmla="*/ 78 w 158" name="T84"/>
                  <a:gd fmla="*/ 48 h 188" name="T85"/>
                  <a:gd fmla="*/ 78 w 158" name="T86"/>
                  <a:gd fmla="*/ 44 h 188" name="T87"/>
                  <a:gd fmla="*/ 54 w 158" name="T88"/>
                  <a:gd fmla="*/ 10 h 188" name="T89"/>
                  <a:gd fmla="*/ 60 w 158" name="T90"/>
                  <a:gd fmla="*/ 10 h 188" name="T91"/>
                  <a:gd fmla="*/ 54 w 158" name="T92"/>
                  <a:gd fmla="*/ 10 h 188" name="T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b="b" l="0" r="r" t="0"/>
                <a:pathLst>
                  <a:path h="188" w="158">
                    <a:moveTo>
                      <a:pt x="144" y="52"/>
                    </a:moveTo>
                    <a:lnTo>
                      <a:pt x="128" y="42"/>
                    </a:lnTo>
                    <a:lnTo>
                      <a:pt x="128" y="38"/>
                    </a:lnTo>
                    <a:lnTo>
                      <a:pt x="126" y="38"/>
                    </a:lnTo>
                    <a:lnTo>
                      <a:pt x="120" y="36"/>
                    </a:lnTo>
                    <a:lnTo>
                      <a:pt x="120" y="30"/>
                    </a:lnTo>
                    <a:lnTo>
                      <a:pt x="120" y="26"/>
                    </a:lnTo>
                    <a:lnTo>
                      <a:pt x="120" y="24"/>
                    </a:lnTo>
                    <a:lnTo>
                      <a:pt x="72" y="0"/>
                    </a:lnTo>
                    <a:lnTo>
                      <a:pt x="68" y="8"/>
                    </a:lnTo>
                    <a:lnTo>
                      <a:pt x="66" y="8"/>
                    </a:lnTo>
                    <a:lnTo>
                      <a:pt x="64" y="10"/>
                    </a:lnTo>
                    <a:lnTo>
                      <a:pt x="66" y="12"/>
                    </a:lnTo>
                    <a:lnTo>
                      <a:pt x="72" y="16"/>
                    </a:lnTo>
                    <a:lnTo>
                      <a:pt x="72" y="20"/>
                    </a:lnTo>
                    <a:lnTo>
                      <a:pt x="68" y="18"/>
                    </a:lnTo>
                    <a:lnTo>
                      <a:pt x="64" y="20"/>
                    </a:lnTo>
                    <a:lnTo>
                      <a:pt x="64" y="26"/>
                    </a:lnTo>
                    <a:lnTo>
                      <a:pt x="64" y="34"/>
                    </a:lnTo>
                    <a:lnTo>
                      <a:pt x="60" y="28"/>
                    </a:lnTo>
                    <a:lnTo>
                      <a:pt x="60" y="24"/>
                    </a:lnTo>
                    <a:lnTo>
                      <a:pt x="48" y="18"/>
                    </a:lnTo>
                    <a:lnTo>
                      <a:pt x="48" y="24"/>
                    </a:lnTo>
                    <a:lnTo>
                      <a:pt x="40" y="24"/>
                    </a:lnTo>
                    <a:lnTo>
                      <a:pt x="42" y="30"/>
                    </a:lnTo>
                    <a:lnTo>
                      <a:pt x="36" y="30"/>
                    </a:lnTo>
                    <a:lnTo>
                      <a:pt x="32" y="16"/>
                    </a:lnTo>
                    <a:lnTo>
                      <a:pt x="32" y="0"/>
                    </a:lnTo>
                    <a:lnTo>
                      <a:pt x="20" y="2"/>
                    </a:lnTo>
                    <a:lnTo>
                      <a:pt x="24" y="10"/>
                    </a:lnTo>
                    <a:lnTo>
                      <a:pt x="22" y="18"/>
                    </a:lnTo>
                    <a:lnTo>
                      <a:pt x="22" y="24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4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24" y="42"/>
                    </a:lnTo>
                    <a:lnTo>
                      <a:pt x="20" y="46"/>
                    </a:lnTo>
                    <a:lnTo>
                      <a:pt x="18" y="54"/>
                    </a:lnTo>
                    <a:lnTo>
                      <a:pt x="12" y="56"/>
                    </a:lnTo>
                    <a:lnTo>
                      <a:pt x="2" y="56"/>
                    </a:lnTo>
                    <a:lnTo>
                      <a:pt x="0" y="84"/>
                    </a:lnTo>
                    <a:lnTo>
                      <a:pt x="10" y="88"/>
                    </a:lnTo>
                    <a:lnTo>
                      <a:pt x="12" y="90"/>
                    </a:lnTo>
                    <a:lnTo>
                      <a:pt x="18" y="92"/>
                    </a:lnTo>
                    <a:lnTo>
                      <a:pt x="18" y="100"/>
                    </a:lnTo>
                    <a:lnTo>
                      <a:pt x="18" y="108"/>
                    </a:lnTo>
                    <a:lnTo>
                      <a:pt x="22" y="116"/>
                    </a:lnTo>
                    <a:lnTo>
                      <a:pt x="30" y="124"/>
                    </a:lnTo>
                    <a:lnTo>
                      <a:pt x="36" y="126"/>
                    </a:lnTo>
                    <a:lnTo>
                      <a:pt x="36" y="128"/>
                    </a:lnTo>
                    <a:lnTo>
                      <a:pt x="36" y="130"/>
                    </a:lnTo>
                    <a:lnTo>
                      <a:pt x="38" y="134"/>
                    </a:lnTo>
                    <a:lnTo>
                      <a:pt x="40" y="134"/>
                    </a:lnTo>
                    <a:lnTo>
                      <a:pt x="42" y="136"/>
                    </a:lnTo>
                    <a:lnTo>
                      <a:pt x="48" y="138"/>
                    </a:lnTo>
                    <a:lnTo>
                      <a:pt x="56" y="142"/>
                    </a:lnTo>
                    <a:lnTo>
                      <a:pt x="64" y="144"/>
                    </a:lnTo>
                    <a:lnTo>
                      <a:pt x="66" y="146"/>
                    </a:lnTo>
                    <a:lnTo>
                      <a:pt x="68" y="146"/>
                    </a:lnTo>
                    <a:lnTo>
                      <a:pt x="72" y="148"/>
                    </a:lnTo>
                    <a:lnTo>
                      <a:pt x="72" y="152"/>
                    </a:lnTo>
                    <a:lnTo>
                      <a:pt x="72" y="154"/>
                    </a:lnTo>
                    <a:lnTo>
                      <a:pt x="72" y="164"/>
                    </a:lnTo>
                    <a:lnTo>
                      <a:pt x="72" y="178"/>
                    </a:lnTo>
                    <a:lnTo>
                      <a:pt x="72" y="184"/>
                    </a:lnTo>
                    <a:lnTo>
                      <a:pt x="72" y="188"/>
                    </a:lnTo>
                    <a:lnTo>
                      <a:pt x="74" y="188"/>
                    </a:lnTo>
                    <a:lnTo>
                      <a:pt x="82" y="184"/>
                    </a:lnTo>
                    <a:lnTo>
                      <a:pt x="86" y="182"/>
                    </a:lnTo>
                    <a:lnTo>
                      <a:pt x="90" y="182"/>
                    </a:lnTo>
                    <a:lnTo>
                      <a:pt x="90" y="184"/>
                    </a:lnTo>
                    <a:lnTo>
                      <a:pt x="92" y="188"/>
                    </a:lnTo>
                    <a:lnTo>
                      <a:pt x="94" y="188"/>
                    </a:lnTo>
                    <a:lnTo>
                      <a:pt x="104" y="188"/>
                    </a:lnTo>
                    <a:lnTo>
                      <a:pt x="114" y="184"/>
                    </a:lnTo>
                    <a:lnTo>
                      <a:pt x="120" y="182"/>
                    </a:lnTo>
                    <a:lnTo>
                      <a:pt x="120" y="180"/>
                    </a:lnTo>
                    <a:lnTo>
                      <a:pt x="122" y="180"/>
                    </a:lnTo>
                    <a:lnTo>
                      <a:pt x="126" y="182"/>
                    </a:lnTo>
                    <a:lnTo>
                      <a:pt x="128" y="180"/>
                    </a:lnTo>
                    <a:lnTo>
                      <a:pt x="130" y="178"/>
                    </a:lnTo>
                    <a:lnTo>
                      <a:pt x="136" y="174"/>
                    </a:lnTo>
                    <a:lnTo>
                      <a:pt x="140" y="174"/>
                    </a:lnTo>
                    <a:lnTo>
                      <a:pt x="146" y="172"/>
                    </a:lnTo>
                    <a:lnTo>
                      <a:pt x="150" y="172"/>
                    </a:lnTo>
                    <a:lnTo>
                      <a:pt x="156" y="170"/>
                    </a:lnTo>
                    <a:lnTo>
                      <a:pt x="158" y="164"/>
                    </a:lnTo>
                    <a:lnTo>
                      <a:pt x="156" y="160"/>
                    </a:lnTo>
                    <a:lnTo>
                      <a:pt x="154" y="156"/>
                    </a:lnTo>
                    <a:lnTo>
                      <a:pt x="150" y="152"/>
                    </a:lnTo>
                    <a:lnTo>
                      <a:pt x="146" y="146"/>
                    </a:lnTo>
                    <a:lnTo>
                      <a:pt x="140" y="142"/>
                    </a:lnTo>
                    <a:lnTo>
                      <a:pt x="140" y="110"/>
                    </a:lnTo>
                    <a:lnTo>
                      <a:pt x="144" y="106"/>
                    </a:lnTo>
                    <a:lnTo>
                      <a:pt x="146" y="102"/>
                    </a:lnTo>
                    <a:lnTo>
                      <a:pt x="140" y="94"/>
                    </a:lnTo>
                    <a:lnTo>
                      <a:pt x="136" y="90"/>
                    </a:lnTo>
                    <a:lnTo>
                      <a:pt x="132" y="88"/>
                    </a:lnTo>
                    <a:lnTo>
                      <a:pt x="132" y="78"/>
                    </a:lnTo>
                    <a:lnTo>
                      <a:pt x="136" y="66"/>
                    </a:lnTo>
                    <a:lnTo>
                      <a:pt x="144" y="52"/>
                    </a:lnTo>
                    <a:lnTo>
                      <a:pt x="144" y="52"/>
                    </a:lnTo>
                    <a:lnTo>
                      <a:pt x="144" y="52"/>
                    </a:lnTo>
                    <a:close/>
                    <a:moveTo>
                      <a:pt x="50" y="108"/>
                    </a:moveTo>
                    <a:lnTo>
                      <a:pt x="50" y="108"/>
                    </a:lnTo>
                    <a:lnTo>
                      <a:pt x="54" y="112"/>
                    </a:lnTo>
                    <a:lnTo>
                      <a:pt x="54" y="116"/>
                    </a:lnTo>
                    <a:lnTo>
                      <a:pt x="50" y="116"/>
                    </a:lnTo>
                    <a:lnTo>
                      <a:pt x="48" y="110"/>
                    </a:lnTo>
                    <a:lnTo>
                      <a:pt x="48" y="108"/>
                    </a:lnTo>
                    <a:lnTo>
                      <a:pt x="50" y="108"/>
                    </a:lnTo>
                    <a:lnTo>
                      <a:pt x="50" y="108"/>
                    </a:lnTo>
                    <a:lnTo>
                      <a:pt x="50" y="108"/>
                    </a:lnTo>
                    <a:close/>
                    <a:moveTo>
                      <a:pt x="140" y="82"/>
                    </a:moveTo>
                    <a:lnTo>
                      <a:pt x="140" y="82"/>
                    </a:lnTo>
                    <a:lnTo>
                      <a:pt x="140" y="84"/>
                    </a:lnTo>
                    <a:lnTo>
                      <a:pt x="140" y="90"/>
                    </a:lnTo>
                    <a:lnTo>
                      <a:pt x="144" y="90"/>
                    </a:lnTo>
                    <a:lnTo>
                      <a:pt x="144" y="88"/>
                    </a:lnTo>
                    <a:lnTo>
                      <a:pt x="140" y="82"/>
                    </a:lnTo>
                    <a:lnTo>
                      <a:pt x="140" y="82"/>
                    </a:lnTo>
                    <a:lnTo>
                      <a:pt x="140" y="82"/>
                    </a:lnTo>
                    <a:close/>
                    <a:moveTo>
                      <a:pt x="78" y="44"/>
                    </a:moveTo>
                    <a:lnTo>
                      <a:pt x="78" y="44"/>
                    </a:lnTo>
                    <a:lnTo>
                      <a:pt x="82" y="44"/>
                    </a:lnTo>
                    <a:lnTo>
                      <a:pt x="82" y="46"/>
                    </a:lnTo>
                    <a:lnTo>
                      <a:pt x="78" y="48"/>
                    </a:lnTo>
                    <a:lnTo>
                      <a:pt x="76" y="48"/>
                    </a:lnTo>
                    <a:lnTo>
                      <a:pt x="74" y="46"/>
                    </a:lnTo>
                    <a:lnTo>
                      <a:pt x="78" y="44"/>
                    </a:lnTo>
                    <a:lnTo>
                      <a:pt x="78" y="44"/>
                    </a:lnTo>
                    <a:lnTo>
                      <a:pt x="78" y="44"/>
                    </a:lnTo>
                    <a:close/>
                    <a:moveTo>
                      <a:pt x="54" y="10"/>
                    </a:moveTo>
                    <a:lnTo>
                      <a:pt x="54" y="10"/>
                    </a:lnTo>
                    <a:lnTo>
                      <a:pt x="60" y="16"/>
                    </a:lnTo>
                    <a:lnTo>
                      <a:pt x="60" y="10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54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2" name="Freeform 1496"/>
              <p:cNvSpPr/>
              <p:nvPr/>
            </p:nvSpPr>
            <p:spPr bwMode="auto">
              <a:xfrm>
                <a:off x="2209800" y="3219450"/>
                <a:ext cx="171450" cy="174625"/>
              </a:xfrm>
              <a:custGeom>
                <a:gdLst>
                  <a:gd fmla="*/ 84 w 108" name="T0"/>
                  <a:gd fmla="*/ 38 h 110" name="T1"/>
                  <a:gd fmla="*/ 84 w 108" name="T2"/>
                  <a:gd fmla="*/ 50 h 110" name="T3"/>
                  <a:gd fmla="*/ 100 w 108" name="T4"/>
                  <a:gd fmla="*/ 50 h 110" name="T5"/>
                  <a:gd fmla="*/ 100 w 108" name="T6"/>
                  <a:gd fmla="*/ 58 h 110" name="T7"/>
                  <a:gd fmla="*/ 102 w 108" name="T8"/>
                  <a:gd fmla="*/ 70 h 110" name="T9"/>
                  <a:gd fmla="*/ 106 w 108" name="T10"/>
                  <a:gd fmla="*/ 82 h 110" name="T11"/>
                  <a:gd fmla="*/ 102 w 108" name="T12"/>
                  <a:gd fmla="*/ 90 h 110" name="T13"/>
                  <a:gd fmla="*/ 80 w 108" name="T14"/>
                  <a:gd fmla="*/ 86 h 110" name="T15"/>
                  <a:gd fmla="*/ 64 w 108" name="T16"/>
                  <a:gd fmla="*/ 94 h 110" name="T17"/>
                  <a:gd fmla="*/ 56 w 108" name="T18"/>
                  <a:gd fmla="*/ 102 h 110" name="T19"/>
                  <a:gd fmla="*/ 42 w 108" name="T20"/>
                  <a:gd fmla="*/ 110 h 110" name="T21"/>
                  <a:gd fmla="*/ 38 w 108" name="T22"/>
                  <a:gd fmla="*/ 92 h 110" name="T23"/>
                  <a:gd fmla="*/ 36 w 108" name="T24"/>
                  <a:gd fmla="*/ 82 h 110" name="T25"/>
                  <a:gd fmla="*/ 28 w 108" name="T26"/>
                  <a:gd fmla="*/ 74 h 110" name="T27"/>
                  <a:gd fmla="*/ 24 w 108" name="T28"/>
                  <a:gd fmla="*/ 82 h 110" name="T29"/>
                  <a:gd fmla="*/ 10 w 108" name="T30"/>
                  <a:gd fmla="*/ 84 h 110" name="T31"/>
                  <a:gd fmla="*/ 10 w 108" name="T32"/>
                  <a:gd fmla="*/ 76 h 110" name="T33"/>
                  <a:gd fmla="*/ 16 w 108" name="T34"/>
                  <a:gd fmla="*/ 70 h 110" name="T35"/>
                  <a:gd fmla="*/ 16 w 108" name="T36"/>
                  <a:gd fmla="*/ 64 h 110" name="T37"/>
                  <a:gd fmla="*/ 12 w 108" name="T38"/>
                  <a:gd fmla="*/ 60 h 110" name="T39"/>
                  <a:gd fmla="*/ 16 w 108" name="T40"/>
                  <a:gd fmla="*/ 52 h 110" name="T41"/>
                  <a:gd fmla="*/ 6 w 108" name="T42"/>
                  <a:gd fmla="*/ 52 h 110" name="T43"/>
                  <a:gd fmla="*/ 0 w 108" name="T44"/>
                  <a:gd fmla="*/ 44 h 110" name="T45"/>
                  <a:gd fmla="*/ 2 w 108" name="T46"/>
                  <a:gd fmla="*/ 40 h 110" name="T47"/>
                  <a:gd fmla="*/ 10 w 108" name="T48"/>
                  <a:gd fmla="*/ 40 h 110" name="T49"/>
                  <a:gd fmla="*/ 12 w 108" name="T50"/>
                  <a:gd fmla="*/ 40 h 110" name="T51"/>
                  <a:gd fmla="*/ 24 w 108" name="T52"/>
                  <a:gd fmla="*/ 32 h 110" name="T53"/>
                  <a:gd fmla="*/ 20 w 108" name="T54"/>
                  <a:gd fmla="*/ 30 h 110" name="T55"/>
                  <a:gd fmla="*/ 26 w 108" name="T56"/>
                  <a:gd fmla="*/ 24 h 110" name="T57"/>
                  <a:gd fmla="*/ 28 w 108" name="T58"/>
                  <a:gd fmla="*/ 22 h 110" name="T59"/>
                  <a:gd fmla="*/ 26 w 108" name="T60"/>
                  <a:gd fmla="*/ 16 h 110" name="T61"/>
                  <a:gd fmla="*/ 26 w 108" name="T62"/>
                  <a:gd fmla="*/ 8 h 110" name="T63"/>
                  <a:gd fmla="*/ 36 w 108" name="T64"/>
                  <a:gd fmla="*/ 12 h 110" name="T65"/>
                  <a:gd fmla="*/ 42 w 108" name="T66"/>
                  <a:gd fmla="*/ 8 h 110" name="T67"/>
                  <a:gd fmla="*/ 46 w 108" name="T68"/>
                  <a:gd fmla="*/ 0 h 110" name="T69"/>
                  <a:gd fmla="*/ 42 w 108" name="T70"/>
                  <a:gd fmla="*/ 14 h 110" name="T71"/>
                  <a:gd fmla="*/ 46 w 108" name="T72"/>
                  <a:gd fmla="*/ 22 h 110" name="T73"/>
                  <a:gd fmla="*/ 38 w 108" name="T74"/>
                  <a:gd fmla="*/ 24 h 110" name="T75"/>
                  <a:gd fmla="*/ 36 w 108" name="T76"/>
                  <a:gd fmla="*/ 34 h 110" name="T77"/>
                  <a:gd fmla="*/ 46 w 108" name="T78"/>
                  <a:gd fmla="*/ 34 h 110" name="T79"/>
                  <a:gd fmla="*/ 48 w 108" name="T80"/>
                  <a:gd fmla="*/ 38 h 110" name="T81"/>
                  <a:gd fmla="*/ 56 w 108" name="T82"/>
                  <a:gd fmla="*/ 34 h 110" name="T83"/>
                  <a:gd fmla="*/ 62 w 108" name="T84"/>
                  <a:gd fmla="*/ 40 h 110" name="T85"/>
                  <a:gd fmla="*/ 70 w 108" name="T86"/>
                  <a:gd fmla="*/ 40 h 110" name="T87"/>
                  <a:gd fmla="*/ 80 w 108" name="T88"/>
                  <a:gd fmla="*/ 38 h 110" name="T89"/>
                  <a:gd fmla="*/ 84 w 108" name="T90"/>
                  <a:gd fmla="*/ 38 h 110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110" w="108">
                    <a:moveTo>
                      <a:pt x="84" y="38"/>
                    </a:moveTo>
                    <a:lnTo>
                      <a:pt x="84" y="38"/>
                    </a:lnTo>
                    <a:lnTo>
                      <a:pt x="88" y="44"/>
                    </a:lnTo>
                    <a:lnTo>
                      <a:pt x="84" y="50"/>
                    </a:lnTo>
                    <a:lnTo>
                      <a:pt x="90" y="56"/>
                    </a:lnTo>
                    <a:lnTo>
                      <a:pt x="100" y="50"/>
                    </a:lnTo>
                    <a:lnTo>
                      <a:pt x="102" y="52"/>
                    </a:lnTo>
                    <a:lnTo>
                      <a:pt x="100" y="58"/>
                    </a:lnTo>
                    <a:lnTo>
                      <a:pt x="100" y="64"/>
                    </a:lnTo>
                    <a:lnTo>
                      <a:pt x="102" y="70"/>
                    </a:lnTo>
                    <a:lnTo>
                      <a:pt x="102" y="78"/>
                    </a:lnTo>
                    <a:lnTo>
                      <a:pt x="106" y="82"/>
                    </a:lnTo>
                    <a:lnTo>
                      <a:pt x="108" y="86"/>
                    </a:lnTo>
                    <a:lnTo>
                      <a:pt x="102" y="90"/>
                    </a:lnTo>
                    <a:lnTo>
                      <a:pt x="92" y="90"/>
                    </a:lnTo>
                    <a:lnTo>
                      <a:pt x="80" y="86"/>
                    </a:lnTo>
                    <a:lnTo>
                      <a:pt x="74" y="90"/>
                    </a:lnTo>
                    <a:lnTo>
                      <a:pt x="64" y="94"/>
                    </a:lnTo>
                    <a:lnTo>
                      <a:pt x="60" y="94"/>
                    </a:lnTo>
                    <a:lnTo>
                      <a:pt x="56" y="102"/>
                    </a:lnTo>
                    <a:lnTo>
                      <a:pt x="48" y="108"/>
                    </a:lnTo>
                    <a:lnTo>
                      <a:pt x="42" y="110"/>
                    </a:lnTo>
                    <a:lnTo>
                      <a:pt x="36" y="102"/>
                    </a:lnTo>
                    <a:lnTo>
                      <a:pt x="38" y="92"/>
                    </a:lnTo>
                    <a:lnTo>
                      <a:pt x="42" y="86"/>
                    </a:lnTo>
                    <a:lnTo>
                      <a:pt x="36" y="82"/>
                    </a:lnTo>
                    <a:lnTo>
                      <a:pt x="34" y="76"/>
                    </a:lnTo>
                    <a:lnTo>
                      <a:pt x="28" y="74"/>
                    </a:lnTo>
                    <a:lnTo>
                      <a:pt x="26" y="78"/>
                    </a:lnTo>
                    <a:lnTo>
                      <a:pt x="24" y="82"/>
                    </a:lnTo>
                    <a:lnTo>
                      <a:pt x="16" y="84"/>
                    </a:lnTo>
                    <a:lnTo>
                      <a:pt x="10" y="84"/>
                    </a:lnTo>
                    <a:lnTo>
                      <a:pt x="8" y="84"/>
                    </a:lnTo>
                    <a:lnTo>
                      <a:pt x="10" y="76"/>
                    </a:lnTo>
                    <a:lnTo>
                      <a:pt x="12" y="74"/>
                    </a:lnTo>
                    <a:lnTo>
                      <a:pt x="16" y="70"/>
                    </a:lnTo>
                    <a:lnTo>
                      <a:pt x="18" y="68"/>
                    </a:lnTo>
                    <a:lnTo>
                      <a:pt x="16" y="64"/>
                    </a:lnTo>
                    <a:lnTo>
                      <a:pt x="12" y="64"/>
                    </a:lnTo>
                    <a:lnTo>
                      <a:pt x="12" y="60"/>
                    </a:lnTo>
                    <a:lnTo>
                      <a:pt x="16" y="56"/>
                    </a:lnTo>
                    <a:lnTo>
                      <a:pt x="16" y="52"/>
                    </a:lnTo>
                    <a:lnTo>
                      <a:pt x="8" y="52"/>
                    </a:lnTo>
                    <a:lnTo>
                      <a:pt x="6" y="52"/>
                    </a:lnTo>
                    <a:lnTo>
                      <a:pt x="2" y="48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40"/>
                    </a:lnTo>
                    <a:lnTo>
                      <a:pt x="8" y="40"/>
                    </a:lnTo>
                    <a:lnTo>
                      <a:pt x="10" y="40"/>
                    </a:lnTo>
                    <a:lnTo>
                      <a:pt x="10" y="42"/>
                    </a:lnTo>
                    <a:lnTo>
                      <a:pt x="12" y="40"/>
                    </a:lnTo>
                    <a:lnTo>
                      <a:pt x="20" y="34"/>
                    </a:lnTo>
                    <a:lnTo>
                      <a:pt x="24" y="32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8" y="22"/>
                    </a:lnTo>
                    <a:lnTo>
                      <a:pt x="28" y="18"/>
                    </a:lnTo>
                    <a:lnTo>
                      <a:pt x="26" y="16"/>
                    </a:lnTo>
                    <a:lnTo>
                      <a:pt x="24" y="12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42" y="8"/>
                    </a:lnTo>
                    <a:lnTo>
                      <a:pt x="44" y="4"/>
                    </a:lnTo>
                    <a:lnTo>
                      <a:pt x="46" y="0"/>
                    </a:lnTo>
                    <a:lnTo>
                      <a:pt x="48" y="12"/>
                    </a:lnTo>
                    <a:lnTo>
                      <a:pt x="42" y="14"/>
                    </a:lnTo>
                    <a:lnTo>
                      <a:pt x="42" y="18"/>
                    </a:lnTo>
                    <a:lnTo>
                      <a:pt x="46" y="22"/>
                    </a:lnTo>
                    <a:lnTo>
                      <a:pt x="44" y="26"/>
                    </a:lnTo>
                    <a:lnTo>
                      <a:pt x="38" y="24"/>
                    </a:lnTo>
                    <a:lnTo>
                      <a:pt x="30" y="2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6" y="34"/>
                    </a:lnTo>
                    <a:lnTo>
                      <a:pt x="46" y="38"/>
                    </a:lnTo>
                    <a:lnTo>
                      <a:pt x="48" y="38"/>
                    </a:lnTo>
                    <a:lnTo>
                      <a:pt x="54" y="34"/>
                    </a:lnTo>
                    <a:lnTo>
                      <a:pt x="56" y="34"/>
                    </a:lnTo>
                    <a:lnTo>
                      <a:pt x="60" y="38"/>
                    </a:lnTo>
                    <a:lnTo>
                      <a:pt x="62" y="40"/>
                    </a:lnTo>
                    <a:lnTo>
                      <a:pt x="64" y="40"/>
                    </a:lnTo>
                    <a:lnTo>
                      <a:pt x="70" y="40"/>
                    </a:lnTo>
                    <a:lnTo>
                      <a:pt x="74" y="38"/>
                    </a:lnTo>
                    <a:lnTo>
                      <a:pt x="80" y="38"/>
                    </a:lnTo>
                    <a:lnTo>
                      <a:pt x="84" y="38"/>
                    </a:lnTo>
                    <a:lnTo>
                      <a:pt x="84" y="38"/>
                    </a:lnTo>
                    <a:lnTo>
                      <a:pt x="84" y="3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3" name="Freeform 1497"/>
              <p:cNvSpPr/>
              <p:nvPr/>
            </p:nvSpPr>
            <p:spPr bwMode="auto">
              <a:xfrm>
                <a:off x="3422650" y="3721100"/>
                <a:ext cx="41275" cy="95250"/>
              </a:xfrm>
              <a:custGeom>
                <a:gdLst>
                  <a:gd fmla="*/ 18 w 26" name="T0"/>
                  <a:gd fmla="*/ 0 h 60" name="T1"/>
                  <a:gd fmla="*/ 18 w 26" name="T2"/>
                  <a:gd fmla="*/ 0 h 60" name="T3"/>
                  <a:gd fmla="*/ 10 w 26" name="T4"/>
                  <a:gd fmla="*/ 16 h 60" name="T5"/>
                  <a:gd fmla="*/ 4 w 26" name="T6"/>
                  <a:gd fmla="*/ 24 h 60" name="T7"/>
                  <a:gd fmla="*/ 2 w 26" name="T8"/>
                  <a:gd fmla="*/ 34 h 60" name="T9"/>
                  <a:gd fmla="*/ 0 w 26" name="T10"/>
                  <a:gd fmla="*/ 42 h 60" name="T11"/>
                  <a:gd fmla="*/ 2 w 26" name="T12"/>
                  <a:gd fmla="*/ 50 h 60" name="T13"/>
                  <a:gd fmla="*/ 8 w 26" name="T14"/>
                  <a:gd fmla="*/ 60 h 60" name="T15"/>
                  <a:gd fmla="*/ 12 w 26" name="T16"/>
                  <a:gd fmla="*/ 60 h 60" name="T17"/>
                  <a:gd fmla="*/ 18 w 26" name="T18"/>
                  <a:gd fmla="*/ 48 h 60" name="T19"/>
                  <a:gd fmla="*/ 20 w 26" name="T20"/>
                  <a:gd fmla="*/ 32 h 60" name="T21"/>
                  <a:gd fmla="*/ 26 w 26" name="T22"/>
                  <a:gd fmla="*/ 0 h 60" name="T23"/>
                  <a:gd fmla="*/ 18 w 26" name="T24"/>
                  <a:gd fmla="*/ 0 h 60" name="T25"/>
                  <a:gd fmla="*/ 18 w 26" name="T26"/>
                  <a:gd fmla="*/ 0 h 60" name="T27"/>
                  <a:gd fmla="*/ 18 w 26" name="T28"/>
                  <a:gd fmla="*/ 0 h 60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60" w="26">
                    <a:moveTo>
                      <a:pt x="18" y="0"/>
                    </a:moveTo>
                    <a:lnTo>
                      <a:pt x="18" y="0"/>
                    </a:lnTo>
                    <a:lnTo>
                      <a:pt x="10" y="16"/>
                    </a:lnTo>
                    <a:lnTo>
                      <a:pt x="4" y="24"/>
                    </a:lnTo>
                    <a:lnTo>
                      <a:pt x="2" y="34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8" y="60"/>
                    </a:lnTo>
                    <a:lnTo>
                      <a:pt x="12" y="60"/>
                    </a:lnTo>
                    <a:lnTo>
                      <a:pt x="18" y="48"/>
                    </a:lnTo>
                    <a:lnTo>
                      <a:pt x="20" y="32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4" name="Freeform 1498"/>
              <p:cNvSpPr/>
              <p:nvPr/>
            </p:nvSpPr>
            <p:spPr bwMode="auto">
              <a:xfrm>
                <a:off x="1485900" y="3343275"/>
                <a:ext cx="155575" cy="158750"/>
              </a:xfrm>
              <a:custGeom>
                <a:gdLst>
                  <a:gd fmla="*/ 4 w 98" name="T0"/>
                  <a:gd fmla="*/ 62 h 100" name="T1"/>
                  <a:gd fmla="*/ 10 w 98" name="T2"/>
                  <a:gd fmla="*/ 54 h 100" name="T3"/>
                  <a:gd fmla="*/ 18 w 98" name="T4"/>
                  <a:gd fmla="*/ 54 h 100" name="T5"/>
                  <a:gd fmla="*/ 20 w 98" name="T6"/>
                  <a:gd fmla="*/ 56 h 100" name="T7"/>
                  <a:gd fmla="*/ 14 w 98" name="T8"/>
                  <a:gd fmla="*/ 70 h 100" name="T9"/>
                  <a:gd fmla="*/ 12 w 98" name="T10"/>
                  <a:gd fmla="*/ 80 h 100" name="T11"/>
                  <a:gd fmla="*/ 4 w 98" name="T12"/>
                  <a:gd fmla="*/ 88 h 100" name="T13"/>
                  <a:gd fmla="*/ 2 w 98" name="T14"/>
                  <a:gd fmla="*/ 100 h 100" name="T15"/>
                  <a:gd fmla="*/ 10 w 98" name="T16"/>
                  <a:gd fmla="*/ 100 h 100" name="T17"/>
                  <a:gd fmla="*/ 14 w 98" name="T18"/>
                  <a:gd fmla="*/ 98 h 100" name="T19"/>
                  <a:gd fmla="*/ 24 w 98" name="T20"/>
                  <a:gd fmla="*/ 100 h 100" name="T21"/>
                  <a:gd fmla="*/ 80 w 98" name="T22"/>
                  <a:gd fmla="*/ 62 h 100" name="T23"/>
                  <a:gd fmla="*/ 84 w 98" name="T24"/>
                  <a:gd fmla="*/ 50 h 100" name="T25"/>
                  <a:gd fmla="*/ 84 w 98" name="T26"/>
                  <a:gd fmla="*/ 42 h 100" name="T27"/>
                  <a:gd fmla="*/ 84 w 98" name="T28"/>
                  <a:gd fmla="*/ 36 h 100" name="T29"/>
                  <a:gd fmla="*/ 86 w 98" name="T30"/>
                  <a:gd fmla="*/ 28 h 100" name="T31"/>
                  <a:gd fmla="*/ 90 w 98" name="T32"/>
                  <a:gd fmla="*/ 18 h 100" name="T33"/>
                  <a:gd fmla="*/ 98 w 98" name="T34"/>
                  <a:gd fmla="*/ 10 h 100" name="T35"/>
                  <a:gd fmla="*/ 94 w 98" name="T36"/>
                  <a:gd fmla="*/ 6 h 100" name="T37"/>
                  <a:gd fmla="*/ 86 w 98" name="T38"/>
                  <a:gd fmla="*/ 2 h 100" name="T39"/>
                  <a:gd fmla="*/ 74 w 98" name="T40"/>
                  <a:gd fmla="*/ 8 h 100" name="T41"/>
                  <a:gd fmla="*/ 62 w 98" name="T42"/>
                  <a:gd fmla="*/ 8 h 100" name="T43"/>
                  <a:gd fmla="*/ 48 w 98" name="T44"/>
                  <a:gd fmla="*/ 14 h 100" name="T45"/>
                  <a:gd fmla="*/ 36 w 98" name="T46"/>
                  <a:gd fmla="*/ 16 h 100" name="T47"/>
                  <a:gd fmla="*/ 28 w 98" name="T48"/>
                  <a:gd fmla="*/ 16 h 100" name="T49"/>
                  <a:gd fmla="*/ 22 w 98" name="T50"/>
                  <a:gd fmla="*/ 18 h 100" name="T51"/>
                  <a:gd fmla="*/ 18 w 98" name="T52"/>
                  <a:gd fmla="*/ 18 h 100" name="T53"/>
                  <a:gd fmla="*/ 18 w 98" name="T54"/>
                  <a:gd fmla="*/ 26 h 100" name="T55"/>
                  <a:gd fmla="*/ 14 w 98" name="T56"/>
                  <a:gd fmla="*/ 28 h 100" name="T57"/>
                  <a:gd fmla="*/ 10 w 98" name="T58"/>
                  <a:gd fmla="*/ 34 h 100" name="T59"/>
                  <a:gd fmla="*/ 2 w 98" name="T60"/>
                  <a:gd fmla="*/ 36 h 100" name="T61"/>
                  <a:gd fmla="*/ 2 w 98" name="T62"/>
                  <a:gd fmla="*/ 44 h 100" name="T63"/>
                  <a:gd fmla="*/ 0 w 98" name="T64"/>
                  <a:gd fmla="*/ 56 h 100" name="T65"/>
                  <a:gd fmla="*/ 4 w 98" name="T66"/>
                  <a:gd fmla="*/ 60 h 100" name="T67"/>
                  <a:gd fmla="*/ 4 w 98" name="T68"/>
                  <a:gd fmla="*/ 62 h 100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100" w="98">
                    <a:moveTo>
                      <a:pt x="4" y="62"/>
                    </a:moveTo>
                    <a:lnTo>
                      <a:pt x="4" y="62"/>
                    </a:lnTo>
                    <a:lnTo>
                      <a:pt x="6" y="56"/>
                    </a:lnTo>
                    <a:lnTo>
                      <a:pt x="10" y="54"/>
                    </a:lnTo>
                    <a:lnTo>
                      <a:pt x="12" y="54"/>
                    </a:lnTo>
                    <a:lnTo>
                      <a:pt x="18" y="54"/>
                    </a:lnTo>
                    <a:lnTo>
                      <a:pt x="20" y="54"/>
                    </a:lnTo>
                    <a:lnTo>
                      <a:pt x="20" y="56"/>
                    </a:lnTo>
                    <a:lnTo>
                      <a:pt x="18" y="62"/>
                    </a:lnTo>
                    <a:lnTo>
                      <a:pt x="14" y="70"/>
                    </a:lnTo>
                    <a:lnTo>
                      <a:pt x="12" y="74"/>
                    </a:lnTo>
                    <a:lnTo>
                      <a:pt x="12" y="80"/>
                    </a:lnTo>
                    <a:lnTo>
                      <a:pt x="6" y="82"/>
                    </a:lnTo>
                    <a:lnTo>
                      <a:pt x="4" y="88"/>
                    </a:lnTo>
                    <a:lnTo>
                      <a:pt x="2" y="9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10" y="100"/>
                    </a:lnTo>
                    <a:lnTo>
                      <a:pt x="12" y="98"/>
                    </a:lnTo>
                    <a:lnTo>
                      <a:pt x="14" y="98"/>
                    </a:lnTo>
                    <a:lnTo>
                      <a:pt x="20" y="100"/>
                    </a:lnTo>
                    <a:lnTo>
                      <a:pt x="24" y="100"/>
                    </a:lnTo>
                    <a:lnTo>
                      <a:pt x="48" y="84"/>
                    </a:lnTo>
                    <a:lnTo>
                      <a:pt x="80" y="62"/>
                    </a:lnTo>
                    <a:lnTo>
                      <a:pt x="82" y="56"/>
                    </a:lnTo>
                    <a:lnTo>
                      <a:pt x="84" y="50"/>
                    </a:lnTo>
                    <a:lnTo>
                      <a:pt x="86" y="44"/>
                    </a:lnTo>
                    <a:lnTo>
                      <a:pt x="84" y="42"/>
                    </a:lnTo>
                    <a:lnTo>
                      <a:pt x="84" y="38"/>
                    </a:lnTo>
                    <a:lnTo>
                      <a:pt x="84" y="36"/>
                    </a:lnTo>
                    <a:lnTo>
                      <a:pt x="86" y="32"/>
                    </a:lnTo>
                    <a:lnTo>
                      <a:pt x="86" y="28"/>
                    </a:lnTo>
                    <a:lnTo>
                      <a:pt x="86" y="24"/>
                    </a:lnTo>
                    <a:lnTo>
                      <a:pt x="90" y="18"/>
                    </a:lnTo>
                    <a:lnTo>
                      <a:pt x="94" y="16"/>
                    </a:lnTo>
                    <a:lnTo>
                      <a:pt x="98" y="10"/>
                    </a:lnTo>
                    <a:lnTo>
                      <a:pt x="98" y="6"/>
                    </a:lnTo>
                    <a:lnTo>
                      <a:pt x="94" y="6"/>
                    </a:lnTo>
                    <a:lnTo>
                      <a:pt x="92" y="0"/>
                    </a:lnTo>
                    <a:lnTo>
                      <a:pt x="86" y="2"/>
                    </a:lnTo>
                    <a:lnTo>
                      <a:pt x="80" y="6"/>
                    </a:lnTo>
                    <a:lnTo>
                      <a:pt x="74" y="8"/>
                    </a:lnTo>
                    <a:lnTo>
                      <a:pt x="68" y="8"/>
                    </a:lnTo>
                    <a:lnTo>
                      <a:pt x="62" y="8"/>
                    </a:lnTo>
                    <a:lnTo>
                      <a:pt x="54" y="14"/>
                    </a:lnTo>
                    <a:lnTo>
                      <a:pt x="48" y="14"/>
                    </a:lnTo>
                    <a:lnTo>
                      <a:pt x="40" y="16"/>
                    </a:lnTo>
                    <a:lnTo>
                      <a:pt x="36" y="16"/>
                    </a:lnTo>
                    <a:lnTo>
                      <a:pt x="30" y="16"/>
                    </a:lnTo>
                    <a:lnTo>
                      <a:pt x="28" y="16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8" y="26"/>
                    </a:lnTo>
                    <a:lnTo>
                      <a:pt x="18" y="28"/>
                    </a:lnTo>
                    <a:lnTo>
                      <a:pt x="14" y="28"/>
                    </a:lnTo>
                    <a:lnTo>
                      <a:pt x="12" y="32"/>
                    </a:lnTo>
                    <a:lnTo>
                      <a:pt x="10" y="34"/>
                    </a:lnTo>
                    <a:lnTo>
                      <a:pt x="6" y="36"/>
                    </a:lnTo>
                    <a:lnTo>
                      <a:pt x="2" y="36"/>
                    </a:lnTo>
                    <a:lnTo>
                      <a:pt x="0" y="36"/>
                    </a:lnTo>
                    <a:lnTo>
                      <a:pt x="2" y="44"/>
                    </a:lnTo>
                    <a:lnTo>
                      <a:pt x="2" y="52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5" name="Freeform 1499"/>
              <p:cNvSpPr/>
              <p:nvPr/>
            </p:nvSpPr>
            <p:spPr bwMode="auto">
              <a:xfrm>
                <a:off x="796925" y="3003550"/>
                <a:ext cx="104775" cy="73025"/>
              </a:xfrm>
              <a:custGeom>
                <a:gdLst>
                  <a:gd fmla="*/ 66 w 66" name="T0"/>
                  <a:gd fmla="*/ 22 h 46" name="T1"/>
                  <a:gd fmla="*/ 66 w 66" name="T2"/>
                  <a:gd fmla="*/ 22 h 46" name="T3"/>
                  <a:gd fmla="*/ 66 w 66" name="T4"/>
                  <a:gd fmla="*/ 20 h 46" name="T5"/>
                  <a:gd fmla="*/ 64 w 66" name="T6"/>
                  <a:gd fmla="*/ 16 h 46" name="T7"/>
                  <a:gd fmla="*/ 62 w 66" name="T8"/>
                  <a:gd fmla="*/ 14 h 46" name="T9"/>
                  <a:gd fmla="*/ 64 w 66" name="T10"/>
                  <a:gd fmla="*/ 10 h 46" name="T11"/>
                  <a:gd fmla="*/ 50 w 66" name="T12"/>
                  <a:gd fmla="*/ 2 h 46" name="T13"/>
                  <a:gd fmla="*/ 46 w 66" name="T14"/>
                  <a:gd fmla="*/ 0 h 46" name="T15"/>
                  <a:gd fmla="*/ 44 w 66" name="T16"/>
                  <a:gd fmla="*/ 0 h 46" name="T17"/>
                  <a:gd fmla="*/ 40 w 66" name="T18"/>
                  <a:gd fmla="*/ 0 h 46" name="T19"/>
                  <a:gd fmla="*/ 40 w 66" name="T20"/>
                  <a:gd fmla="*/ 2 h 46" name="T21"/>
                  <a:gd fmla="*/ 32 w 66" name="T22"/>
                  <a:gd fmla="*/ 4 h 46" name="T23"/>
                  <a:gd fmla="*/ 30 w 66" name="T24"/>
                  <a:gd fmla="*/ 6 h 46" name="T25"/>
                  <a:gd fmla="*/ 28 w 66" name="T26"/>
                  <a:gd fmla="*/ 6 h 46" name="T27"/>
                  <a:gd fmla="*/ 26 w 66" name="T28"/>
                  <a:gd fmla="*/ 4 h 46" name="T29"/>
                  <a:gd fmla="*/ 26 w 66" name="T30"/>
                  <a:gd fmla="*/ 6 h 46" name="T31"/>
                  <a:gd fmla="*/ 26 w 66" name="T32"/>
                  <a:gd fmla="*/ 10 h 46" name="T33"/>
                  <a:gd fmla="*/ 22 w 66" name="T34"/>
                  <a:gd fmla="*/ 12 h 46" name="T35"/>
                  <a:gd fmla="*/ 18 w 66" name="T36"/>
                  <a:gd fmla="*/ 14 h 46" name="T37"/>
                  <a:gd fmla="*/ 14 w 66" name="T38"/>
                  <a:gd fmla="*/ 16 h 46" name="T39"/>
                  <a:gd fmla="*/ 10 w 66" name="T40"/>
                  <a:gd fmla="*/ 22 h 46" name="T41"/>
                  <a:gd fmla="*/ 2 w 66" name="T42"/>
                  <a:gd fmla="*/ 32 h 46" name="T43"/>
                  <a:gd fmla="*/ 0 w 66" name="T44"/>
                  <a:gd fmla="*/ 38 h 46" name="T45"/>
                  <a:gd fmla="*/ 2 w 66" name="T46"/>
                  <a:gd fmla="*/ 38 h 46" name="T47"/>
                  <a:gd fmla="*/ 4 w 66" name="T48"/>
                  <a:gd fmla="*/ 38 h 46" name="T49"/>
                  <a:gd fmla="*/ 8 w 66" name="T50"/>
                  <a:gd fmla="*/ 36 h 46" name="T51"/>
                  <a:gd fmla="*/ 10 w 66" name="T52"/>
                  <a:gd fmla="*/ 36 h 46" name="T53"/>
                  <a:gd fmla="*/ 10 w 66" name="T54"/>
                  <a:gd fmla="*/ 38 h 46" name="T55"/>
                  <a:gd fmla="*/ 12 w 66" name="T56"/>
                  <a:gd fmla="*/ 42 h 46" name="T57"/>
                  <a:gd fmla="*/ 14 w 66" name="T58"/>
                  <a:gd fmla="*/ 42 h 46" name="T59"/>
                  <a:gd fmla="*/ 18 w 66" name="T60"/>
                  <a:gd fmla="*/ 42 h 46" name="T61"/>
                  <a:gd fmla="*/ 20 w 66" name="T62"/>
                  <a:gd fmla="*/ 44 h 46" name="T63"/>
                  <a:gd fmla="*/ 22 w 66" name="T64"/>
                  <a:gd fmla="*/ 46 h 46" name="T65"/>
                  <a:gd fmla="*/ 22 w 66" name="T66"/>
                  <a:gd fmla="*/ 44 h 46" name="T67"/>
                  <a:gd fmla="*/ 30 w 66" name="T68"/>
                  <a:gd fmla="*/ 42 h 46" name="T69"/>
                  <a:gd fmla="*/ 32 w 66" name="T70"/>
                  <a:gd fmla="*/ 42 h 46" name="T71"/>
                  <a:gd fmla="*/ 32 w 66" name="T72"/>
                  <a:gd fmla="*/ 38 h 46" name="T73"/>
                  <a:gd fmla="*/ 32 w 66" name="T74"/>
                  <a:gd fmla="*/ 34 h 46" name="T75"/>
                  <a:gd fmla="*/ 36 w 66" name="T76"/>
                  <a:gd fmla="*/ 34 h 46" name="T77"/>
                  <a:gd fmla="*/ 36 w 66" name="T78"/>
                  <a:gd fmla="*/ 36 h 46" name="T79"/>
                  <a:gd fmla="*/ 38 w 66" name="T80"/>
                  <a:gd fmla="*/ 38 h 46" name="T81"/>
                  <a:gd fmla="*/ 40 w 66" name="T82"/>
                  <a:gd fmla="*/ 38 h 46" name="T83"/>
                  <a:gd fmla="*/ 46 w 66" name="T84"/>
                  <a:gd fmla="*/ 42 h 46" name="T85"/>
                  <a:gd fmla="*/ 48 w 66" name="T86"/>
                  <a:gd fmla="*/ 42 h 46" name="T87"/>
                  <a:gd fmla="*/ 50 w 66" name="T88"/>
                  <a:gd fmla="*/ 42 h 46" name="T89"/>
                  <a:gd fmla="*/ 48 w 66" name="T90"/>
                  <a:gd fmla="*/ 36 h 46" name="T91"/>
                  <a:gd fmla="*/ 50 w 66" name="T92"/>
                  <a:gd fmla="*/ 34 h 46" name="T93"/>
                  <a:gd fmla="*/ 54 w 66" name="T94"/>
                  <a:gd fmla="*/ 34 h 46" name="T95"/>
                  <a:gd fmla="*/ 56 w 66" name="T96"/>
                  <a:gd fmla="*/ 32 h 46" name="T97"/>
                  <a:gd fmla="*/ 58 w 66" name="T98"/>
                  <a:gd fmla="*/ 30 h 46" name="T99"/>
                  <a:gd fmla="*/ 62 w 66" name="T100"/>
                  <a:gd fmla="*/ 30 h 46" name="T101"/>
                  <a:gd fmla="*/ 64 w 66" name="T102"/>
                  <a:gd fmla="*/ 30 h 46" name="T103"/>
                  <a:gd fmla="*/ 66 w 66" name="T104"/>
                  <a:gd fmla="*/ 26 h 46" name="T105"/>
                  <a:gd fmla="*/ 66 w 66" name="T106"/>
                  <a:gd fmla="*/ 24 h 46" name="T107"/>
                  <a:gd fmla="*/ 64 w 66" name="T108"/>
                  <a:gd fmla="*/ 24 h 46" name="T109"/>
                  <a:gd fmla="*/ 66 w 66" name="T110"/>
                  <a:gd fmla="*/ 24 h 46" name="T111"/>
                  <a:gd fmla="*/ 66 w 66" name="T112"/>
                  <a:gd fmla="*/ 22 h 46" name="T113"/>
                  <a:gd fmla="*/ 66 w 66" name="T114"/>
                  <a:gd fmla="*/ 22 h 46" name="T115"/>
                  <a:gd fmla="*/ 66 w 66" name="T116"/>
                  <a:gd fmla="*/ 22 h 46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46" w="66">
                    <a:moveTo>
                      <a:pt x="66" y="22"/>
                    </a:moveTo>
                    <a:lnTo>
                      <a:pt x="66" y="22"/>
                    </a:lnTo>
                    <a:lnTo>
                      <a:pt x="66" y="20"/>
                    </a:lnTo>
                    <a:lnTo>
                      <a:pt x="64" y="16"/>
                    </a:lnTo>
                    <a:lnTo>
                      <a:pt x="62" y="14"/>
                    </a:lnTo>
                    <a:lnTo>
                      <a:pt x="64" y="10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6" y="10"/>
                    </a:lnTo>
                    <a:lnTo>
                      <a:pt x="22" y="12"/>
                    </a:lnTo>
                    <a:lnTo>
                      <a:pt x="18" y="14"/>
                    </a:lnTo>
                    <a:lnTo>
                      <a:pt x="14" y="16"/>
                    </a:lnTo>
                    <a:lnTo>
                      <a:pt x="10" y="22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4" y="38"/>
                    </a:lnTo>
                    <a:lnTo>
                      <a:pt x="8" y="36"/>
                    </a:lnTo>
                    <a:lnTo>
                      <a:pt x="10" y="36"/>
                    </a:lnTo>
                    <a:lnTo>
                      <a:pt x="10" y="38"/>
                    </a:lnTo>
                    <a:lnTo>
                      <a:pt x="12" y="42"/>
                    </a:lnTo>
                    <a:lnTo>
                      <a:pt x="14" y="42"/>
                    </a:lnTo>
                    <a:lnTo>
                      <a:pt x="18" y="42"/>
                    </a:lnTo>
                    <a:lnTo>
                      <a:pt x="20" y="44"/>
                    </a:lnTo>
                    <a:lnTo>
                      <a:pt x="22" y="46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2" y="42"/>
                    </a:lnTo>
                    <a:lnTo>
                      <a:pt x="32" y="38"/>
                    </a:lnTo>
                    <a:lnTo>
                      <a:pt x="32" y="34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8" y="38"/>
                    </a:lnTo>
                    <a:lnTo>
                      <a:pt x="40" y="38"/>
                    </a:lnTo>
                    <a:lnTo>
                      <a:pt x="46" y="42"/>
                    </a:lnTo>
                    <a:lnTo>
                      <a:pt x="48" y="42"/>
                    </a:lnTo>
                    <a:lnTo>
                      <a:pt x="50" y="42"/>
                    </a:lnTo>
                    <a:lnTo>
                      <a:pt x="48" y="36"/>
                    </a:lnTo>
                    <a:lnTo>
                      <a:pt x="50" y="34"/>
                    </a:lnTo>
                    <a:lnTo>
                      <a:pt x="54" y="34"/>
                    </a:lnTo>
                    <a:lnTo>
                      <a:pt x="56" y="32"/>
                    </a:lnTo>
                    <a:lnTo>
                      <a:pt x="58" y="30"/>
                    </a:lnTo>
                    <a:lnTo>
                      <a:pt x="62" y="30"/>
                    </a:lnTo>
                    <a:lnTo>
                      <a:pt x="64" y="30"/>
                    </a:lnTo>
                    <a:lnTo>
                      <a:pt x="66" y="26"/>
                    </a:lnTo>
                    <a:lnTo>
                      <a:pt x="66" y="24"/>
                    </a:lnTo>
                    <a:lnTo>
                      <a:pt x="64" y="24"/>
                    </a:lnTo>
                    <a:lnTo>
                      <a:pt x="66" y="24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6" y="2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6" name="Freeform 1500"/>
              <p:cNvSpPr>
                <a:spLocks noEditPoints="1"/>
              </p:cNvSpPr>
              <p:nvPr/>
            </p:nvSpPr>
            <p:spPr bwMode="auto">
              <a:xfrm>
                <a:off x="923925" y="2193925"/>
                <a:ext cx="285750" cy="558800"/>
              </a:xfrm>
              <a:custGeom>
                <a:gdLst>
                  <a:gd fmla="*/ 6 w 180" name="T0"/>
                  <a:gd fmla="*/ 276 h 352" name="T1"/>
                  <a:gd fmla="*/ 4 w 180" name="T2"/>
                  <a:gd fmla="*/ 288 h 352" name="T3"/>
                  <a:gd fmla="*/ 16 w 180" name="T4"/>
                  <a:gd fmla="*/ 322 h 352" name="T5"/>
                  <a:gd fmla="*/ 18 w 180" name="T6"/>
                  <a:gd fmla="*/ 340 h 352" name="T7"/>
                  <a:gd fmla="*/ 50 w 180" name="T8"/>
                  <a:gd fmla="*/ 320 h 352" name="T9"/>
                  <a:gd fmla="*/ 80 w 180" name="T10"/>
                  <a:gd fmla="*/ 310 h 352" name="T11"/>
                  <a:gd fmla="*/ 72 w 180" name="T12"/>
                  <a:gd fmla="*/ 306 h 352" name="T13"/>
                  <a:gd fmla="*/ 80 w 180" name="T14"/>
                  <a:gd fmla="*/ 270 h 352" name="T15"/>
                  <a:gd fmla="*/ 82 w 180" name="T16"/>
                  <a:gd fmla="*/ 262 h 352" name="T17"/>
                  <a:gd fmla="*/ 98 w 180" name="T18"/>
                  <a:gd fmla="*/ 262 h 352" name="T19"/>
                  <a:gd fmla="*/ 108 w 180" name="T20"/>
                  <a:gd fmla="*/ 248 h 352" name="T21"/>
                  <a:gd fmla="*/ 108 w 180" name="T22"/>
                  <a:gd fmla="*/ 230 h 352" name="T23"/>
                  <a:gd fmla="*/ 88 w 180" name="T24"/>
                  <a:gd fmla="*/ 198 h 352" name="T25"/>
                  <a:gd fmla="*/ 88 w 180" name="T26"/>
                  <a:gd fmla="*/ 180 h 352" name="T27"/>
                  <a:gd fmla="*/ 88 w 180" name="T28"/>
                  <a:gd fmla="*/ 168 h 352" name="T29"/>
                  <a:gd fmla="*/ 98 w 180" name="T30"/>
                  <a:gd fmla="*/ 158 h 352" name="T31"/>
                  <a:gd fmla="*/ 108 w 180" name="T32"/>
                  <a:gd fmla="*/ 142 h 352" name="T33"/>
                  <a:gd fmla="*/ 140 w 180" name="T34"/>
                  <a:gd fmla="*/ 126 h 352" name="T35"/>
                  <a:gd fmla="*/ 148 w 180" name="T36"/>
                  <a:gd fmla="*/ 112 h 352" name="T37"/>
                  <a:gd fmla="*/ 152 w 180" name="T38"/>
                  <a:gd fmla="*/ 86 h 352" name="T39"/>
                  <a:gd fmla="*/ 162 w 180" name="T40"/>
                  <a:gd fmla="*/ 76 h 352" name="T41"/>
                  <a:gd fmla="*/ 178 w 180" name="T42"/>
                  <a:gd fmla="*/ 68 h 352" name="T43"/>
                  <a:gd fmla="*/ 178 w 180" name="T44"/>
                  <a:gd fmla="*/ 44 h 352" name="T45"/>
                  <a:gd fmla="*/ 176 w 180" name="T46"/>
                  <a:gd fmla="*/ 28 h 352" name="T47"/>
                  <a:gd fmla="*/ 150 w 180" name="T48"/>
                  <a:gd fmla="*/ 14 h 352" name="T49"/>
                  <a:gd fmla="*/ 136 w 180" name="T50"/>
                  <a:gd fmla="*/ 4 h 352" name="T51"/>
                  <a:gd fmla="*/ 130 w 180" name="T52"/>
                  <a:gd fmla="*/ 22 h 352" name="T53"/>
                  <a:gd fmla="*/ 112 w 180" name="T54"/>
                  <a:gd fmla="*/ 22 h 352" name="T55"/>
                  <a:gd fmla="*/ 106 w 180" name="T56"/>
                  <a:gd fmla="*/ 32 h 352" name="T57"/>
                  <a:gd fmla="*/ 90 w 180" name="T58"/>
                  <a:gd fmla="*/ 42 h 352" name="T59"/>
                  <a:gd fmla="*/ 80 w 180" name="T60"/>
                  <a:gd fmla="*/ 58 h 352" name="T61"/>
                  <a:gd fmla="*/ 70 w 180" name="T62"/>
                  <a:gd fmla="*/ 62 h 352" name="T63"/>
                  <a:gd fmla="*/ 58 w 180" name="T64"/>
                  <a:gd fmla="*/ 94 h 352" name="T65"/>
                  <a:gd fmla="*/ 52 w 180" name="T66"/>
                  <a:gd fmla="*/ 118 h 352" name="T67"/>
                  <a:gd fmla="*/ 40 w 180" name="T68"/>
                  <a:gd fmla="*/ 114 h 352" name="T69"/>
                  <a:gd fmla="*/ 24 w 180" name="T70"/>
                  <a:gd fmla="*/ 130 h 352" name="T71"/>
                  <a:gd fmla="*/ 14 w 180" name="T72"/>
                  <a:gd fmla="*/ 142 h 352" name="T73"/>
                  <a:gd fmla="*/ 14 w 180" name="T74"/>
                  <a:gd fmla="*/ 160 h 352" name="T75"/>
                  <a:gd fmla="*/ 12 w 180" name="T76"/>
                  <a:gd fmla="*/ 186 h 352" name="T77"/>
                  <a:gd fmla="*/ 18 w 180" name="T78"/>
                  <a:gd fmla="*/ 202 h 352" name="T79"/>
                  <a:gd fmla="*/ 8 w 180" name="T80"/>
                  <a:gd fmla="*/ 222 h 352" name="T81"/>
                  <a:gd fmla="*/ 8 w 180" name="T82"/>
                  <a:gd fmla="*/ 234 h 352" name="T83"/>
                  <a:gd fmla="*/ 6 w 180" name="T84"/>
                  <a:gd fmla="*/ 242 h 352" name="T85"/>
                  <a:gd fmla="*/ 6 w 180" name="T86"/>
                  <a:gd fmla="*/ 260 h 352" name="T87"/>
                  <a:gd fmla="*/ 50 w 180" name="T88"/>
                  <a:gd fmla="*/ 260 h 352" name="T89"/>
                  <a:gd fmla="*/ 44 w 180" name="T90"/>
                  <a:gd fmla="*/ 270 h 352" name="T91"/>
                  <a:gd fmla="*/ 50 w 180" name="T92"/>
                  <a:gd fmla="*/ 260 h 352" name="T93"/>
                  <a:gd fmla="*/ 58 w 180" name="T94"/>
                  <a:gd fmla="*/ 352 h 352" name="T95"/>
                  <a:gd fmla="*/ 50 w 180" name="T96"/>
                  <a:gd fmla="*/ 346 h 352" name="T97"/>
                  <a:gd fmla="*/ 100 w 180" name="T98"/>
                  <a:gd fmla="*/ 296 h 352" name="T99"/>
                  <a:gd fmla="*/ 114 w 180" name="T100"/>
                  <a:gd fmla="*/ 286 h 352" name="T101"/>
                  <a:gd fmla="*/ 112 w 180" name="T102"/>
                  <a:gd fmla="*/ 284 h 352" name="T103"/>
                  <a:gd fmla="*/ 44 w 180" name="T104"/>
                  <a:gd fmla="*/ 278 h 352" name="T105"/>
                  <a:gd fmla="*/ 48 w 180" name="T106"/>
                  <a:gd fmla="*/ 274 h 352" name="T107"/>
                  <a:gd fmla="*/ 94 w 180" name="T108"/>
                  <a:gd fmla="*/ 244 h 352" name="T109"/>
                  <a:gd fmla="*/ 86 w 180" name="T110"/>
                  <a:gd fmla="*/ 242 h 352" name="T111"/>
                  <a:gd fmla="*/ 32 w 180" name="T112"/>
                  <a:gd fmla="*/ 242 h 352" name="T113"/>
                  <a:gd fmla="*/ 40 w 180" name="T114"/>
                  <a:gd fmla="*/ 258 h 352" name="T115"/>
                  <a:gd fmla="*/ 26 w 180" name="T116"/>
                  <a:gd fmla="*/ 252 h 352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352" w="180">
                    <a:moveTo>
                      <a:pt x="0" y="260"/>
                    </a:moveTo>
                    <a:lnTo>
                      <a:pt x="0" y="260"/>
                    </a:lnTo>
                    <a:lnTo>
                      <a:pt x="0" y="276"/>
                    </a:lnTo>
                    <a:lnTo>
                      <a:pt x="6" y="276"/>
                    </a:lnTo>
                    <a:lnTo>
                      <a:pt x="6" y="278"/>
                    </a:lnTo>
                    <a:lnTo>
                      <a:pt x="6" y="284"/>
                    </a:lnTo>
                    <a:lnTo>
                      <a:pt x="4" y="286"/>
                    </a:lnTo>
                    <a:lnTo>
                      <a:pt x="4" y="288"/>
                    </a:lnTo>
                    <a:lnTo>
                      <a:pt x="14" y="302"/>
                    </a:lnTo>
                    <a:lnTo>
                      <a:pt x="26" y="314"/>
                    </a:lnTo>
                    <a:lnTo>
                      <a:pt x="22" y="322"/>
                    </a:lnTo>
                    <a:lnTo>
                      <a:pt x="16" y="322"/>
                    </a:lnTo>
                    <a:lnTo>
                      <a:pt x="16" y="332"/>
                    </a:lnTo>
                    <a:lnTo>
                      <a:pt x="22" y="332"/>
                    </a:lnTo>
                    <a:lnTo>
                      <a:pt x="22" y="338"/>
                    </a:lnTo>
                    <a:lnTo>
                      <a:pt x="18" y="340"/>
                    </a:lnTo>
                    <a:lnTo>
                      <a:pt x="42" y="340"/>
                    </a:lnTo>
                    <a:lnTo>
                      <a:pt x="42" y="334"/>
                    </a:lnTo>
                    <a:lnTo>
                      <a:pt x="42" y="330"/>
                    </a:lnTo>
                    <a:lnTo>
                      <a:pt x="50" y="320"/>
                    </a:lnTo>
                    <a:lnTo>
                      <a:pt x="62" y="322"/>
                    </a:lnTo>
                    <a:lnTo>
                      <a:pt x="70" y="322"/>
                    </a:lnTo>
                    <a:lnTo>
                      <a:pt x="76" y="320"/>
                    </a:lnTo>
                    <a:lnTo>
                      <a:pt x="80" y="310"/>
                    </a:lnTo>
                    <a:lnTo>
                      <a:pt x="78" y="312"/>
                    </a:lnTo>
                    <a:lnTo>
                      <a:pt x="76" y="314"/>
                    </a:lnTo>
                    <a:lnTo>
                      <a:pt x="72" y="312"/>
                    </a:lnTo>
                    <a:lnTo>
                      <a:pt x="72" y="306"/>
                    </a:lnTo>
                    <a:lnTo>
                      <a:pt x="76" y="296"/>
                    </a:lnTo>
                    <a:lnTo>
                      <a:pt x="80" y="280"/>
                    </a:lnTo>
                    <a:lnTo>
                      <a:pt x="80" y="274"/>
                    </a:lnTo>
                    <a:lnTo>
                      <a:pt x="80" y="270"/>
                    </a:lnTo>
                    <a:lnTo>
                      <a:pt x="78" y="268"/>
                    </a:lnTo>
                    <a:lnTo>
                      <a:pt x="80" y="266"/>
                    </a:lnTo>
                    <a:lnTo>
                      <a:pt x="80" y="262"/>
                    </a:lnTo>
                    <a:lnTo>
                      <a:pt x="82" y="262"/>
                    </a:lnTo>
                    <a:lnTo>
                      <a:pt x="88" y="260"/>
                    </a:lnTo>
                    <a:lnTo>
                      <a:pt x="90" y="260"/>
                    </a:lnTo>
                    <a:lnTo>
                      <a:pt x="94" y="262"/>
                    </a:lnTo>
                    <a:lnTo>
                      <a:pt x="98" y="262"/>
                    </a:lnTo>
                    <a:lnTo>
                      <a:pt x="104" y="252"/>
                    </a:lnTo>
                    <a:lnTo>
                      <a:pt x="108" y="252"/>
                    </a:lnTo>
                    <a:lnTo>
                      <a:pt x="108" y="250"/>
                    </a:lnTo>
                    <a:lnTo>
                      <a:pt x="108" y="248"/>
                    </a:lnTo>
                    <a:lnTo>
                      <a:pt x="104" y="244"/>
                    </a:lnTo>
                    <a:lnTo>
                      <a:pt x="114" y="242"/>
                    </a:lnTo>
                    <a:lnTo>
                      <a:pt x="114" y="238"/>
                    </a:lnTo>
                    <a:lnTo>
                      <a:pt x="108" y="230"/>
                    </a:lnTo>
                    <a:lnTo>
                      <a:pt x="104" y="222"/>
                    </a:lnTo>
                    <a:lnTo>
                      <a:pt x="96" y="220"/>
                    </a:lnTo>
                    <a:lnTo>
                      <a:pt x="86" y="216"/>
                    </a:lnTo>
                    <a:lnTo>
                      <a:pt x="88" y="198"/>
                    </a:lnTo>
                    <a:lnTo>
                      <a:pt x="88" y="186"/>
                    </a:lnTo>
                    <a:lnTo>
                      <a:pt x="86" y="184"/>
                    </a:lnTo>
                    <a:lnTo>
                      <a:pt x="86" y="180"/>
                    </a:lnTo>
                    <a:lnTo>
                      <a:pt x="88" y="180"/>
                    </a:lnTo>
                    <a:lnTo>
                      <a:pt x="88" y="176"/>
                    </a:lnTo>
                    <a:lnTo>
                      <a:pt x="90" y="172"/>
                    </a:lnTo>
                    <a:lnTo>
                      <a:pt x="88" y="170"/>
                    </a:lnTo>
                    <a:lnTo>
                      <a:pt x="88" y="168"/>
                    </a:lnTo>
                    <a:lnTo>
                      <a:pt x="98" y="166"/>
                    </a:lnTo>
                    <a:lnTo>
                      <a:pt x="98" y="162"/>
                    </a:lnTo>
                    <a:lnTo>
                      <a:pt x="98" y="160"/>
                    </a:lnTo>
                    <a:lnTo>
                      <a:pt x="98" y="158"/>
                    </a:lnTo>
                    <a:lnTo>
                      <a:pt x="104" y="154"/>
                    </a:lnTo>
                    <a:lnTo>
                      <a:pt x="106" y="154"/>
                    </a:lnTo>
                    <a:lnTo>
                      <a:pt x="108" y="144"/>
                    </a:lnTo>
                    <a:lnTo>
                      <a:pt x="108" y="142"/>
                    </a:lnTo>
                    <a:lnTo>
                      <a:pt x="112" y="140"/>
                    </a:lnTo>
                    <a:lnTo>
                      <a:pt x="124" y="134"/>
                    </a:lnTo>
                    <a:lnTo>
                      <a:pt x="136" y="132"/>
                    </a:lnTo>
                    <a:lnTo>
                      <a:pt x="140" y="126"/>
                    </a:lnTo>
                    <a:lnTo>
                      <a:pt x="142" y="122"/>
                    </a:lnTo>
                    <a:lnTo>
                      <a:pt x="148" y="122"/>
                    </a:lnTo>
                    <a:lnTo>
                      <a:pt x="148" y="114"/>
                    </a:lnTo>
                    <a:lnTo>
                      <a:pt x="148" y="112"/>
                    </a:lnTo>
                    <a:lnTo>
                      <a:pt x="144" y="106"/>
                    </a:lnTo>
                    <a:lnTo>
                      <a:pt x="144" y="100"/>
                    </a:lnTo>
                    <a:lnTo>
                      <a:pt x="152" y="90"/>
                    </a:lnTo>
                    <a:lnTo>
                      <a:pt x="152" y="86"/>
                    </a:lnTo>
                    <a:lnTo>
                      <a:pt x="154" y="86"/>
                    </a:lnTo>
                    <a:lnTo>
                      <a:pt x="160" y="86"/>
                    </a:lnTo>
                    <a:lnTo>
                      <a:pt x="162" y="80"/>
                    </a:lnTo>
                    <a:lnTo>
                      <a:pt x="162" y="76"/>
                    </a:lnTo>
                    <a:lnTo>
                      <a:pt x="170" y="72"/>
                    </a:lnTo>
                    <a:lnTo>
                      <a:pt x="172" y="78"/>
                    </a:lnTo>
                    <a:lnTo>
                      <a:pt x="180" y="78"/>
                    </a:lnTo>
                    <a:lnTo>
                      <a:pt x="178" y="68"/>
                    </a:lnTo>
                    <a:lnTo>
                      <a:pt x="178" y="62"/>
                    </a:lnTo>
                    <a:lnTo>
                      <a:pt x="178" y="52"/>
                    </a:lnTo>
                    <a:lnTo>
                      <a:pt x="180" y="46"/>
                    </a:lnTo>
                    <a:lnTo>
                      <a:pt x="178" y="44"/>
                    </a:lnTo>
                    <a:lnTo>
                      <a:pt x="176" y="40"/>
                    </a:lnTo>
                    <a:lnTo>
                      <a:pt x="176" y="34"/>
                    </a:lnTo>
                    <a:lnTo>
                      <a:pt x="176" y="32"/>
                    </a:lnTo>
                    <a:lnTo>
                      <a:pt x="176" y="28"/>
                    </a:lnTo>
                    <a:lnTo>
                      <a:pt x="168" y="22"/>
                    </a:lnTo>
                    <a:lnTo>
                      <a:pt x="162" y="16"/>
                    </a:lnTo>
                    <a:lnTo>
                      <a:pt x="154" y="16"/>
                    </a:lnTo>
                    <a:lnTo>
                      <a:pt x="150" y="14"/>
                    </a:lnTo>
                    <a:lnTo>
                      <a:pt x="148" y="6"/>
                    </a:lnTo>
                    <a:lnTo>
                      <a:pt x="144" y="6"/>
                    </a:lnTo>
                    <a:lnTo>
                      <a:pt x="142" y="4"/>
                    </a:lnTo>
                    <a:lnTo>
                      <a:pt x="136" y="4"/>
                    </a:lnTo>
                    <a:lnTo>
                      <a:pt x="130" y="0"/>
                    </a:lnTo>
                    <a:lnTo>
                      <a:pt x="134" y="8"/>
                    </a:lnTo>
                    <a:lnTo>
                      <a:pt x="132" y="16"/>
                    </a:lnTo>
                    <a:lnTo>
                      <a:pt x="130" y="22"/>
                    </a:lnTo>
                    <a:lnTo>
                      <a:pt x="126" y="24"/>
                    </a:lnTo>
                    <a:lnTo>
                      <a:pt x="118" y="22"/>
                    </a:lnTo>
                    <a:lnTo>
                      <a:pt x="116" y="22"/>
                    </a:lnTo>
                    <a:lnTo>
                      <a:pt x="112" y="22"/>
                    </a:lnTo>
                    <a:lnTo>
                      <a:pt x="112" y="24"/>
                    </a:lnTo>
                    <a:lnTo>
                      <a:pt x="112" y="28"/>
                    </a:lnTo>
                    <a:lnTo>
                      <a:pt x="112" y="34"/>
                    </a:lnTo>
                    <a:lnTo>
                      <a:pt x="106" y="32"/>
                    </a:lnTo>
                    <a:lnTo>
                      <a:pt x="98" y="24"/>
                    </a:lnTo>
                    <a:lnTo>
                      <a:pt x="98" y="26"/>
                    </a:lnTo>
                    <a:lnTo>
                      <a:pt x="94" y="32"/>
                    </a:lnTo>
                    <a:lnTo>
                      <a:pt x="90" y="42"/>
                    </a:lnTo>
                    <a:lnTo>
                      <a:pt x="90" y="46"/>
                    </a:lnTo>
                    <a:lnTo>
                      <a:pt x="86" y="50"/>
                    </a:lnTo>
                    <a:lnTo>
                      <a:pt x="82" y="52"/>
                    </a:lnTo>
                    <a:lnTo>
                      <a:pt x="80" y="58"/>
                    </a:lnTo>
                    <a:lnTo>
                      <a:pt x="78" y="60"/>
                    </a:lnTo>
                    <a:lnTo>
                      <a:pt x="72" y="60"/>
                    </a:lnTo>
                    <a:lnTo>
                      <a:pt x="70" y="60"/>
                    </a:lnTo>
                    <a:lnTo>
                      <a:pt x="70" y="62"/>
                    </a:lnTo>
                    <a:lnTo>
                      <a:pt x="70" y="70"/>
                    </a:lnTo>
                    <a:lnTo>
                      <a:pt x="68" y="80"/>
                    </a:lnTo>
                    <a:lnTo>
                      <a:pt x="62" y="88"/>
                    </a:lnTo>
                    <a:lnTo>
                      <a:pt x="58" y="94"/>
                    </a:lnTo>
                    <a:lnTo>
                      <a:pt x="52" y="96"/>
                    </a:lnTo>
                    <a:lnTo>
                      <a:pt x="54" y="104"/>
                    </a:lnTo>
                    <a:lnTo>
                      <a:pt x="54" y="112"/>
                    </a:lnTo>
                    <a:lnTo>
                      <a:pt x="52" y="118"/>
                    </a:lnTo>
                    <a:lnTo>
                      <a:pt x="50" y="118"/>
                    </a:lnTo>
                    <a:lnTo>
                      <a:pt x="44" y="114"/>
                    </a:lnTo>
                    <a:lnTo>
                      <a:pt x="42" y="114"/>
                    </a:lnTo>
                    <a:lnTo>
                      <a:pt x="40" y="114"/>
                    </a:lnTo>
                    <a:lnTo>
                      <a:pt x="32" y="116"/>
                    </a:lnTo>
                    <a:lnTo>
                      <a:pt x="30" y="118"/>
                    </a:lnTo>
                    <a:lnTo>
                      <a:pt x="26" y="122"/>
                    </a:lnTo>
                    <a:lnTo>
                      <a:pt x="24" y="130"/>
                    </a:lnTo>
                    <a:lnTo>
                      <a:pt x="18" y="134"/>
                    </a:lnTo>
                    <a:lnTo>
                      <a:pt x="18" y="136"/>
                    </a:lnTo>
                    <a:lnTo>
                      <a:pt x="16" y="140"/>
                    </a:lnTo>
                    <a:lnTo>
                      <a:pt x="14" y="142"/>
                    </a:lnTo>
                    <a:lnTo>
                      <a:pt x="12" y="144"/>
                    </a:lnTo>
                    <a:lnTo>
                      <a:pt x="14" y="150"/>
                    </a:lnTo>
                    <a:lnTo>
                      <a:pt x="14" y="154"/>
                    </a:lnTo>
                    <a:lnTo>
                      <a:pt x="14" y="160"/>
                    </a:lnTo>
                    <a:lnTo>
                      <a:pt x="14" y="168"/>
                    </a:lnTo>
                    <a:lnTo>
                      <a:pt x="14" y="172"/>
                    </a:lnTo>
                    <a:lnTo>
                      <a:pt x="14" y="180"/>
                    </a:lnTo>
                    <a:lnTo>
                      <a:pt x="12" y="186"/>
                    </a:lnTo>
                    <a:lnTo>
                      <a:pt x="14" y="188"/>
                    </a:lnTo>
                    <a:lnTo>
                      <a:pt x="16" y="190"/>
                    </a:lnTo>
                    <a:lnTo>
                      <a:pt x="16" y="196"/>
                    </a:lnTo>
                    <a:lnTo>
                      <a:pt x="18" y="202"/>
                    </a:lnTo>
                    <a:lnTo>
                      <a:pt x="16" y="206"/>
                    </a:lnTo>
                    <a:lnTo>
                      <a:pt x="12" y="206"/>
                    </a:lnTo>
                    <a:lnTo>
                      <a:pt x="12" y="216"/>
                    </a:lnTo>
                    <a:lnTo>
                      <a:pt x="8" y="222"/>
                    </a:lnTo>
                    <a:lnTo>
                      <a:pt x="12" y="224"/>
                    </a:lnTo>
                    <a:lnTo>
                      <a:pt x="14" y="230"/>
                    </a:lnTo>
                    <a:lnTo>
                      <a:pt x="12" y="232"/>
                    </a:lnTo>
                    <a:lnTo>
                      <a:pt x="8" y="234"/>
                    </a:lnTo>
                    <a:lnTo>
                      <a:pt x="8" y="238"/>
                    </a:lnTo>
                    <a:lnTo>
                      <a:pt x="6" y="238"/>
                    </a:lnTo>
                    <a:lnTo>
                      <a:pt x="4" y="240"/>
                    </a:lnTo>
                    <a:lnTo>
                      <a:pt x="6" y="242"/>
                    </a:lnTo>
                    <a:lnTo>
                      <a:pt x="6" y="248"/>
                    </a:lnTo>
                    <a:lnTo>
                      <a:pt x="8" y="252"/>
                    </a:lnTo>
                    <a:lnTo>
                      <a:pt x="8" y="258"/>
                    </a:lnTo>
                    <a:lnTo>
                      <a:pt x="6" y="260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0"/>
                    </a:lnTo>
                    <a:close/>
                    <a:moveTo>
                      <a:pt x="50" y="260"/>
                    </a:moveTo>
                    <a:lnTo>
                      <a:pt x="50" y="260"/>
                    </a:lnTo>
                    <a:lnTo>
                      <a:pt x="50" y="266"/>
                    </a:lnTo>
                    <a:lnTo>
                      <a:pt x="50" y="270"/>
                    </a:lnTo>
                    <a:lnTo>
                      <a:pt x="44" y="270"/>
                    </a:lnTo>
                    <a:lnTo>
                      <a:pt x="48" y="268"/>
                    </a:lnTo>
                    <a:lnTo>
                      <a:pt x="50" y="260"/>
                    </a:lnTo>
                    <a:lnTo>
                      <a:pt x="50" y="260"/>
                    </a:lnTo>
                    <a:lnTo>
                      <a:pt x="50" y="260"/>
                    </a:lnTo>
                    <a:close/>
                    <a:moveTo>
                      <a:pt x="50" y="346"/>
                    </a:moveTo>
                    <a:lnTo>
                      <a:pt x="50" y="346"/>
                    </a:lnTo>
                    <a:lnTo>
                      <a:pt x="50" y="352"/>
                    </a:lnTo>
                    <a:lnTo>
                      <a:pt x="58" y="352"/>
                    </a:lnTo>
                    <a:lnTo>
                      <a:pt x="54" y="350"/>
                    </a:lnTo>
                    <a:lnTo>
                      <a:pt x="50" y="346"/>
                    </a:lnTo>
                    <a:lnTo>
                      <a:pt x="50" y="346"/>
                    </a:lnTo>
                    <a:lnTo>
                      <a:pt x="50" y="346"/>
                    </a:lnTo>
                    <a:close/>
                    <a:moveTo>
                      <a:pt x="112" y="284"/>
                    </a:moveTo>
                    <a:lnTo>
                      <a:pt x="112" y="288"/>
                    </a:lnTo>
                    <a:lnTo>
                      <a:pt x="104" y="288"/>
                    </a:lnTo>
                    <a:lnTo>
                      <a:pt x="100" y="296"/>
                    </a:lnTo>
                    <a:lnTo>
                      <a:pt x="98" y="310"/>
                    </a:lnTo>
                    <a:lnTo>
                      <a:pt x="104" y="312"/>
                    </a:lnTo>
                    <a:lnTo>
                      <a:pt x="112" y="294"/>
                    </a:lnTo>
                    <a:lnTo>
                      <a:pt x="114" y="286"/>
                    </a:lnTo>
                    <a:lnTo>
                      <a:pt x="114" y="284"/>
                    </a:lnTo>
                    <a:lnTo>
                      <a:pt x="112" y="284"/>
                    </a:lnTo>
                    <a:lnTo>
                      <a:pt x="112" y="284"/>
                    </a:lnTo>
                    <a:lnTo>
                      <a:pt x="112" y="284"/>
                    </a:lnTo>
                    <a:close/>
                    <a:moveTo>
                      <a:pt x="48" y="274"/>
                    </a:moveTo>
                    <a:lnTo>
                      <a:pt x="48" y="274"/>
                    </a:lnTo>
                    <a:lnTo>
                      <a:pt x="48" y="276"/>
                    </a:lnTo>
                    <a:lnTo>
                      <a:pt x="44" y="278"/>
                    </a:lnTo>
                    <a:lnTo>
                      <a:pt x="44" y="274"/>
                    </a:lnTo>
                    <a:lnTo>
                      <a:pt x="48" y="274"/>
                    </a:lnTo>
                    <a:lnTo>
                      <a:pt x="48" y="274"/>
                    </a:lnTo>
                    <a:lnTo>
                      <a:pt x="48" y="274"/>
                    </a:lnTo>
                    <a:close/>
                    <a:moveTo>
                      <a:pt x="86" y="242"/>
                    </a:moveTo>
                    <a:lnTo>
                      <a:pt x="86" y="242"/>
                    </a:lnTo>
                    <a:lnTo>
                      <a:pt x="90" y="242"/>
                    </a:lnTo>
                    <a:lnTo>
                      <a:pt x="94" y="244"/>
                    </a:lnTo>
                    <a:lnTo>
                      <a:pt x="94" y="248"/>
                    </a:lnTo>
                    <a:lnTo>
                      <a:pt x="86" y="244"/>
                    </a:lnTo>
                    <a:lnTo>
                      <a:pt x="82" y="242"/>
                    </a:lnTo>
                    <a:lnTo>
                      <a:pt x="86" y="242"/>
                    </a:lnTo>
                    <a:lnTo>
                      <a:pt x="86" y="242"/>
                    </a:lnTo>
                    <a:lnTo>
                      <a:pt x="86" y="242"/>
                    </a:lnTo>
                    <a:close/>
                    <a:moveTo>
                      <a:pt x="32" y="242"/>
                    </a:moveTo>
                    <a:lnTo>
                      <a:pt x="32" y="242"/>
                    </a:lnTo>
                    <a:lnTo>
                      <a:pt x="36" y="244"/>
                    </a:lnTo>
                    <a:lnTo>
                      <a:pt x="40" y="250"/>
                    </a:lnTo>
                    <a:lnTo>
                      <a:pt x="42" y="256"/>
                    </a:lnTo>
                    <a:lnTo>
                      <a:pt x="40" y="258"/>
                    </a:lnTo>
                    <a:lnTo>
                      <a:pt x="32" y="262"/>
                    </a:lnTo>
                    <a:lnTo>
                      <a:pt x="16" y="268"/>
                    </a:lnTo>
                    <a:lnTo>
                      <a:pt x="16" y="258"/>
                    </a:lnTo>
                    <a:lnTo>
                      <a:pt x="26" y="252"/>
                    </a:lnTo>
                    <a:lnTo>
                      <a:pt x="32" y="242"/>
                    </a:lnTo>
                    <a:lnTo>
                      <a:pt x="32" y="242"/>
                    </a:lnTo>
                    <a:lnTo>
                      <a:pt x="32" y="242"/>
                    </a:lnTo>
                    <a:close/>
                  </a:path>
                </a:pathLst>
              </a:custGeom>
              <a:solidFill>
                <a:srgbClr val="415463"/>
              </a:solidFill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7" name="Freeform 1501"/>
              <p:cNvSpPr/>
              <p:nvPr/>
            </p:nvSpPr>
            <p:spPr bwMode="auto">
              <a:xfrm>
                <a:off x="1371600" y="5191125"/>
                <a:ext cx="28575" cy="44450"/>
              </a:xfrm>
              <a:custGeom>
                <a:gdLst>
                  <a:gd fmla="*/ 14 w 18" name="T0"/>
                  <a:gd fmla="*/ 18 h 28" name="T1"/>
                  <a:gd fmla="*/ 14 w 18" name="T2"/>
                  <a:gd fmla="*/ 18 h 28" name="T3"/>
                  <a:gd fmla="*/ 18 w 18" name="T4"/>
                  <a:gd fmla="*/ 8 h 28" name="T5"/>
                  <a:gd fmla="*/ 14 w 18" name="T6"/>
                  <a:gd fmla="*/ 4 h 28" name="T7"/>
                  <a:gd fmla="*/ 10 w 18" name="T8"/>
                  <a:gd fmla="*/ 0 h 28" name="T9"/>
                  <a:gd fmla="*/ 6 w 18" name="T10"/>
                  <a:gd fmla="*/ 4 h 28" name="T11"/>
                  <a:gd fmla="*/ 4 w 18" name="T12"/>
                  <a:gd fmla="*/ 4 h 28" name="T13"/>
                  <a:gd fmla="*/ 2 w 18" name="T14"/>
                  <a:gd fmla="*/ 4 h 28" name="T15"/>
                  <a:gd fmla="*/ 0 w 18" name="T16"/>
                  <a:gd fmla="*/ 4 h 28" name="T17"/>
                  <a:gd fmla="*/ 0 w 18" name="T18"/>
                  <a:gd fmla="*/ 10 h 28" name="T19"/>
                  <a:gd fmla="*/ 0 w 18" name="T20"/>
                  <a:gd fmla="*/ 16 h 28" name="T21"/>
                  <a:gd fmla="*/ 0 w 18" name="T22"/>
                  <a:gd fmla="*/ 18 h 28" name="T23"/>
                  <a:gd fmla="*/ 2 w 18" name="T24"/>
                  <a:gd fmla="*/ 24 h 28" name="T25"/>
                  <a:gd fmla="*/ 4 w 18" name="T26"/>
                  <a:gd fmla="*/ 24 h 28" name="T27"/>
                  <a:gd fmla="*/ 14 w 18" name="T28"/>
                  <a:gd fmla="*/ 28 h 28" name="T29"/>
                  <a:gd fmla="*/ 14 w 18" name="T30"/>
                  <a:gd fmla="*/ 18 h 28" name="T31"/>
                  <a:gd fmla="*/ 14 w 18" name="T32"/>
                  <a:gd fmla="*/ 18 h 28" name="T33"/>
                  <a:gd fmla="*/ 14 w 18" name="T34"/>
                  <a:gd fmla="*/ 18 h 28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28" w="18">
                    <a:moveTo>
                      <a:pt x="14" y="18"/>
                    </a:moveTo>
                    <a:lnTo>
                      <a:pt x="14" y="18"/>
                    </a:lnTo>
                    <a:lnTo>
                      <a:pt x="18" y="8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14" y="2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8" name="Freeform 1502"/>
              <p:cNvSpPr/>
              <p:nvPr/>
            </p:nvSpPr>
            <p:spPr bwMode="auto">
              <a:xfrm>
                <a:off x="1158875" y="3771900"/>
                <a:ext cx="403225" cy="568325"/>
              </a:xfrm>
              <a:custGeom>
                <a:gdLst>
                  <a:gd fmla="*/ 228 w 254" name="T0"/>
                  <a:gd fmla="*/ 66 h 358" name="T1"/>
                  <a:gd fmla="*/ 228 w 254" name="T2"/>
                  <a:gd fmla="*/ 36 h 358" name="T3"/>
                  <a:gd fmla="*/ 224 w 254" name="T4"/>
                  <a:gd fmla="*/ 18 h 358" name="T5"/>
                  <a:gd fmla="*/ 208 w 254" name="T6"/>
                  <a:gd fmla="*/ 2 h 358" name="T7"/>
                  <a:gd fmla="*/ 192 w 254" name="T8"/>
                  <a:gd fmla="*/ 2 h 358" name="T9"/>
                  <a:gd fmla="*/ 182 w 254" name="T10"/>
                  <a:gd fmla="*/ 24 h 358" name="T11"/>
                  <a:gd fmla="*/ 162 w 254" name="T12"/>
                  <a:gd fmla="*/ 24 h 358" name="T13"/>
                  <a:gd fmla="*/ 54 w 254" name="T14"/>
                  <a:gd fmla="*/ 20 h 358" name="T15"/>
                  <a:gd fmla="*/ 38 w 254" name="T16"/>
                  <a:gd fmla="*/ 70 h 358" name="T17"/>
                  <a:gd fmla="*/ 28 w 254" name="T18"/>
                  <a:gd fmla="*/ 138 h 358" name="T19"/>
                  <a:gd fmla="*/ 18 w 254" name="T20"/>
                  <a:gd fmla="*/ 144 h 358" name="T21"/>
                  <a:gd fmla="*/ 16 w 254" name="T22"/>
                  <a:gd fmla="*/ 156 h 358" name="T23"/>
                  <a:gd fmla="*/ 12 w 254" name="T24"/>
                  <a:gd fmla="*/ 166 h 358" name="T25"/>
                  <a:gd fmla="*/ 4 w 254" name="T26"/>
                  <a:gd fmla="*/ 176 h 358" name="T27"/>
                  <a:gd fmla="*/ 0 w 254" name="T28"/>
                  <a:gd fmla="*/ 186 h 358" name="T29"/>
                  <a:gd fmla="*/ 2 w 254" name="T30"/>
                  <a:gd fmla="*/ 192 h 358" name="T31"/>
                  <a:gd fmla="*/ 12 w 254" name="T32"/>
                  <a:gd fmla="*/ 194 h 358" name="T33"/>
                  <a:gd fmla="*/ 10 w 254" name="T34"/>
                  <a:gd fmla="*/ 204 h 358" name="T35"/>
                  <a:gd fmla="*/ 10 w 254" name="T36"/>
                  <a:gd fmla="*/ 212 h 358" name="T37"/>
                  <a:gd fmla="*/ 16 w 254" name="T38"/>
                  <a:gd fmla="*/ 226 h 358" name="T39"/>
                  <a:gd fmla="*/ 20 w 254" name="T40"/>
                  <a:gd fmla="*/ 248 h 358" name="T41"/>
                  <a:gd fmla="*/ 28 w 254" name="T42"/>
                  <a:gd fmla="*/ 262 h 358" name="T43"/>
                  <a:gd fmla="*/ 36 w 254" name="T44"/>
                  <a:gd fmla="*/ 274 h 358" name="T45"/>
                  <a:gd fmla="*/ 40 w 254" name="T46"/>
                  <a:gd fmla="*/ 282 h 358" name="T47"/>
                  <a:gd fmla="*/ 52 w 254" name="T48"/>
                  <a:gd fmla="*/ 286 h 358" name="T49"/>
                  <a:gd fmla="*/ 62 w 254" name="T50"/>
                  <a:gd fmla="*/ 292 h 358" name="T51"/>
                  <a:gd fmla="*/ 66 w 254" name="T52"/>
                  <a:gd fmla="*/ 302 h 358" name="T53"/>
                  <a:gd fmla="*/ 76 w 254" name="T54"/>
                  <a:gd fmla="*/ 314 h 358" name="T55"/>
                  <a:gd fmla="*/ 82 w 254" name="T56"/>
                  <a:gd fmla="*/ 324 h 358" name="T57"/>
                  <a:gd fmla="*/ 90 w 254" name="T58"/>
                  <a:gd fmla="*/ 340 h 358" name="T59"/>
                  <a:gd fmla="*/ 98 w 254" name="T60"/>
                  <a:gd fmla="*/ 336 h 358" name="T61"/>
                  <a:gd fmla="*/ 108 w 254" name="T62"/>
                  <a:gd fmla="*/ 340 h 358" name="T63"/>
                  <a:gd fmla="*/ 116 w 254" name="T64"/>
                  <a:gd fmla="*/ 336 h 358" name="T65"/>
                  <a:gd fmla="*/ 134 w 254" name="T66"/>
                  <a:gd fmla="*/ 354 h 358" name="T67"/>
                  <a:gd fmla="*/ 146 w 254" name="T68"/>
                  <a:gd fmla="*/ 358 h 358" name="T69"/>
                  <a:gd fmla="*/ 156 w 254" name="T70"/>
                  <a:gd fmla="*/ 350 h 358" name="T71"/>
                  <a:gd fmla="*/ 166 w 254" name="T72"/>
                  <a:gd fmla="*/ 350 h 358" name="T73"/>
                  <a:gd fmla="*/ 178 w 254" name="T74"/>
                  <a:gd fmla="*/ 348 h 358" name="T75"/>
                  <a:gd fmla="*/ 196 w 254" name="T76"/>
                  <a:gd fmla="*/ 342 h 358" name="T77"/>
                  <a:gd fmla="*/ 210 w 254" name="T78"/>
                  <a:gd fmla="*/ 342 h 358" name="T79"/>
                  <a:gd fmla="*/ 206 w 254" name="T80"/>
                  <a:gd fmla="*/ 336 h 358" name="T81"/>
                  <a:gd fmla="*/ 196 w 254" name="T82"/>
                  <a:gd fmla="*/ 330 h 358" name="T83"/>
                  <a:gd fmla="*/ 188 w 254" name="T84"/>
                  <a:gd fmla="*/ 310 h 358" name="T85"/>
                  <a:gd fmla="*/ 174 w 254" name="T86"/>
                  <a:gd fmla="*/ 294 h 358" name="T87"/>
                  <a:gd fmla="*/ 162 w 254" name="T88"/>
                  <a:gd fmla="*/ 292 h 358" name="T89"/>
                  <a:gd fmla="*/ 166 w 254" name="T90"/>
                  <a:gd fmla="*/ 282 h 358" name="T91"/>
                  <a:gd fmla="*/ 178 w 254" name="T92"/>
                  <a:gd fmla="*/ 268 h 358" name="T93"/>
                  <a:gd fmla="*/ 184 w 254" name="T94"/>
                  <a:gd fmla="*/ 236 h 358" name="T95"/>
                  <a:gd fmla="*/ 196 w 254" name="T96"/>
                  <a:gd fmla="*/ 220 h 358" name="T97"/>
                  <a:gd fmla="*/ 202 w 254" name="T98"/>
                  <a:gd fmla="*/ 202 h 358" name="T99"/>
                  <a:gd fmla="*/ 208 w 254" name="T100"/>
                  <a:gd fmla="*/ 186 h 358" name="T101"/>
                  <a:gd fmla="*/ 220 w 254" name="T102"/>
                  <a:gd fmla="*/ 162 h 358" name="T103"/>
                  <a:gd fmla="*/ 220 w 254" name="T104"/>
                  <a:gd fmla="*/ 140 h 358" name="T105"/>
                  <a:gd fmla="*/ 226 w 254" name="T106"/>
                  <a:gd fmla="*/ 116 h 358" name="T107"/>
                  <a:gd fmla="*/ 232 w 254" name="T108"/>
                  <a:gd fmla="*/ 108 h 358" name="T109"/>
                  <a:gd fmla="*/ 238 w 254" name="T110"/>
                  <a:gd fmla="*/ 98 h 358" name="T111"/>
                  <a:gd fmla="*/ 254 w 254" name="T112"/>
                  <a:gd fmla="*/ 90 h 358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358" w="254">
                    <a:moveTo>
                      <a:pt x="254" y="90"/>
                    </a:moveTo>
                    <a:lnTo>
                      <a:pt x="248" y="90"/>
                    </a:lnTo>
                    <a:lnTo>
                      <a:pt x="228" y="66"/>
                    </a:lnTo>
                    <a:lnTo>
                      <a:pt x="226" y="56"/>
                    </a:lnTo>
                    <a:lnTo>
                      <a:pt x="228" y="46"/>
                    </a:lnTo>
                    <a:lnTo>
                      <a:pt x="228" y="36"/>
                    </a:lnTo>
                    <a:lnTo>
                      <a:pt x="228" y="26"/>
                    </a:lnTo>
                    <a:lnTo>
                      <a:pt x="224" y="24"/>
                    </a:lnTo>
                    <a:lnTo>
                      <a:pt x="224" y="18"/>
                    </a:lnTo>
                    <a:lnTo>
                      <a:pt x="224" y="12"/>
                    </a:lnTo>
                    <a:lnTo>
                      <a:pt x="216" y="8"/>
                    </a:lnTo>
                    <a:lnTo>
                      <a:pt x="208" y="2"/>
                    </a:lnTo>
                    <a:lnTo>
                      <a:pt x="208" y="0"/>
                    </a:lnTo>
                    <a:lnTo>
                      <a:pt x="198" y="2"/>
                    </a:lnTo>
                    <a:lnTo>
                      <a:pt x="192" y="2"/>
                    </a:lnTo>
                    <a:lnTo>
                      <a:pt x="190" y="12"/>
                    </a:lnTo>
                    <a:lnTo>
                      <a:pt x="184" y="16"/>
                    </a:lnTo>
                    <a:lnTo>
                      <a:pt x="182" y="24"/>
                    </a:lnTo>
                    <a:lnTo>
                      <a:pt x="178" y="26"/>
                    </a:lnTo>
                    <a:lnTo>
                      <a:pt x="174" y="24"/>
                    </a:lnTo>
                    <a:lnTo>
                      <a:pt x="162" y="24"/>
                    </a:lnTo>
                    <a:lnTo>
                      <a:pt x="162" y="18"/>
                    </a:lnTo>
                    <a:lnTo>
                      <a:pt x="156" y="24"/>
                    </a:lnTo>
                    <a:lnTo>
                      <a:pt x="54" y="20"/>
                    </a:lnTo>
                    <a:lnTo>
                      <a:pt x="54" y="56"/>
                    </a:lnTo>
                    <a:lnTo>
                      <a:pt x="38" y="56"/>
                    </a:lnTo>
                    <a:lnTo>
                      <a:pt x="38" y="70"/>
                    </a:lnTo>
                    <a:lnTo>
                      <a:pt x="38" y="138"/>
                    </a:lnTo>
                    <a:lnTo>
                      <a:pt x="36" y="138"/>
                    </a:lnTo>
                    <a:lnTo>
                      <a:pt x="28" y="138"/>
                    </a:lnTo>
                    <a:lnTo>
                      <a:pt x="26" y="136"/>
                    </a:lnTo>
                    <a:lnTo>
                      <a:pt x="22" y="138"/>
                    </a:lnTo>
                    <a:lnTo>
                      <a:pt x="18" y="144"/>
                    </a:lnTo>
                    <a:lnTo>
                      <a:pt x="18" y="148"/>
                    </a:lnTo>
                    <a:lnTo>
                      <a:pt x="18" y="152"/>
                    </a:lnTo>
                    <a:lnTo>
                      <a:pt x="16" y="156"/>
                    </a:lnTo>
                    <a:lnTo>
                      <a:pt x="12" y="158"/>
                    </a:lnTo>
                    <a:lnTo>
                      <a:pt x="12" y="162"/>
                    </a:lnTo>
                    <a:lnTo>
                      <a:pt x="12" y="166"/>
                    </a:lnTo>
                    <a:lnTo>
                      <a:pt x="10" y="172"/>
                    </a:lnTo>
                    <a:lnTo>
                      <a:pt x="8" y="174"/>
                    </a:lnTo>
                    <a:lnTo>
                      <a:pt x="4" y="176"/>
                    </a:lnTo>
                    <a:lnTo>
                      <a:pt x="4" y="182"/>
                    </a:lnTo>
                    <a:lnTo>
                      <a:pt x="2" y="184"/>
                    </a:lnTo>
                    <a:lnTo>
                      <a:pt x="0" y="186"/>
                    </a:lnTo>
                    <a:lnTo>
                      <a:pt x="0" y="190"/>
                    </a:lnTo>
                    <a:lnTo>
                      <a:pt x="0" y="192"/>
                    </a:lnTo>
                    <a:lnTo>
                      <a:pt x="2" y="192"/>
                    </a:lnTo>
                    <a:lnTo>
                      <a:pt x="8" y="192"/>
                    </a:lnTo>
                    <a:lnTo>
                      <a:pt x="10" y="192"/>
                    </a:lnTo>
                    <a:lnTo>
                      <a:pt x="12" y="194"/>
                    </a:lnTo>
                    <a:lnTo>
                      <a:pt x="12" y="198"/>
                    </a:lnTo>
                    <a:lnTo>
                      <a:pt x="12" y="200"/>
                    </a:lnTo>
                    <a:lnTo>
                      <a:pt x="10" y="204"/>
                    </a:lnTo>
                    <a:lnTo>
                      <a:pt x="10" y="208"/>
                    </a:lnTo>
                    <a:lnTo>
                      <a:pt x="10" y="210"/>
                    </a:lnTo>
                    <a:lnTo>
                      <a:pt x="10" y="212"/>
                    </a:lnTo>
                    <a:lnTo>
                      <a:pt x="10" y="218"/>
                    </a:lnTo>
                    <a:lnTo>
                      <a:pt x="12" y="220"/>
                    </a:lnTo>
                    <a:lnTo>
                      <a:pt x="16" y="226"/>
                    </a:lnTo>
                    <a:lnTo>
                      <a:pt x="22" y="236"/>
                    </a:lnTo>
                    <a:lnTo>
                      <a:pt x="22" y="246"/>
                    </a:lnTo>
                    <a:lnTo>
                      <a:pt x="20" y="248"/>
                    </a:lnTo>
                    <a:lnTo>
                      <a:pt x="26" y="250"/>
                    </a:lnTo>
                    <a:lnTo>
                      <a:pt x="28" y="256"/>
                    </a:lnTo>
                    <a:lnTo>
                      <a:pt x="28" y="262"/>
                    </a:lnTo>
                    <a:lnTo>
                      <a:pt x="28" y="266"/>
                    </a:lnTo>
                    <a:lnTo>
                      <a:pt x="30" y="268"/>
                    </a:lnTo>
                    <a:lnTo>
                      <a:pt x="36" y="274"/>
                    </a:lnTo>
                    <a:lnTo>
                      <a:pt x="38" y="278"/>
                    </a:lnTo>
                    <a:lnTo>
                      <a:pt x="38" y="282"/>
                    </a:lnTo>
                    <a:lnTo>
                      <a:pt x="40" y="282"/>
                    </a:lnTo>
                    <a:lnTo>
                      <a:pt x="46" y="282"/>
                    </a:lnTo>
                    <a:lnTo>
                      <a:pt x="48" y="284"/>
                    </a:lnTo>
                    <a:lnTo>
                      <a:pt x="52" y="286"/>
                    </a:lnTo>
                    <a:lnTo>
                      <a:pt x="54" y="290"/>
                    </a:lnTo>
                    <a:lnTo>
                      <a:pt x="58" y="290"/>
                    </a:lnTo>
                    <a:lnTo>
                      <a:pt x="62" y="292"/>
                    </a:lnTo>
                    <a:lnTo>
                      <a:pt x="62" y="296"/>
                    </a:lnTo>
                    <a:lnTo>
                      <a:pt x="64" y="300"/>
                    </a:lnTo>
                    <a:lnTo>
                      <a:pt x="66" y="302"/>
                    </a:lnTo>
                    <a:lnTo>
                      <a:pt x="74" y="304"/>
                    </a:lnTo>
                    <a:lnTo>
                      <a:pt x="76" y="310"/>
                    </a:lnTo>
                    <a:lnTo>
                      <a:pt x="76" y="314"/>
                    </a:lnTo>
                    <a:lnTo>
                      <a:pt x="80" y="320"/>
                    </a:lnTo>
                    <a:lnTo>
                      <a:pt x="82" y="322"/>
                    </a:lnTo>
                    <a:lnTo>
                      <a:pt x="82" y="324"/>
                    </a:lnTo>
                    <a:lnTo>
                      <a:pt x="88" y="332"/>
                    </a:lnTo>
                    <a:lnTo>
                      <a:pt x="88" y="336"/>
                    </a:lnTo>
                    <a:lnTo>
                      <a:pt x="90" y="340"/>
                    </a:lnTo>
                    <a:lnTo>
                      <a:pt x="92" y="340"/>
                    </a:lnTo>
                    <a:lnTo>
                      <a:pt x="94" y="336"/>
                    </a:lnTo>
                    <a:lnTo>
                      <a:pt x="98" y="336"/>
                    </a:lnTo>
                    <a:lnTo>
                      <a:pt x="100" y="336"/>
                    </a:lnTo>
                    <a:lnTo>
                      <a:pt x="106" y="340"/>
                    </a:lnTo>
                    <a:lnTo>
                      <a:pt x="108" y="340"/>
                    </a:lnTo>
                    <a:lnTo>
                      <a:pt x="110" y="338"/>
                    </a:lnTo>
                    <a:lnTo>
                      <a:pt x="112" y="336"/>
                    </a:lnTo>
                    <a:lnTo>
                      <a:pt x="116" y="336"/>
                    </a:lnTo>
                    <a:lnTo>
                      <a:pt x="118" y="340"/>
                    </a:lnTo>
                    <a:lnTo>
                      <a:pt x="124" y="348"/>
                    </a:lnTo>
                    <a:lnTo>
                      <a:pt x="134" y="354"/>
                    </a:lnTo>
                    <a:lnTo>
                      <a:pt x="136" y="356"/>
                    </a:lnTo>
                    <a:lnTo>
                      <a:pt x="138" y="354"/>
                    </a:lnTo>
                    <a:lnTo>
                      <a:pt x="146" y="358"/>
                    </a:lnTo>
                    <a:lnTo>
                      <a:pt x="148" y="354"/>
                    </a:lnTo>
                    <a:lnTo>
                      <a:pt x="154" y="354"/>
                    </a:lnTo>
                    <a:lnTo>
                      <a:pt x="156" y="350"/>
                    </a:lnTo>
                    <a:lnTo>
                      <a:pt x="160" y="350"/>
                    </a:lnTo>
                    <a:lnTo>
                      <a:pt x="162" y="350"/>
                    </a:lnTo>
                    <a:lnTo>
                      <a:pt x="166" y="350"/>
                    </a:lnTo>
                    <a:lnTo>
                      <a:pt x="170" y="350"/>
                    </a:lnTo>
                    <a:lnTo>
                      <a:pt x="172" y="354"/>
                    </a:lnTo>
                    <a:lnTo>
                      <a:pt x="178" y="348"/>
                    </a:lnTo>
                    <a:lnTo>
                      <a:pt x="184" y="348"/>
                    </a:lnTo>
                    <a:lnTo>
                      <a:pt x="190" y="342"/>
                    </a:lnTo>
                    <a:lnTo>
                      <a:pt x="196" y="342"/>
                    </a:lnTo>
                    <a:lnTo>
                      <a:pt x="202" y="342"/>
                    </a:lnTo>
                    <a:lnTo>
                      <a:pt x="210" y="348"/>
                    </a:lnTo>
                    <a:lnTo>
                      <a:pt x="210" y="342"/>
                    </a:lnTo>
                    <a:lnTo>
                      <a:pt x="210" y="340"/>
                    </a:lnTo>
                    <a:lnTo>
                      <a:pt x="208" y="338"/>
                    </a:lnTo>
                    <a:lnTo>
                      <a:pt x="206" y="336"/>
                    </a:lnTo>
                    <a:lnTo>
                      <a:pt x="202" y="336"/>
                    </a:lnTo>
                    <a:lnTo>
                      <a:pt x="198" y="336"/>
                    </a:lnTo>
                    <a:lnTo>
                      <a:pt x="196" y="330"/>
                    </a:lnTo>
                    <a:lnTo>
                      <a:pt x="190" y="322"/>
                    </a:lnTo>
                    <a:lnTo>
                      <a:pt x="188" y="314"/>
                    </a:lnTo>
                    <a:lnTo>
                      <a:pt x="188" y="310"/>
                    </a:lnTo>
                    <a:lnTo>
                      <a:pt x="184" y="308"/>
                    </a:lnTo>
                    <a:lnTo>
                      <a:pt x="178" y="300"/>
                    </a:lnTo>
                    <a:lnTo>
                      <a:pt x="174" y="294"/>
                    </a:lnTo>
                    <a:lnTo>
                      <a:pt x="170" y="294"/>
                    </a:lnTo>
                    <a:lnTo>
                      <a:pt x="164" y="292"/>
                    </a:lnTo>
                    <a:lnTo>
                      <a:pt x="162" y="292"/>
                    </a:lnTo>
                    <a:lnTo>
                      <a:pt x="160" y="292"/>
                    </a:lnTo>
                    <a:lnTo>
                      <a:pt x="162" y="282"/>
                    </a:lnTo>
                    <a:lnTo>
                      <a:pt x="166" y="282"/>
                    </a:lnTo>
                    <a:lnTo>
                      <a:pt x="172" y="278"/>
                    </a:lnTo>
                    <a:lnTo>
                      <a:pt x="174" y="278"/>
                    </a:lnTo>
                    <a:lnTo>
                      <a:pt x="178" y="268"/>
                    </a:lnTo>
                    <a:lnTo>
                      <a:pt x="178" y="254"/>
                    </a:lnTo>
                    <a:lnTo>
                      <a:pt x="180" y="246"/>
                    </a:lnTo>
                    <a:lnTo>
                      <a:pt x="184" y="236"/>
                    </a:lnTo>
                    <a:lnTo>
                      <a:pt x="184" y="226"/>
                    </a:lnTo>
                    <a:lnTo>
                      <a:pt x="190" y="222"/>
                    </a:lnTo>
                    <a:lnTo>
                      <a:pt x="196" y="220"/>
                    </a:lnTo>
                    <a:lnTo>
                      <a:pt x="198" y="218"/>
                    </a:lnTo>
                    <a:lnTo>
                      <a:pt x="200" y="208"/>
                    </a:lnTo>
                    <a:lnTo>
                      <a:pt x="202" y="202"/>
                    </a:lnTo>
                    <a:lnTo>
                      <a:pt x="206" y="194"/>
                    </a:lnTo>
                    <a:lnTo>
                      <a:pt x="206" y="190"/>
                    </a:lnTo>
                    <a:lnTo>
                      <a:pt x="208" y="186"/>
                    </a:lnTo>
                    <a:lnTo>
                      <a:pt x="214" y="182"/>
                    </a:lnTo>
                    <a:lnTo>
                      <a:pt x="220" y="168"/>
                    </a:lnTo>
                    <a:lnTo>
                      <a:pt x="220" y="162"/>
                    </a:lnTo>
                    <a:lnTo>
                      <a:pt x="220" y="154"/>
                    </a:lnTo>
                    <a:lnTo>
                      <a:pt x="220" y="148"/>
                    </a:lnTo>
                    <a:lnTo>
                      <a:pt x="220" y="140"/>
                    </a:lnTo>
                    <a:lnTo>
                      <a:pt x="224" y="134"/>
                    </a:lnTo>
                    <a:lnTo>
                      <a:pt x="226" y="128"/>
                    </a:lnTo>
                    <a:lnTo>
                      <a:pt x="226" y="116"/>
                    </a:lnTo>
                    <a:lnTo>
                      <a:pt x="226" y="110"/>
                    </a:lnTo>
                    <a:lnTo>
                      <a:pt x="228" y="110"/>
                    </a:lnTo>
                    <a:lnTo>
                      <a:pt x="232" y="108"/>
                    </a:lnTo>
                    <a:lnTo>
                      <a:pt x="232" y="102"/>
                    </a:lnTo>
                    <a:lnTo>
                      <a:pt x="236" y="98"/>
                    </a:lnTo>
                    <a:lnTo>
                      <a:pt x="238" y="98"/>
                    </a:lnTo>
                    <a:lnTo>
                      <a:pt x="246" y="98"/>
                    </a:lnTo>
                    <a:lnTo>
                      <a:pt x="254" y="90"/>
                    </a:lnTo>
                    <a:lnTo>
                      <a:pt x="254" y="90"/>
                    </a:lnTo>
                    <a:lnTo>
                      <a:pt x="254" y="9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9" name="Freeform 1503"/>
              <p:cNvSpPr/>
              <p:nvPr/>
            </p:nvSpPr>
            <p:spPr bwMode="auto">
              <a:xfrm>
                <a:off x="2486025" y="4178300"/>
                <a:ext cx="53975" cy="111125"/>
              </a:xfrm>
              <a:custGeom>
                <a:gdLst>
                  <a:gd fmla="*/ 8 w 34" name="T0"/>
                  <a:gd fmla="*/ 0 h 70" name="T1"/>
                  <a:gd fmla="*/ 8 w 34" name="T2"/>
                  <a:gd fmla="*/ 0 h 70" name="T3"/>
                  <a:gd fmla="*/ 6 w 34" name="T4"/>
                  <a:gd fmla="*/ 2 h 70" name="T5"/>
                  <a:gd fmla="*/ 4 w 34" name="T6"/>
                  <a:gd fmla="*/ 4 h 70" name="T7"/>
                  <a:gd fmla="*/ 6 w 34" name="T8"/>
                  <a:gd fmla="*/ 8 h 70" name="T9"/>
                  <a:gd fmla="*/ 6 w 34" name="T10"/>
                  <a:gd fmla="*/ 10 h 70" name="T11"/>
                  <a:gd fmla="*/ 8 w 34" name="T12"/>
                  <a:gd fmla="*/ 12 h 70" name="T13"/>
                  <a:gd fmla="*/ 0 w 34" name="T14"/>
                  <a:gd fmla="*/ 30 h 70" name="T15"/>
                  <a:gd fmla="*/ 4 w 34" name="T16"/>
                  <a:gd fmla="*/ 38 h 70" name="T17"/>
                  <a:gd fmla="*/ 6 w 34" name="T18"/>
                  <a:gd fmla="*/ 48 h 70" name="T19"/>
                  <a:gd fmla="*/ 8 w 34" name="T20"/>
                  <a:gd fmla="*/ 60 h 70" name="T21"/>
                  <a:gd fmla="*/ 8 w 34" name="T22"/>
                  <a:gd fmla="*/ 66 h 70" name="T23"/>
                  <a:gd fmla="*/ 10 w 34" name="T24"/>
                  <a:gd fmla="*/ 70 h 70" name="T25"/>
                  <a:gd fmla="*/ 14 w 34" name="T26"/>
                  <a:gd fmla="*/ 70 h 70" name="T27"/>
                  <a:gd fmla="*/ 24 w 34" name="T28"/>
                  <a:gd fmla="*/ 64 h 70" name="T29"/>
                  <a:gd fmla="*/ 28 w 34" name="T30"/>
                  <a:gd fmla="*/ 64 h 70" name="T31"/>
                  <a:gd fmla="*/ 30 w 34" name="T32"/>
                  <a:gd fmla="*/ 62 h 70" name="T33"/>
                  <a:gd fmla="*/ 34 w 34" name="T34"/>
                  <a:gd fmla="*/ 54 h 70" name="T35"/>
                  <a:gd fmla="*/ 34 w 34" name="T36"/>
                  <a:gd fmla="*/ 48 h 70" name="T37"/>
                  <a:gd fmla="*/ 30 w 34" name="T38"/>
                  <a:gd fmla="*/ 36 h 70" name="T39"/>
                  <a:gd fmla="*/ 18 w 34" name="T40"/>
                  <a:gd fmla="*/ 12 h 70" name="T41"/>
                  <a:gd fmla="*/ 8 w 34" name="T42"/>
                  <a:gd fmla="*/ 0 h 70" name="T43"/>
                  <a:gd fmla="*/ 8 w 34" name="T44"/>
                  <a:gd fmla="*/ 0 h 70" name="T45"/>
                  <a:gd fmla="*/ 8 w 34" name="T46"/>
                  <a:gd fmla="*/ 0 h 70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70" w="34">
                    <a:moveTo>
                      <a:pt x="8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0" y="30"/>
                    </a:lnTo>
                    <a:lnTo>
                      <a:pt x="4" y="38"/>
                    </a:lnTo>
                    <a:lnTo>
                      <a:pt x="6" y="48"/>
                    </a:lnTo>
                    <a:lnTo>
                      <a:pt x="8" y="60"/>
                    </a:lnTo>
                    <a:lnTo>
                      <a:pt x="8" y="66"/>
                    </a:lnTo>
                    <a:lnTo>
                      <a:pt x="10" y="70"/>
                    </a:lnTo>
                    <a:lnTo>
                      <a:pt x="14" y="70"/>
                    </a:lnTo>
                    <a:lnTo>
                      <a:pt x="24" y="64"/>
                    </a:lnTo>
                    <a:lnTo>
                      <a:pt x="28" y="64"/>
                    </a:lnTo>
                    <a:lnTo>
                      <a:pt x="30" y="62"/>
                    </a:lnTo>
                    <a:lnTo>
                      <a:pt x="34" y="54"/>
                    </a:lnTo>
                    <a:lnTo>
                      <a:pt x="34" y="48"/>
                    </a:lnTo>
                    <a:lnTo>
                      <a:pt x="30" y="36"/>
                    </a:lnTo>
                    <a:lnTo>
                      <a:pt x="18" y="1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0" name="Freeform 1504"/>
              <p:cNvSpPr>
                <a:spLocks noEditPoints="1"/>
              </p:cNvSpPr>
              <p:nvPr/>
            </p:nvSpPr>
            <p:spPr bwMode="auto">
              <a:xfrm>
                <a:off x="276225" y="3133725"/>
                <a:ext cx="508000" cy="517525"/>
              </a:xfrm>
              <a:custGeom>
                <a:gdLst>
                  <a:gd fmla="*/ 288 w 320" name="T0"/>
                  <a:gd fmla="*/ 88 h 326" name="T1"/>
                  <a:gd fmla="*/ 296 w 320" name="T2"/>
                  <a:gd fmla="*/ 86 h 326" name="T3"/>
                  <a:gd fmla="*/ 288 w 320" name="T4"/>
                  <a:gd fmla="*/ 80 h 326" name="T5"/>
                  <a:gd fmla="*/ 320 w 320" name="T6"/>
                  <a:gd fmla="*/ 86 h 326" name="T7"/>
                  <a:gd fmla="*/ 310 w 320" name="T8"/>
                  <a:gd fmla="*/ 80 h 326" name="T9"/>
                  <a:gd fmla="*/ 260 w 320" name="T10"/>
                  <a:gd fmla="*/ 94 h 326" name="T11"/>
                  <a:gd fmla="*/ 266 w 320" name="T12"/>
                  <a:gd fmla="*/ 96 h 326" name="T13"/>
                  <a:gd fmla="*/ 260 w 320" name="T14"/>
                  <a:gd fmla="*/ 94 h 326" name="T15"/>
                  <a:gd fmla="*/ 44 w 320" name="T16"/>
                  <a:gd fmla="*/ 310 h 326" name="T17"/>
                  <a:gd fmla="*/ 44 w 320" name="T18"/>
                  <a:gd fmla="*/ 310 h 326" name="T19"/>
                  <a:gd fmla="*/ 6 w 320" name="T20"/>
                  <a:gd fmla="*/ 312 h 326" name="T21"/>
                  <a:gd fmla="*/ 0 w 320" name="T22"/>
                  <a:gd fmla="*/ 320 h 326" name="T23"/>
                  <a:gd fmla="*/ 8 w 320" name="T24"/>
                  <a:gd fmla="*/ 312 h 326" name="T25"/>
                  <a:gd fmla="*/ 6 w 320" name="T26"/>
                  <a:gd fmla="*/ 312 h 326" name="T27"/>
                  <a:gd fmla="*/ 16 w 320" name="T28"/>
                  <a:gd fmla="*/ 320 h 326" name="T29"/>
                  <a:gd fmla="*/ 22 w 320" name="T30"/>
                  <a:gd fmla="*/ 320 h 326" name="T31"/>
                  <a:gd fmla="*/ 18 w 320" name="T32"/>
                  <a:gd fmla="*/ 318 h 326" name="T33"/>
                  <a:gd fmla="*/ 222 w 320" name="T34"/>
                  <a:gd fmla="*/ 12 h 326" name="T35"/>
                  <a:gd fmla="*/ 174 w 320" name="T36"/>
                  <a:gd fmla="*/ 6 h 326" name="T37"/>
                  <a:gd fmla="*/ 140 w 320" name="T38"/>
                  <a:gd fmla="*/ 4 h 326" name="T39"/>
                  <a:gd fmla="*/ 128 w 320" name="T40"/>
                  <a:gd fmla="*/ 6 h 326" name="T41"/>
                  <a:gd fmla="*/ 112 w 320" name="T42"/>
                  <a:gd fmla="*/ 12 h 326" name="T43"/>
                  <a:gd fmla="*/ 112 w 320" name="T44"/>
                  <a:gd fmla="*/ 30 h 326" name="T45"/>
                  <a:gd fmla="*/ 122 w 320" name="T46"/>
                  <a:gd fmla="*/ 36 h 326" name="T47"/>
                  <a:gd fmla="*/ 128 w 320" name="T48"/>
                  <a:gd fmla="*/ 40 h 326" name="T49"/>
                  <a:gd fmla="*/ 144 w 320" name="T50"/>
                  <a:gd fmla="*/ 42 h 326" name="T51"/>
                  <a:gd fmla="*/ 140 w 320" name="T52"/>
                  <a:gd fmla="*/ 54 h 326" name="T53"/>
                  <a:gd fmla="*/ 144 w 320" name="T54"/>
                  <a:gd fmla="*/ 68 h 326" name="T55"/>
                  <a:gd fmla="*/ 138 w 320" name="T56"/>
                  <a:gd fmla="*/ 78 h 326" name="T57"/>
                  <a:gd fmla="*/ 138 w 320" name="T58"/>
                  <a:gd fmla="*/ 94 h 326" name="T59"/>
                  <a:gd fmla="*/ 138 w 320" name="T60"/>
                  <a:gd fmla="*/ 104 h 326" name="T61"/>
                  <a:gd fmla="*/ 136 w 320" name="T62"/>
                  <a:gd fmla="*/ 114 h 326" name="T63"/>
                  <a:gd fmla="*/ 140 w 320" name="T64"/>
                  <a:gd fmla="*/ 122 h 326" name="T65"/>
                  <a:gd fmla="*/ 144 w 320" name="T66"/>
                  <a:gd fmla="*/ 134 h 326" name="T67"/>
                  <a:gd fmla="*/ 176 w 320" name="T68"/>
                  <a:gd fmla="*/ 150 h 326" name="T69"/>
                  <a:gd fmla="*/ 192 w 320" name="T70"/>
                  <a:gd fmla="*/ 148 h 326" name="T71"/>
                  <a:gd fmla="*/ 208 w 320" name="T72"/>
                  <a:gd fmla="*/ 142 h 326" name="T73"/>
                  <a:gd fmla="*/ 214 w 320" name="T74"/>
                  <a:gd fmla="*/ 130 h 326" name="T75"/>
                  <a:gd fmla="*/ 232 w 320" name="T76"/>
                  <a:gd fmla="*/ 124 h 326" name="T77"/>
                  <a:gd fmla="*/ 242 w 320" name="T78"/>
                  <a:gd fmla="*/ 104 h 326" name="T79"/>
                  <a:gd fmla="*/ 242 w 320" name="T80"/>
                  <a:gd fmla="*/ 94 h 326" name="T81"/>
                  <a:gd fmla="*/ 248 w 320" name="T82"/>
                  <a:gd fmla="*/ 80 h 326" name="T83"/>
                  <a:gd fmla="*/ 266 w 320" name="T84"/>
                  <a:gd fmla="*/ 54 h 326" name="T85"/>
                  <a:gd fmla="*/ 288 w 320" name="T86"/>
                  <a:gd fmla="*/ 42 h 326" name="T87"/>
                  <a:gd fmla="*/ 286 w 320" name="T88"/>
                  <a:gd fmla="*/ 26 h 326" name="T89"/>
                  <a:gd fmla="*/ 270 w 320" name="T90"/>
                  <a:gd fmla="*/ 32 h 326" name="T91"/>
                  <a:gd fmla="*/ 256 w 320" name="T92"/>
                  <a:gd fmla="*/ 26 h 326" name="T93"/>
                  <a:gd fmla="*/ 242 w 320" name="T94"/>
                  <a:gd fmla="*/ 24 h 326" name="T95"/>
                  <a:gd fmla="*/ 232 w 320" name="T96"/>
                  <a:gd fmla="*/ 22 h 326" name="T97"/>
                  <a:gd fmla="*/ 224 w 320" name="T98"/>
                  <a:gd fmla="*/ 14 h 326" name="T99"/>
                  <a:gd fmla="*/ 222 w 320" name="T100"/>
                  <a:gd fmla="*/ 12 h 326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326" w="320">
                    <a:moveTo>
                      <a:pt x="288" y="80"/>
                    </a:moveTo>
                    <a:lnTo>
                      <a:pt x="288" y="80"/>
                    </a:lnTo>
                    <a:lnTo>
                      <a:pt x="288" y="88"/>
                    </a:lnTo>
                    <a:lnTo>
                      <a:pt x="288" y="92"/>
                    </a:lnTo>
                    <a:lnTo>
                      <a:pt x="292" y="94"/>
                    </a:lnTo>
                    <a:lnTo>
                      <a:pt x="296" y="86"/>
                    </a:lnTo>
                    <a:lnTo>
                      <a:pt x="288" y="80"/>
                    </a:lnTo>
                    <a:lnTo>
                      <a:pt x="288" y="80"/>
                    </a:lnTo>
                    <a:lnTo>
                      <a:pt x="288" y="80"/>
                    </a:lnTo>
                    <a:close/>
                    <a:moveTo>
                      <a:pt x="310" y="80"/>
                    </a:moveTo>
                    <a:lnTo>
                      <a:pt x="314" y="86"/>
                    </a:lnTo>
                    <a:lnTo>
                      <a:pt x="320" y="86"/>
                    </a:lnTo>
                    <a:lnTo>
                      <a:pt x="318" y="84"/>
                    </a:lnTo>
                    <a:lnTo>
                      <a:pt x="310" y="80"/>
                    </a:lnTo>
                    <a:lnTo>
                      <a:pt x="310" y="80"/>
                    </a:lnTo>
                    <a:lnTo>
                      <a:pt x="310" y="80"/>
                    </a:lnTo>
                    <a:close/>
                    <a:moveTo>
                      <a:pt x="260" y="94"/>
                    </a:moveTo>
                    <a:lnTo>
                      <a:pt x="260" y="94"/>
                    </a:lnTo>
                    <a:lnTo>
                      <a:pt x="260" y="96"/>
                    </a:lnTo>
                    <a:lnTo>
                      <a:pt x="264" y="98"/>
                    </a:lnTo>
                    <a:lnTo>
                      <a:pt x="266" y="96"/>
                    </a:lnTo>
                    <a:lnTo>
                      <a:pt x="266" y="94"/>
                    </a:lnTo>
                    <a:lnTo>
                      <a:pt x="260" y="94"/>
                    </a:lnTo>
                    <a:lnTo>
                      <a:pt x="260" y="94"/>
                    </a:lnTo>
                    <a:lnTo>
                      <a:pt x="260" y="94"/>
                    </a:lnTo>
                    <a:close/>
                    <a:moveTo>
                      <a:pt x="44" y="310"/>
                    </a:moveTo>
                    <a:lnTo>
                      <a:pt x="44" y="310"/>
                    </a:lnTo>
                    <a:lnTo>
                      <a:pt x="38" y="318"/>
                    </a:lnTo>
                    <a:lnTo>
                      <a:pt x="46" y="316"/>
                    </a:lnTo>
                    <a:lnTo>
                      <a:pt x="44" y="310"/>
                    </a:lnTo>
                    <a:lnTo>
                      <a:pt x="44" y="310"/>
                    </a:lnTo>
                    <a:lnTo>
                      <a:pt x="44" y="310"/>
                    </a:lnTo>
                    <a:close/>
                    <a:moveTo>
                      <a:pt x="6" y="312"/>
                    </a:moveTo>
                    <a:lnTo>
                      <a:pt x="6" y="312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6" y="318"/>
                    </a:lnTo>
                    <a:lnTo>
                      <a:pt x="6" y="316"/>
                    </a:lnTo>
                    <a:lnTo>
                      <a:pt x="8" y="312"/>
                    </a:lnTo>
                    <a:lnTo>
                      <a:pt x="6" y="312"/>
                    </a:lnTo>
                    <a:lnTo>
                      <a:pt x="6" y="312"/>
                    </a:lnTo>
                    <a:lnTo>
                      <a:pt x="6" y="312"/>
                    </a:lnTo>
                    <a:close/>
                    <a:moveTo>
                      <a:pt x="18" y="318"/>
                    </a:moveTo>
                    <a:lnTo>
                      <a:pt x="18" y="318"/>
                    </a:lnTo>
                    <a:lnTo>
                      <a:pt x="16" y="320"/>
                    </a:lnTo>
                    <a:lnTo>
                      <a:pt x="18" y="322"/>
                    </a:lnTo>
                    <a:lnTo>
                      <a:pt x="20" y="326"/>
                    </a:lnTo>
                    <a:lnTo>
                      <a:pt x="22" y="320"/>
                    </a:lnTo>
                    <a:lnTo>
                      <a:pt x="22" y="318"/>
                    </a:lnTo>
                    <a:lnTo>
                      <a:pt x="18" y="318"/>
                    </a:lnTo>
                    <a:lnTo>
                      <a:pt x="18" y="318"/>
                    </a:lnTo>
                    <a:lnTo>
                      <a:pt x="18" y="318"/>
                    </a:lnTo>
                    <a:close/>
                    <a:moveTo>
                      <a:pt x="222" y="12"/>
                    </a:moveTo>
                    <a:lnTo>
                      <a:pt x="222" y="12"/>
                    </a:lnTo>
                    <a:lnTo>
                      <a:pt x="212" y="12"/>
                    </a:lnTo>
                    <a:lnTo>
                      <a:pt x="200" y="8"/>
                    </a:lnTo>
                    <a:lnTo>
                      <a:pt x="174" y="6"/>
                    </a:lnTo>
                    <a:lnTo>
                      <a:pt x="158" y="6"/>
                    </a:lnTo>
                    <a:lnTo>
                      <a:pt x="144" y="6"/>
                    </a:lnTo>
                    <a:lnTo>
                      <a:pt x="140" y="4"/>
                    </a:lnTo>
                    <a:lnTo>
                      <a:pt x="136" y="0"/>
                    </a:lnTo>
                    <a:lnTo>
                      <a:pt x="130" y="4"/>
                    </a:lnTo>
                    <a:lnTo>
                      <a:pt x="128" y="6"/>
                    </a:lnTo>
                    <a:lnTo>
                      <a:pt x="126" y="12"/>
                    </a:lnTo>
                    <a:lnTo>
                      <a:pt x="120" y="12"/>
                    </a:lnTo>
                    <a:lnTo>
                      <a:pt x="112" y="12"/>
                    </a:lnTo>
                    <a:lnTo>
                      <a:pt x="110" y="14"/>
                    </a:lnTo>
                    <a:lnTo>
                      <a:pt x="108" y="18"/>
                    </a:lnTo>
                    <a:lnTo>
                      <a:pt x="112" y="30"/>
                    </a:lnTo>
                    <a:lnTo>
                      <a:pt x="112" y="40"/>
                    </a:lnTo>
                    <a:lnTo>
                      <a:pt x="118" y="36"/>
                    </a:lnTo>
                    <a:lnTo>
                      <a:pt x="122" y="36"/>
                    </a:lnTo>
                    <a:lnTo>
                      <a:pt x="126" y="36"/>
                    </a:lnTo>
                    <a:lnTo>
                      <a:pt x="126" y="42"/>
                    </a:lnTo>
                    <a:lnTo>
                      <a:pt x="128" y="40"/>
                    </a:lnTo>
                    <a:lnTo>
                      <a:pt x="138" y="40"/>
                    </a:lnTo>
                    <a:lnTo>
                      <a:pt x="144" y="40"/>
                    </a:lnTo>
                    <a:lnTo>
                      <a:pt x="144" y="42"/>
                    </a:lnTo>
                    <a:lnTo>
                      <a:pt x="146" y="44"/>
                    </a:lnTo>
                    <a:lnTo>
                      <a:pt x="146" y="48"/>
                    </a:lnTo>
                    <a:lnTo>
                      <a:pt x="140" y="54"/>
                    </a:lnTo>
                    <a:lnTo>
                      <a:pt x="138" y="54"/>
                    </a:lnTo>
                    <a:lnTo>
                      <a:pt x="140" y="60"/>
                    </a:lnTo>
                    <a:lnTo>
                      <a:pt x="144" y="68"/>
                    </a:lnTo>
                    <a:lnTo>
                      <a:pt x="144" y="70"/>
                    </a:lnTo>
                    <a:lnTo>
                      <a:pt x="144" y="72"/>
                    </a:lnTo>
                    <a:lnTo>
                      <a:pt x="138" y="78"/>
                    </a:lnTo>
                    <a:lnTo>
                      <a:pt x="138" y="84"/>
                    </a:lnTo>
                    <a:lnTo>
                      <a:pt x="140" y="88"/>
                    </a:lnTo>
                    <a:lnTo>
                      <a:pt x="138" y="94"/>
                    </a:lnTo>
                    <a:lnTo>
                      <a:pt x="136" y="96"/>
                    </a:lnTo>
                    <a:lnTo>
                      <a:pt x="136" y="98"/>
                    </a:lnTo>
                    <a:lnTo>
                      <a:pt x="138" y="104"/>
                    </a:lnTo>
                    <a:lnTo>
                      <a:pt x="140" y="106"/>
                    </a:lnTo>
                    <a:lnTo>
                      <a:pt x="138" y="112"/>
                    </a:lnTo>
                    <a:lnTo>
                      <a:pt x="136" y="114"/>
                    </a:lnTo>
                    <a:lnTo>
                      <a:pt x="136" y="120"/>
                    </a:lnTo>
                    <a:lnTo>
                      <a:pt x="138" y="122"/>
                    </a:lnTo>
                    <a:lnTo>
                      <a:pt x="140" y="122"/>
                    </a:lnTo>
                    <a:lnTo>
                      <a:pt x="140" y="124"/>
                    </a:lnTo>
                    <a:lnTo>
                      <a:pt x="140" y="132"/>
                    </a:lnTo>
                    <a:lnTo>
                      <a:pt x="144" y="134"/>
                    </a:lnTo>
                    <a:lnTo>
                      <a:pt x="156" y="156"/>
                    </a:lnTo>
                    <a:lnTo>
                      <a:pt x="166" y="152"/>
                    </a:lnTo>
                    <a:lnTo>
                      <a:pt x="176" y="150"/>
                    </a:lnTo>
                    <a:lnTo>
                      <a:pt x="178" y="146"/>
                    </a:lnTo>
                    <a:lnTo>
                      <a:pt x="184" y="146"/>
                    </a:lnTo>
                    <a:lnTo>
                      <a:pt x="192" y="148"/>
                    </a:lnTo>
                    <a:lnTo>
                      <a:pt x="200" y="148"/>
                    </a:lnTo>
                    <a:lnTo>
                      <a:pt x="208" y="146"/>
                    </a:lnTo>
                    <a:lnTo>
                      <a:pt x="208" y="142"/>
                    </a:lnTo>
                    <a:lnTo>
                      <a:pt x="210" y="140"/>
                    </a:lnTo>
                    <a:lnTo>
                      <a:pt x="212" y="138"/>
                    </a:lnTo>
                    <a:lnTo>
                      <a:pt x="214" y="130"/>
                    </a:lnTo>
                    <a:lnTo>
                      <a:pt x="224" y="128"/>
                    </a:lnTo>
                    <a:lnTo>
                      <a:pt x="228" y="124"/>
                    </a:lnTo>
                    <a:lnTo>
                      <a:pt x="232" y="124"/>
                    </a:lnTo>
                    <a:lnTo>
                      <a:pt x="232" y="120"/>
                    </a:lnTo>
                    <a:lnTo>
                      <a:pt x="232" y="114"/>
                    </a:lnTo>
                    <a:lnTo>
                      <a:pt x="242" y="104"/>
                    </a:lnTo>
                    <a:lnTo>
                      <a:pt x="246" y="102"/>
                    </a:lnTo>
                    <a:lnTo>
                      <a:pt x="246" y="96"/>
                    </a:lnTo>
                    <a:lnTo>
                      <a:pt x="242" y="94"/>
                    </a:lnTo>
                    <a:lnTo>
                      <a:pt x="240" y="92"/>
                    </a:lnTo>
                    <a:lnTo>
                      <a:pt x="240" y="86"/>
                    </a:lnTo>
                    <a:lnTo>
                      <a:pt x="248" y="80"/>
                    </a:lnTo>
                    <a:lnTo>
                      <a:pt x="256" y="66"/>
                    </a:lnTo>
                    <a:lnTo>
                      <a:pt x="260" y="60"/>
                    </a:lnTo>
                    <a:lnTo>
                      <a:pt x="266" y="54"/>
                    </a:lnTo>
                    <a:lnTo>
                      <a:pt x="278" y="50"/>
                    </a:lnTo>
                    <a:lnTo>
                      <a:pt x="286" y="48"/>
                    </a:lnTo>
                    <a:lnTo>
                      <a:pt x="288" y="42"/>
                    </a:lnTo>
                    <a:lnTo>
                      <a:pt x="288" y="34"/>
                    </a:lnTo>
                    <a:lnTo>
                      <a:pt x="288" y="26"/>
                    </a:lnTo>
                    <a:lnTo>
                      <a:pt x="286" y="26"/>
                    </a:lnTo>
                    <a:lnTo>
                      <a:pt x="284" y="30"/>
                    </a:lnTo>
                    <a:lnTo>
                      <a:pt x="282" y="32"/>
                    </a:lnTo>
                    <a:lnTo>
                      <a:pt x="270" y="32"/>
                    </a:lnTo>
                    <a:lnTo>
                      <a:pt x="268" y="34"/>
                    </a:lnTo>
                    <a:lnTo>
                      <a:pt x="266" y="30"/>
                    </a:lnTo>
                    <a:lnTo>
                      <a:pt x="256" y="26"/>
                    </a:lnTo>
                    <a:lnTo>
                      <a:pt x="250" y="26"/>
                    </a:lnTo>
                    <a:lnTo>
                      <a:pt x="246" y="26"/>
                    </a:lnTo>
                    <a:lnTo>
                      <a:pt x="242" y="24"/>
                    </a:lnTo>
                    <a:lnTo>
                      <a:pt x="240" y="24"/>
                    </a:lnTo>
                    <a:lnTo>
                      <a:pt x="236" y="22"/>
                    </a:lnTo>
                    <a:lnTo>
                      <a:pt x="232" y="22"/>
                    </a:lnTo>
                    <a:lnTo>
                      <a:pt x="228" y="18"/>
                    </a:lnTo>
                    <a:lnTo>
                      <a:pt x="228" y="16"/>
                    </a:lnTo>
                    <a:lnTo>
                      <a:pt x="224" y="14"/>
                    </a:lnTo>
                    <a:lnTo>
                      <a:pt x="222" y="12"/>
                    </a:lnTo>
                    <a:lnTo>
                      <a:pt x="222" y="12"/>
                    </a:lnTo>
                    <a:lnTo>
                      <a:pt x="222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1" name="Freeform 1505"/>
              <p:cNvSpPr>
                <a:spLocks noEditPoints="1"/>
              </p:cNvSpPr>
              <p:nvPr/>
            </p:nvSpPr>
            <p:spPr bwMode="auto">
              <a:xfrm>
                <a:off x="3568700" y="3317875"/>
                <a:ext cx="73025" cy="168275"/>
              </a:xfrm>
              <a:custGeom>
                <a:gdLst>
                  <a:gd fmla="*/ 8 w 46" name="T0"/>
                  <a:gd fmla="*/ 10 h 106" name="T1"/>
                  <a:gd fmla="*/ 8 w 46" name="T2"/>
                  <a:gd fmla="*/ 10 h 106" name="T3"/>
                  <a:gd fmla="*/ 10 w 46" name="T4"/>
                  <a:gd fmla="*/ 24 h 106" name="T5"/>
                  <a:gd fmla="*/ 10 w 46" name="T6"/>
                  <a:gd fmla="*/ 26 h 106" name="T7"/>
                  <a:gd fmla="*/ 6 w 46" name="T8"/>
                  <a:gd fmla="*/ 28 h 106" name="T9"/>
                  <a:gd fmla="*/ 10 w 46" name="T10"/>
                  <a:gd fmla="*/ 36 h 106" name="T11"/>
                  <a:gd fmla="*/ 10 w 46" name="T12"/>
                  <a:gd fmla="*/ 40 h 106" name="T13"/>
                  <a:gd fmla="*/ 8 w 46" name="T14"/>
                  <a:gd fmla="*/ 42 h 106" name="T15"/>
                  <a:gd fmla="*/ 8 w 46" name="T16"/>
                  <a:gd fmla="*/ 46 h 106" name="T17"/>
                  <a:gd fmla="*/ 10 w 46" name="T18"/>
                  <a:gd fmla="*/ 46 h 106" name="T19"/>
                  <a:gd fmla="*/ 10 w 46" name="T20"/>
                  <a:gd fmla="*/ 50 h 106" name="T21"/>
                  <a:gd fmla="*/ 10 w 46" name="T22"/>
                  <a:gd fmla="*/ 58 h 106" name="T23"/>
                  <a:gd fmla="*/ 6 w 46" name="T24"/>
                  <a:gd fmla="*/ 60 h 106" name="T25"/>
                  <a:gd fmla="*/ 2 w 46" name="T26"/>
                  <a:gd fmla="*/ 72 h 106" name="T27"/>
                  <a:gd fmla="*/ 2 w 46" name="T28"/>
                  <a:gd fmla="*/ 84 h 106" name="T29"/>
                  <a:gd fmla="*/ 6 w 46" name="T30"/>
                  <a:gd fmla="*/ 84 h 106" name="T31"/>
                  <a:gd fmla="*/ 8 w 46" name="T32"/>
                  <a:gd fmla="*/ 86 h 106" name="T33"/>
                  <a:gd fmla="*/ 16 w 46" name="T34"/>
                  <a:gd fmla="*/ 78 h 106" name="T35"/>
                  <a:gd fmla="*/ 26 w 46" name="T36"/>
                  <a:gd fmla="*/ 72 h 106" name="T37"/>
                  <a:gd fmla="*/ 36 w 46" name="T38"/>
                  <a:gd fmla="*/ 68 h 106" name="T39"/>
                  <a:gd fmla="*/ 40 w 46" name="T40"/>
                  <a:gd fmla="*/ 68 h 106" name="T41"/>
                  <a:gd fmla="*/ 44 w 46" name="T42"/>
                  <a:gd fmla="*/ 62 h 106" name="T43"/>
                  <a:gd fmla="*/ 46 w 46" name="T44"/>
                  <a:gd fmla="*/ 46 h 106" name="T45"/>
                  <a:gd fmla="*/ 46 w 46" name="T46"/>
                  <a:gd fmla="*/ 26 h 106" name="T47"/>
                  <a:gd fmla="*/ 40 w 46" name="T48"/>
                  <a:gd fmla="*/ 20 h 106" name="T49"/>
                  <a:gd fmla="*/ 40 w 46" name="T50"/>
                  <a:gd fmla="*/ 14 h 106" name="T51"/>
                  <a:gd fmla="*/ 36 w 46" name="T52"/>
                  <a:gd fmla="*/ 14 h 106" name="T53"/>
                  <a:gd fmla="*/ 36 w 46" name="T54"/>
                  <a:gd fmla="*/ 8 h 106" name="T55"/>
                  <a:gd fmla="*/ 36 w 46" name="T56"/>
                  <a:gd fmla="*/ 6 h 106" name="T57"/>
                  <a:gd fmla="*/ 30 w 46" name="T58"/>
                  <a:gd fmla="*/ 2 h 106" name="T59"/>
                  <a:gd fmla="*/ 26 w 46" name="T60"/>
                  <a:gd fmla="*/ 6 h 106" name="T61"/>
                  <a:gd fmla="*/ 18 w 46" name="T62"/>
                  <a:gd fmla="*/ 0 h 106" name="T63"/>
                  <a:gd fmla="*/ 12 w 46" name="T64"/>
                  <a:gd fmla="*/ 2 h 106" name="T65"/>
                  <a:gd fmla="*/ 6 w 46" name="T66"/>
                  <a:gd fmla="*/ 10 h 106" name="T67"/>
                  <a:gd fmla="*/ 8 w 46" name="T68"/>
                  <a:gd fmla="*/ 10 h 106" name="T69"/>
                  <a:gd fmla="*/ 8 w 46" name="T70"/>
                  <a:gd fmla="*/ 10 h 106" name="T71"/>
                  <a:gd fmla="*/ 8 w 46" name="T72"/>
                  <a:gd fmla="*/ 10 h 106" name="T73"/>
                  <a:gd fmla="*/ 2 w 46" name="T74"/>
                  <a:gd fmla="*/ 98 h 106" name="T75"/>
                  <a:gd fmla="*/ 2 w 46" name="T76"/>
                  <a:gd fmla="*/ 98 h 106" name="T77"/>
                  <a:gd fmla="*/ 0 w 46" name="T78"/>
                  <a:gd fmla="*/ 104 h 106" name="T79"/>
                  <a:gd fmla="*/ 0 w 46" name="T80"/>
                  <a:gd fmla="*/ 106 h 106" name="T81"/>
                  <a:gd fmla="*/ 2 w 46" name="T82"/>
                  <a:gd fmla="*/ 106 h 106" name="T83"/>
                  <a:gd fmla="*/ 6 w 46" name="T84"/>
                  <a:gd fmla="*/ 102 h 106" name="T85"/>
                  <a:gd fmla="*/ 6 w 46" name="T86"/>
                  <a:gd fmla="*/ 98 h 106" name="T87"/>
                  <a:gd fmla="*/ 2 w 46" name="T88"/>
                  <a:gd fmla="*/ 98 h 106" name="T89"/>
                  <a:gd fmla="*/ 2 w 46" name="T90"/>
                  <a:gd fmla="*/ 98 h 106" name="T91"/>
                  <a:gd fmla="*/ 2 w 46" name="T92"/>
                  <a:gd fmla="*/ 98 h 106" name="T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b="b" l="0" r="r" t="0"/>
                <a:pathLst>
                  <a:path h="105" w="46">
                    <a:moveTo>
                      <a:pt x="8" y="10"/>
                    </a:moveTo>
                    <a:lnTo>
                      <a:pt x="8" y="10"/>
                    </a:lnTo>
                    <a:lnTo>
                      <a:pt x="10" y="24"/>
                    </a:lnTo>
                    <a:lnTo>
                      <a:pt x="10" y="26"/>
                    </a:lnTo>
                    <a:lnTo>
                      <a:pt x="6" y="28"/>
                    </a:lnTo>
                    <a:lnTo>
                      <a:pt x="10" y="36"/>
                    </a:lnTo>
                    <a:lnTo>
                      <a:pt x="10" y="40"/>
                    </a:lnTo>
                    <a:lnTo>
                      <a:pt x="8" y="42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0" y="50"/>
                    </a:lnTo>
                    <a:lnTo>
                      <a:pt x="10" y="58"/>
                    </a:lnTo>
                    <a:lnTo>
                      <a:pt x="6" y="60"/>
                    </a:lnTo>
                    <a:lnTo>
                      <a:pt x="2" y="72"/>
                    </a:lnTo>
                    <a:lnTo>
                      <a:pt x="2" y="84"/>
                    </a:lnTo>
                    <a:lnTo>
                      <a:pt x="6" y="84"/>
                    </a:lnTo>
                    <a:lnTo>
                      <a:pt x="8" y="86"/>
                    </a:lnTo>
                    <a:lnTo>
                      <a:pt x="16" y="78"/>
                    </a:lnTo>
                    <a:lnTo>
                      <a:pt x="26" y="72"/>
                    </a:lnTo>
                    <a:lnTo>
                      <a:pt x="36" y="68"/>
                    </a:lnTo>
                    <a:lnTo>
                      <a:pt x="40" y="68"/>
                    </a:lnTo>
                    <a:lnTo>
                      <a:pt x="44" y="62"/>
                    </a:lnTo>
                    <a:lnTo>
                      <a:pt x="46" y="46"/>
                    </a:lnTo>
                    <a:lnTo>
                      <a:pt x="46" y="26"/>
                    </a:lnTo>
                    <a:lnTo>
                      <a:pt x="40" y="20"/>
                    </a:lnTo>
                    <a:lnTo>
                      <a:pt x="40" y="14"/>
                    </a:lnTo>
                    <a:lnTo>
                      <a:pt x="36" y="1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0" y="2"/>
                    </a:lnTo>
                    <a:lnTo>
                      <a:pt x="26" y="6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close/>
                    <a:moveTo>
                      <a:pt x="2" y="98"/>
                    </a:moveTo>
                    <a:lnTo>
                      <a:pt x="2" y="98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2" y="106"/>
                    </a:lnTo>
                    <a:lnTo>
                      <a:pt x="6" y="102"/>
                    </a:lnTo>
                    <a:lnTo>
                      <a:pt x="6" y="98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2" name="Freeform 1506"/>
              <p:cNvSpPr>
                <a:spLocks noEditPoints="1"/>
              </p:cNvSpPr>
              <p:nvPr/>
            </p:nvSpPr>
            <p:spPr bwMode="auto">
              <a:xfrm>
                <a:off x="1035050" y="5089525"/>
                <a:ext cx="377825" cy="381000"/>
              </a:xfrm>
              <a:custGeom>
                <a:gdLst>
                  <a:gd fmla="*/ 236 w 238" name="T0"/>
                  <a:gd fmla="*/ 114 h 240" name="T1"/>
                  <a:gd fmla="*/ 232 w 238" name="T2"/>
                  <a:gd fmla="*/ 124 h 240" name="T3"/>
                  <a:gd fmla="*/ 204 w 238" name="T4"/>
                  <a:gd fmla="*/ 160 h 240" name="T5"/>
                  <a:gd fmla="*/ 202 w 238" name="T6"/>
                  <a:gd fmla="*/ 168 h 240" name="T7"/>
                  <a:gd fmla="*/ 172 w 238" name="T8"/>
                  <a:gd fmla="*/ 200 h 240" name="T9"/>
                  <a:gd fmla="*/ 148 w 238" name="T10"/>
                  <a:gd fmla="*/ 218 h 240" name="T11"/>
                  <a:gd fmla="*/ 138 w 238" name="T12"/>
                  <a:gd fmla="*/ 222 h 240" name="T13"/>
                  <a:gd fmla="*/ 112 w 238" name="T14"/>
                  <a:gd fmla="*/ 226 h 240" name="T15"/>
                  <a:gd fmla="*/ 86 w 238" name="T16"/>
                  <a:gd fmla="*/ 224 h 240" name="T17"/>
                  <a:gd fmla="*/ 68 w 238" name="T18"/>
                  <a:gd fmla="*/ 230 h 240" name="T19"/>
                  <a:gd fmla="*/ 48 w 238" name="T20"/>
                  <a:gd fmla="*/ 238 h 240" name="T21"/>
                  <a:gd fmla="*/ 32 w 238" name="T22"/>
                  <a:gd fmla="*/ 234 h 240" name="T23"/>
                  <a:gd fmla="*/ 24 w 238" name="T24"/>
                  <a:gd fmla="*/ 232 h 240" name="T25"/>
                  <a:gd fmla="*/ 18 w 238" name="T26"/>
                  <a:gd fmla="*/ 206 h 240" name="T27"/>
                  <a:gd fmla="*/ 18 w 238" name="T28"/>
                  <a:gd fmla="*/ 198 h 240" name="T29"/>
                  <a:gd fmla="*/ 22 w 238" name="T30"/>
                  <a:gd fmla="*/ 176 h 240" name="T31"/>
                  <a:gd fmla="*/ 12 w 238" name="T32"/>
                  <a:gd fmla="*/ 158 h 240" name="T33"/>
                  <a:gd fmla="*/ 0 w 238" name="T34"/>
                  <a:gd fmla="*/ 126 h 240" name="T35"/>
                  <a:gd fmla="*/ 16 w 238" name="T36"/>
                  <a:gd fmla="*/ 116 h 240" name="T37"/>
                  <a:gd fmla="*/ 24 w 238" name="T38"/>
                  <a:gd fmla="*/ 126 h 240" name="T39"/>
                  <a:gd fmla="*/ 38 w 238" name="T40"/>
                  <a:gd fmla="*/ 124 h 240" name="T41"/>
                  <a:gd fmla="*/ 44 w 238" name="T42"/>
                  <a:gd fmla="*/ 116 h 240" name="T43"/>
                  <a:gd fmla="*/ 52 w 238" name="T44"/>
                  <a:gd fmla="*/ 62 h 240" name="T45"/>
                  <a:gd fmla="*/ 60 w 238" name="T46"/>
                  <a:gd fmla="*/ 78 h 240" name="T47"/>
                  <a:gd fmla="*/ 60 w 238" name="T48"/>
                  <a:gd fmla="*/ 90 h 240" name="T49"/>
                  <a:gd fmla="*/ 70 w 238" name="T50"/>
                  <a:gd fmla="*/ 88 h 240" name="T51"/>
                  <a:gd fmla="*/ 92 w 238" name="T52"/>
                  <a:gd fmla="*/ 78 h 240" name="T53"/>
                  <a:gd fmla="*/ 98 w 238" name="T54"/>
                  <a:gd fmla="*/ 66 h 240" name="T55"/>
                  <a:gd fmla="*/ 110 w 238" name="T56"/>
                  <a:gd fmla="*/ 64 h 240" name="T57"/>
                  <a:gd fmla="*/ 116 w 238" name="T58"/>
                  <a:gd fmla="*/ 64 h 240" name="T59"/>
                  <a:gd fmla="*/ 124 w 238" name="T60"/>
                  <a:gd fmla="*/ 66 h 240" name="T61"/>
                  <a:gd fmla="*/ 138 w 238" name="T62"/>
                  <a:gd fmla="*/ 66 h 240" name="T63"/>
                  <a:gd fmla="*/ 146 w 238" name="T64"/>
                  <a:gd fmla="*/ 40 h 240" name="T65"/>
                  <a:gd fmla="*/ 150 w 238" name="T66"/>
                  <a:gd fmla="*/ 30 h 240" name="T67"/>
                  <a:gd fmla="*/ 158 w 238" name="T68"/>
                  <a:gd fmla="*/ 20 h 240" name="T69"/>
                  <a:gd fmla="*/ 172 w 238" name="T70"/>
                  <a:gd fmla="*/ 12 h 240" name="T71"/>
                  <a:gd fmla="*/ 182 w 238" name="T72"/>
                  <a:gd fmla="*/ 8 h 240" name="T73"/>
                  <a:gd fmla="*/ 192 w 238" name="T74"/>
                  <a:gd fmla="*/ 2 h 240" name="T75"/>
                  <a:gd fmla="*/ 200 w 238" name="T76"/>
                  <a:gd fmla="*/ 2 h 240" name="T77"/>
                  <a:gd fmla="*/ 210 w 238" name="T78"/>
                  <a:gd fmla="*/ 2 h 240" name="T79"/>
                  <a:gd fmla="*/ 222 w 238" name="T80"/>
                  <a:gd fmla="*/ 4 h 240" name="T81"/>
                  <a:gd fmla="*/ 220 w 238" name="T82"/>
                  <a:gd fmla="*/ 28 h 240" name="T83"/>
                  <a:gd fmla="*/ 222 w 238" name="T84"/>
                  <a:gd fmla="*/ 52 h 240" name="T85"/>
                  <a:gd fmla="*/ 222 w 238" name="T86"/>
                  <a:gd fmla="*/ 64 h 240" name="T87"/>
                  <a:gd fmla="*/ 214 w 238" name="T88"/>
                  <a:gd fmla="*/ 66 h 240" name="T89"/>
                  <a:gd fmla="*/ 212 w 238" name="T90"/>
                  <a:gd fmla="*/ 80 h 240" name="T91"/>
                  <a:gd fmla="*/ 218 w 238" name="T92"/>
                  <a:gd fmla="*/ 88 h 240" name="T93"/>
                  <a:gd fmla="*/ 238 w 238" name="T94"/>
                  <a:gd fmla="*/ 82 h 240" name="T95"/>
                  <a:gd fmla="*/ 168 w 238" name="T96"/>
                  <a:gd fmla="*/ 154 h 240" name="T97"/>
                  <a:gd fmla="*/ 176 w 238" name="T98"/>
                  <a:gd fmla="*/ 146 h 240" name="T99"/>
                  <a:gd fmla="*/ 182 w 238" name="T100"/>
                  <a:gd fmla="*/ 142 h 240" name="T101"/>
                  <a:gd fmla="*/ 174 w 238" name="T102"/>
                  <a:gd fmla="*/ 128 h 240" name="T103"/>
                  <a:gd fmla="*/ 158 w 238" name="T104"/>
                  <a:gd fmla="*/ 138 h 240" name="T105"/>
                  <a:gd fmla="*/ 156 w 238" name="T106"/>
                  <a:gd fmla="*/ 146 h 240" name="T107"/>
                  <a:gd fmla="*/ 164 w 238" name="T108"/>
                  <a:gd fmla="*/ 154 h 240" name="T109"/>
                  <a:gd fmla="*/ 168 w 238" name="T110"/>
                  <a:gd fmla="*/ 154 h 240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240" w="238">
                    <a:moveTo>
                      <a:pt x="238" y="82"/>
                    </a:moveTo>
                    <a:lnTo>
                      <a:pt x="238" y="82"/>
                    </a:lnTo>
                    <a:lnTo>
                      <a:pt x="236" y="114"/>
                    </a:lnTo>
                    <a:lnTo>
                      <a:pt x="228" y="114"/>
                    </a:lnTo>
                    <a:lnTo>
                      <a:pt x="228" y="118"/>
                    </a:lnTo>
                    <a:lnTo>
                      <a:pt x="232" y="124"/>
                    </a:lnTo>
                    <a:lnTo>
                      <a:pt x="214" y="134"/>
                    </a:lnTo>
                    <a:lnTo>
                      <a:pt x="210" y="146"/>
                    </a:lnTo>
                    <a:lnTo>
                      <a:pt x="204" y="160"/>
                    </a:lnTo>
                    <a:lnTo>
                      <a:pt x="202" y="160"/>
                    </a:lnTo>
                    <a:lnTo>
                      <a:pt x="202" y="162"/>
                    </a:lnTo>
                    <a:lnTo>
                      <a:pt x="202" y="168"/>
                    </a:lnTo>
                    <a:lnTo>
                      <a:pt x="196" y="170"/>
                    </a:lnTo>
                    <a:lnTo>
                      <a:pt x="192" y="176"/>
                    </a:lnTo>
                    <a:lnTo>
                      <a:pt x="172" y="200"/>
                    </a:lnTo>
                    <a:lnTo>
                      <a:pt x="160" y="212"/>
                    </a:lnTo>
                    <a:lnTo>
                      <a:pt x="152" y="216"/>
                    </a:lnTo>
                    <a:lnTo>
                      <a:pt x="148" y="218"/>
                    </a:lnTo>
                    <a:lnTo>
                      <a:pt x="142" y="218"/>
                    </a:lnTo>
                    <a:lnTo>
                      <a:pt x="138" y="218"/>
                    </a:lnTo>
                    <a:lnTo>
                      <a:pt x="138" y="222"/>
                    </a:lnTo>
                    <a:lnTo>
                      <a:pt x="122" y="222"/>
                    </a:lnTo>
                    <a:lnTo>
                      <a:pt x="122" y="226"/>
                    </a:lnTo>
                    <a:lnTo>
                      <a:pt x="112" y="226"/>
                    </a:lnTo>
                    <a:lnTo>
                      <a:pt x="104" y="224"/>
                    </a:lnTo>
                    <a:lnTo>
                      <a:pt x="96" y="224"/>
                    </a:lnTo>
                    <a:lnTo>
                      <a:pt x="86" y="224"/>
                    </a:lnTo>
                    <a:lnTo>
                      <a:pt x="78" y="232"/>
                    </a:lnTo>
                    <a:lnTo>
                      <a:pt x="70" y="230"/>
                    </a:lnTo>
                    <a:lnTo>
                      <a:pt x="68" y="230"/>
                    </a:lnTo>
                    <a:lnTo>
                      <a:pt x="62" y="230"/>
                    </a:lnTo>
                    <a:lnTo>
                      <a:pt x="56" y="234"/>
                    </a:lnTo>
                    <a:lnTo>
                      <a:pt x="48" y="238"/>
                    </a:lnTo>
                    <a:lnTo>
                      <a:pt x="40" y="240"/>
                    </a:lnTo>
                    <a:lnTo>
                      <a:pt x="38" y="234"/>
                    </a:lnTo>
                    <a:lnTo>
                      <a:pt x="32" y="234"/>
                    </a:lnTo>
                    <a:lnTo>
                      <a:pt x="32" y="230"/>
                    </a:lnTo>
                    <a:lnTo>
                      <a:pt x="24" y="234"/>
                    </a:lnTo>
                    <a:lnTo>
                      <a:pt x="24" y="232"/>
                    </a:lnTo>
                    <a:lnTo>
                      <a:pt x="22" y="226"/>
                    </a:lnTo>
                    <a:lnTo>
                      <a:pt x="18" y="218"/>
                    </a:lnTo>
                    <a:lnTo>
                      <a:pt x="18" y="206"/>
                    </a:lnTo>
                    <a:lnTo>
                      <a:pt x="16" y="206"/>
                    </a:lnTo>
                    <a:lnTo>
                      <a:pt x="16" y="200"/>
                    </a:lnTo>
                    <a:lnTo>
                      <a:pt x="18" y="198"/>
                    </a:lnTo>
                    <a:lnTo>
                      <a:pt x="22" y="196"/>
                    </a:lnTo>
                    <a:lnTo>
                      <a:pt x="24" y="190"/>
                    </a:lnTo>
                    <a:lnTo>
                      <a:pt x="22" y="176"/>
                    </a:lnTo>
                    <a:lnTo>
                      <a:pt x="16" y="162"/>
                    </a:lnTo>
                    <a:lnTo>
                      <a:pt x="14" y="160"/>
                    </a:lnTo>
                    <a:lnTo>
                      <a:pt x="12" y="158"/>
                    </a:lnTo>
                    <a:lnTo>
                      <a:pt x="8" y="144"/>
                    </a:lnTo>
                    <a:lnTo>
                      <a:pt x="8" y="134"/>
                    </a:lnTo>
                    <a:lnTo>
                      <a:pt x="0" y="126"/>
                    </a:lnTo>
                    <a:lnTo>
                      <a:pt x="8" y="116"/>
                    </a:lnTo>
                    <a:lnTo>
                      <a:pt x="12" y="116"/>
                    </a:lnTo>
                    <a:lnTo>
                      <a:pt x="16" y="116"/>
                    </a:lnTo>
                    <a:lnTo>
                      <a:pt x="16" y="120"/>
                    </a:lnTo>
                    <a:lnTo>
                      <a:pt x="18" y="124"/>
                    </a:lnTo>
                    <a:lnTo>
                      <a:pt x="24" y="126"/>
                    </a:lnTo>
                    <a:lnTo>
                      <a:pt x="30" y="126"/>
                    </a:lnTo>
                    <a:lnTo>
                      <a:pt x="32" y="126"/>
                    </a:lnTo>
                    <a:lnTo>
                      <a:pt x="38" y="124"/>
                    </a:lnTo>
                    <a:lnTo>
                      <a:pt x="40" y="118"/>
                    </a:lnTo>
                    <a:lnTo>
                      <a:pt x="40" y="116"/>
                    </a:lnTo>
                    <a:lnTo>
                      <a:pt x="44" y="116"/>
                    </a:lnTo>
                    <a:lnTo>
                      <a:pt x="48" y="116"/>
                    </a:lnTo>
                    <a:lnTo>
                      <a:pt x="48" y="58"/>
                    </a:lnTo>
                    <a:lnTo>
                      <a:pt x="52" y="62"/>
                    </a:lnTo>
                    <a:lnTo>
                      <a:pt x="56" y="64"/>
                    </a:lnTo>
                    <a:lnTo>
                      <a:pt x="58" y="70"/>
                    </a:lnTo>
                    <a:lnTo>
                      <a:pt x="60" y="78"/>
                    </a:lnTo>
                    <a:lnTo>
                      <a:pt x="60" y="82"/>
                    </a:lnTo>
                    <a:lnTo>
                      <a:pt x="60" y="88"/>
                    </a:lnTo>
                    <a:lnTo>
                      <a:pt x="60" y="90"/>
                    </a:lnTo>
                    <a:lnTo>
                      <a:pt x="62" y="90"/>
                    </a:lnTo>
                    <a:lnTo>
                      <a:pt x="66" y="90"/>
                    </a:lnTo>
                    <a:lnTo>
                      <a:pt x="70" y="88"/>
                    </a:lnTo>
                    <a:lnTo>
                      <a:pt x="78" y="84"/>
                    </a:lnTo>
                    <a:lnTo>
                      <a:pt x="84" y="82"/>
                    </a:lnTo>
                    <a:lnTo>
                      <a:pt x="92" y="78"/>
                    </a:lnTo>
                    <a:lnTo>
                      <a:pt x="96" y="74"/>
                    </a:lnTo>
                    <a:lnTo>
                      <a:pt x="98" y="70"/>
                    </a:lnTo>
                    <a:lnTo>
                      <a:pt x="98" y="66"/>
                    </a:lnTo>
                    <a:lnTo>
                      <a:pt x="104" y="62"/>
                    </a:lnTo>
                    <a:lnTo>
                      <a:pt x="106" y="62"/>
                    </a:lnTo>
                    <a:lnTo>
                      <a:pt x="110" y="64"/>
                    </a:lnTo>
                    <a:lnTo>
                      <a:pt x="112" y="64"/>
                    </a:lnTo>
                    <a:lnTo>
                      <a:pt x="114" y="64"/>
                    </a:lnTo>
                    <a:lnTo>
                      <a:pt x="116" y="64"/>
                    </a:lnTo>
                    <a:lnTo>
                      <a:pt x="120" y="64"/>
                    </a:lnTo>
                    <a:lnTo>
                      <a:pt x="122" y="66"/>
                    </a:lnTo>
                    <a:lnTo>
                      <a:pt x="124" y="66"/>
                    </a:lnTo>
                    <a:lnTo>
                      <a:pt x="130" y="66"/>
                    </a:lnTo>
                    <a:lnTo>
                      <a:pt x="134" y="70"/>
                    </a:lnTo>
                    <a:lnTo>
                      <a:pt x="138" y="66"/>
                    </a:lnTo>
                    <a:lnTo>
                      <a:pt x="138" y="46"/>
                    </a:lnTo>
                    <a:lnTo>
                      <a:pt x="140" y="44"/>
                    </a:lnTo>
                    <a:lnTo>
                      <a:pt x="146" y="40"/>
                    </a:lnTo>
                    <a:lnTo>
                      <a:pt x="148" y="38"/>
                    </a:lnTo>
                    <a:lnTo>
                      <a:pt x="148" y="36"/>
                    </a:lnTo>
                    <a:lnTo>
                      <a:pt x="150" y="30"/>
                    </a:lnTo>
                    <a:lnTo>
                      <a:pt x="152" y="28"/>
                    </a:lnTo>
                    <a:lnTo>
                      <a:pt x="156" y="26"/>
                    </a:lnTo>
                    <a:lnTo>
                      <a:pt x="158" y="20"/>
                    </a:lnTo>
                    <a:lnTo>
                      <a:pt x="160" y="18"/>
                    </a:lnTo>
                    <a:lnTo>
                      <a:pt x="164" y="16"/>
                    </a:lnTo>
                    <a:lnTo>
                      <a:pt x="172" y="12"/>
                    </a:lnTo>
                    <a:lnTo>
                      <a:pt x="178" y="10"/>
                    </a:lnTo>
                    <a:lnTo>
                      <a:pt x="178" y="8"/>
                    </a:lnTo>
                    <a:lnTo>
                      <a:pt x="182" y="8"/>
                    </a:lnTo>
                    <a:lnTo>
                      <a:pt x="184" y="8"/>
                    </a:lnTo>
                    <a:lnTo>
                      <a:pt x="186" y="4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4" y="0"/>
                    </a:lnTo>
                    <a:lnTo>
                      <a:pt x="200" y="2"/>
                    </a:lnTo>
                    <a:lnTo>
                      <a:pt x="204" y="0"/>
                    </a:lnTo>
                    <a:lnTo>
                      <a:pt x="210" y="0"/>
                    </a:lnTo>
                    <a:lnTo>
                      <a:pt x="210" y="2"/>
                    </a:lnTo>
                    <a:lnTo>
                      <a:pt x="214" y="2"/>
                    </a:lnTo>
                    <a:lnTo>
                      <a:pt x="220" y="2"/>
                    </a:lnTo>
                    <a:lnTo>
                      <a:pt x="222" y="4"/>
                    </a:lnTo>
                    <a:lnTo>
                      <a:pt x="222" y="10"/>
                    </a:lnTo>
                    <a:lnTo>
                      <a:pt x="222" y="20"/>
                    </a:lnTo>
                    <a:lnTo>
                      <a:pt x="220" y="28"/>
                    </a:lnTo>
                    <a:lnTo>
                      <a:pt x="222" y="36"/>
                    </a:lnTo>
                    <a:lnTo>
                      <a:pt x="222" y="44"/>
                    </a:lnTo>
                    <a:lnTo>
                      <a:pt x="222" y="52"/>
                    </a:lnTo>
                    <a:lnTo>
                      <a:pt x="220" y="56"/>
                    </a:lnTo>
                    <a:lnTo>
                      <a:pt x="222" y="58"/>
                    </a:lnTo>
                    <a:lnTo>
                      <a:pt x="222" y="64"/>
                    </a:lnTo>
                    <a:lnTo>
                      <a:pt x="220" y="66"/>
                    </a:lnTo>
                    <a:lnTo>
                      <a:pt x="218" y="66"/>
                    </a:lnTo>
                    <a:lnTo>
                      <a:pt x="214" y="66"/>
                    </a:lnTo>
                    <a:lnTo>
                      <a:pt x="212" y="66"/>
                    </a:lnTo>
                    <a:lnTo>
                      <a:pt x="212" y="74"/>
                    </a:lnTo>
                    <a:lnTo>
                      <a:pt x="212" y="80"/>
                    </a:lnTo>
                    <a:lnTo>
                      <a:pt x="212" y="82"/>
                    </a:lnTo>
                    <a:lnTo>
                      <a:pt x="214" y="88"/>
                    </a:lnTo>
                    <a:lnTo>
                      <a:pt x="218" y="88"/>
                    </a:lnTo>
                    <a:lnTo>
                      <a:pt x="228" y="92"/>
                    </a:lnTo>
                    <a:lnTo>
                      <a:pt x="228" y="82"/>
                    </a:lnTo>
                    <a:lnTo>
                      <a:pt x="238" y="82"/>
                    </a:lnTo>
                    <a:lnTo>
                      <a:pt x="238" y="82"/>
                    </a:lnTo>
                    <a:lnTo>
                      <a:pt x="238" y="82"/>
                    </a:lnTo>
                    <a:close/>
                    <a:moveTo>
                      <a:pt x="168" y="154"/>
                    </a:moveTo>
                    <a:lnTo>
                      <a:pt x="168" y="154"/>
                    </a:lnTo>
                    <a:lnTo>
                      <a:pt x="172" y="150"/>
                    </a:lnTo>
                    <a:lnTo>
                      <a:pt x="176" y="146"/>
                    </a:lnTo>
                    <a:lnTo>
                      <a:pt x="178" y="146"/>
                    </a:lnTo>
                    <a:lnTo>
                      <a:pt x="182" y="146"/>
                    </a:lnTo>
                    <a:lnTo>
                      <a:pt x="182" y="142"/>
                    </a:lnTo>
                    <a:lnTo>
                      <a:pt x="178" y="138"/>
                    </a:lnTo>
                    <a:lnTo>
                      <a:pt x="176" y="134"/>
                    </a:lnTo>
                    <a:lnTo>
                      <a:pt x="174" y="128"/>
                    </a:lnTo>
                    <a:lnTo>
                      <a:pt x="164" y="136"/>
                    </a:lnTo>
                    <a:lnTo>
                      <a:pt x="160" y="138"/>
                    </a:lnTo>
                    <a:lnTo>
                      <a:pt x="158" y="138"/>
                    </a:lnTo>
                    <a:lnTo>
                      <a:pt x="156" y="142"/>
                    </a:lnTo>
                    <a:lnTo>
                      <a:pt x="156" y="144"/>
                    </a:lnTo>
                    <a:lnTo>
                      <a:pt x="156" y="146"/>
                    </a:lnTo>
                    <a:lnTo>
                      <a:pt x="158" y="150"/>
                    </a:lnTo>
                    <a:lnTo>
                      <a:pt x="158" y="154"/>
                    </a:lnTo>
                    <a:lnTo>
                      <a:pt x="164" y="154"/>
                    </a:lnTo>
                    <a:lnTo>
                      <a:pt x="166" y="154"/>
                    </a:lnTo>
                    <a:lnTo>
                      <a:pt x="168" y="154"/>
                    </a:lnTo>
                    <a:lnTo>
                      <a:pt x="168" y="154"/>
                    </a:lnTo>
                    <a:lnTo>
                      <a:pt x="168" y="15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3" name="Freeform 1507"/>
              <p:cNvSpPr/>
              <p:nvPr/>
            </p:nvSpPr>
            <p:spPr bwMode="auto">
              <a:xfrm>
                <a:off x="1619250" y="4098925"/>
                <a:ext cx="222250" cy="371475"/>
              </a:xfrm>
              <a:custGeom>
                <a:gdLst>
                  <a:gd fmla="*/ 20 w 140" name="T0"/>
                  <a:gd fmla="*/ 26 h 234" name="T1"/>
                  <a:gd fmla="*/ 20 w 140" name="T2"/>
                  <a:gd fmla="*/ 40 h 234" name="T3"/>
                  <a:gd fmla="*/ 26 w 140" name="T4"/>
                  <a:gd fmla="*/ 48 h 234" name="T5"/>
                  <a:gd fmla="*/ 36 w 140" name="T6"/>
                  <a:gd fmla="*/ 56 h 234" name="T7"/>
                  <a:gd fmla="*/ 98 w 140" name="T8"/>
                  <a:gd fmla="*/ 74 h 234" name="T9"/>
                  <a:gd fmla="*/ 38 w 140" name="T10"/>
                  <a:gd fmla="*/ 132 h 234" name="T11"/>
                  <a:gd fmla="*/ 18 w 140" name="T12"/>
                  <a:gd fmla="*/ 138 h 234" name="T13"/>
                  <a:gd fmla="*/ 8 w 140" name="T14"/>
                  <a:gd fmla="*/ 160 h 234" name="T15"/>
                  <a:gd fmla="*/ 0 w 140" name="T16"/>
                  <a:gd fmla="*/ 224 h 234" name="T17"/>
                  <a:gd fmla="*/ 10 w 140" name="T18"/>
                  <a:gd fmla="*/ 226 h 234" name="T19"/>
                  <a:gd fmla="*/ 26 w 140" name="T20"/>
                  <a:gd fmla="*/ 206 h 234" name="T21"/>
                  <a:gd fmla="*/ 34 w 140" name="T22"/>
                  <a:gd fmla="*/ 204 h 234" name="T23"/>
                  <a:gd fmla="*/ 44 w 140" name="T24"/>
                  <a:gd fmla="*/ 194 h 234" name="T25"/>
                  <a:gd fmla="*/ 52 w 140" name="T26"/>
                  <a:gd fmla="*/ 194 h 234" name="T27"/>
                  <a:gd fmla="*/ 66 w 140" name="T28"/>
                  <a:gd fmla="*/ 178 h 234" name="T29"/>
                  <a:gd fmla="*/ 66 w 140" name="T30"/>
                  <a:gd fmla="*/ 168 h 234" name="T31"/>
                  <a:gd fmla="*/ 78 w 140" name="T32"/>
                  <a:gd fmla="*/ 166 h 234" name="T33"/>
                  <a:gd fmla="*/ 80 w 140" name="T34"/>
                  <a:gd fmla="*/ 160 h 234" name="T35"/>
                  <a:gd fmla="*/ 84 w 140" name="T36"/>
                  <a:gd fmla="*/ 152 h 234" name="T37"/>
                  <a:gd fmla="*/ 92 w 140" name="T38"/>
                  <a:gd fmla="*/ 142 h 234" name="T39"/>
                  <a:gd fmla="*/ 100 w 140" name="T40"/>
                  <a:gd fmla="*/ 130 h 234" name="T41"/>
                  <a:gd fmla="*/ 106 w 140" name="T42"/>
                  <a:gd fmla="*/ 106 h 234" name="T43"/>
                  <a:gd fmla="*/ 112 w 140" name="T44"/>
                  <a:gd fmla="*/ 92 h 234" name="T45"/>
                  <a:gd fmla="*/ 122 w 140" name="T46"/>
                  <a:gd fmla="*/ 66 h 234" name="T47"/>
                  <a:gd fmla="*/ 130 w 140" name="T48"/>
                  <a:gd fmla="*/ 54 h 234" name="T49"/>
                  <a:gd fmla="*/ 136 w 140" name="T50"/>
                  <a:gd fmla="*/ 46 h 234" name="T51"/>
                  <a:gd fmla="*/ 136 w 140" name="T52"/>
                  <a:gd fmla="*/ 32 h 234" name="T53"/>
                  <a:gd fmla="*/ 140 w 140" name="T54"/>
                  <a:gd fmla="*/ 8 h 234" name="T55"/>
                  <a:gd fmla="*/ 136 w 140" name="T56"/>
                  <a:gd fmla="*/ 0 h 234" name="T57"/>
                  <a:gd fmla="*/ 120 w 140" name="T58"/>
                  <a:gd fmla="*/ 8 h 234" name="T59"/>
                  <a:gd fmla="*/ 94 w 140" name="T60"/>
                  <a:gd fmla="*/ 10 h 234" name="T61"/>
                  <a:gd fmla="*/ 82 w 140" name="T62"/>
                  <a:gd fmla="*/ 18 h 234" name="T63"/>
                  <a:gd fmla="*/ 78 w 140" name="T64"/>
                  <a:gd fmla="*/ 22 h 234" name="T65"/>
                  <a:gd fmla="*/ 66 w 140" name="T66"/>
                  <a:gd fmla="*/ 20 h 234" name="T67"/>
                  <a:gd fmla="*/ 52 w 140" name="T68"/>
                  <a:gd fmla="*/ 20 h 234" name="T69"/>
                  <a:gd fmla="*/ 38 w 140" name="T70"/>
                  <a:gd fmla="*/ 20 h 234" name="T71"/>
                  <a:gd fmla="*/ 32 w 140" name="T72"/>
                  <a:gd fmla="*/ 12 h 234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234" w="140">
                    <a:moveTo>
                      <a:pt x="32" y="12"/>
                    </a:moveTo>
                    <a:lnTo>
                      <a:pt x="20" y="26"/>
                    </a:lnTo>
                    <a:lnTo>
                      <a:pt x="16" y="32"/>
                    </a:lnTo>
                    <a:lnTo>
                      <a:pt x="20" y="40"/>
                    </a:lnTo>
                    <a:lnTo>
                      <a:pt x="24" y="46"/>
                    </a:lnTo>
                    <a:lnTo>
                      <a:pt x="26" y="48"/>
                    </a:lnTo>
                    <a:lnTo>
                      <a:pt x="32" y="54"/>
                    </a:lnTo>
                    <a:lnTo>
                      <a:pt x="36" y="56"/>
                    </a:lnTo>
                    <a:lnTo>
                      <a:pt x="74" y="74"/>
                    </a:lnTo>
                    <a:lnTo>
                      <a:pt x="98" y="74"/>
                    </a:lnTo>
                    <a:lnTo>
                      <a:pt x="56" y="132"/>
                    </a:lnTo>
                    <a:lnTo>
                      <a:pt x="38" y="132"/>
                    </a:lnTo>
                    <a:lnTo>
                      <a:pt x="34" y="138"/>
                    </a:lnTo>
                    <a:lnTo>
                      <a:pt x="18" y="138"/>
                    </a:lnTo>
                    <a:lnTo>
                      <a:pt x="16" y="140"/>
                    </a:lnTo>
                    <a:lnTo>
                      <a:pt x="8" y="160"/>
                    </a:lnTo>
                    <a:lnTo>
                      <a:pt x="0" y="166"/>
                    </a:lnTo>
                    <a:lnTo>
                      <a:pt x="0" y="224"/>
                    </a:lnTo>
                    <a:lnTo>
                      <a:pt x="8" y="234"/>
                    </a:lnTo>
                    <a:lnTo>
                      <a:pt x="10" y="226"/>
                    </a:lnTo>
                    <a:lnTo>
                      <a:pt x="16" y="226"/>
                    </a:lnTo>
                    <a:lnTo>
                      <a:pt x="26" y="206"/>
                    </a:lnTo>
                    <a:lnTo>
                      <a:pt x="32" y="206"/>
                    </a:lnTo>
                    <a:lnTo>
                      <a:pt x="34" y="204"/>
                    </a:lnTo>
                    <a:lnTo>
                      <a:pt x="38" y="198"/>
                    </a:lnTo>
                    <a:lnTo>
                      <a:pt x="44" y="194"/>
                    </a:lnTo>
                    <a:lnTo>
                      <a:pt x="46" y="194"/>
                    </a:lnTo>
                    <a:lnTo>
                      <a:pt x="52" y="194"/>
                    </a:lnTo>
                    <a:lnTo>
                      <a:pt x="60" y="186"/>
                    </a:lnTo>
                    <a:lnTo>
                      <a:pt x="66" y="178"/>
                    </a:lnTo>
                    <a:lnTo>
                      <a:pt x="66" y="172"/>
                    </a:lnTo>
                    <a:lnTo>
                      <a:pt x="66" y="168"/>
                    </a:lnTo>
                    <a:lnTo>
                      <a:pt x="74" y="166"/>
                    </a:lnTo>
                    <a:lnTo>
                      <a:pt x="78" y="166"/>
                    </a:lnTo>
                    <a:lnTo>
                      <a:pt x="80" y="162"/>
                    </a:lnTo>
                    <a:lnTo>
                      <a:pt x="80" y="160"/>
                    </a:lnTo>
                    <a:lnTo>
                      <a:pt x="80" y="154"/>
                    </a:lnTo>
                    <a:lnTo>
                      <a:pt x="84" y="152"/>
                    </a:lnTo>
                    <a:lnTo>
                      <a:pt x="90" y="148"/>
                    </a:lnTo>
                    <a:lnTo>
                      <a:pt x="92" y="142"/>
                    </a:lnTo>
                    <a:lnTo>
                      <a:pt x="92" y="138"/>
                    </a:lnTo>
                    <a:lnTo>
                      <a:pt x="100" y="130"/>
                    </a:lnTo>
                    <a:lnTo>
                      <a:pt x="102" y="120"/>
                    </a:lnTo>
                    <a:lnTo>
                      <a:pt x="106" y="106"/>
                    </a:lnTo>
                    <a:lnTo>
                      <a:pt x="110" y="106"/>
                    </a:lnTo>
                    <a:lnTo>
                      <a:pt x="112" y="92"/>
                    </a:lnTo>
                    <a:lnTo>
                      <a:pt x="118" y="76"/>
                    </a:lnTo>
                    <a:lnTo>
                      <a:pt x="122" y="66"/>
                    </a:lnTo>
                    <a:lnTo>
                      <a:pt x="130" y="58"/>
                    </a:lnTo>
                    <a:lnTo>
                      <a:pt x="130" y="54"/>
                    </a:lnTo>
                    <a:lnTo>
                      <a:pt x="130" y="48"/>
                    </a:lnTo>
                    <a:lnTo>
                      <a:pt x="136" y="46"/>
                    </a:lnTo>
                    <a:lnTo>
                      <a:pt x="136" y="40"/>
                    </a:lnTo>
                    <a:lnTo>
                      <a:pt x="136" y="32"/>
                    </a:lnTo>
                    <a:lnTo>
                      <a:pt x="138" y="28"/>
                    </a:lnTo>
                    <a:lnTo>
                      <a:pt x="140" y="8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8" y="4"/>
                    </a:lnTo>
                    <a:lnTo>
                      <a:pt x="120" y="8"/>
                    </a:lnTo>
                    <a:lnTo>
                      <a:pt x="106" y="10"/>
                    </a:lnTo>
                    <a:lnTo>
                      <a:pt x="94" y="10"/>
                    </a:lnTo>
                    <a:lnTo>
                      <a:pt x="88" y="12"/>
                    </a:lnTo>
                    <a:lnTo>
                      <a:pt x="82" y="18"/>
                    </a:lnTo>
                    <a:lnTo>
                      <a:pt x="80" y="20"/>
                    </a:lnTo>
                    <a:lnTo>
                      <a:pt x="78" y="22"/>
                    </a:lnTo>
                    <a:lnTo>
                      <a:pt x="72" y="22"/>
                    </a:lnTo>
                    <a:lnTo>
                      <a:pt x="66" y="20"/>
                    </a:lnTo>
                    <a:lnTo>
                      <a:pt x="60" y="20"/>
                    </a:lnTo>
                    <a:lnTo>
                      <a:pt x="52" y="20"/>
                    </a:lnTo>
                    <a:lnTo>
                      <a:pt x="44" y="26"/>
                    </a:lnTo>
                    <a:lnTo>
                      <a:pt x="38" y="20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2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4" name="Freeform 1508"/>
              <p:cNvSpPr>
                <a:spLocks noEditPoints="1"/>
              </p:cNvSpPr>
              <p:nvPr/>
            </p:nvSpPr>
            <p:spPr bwMode="auto">
              <a:xfrm>
                <a:off x="4248150" y="4654550"/>
                <a:ext cx="133350" cy="117475"/>
              </a:xfrm>
              <a:custGeom>
                <a:gdLst>
                  <a:gd fmla="*/ 72 w 84" name="T0"/>
                  <a:gd fmla="*/ 68 h 74" name="T1"/>
                  <a:gd fmla="*/ 72 w 84" name="T2"/>
                  <a:gd fmla="*/ 68 h 74" name="T3"/>
                  <a:gd fmla="*/ 76 w 84" name="T4"/>
                  <a:gd fmla="*/ 70 h 74" name="T5"/>
                  <a:gd fmla="*/ 82 w 84" name="T6"/>
                  <a:gd fmla="*/ 74 h 74" name="T7"/>
                  <a:gd fmla="*/ 84 w 84" name="T8"/>
                  <a:gd fmla="*/ 74 h 74" name="T9"/>
                  <a:gd fmla="*/ 84 w 84" name="T10"/>
                  <a:gd fmla="*/ 72 h 74" name="T11"/>
                  <a:gd fmla="*/ 80 w 84" name="T12"/>
                  <a:gd fmla="*/ 68 h 74" name="T13"/>
                  <a:gd fmla="*/ 76 w 84" name="T14"/>
                  <a:gd fmla="*/ 68 h 74" name="T15"/>
                  <a:gd fmla="*/ 72 w 84" name="T16"/>
                  <a:gd fmla="*/ 68 h 74" name="T17"/>
                  <a:gd fmla="*/ 72 w 84" name="T18"/>
                  <a:gd fmla="*/ 68 h 74" name="T19"/>
                  <a:gd fmla="*/ 72 w 84" name="T20"/>
                  <a:gd fmla="*/ 68 h 74" name="T21"/>
                  <a:gd fmla="*/ 46 w 84" name="T22"/>
                  <a:gd fmla="*/ 50 h 74" name="T23"/>
                  <a:gd fmla="*/ 46 w 84" name="T24"/>
                  <a:gd fmla="*/ 50 h 74" name="T25"/>
                  <a:gd fmla="*/ 48 w 84" name="T26"/>
                  <a:gd fmla="*/ 54 h 74" name="T27"/>
                  <a:gd fmla="*/ 50 w 84" name="T28"/>
                  <a:gd fmla="*/ 56 h 74" name="T29"/>
                  <a:gd fmla="*/ 50 w 84" name="T30"/>
                  <a:gd fmla="*/ 60 h 74" name="T31"/>
                  <a:gd fmla="*/ 58 w 84" name="T32"/>
                  <a:gd fmla="*/ 60 h 74" name="T33"/>
                  <a:gd fmla="*/ 62 w 84" name="T34"/>
                  <a:gd fmla="*/ 56 h 74" name="T35"/>
                  <a:gd fmla="*/ 62 w 84" name="T36"/>
                  <a:gd fmla="*/ 52 h 74" name="T37"/>
                  <a:gd fmla="*/ 56 w 84" name="T38"/>
                  <a:gd fmla="*/ 50 h 74" name="T39"/>
                  <a:gd fmla="*/ 50 w 84" name="T40"/>
                  <a:gd fmla="*/ 50 h 74" name="T41"/>
                  <a:gd fmla="*/ 46 w 84" name="T42"/>
                  <a:gd fmla="*/ 50 h 74" name="T43"/>
                  <a:gd fmla="*/ 46 w 84" name="T44"/>
                  <a:gd fmla="*/ 50 h 74" name="T45"/>
                  <a:gd fmla="*/ 46 w 84" name="T46"/>
                  <a:gd fmla="*/ 50 h 74" name="T47"/>
                  <a:gd fmla="*/ 62 w 84" name="T48"/>
                  <a:gd fmla="*/ 34 h 74" name="T49"/>
                  <a:gd fmla="*/ 62 w 84" name="T50"/>
                  <a:gd fmla="*/ 34 h 74" name="T51"/>
                  <a:gd fmla="*/ 66 w 84" name="T52"/>
                  <a:gd fmla="*/ 46 h 74" name="T53"/>
                  <a:gd fmla="*/ 72 w 84" name="T54"/>
                  <a:gd fmla="*/ 52 h 74" name="T55"/>
                  <a:gd fmla="*/ 72 w 84" name="T56"/>
                  <a:gd fmla="*/ 44 h 74" name="T57"/>
                  <a:gd fmla="*/ 66 w 84" name="T58"/>
                  <a:gd fmla="*/ 34 h 74" name="T59"/>
                  <a:gd fmla="*/ 62 w 84" name="T60"/>
                  <a:gd fmla="*/ 34 h 74" name="T61"/>
                  <a:gd fmla="*/ 62 w 84" name="T62"/>
                  <a:gd fmla="*/ 34 h 74" name="T63"/>
                  <a:gd fmla="*/ 62 w 84" name="T64"/>
                  <a:gd fmla="*/ 34 h 74" name="T65"/>
                  <a:gd fmla="*/ 16 w 84" name="T66"/>
                  <a:gd fmla="*/ 24 h 74" name="T67"/>
                  <a:gd fmla="*/ 12 w 84" name="T68"/>
                  <a:gd fmla="*/ 28 h 74" name="T69"/>
                  <a:gd fmla="*/ 16 w 84" name="T70"/>
                  <a:gd fmla="*/ 30 h 74" name="T71"/>
                  <a:gd fmla="*/ 18 w 84" name="T72"/>
                  <a:gd fmla="*/ 34 h 74" name="T73"/>
                  <a:gd fmla="*/ 20 w 84" name="T74"/>
                  <a:gd fmla="*/ 34 h 74" name="T75"/>
                  <a:gd fmla="*/ 18 w 84" name="T76"/>
                  <a:gd fmla="*/ 28 h 74" name="T77"/>
                  <a:gd fmla="*/ 18 w 84" name="T78"/>
                  <a:gd fmla="*/ 24 h 74" name="T79"/>
                  <a:gd fmla="*/ 16 w 84" name="T80"/>
                  <a:gd fmla="*/ 24 h 74" name="T81"/>
                  <a:gd fmla="*/ 16 w 84" name="T82"/>
                  <a:gd fmla="*/ 24 h 74" name="T83"/>
                  <a:gd fmla="*/ 16 w 84" name="T84"/>
                  <a:gd fmla="*/ 24 h 74" name="T85"/>
                  <a:gd fmla="*/ 30 w 84" name="T86"/>
                  <a:gd fmla="*/ 16 h 74" name="T87"/>
                  <a:gd fmla="*/ 40 w 84" name="T88"/>
                  <a:gd fmla="*/ 28 h 74" name="T89"/>
                  <a:gd fmla="*/ 48 w 84" name="T90"/>
                  <a:gd fmla="*/ 28 h 74" name="T91"/>
                  <a:gd fmla="*/ 40 w 84" name="T92"/>
                  <a:gd fmla="*/ 18 h 74" name="T93"/>
                  <a:gd fmla="*/ 36 w 84" name="T94"/>
                  <a:gd fmla="*/ 16 h 74" name="T95"/>
                  <a:gd fmla="*/ 30 w 84" name="T96"/>
                  <a:gd fmla="*/ 16 h 74" name="T97"/>
                  <a:gd fmla="*/ 30 w 84" name="T98"/>
                  <a:gd fmla="*/ 16 h 74" name="T99"/>
                  <a:gd fmla="*/ 30 w 84" name="T100"/>
                  <a:gd fmla="*/ 16 h 74" name="T101"/>
                  <a:gd fmla="*/ 0 w 84" name="T102"/>
                  <a:gd fmla="*/ 0 h 74" name="T103"/>
                  <a:gd fmla="*/ 0 w 84" name="T104"/>
                  <a:gd fmla="*/ 0 h 74" name="T105"/>
                  <a:gd fmla="*/ 2 w 84" name="T106"/>
                  <a:gd fmla="*/ 6 h 74" name="T107"/>
                  <a:gd fmla="*/ 2 w 84" name="T108"/>
                  <a:gd fmla="*/ 8 h 74" name="T109"/>
                  <a:gd fmla="*/ 12 w 84" name="T110"/>
                  <a:gd fmla="*/ 12 h 74" name="T111"/>
                  <a:gd fmla="*/ 16 w 84" name="T112"/>
                  <a:gd fmla="*/ 12 h 74" name="T113"/>
                  <a:gd fmla="*/ 16 w 84" name="T114"/>
                  <a:gd fmla="*/ 10 h 74" name="T115"/>
                  <a:gd fmla="*/ 0 w 84" name="T116"/>
                  <a:gd fmla="*/ 0 h 74" name="T117"/>
                  <a:gd fmla="*/ 0 w 84" name="T118"/>
                  <a:gd fmla="*/ 0 h 74" name="T119"/>
                  <a:gd fmla="*/ 0 w 84" name="T120"/>
                  <a:gd fmla="*/ 0 h 74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74" w="84">
                    <a:moveTo>
                      <a:pt x="72" y="68"/>
                    </a:moveTo>
                    <a:lnTo>
                      <a:pt x="72" y="68"/>
                    </a:lnTo>
                    <a:lnTo>
                      <a:pt x="76" y="70"/>
                    </a:lnTo>
                    <a:lnTo>
                      <a:pt x="82" y="74"/>
                    </a:lnTo>
                    <a:lnTo>
                      <a:pt x="84" y="74"/>
                    </a:lnTo>
                    <a:lnTo>
                      <a:pt x="84" y="72"/>
                    </a:lnTo>
                    <a:lnTo>
                      <a:pt x="80" y="68"/>
                    </a:lnTo>
                    <a:lnTo>
                      <a:pt x="76" y="68"/>
                    </a:lnTo>
                    <a:lnTo>
                      <a:pt x="72" y="68"/>
                    </a:lnTo>
                    <a:lnTo>
                      <a:pt x="72" y="68"/>
                    </a:lnTo>
                    <a:lnTo>
                      <a:pt x="72" y="68"/>
                    </a:lnTo>
                    <a:close/>
                    <a:moveTo>
                      <a:pt x="46" y="50"/>
                    </a:moveTo>
                    <a:lnTo>
                      <a:pt x="46" y="50"/>
                    </a:lnTo>
                    <a:lnTo>
                      <a:pt x="48" y="54"/>
                    </a:lnTo>
                    <a:lnTo>
                      <a:pt x="50" y="56"/>
                    </a:lnTo>
                    <a:lnTo>
                      <a:pt x="50" y="60"/>
                    </a:lnTo>
                    <a:lnTo>
                      <a:pt x="58" y="60"/>
                    </a:lnTo>
                    <a:lnTo>
                      <a:pt x="62" y="56"/>
                    </a:lnTo>
                    <a:lnTo>
                      <a:pt x="62" y="52"/>
                    </a:lnTo>
                    <a:lnTo>
                      <a:pt x="56" y="50"/>
                    </a:lnTo>
                    <a:lnTo>
                      <a:pt x="50" y="50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6" y="50"/>
                    </a:lnTo>
                    <a:close/>
                    <a:moveTo>
                      <a:pt x="62" y="34"/>
                    </a:moveTo>
                    <a:lnTo>
                      <a:pt x="62" y="34"/>
                    </a:lnTo>
                    <a:lnTo>
                      <a:pt x="66" y="46"/>
                    </a:lnTo>
                    <a:lnTo>
                      <a:pt x="72" y="52"/>
                    </a:lnTo>
                    <a:lnTo>
                      <a:pt x="72" y="44"/>
                    </a:lnTo>
                    <a:lnTo>
                      <a:pt x="66" y="34"/>
                    </a:lnTo>
                    <a:lnTo>
                      <a:pt x="62" y="34"/>
                    </a:lnTo>
                    <a:lnTo>
                      <a:pt x="62" y="34"/>
                    </a:lnTo>
                    <a:lnTo>
                      <a:pt x="62" y="34"/>
                    </a:lnTo>
                    <a:close/>
                    <a:moveTo>
                      <a:pt x="16" y="24"/>
                    </a:moveTo>
                    <a:lnTo>
                      <a:pt x="12" y="28"/>
                    </a:lnTo>
                    <a:lnTo>
                      <a:pt x="16" y="30"/>
                    </a:lnTo>
                    <a:lnTo>
                      <a:pt x="18" y="34"/>
                    </a:lnTo>
                    <a:lnTo>
                      <a:pt x="20" y="34"/>
                    </a:lnTo>
                    <a:lnTo>
                      <a:pt x="18" y="28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close/>
                    <a:moveTo>
                      <a:pt x="30" y="16"/>
                    </a:moveTo>
                    <a:lnTo>
                      <a:pt x="40" y="28"/>
                    </a:lnTo>
                    <a:lnTo>
                      <a:pt x="48" y="28"/>
                    </a:lnTo>
                    <a:lnTo>
                      <a:pt x="40" y="18"/>
                    </a:lnTo>
                    <a:lnTo>
                      <a:pt x="36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0" y="16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12" y="12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5" name="Freeform 1509"/>
              <p:cNvSpPr/>
              <p:nvPr/>
            </p:nvSpPr>
            <p:spPr bwMode="auto">
              <a:xfrm>
                <a:off x="965200" y="3019425"/>
                <a:ext cx="79375" cy="76200"/>
              </a:xfrm>
              <a:custGeom>
                <a:gdLst>
                  <a:gd fmla="*/ 8 w 50" name="T0"/>
                  <a:gd fmla="*/ 40 h 48" name="T1"/>
                  <a:gd fmla="*/ 8 w 50" name="T2"/>
                  <a:gd fmla="*/ 40 h 48" name="T3"/>
                  <a:gd fmla="*/ 4 w 50" name="T4"/>
                  <a:gd fmla="*/ 42 h 48" name="T5"/>
                  <a:gd fmla="*/ 4 w 50" name="T6"/>
                  <a:gd fmla="*/ 48 h 48" name="T7"/>
                  <a:gd fmla="*/ 12 w 50" name="T8"/>
                  <a:gd fmla="*/ 46 h 48" name="T9"/>
                  <a:gd fmla="*/ 18 w 50" name="T10"/>
                  <a:gd fmla="*/ 42 h 48" name="T11"/>
                  <a:gd fmla="*/ 22 w 50" name="T12"/>
                  <a:gd fmla="*/ 42 h 48" name="T13"/>
                  <a:gd fmla="*/ 22 w 50" name="T14"/>
                  <a:gd fmla="*/ 38 h 48" name="T15"/>
                  <a:gd fmla="*/ 22 w 50" name="T16"/>
                  <a:gd fmla="*/ 32 h 48" name="T17"/>
                  <a:gd fmla="*/ 22 w 50" name="T18"/>
                  <a:gd fmla="*/ 30 h 48" name="T19"/>
                  <a:gd fmla="*/ 22 w 50" name="T20"/>
                  <a:gd fmla="*/ 32 h 48" name="T21"/>
                  <a:gd fmla="*/ 24 w 50" name="T22"/>
                  <a:gd fmla="*/ 34 h 48" name="T23"/>
                  <a:gd fmla="*/ 28 w 50" name="T24"/>
                  <a:gd fmla="*/ 34 h 48" name="T25"/>
                  <a:gd fmla="*/ 30 w 50" name="T26"/>
                  <a:gd fmla="*/ 34 h 48" name="T27"/>
                  <a:gd fmla="*/ 32 w 50" name="T28"/>
                  <a:gd fmla="*/ 30 h 48" name="T29"/>
                  <a:gd fmla="*/ 34 w 50" name="T30"/>
                  <a:gd fmla="*/ 22 h 48" name="T31"/>
                  <a:gd fmla="*/ 34 w 50" name="T32"/>
                  <a:gd fmla="*/ 20 h 48" name="T33"/>
                  <a:gd fmla="*/ 38 w 50" name="T34"/>
                  <a:gd fmla="*/ 20 h 48" name="T35"/>
                  <a:gd fmla="*/ 42 w 50" name="T36"/>
                  <a:gd fmla="*/ 20 h 48" name="T37"/>
                  <a:gd fmla="*/ 44 w 50" name="T38"/>
                  <a:gd fmla="*/ 16 h 48" name="T39"/>
                  <a:gd fmla="*/ 44 w 50" name="T40"/>
                  <a:gd fmla="*/ 12 h 48" name="T41"/>
                  <a:gd fmla="*/ 48 w 50" name="T42"/>
                  <a:gd fmla="*/ 12 h 48" name="T43"/>
                  <a:gd fmla="*/ 50 w 50" name="T44"/>
                  <a:gd fmla="*/ 8 h 48" name="T45"/>
                  <a:gd fmla="*/ 50 w 50" name="T46"/>
                  <a:gd fmla="*/ 6 h 48" name="T47"/>
                  <a:gd fmla="*/ 48 w 50" name="T48"/>
                  <a:gd fmla="*/ 0 h 48" name="T49"/>
                  <a:gd fmla="*/ 44 w 50" name="T50"/>
                  <a:gd fmla="*/ 0 h 48" name="T51"/>
                  <a:gd fmla="*/ 40 w 50" name="T52"/>
                  <a:gd fmla="*/ 4 h 48" name="T53"/>
                  <a:gd fmla="*/ 34 w 50" name="T54"/>
                  <a:gd fmla="*/ 4 h 48" name="T55"/>
                  <a:gd fmla="*/ 30 w 50" name="T56"/>
                  <a:gd fmla="*/ 4 h 48" name="T57"/>
                  <a:gd fmla="*/ 28 w 50" name="T58"/>
                  <a:gd fmla="*/ 4 h 48" name="T59"/>
                  <a:gd fmla="*/ 24 w 50" name="T60"/>
                  <a:gd fmla="*/ 6 h 48" name="T61"/>
                  <a:gd fmla="*/ 20 w 50" name="T62"/>
                  <a:gd fmla="*/ 8 h 48" name="T63"/>
                  <a:gd fmla="*/ 14 w 50" name="T64"/>
                  <a:gd fmla="*/ 8 h 48" name="T65"/>
                  <a:gd fmla="*/ 10 w 50" name="T66"/>
                  <a:gd fmla="*/ 8 h 48" name="T67"/>
                  <a:gd fmla="*/ 8 w 50" name="T68"/>
                  <a:gd fmla="*/ 12 h 48" name="T69"/>
                  <a:gd fmla="*/ 4 w 50" name="T70"/>
                  <a:gd fmla="*/ 14 h 48" name="T71"/>
                  <a:gd fmla="*/ 2 w 50" name="T72"/>
                  <a:gd fmla="*/ 14 h 48" name="T73"/>
                  <a:gd fmla="*/ 0 w 50" name="T74"/>
                  <a:gd fmla="*/ 16 h 48" name="T75"/>
                  <a:gd fmla="*/ 0 w 50" name="T76"/>
                  <a:gd fmla="*/ 22 h 48" name="T77"/>
                  <a:gd fmla="*/ 2 w 50" name="T78"/>
                  <a:gd fmla="*/ 22 h 48" name="T79"/>
                  <a:gd fmla="*/ 4 w 50" name="T80"/>
                  <a:gd fmla="*/ 24 h 48" name="T81"/>
                  <a:gd fmla="*/ 4 w 50" name="T82"/>
                  <a:gd fmla="*/ 30 h 48" name="T83"/>
                  <a:gd fmla="*/ 4 w 50" name="T84"/>
                  <a:gd fmla="*/ 34 h 48" name="T85"/>
                  <a:gd fmla="*/ 4 w 50" name="T86"/>
                  <a:gd fmla="*/ 38 h 48" name="T87"/>
                  <a:gd fmla="*/ 8 w 50" name="T88"/>
                  <a:gd fmla="*/ 40 h 48" name="T89"/>
                  <a:gd fmla="*/ 8 w 50" name="T90"/>
                  <a:gd fmla="*/ 40 h 48" name="T91"/>
                  <a:gd fmla="*/ 8 w 50" name="T92"/>
                  <a:gd fmla="*/ 40 h 48" name="T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b="b" l="0" r="r" t="0"/>
                <a:pathLst>
                  <a:path h="48" w="50">
                    <a:moveTo>
                      <a:pt x="8" y="40"/>
                    </a:moveTo>
                    <a:lnTo>
                      <a:pt x="8" y="40"/>
                    </a:lnTo>
                    <a:lnTo>
                      <a:pt x="4" y="42"/>
                    </a:lnTo>
                    <a:lnTo>
                      <a:pt x="4" y="48"/>
                    </a:lnTo>
                    <a:lnTo>
                      <a:pt x="12" y="46"/>
                    </a:lnTo>
                    <a:lnTo>
                      <a:pt x="18" y="42"/>
                    </a:lnTo>
                    <a:lnTo>
                      <a:pt x="22" y="42"/>
                    </a:lnTo>
                    <a:lnTo>
                      <a:pt x="22" y="38"/>
                    </a:lnTo>
                    <a:lnTo>
                      <a:pt x="22" y="32"/>
                    </a:lnTo>
                    <a:lnTo>
                      <a:pt x="22" y="30"/>
                    </a:lnTo>
                    <a:lnTo>
                      <a:pt x="22" y="32"/>
                    </a:lnTo>
                    <a:lnTo>
                      <a:pt x="24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2" y="30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8" y="20"/>
                    </a:lnTo>
                    <a:lnTo>
                      <a:pt x="42" y="20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8" y="12"/>
                    </a:lnTo>
                    <a:lnTo>
                      <a:pt x="50" y="8"/>
                    </a:lnTo>
                    <a:lnTo>
                      <a:pt x="50" y="6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0" y="4"/>
                    </a:lnTo>
                    <a:lnTo>
                      <a:pt x="34" y="4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4" y="6"/>
                    </a:lnTo>
                    <a:lnTo>
                      <a:pt x="20" y="8"/>
                    </a:lnTo>
                    <a:lnTo>
                      <a:pt x="14" y="8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4" y="38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6" name="Freeform 1510"/>
              <p:cNvSpPr/>
              <p:nvPr/>
            </p:nvSpPr>
            <p:spPr bwMode="auto">
              <a:xfrm>
                <a:off x="1050925" y="2927350"/>
                <a:ext cx="158750" cy="76200"/>
              </a:xfrm>
              <a:custGeom>
                <a:gdLst>
                  <a:gd fmla="*/ 100 w 100" name="T0"/>
                  <a:gd fmla="*/ 26 h 48" name="T1"/>
                  <a:gd fmla="*/ 96 w 100" name="T2"/>
                  <a:gd fmla="*/ 30 h 48" name="T3"/>
                  <a:gd fmla="*/ 96 w 100" name="T4"/>
                  <a:gd fmla="*/ 36 h 48" name="T5"/>
                  <a:gd fmla="*/ 92 w 100" name="T6"/>
                  <a:gd fmla="*/ 36 h 48" name="T7"/>
                  <a:gd fmla="*/ 88 w 100" name="T8"/>
                  <a:gd fmla="*/ 34 h 48" name="T9"/>
                  <a:gd fmla="*/ 82 w 100" name="T10"/>
                  <a:gd fmla="*/ 32 h 48" name="T11"/>
                  <a:gd fmla="*/ 78 w 100" name="T12"/>
                  <a:gd fmla="*/ 34 h 48" name="T13"/>
                  <a:gd fmla="*/ 70 w 100" name="T14"/>
                  <a:gd fmla="*/ 34 h 48" name="T15"/>
                  <a:gd fmla="*/ 66 w 100" name="T16"/>
                  <a:gd fmla="*/ 34 h 48" name="T17"/>
                  <a:gd fmla="*/ 60 w 100" name="T18"/>
                  <a:gd fmla="*/ 36 h 48" name="T19"/>
                  <a:gd fmla="*/ 58 w 100" name="T20"/>
                  <a:gd fmla="*/ 40 h 48" name="T21"/>
                  <a:gd fmla="*/ 52 w 100" name="T22"/>
                  <a:gd fmla="*/ 36 h 48" name="T23"/>
                  <a:gd fmla="*/ 50 w 100" name="T24"/>
                  <a:gd fmla="*/ 36 h 48" name="T25"/>
                  <a:gd fmla="*/ 42 w 100" name="T26"/>
                  <a:gd fmla="*/ 40 h 48" name="T27"/>
                  <a:gd fmla="*/ 34 w 100" name="T28"/>
                  <a:gd fmla="*/ 40 h 48" name="T29"/>
                  <a:gd fmla="*/ 32 w 100" name="T30"/>
                  <a:gd fmla="*/ 40 h 48" name="T31"/>
                  <a:gd fmla="*/ 34 w 100" name="T32"/>
                  <a:gd fmla="*/ 44 h 48" name="T33"/>
                  <a:gd fmla="*/ 34 w 100" name="T34"/>
                  <a:gd fmla="*/ 48 h 48" name="T35"/>
                  <a:gd fmla="*/ 28 w 100" name="T36"/>
                  <a:gd fmla="*/ 44 h 48" name="T37"/>
                  <a:gd fmla="*/ 20 w 100" name="T38"/>
                  <a:gd fmla="*/ 44 h 48" name="T39"/>
                  <a:gd fmla="*/ 14 w 100" name="T40"/>
                  <a:gd fmla="*/ 44 h 48" name="T41"/>
                  <a:gd fmla="*/ 8 w 100" name="T42"/>
                  <a:gd fmla="*/ 42 h 48" name="T43"/>
                  <a:gd fmla="*/ 4 w 100" name="T44"/>
                  <a:gd fmla="*/ 40 h 48" name="T45"/>
                  <a:gd fmla="*/ 2 w 100" name="T46"/>
                  <a:gd fmla="*/ 32 h 48" name="T47"/>
                  <a:gd fmla="*/ 0 w 100" name="T48"/>
                  <a:gd fmla="*/ 32 h 48" name="T49"/>
                  <a:gd fmla="*/ 0 w 100" name="T50"/>
                  <a:gd fmla="*/ 26 h 48" name="T51"/>
                  <a:gd fmla="*/ 2 w 100" name="T52"/>
                  <a:gd fmla="*/ 24 h 48" name="T53"/>
                  <a:gd fmla="*/ 4 w 100" name="T54"/>
                  <a:gd fmla="*/ 22 h 48" name="T55"/>
                  <a:gd fmla="*/ 4 w 100" name="T56"/>
                  <a:gd fmla="*/ 18 h 48" name="T57"/>
                  <a:gd fmla="*/ 8 w 100" name="T58"/>
                  <a:gd fmla="*/ 16 h 48" name="T59"/>
                  <a:gd fmla="*/ 10 w 100" name="T60"/>
                  <a:gd fmla="*/ 16 h 48" name="T61"/>
                  <a:gd fmla="*/ 10 w 100" name="T62"/>
                  <a:gd fmla="*/ 14 h 48" name="T63"/>
                  <a:gd fmla="*/ 10 w 100" name="T64"/>
                  <a:gd fmla="*/ 10 h 48" name="T65"/>
                  <a:gd fmla="*/ 12 w 100" name="T66"/>
                  <a:gd fmla="*/ 10 h 48" name="T67"/>
                  <a:gd fmla="*/ 20 w 100" name="T68"/>
                  <a:gd fmla="*/ 6 h 48" name="T69"/>
                  <a:gd fmla="*/ 24 w 100" name="T70"/>
                  <a:gd fmla="*/ 8 h 48" name="T71"/>
                  <a:gd fmla="*/ 30 w 100" name="T72"/>
                  <a:gd fmla="*/ 6 h 48" name="T73"/>
                  <a:gd fmla="*/ 34 w 100" name="T74"/>
                  <a:gd fmla="*/ 8 h 48" name="T75"/>
                  <a:gd fmla="*/ 42 w 100" name="T76"/>
                  <a:gd fmla="*/ 10 h 48" name="T77"/>
                  <a:gd fmla="*/ 48 w 100" name="T78"/>
                  <a:gd fmla="*/ 14 h 48" name="T79"/>
                  <a:gd fmla="*/ 50 w 100" name="T80"/>
                  <a:gd fmla="*/ 14 h 48" name="T81"/>
                  <a:gd fmla="*/ 52 w 100" name="T82"/>
                  <a:gd fmla="*/ 10 h 48" name="T83"/>
                  <a:gd fmla="*/ 56 w 100" name="T84"/>
                  <a:gd fmla="*/ 8 h 48" name="T85"/>
                  <a:gd fmla="*/ 60 w 100" name="T86"/>
                  <a:gd fmla="*/ 8 h 48" name="T87"/>
                  <a:gd fmla="*/ 68 w 100" name="T88"/>
                  <a:gd fmla="*/ 2 h 48" name="T89"/>
                  <a:gd fmla="*/ 70 w 100" name="T90"/>
                  <a:gd fmla="*/ 0 h 48" name="T91"/>
                  <a:gd fmla="*/ 76 w 100" name="T92"/>
                  <a:gd fmla="*/ 2 h 48" name="T93"/>
                  <a:gd fmla="*/ 80 w 100" name="T94"/>
                  <a:gd fmla="*/ 6 h 48" name="T95"/>
                  <a:gd fmla="*/ 86 w 100" name="T96"/>
                  <a:gd fmla="*/ 8 h 48" name="T97"/>
                  <a:gd fmla="*/ 88 w 100" name="T98"/>
                  <a:gd fmla="*/ 10 h 48" name="T99"/>
                  <a:gd fmla="*/ 90 w 100" name="T100"/>
                  <a:gd fmla="*/ 14 h 48" name="T101"/>
                  <a:gd fmla="*/ 92 w 100" name="T102"/>
                  <a:gd fmla="*/ 16 h 48" name="T103"/>
                  <a:gd fmla="*/ 96 w 100" name="T104"/>
                  <a:gd fmla="*/ 22 h 48" name="T105"/>
                  <a:gd fmla="*/ 98 w 100" name="T106"/>
                  <a:gd fmla="*/ 26 h 48" name="T107"/>
                  <a:gd fmla="*/ 100 w 100" name="T108"/>
                  <a:gd fmla="*/ 26 h 48" name="T109"/>
                  <a:gd fmla="*/ 100 w 100" name="T110"/>
                  <a:gd fmla="*/ 26 h 48" name="T111"/>
                  <a:gd fmla="*/ 100 w 100" name="T112"/>
                  <a:gd fmla="*/ 26 h 48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48" w="100">
                    <a:moveTo>
                      <a:pt x="100" y="26"/>
                    </a:moveTo>
                    <a:lnTo>
                      <a:pt x="96" y="30"/>
                    </a:lnTo>
                    <a:lnTo>
                      <a:pt x="96" y="36"/>
                    </a:lnTo>
                    <a:lnTo>
                      <a:pt x="92" y="36"/>
                    </a:lnTo>
                    <a:lnTo>
                      <a:pt x="88" y="34"/>
                    </a:lnTo>
                    <a:lnTo>
                      <a:pt x="82" y="32"/>
                    </a:lnTo>
                    <a:lnTo>
                      <a:pt x="78" y="34"/>
                    </a:lnTo>
                    <a:lnTo>
                      <a:pt x="70" y="34"/>
                    </a:lnTo>
                    <a:lnTo>
                      <a:pt x="66" y="34"/>
                    </a:lnTo>
                    <a:lnTo>
                      <a:pt x="60" y="36"/>
                    </a:lnTo>
                    <a:lnTo>
                      <a:pt x="58" y="40"/>
                    </a:lnTo>
                    <a:lnTo>
                      <a:pt x="52" y="36"/>
                    </a:lnTo>
                    <a:lnTo>
                      <a:pt x="50" y="36"/>
                    </a:lnTo>
                    <a:lnTo>
                      <a:pt x="42" y="40"/>
                    </a:lnTo>
                    <a:lnTo>
                      <a:pt x="34" y="40"/>
                    </a:lnTo>
                    <a:lnTo>
                      <a:pt x="32" y="40"/>
                    </a:lnTo>
                    <a:lnTo>
                      <a:pt x="34" y="44"/>
                    </a:lnTo>
                    <a:lnTo>
                      <a:pt x="34" y="48"/>
                    </a:lnTo>
                    <a:lnTo>
                      <a:pt x="28" y="44"/>
                    </a:lnTo>
                    <a:lnTo>
                      <a:pt x="20" y="44"/>
                    </a:lnTo>
                    <a:lnTo>
                      <a:pt x="14" y="44"/>
                    </a:lnTo>
                    <a:lnTo>
                      <a:pt x="8" y="42"/>
                    </a:lnTo>
                    <a:lnTo>
                      <a:pt x="4" y="40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4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20" y="6"/>
                    </a:lnTo>
                    <a:lnTo>
                      <a:pt x="24" y="8"/>
                    </a:lnTo>
                    <a:lnTo>
                      <a:pt x="30" y="6"/>
                    </a:lnTo>
                    <a:lnTo>
                      <a:pt x="34" y="8"/>
                    </a:lnTo>
                    <a:lnTo>
                      <a:pt x="42" y="10"/>
                    </a:lnTo>
                    <a:lnTo>
                      <a:pt x="48" y="14"/>
                    </a:lnTo>
                    <a:lnTo>
                      <a:pt x="50" y="14"/>
                    </a:lnTo>
                    <a:lnTo>
                      <a:pt x="52" y="10"/>
                    </a:lnTo>
                    <a:lnTo>
                      <a:pt x="56" y="8"/>
                    </a:lnTo>
                    <a:lnTo>
                      <a:pt x="60" y="8"/>
                    </a:lnTo>
                    <a:lnTo>
                      <a:pt x="68" y="2"/>
                    </a:lnTo>
                    <a:lnTo>
                      <a:pt x="70" y="0"/>
                    </a:lnTo>
                    <a:lnTo>
                      <a:pt x="76" y="2"/>
                    </a:lnTo>
                    <a:lnTo>
                      <a:pt x="80" y="6"/>
                    </a:lnTo>
                    <a:lnTo>
                      <a:pt x="86" y="8"/>
                    </a:lnTo>
                    <a:lnTo>
                      <a:pt x="88" y="10"/>
                    </a:lnTo>
                    <a:lnTo>
                      <a:pt x="90" y="14"/>
                    </a:lnTo>
                    <a:lnTo>
                      <a:pt x="92" y="16"/>
                    </a:lnTo>
                    <a:lnTo>
                      <a:pt x="96" y="22"/>
                    </a:lnTo>
                    <a:lnTo>
                      <a:pt x="98" y="26"/>
                    </a:lnTo>
                    <a:lnTo>
                      <a:pt x="100" y="26"/>
                    </a:lnTo>
                    <a:lnTo>
                      <a:pt x="100" y="26"/>
                    </a:lnTo>
                    <a:lnTo>
                      <a:pt x="100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7" name="Freeform 1511"/>
              <p:cNvSpPr/>
              <p:nvPr/>
            </p:nvSpPr>
            <p:spPr bwMode="auto">
              <a:xfrm>
                <a:off x="3035300" y="4397375"/>
                <a:ext cx="22225" cy="9525"/>
              </a:xfrm>
              <a:custGeom>
                <a:gdLst>
                  <a:gd fmla="*/ 0 w 14" name="T0"/>
                  <a:gd fmla="*/ 6 h 6" name="T1"/>
                  <a:gd fmla="*/ 6 w 14" name="T2"/>
                  <a:gd fmla="*/ 0 h 6" name="T3"/>
                  <a:gd fmla="*/ 14 w 14" name="T4"/>
                  <a:gd fmla="*/ 4 h 6" name="T5"/>
                  <a:gd fmla="*/ 8 w 14" name="T6"/>
                  <a:gd fmla="*/ 6 h 6" name="T7"/>
                  <a:gd fmla="*/ 0 w 14" name="T8"/>
                  <a:gd fmla="*/ 6 h 6" name="T9"/>
                  <a:gd fmla="*/ 0 w 14" name="T10"/>
                  <a:gd fmla="*/ 6 h 6" name="T11"/>
                  <a:gd fmla="*/ 0 w 14" name="T12"/>
                  <a:gd fmla="*/ 6 h 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" w="14">
                    <a:moveTo>
                      <a:pt x="0" y="6"/>
                    </a:moveTo>
                    <a:lnTo>
                      <a:pt x="6" y="0"/>
                    </a:lnTo>
                    <a:lnTo>
                      <a:pt x="14" y="4"/>
                    </a:lnTo>
                    <a:lnTo>
                      <a:pt x="8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8" name="Freeform 1512"/>
              <p:cNvSpPr/>
              <p:nvPr/>
            </p:nvSpPr>
            <p:spPr bwMode="auto">
              <a:xfrm>
                <a:off x="349250" y="4156075"/>
                <a:ext cx="76200" cy="98425"/>
              </a:xfrm>
              <a:custGeom>
                <a:gdLst>
                  <a:gd fmla="*/ 0 w 48" name="T0"/>
                  <a:gd fmla="*/ 22 h 62" name="T1"/>
                  <a:gd fmla="*/ 0 w 48" name="T2"/>
                  <a:gd fmla="*/ 22 h 62" name="T3"/>
                  <a:gd fmla="*/ 0 w 48" name="T4"/>
                  <a:gd fmla="*/ 30 h 62" name="T5"/>
                  <a:gd fmla="*/ 2 w 48" name="T6"/>
                  <a:gd fmla="*/ 38 h 62" name="T7"/>
                  <a:gd fmla="*/ 2 w 48" name="T8"/>
                  <a:gd fmla="*/ 42 h 62" name="T9"/>
                  <a:gd fmla="*/ 6 w 48" name="T10"/>
                  <a:gd fmla="*/ 48 h 62" name="T11"/>
                  <a:gd fmla="*/ 6 w 48" name="T12"/>
                  <a:gd fmla="*/ 50 h 62" name="T13"/>
                  <a:gd fmla="*/ 4 w 48" name="T14"/>
                  <a:gd fmla="*/ 50 h 62" name="T15"/>
                  <a:gd fmla="*/ 4 w 48" name="T16"/>
                  <a:gd fmla="*/ 52 h 62" name="T17"/>
                  <a:gd fmla="*/ 6 w 48" name="T18"/>
                  <a:gd fmla="*/ 52 h 62" name="T19"/>
                  <a:gd fmla="*/ 6 w 48" name="T20"/>
                  <a:gd fmla="*/ 50 h 62" name="T21"/>
                  <a:gd fmla="*/ 12 w 48" name="T22"/>
                  <a:gd fmla="*/ 58 h 62" name="T23"/>
                  <a:gd fmla="*/ 18 w 48" name="T24"/>
                  <a:gd fmla="*/ 62 h 62" name="T25"/>
                  <a:gd fmla="*/ 24 w 48" name="T26"/>
                  <a:gd fmla="*/ 62 h 62" name="T27"/>
                  <a:gd fmla="*/ 28 w 48" name="T28"/>
                  <a:gd fmla="*/ 60 h 62" name="T29"/>
                  <a:gd fmla="*/ 32 w 48" name="T30"/>
                  <a:gd fmla="*/ 50 h 62" name="T31"/>
                  <a:gd fmla="*/ 38 w 48" name="T32"/>
                  <a:gd fmla="*/ 42 h 62" name="T33"/>
                  <a:gd fmla="*/ 40 w 48" name="T34"/>
                  <a:gd fmla="*/ 40 h 62" name="T35"/>
                  <a:gd fmla="*/ 46 w 48" name="T36"/>
                  <a:gd fmla="*/ 34 h 62" name="T37"/>
                  <a:gd fmla="*/ 48 w 48" name="T38"/>
                  <a:gd fmla="*/ 32 h 62" name="T39"/>
                  <a:gd fmla="*/ 48 w 48" name="T40"/>
                  <a:gd fmla="*/ 30 h 62" name="T41"/>
                  <a:gd fmla="*/ 40 w 48" name="T42"/>
                  <a:gd fmla="*/ 32 h 62" name="T43"/>
                  <a:gd fmla="*/ 42 w 48" name="T44"/>
                  <a:gd fmla="*/ 26 h 62" name="T45"/>
                  <a:gd fmla="*/ 42 w 48" name="T46"/>
                  <a:gd fmla="*/ 22 h 62" name="T47"/>
                  <a:gd fmla="*/ 40 w 48" name="T48"/>
                  <a:gd fmla="*/ 16 h 62" name="T49"/>
                  <a:gd fmla="*/ 38 w 48" name="T50"/>
                  <a:gd fmla="*/ 12 h 62" name="T51"/>
                  <a:gd fmla="*/ 36 w 48" name="T52"/>
                  <a:gd fmla="*/ 12 h 62" name="T53"/>
                  <a:gd fmla="*/ 36 w 48" name="T54"/>
                  <a:gd fmla="*/ 10 h 62" name="T55"/>
                  <a:gd fmla="*/ 36 w 48" name="T56"/>
                  <a:gd fmla="*/ 4 h 62" name="T57"/>
                  <a:gd fmla="*/ 30 w 48" name="T58"/>
                  <a:gd fmla="*/ 2 h 62" name="T59"/>
                  <a:gd fmla="*/ 28 w 48" name="T60"/>
                  <a:gd fmla="*/ 2 h 62" name="T61"/>
                  <a:gd fmla="*/ 22 w 48" name="T62"/>
                  <a:gd fmla="*/ 2 h 62" name="T63"/>
                  <a:gd fmla="*/ 14 w 48" name="T64"/>
                  <a:gd fmla="*/ 0 h 62" name="T65"/>
                  <a:gd fmla="*/ 12 w 48" name="T66"/>
                  <a:gd fmla="*/ 2 h 62" name="T67"/>
                  <a:gd fmla="*/ 10 w 48" name="T68"/>
                  <a:gd fmla="*/ 10 h 62" name="T69"/>
                  <a:gd fmla="*/ 6 w 48" name="T70"/>
                  <a:gd fmla="*/ 14 h 62" name="T71"/>
                  <a:gd fmla="*/ 6 w 48" name="T72"/>
                  <a:gd fmla="*/ 16 h 62" name="T73"/>
                  <a:gd fmla="*/ 4 w 48" name="T74"/>
                  <a:gd fmla="*/ 20 h 62" name="T75"/>
                  <a:gd fmla="*/ 0 w 48" name="T76"/>
                  <a:gd fmla="*/ 22 h 62" name="T77"/>
                  <a:gd fmla="*/ 0 w 48" name="T78"/>
                  <a:gd fmla="*/ 22 h 62" name="T79"/>
                  <a:gd fmla="*/ 0 w 48" name="T80"/>
                  <a:gd fmla="*/ 22 h 62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62" w="48">
                    <a:moveTo>
                      <a:pt x="0" y="22"/>
                    </a:moveTo>
                    <a:lnTo>
                      <a:pt x="0" y="22"/>
                    </a:lnTo>
                    <a:lnTo>
                      <a:pt x="0" y="30"/>
                    </a:lnTo>
                    <a:lnTo>
                      <a:pt x="2" y="38"/>
                    </a:lnTo>
                    <a:lnTo>
                      <a:pt x="2" y="42"/>
                    </a:lnTo>
                    <a:lnTo>
                      <a:pt x="6" y="48"/>
                    </a:lnTo>
                    <a:lnTo>
                      <a:pt x="6" y="50"/>
                    </a:lnTo>
                    <a:lnTo>
                      <a:pt x="4" y="50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6" y="50"/>
                    </a:lnTo>
                    <a:lnTo>
                      <a:pt x="12" y="58"/>
                    </a:lnTo>
                    <a:lnTo>
                      <a:pt x="18" y="62"/>
                    </a:lnTo>
                    <a:lnTo>
                      <a:pt x="24" y="62"/>
                    </a:lnTo>
                    <a:lnTo>
                      <a:pt x="28" y="60"/>
                    </a:lnTo>
                    <a:lnTo>
                      <a:pt x="32" y="50"/>
                    </a:lnTo>
                    <a:lnTo>
                      <a:pt x="38" y="42"/>
                    </a:lnTo>
                    <a:lnTo>
                      <a:pt x="40" y="40"/>
                    </a:lnTo>
                    <a:lnTo>
                      <a:pt x="46" y="34"/>
                    </a:lnTo>
                    <a:lnTo>
                      <a:pt x="48" y="32"/>
                    </a:lnTo>
                    <a:lnTo>
                      <a:pt x="48" y="30"/>
                    </a:lnTo>
                    <a:lnTo>
                      <a:pt x="40" y="32"/>
                    </a:lnTo>
                    <a:lnTo>
                      <a:pt x="42" y="26"/>
                    </a:lnTo>
                    <a:lnTo>
                      <a:pt x="42" y="22"/>
                    </a:lnTo>
                    <a:lnTo>
                      <a:pt x="40" y="16"/>
                    </a:lnTo>
                    <a:lnTo>
                      <a:pt x="38" y="12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36" y="4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2" y="2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0" y="10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4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9" name="Freeform 1513"/>
              <p:cNvSpPr/>
              <p:nvPr/>
            </p:nvSpPr>
            <p:spPr bwMode="auto">
              <a:xfrm>
                <a:off x="260350" y="3959225"/>
                <a:ext cx="130175" cy="133350"/>
              </a:xfrm>
              <a:custGeom>
                <a:gdLst>
                  <a:gd fmla="*/ 20 w 82" name="T0"/>
                  <a:gd fmla="*/ 82 h 84" name="T1"/>
                  <a:gd fmla="*/ 50 w 82" name="T2"/>
                  <a:gd fmla="*/ 76 h 84" name="T3"/>
                  <a:gd fmla="*/ 60 w 82" name="T4"/>
                  <a:gd fmla="*/ 78 h 84" name="T5"/>
                  <a:gd fmla="*/ 68 w 82" name="T6"/>
                  <a:gd fmla="*/ 82 h 84" name="T7"/>
                  <a:gd fmla="*/ 82 w 82" name="T8"/>
                  <a:gd fmla="*/ 78 h 84" name="T9"/>
                  <a:gd fmla="*/ 78 w 82" name="T10"/>
                  <a:gd fmla="*/ 66 h 84" name="T11"/>
                  <a:gd fmla="*/ 72 w 82" name="T12"/>
                  <a:gd fmla="*/ 58 h 84" name="T13"/>
                  <a:gd fmla="*/ 76 w 82" name="T14"/>
                  <a:gd fmla="*/ 50 h 84" name="T15"/>
                  <a:gd fmla="*/ 76 w 82" name="T16"/>
                  <a:gd fmla="*/ 42 h 84" name="T17"/>
                  <a:gd fmla="*/ 76 w 82" name="T18"/>
                  <a:gd fmla="*/ 36 h 84" name="T19"/>
                  <a:gd fmla="*/ 70 w 82" name="T20"/>
                  <a:gd fmla="*/ 28 h 84" name="T21"/>
                  <a:gd fmla="*/ 66 w 82" name="T22"/>
                  <a:gd fmla="*/ 28 h 84" name="T23"/>
                  <a:gd fmla="*/ 62 w 82" name="T24"/>
                  <a:gd fmla="*/ 20 h 84" name="T25"/>
                  <a:gd fmla="*/ 58 w 82" name="T26"/>
                  <a:gd fmla="*/ 18 h 84" name="T27"/>
                  <a:gd fmla="*/ 52 w 82" name="T28"/>
                  <a:gd fmla="*/ 12 h 84" name="T29"/>
                  <a:gd fmla="*/ 50 w 82" name="T30"/>
                  <a:gd fmla="*/ 4 h 84" name="T31"/>
                  <a:gd fmla="*/ 46 w 82" name="T32"/>
                  <a:gd fmla="*/ 0 h 84" name="T33"/>
                  <a:gd fmla="*/ 32 w 82" name="T34"/>
                  <a:gd fmla="*/ 0 h 84" name="T35"/>
                  <a:gd fmla="*/ 26 w 82" name="T36"/>
                  <a:gd fmla="*/ 0 h 84" name="T37"/>
                  <a:gd fmla="*/ 16 w 82" name="T38"/>
                  <a:gd fmla="*/ 6 h 84" name="T39"/>
                  <a:gd fmla="*/ 10 w 82" name="T40"/>
                  <a:gd fmla="*/ 12 h 84" name="T41"/>
                  <a:gd fmla="*/ 8 w 82" name="T42"/>
                  <a:gd fmla="*/ 36 h 84" name="T43"/>
                  <a:gd fmla="*/ 0 w 82" name="T44"/>
                  <a:gd fmla="*/ 54 h 84" name="T45"/>
                  <a:gd fmla="*/ 10 w 82" name="T46"/>
                  <a:gd fmla="*/ 60 h 84" name="T47"/>
                  <a:gd fmla="*/ 20 w 82" name="T48"/>
                  <a:gd fmla="*/ 60 h 84" name="T49"/>
                  <a:gd fmla="*/ 26 w 82" name="T50"/>
                  <a:gd fmla="*/ 56 h 84" name="T51"/>
                  <a:gd fmla="*/ 32 w 82" name="T52"/>
                  <a:gd fmla="*/ 58 h 84" name="T53"/>
                  <a:gd fmla="*/ 50 w 82" name="T54"/>
                  <a:gd fmla="*/ 58 h 84" name="T55"/>
                  <a:gd fmla="*/ 56 w 82" name="T56"/>
                  <a:gd fmla="*/ 60 h 84" name="T57"/>
                  <a:gd fmla="*/ 50 w 82" name="T58"/>
                  <a:gd fmla="*/ 66 h 84" name="T59"/>
                  <a:gd fmla="*/ 22 w 82" name="T60"/>
                  <a:gd fmla="*/ 68 h 84" name="T61"/>
                  <a:gd fmla="*/ 8 w 82" name="T62"/>
                  <a:gd fmla="*/ 70 h 84" name="T63"/>
                  <a:gd fmla="*/ 8 w 82" name="T64"/>
                  <a:gd fmla="*/ 78 h 84" name="T65"/>
                  <a:gd fmla="*/ 10 w 82" name="T66"/>
                  <a:gd fmla="*/ 84 h 84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84" w="82">
                    <a:moveTo>
                      <a:pt x="10" y="84"/>
                    </a:moveTo>
                    <a:lnTo>
                      <a:pt x="20" y="82"/>
                    </a:lnTo>
                    <a:lnTo>
                      <a:pt x="28" y="76"/>
                    </a:lnTo>
                    <a:lnTo>
                      <a:pt x="50" y="76"/>
                    </a:lnTo>
                    <a:lnTo>
                      <a:pt x="56" y="78"/>
                    </a:lnTo>
                    <a:lnTo>
                      <a:pt x="60" y="78"/>
                    </a:lnTo>
                    <a:lnTo>
                      <a:pt x="66" y="78"/>
                    </a:lnTo>
                    <a:lnTo>
                      <a:pt x="68" y="82"/>
                    </a:lnTo>
                    <a:lnTo>
                      <a:pt x="76" y="82"/>
                    </a:lnTo>
                    <a:lnTo>
                      <a:pt x="82" y="78"/>
                    </a:lnTo>
                    <a:lnTo>
                      <a:pt x="80" y="68"/>
                    </a:lnTo>
                    <a:lnTo>
                      <a:pt x="78" y="66"/>
                    </a:lnTo>
                    <a:lnTo>
                      <a:pt x="76" y="64"/>
                    </a:lnTo>
                    <a:lnTo>
                      <a:pt x="72" y="58"/>
                    </a:lnTo>
                    <a:lnTo>
                      <a:pt x="72" y="56"/>
                    </a:lnTo>
                    <a:lnTo>
                      <a:pt x="76" y="50"/>
                    </a:lnTo>
                    <a:lnTo>
                      <a:pt x="76" y="46"/>
                    </a:lnTo>
                    <a:lnTo>
                      <a:pt x="76" y="42"/>
                    </a:lnTo>
                    <a:lnTo>
                      <a:pt x="76" y="38"/>
                    </a:lnTo>
                    <a:lnTo>
                      <a:pt x="76" y="36"/>
                    </a:lnTo>
                    <a:lnTo>
                      <a:pt x="72" y="30"/>
                    </a:lnTo>
                    <a:lnTo>
                      <a:pt x="70" y="28"/>
                    </a:lnTo>
                    <a:lnTo>
                      <a:pt x="68" y="28"/>
                    </a:lnTo>
                    <a:lnTo>
                      <a:pt x="66" y="28"/>
                    </a:lnTo>
                    <a:lnTo>
                      <a:pt x="62" y="24"/>
                    </a:lnTo>
                    <a:lnTo>
                      <a:pt x="62" y="20"/>
                    </a:lnTo>
                    <a:lnTo>
                      <a:pt x="60" y="18"/>
                    </a:lnTo>
                    <a:lnTo>
                      <a:pt x="58" y="18"/>
                    </a:lnTo>
                    <a:lnTo>
                      <a:pt x="56" y="14"/>
                    </a:lnTo>
                    <a:lnTo>
                      <a:pt x="52" y="12"/>
                    </a:lnTo>
                    <a:lnTo>
                      <a:pt x="52" y="6"/>
                    </a:lnTo>
                    <a:lnTo>
                      <a:pt x="50" y="4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0" y="4"/>
                    </a:lnTo>
                    <a:lnTo>
                      <a:pt x="16" y="6"/>
                    </a:lnTo>
                    <a:lnTo>
                      <a:pt x="16" y="12"/>
                    </a:lnTo>
                    <a:lnTo>
                      <a:pt x="10" y="12"/>
                    </a:lnTo>
                    <a:lnTo>
                      <a:pt x="10" y="24"/>
                    </a:lnTo>
                    <a:lnTo>
                      <a:pt x="8" y="36"/>
                    </a:lnTo>
                    <a:lnTo>
                      <a:pt x="0" y="42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10" y="60"/>
                    </a:lnTo>
                    <a:lnTo>
                      <a:pt x="16" y="58"/>
                    </a:lnTo>
                    <a:lnTo>
                      <a:pt x="20" y="60"/>
                    </a:lnTo>
                    <a:lnTo>
                      <a:pt x="22" y="58"/>
                    </a:lnTo>
                    <a:lnTo>
                      <a:pt x="26" y="56"/>
                    </a:lnTo>
                    <a:lnTo>
                      <a:pt x="28" y="58"/>
                    </a:lnTo>
                    <a:lnTo>
                      <a:pt x="32" y="58"/>
                    </a:lnTo>
                    <a:lnTo>
                      <a:pt x="40" y="58"/>
                    </a:lnTo>
                    <a:lnTo>
                      <a:pt x="50" y="58"/>
                    </a:lnTo>
                    <a:lnTo>
                      <a:pt x="56" y="58"/>
                    </a:lnTo>
                    <a:lnTo>
                      <a:pt x="56" y="60"/>
                    </a:lnTo>
                    <a:lnTo>
                      <a:pt x="52" y="66"/>
                    </a:lnTo>
                    <a:lnTo>
                      <a:pt x="50" y="66"/>
                    </a:lnTo>
                    <a:lnTo>
                      <a:pt x="28" y="66"/>
                    </a:lnTo>
                    <a:lnTo>
                      <a:pt x="22" y="68"/>
                    </a:lnTo>
                    <a:lnTo>
                      <a:pt x="22" y="70"/>
                    </a:lnTo>
                    <a:lnTo>
                      <a:pt x="8" y="70"/>
                    </a:lnTo>
                    <a:lnTo>
                      <a:pt x="8" y="74"/>
                    </a:lnTo>
                    <a:lnTo>
                      <a:pt x="8" y="78"/>
                    </a:lnTo>
                    <a:lnTo>
                      <a:pt x="10" y="84"/>
                    </a:lnTo>
                    <a:lnTo>
                      <a:pt x="10" y="84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0" name="Freeform 1514"/>
              <p:cNvSpPr/>
              <p:nvPr/>
            </p:nvSpPr>
            <p:spPr bwMode="auto">
              <a:xfrm>
                <a:off x="1463675" y="3517900"/>
                <a:ext cx="485775" cy="469900"/>
              </a:xfrm>
              <a:custGeom>
                <a:gdLst>
                  <a:gd fmla="*/ 116 w 306" name="T0"/>
                  <a:gd fmla="*/ 282 h 296" name="T1"/>
                  <a:gd fmla="*/ 120 w 306" name="T2"/>
                  <a:gd fmla="*/ 278 h 296" name="T3"/>
                  <a:gd fmla="*/ 124 w 306" name="T4"/>
                  <a:gd fmla="*/ 272 h 296" name="T5"/>
                  <a:gd fmla="*/ 126 w 306" name="T6"/>
                  <a:gd fmla="*/ 268 h 296" name="T7"/>
                  <a:gd fmla="*/ 132 w 306" name="T8"/>
                  <a:gd fmla="*/ 264 h 296" name="T9"/>
                  <a:gd fmla="*/ 134 w 306" name="T10"/>
                  <a:gd fmla="*/ 270 h 296" name="T11"/>
                  <a:gd fmla="*/ 142 w 306" name="T12"/>
                  <a:gd fmla="*/ 270 h 296" name="T13"/>
                  <a:gd fmla="*/ 166 w 306" name="T14"/>
                  <a:gd fmla="*/ 278 h 296" name="T15"/>
                  <a:gd fmla="*/ 178 w 306" name="T16"/>
                  <a:gd fmla="*/ 286 h 296" name="T17"/>
                  <a:gd fmla="*/ 248 w 306" name="T18"/>
                  <a:gd fmla="*/ 244 h 296" name="T19"/>
                  <a:gd fmla="*/ 298 w 306" name="T20"/>
                  <a:gd fmla="*/ 216 h 296" name="T21"/>
                  <a:gd fmla="*/ 306 w 306" name="T22"/>
                  <a:gd fmla="*/ 180 h 296" name="T23"/>
                  <a:gd fmla="*/ 290 w 306" name="T24"/>
                  <a:gd fmla="*/ 170 h 296" name="T25"/>
                  <a:gd fmla="*/ 242 w 306" name="T26"/>
                  <a:gd fmla="*/ 144 h 296" name="T27"/>
                  <a:gd fmla="*/ 236 w 306" name="T28"/>
                  <a:gd fmla="*/ 128 h 296" name="T29"/>
                  <a:gd fmla="*/ 226 w 306" name="T30"/>
                  <a:gd fmla="*/ 126 h 296" name="T31"/>
                  <a:gd fmla="*/ 224 w 306" name="T32"/>
                  <a:gd fmla="*/ 106 h 296" name="T33"/>
                  <a:gd fmla="*/ 224 w 306" name="T34"/>
                  <a:gd fmla="*/ 100 h 296" name="T35"/>
                  <a:gd fmla="*/ 212 w 306" name="T36"/>
                  <a:gd fmla="*/ 92 h 296" name="T37"/>
                  <a:gd fmla="*/ 208 w 306" name="T38"/>
                  <a:gd fmla="*/ 76 h 296" name="T39"/>
                  <a:gd fmla="*/ 200 w 306" name="T40"/>
                  <a:gd fmla="*/ 72 h 296" name="T41"/>
                  <a:gd fmla="*/ 198 w 306" name="T42"/>
                  <a:gd fmla="*/ 54 h 296" name="T43"/>
                  <a:gd fmla="*/ 180 w 306" name="T44"/>
                  <a:gd fmla="*/ 52 h 296" name="T45"/>
                  <a:gd fmla="*/ 134 w 306" name="T46"/>
                  <a:gd fmla="*/ 44 h 296" name="T47"/>
                  <a:gd fmla="*/ 120 w 306" name="T48"/>
                  <a:gd fmla="*/ 28 h 296" name="T49"/>
                  <a:gd fmla="*/ 110 w 306" name="T50"/>
                  <a:gd fmla="*/ 22 h 296" name="T51"/>
                  <a:gd fmla="*/ 70 w 306" name="T52"/>
                  <a:gd fmla="*/ 2 h 296" name="T53"/>
                  <a:gd fmla="*/ 50 w 306" name="T54"/>
                  <a:gd fmla="*/ 26 h 296" name="T55"/>
                  <a:gd fmla="*/ 42 w 306" name="T56"/>
                  <a:gd fmla="*/ 34 h 296" name="T57"/>
                  <a:gd fmla="*/ 36 w 306" name="T58"/>
                  <a:gd fmla="*/ 38 h 296" name="T59"/>
                  <a:gd fmla="*/ 32 w 306" name="T60"/>
                  <a:gd fmla="*/ 44 h 296" name="T61"/>
                  <a:gd fmla="*/ 0 w 306" name="T62"/>
                  <a:gd fmla="*/ 48 h 296" name="T63"/>
                  <a:gd fmla="*/ 10 w 306" name="T64"/>
                  <a:gd fmla="*/ 66 h 296" name="T65"/>
                  <a:gd fmla="*/ 18 w 306" name="T66"/>
                  <a:gd fmla="*/ 82 h 296" name="T67"/>
                  <a:gd fmla="*/ 32 w 306" name="T68"/>
                  <a:gd fmla="*/ 98 h 296" name="T69"/>
                  <a:gd fmla="*/ 40 w 306" name="T70"/>
                  <a:gd fmla="*/ 108 h 296" name="T71"/>
                  <a:gd fmla="*/ 40 w 306" name="T72"/>
                  <a:gd fmla="*/ 120 h 296" name="T73"/>
                  <a:gd fmla="*/ 44 w 306" name="T74"/>
                  <a:gd fmla="*/ 130 h 296" name="T75"/>
                  <a:gd fmla="*/ 56 w 306" name="T76"/>
                  <a:gd fmla="*/ 142 h 296" name="T77"/>
                  <a:gd fmla="*/ 60 w 306" name="T78"/>
                  <a:gd fmla="*/ 154 h 296" name="T79"/>
                  <a:gd fmla="*/ 60 w 306" name="T80"/>
                  <a:gd fmla="*/ 172 h 296" name="T81"/>
                  <a:gd fmla="*/ 62 w 306" name="T82"/>
                  <a:gd fmla="*/ 180 h 296" name="T83"/>
                  <a:gd fmla="*/ 64 w 306" name="T84"/>
                  <a:gd fmla="*/ 206 h 296" name="T85"/>
                  <a:gd fmla="*/ 78 w 306" name="T86"/>
                  <a:gd fmla="*/ 216 h 296" name="T87"/>
                  <a:gd fmla="*/ 90 w 306" name="T88"/>
                  <a:gd fmla="*/ 226 h 296" name="T89"/>
                  <a:gd fmla="*/ 92 w 306" name="T90"/>
                  <a:gd fmla="*/ 238 h 296" name="T91"/>
                  <a:gd fmla="*/ 96 w 306" name="T92"/>
                  <a:gd fmla="*/ 252 h 296" name="T93"/>
                  <a:gd fmla="*/ 116 w 306" name="T94"/>
                  <a:gd fmla="*/ 274 h 296" name="T95"/>
                  <a:gd fmla="*/ 116 w 306" name="T96"/>
                  <a:gd fmla="*/ 282 h 296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296" w="306">
                    <a:moveTo>
                      <a:pt x="116" y="282"/>
                    </a:moveTo>
                    <a:lnTo>
                      <a:pt x="116" y="282"/>
                    </a:lnTo>
                    <a:lnTo>
                      <a:pt x="118" y="280"/>
                    </a:lnTo>
                    <a:lnTo>
                      <a:pt x="120" y="278"/>
                    </a:lnTo>
                    <a:lnTo>
                      <a:pt x="120" y="274"/>
                    </a:lnTo>
                    <a:lnTo>
                      <a:pt x="124" y="272"/>
                    </a:lnTo>
                    <a:lnTo>
                      <a:pt x="124" y="270"/>
                    </a:lnTo>
                    <a:lnTo>
                      <a:pt x="126" y="268"/>
                    </a:lnTo>
                    <a:lnTo>
                      <a:pt x="128" y="264"/>
                    </a:lnTo>
                    <a:lnTo>
                      <a:pt x="132" y="264"/>
                    </a:lnTo>
                    <a:lnTo>
                      <a:pt x="132" y="268"/>
                    </a:lnTo>
                    <a:lnTo>
                      <a:pt x="134" y="270"/>
                    </a:lnTo>
                    <a:lnTo>
                      <a:pt x="136" y="270"/>
                    </a:lnTo>
                    <a:lnTo>
                      <a:pt x="142" y="270"/>
                    </a:lnTo>
                    <a:lnTo>
                      <a:pt x="156" y="272"/>
                    </a:lnTo>
                    <a:lnTo>
                      <a:pt x="166" y="278"/>
                    </a:lnTo>
                    <a:lnTo>
                      <a:pt x="170" y="296"/>
                    </a:lnTo>
                    <a:lnTo>
                      <a:pt x="178" y="286"/>
                    </a:lnTo>
                    <a:lnTo>
                      <a:pt x="198" y="262"/>
                    </a:lnTo>
                    <a:lnTo>
                      <a:pt x="248" y="244"/>
                    </a:lnTo>
                    <a:lnTo>
                      <a:pt x="294" y="224"/>
                    </a:lnTo>
                    <a:lnTo>
                      <a:pt x="298" y="216"/>
                    </a:lnTo>
                    <a:lnTo>
                      <a:pt x="302" y="200"/>
                    </a:lnTo>
                    <a:lnTo>
                      <a:pt x="306" y="180"/>
                    </a:lnTo>
                    <a:lnTo>
                      <a:pt x="294" y="166"/>
                    </a:lnTo>
                    <a:lnTo>
                      <a:pt x="290" y="170"/>
                    </a:lnTo>
                    <a:lnTo>
                      <a:pt x="244" y="160"/>
                    </a:lnTo>
                    <a:lnTo>
                      <a:pt x="242" y="144"/>
                    </a:lnTo>
                    <a:lnTo>
                      <a:pt x="234" y="136"/>
                    </a:lnTo>
                    <a:lnTo>
                      <a:pt x="236" y="128"/>
                    </a:lnTo>
                    <a:lnTo>
                      <a:pt x="228" y="126"/>
                    </a:lnTo>
                    <a:lnTo>
                      <a:pt x="226" y="126"/>
                    </a:lnTo>
                    <a:lnTo>
                      <a:pt x="220" y="110"/>
                    </a:lnTo>
                    <a:lnTo>
                      <a:pt x="224" y="106"/>
                    </a:lnTo>
                    <a:lnTo>
                      <a:pt x="224" y="102"/>
                    </a:lnTo>
                    <a:lnTo>
                      <a:pt x="224" y="100"/>
                    </a:lnTo>
                    <a:lnTo>
                      <a:pt x="218" y="94"/>
                    </a:lnTo>
                    <a:lnTo>
                      <a:pt x="212" y="92"/>
                    </a:lnTo>
                    <a:lnTo>
                      <a:pt x="210" y="84"/>
                    </a:lnTo>
                    <a:lnTo>
                      <a:pt x="208" y="76"/>
                    </a:lnTo>
                    <a:lnTo>
                      <a:pt x="202" y="74"/>
                    </a:lnTo>
                    <a:lnTo>
                      <a:pt x="200" y="72"/>
                    </a:lnTo>
                    <a:lnTo>
                      <a:pt x="198" y="64"/>
                    </a:lnTo>
                    <a:lnTo>
                      <a:pt x="198" y="54"/>
                    </a:lnTo>
                    <a:lnTo>
                      <a:pt x="182" y="56"/>
                    </a:lnTo>
                    <a:lnTo>
                      <a:pt x="180" y="52"/>
                    </a:lnTo>
                    <a:lnTo>
                      <a:pt x="162" y="46"/>
                    </a:lnTo>
                    <a:lnTo>
                      <a:pt x="134" y="44"/>
                    </a:lnTo>
                    <a:lnTo>
                      <a:pt x="124" y="38"/>
                    </a:lnTo>
                    <a:lnTo>
                      <a:pt x="120" y="28"/>
                    </a:lnTo>
                    <a:lnTo>
                      <a:pt x="110" y="28"/>
                    </a:lnTo>
                    <a:lnTo>
                      <a:pt x="110" y="22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42" y="10"/>
                    </a:lnTo>
                    <a:lnTo>
                      <a:pt x="50" y="26"/>
                    </a:lnTo>
                    <a:lnTo>
                      <a:pt x="46" y="28"/>
                    </a:lnTo>
                    <a:lnTo>
                      <a:pt x="42" y="34"/>
                    </a:lnTo>
                    <a:lnTo>
                      <a:pt x="40" y="36"/>
                    </a:lnTo>
                    <a:lnTo>
                      <a:pt x="36" y="38"/>
                    </a:lnTo>
                    <a:lnTo>
                      <a:pt x="34" y="44"/>
                    </a:lnTo>
                    <a:lnTo>
                      <a:pt x="32" y="44"/>
                    </a:lnTo>
                    <a:lnTo>
                      <a:pt x="16" y="52"/>
                    </a:lnTo>
                    <a:lnTo>
                      <a:pt x="0" y="48"/>
                    </a:lnTo>
                    <a:lnTo>
                      <a:pt x="0" y="58"/>
                    </a:lnTo>
                    <a:lnTo>
                      <a:pt x="10" y="66"/>
                    </a:lnTo>
                    <a:lnTo>
                      <a:pt x="16" y="74"/>
                    </a:lnTo>
                    <a:lnTo>
                      <a:pt x="18" y="82"/>
                    </a:lnTo>
                    <a:lnTo>
                      <a:pt x="26" y="92"/>
                    </a:lnTo>
                    <a:lnTo>
                      <a:pt x="32" y="98"/>
                    </a:lnTo>
                    <a:lnTo>
                      <a:pt x="36" y="102"/>
                    </a:lnTo>
                    <a:lnTo>
                      <a:pt x="40" y="108"/>
                    </a:lnTo>
                    <a:lnTo>
                      <a:pt x="40" y="116"/>
                    </a:lnTo>
                    <a:lnTo>
                      <a:pt x="40" y="120"/>
                    </a:lnTo>
                    <a:lnTo>
                      <a:pt x="42" y="126"/>
                    </a:lnTo>
                    <a:lnTo>
                      <a:pt x="44" y="130"/>
                    </a:lnTo>
                    <a:lnTo>
                      <a:pt x="52" y="136"/>
                    </a:lnTo>
                    <a:lnTo>
                      <a:pt x="56" y="142"/>
                    </a:lnTo>
                    <a:lnTo>
                      <a:pt x="62" y="148"/>
                    </a:lnTo>
                    <a:lnTo>
                      <a:pt x="60" y="154"/>
                    </a:lnTo>
                    <a:lnTo>
                      <a:pt x="60" y="162"/>
                    </a:lnTo>
                    <a:lnTo>
                      <a:pt x="60" y="172"/>
                    </a:lnTo>
                    <a:lnTo>
                      <a:pt x="60" y="180"/>
                    </a:lnTo>
                    <a:lnTo>
                      <a:pt x="62" y="180"/>
                    </a:lnTo>
                    <a:lnTo>
                      <a:pt x="62" y="192"/>
                    </a:lnTo>
                    <a:lnTo>
                      <a:pt x="64" y="206"/>
                    </a:lnTo>
                    <a:lnTo>
                      <a:pt x="70" y="210"/>
                    </a:lnTo>
                    <a:lnTo>
                      <a:pt x="78" y="216"/>
                    </a:lnTo>
                    <a:lnTo>
                      <a:pt x="86" y="220"/>
                    </a:lnTo>
                    <a:lnTo>
                      <a:pt x="90" y="226"/>
                    </a:lnTo>
                    <a:lnTo>
                      <a:pt x="92" y="232"/>
                    </a:lnTo>
                    <a:lnTo>
                      <a:pt x="92" y="238"/>
                    </a:lnTo>
                    <a:lnTo>
                      <a:pt x="96" y="246"/>
                    </a:lnTo>
                    <a:lnTo>
                      <a:pt x="96" y="252"/>
                    </a:lnTo>
                    <a:lnTo>
                      <a:pt x="106" y="256"/>
                    </a:lnTo>
                    <a:lnTo>
                      <a:pt x="116" y="274"/>
                    </a:lnTo>
                    <a:lnTo>
                      <a:pt x="116" y="282"/>
                    </a:lnTo>
                    <a:lnTo>
                      <a:pt x="116" y="282"/>
                    </a:lnTo>
                    <a:lnTo>
                      <a:pt x="116" y="28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1" name="Freeform 1515"/>
              <p:cNvSpPr/>
              <p:nvPr/>
            </p:nvSpPr>
            <p:spPr bwMode="auto">
              <a:xfrm>
                <a:off x="1320800" y="4498975"/>
                <a:ext cx="57150" cy="47625"/>
              </a:xfrm>
              <a:custGeom>
                <a:gdLst>
                  <a:gd fmla="*/ 6 w 36" name="T0"/>
                  <a:gd fmla="*/ 12 h 30" name="T1"/>
                  <a:gd fmla="*/ 6 w 36" name="T2"/>
                  <a:gd fmla="*/ 12 h 30" name="T3"/>
                  <a:gd fmla="*/ 6 w 36" name="T4"/>
                  <a:gd fmla="*/ 16 h 30" name="T5"/>
                  <a:gd fmla="*/ 4 w 36" name="T6"/>
                  <a:gd fmla="*/ 16 h 30" name="T7"/>
                  <a:gd fmla="*/ 0 w 36" name="T8"/>
                  <a:gd fmla="*/ 16 h 30" name="T9"/>
                  <a:gd fmla="*/ 0 w 36" name="T10"/>
                  <a:gd fmla="*/ 20 h 30" name="T11"/>
                  <a:gd fmla="*/ 0 w 36" name="T12"/>
                  <a:gd fmla="*/ 24 h 30" name="T13"/>
                  <a:gd fmla="*/ 4 w 36" name="T14"/>
                  <a:gd fmla="*/ 24 h 30" name="T15"/>
                  <a:gd fmla="*/ 8 w 36" name="T16"/>
                  <a:gd fmla="*/ 24 h 30" name="T17"/>
                  <a:gd fmla="*/ 10 w 36" name="T18"/>
                  <a:gd fmla="*/ 24 h 30" name="T19"/>
                  <a:gd fmla="*/ 10 w 36" name="T20"/>
                  <a:gd fmla="*/ 20 h 30" name="T21"/>
                  <a:gd fmla="*/ 14 w 36" name="T22"/>
                  <a:gd fmla="*/ 24 h 30" name="T23"/>
                  <a:gd fmla="*/ 16 w 36" name="T24"/>
                  <a:gd fmla="*/ 28 h 30" name="T25"/>
                  <a:gd fmla="*/ 16 w 36" name="T26"/>
                  <a:gd fmla="*/ 30 h 30" name="T27"/>
                  <a:gd fmla="*/ 18 w 36" name="T28"/>
                  <a:gd fmla="*/ 28 h 30" name="T29"/>
                  <a:gd fmla="*/ 22 w 36" name="T30"/>
                  <a:gd fmla="*/ 26 h 30" name="T31"/>
                  <a:gd fmla="*/ 24 w 36" name="T32"/>
                  <a:gd fmla="*/ 24 h 30" name="T33"/>
                  <a:gd fmla="*/ 24 w 36" name="T34"/>
                  <a:gd fmla="*/ 20 h 30" name="T35"/>
                  <a:gd fmla="*/ 32 w 36" name="T36"/>
                  <a:gd fmla="*/ 24 h 30" name="T37"/>
                  <a:gd fmla="*/ 34 w 36" name="T38"/>
                  <a:gd fmla="*/ 24 h 30" name="T39"/>
                  <a:gd fmla="*/ 34 w 36" name="T40"/>
                  <a:gd fmla="*/ 18 h 30" name="T41"/>
                  <a:gd fmla="*/ 36 w 36" name="T42"/>
                  <a:gd fmla="*/ 10 h 30" name="T43"/>
                  <a:gd fmla="*/ 32 w 36" name="T44"/>
                  <a:gd fmla="*/ 2 h 30" name="T45"/>
                  <a:gd fmla="*/ 24 w 36" name="T46"/>
                  <a:gd fmla="*/ 6 h 30" name="T47"/>
                  <a:gd fmla="*/ 22 w 36" name="T48"/>
                  <a:gd fmla="*/ 8 h 30" name="T49"/>
                  <a:gd fmla="*/ 16 w 36" name="T50"/>
                  <a:gd fmla="*/ 6 h 30" name="T51"/>
                  <a:gd fmla="*/ 8 w 36" name="T52"/>
                  <a:gd fmla="*/ 0 h 30" name="T53"/>
                  <a:gd fmla="*/ 8 w 36" name="T54"/>
                  <a:gd fmla="*/ 8 h 30" name="T55"/>
                  <a:gd fmla="*/ 6 w 36" name="T56"/>
                  <a:gd fmla="*/ 10 h 30" name="T57"/>
                  <a:gd fmla="*/ 6 w 36" name="T58"/>
                  <a:gd fmla="*/ 12 h 30" name="T59"/>
                  <a:gd fmla="*/ 6 w 36" name="T60"/>
                  <a:gd fmla="*/ 12 h 30" name="T61"/>
                  <a:gd fmla="*/ 6 w 36" name="T62"/>
                  <a:gd fmla="*/ 12 h 30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30" w="36">
                    <a:moveTo>
                      <a:pt x="6" y="12"/>
                    </a:moveTo>
                    <a:lnTo>
                      <a:pt x="6" y="12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4" y="24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10" y="20"/>
                    </a:lnTo>
                    <a:lnTo>
                      <a:pt x="14" y="24"/>
                    </a:lnTo>
                    <a:lnTo>
                      <a:pt x="16" y="28"/>
                    </a:lnTo>
                    <a:lnTo>
                      <a:pt x="16" y="30"/>
                    </a:lnTo>
                    <a:lnTo>
                      <a:pt x="18" y="28"/>
                    </a:lnTo>
                    <a:lnTo>
                      <a:pt x="22" y="26"/>
                    </a:lnTo>
                    <a:lnTo>
                      <a:pt x="24" y="24"/>
                    </a:lnTo>
                    <a:lnTo>
                      <a:pt x="24" y="20"/>
                    </a:lnTo>
                    <a:lnTo>
                      <a:pt x="32" y="24"/>
                    </a:lnTo>
                    <a:lnTo>
                      <a:pt x="34" y="24"/>
                    </a:lnTo>
                    <a:lnTo>
                      <a:pt x="34" y="18"/>
                    </a:lnTo>
                    <a:lnTo>
                      <a:pt x="36" y="10"/>
                    </a:lnTo>
                    <a:lnTo>
                      <a:pt x="32" y="2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16" y="6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2" name="Freeform 1516"/>
              <p:cNvSpPr/>
              <p:nvPr/>
            </p:nvSpPr>
            <p:spPr bwMode="auto">
              <a:xfrm>
                <a:off x="3502025" y="2016125"/>
                <a:ext cx="6350" cy="9525"/>
              </a:xfrm>
              <a:custGeom>
                <a:gdLst>
                  <a:gd fmla="*/ 0 w 4" name="T0"/>
                  <a:gd fmla="*/ 0 h 6" name="T1"/>
                  <a:gd fmla="*/ 0 w 4" name="T2"/>
                  <a:gd fmla="*/ 4 h 6" name="T3"/>
                  <a:gd fmla="*/ 4 w 4" name="T4"/>
                  <a:gd fmla="*/ 6 h 6" name="T5"/>
                  <a:gd fmla="*/ 4 w 4" name="T6"/>
                  <a:gd fmla="*/ 0 h 6" name="T7"/>
                  <a:gd fmla="*/ 0 w 4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4">
                    <a:moveTo>
                      <a:pt x="0" y="0"/>
                    </a:moveTo>
                    <a:lnTo>
                      <a:pt x="0" y="4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3" name="Freeform 1517"/>
              <p:cNvSpPr/>
              <p:nvPr/>
            </p:nvSpPr>
            <p:spPr bwMode="auto">
              <a:xfrm>
                <a:off x="3565525" y="2012950"/>
                <a:ext cx="6350" cy="9525"/>
              </a:xfrm>
              <a:custGeom>
                <a:gdLst>
                  <a:gd fmla="*/ 0 w 4" name="T0"/>
                  <a:gd fmla="*/ 2 h 6" name="T1"/>
                  <a:gd fmla="*/ 2 w 4" name="T2"/>
                  <a:gd fmla="*/ 6 h 6" name="T3"/>
                  <a:gd fmla="*/ 4 w 4" name="T4"/>
                  <a:gd fmla="*/ 2 h 6" name="T5"/>
                  <a:gd fmla="*/ 4 w 4" name="T6"/>
                  <a:gd fmla="*/ 0 h 6" name="T7"/>
                  <a:gd fmla="*/ 0 w 4" name="T8"/>
                  <a:gd fmla="*/ 0 h 6" name="T9"/>
                  <a:gd fmla="*/ 0 w 4" name="T10"/>
                  <a:gd fmla="*/ 2 h 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" w="4">
                    <a:moveTo>
                      <a:pt x="0" y="2"/>
                    </a:moveTo>
                    <a:lnTo>
                      <a:pt x="2" y="6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4" name="Freeform 1518"/>
              <p:cNvSpPr/>
              <p:nvPr/>
            </p:nvSpPr>
            <p:spPr bwMode="auto">
              <a:xfrm>
                <a:off x="4044950" y="1901825"/>
                <a:ext cx="82550" cy="38100"/>
              </a:xfrm>
              <a:custGeom>
                <a:gdLst>
                  <a:gd fmla="*/ 12 w 52" name="T0"/>
                  <a:gd fmla="*/ 18 h 24" name="T1"/>
                  <a:gd fmla="*/ 18 w 52" name="T2"/>
                  <a:gd fmla="*/ 22 h 24" name="T3"/>
                  <a:gd fmla="*/ 22 w 52" name="T4"/>
                  <a:gd fmla="*/ 24 h 24" name="T5"/>
                  <a:gd fmla="*/ 28 w 52" name="T6"/>
                  <a:gd fmla="*/ 24 h 24" name="T7"/>
                  <a:gd fmla="*/ 40 w 52" name="T8"/>
                  <a:gd fmla="*/ 16 h 24" name="T9"/>
                  <a:gd fmla="*/ 46 w 52" name="T10"/>
                  <a:gd fmla="*/ 14 h 24" name="T11"/>
                  <a:gd fmla="*/ 52 w 52" name="T12"/>
                  <a:gd fmla="*/ 14 h 24" name="T13"/>
                  <a:gd fmla="*/ 46 w 52" name="T14"/>
                  <a:gd fmla="*/ 8 h 24" name="T15"/>
                  <a:gd fmla="*/ 36 w 52" name="T16"/>
                  <a:gd fmla="*/ 4 h 24" name="T17"/>
                  <a:gd fmla="*/ 22 w 52" name="T18"/>
                  <a:gd fmla="*/ 0 h 24" name="T19"/>
                  <a:gd fmla="*/ 0 w 52" name="T20"/>
                  <a:gd fmla="*/ 0 h 24" name="T21"/>
                  <a:gd fmla="*/ 8 w 52" name="T22"/>
                  <a:gd fmla="*/ 14 h 24" name="T23"/>
                  <a:gd fmla="*/ 12 w 52" name="T24"/>
                  <a:gd fmla="*/ 18 h 2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4" w="52">
                    <a:moveTo>
                      <a:pt x="12" y="18"/>
                    </a:moveTo>
                    <a:lnTo>
                      <a:pt x="18" y="22"/>
                    </a:lnTo>
                    <a:lnTo>
                      <a:pt x="22" y="24"/>
                    </a:lnTo>
                    <a:lnTo>
                      <a:pt x="28" y="24"/>
                    </a:lnTo>
                    <a:lnTo>
                      <a:pt x="40" y="16"/>
                    </a:lnTo>
                    <a:lnTo>
                      <a:pt x="46" y="14"/>
                    </a:lnTo>
                    <a:lnTo>
                      <a:pt x="52" y="14"/>
                    </a:lnTo>
                    <a:lnTo>
                      <a:pt x="46" y="8"/>
                    </a:lnTo>
                    <a:lnTo>
                      <a:pt x="36" y="4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8" y="14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5" name="Freeform 1519"/>
              <p:cNvSpPr/>
              <p:nvPr/>
            </p:nvSpPr>
            <p:spPr bwMode="auto">
              <a:xfrm>
                <a:off x="3886200" y="1958975"/>
                <a:ext cx="12700" cy="19050"/>
              </a:xfrm>
              <a:custGeom>
                <a:gdLst>
                  <a:gd fmla="*/ 0 w 8" name="T0"/>
                  <a:gd fmla="*/ 8 h 12" name="T1"/>
                  <a:gd fmla="*/ 8 w 8" name="T2"/>
                  <a:gd fmla="*/ 12 h 12" name="T3"/>
                  <a:gd fmla="*/ 8 w 8" name="T4"/>
                  <a:gd fmla="*/ 4 h 12" name="T5"/>
                  <a:gd fmla="*/ 8 w 8" name="T6"/>
                  <a:gd fmla="*/ 0 h 12" name="T7"/>
                  <a:gd fmla="*/ 2 w 8" name="T8"/>
                  <a:gd fmla="*/ 0 h 12" name="T9"/>
                  <a:gd fmla="*/ 0 w 8" name="T10"/>
                  <a:gd fmla="*/ 8 h 1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2" w="8">
                    <a:moveTo>
                      <a:pt x="0" y="8"/>
                    </a:moveTo>
                    <a:lnTo>
                      <a:pt x="8" y="12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6" name="Freeform 1520"/>
              <p:cNvSpPr/>
              <p:nvPr/>
            </p:nvSpPr>
            <p:spPr bwMode="auto">
              <a:xfrm>
                <a:off x="3829050" y="1873250"/>
                <a:ext cx="60325" cy="92075"/>
              </a:xfrm>
              <a:custGeom>
                <a:gdLst>
                  <a:gd fmla="*/ 6 w 38" name="T0"/>
                  <a:gd fmla="*/ 50 h 58" name="T1"/>
                  <a:gd fmla="*/ 8 w 38" name="T2"/>
                  <a:gd fmla="*/ 54 h 58" name="T3"/>
                  <a:gd fmla="*/ 16 w 38" name="T4"/>
                  <a:gd fmla="*/ 54 h 58" name="T5"/>
                  <a:gd fmla="*/ 20 w 38" name="T6"/>
                  <a:gd fmla="*/ 58 h 58" name="T7"/>
                  <a:gd fmla="*/ 28 w 38" name="T8"/>
                  <a:gd fmla="*/ 50 h 58" name="T9"/>
                  <a:gd fmla="*/ 28 w 38" name="T10"/>
                  <a:gd fmla="*/ 48 h 58" name="T11"/>
                  <a:gd fmla="*/ 28 w 38" name="T12"/>
                  <a:gd fmla="*/ 44 h 58" name="T13"/>
                  <a:gd fmla="*/ 36 w 38" name="T14"/>
                  <a:gd fmla="*/ 36 h 58" name="T15"/>
                  <a:gd fmla="*/ 38 w 38" name="T16"/>
                  <a:gd fmla="*/ 32 h 58" name="T17"/>
                  <a:gd fmla="*/ 38 w 38" name="T18"/>
                  <a:gd fmla="*/ 26 h 58" name="T19"/>
                  <a:gd fmla="*/ 28 w 38" name="T20"/>
                  <a:gd fmla="*/ 14 h 58" name="T21"/>
                  <a:gd fmla="*/ 18 w 38" name="T22"/>
                  <a:gd fmla="*/ 0 h 58" name="T23"/>
                  <a:gd fmla="*/ 10 w 38" name="T24"/>
                  <a:gd fmla="*/ 12 h 58" name="T25"/>
                  <a:gd fmla="*/ 2 w 38" name="T26"/>
                  <a:gd fmla="*/ 24 h 58" name="T27"/>
                  <a:gd fmla="*/ 0 w 38" name="T28"/>
                  <a:gd fmla="*/ 26 h 58" name="T29"/>
                  <a:gd fmla="*/ 2 w 38" name="T30"/>
                  <a:gd fmla="*/ 40 h 58" name="T31"/>
                  <a:gd fmla="*/ 6 w 38" name="T32"/>
                  <a:gd fmla="*/ 50 h 58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57" w="38">
                    <a:moveTo>
                      <a:pt x="6" y="50"/>
                    </a:moveTo>
                    <a:lnTo>
                      <a:pt x="8" y="54"/>
                    </a:lnTo>
                    <a:lnTo>
                      <a:pt x="16" y="54"/>
                    </a:lnTo>
                    <a:lnTo>
                      <a:pt x="20" y="58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8" y="44"/>
                    </a:lnTo>
                    <a:lnTo>
                      <a:pt x="36" y="36"/>
                    </a:lnTo>
                    <a:lnTo>
                      <a:pt x="38" y="32"/>
                    </a:lnTo>
                    <a:lnTo>
                      <a:pt x="38" y="26"/>
                    </a:lnTo>
                    <a:lnTo>
                      <a:pt x="28" y="14"/>
                    </a:lnTo>
                    <a:lnTo>
                      <a:pt x="18" y="0"/>
                    </a:lnTo>
                    <a:lnTo>
                      <a:pt x="10" y="12"/>
                    </a:lnTo>
                    <a:lnTo>
                      <a:pt x="2" y="24"/>
                    </a:lnTo>
                    <a:lnTo>
                      <a:pt x="0" y="26"/>
                    </a:lnTo>
                    <a:lnTo>
                      <a:pt x="2" y="40"/>
                    </a:lnTo>
                    <a:lnTo>
                      <a:pt x="6" y="5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7" name="Freeform 1521"/>
              <p:cNvSpPr/>
              <p:nvPr/>
            </p:nvSpPr>
            <p:spPr bwMode="auto">
              <a:xfrm>
                <a:off x="3956050" y="1895475"/>
                <a:ext cx="41275" cy="34925"/>
              </a:xfrm>
              <a:custGeom>
                <a:gdLst>
                  <a:gd fmla="*/ 4 w 26" name="T0"/>
                  <a:gd fmla="*/ 22 h 22" name="T1"/>
                  <a:gd fmla="*/ 8 w 26" name="T2"/>
                  <a:gd fmla="*/ 22 h 22" name="T3"/>
                  <a:gd fmla="*/ 14 w 26" name="T4"/>
                  <a:gd fmla="*/ 20 h 22" name="T5"/>
                  <a:gd fmla="*/ 26 w 26" name="T6"/>
                  <a:gd fmla="*/ 12 h 22" name="T7"/>
                  <a:gd fmla="*/ 22 w 26" name="T8"/>
                  <a:gd fmla="*/ 10 h 22" name="T9"/>
                  <a:gd fmla="*/ 20 w 26" name="T10"/>
                  <a:gd fmla="*/ 4 h 22" name="T11"/>
                  <a:gd fmla="*/ 10 w 26" name="T12"/>
                  <a:gd fmla="*/ 8 h 22" name="T13"/>
                  <a:gd fmla="*/ 0 w 26" name="T14"/>
                  <a:gd fmla="*/ 0 h 22" name="T15"/>
                  <a:gd fmla="*/ 0 w 26" name="T16"/>
                  <a:gd fmla="*/ 10 h 22" name="T17"/>
                  <a:gd fmla="*/ 2 w 26" name="T18"/>
                  <a:gd fmla="*/ 20 h 22" name="T19"/>
                  <a:gd fmla="*/ 4 w 26" name="T20"/>
                  <a:gd fmla="*/ 22 h 2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2" w="26">
                    <a:moveTo>
                      <a:pt x="4" y="22"/>
                    </a:moveTo>
                    <a:lnTo>
                      <a:pt x="8" y="22"/>
                    </a:lnTo>
                    <a:lnTo>
                      <a:pt x="14" y="20"/>
                    </a:lnTo>
                    <a:lnTo>
                      <a:pt x="26" y="12"/>
                    </a:lnTo>
                    <a:lnTo>
                      <a:pt x="22" y="10"/>
                    </a:lnTo>
                    <a:lnTo>
                      <a:pt x="20" y="4"/>
                    </a:lnTo>
                    <a:lnTo>
                      <a:pt x="10" y="8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" y="20"/>
                    </a:lnTo>
                    <a:lnTo>
                      <a:pt x="4" y="2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8" name="Freeform 1522"/>
              <p:cNvSpPr/>
              <p:nvPr/>
            </p:nvSpPr>
            <p:spPr bwMode="auto">
              <a:xfrm>
                <a:off x="4127500" y="2105025"/>
                <a:ext cx="9525" cy="9525"/>
              </a:xfrm>
              <a:custGeom>
                <a:gdLst>
                  <a:gd fmla="*/ 4 w 6" name="T0"/>
                  <a:gd fmla="*/ 0 h 6" name="T1"/>
                  <a:gd fmla="*/ 0 w 6" name="T2"/>
                  <a:gd fmla="*/ 4 h 6" name="T3"/>
                  <a:gd fmla="*/ 2 w 6" name="T4"/>
                  <a:gd fmla="*/ 6 h 6" name="T5"/>
                  <a:gd fmla="*/ 6 w 6" name="T6"/>
                  <a:gd fmla="*/ 6 h 6" name="T7"/>
                  <a:gd fmla="*/ 6 w 6" name="T8"/>
                  <a:gd fmla="*/ 0 h 6" name="T9"/>
                  <a:gd fmla="*/ 4 w 6" name="T10"/>
                  <a:gd fmla="*/ 0 h 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" w="6">
                    <a:moveTo>
                      <a:pt x="4" y="0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9" name="Freeform 1523"/>
              <p:cNvSpPr/>
              <p:nvPr/>
            </p:nvSpPr>
            <p:spPr bwMode="auto">
              <a:xfrm>
                <a:off x="3886200" y="1971675"/>
                <a:ext cx="82550" cy="41275"/>
              </a:xfrm>
              <a:custGeom>
                <a:gdLst>
                  <a:gd fmla="*/ 2 w 52" name="T0"/>
                  <a:gd fmla="*/ 18 h 26" name="T1"/>
                  <a:gd fmla="*/ 0 w 52" name="T2"/>
                  <a:gd fmla="*/ 18 h 26" name="T3"/>
                  <a:gd fmla="*/ 22 w 52" name="T4"/>
                  <a:gd fmla="*/ 24 h 26" name="T5"/>
                  <a:gd fmla="*/ 52 w 52" name="T6"/>
                  <a:gd fmla="*/ 26 h 26" name="T7"/>
                  <a:gd fmla="*/ 48 w 52" name="T8"/>
                  <a:gd fmla="*/ 18 h 26" name="T9"/>
                  <a:gd fmla="*/ 52 w 52" name="T10"/>
                  <a:gd fmla="*/ 14 h 26" name="T11"/>
                  <a:gd fmla="*/ 38 w 52" name="T12"/>
                  <a:gd fmla="*/ 6 h 26" name="T13"/>
                  <a:gd fmla="*/ 34 w 52" name="T14"/>
                  <a:gd fmla="*/ 0 h 26" name="T15"/>
                  <a:gd fmla="*/ 28 w 52" name="T16"/>
                  <a:gd fmla="*/ 0 h 26" name="T17"/>
                  <a:gd fmla="*/ 22 w 52" name="T18"/>
                  <a:gd fmla="*/ 0 h 26" name="T19"/>
                  <a:gd fmla="*/ 2 w 52" name="T20"/>
                  <a:gd fmla="*/ 16 h 26" name="T21"/>
                  <a:gd fmla="*/ 2 w 52" name="T22"/>
                  <a:gd fmla="*/ 18 h 26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6" w="52">
                    <a:moveTo>
                      <a:pt x="2" y="18"/>
                    </a:moveTo>
                    <a:lnTo>
                      <a:pt x="0" y="18"/>
                    </a:lnTo>
                    <a:lnTo>
                      <a:pt x="22" y="24"/>
                    </a:lnTo>
                    <a:lnTo>
                      <a:pt x="52" y="26"/>
                    </a:lnTo>
                    <a:lnTo>
                      <a:pt x="48" y="18"/>
                    </a:lnTo>
                    <a:lnTo>
                      <a:pt x="52" y="14"/>
                    </a:lnTo>
                    <a:lnTo>
                      <a:pt x="38" y="6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" y="16"/>
                    </a:lnTo>
                    <a:lnTo>
                      <a:pt x="2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0" name="Freeform 1524"/>
              <p:cNvSpPr/>
              <p:nvPr/>
            </p:nvSpPr>
            <p:spPr bwMode="auto">
              <a:xfrm>
                <a:off x="3581400" y="2003425"/>
                <a:ext cx="6350" cy="9525"/>
              </a:xfrm>
              <a:custGeom>
                <a:gdLst>
                  <a:gd fmla="*/ 4 w 4" name="T0"/>
                  <a:gd fmla="*/ 6 h 6" name="T1"/>
                  <a:gd fmla="*/ 4 w 4" name="T2"/>
                  <a:gd fmla="*/ 4 h 6" name="T3"/>
                  <a:gd fmla="*/ 0 w 4" name="T4"/>
                  <a:gd fmla="*/ 0 h 6" name="T5"/>
                  <a:gd fmla="*/ 2 w 4" name="T6"/>
                  <a:gd fmla="*/ 6 h 6" name="T7"/>
                  <a:gd fmla="*/ 4 w 4" name="T8"/>
                  <a:gd fmla="*/ 6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4">
                    <a:moveTo>
                      <a:pt x="4" y="6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1" name="Freeform 1525"/>
              <p:cNvSpPr/>
              <p:nvPr/>
            </p:nvSpPr>
            <p:spPr bwMode="auto">
              <a:xfrm>
                <a:off x="3594100" y="2041525"/>
                <a:ext cx="22225" cy="25400"/>
              </a:xfrm>
              <a:custGeom>
                <a:gdLst>
                  <a:gd fmla="*/ 8 w 14" name="T0"/>
                  <a:gd fmla="*/ 8 h 16" name="T1"/>
                  <a:gd fmla="*/ 8 w 14" name="T2"/>
                  <a:gd fmla="*/ 10 h 16" name="T3"/>
                  <a:gd fmla="*/ 10 w 14" name="T4"/>
                  <a:gd fmla="*/ 12 h 16" name="T5"/>
                  <a:gd fmla="*/ 12 w 14" name="T6"/>
                  <a:gd fmla="*/ 16 h 16" name="T7"/>
                  <a:gd fmla="*/ 14 w 14" name="T8"/>
                  <a:gd fmla="*/ 16 h 16" name="T9"/>
                  <a:gd fmla="*/ 14 w 14" name="T10"/>
                  <a:gd fmla="*/ 12 h 16" name="T11"/>
                  <a:gd fmla="*/ 10 w 14" name="T12"/>
                  <a:gd fmla="*/ 10 h 16" name="T13"/>
                  <a:gd fmla="*/ 12 w 14" name="T14"/>
                  <a:gd fmla="*/ 6 h 16" name="T15"/>
                  <a:gd fmla="*/ 8 w 14" name="T16"/>
                  <a:gd fmla="*/ 2 h 16" name="T17"/>
                  <a:gd fmla="*/ 4 w 14" name="T18"/>
                  <a:gd fmla="*/ 0 h 16" name="T19"/>
                  <a:gd fmla="*/ 0 w 14" name="T20"/>
                  <a:gd fmla="*/ 8 h 16" name="T21"/>
                  <a:gd fmla="*/ 2 w 14" name="T22"/>
                  <a:gd fmla="*/ 8 h 16" name="T23"/>
                  <a:gd fmla="*/ 8 w 14" name="T24"/>
                  <a:gd fmla="*/ 8 h 1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6" w="14">
                    <a:moveTo>
                      <a:pt x="8" y="8"/>
                    </a:moveTo>
                    <a:lnTo>
                      <a:pt x="8" y="10"/>
                    </a:lnTo>
                    <a:lnTo>
                      <a:pt x="10" y="12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4" y="12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2" name="Freeform 1526"/>
              <p:cNvSpPr/>
              <p:nvPr/>
            </p:nvSpPr>
            <p:spPr bwMode="auto">
              <a:xfrm>
                <a:off x="3613150" y="2025650"/>
                <a:ext cx="15875" cy="3175"/>
              </a:xfrm>
              <a:custGeom>
                <a:gdLst>
                  <a:gd fmla="*/ 10 w 10" name="T0"/>
                  <a:gd fmla="*/ 2 h 2" name="T1"/>
                  <a:gd fmla="*/ 10 w 10" name="T2"/>
                  <a:gd fmla="*/ 0 h 2" name="T3"/>
                  <a:gd fmla="*/ 8 w 10" name="T4"/>
                  <a:gd fmla="*/ 0 h 2" name="T5"/>
                  <a:gd fmla="*/ 0 w 10" name="T6"/>
                  <a:gd fmla="*/ 0 h 2" name="T7"/>
                  <a:gd fmla="*/ 2 w 10" name="T8"/>
                  <a:gd fmla="*/ 2 h 2" name="T9"/>
                  <a:gd fmla="*/ 10 w 10" name="T10"/>
                  <a:gd fmla="*/ 2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10">
                    <a:moveTo>
                      <a:pt x="10" y="2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3" name="Freeform 1527"/>
              <p:cNvSpPr/>
              <p:nvPr/>
            </p:nvSpPr>
            <p:spPr bwMode="auto">
              <a:xfrm>
                <a:off x="3581400" y="2025650"/>
                <a:ext cx="6350" cy="15875"/>
              </a:xfrm>
              <a:custGeom>
                <a:gdLst>
                  <a:gd fmla="*/ 4 w 4" name="T0"/>
                  <a:gd fmla="*/ 0 h 10" name="T1"/>
                  <a:gd fmla="*/ 2 w 4" name="T2"/>
                  <a:gd fmla="*/ 0 h 10" name="T3"/>
                  <a:gd fmla="*/ 0 w 4" name="T4"/>
                  <a:gd fmla="*/ 8 h 10" name="T5"/>
                  <a:gd fmla="*/ 0 w 4" name="T6"/>
                  <a:gd fmla="*/ 10 h 10" name="T7"/>
                  <a:gd fmla="*/ 4 w 4" name="T8"/>
                  <a:gd fmla="*/ 2 h 10" name="T9"/>
                  <a:gd fmla="*/ 4 w 4" name="T10"/>
                  <a:gd fmla="*/ 0 h 1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0" w="4">
                    <a:moveTo>
                      <a:pt x="4" y="0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4" name="Freeform 1528"/>
              <p:cNvSpPr/>
              <p:nvPr/>
            </p:nvSpPr>
            <p:spPr bwMode="auto">
              <a:xfrm>
                <a:off x="3549650" y="2022475"/>
                <a:ext cx="9525" cy="9525"/>
              </a:xfrm>
              <a:custGeom>
                <a:gdLst>
                  <a:gd fmla="*/ 2 w 6" name="T0"/>
                  <a:gd fmla="*/ 0 h 6" name="T1"/>
                  <a:gd fmla="*/ 0 w 6" name="T2"/>
                  <a:gd fmla="*/ 6 h 6" name="T3"/>
                  <a:gd fmla="*/ 4 w 6" name="T4"/>
                  <a:gd fmla="*/ 6 h 6" name="T5"/>
                  <a:gd fmla="*/ 6 w 6" name="T6"/>
                  <a:gd fmla="*/ 4 h 6" name="T7"/>
                  <a:gd fmla="*/ 4 w 6" name="T8"/>
                  <a:gd fmla="*/ 2 h 6" name="T9"/>
                  <a:gd fmla="*/ 4 w 6" name="T10"/>
                  <a:gd fmla="*/ 0 h 6" name="T11"/>
                  <a:gd fmla="*/ 2 w 6" name="T12"/>
                  <a:gd fmla="*/ 0 h 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" w="6">
                    <a:moveTo>
                      <a:pt x="2" y="0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5" name="Freeform 1529"/>
              <p:cNvSpPr/>
              <p:nvPr/>
            </p:nvSpPr>
            <p:spPr bwMode="auto">
              <a:xfrm>
                <a:off x="3600450" y="2016125"/>
                <a:ext cx="9525" cy="9525"/>
              </a:xfrm>
              <a:custGeom>
                <a:gdLst>
                  <a:gd fmla="*/ 6 w 6" name="T0"/>
                  <a:gd fmla="*/ 0 h 6" name="T1"/>
                  <a:gd fmla="*/ 4 w 6" name="T2"/>
                  <a:gd fmla="*/ 0 h 6" name="T3"/>
                  <a:gd fmla="*/ 0 w 6" name="T4"/>
                  <a:gd fmla="*/ 4 h 6" name="T5"/>
                  <a:gd fmla="*/ 0 w 6" name="T6"/>
                  <a:gd fmla="*/ 6 h 6" name="T7"/>
                  <a:gd fmla="*/ 4 w 6" name="T8"/>
                  <a:gd fmla="*/ 6 h 6" name="T9"/>
                  <a:gd fmla="*/ 6 w 6" name="T10"/>
                  <a:gd fmla="*/ 0 h 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" w="6">
                    <a:moveTo>
                      <a:pt x="6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6" name="Freeform 1530"/>
              <p:cNvSpPr/>
              <p:nvPr/>
            </p:nvSpPr>
            <p:spPr bwMode="auto">
              <a:xfrm>
                <a:off x="3622675" y="2038350"/>
                <a:ext cx="6350" cy="15875"/>
              </a:xfrm>
              <a:custGeom>
                <a:gdLst>
                  <a:gd fmla="*/ 4 w 4" name="T0"/>
                  <a:gd fmla="*/ 10 h 10" name="T1"/>
                  <a:gd fmla="*/ 4 w 4" name="T2"/>
                  <a:gd fmla="*/ 8 h 10" name="T3"/>
                  <a:gd fmla="*/ 4 w 4" name="T4"/>
                  <a:gd fmla="*/ 2 h 10" name="T5"/>
                  <a:gd fmla="*/ 0 w 4" name="T6"/>
                  <a:gd fmla="*/ 0 h 10" name="T7"/>
                  <a:gd fmla="*/ 0 w 4" name="T8"/>
                  <a:gd fmla="*/ 10 h 10" name="T9"/>
                  <a:gd fmla="*/ 4 w 4" name="T10"/>
                  <a:gd fmla="*/ 10 h 1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0" w="4">
                    <a:moveTo>
                      <a:pt x="4" y="10"/>
                    </a:moveTo>
                    <a:lnTo>
                      <a:pt x="4" y="8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7" name="Freeform 1531"/>
              <p:cNvSpPr/>
              <p:nvPr/>
            </p:nvSpPr>
            <p:spPr bwMode="auto">
              <a:xfrm flipH="1">
                <a:off x="4822825" y="2320925"/>
                <a:ext cx="0" cy="6350"/>
              </a:xfrm>
              <a:custGeom>
                <a:gdLst>
                  <a:gd fmla="*/ 4 h 4" name="T0"/>
                  <a:gd fmla="*/ 2 h 4" name="T1"/>
                  <a:gd fmla="*/ 0 h 4" name="T2"/>
                  <a:gd fmla="*/ 4 h 4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4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8" name="Freeform 1532"/>
              <p:cNvSpPr/>
              <p:nvPr/>
            </p:nvSpPr>
            <p:spPr bwMode="auto">
              <a:xfrm>
                <a:off x="4784725" y="2089150"/>
                <a:ext cx="79375" cy="34925"/>
              </a:xfrm>
              <a:custGeom>
                <a:gdLst>
                  <a:gd fmla="*/ 18 w 50" name="T0"/>
                  <a:gd fmla="*/ 22 h 22" name="T1"/>
                  <a:gd fmla="*/ 20 w 50" name="T2"/>
                  <a:gd fmla="*/ 18 h 22" name="T3"/>
                  <a:gd fmla="*/ 26 w 50" name="T4"/>
                  <a:gd fmla="*/ 16 h 22" name="T5"/>
                  <a:gd fmla="*/ 46 w 50" name="T6"/>
                  <a:gd fmla="*/ 22 h 22" name="T7"/>
                  <a:gd fmla="*/ 50 w 50" name="T8"/>
                  <a:gd fmla="*/ 14 h 22" name="T9"/>
                  <a:gd fmla="*/ 34 w 50" name="T10"/>
                  <a:gd fmla="*/ 6 h 22" name="T11"/>
                  <a:gd fmla="*/ 24 w 50" name="T12"/>
                  <a:gd fmla="*/ 0 h 22" name="T13"/>
                  <a:gd fmla="*/ 16 w 50" name="T14"/>
                  <a:gd fmla="*/ 0 h 22" name="T15"/>
                  <a:gd fmla="*/ 8 w 50" name="T16"/>
                  <a:gd fmla="*/ 10 h 22" name="T17"/>
                  <a:gd fmla="*/ 0 w 50" name="T18"/>
                  <a:gd fmla="*/ 18 h 22" name="T19"/>
                  <a:gd fmla="*/ 10 w 50" name="T20"/>
                  <a:gd fmla="*/ 22 h 22" name="T21"/>
                  <a:gd fmla="*/ 18 w 50" name="T22"/>
                  <a:gd fmla="*/ 22 h 22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2" w="50">
                    <a:moveTo>
                      <a:pt x="18" y="22"/>
                    </a:moveTo>
                    <a:lnTo>
                      <a:pt x="20" y="18"/>
                    </a:lnTo>
                    <a:lnTo>
                      <a:pt x="26" y="16"/>
                    </a:lnTo>
                    <a:lnTo>
                      <a:pt x="46" y="22"/>
                    </a:lnTo>
                    <a:lnTo>
                      <a:pt x="50" y="14"/>
                    </a:lnTo>
                    <a:lnTo>
                      <a:pt x="34" y="6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10"/>
                    </a:lnTo>
                    <a:lnTo>
                      <a:pt x="0" y="18"/>
                    </a:lnTo>
                    <a:lnTo>
                      <a:pt x="10" y="22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9" name="Freeform 1533"/>
              <p:cNvSpPr/>
              <p:nvPr/>
            </p:nvSpPr>
            <p:spPr bwMode="auto">
              <a:xfrm>
                <a:off x="4238625" y="2895600"/>
                <a:ext cx="19050" cy="15875"/>
              </a:xfrm>
              <a:custGeom>
                <a:gdLst>
                  <a:gd fmla="*/ 0 w 12" name="T0"/>
                  <a:gd fmla="*/ 6 h 10" name="T1"/>
                  <a:gd fmla="*/ 0 w 12" name="T2"/>
                  <a:gd fmla="*/ 10 h 10" name="T3"/>
                  <a:gd fmla="*/ 6 w 12" name="T4"/>
                  <a:gd fmla="*/ 10 h 10" name="T5"/>
                  <a:gd fmla="*/ 8 w 12" name="T6"/>
                  <a:gd fmla="*/ 2 h 10" name="T7"/>
                  <a:gd fmla="*/ 12 w 12" name="T8"/>
                  <a:gd fmla="*/ 0 h 10" name="T9"/>
                  <a:gd fmla="*/ 8 w 12" name="T10"/>
                  <a:gd fmla="*/ 0 h 10" name="T11"/>
                  <a:gd fmla="*/ 0 w 12" name="T12"/>
                  <a:gd fmla="*/ 6 h 1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" w="12">
                    <a:moveTo>
                      <a:pt x="0" y="6"/>
                    </a:moveTo>
                    <a:lnTo>
                      <a:pt x="0" y="10"/>
                    </a:lnTo>
                    <a:lnTo>
                      <a:pt x="6" y="10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0" name="Freeform 1534"/>
              <p:cNvSpPr/>
              <p:nvPr/>
            </p:nvSpPr>
            <p:spPr bwMode="auto">
              <a:xfrm>
                <a:off x="3568700" y="2038350"/>
                <a:ext cx="3175" cy="12700"/>
              </a:xfrm>
              <a:custGeom>
                <a:gdLst>
                  <a:gd fmla="*/ 2 w 2" name="T0"/>
                  <a:gd fmla="*/ 0 h 8" name="T1"/>
                  <a:gd fmla="*/ 0 w 2" name="T2"/>
                  <a:gd fmla="*/ 0 h 8" name="T3"/>
                  <a:gd fmla="*/ 2 w 2" name="T4"/>
                  <a:gd fmla="*/ 8 h 8" name="T5"/>
                  <a:gd fmla="*/ 2 w 2" name="T6"/>
                  <a:gd fmla="*/ 2 h 8" name="T7"/>
                  <a:gd fmla="*/ 2 w 2" name="T8"/>
                  <a:gd fmla="*/ 0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1" name="Freeform 1535"/>
              <p:cNvSpPr/>
              <p:nvPr/>
            </p:nvSpPr>
            <p:spPr bwMode="auto">
              <a:xfrm>
                <a:off x="4422775" y="2587625"/>
                <a:ext cx="22225" cy="28575"/>
              </a:xfrm>
              <a:custGeom>
                <a:gdLst>
                  <a:gd fmla="*/ 8 w 14" name="T0"/>
                  <a:gd fmla="*/ 0 h 18" name="T1"/>
                  <a:gd fmla="*/ 0 w 14" name="T2"/>
                  <a:gd fmla="*/ 6 h 18" name="T3"/>
                  <a:gd fmla="*/ 0 w 14" name="T4"/>
                  <a:gd fmla="*/ 12 h 18" name="T5"/>
                  <a:gd fmla="*/ 0 w 14" name="T6"/>
                  <a:gd fmla="*/ 18 h 18" name="T7"/>
                  <a:gd fmla="*/ 2 w 14" name="T8"/>
                  <a:gd fmla="*/ 18 h 18" name="T9"/>
                  <a:gd fmla="*/ 8 w 14" name="T10"/>
                  <a:gd fmla="*/ 12 h 18" name="T11"/>
                  <a:gd fmla="*/ 14 w 14" name="T12"/>
                  <a:gd fmla="*/ 6 h 18" name="T13"/>
                  <a:gd fmla="*/ 10 w 14" name="T14"/>
                  <a:gd fmla="*/ 4 h 18" name="T15"/>
                  <a:gd fmla="*/ 8 w 14" name="T16"/>
                  <a:gd fmla="*/ 0 h 1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8" w="14">
                    <a:moveTo>
                      <a:pt x="8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8" y="12"/>
                    </a:lnTo>
                    <a:lnTo>
                      <a:pt x="14" y="6"/>
                    </a:lnTo>
                    <a:lnTo>
                      <a:pt x="10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2" name="Freeform 1536"/>
              <p:cNvSpPr>
                <a:spLocks noEditPoints="1"/>
              </p:cNvSpPr>
              <p:nvPr/>
            </p:nvSpPr>
            <p:spPr bwMode="auto">
              <a:xfrm>
                <a:off x="1289050" y="1803400"/>
                <a:ext cx="3740150" cy="1428750"/>
              </a:xfrm>
              <a:custGeom>
                <a:gdLst>
                  <a:gd fmla="*/ 2218 w 2356" name="T0"/>
                  <a:gd fmla="*/ 258 h 900" name="T1"/>
                  <a:gd fmla="*/ 2056 w 2356" name="T2"/>
                  <a:gd fmla="*/ 258 h 900" name="T3"/>
                  <a:gd fmla="*/ 1934 w 2356" name="T4"/>
                  <a:gd fmla="*/ 216 h 900" name="T5"/>
                  <a:gd fmla="*/ 1766 w 2356" name="T6"/>
                  <a:gd fmla="*/ 180 h 900" name="T7"/>
                  <a:gd fmla="*/ 1694 w 2356" name="T8"/>
                  <a:gd fmla="*/ 152 h 900" name="T9"/>
                  <a:gd fmla="*/ 1608 w 2356" name="T10"/>
                  <a:gd fmla="*/ 194 h 900" name="T11"/>
                  <a:gd fmla="*/ 1498 w 2356" name="T12"/>
                  <a:gd fmla="*/ 194 h 900" name="T13"/>
                  <a:gd fmla="*/ 1418 w 2356" name="T14"/>
                  <a:gd fmla="*/ 158 h 900" name="T15"/>
                  <a:gd fmla="*/ 1402 w 2356" name="T16"/>
                  <a:gd fmla="*/ 144 h 900" name="T17"/>
                  <a:gd fmla="*/ 1244 w 2356" name="T18"/>
                  <a:gd fmla="*/ 130 h 900" name="T19"/>
                  <a:gd fmla="*/ 1174 w 2356" name="T20"/>
                  <a:gd fmla="*/ 132 h 900" name="T21"/>
                  <a:gd fmla="*/ 1164 w 2356" name="T22"/>
                  <a:gd fmla="*/ 40 h 900" name="T23"/>
                  <a:gd fmla="*/ 1008 w 2356" name="T24"/>
                  <a:gd fmla="*/ 60 h 900" name="T25"/>
                  <a:gd fmla="*/ 874 w 2356" name="T26"/>
                  <a:gd fmla="*/ 90 h 900" name="T27"/>
                  <a:gd fmla="*/ 824 w 2356" name="T28"/>
                  <a:gd fmla="*/ 214 h 900" name="T29"/>
                  <a:gd fmla="*/ 772 w 2356" name="T30"/>
                  <a:gd fmla="*/ 160 h 900" name="T31"/>
                  <a:gd fmla="*/ 690 w 2356" name="T32"/>
                  <a:gd fmla="*/ 142 h 900" name="T33"/>
                  <a:gd fmla="*/ 742 w 2356" name="T34"/>
                  <a:gd fmla="*/ 288 h 900" name="T35"/>
                  <a:gd fmla="*/ 650 w 2356" name="T36"/>
                  <a:gd fmla="*/ 322 h 900" name="T37"/>
                  <a:gd fmla="*/ 662 w 2356" name="T38"/>
                  <a:gd fmla="*/ 178 h 900" name="T39"/>
                  <a:gd fmla="*/ 562 w 2356" name="T40"/>
                  <a:gd fmla="*/ 250 h 900" name="T41"/>
                  <a:gd fmla="*/ 450 w 2356" name="T42"/>
                  <a:gd fmla="*/ 262 h 900" name="T43"/>
                  <a:gd fmla="*/ 364 w 2356" name="T44"/>
                  <a:gd fmla="*/ 266 h 900" name="T45"/>
                  <a:gd fmla="*/ 248 w 2356" name="T46"/>
                  <a:gd fmla="*/ 278 h 900" name="T47"/>
                  <a:gd fmla="*/ 172 w 2356" name="T48"/>
                  <a:gd fmla="*/ 356 h 900" name="T49"/>
                  <a:gd fmla="*/ 108 w 2356" name="T50"/>
                  <a:gd fmla="*/ 308 h 900" name="T51"/>
                  <a:gd fmla="*/ 84 w 2356" name="T52"/>
                  <a:gd fmla="*/ 226 h 900" name="T53"/>
                  <a:gd fmla="*/ 44 w 2356" name="T54"/>
                  <a:gd fmla="*/ 340 h 900" name="T55"/>
                  <a:gd fmla="*/ 48 w 2356" name="T56"/>
                  <a:gd fmla="*/ 476 h 900" name="T57"/>
                  <a:gd fmla="*/ 28 w 2356" name="T58"/>
                  <a:gd fmla="*/ 574 h 900" name="T59"/>
                  <a:gd fmla="*/ 80 w 2356" name="T60"/>
                  <a:gd fmla="*/ 658 h 900" name="T61"/>
                  <a:gd fmla="*/ 174 w 2356" name="T62"/>
                  <a:gd fmla="*/ 714 h 900" name="T63"/>
                  <a:gd fmla="*/ 154 w 2356" name="T64"/>
                  <a:gd fmla="*/ 810 h 900" name="T65"/>
                  <a:gd fmla="*/ 262 w 2356" name="T66"/>
                  <a:gd fmla="*/ 854 h 900" name="T67"/>
                  <a:gd fmla="*/ 282 w 2356" name="T68"/>
                  <a:gd fmla="*/ 836 h 900" name="T69"/>
                  <a:gd fmla="*/ 296 w 2356" name="T70"/>
                  <a:gd fmla="*/ 718 h 900" name="T71"/>
                  <a:gd fmla="*/ 374 w 2356" name="T72"/>
                  <a:gd fmla="*/ 658 h 900" name="T73"/>
                  <a:gd fmla="*/ 466 w 2356" name="T74"/>
                  <a:gd fmla="*/ 688 h 900" name="T75"/>
                  <a:gd fmla="*/ 608 w 2356" name="T76"/>
                  <a:gd fmla="*/ 602 h 900" name="T77"/>
                  <a:gd fmla="*/ 802 w 2356" name="T78"/>
                  <a:gd fmla="*/ 714 h 900" name="T79"/>
                  <a:gd fmla="*/ 1032 w 2356" name="T80"/>
                  <a:gd fmla="*/ 692 h 900" name="T81"/>
                  <a:gd fmla="*/ 1228 w 2356" name="T82"/>
                  <a:gd fmla="*/ 724 h 900" name="T83"/>
                  <a:gd fmla="*/ 1390 w 2356" name="T84"/>
                  <a:gd fmla="*/ 632 h 900" name="T85"/>
                  <a:gd fmla="*/ 1548 w 2356" name="T86"/>
                  <a:gd fmla="*/ 742 h 900" name="T87"/>
                  <a:gd fmla="*/ 1502 w 2356" name="T88"/>
                  <a:gd fmla="*/ 862 h 900" name="T89"/>
                  <a:gd fmla="*/ 1636 w 2356" name="T90"/>
                  <a:gd fmla="*/ 726 h 900" name="T91"/>
                  <a:gd fmla="*/ 1602 w 2356" name="T92"/>
                  <a:gd fmla="*/ 642 h 900" name="T93"/>
                  <a:gd fmla="*/ 1648 w 2356" name="T94"/>
                  <a:gd fmla="*/ 516 h 900" name="T95"/>
                  <a:gd fmla="*/ 1816 w 2356" name="T96"/>
                  <a:gd fmla="*/ 496 h 900" name="T97"/>
                  <a:gd fmla="*/ 1874 w 2356" name="T98"/>
                  <a:gd fmla="*/ 448 h 900" name="T99"/>
                  <a:gd fmla="*/ 1974 w 2356" name="T100"/>
                  <a:gd fmla="*/ 424 h 900" name="T101"/>
                  <a:gd fmla="*/ 1898 w 2356" name="T102"/>
                  <a:gd fmla="*/ 524 h 900" name="T103"/>
                  <a:gd fmla="*/ 1958 w 2356" name="T104"/>
                  <a:gd fmla="*/ 604 h 900" name="T105"/>
                  <a:gd fmla="*/ 1980 w 2356" name="T106"/>
                  <a:gd fmla="*/ 476 h 900" name="T107"/>
                  <a:gd fmla="*/ 2122 w 2356" name="T108"/>
                  <a:gd fmla="*/ 434 h 900" name="T109"/>
                  <a:gd fmla="*/ 2182 w 2356" name="T110"/>
                  <a:gd fmla="*/ 366 h 900" name="T111"/>
                  <a:gd fmla="*/ 2316 w 2356" name="T112"/>
                  <a:gd fmla="*/ 378 h 900" name="T113"/>
                  <a:gd fmla="*/ 744 w 2356" name="T114"/>
                  <a:gd fmla="*/ 204 h 900" name="T115"/>
                  <a:gd fmla="*/ 130 w 2356" name="T116"/>
                  <a:gd fmla="*/ 456 h 900" name="T117"/>
                  <a:gd fmla="*/ 152 w 2356" name="T118"/>
                  <a:gd fmla="*/ 466 h 900" name="T119"/>
                  <a:gd fmla="*/ 1080 w 2356" name="T120"/>
                  <a:gd fmla="*/ 62 h 900" name="T121"/>
                  <a:gd fmla="*/ 1178 w 2356" name="T122"/>
                  <a:gd fmla="*/ 648 h 900" name="T123"/>
                  <a:gd fmla="*/ 1200 w 2356" name="T124"/>
                  <a:gd fmla="*/ 582 h 900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900" w="2356">
                    <a:moveTo>
                      <a:pt x="2338" y="326"/>
                    </a:moveTo>
                    <a:lnTo>
                      <a:pt x="2334" y="322"/>
                    </a:lnTo>
                    <a:lnTo>
                      <a:pt x="2330" y="316"/>
                    </a:lnTo>
                    <a:lnTo>
                      <a:pt x="2326" y="308"/>
                    </a:lnTo>
                    <a:lnTo>
                      <a:pt x="2318" y="306"/>
                    </a:lnTo>
                    <a:lnTo>
                      <a:pt x="2308" y="306"/>
                    </a:lnTo>
                    <a:lnTo>
                      <a:pt x="2294" y="306"/>
                    </a:lnTo>
                    <a:lnTo>
                      <a:pt x="2292" y="308"/>
                    </a:lnTo>
                    <a:lnTo>
                      <a:pt x="2290" y="312"/>
                    </a:lnTo>
                    <a:lnTo>
                      <a:pt x="2292" y="312"/>
                    </a:lnTo>
                    <a:lnTo>
                      <a:pt x="2292" y="314"/>
                    </a:lnTo>
                    <a:lnTo>
                      <a:pt x="2292" y="316"/>
                    </a:lnTo>
                    <a:lnTo>
                      <a:pt x="2286" y="316"/>
                    </a:lnTo>
                    <a:lnTo>
                      <a:pt x="2290" y="314"/>
                    </a:lnTo>
                    <a:lnTo>
                      <a:pt x="2286" y="304"/>
                    </a:lnTo>
                    <a:lnTo>
                      <a:pt x="2280" y="290"/>
                    </a:lnTo>
                    <a:lnTo>
                      <a:pt x="2276" y="294"/>
                    </a:lnTo>
                    <a:lnTo>
                      <a:pt x="2274" y="294"/>
                    </a:lnTo>
                    <a:lnTo>
                      <a:pt x="2268" y="286"/>
                    </a:lnTo>
                    <a:lnTo>
                      <a:pt x="2264" y="286"/>
                    </a:lnTo>
                    <a:lnTo>
                      <a:pt x="2256" y="286"/>
                    </a:lnTo>
                    <a:lnTo>
                      <a:pt x="2256" y="280"/>
                    </a:lnTo>
                    <a:lnTo>
                      <a:pt x="2254" y="278"/>
                    </a:lnTo>
                    <a:lnTo>
                      <a:pt x="2248" y="278"/>
                    </a:lnTo>
                    <a:lnTo>
                      <a:pt x="2248" y="272"/>
                    </a:lnTo>
                    <a:lnTo>
                      <a:pt x="2244" y="272"/>
                    </a:lnTo>
                    <a:lnTo>
                      <a:pt x="2238" y="270"/>
                    </a:lnTo>
                    <a:lnTo>
                      <a:pt x="2234" y="262"/>
                    </a:lnTo>
                    <a:lnTo>
                      <a:pt x="2230" y="260"/>
                    </a:lnTo>
                    <a:lnTo>
                      <a:pt x="2228" y="258"/>
                    </a:lnTo>
                    <a:lnTo>
                      <a:pt x="2222" y="258"/>
                    </a:lnTo>
                    <a:lnTo>
                      <a:pt x="2218" y="258"/>
                    </a:lnTo>
                    <a:lnTo>
                      <a:pt x="2202" y="244"/>
                    </a:lnTo>
                    <a:lnTo>
                      <a:pt x="2202" y="240"/>
                    </a:lnTo>
                    <a:lnTo>
                      <a:pt x="2200" y="238"/>
                    </a:lnTo>
                    <a:lnTo>
                      <a:pt x="2192" y="234"/>
                    </a:lnTo>
                    <a:lnTo>
                      <a:pt x="2186" y="234"/>
                    </a:lnTo>
                    <a:lnTo>
                      <a:pt x="2176" y="238"/>
                    </a:lnTo>
                    <a:lnTo>
                      <a:pt x="2174" y="234"/>
                    </a:lnTo>
                    <a:lnTo>
                      <a:pt x="2172" y="232"/>
                    </a:lnTo>
                    <a:lnTo>
                      <a:pt x="2166" y="226"/>
                    </a:lnTo>
                    <a:lnTo>
                      <a:pt x="2162" y="224"/>
                    </a:lnTo>
                    <a:lnTo>
                      <a:pt x="2154" y="224"/>
                    </a:lnTo>
                    <a:lnTo>
                      <a:pt x="2148" y="216"/>
                    </a:lnTo>
                    <a:lnTo>
                      <a:pt x="2140" y="216"/>
                    </a:lnTo>
                    <a:lnTo>
                      <a:pt x="2130" y="216"/>
                    </a:lnTo>
                    <a:lnTo>
                      <a:pt x="2110" y="220"/>
                    </a:lnTo>
                    <a:lnTo>
                      <a:pt x="2108" y="214"/>
                    </a:lnTo>
                    <a:lnTo>
                      <a:pt x="2100" y="216"/>
                    </a:lnTo>
                    <a:lnTo>
                      <a:pt x="2094" y="216"/>
                    </a:lnTo>
                    <a:lnTo>
                      <a:pt x="2090" y="216"/>
                    </a:lnTo>
                    <a:lnTo>
                      <a:pt x="2084" y="214"/>
                    </a:lnTo>
                    <a:lnTo>
                      <a:pt x="2082" y="212"/>
                    </a:lnTo>
                    <a:lnTo>
                      <a:pt x="2080" y="226"/>
                    </a:lnTo>
                    <a:lnTo>
                      <a:pt x="2084" y="230"/>
                    </a:lnTo>
                    <a:lnTo>
                      <a:pt x="2090" y="232"/>
                    </a:lnTo>
                    <a:lnTo>
                      <a:pt x="2088" y="234"/>
                    </a:lnTo>
                    <a:lnTo>
                      <a:pt x="2088" y="238"/>
                    </a:lnTo>
                    <a:lnTo>
                      <a:pt x="2090" y="244"/>
                    </a:lnTo>
                    <a:lnTo>
                      <a:pt x="2084" y="244"/>
                    </a:lnTo>
                    <a:lnTo>
                      <a:pt x="2076" y="256"/>
                    </a:lnTo>
                    <a:lnTo>
                      <a:pt x="2072" y="252"/>
                    </a:lnTo>
                    <a:lnTo>
                      <a:pt x="2070" y="258"/>
                    </a:lnTo>
                    <a:lnTo>
                      <a:pt x="2056" y="258"/>
                    </a:lnTo>
                    <a:lnTo>
                      <a:pt x="2056" y="250"/>
                    </a:lnTo>
                    <a:lnTo>
                      <a:pt x="2056" y="242"/>
                    </a:lnTo>
                    <a:lnTo>
                      <a:pt x="2048" y="240"/>
                    </a:lnTo>
                    <a:lnTo>
                      <a:pt x="2048" y="238"/>
                    </a:lnTo>
                    <a:lnTo>
                      <a:pt x="2048" y="234"/>
                    </a:lnTo>
                    <a:lnTo>
                      <a:pt x="2048" y="226"/>
                    </a:lnTo>
                    <a:lnTo>
                      <a:pt x="2040" y="234"/>
                    </a:lnTo>
                    <a:lnTo>
                      <a:pt x="2030" y="238"/>
                    </a:lnTo>
                    <a:lnTo>
                      <a:pt x="2026" y="238"/>
                    </a:lnTo>
                    <a:lnTo>
                      <a:pt x="2026" y="234"/>
                    </a:lnTo>
                    <a:lnTo>
                      <a:pt x="2026" y="232"/>
                    </a:lnTo>
                    <a:lnTo>
                      <a:pt x="2016" y="230"/>
                    </a:lnTo>
                    <a:lnTo>
                      <a:pt x="2010" y="230"/>
                    </a:lnTo>
                    <a:lnTo>
                      <a:pt x="2002" y="230"/>
                    </a:lnTo>
                    <a:lnTo>
                      <a:pt x="2000" y="232"/>
                    </a:lnTo>
                    <a:lnTo>
                      <a:pt x="1998" y="234"/>
                    </a:lnTo>
                    <a:lnTo>
                      <a:pt x="1994" y="232"/>
                    </a:lnTo>
                    <a:lnTo>
                      <a:pt x="1994" y="226"/>
                    </a:lnTo>
                    <a:lnTo>
                      <a:pt x="1974" y="230"/>
                    </a:lnTo>
                    <a:lnTo>
                      <a:pt x="1958" y="230"/>
                    </a:lnTo>
                    <a:lnTo>
                      <a:pt x="1954" y="232"/>
                    </a:lnTo>
                    <a:lnTo>
                      <a:pt x="1948" y="238"/>
                    </a:lnTo>
                    <a:lnTo>
                      <a:pt x="1946" y="244"/>
                    </a:lnTo>
                    <a:lnTo>
                      <a:pt x="1944" y="252"/>
                    </a:lnTo>
                    <a:lnTo>
                      <a:pt x="1936" y="232"/>
                    </a:lnTo>
                    <a:lnTo>
                      <a:pt x="1930" y="232"/>
                    </a:lnTo>
                    <a:lnTo>
                      <a:pt x="1928" y="230"/>
                    </a:lnTo>
                    <a:lnTo>
                      <a:pt x="1928" y="224"/>
                    </a:lnTo>
                    <a:lnTo>
                      <a:pt x="1930" y="222"/>
                    </a:lnTo>
                    <a:lnTo>
                      <a:pt x="1928" y="220"/>
                    </a:lnTo>
                    <a:lnTo>
                      <a:pt x="1930" y="220"/>
                    </a:lnTo>
                    <a:lnTo>
                      <a:pt x="1934" y="216"/>
                    </a:lnTo>
                    <a:lnTo>
                      <a:pt x="1918" y="208"/>
                    </a:lnTo>
                    <a:lnTo>
                      <a:pt x="1916" y="202"/>
                    </a:lnTo>
                    <a:lnTo>
                      <a:pt x="1910" y="198"/>
                    </a:lnTo>
                    <a:lnTo>
                      <a:pt x="1902" y="198"/>
                    </a:lnTo>
                    <a:lnTo>
                      <a:pt x="1898" y="194"/>
                    </a:lnTo>
                    <a:lnTo>
                      <a:pt x="1876" y="202"/>
                    </a:lnTo>
                    <a:lnTo>
                      <a:pt x="1874" y="198"/>
                    </a:lnTo>
                    <a:lnTo>
                      <a:pt x="1872" y="196"/>
                    </a:lnTo>
                    <a:lnTo>
                      <a:pt x="1852" y="196"/>
                    </a:lnTo>
                    <a:lnTo>
                      <a:pt x="1846" y="202"/>
                    </a:lnTo>
                    <a:lnTo>
                      <a:pt x="1838" y="202"/>
                    </a:lnTo>
                    <a:lnTo>
                      <a:pt x="1836" y="202"/>
                    </a:lnTo>
                    <a:lnTo>
                      <a:pt x="1826" y="198"/>
                    </a:lnTo>
                    <a:lnTo>
                      <a:pt x="1820" y="204"/>
                    </a:lnTo>
                    <a:lnTo>
                      <a:pt x="1806" y="206"/>
                    </a:lnTo>
                    <a:lnTo>
                      <a:pt x="1788" y="206"/>
                    </a:lnTo>
                    <a:lnTo>
                      <a:pt x="1762" y="204"/>
                    </a:lnTo>
                    <a:lnTo>
                      <a:pt x="1764" y="202"/>
                    </a:lnTo>
                    <a:lnTo>
                      <a:pt x="1766" y="198"/>
                    </a:lnTo>
                    <a:lnTo>
                      <a:pt x="1770" y="202"/>
                    </a:lnTo>
                    <a:lnTo>
                      <a:pt x="1772" y="202"/>
                    </a:lnTo>
                    <a:lnTo>
                      <a:pt x="1776" y="202"/>
                    </a:lnTo>
                    <a:lnTo>
                      <a:pt x="1792" y="186"/>
                    </a:lnTo>
                    <a:lnTo>
                      <a:pt x="1794" y="178"/>
                    </a:lnTo>
                    <a:lnTo>
                      <a:pt x="1790" y="180"/>
                    </a:lnTo>
                    <a:lnTo>
                      <a:pt x="1782" y="188"/>
                    </a:lnTo>
                    <a:lnTo>
                      <a:pt x="1782" y="190"/>
                    </a:lnTo>
                    <a:lnTo>
                      <a:pt x="1780" y="190"/>
                    </a:lnTo>
                    <a:lnTo>
                      <a:pt x="1776" y="190"/>
                    </a:lnTo>
                    <a:lnTo>
                      <a:pt x="1766" y="186"/>
                    </a:lnTo>
                    <a:lnTo>
                      <a:pt x="1766" y="184"/>
                    </a:lnTo>
                    <a:lnTo>
                      <a:pt x="1766" y="180"/>
                    </a:lnTo>
                    <a:lnTo>
                      <a:pt x="1770" y="180"/>
                    </a:lnTo>
                    <a:lnTo>
                      <a:pt x="1772" y="180"/>
                    </a:lnTo>
                    <a:lnTo>
                      <a:pt x="1776" y="184"/>
                    </a:lnTo>
                    <a:lnTo>
                      <a:pt x="1782" y="174"/>
                    </a:lnTo>
                    <a:lnTo>
                      <a:pt x="1770" y="166"/>
                    </a:lnTo>
                    <a:lnTo>
                      <a:pt x="1756" y="160"/>
                    </a:lnTo>
                    <a:lnTo>
                      <a:pt x="1752" y="162"/>
                    </a:lnTo>
                    <a:lnTo>
                      <a:pt x="1740" y="162"/>
                    </a:lnTo>
                    <a:lnTo>
                      <a:pt x="1738" y="162"/>
                    </a:lnTo>
                    <a:lnTo>
                      <a:pt x="1734" y="166"/>
                    </a:lnTo>
                    <a:lnTo>
                      <a:pt x="1734" y="174"/>
                    </a:lnTo>
                    <a:lnTo>
                      <a:pt x="1728" y="184"/>
                    </a:lnTo>
                    <a:lnTo>
                      <a:pt x="1724" y="188"/>
                    </a:lnTo>
                    <a:lnTo>
                      <a:pt x="1718" y="190"/>
                    </a:lnTo>
                    <a:lnTo>
                      <a:pt x="1710" y="190"/>
                    </a:lnTo>
                    <a:lnTo>
                      <a:pt x="1708" y="190"/>
                    </a:lnTo>
                    <a:lnTo>
                      <a:pt x="1708" y="188"/>
                    </a:lnTo>
                    <a:lnTo>
                      <a:pt x="1716" y="184"/>
                    </a:lnTo>
                    <a:lnTo>
                      <a:pt x="1712" y="180"/>
                    </a:lnTo>
                    <a:lnTo>
                      <a:pt x="1710" y="178"/>
                    </a:lnTo>
                    <a:lnTo>
                      <a:pt x="1724" y="170"/>
                    </a:lnTo>
                    <a:lnTo>
                      <a:pt x="1724" y="174"/>
                    </a:lnTo>
                    <a:lnTo>
                      <a:pt x="1728" y="176"/>
                    </a:lnTo>
                    <a:lnTo>
                      <a:pt x="1728" y="174"/>
                    </a:lnTo>
                    <a:lnTo>
                      <a:pt x="1728" y="170"/>
                    </a:lnTo>
                    <a:lnTo>
                      <a:pt x="1730" y="166"/>
                    </a:lnTo>
                    <a:lnTo>
                      <a:pt x="1700" y="168"/>
                    </a:lnTo>
                    <a:lnTo>
                      <a:pt x="1698" y="158"/>
                    </a:lnTo>
                    <a:lnTo>
                      <a:pt x="1712" y="158"/>
                    </a:lnTo>
                    <a:lnTo>
                      <a:pt x="1716" y="158"/>
                    </a:lnTo>
                    <a:lnTo>
                      <a:pt x="1708" y="156"/>
                    </a:lnTo>
                    <a:lnTo>
                      <a:pt x="1694" y="152"/>
                    </a:lnTo>
                    <a:lnTo>
                      <a:pt x="1680" y="152"/>
                    </a:lnTo>
                    <a:lnTo>
                      <a:pt x="1666" y="150"/>
                    </a:lnTo>
                    <a:lnTo>
                      <a:pt x="1654" y="148"/>
                    </a:lnTo>
                    <a:lnTo>
                      <a:pt x="1652" y="140"/>
                    </a:lnTo>
                    <a:lnTo>
                      <a:pt x="1646" y="140"/>
                    </a:lnTo>
                    <a:lnTo>
                      <a:pt x="1642" y="140"/>
                    </a:lnTo>
                    <a:lnTo>
                      <a:pt x="1642" y="144"/>
                    </a:lnTo>
                    <a:lnTo>
                      <a:pt x="1646" y="144"/>
                    </a:lnTo>
                    <a:lnTo>
                      <a:pt x="1646" y="148"/>
                    </a:lnTo>
                    <a:lnTo>
                      <a:pt x="1646" y="150"/>
                    </a:lnTo>
                    <a:lnTo>
                      <a:pt x="1648" y="152"/>
                    </a:lnTo>
                    <a:lnTo>
                      <a:pt x="1634" y="152"/>
                    </a:lnTo>
                    <a:lnTo>
                      <a:pt x="1630" y="158"/>
                    </a:lnTo>
                    <a:lnTo>
                      <a:pt x="1634" y="160"/>
                    </a:lnTo>
                    <a:lnTo>
                      <a:pt x="1636" y="160"/>
                    </a:lnTo>
                    <a:lnTo>
                      <a:pt x="1636" y="162"/>
                    </a:lnTo>
                    <a:lnTo>
                      <a:pt x="1630" y="162"/>
                    </a:lnTo>
                    <a:lnTo>
                      <a:pt x="1628" y="168"/>
                    </a:lnTo>
                    <a:lnTo>
                      <a:pt x="1628" y="174"/>
                    </a:lnTo>
                    <a:lnTo>
                      <a:pt x="1630" y="174"/>
                    </a:lnTo>
                    <a:lnTo>
                      <a:pt x="1634" y="178"/>
                    </a:lnTo>
                    <a:lnTo>
                      <a:pt x="1636" y="180"/>
                    </a:lnTo>
                    <a:lnTo>
                      <a:pt x="1636" y="184"/>
                    </a:lnTo>
                    <a:lnTo>
                      <a:pt x="1634" y="186"/>
                    </a:lnTo>
                    <a:lnTo>
                      <a:pt x="1626" y="188"/>
                    </a:lnTo>
                    <a:lnTo>
                      <a:pt x="1624" y="188"/>
                    </a:lnTo>
                    <a:lnTo>
                      <a:pt x="1620" y="188"/>
                    </a:lnTo>
                    <a:lnTo>
                      <a:pt x="1620" y="178"/>
                    </a:lnTo>
                    <a:lnTo>
                      <a:pt x="1612" y="178"/>
                    </a:lnTo>
                    <a:lnTo>
                      <a:pt x="1610" y="180"/>
                    </a:lnTo>
                    <a:lnTo>
                      <a:pt x="1610" y="186"/>
                    </a:lnTo>
                    <a:lnTo>
                      <a:pt x="1608" y="194"/>
                    </a:lnTo>
                    <a:lnTo>
                      <a:pt x="1606" y="194"/>
                    </a:lnTo>
                    <a:lnTo>
                      <a:pt x="1600" y="194"/>
                    </a:lnTo>
                    <a:lnTo>
                      <a:pt x="1594" y="194"/>
                    </a:lnTo>
                    <a:lnTo>
                      <a:pt x="1590" y="188"/>
                    </a:lnTo>
                    <a:lnTo>
                      <a:pt x="1584" y="184"/>
                    </a:lnTo>
                    <a:lnTo>
                      <a:pt x="1576" y="180"/>
                    </a:lnTo>
                    <a:lnTo>
                      <a:pt x="1566" y="178"/>
                    </a:lnTo>
                    <a:lnTo>
                      <a:pt x="1566" y="176"/>
                    </a:lnTo>
                    <a:lnTo>
                      <a:pt x="1560" y="176"/>
                    </a:lnTo>
                    <a:lnTo>
                      <a:pt x="1548" y="184"/>
                    </a:lnTo>
                    <a:lnTo>
                      <a:pt x="1542" y="186"/>
                    </a:lnTo>
                    <a:lnTo>
                      <a:pt x="1534" y="188"/>
                    </a:lnTo>
                    <a:lnTo>
                      <a:pt x="1534" y="184"/>
                    </a:lnTo>
                    <a:lnTo>
                      <a:pt x="1536" y="184"/>
                    </a:lnTo>
                    <a:lnTo>
                      <a:pt x="1536" y="180"/>
                    </a:lnTo>
                    <a:lnTo>
                      <a:pt x="1536" y="176"/>
                    </a:lnTo>
                    <a:lnTo>
                      <a:pt x="1534" y="176"/>
                    </a:lnTo>
                    <a:lnTo>
                      <a:pt x="1528" y="168"/>
                    </a:lnTo>
                    <a:lnTo>
                      <a:pt x="1524" y="190"/>
                    </a:lnTo>
                    <a:lnTo>
                      <a:pt x="1518" y="204"/>
                    </a:lnTo>
                    <a:lnTo>
                      <a:pt x="1516" y="208"/>
                    </a:lnTo>
                    <a:lnTo>
                      <a:pt x="1512" y="212"/>
                    </a:lnTo>
                    <a:lnTo>
                      <a:pt x="1508" y="212"/>
                    </a:lnTo>
                    <a:lnTo>
                      <a:pt x="1506" y="206"/>
                    </a:lnTo>
                    <a:lnTo>
                      <a:pt x="1508" y="202"/>
                    </a:lnTo>
                    <a:lnTo>
                      <a:pt x="1510" y="202"/>
                    </a:lnTo>
                    <a:lnTo>
                      <a:pt x="1510" y="196"/>
                    </a:lnTo>
                    <a:lnTo>
                      <a:pt x="1508" y="196"/>
                    </a:lnTo>
                    <a:lnTo>
                      <a:pt x="1508" y="198"/>
                    </a:lnTo>
                    <a:lnTo>
                      <a:pt x="1506" y="198"/>
                    </a:lnTo>
                    <a:lnTo>
                      <a:pt x="1502" y="198"/>
                    </a:lnTo>
                    <a:lnTo>
                      <a:pt x="1498" y="194"/>
                    </a:lnTo>
                    <a:lnTo>
                      <a:pt x="1488" y="194"/>
                    </a:lnTo>
                    <a:lnTo>
                      <a:pt x="1480" y="184"/>
                    </a:lnTo>
                    <a:lnTo>
                      <a:pt x="1474" y="186"/>
                    </a:lnTo>
                    <a:lnTo>
                      <a:pt x="1472" y="186"/>
                    </a:lnTo>
                    <a:lnTo>
                      <a:pt x="1472" y="178"/>
                    </a:lnTo>
                    <a:lnTo>
                      <a:pt x="1480" y="178"/>
                    </a:lnTo>
                    <a:lnTo>
                      <a:pt x="1480" y="176"/>
                    </a:lnTo>
                    <a:lnTo>
                      <a:pt x="1476" y="176"/>
                    </a:lnTo>
                    <a:lnTo>
                      <a:pt x="1474" y="176"/>
                    </a:lnTo>
                    <a:lnTo>
                      <a:pt x="1466" y="176"/>
                    </a:lnTo>
                    <a:lnTo>
                      <a:pt x="1464" y="168"/>
                    </a:lnTo>
                    <a:lnTo>
                      <a:pt x="1456" y="162"/>
                    </a:lnTo>
                    <a:lnTo>
                      <a:pt x="1446" y="158"/>
                    </a:lnTo>
                    <a:lnTo>
                      <a:pt x="1444" y="170"/>
                    </a:lnTo>
                    <a:lnTo>
                      <a:pt x="1446" y="170"/>
                    </a:lnTo>
                    <a:lnTo>
                      <a:pt x="1448" y="170"/>
                    </a:lnTo>
                    <a:lnTo>
                      <a:pt x="1446" y="174"/>
                    </a:lnTo>
                    <a:lnTo>
                      <a:pt x="1444" y="176"/>
                    </a:lnTo>
                    <a:lnTo>
                      <a:pt x="1444" y="170"/>
                    </a:lnTo>
                    <a:lnTo>
                      <a:pt x="1442" y="168"/>
                    </a:lnTo>
                    <a:lnTo>
                      <a:pt x="1442" y="166"/>
                    </a:lnTo>
                    <a:lnTo>
                      <a:pt x="1444" y="158"/>
                    </a:lnTo>
                    <a:lnTo>
                      <a:pt x="1444" y="156"/>
                    </a:lnTo>
                    <a:lnTo>
                      <a:pt x="1442" y="156"/>
                    </a:lnTo>
                    <a:lnTo>
                      <a:pt x="1438" y="156"/>
                    </a:lnTo>
                    <a:lnTo>
                      <a:pt x="1438" y="160"/>
                    </a:lnTo>
                    <a:lnTo>
                      <a:pt x="1434" y="160"/>
                    </a:lnTo>
                    <a:lnTo>
                      <a:pt x="1434" y="156"/>
                    </a:lnTo>
                    <a:lnTo>
                      <a:pt x="1434" y="152"/>
                    </a:lnTo>
                    <a:lnTo>
                      <a:pt x="1428" y="152"/>
                    </a:lnTo>
                    <a:lnTo>
                      <a:pt x="1424" y="152"/>
                    </a:lnTo>
                    <a:lnTo>
                      <a:pt x="1418" y="158"/>
                    </a:lnTo>
                    <a:lnTo>
                      <a:pt x="1416" y="152"/>
                    </a:lnTo>
                    <a:lnTo>
                      <a:pt x="1412" y="150"/>
                    </a:lnTo>
                    <a:lnTo>
                      <a:pt x="1416" y="150"/>
                    </a:lnTo>
                    <a:lnTo>
                      <a:pt x="1412" y="148"/>
                    </a:lnTo>
                    <a:lnTo>
                      <a:pt x="1410" y="144"/>
                    </a:lnTo>
                    <a:lnTo>
                      <a:pt x="1412" y="142"/>
                    </a:lnTo>
                    <a:lnTo>
                      <a:pt x="1412" y="140"/>
                    </a:lnTo>
                    <a:lnTo>
                      <a:pt x="1420" y="138"/>
                    </a:lnTo>
                    <a:lnTo>
                      <a:pt x="1428" y="134"/>
                    </a:lnTo>
                    <a:lnTo>
                      <a:pt x="1434" y="126"/>
                    </a:lnTo>
                    <a:lnTo>
                      <a:pt x="1438" y="122"/>
                    </a:lnTo>
                    <a:lnTo>
                      <a:pt x="1428" y="120"/>
                    </a:lnTo>
                    <a:lnTo>
                      <a:pt x="1424" y="116"/>
                    </a:lnTo>
                    <a:lnTo>
                      <a:pt x="1418" y="112"/>
                    </a:lnTo>
                    <a:lnTo>
                      <a:pt x="1410" y="106"/>
                    </a:lnTo>
                    <a:lnTo>
                      <a:pt x="1406" y="106"/>
                    </a:lnTo>
                    <a:lnTo>
                      <a:pt x="1400" y="110"/>
                    </a:lnTo>
                    <a:lnTo>
                      <a:pt x="1392" y="112"/>
                    </a:lnTo>
                    <a:lnTo>
                      <a:pt x="1390" y="112"/>
                    </a:lnTo>
                    <a:lnTo>
                      <a:pt x="1388" y="112"/>
                    </a:lnTo>
                    <a:lnTo>
                      <a:pt x="1384" y="122"/>
                    </a:lnTo>
                    <a:lnTo>
                      <a:pt x="1388" y="124"/>
                    </a:lnTo>
                    <a:lnTo>
                      <a:pt x="1392" y="126"/>
                    </a:lnTo>
                    <a:lnTo>
                      <a:pt x="1392" y="132"/>
                    </a:lnTo>
                    <a:lnTo>
                      <a:pt x="1400" y="134"/>
                    </a:lnTo>
                    <a:lnTo>
                      <a:pt x="1408" y="134"/>
                    </a:lnTo>
                    <a:lnTo>
                      <a:pt x="1406" y="138"/>
                    </a:lnTo>
                    <a:lnTo>
                      <a:pt x="1406" y="140"/>
                    </a:lnTo>
                    <a:lnTo>
                      <a:pt x="1402" y="140"/>
                    </a:lnTo>
                    <a:lnTo>
                      <a:pt x="1406" y="142"/>
                    </a:lnTo>
                    <a:lnTo>
                      <a:pt x="1406" y="144"/>
                    </a:lnTo>
                    <a:lnTo>
                      <a:pt x="1402" y="144"/>
                    </a:lnTo>
                    <a:lnTo>
                      <a:pt x="1394" y="142"/>
                    </a:lnTo>
                    <a:lnTo>
                      <a:pt x="1398" y="150"/>
                    </a:lnTo>
                    <a:lnTo>
                      <a:pt x="1390" y="150"/>
                    </a:lnTo>
                    <a:lnTo>
                      <a:pt x="1382" y="148"/>
                    </a:lnTo>
                    <a:lnTo>
                      <a:pt x="1374" y="142"/>
                    </a:lnTo>
                    <a:lnTo>
                      <a:pt x="1366" y="140"/>
                    </a:lnTo>
                    <a:lnTo>
                      <a:pt x="1360" y="140"/>
                    </a:lnTo>
                    <a:lnTo>
                      <a:pt x="1354" y="142"/>
                    </a:lnTo>
                    <a:lnTo>
                      <a:pt x="1346" y="142"/>
                    </a:lnTo>
                    <a:lnTo>
                      <a:pt x="1342" y="142"/>
                    </a:lnTo>
                    <a:lnTo>
                      <a:pt x="1338" y="140"/>
                    </a:lnTo>
                    <a:lnTo>
                      <a:pt x="1324" y="138"/>
                    </a:lnTo>
                    <a:lnTo>
                      <a:pt x="1320" y="134"/>
                    </a:lnTo>
                    <a:lnTo>
                      <a:pt x="1318" y="132"/>
                    </a:lnTo>
                    <a:lnTo>
                      <a:pt x="1318" y="130"/>
                    </a:lnTo>
                    <a:lnTo>
                      <a:pt x="1320" y="124"/>
                    </a:lnTo>
                    <a:lnTo>
                      <a:pt x="1320" y="122"/>
                    </a:lnTo>
                    <a:lnTo>
                      <a:pt x="1318" y="116"/>
                    </a:lnTo>
                    <a:lnTo>
                      <a:pt x="1308" y="116"/>
                    </a:lnTo>
                    <a:lnTo>
                      <a:pt x="1296" y="120"/>
                    </a:lnTo>
                    <a:lnTo>
                      <a:pt x="1292" y="114"/>
                    </a:lnTo>
                    <a:lnTo>
                      <a:pt x="1290" y="114"/>
                    </a:lnTo>
                    <a:lnTo>
                      <a:pt x="1284" y="116"/>
                    </a:lnTo>
                    <a:lnTo>
                      <a:pt x="1278" y="112"/>
                    </a:lnTo>
                    <a:lnTo>
                      <a:pt x="1270" y="114"/>
                    </a:lnTo>
                    <a:lnTo>
                      <a:pt x="1260" y="120"/>
                    </a:lnTo>
                    <a:lnTo>
                      <a:pt x="1252" y="124"/>
                    </a:lnTo>
                    <a:lnTo>
                      <a:pt x="1246" y="130"/>
                    </a:lnTo>
                    <a:lnTo>
                      <a:pt x="1246" y="138"/>
                    </a:lnTo>
                    <a:lnTo>
                      <a:pt x="1244" y="138"/>
                    </a:lnTo>
                    <a:lnTo>
                      <a:pt x="1244" y="134"/>
                    </a:lnTo>
                    <a:lnTo>
                      <a:pt x="1244" y="130"/>
                    </a:lnTo>
                    <a:lnTo>
                      <a:pt x="1244" y="120"/>
                    </a:lnTo>
                    <a:lnTo>
                      <a:pt x="1242" y="120"/>
                    </a:lnTo>
                    <a:lnTo>
                      <a:pt x="1238" y="116"/>
                    </a:lnTo>
                    <a:lnTo>
                      <a:pt x="1236" y="116"/>
                    </a:lnTo>
                    <a:lnTo>
                      <a:pt x="1236" y="124"/>
                    </a:lnTo>
                    <a:lnTo>
                      <a:pt x="1220" y="122"/>
                    </a:lnTo>
                    <a:lnTo>
                      <a:pt x="1216" y="120"/>
                    </a:lnTo>
                    <a:lnTo>
                      <a:pt x="1212" y="112"/>
                    </a:lnTo>
                    <a:lnTo>
                      <a:pt x="1212" y="114"/>
                    </a:lnTo>
                    <a:lnTo>
                      <a:pt x="1210" y="120"/>
                    </a:lnTo>
                    <a:lnTo>
                      <a:pt x="1200" y="114"/>
                    </a:lnTo>
                    <a:lnTo>
                      <a:pt x="1196" y="124"/>
                    </a:lnTo>
                    <a:lnTo>
                      <a:pt x="1196" y="130"/>
                    </a:lnTo>
                    <a:lnTo>
                      <a:pt x="1200" y="132"/>
                    </a:lnTo>
                    <a:lnTo>
                      <a:pt x="1200" y="134"/>
                    </a:lnTo>
                    <a:lnTo>
                      <a:pt x="1200" y="138"/>
                    </a:lnTo>
                    <a:lnTo>
                      <a:pt x="1188" y="132"/>
                    </a:lnTo>
                    <a:lnTo>
                      <a:pt x="1190" y="138"/>
                    </a:lnTo>
                    <a:lnTo>
                      <a:pt x="1190" y="140"/>
                    </a:lnTo>
                    <a:lnTo>
                      <a:pt x="1188" y="140"/>
                    </a:lnTo>
                    <a:lnTo>
                      <a:pt x="1180" y="144"/>
                    </a:lnTo>
                    <a:lnTo>
                      <a:pt x="1172" y="144"/>
                    </a:lnTo>
                    <a:lnTo>
                      <a:pt x="1164" y="144"/>
                    </a:lnTo>
                    <a:lnTo>
                      <a:pt x="1154" y="144"/>
                    </a:lnTo>
                    <a:lnTo>
                      <a:pt x="1152" y="152"/>
                    </a:lnTo>
                    <a:lnTo>
                      <a:pt x="1126" y="154"/>
                    </a:lnTo>
                    <a:lnTo>
                      <a:pt x="1138" y="152"/>
                    </a:lnTo>
                    <a:lnTo>
                      <a:pt x="1150" y="148"/>
                    </a:lnTo>
                    <a:lnTo>
                      <a:pt x="1152" y="140"/>
                    </a:lnTo>
                    <a:lnTo>
                      <a:pt x="1160" y="136"/>
                    </a:lnTo>
                    <a:lnTo>
                      <a:pt x="1168" y="136"/>
                    </a:lnTo>
                    <a:lnTo>
                      <a:pt x="1174" y="132"/>
                    </a:lnTo>
                    <a:lnTo>
                      <a:pt x="1182" y="124"/>
                    </a:lnTo>
                    <a:lnTo>
                      <a:pt x="1188" y="114"/>
                    </a:lnTo>
                    <a:lnTo>
                      <a:pt x="1192" y="104"/>
                    </a:lnTo>
                    <a:lnTo>
                      <a:pt x="1226" y="96"/>
                    </a:lnTo>
                    <a:lnTo>
                      <a:pt x="1256" y="86"/>
                    </a:lnTo>
                    <a:lnTo>
                      <a:pt x="1256" y="78"/>
                    </a:lnTo>
                    <a:lnTo>
                      <a:pt x="1254" y="72"/>
                    </a:lnTo>
                    <a:lnTo>
                      <a:pt x="1246" y="68"/>
                    </a:lnTo>
                    <a:lnTo>
                      <a:pt x="1246" y="66"/>
                    </a:lnTo>
                    <a:lnTo>
                      <a:pt x="1254" y="68"/>
                    </a:lnTo>
                    <a:lnTo>
                      <a:pt x="1256" y="66"/>
                    </a:lnTo>
                    <a:lnTo>
                      <a:pt x="1256" y="58"/>
                    </a:lnTo>
                    <a:lnTo>
                      <a:pt x="1250" y="52"/>
                    </a:lnTo>
                    <a:lnTo>
                      <a:pt x="1250" y="48"/>
                    </a:lnTo>
                    <a:lnTo>
                      <a:pt x="1250" y="42"/>
                    </a:lnTo>
                    <a:lnTo>
                      <a:pt x="1246" y="42"/>
                    </a:lnTo>
                    <a:lnTo>
                      <a:pt x="1242" y="42"/>
                    </a:lnTo>
                    <a:lnTo>
                      <a:pt x="1238" y="42"/>
                    </a:lnTo>
                    <a:lnTo>
                      <a:pt x="1236" y="40"/>
                    </a:lnTo>
                    <a:lnTo>
                      <a:pt x="1232" y="32"/>
                    </a:lnTo>
                    <a:lnTo>
                      <a:pt x="1228" y="24"/>
                    </a:lnTo>
                    <a:lnTo>
                      <a:pt x="1224" y="24"/>
                    </a:lnTo>
                    <a:lnTo>
                      <a:pt x="1222" y="22"/>
                    </a:lnTo>
                    <a:lnTo>
                      <a:pt x="1214" y="26"/>
                    </a:lnTo>
                    <a:lnTo>
                      <a:pt x="1206" y="30"/>
                    </a:lnTo>
                    <a:lnTo>
                      <a:pt x="1204" y="24"/>
                    </a:lnTo>
                    <a:lnTo>
                      <a:pt x="1196" y="24"/>
                    </a:lnTo>
                    <a:lnTo>
                      <a:pt x="1186" y="26"/>
                    </a:lnTo>
                    <a:lnTo>
                      <a:pt x="1180" y="30"/>
                    </a:lnTo>
                    <a:lnTo>
                      <a:pt x="1174" y="34"/>
                    </a:lnTo>
                    <a:lnTo>
                      <a:pt x="1170" y="40"/>
                    </a:lnTo>
                    <a:lnTo>
                      <a:pt x="1164" y="40"/>
                    </a:lnTo>
                    <a:lnTo>
                      <a:pt x="1160" y="40"/>
                    </a:lnTo>
                    <a:lnTo>
                      <a:pt x="1168" y="24"/>
                    </a:lnTo>
                    <a:lnTo>
                      <a:pt x="1152" y="22"/>
                    </a:lnTo>
                    <a:lnTo>
                      <a:pt x="1136" y="18"/>
                    </a:lnTo>
                    <a:lnTo>
                      <a:pt x="1138" y="14"/>
                    </a:lnTo>
                    <a:lnTo>
                      <a:pt x="1144" y="8"/>
                    </a:lnTo>
                    <a:lnTo>
                      <a:pt x="1132" y="4"/>
                    </a:lnTo>
                    <a:lnTo>
                      <a:pt x="1124" y="0"/>
                    </a:lnTo>
                    <a:lnTo>
                      <a:pt x="1114" y="0"/>
                    </a:lnTo>
                    <a:lnTo>
                      <a:pt x="1114" y="6"/>
                    </a:lnTo>
                    <a:lnTo>
                      <a:pt x="1098" y="6"/>
                    </a:lnTo>
                    <a:lnTo>
                      <a:pt x="1092" y="8"/>
                    </a:lnTo>
                    <a:lnTo>
                      <a:pt x="1088" y="12"/>
                    </a:lnTo>
                    <a:lnTo>
                      <a:pt x="1080" y="18"/>
                    </a:lnTo>
                    <a:lnTo>
                      <a:pt x="1080" y="22"/>
                    </a:lnTo>
                    <a:lnTo>
                      <a:pt x="1074" y="24"/>
                    </a:lnTo>
                    <a:lnTo>
                      <a:pt x="1072" y="24"/>
                    </a:lnTo>
                    <a:lnTo>
                      <a:pt x="1072" y="26"/>
                    </a:lnTo>
                    <a:lnTo>
                      <a:pt x="1072" y="32"/>
                    </a:lnTo>
                    <a:lnTo>
                      <a:pt x="1080" y="40"/>
                    </a:lnTo>
                    <a:lnTo>
                      <a:pt x="1064" y="36"/>
                    </a:lnTo>
                    <a:lnTo>
                      <a:pt x="1044" y="34"/>
                    </a:lnTo>
                    <a:lnTo>
                      <a:pt x="1046" y="42"/>
                    </a:lnTo>
                    <a:lnTo>
                      <a:pt x="1050" y="44"/>
                    </a:lnTo>
                    <a:lnTo>
                      <a:pt x="1042" y="44"/>
                    </a:lnTo>
                    <a:lnTo>
                      <a:pt x="1036" y="48"/>
                    </a:lnTo>
                    <a:lnTo>
                      <a:pt x="1036" y="52"/>
                    </a:lnTo>
                    <a:lnTo>
                      <a:pt x="1024" y="60"/>
                    </a:lnTo>
                    <a:lnTo>
                      <a:pt x="1020" y="60"/>
                    </a:lnTo>
                    <a:lnTo>
                      <a:pt x="1020" y="54"/>
                    </a:lnTo>
                    <a:lnTo>
                      <a:pt x="1016" y="58"/>
                    </a:lnTo>
                    <a:lnTo>
                      <a:pt x="1008" y="60"/>
                    </a:lnTo>
                    <a:lnTo>
                      <a:pt x="1006" y="66"/>
                    </a:lnTo>
                    <a:lnTo>
                      <a:pt x="1004" y="66"/>
                    </a:lnTo>
                    <a:lnTo>
                      <a:pt x="1004" y="62"/>
                    </a:lnTo>
                    <a:lnTo>
                      <a:pt x="1006" y="58"/>
                    </a:lnTo>
                    <a:lnTo>
                      <a:pt x="1014" y="52"/>
                    </a:lnTo>
                    <a:lnTo>
                      <a:pt x="1014" y="50"/>
                    </a:lnTo>
                    <a:lnTo>
                      <a:pt x="1008" y="44"/>
                    </a:lnTo>
                    <a:lnTo>
                      <a:pt x="1006" y="48"/>
                    </a:lnTo>
                    <a:lnTo>
                      <a:pt x="1006" y="50"/>
                    </a:lnTo>
                    <a:lnTo>
                      <a:pt x="974" y="50"/>
                    </a:lnTo>
                    <a:lnTo>
                      <a:pt x="972" y="48"/>
                    </a:lnTo>
                    <a:lnTo>
                      <a:pt x="968" y="48"/>
                    </a:lnTo>
                    <a:lnTo>
                      <a:pt x="968" y="52"/>
                    </a:lnTo>
                    <a:lnTo>
                      <a:pt x="950" y="58"/>
                    </a:lnTo>
                    <a:lnTo>
                      <a:pt x="932" y="60"/>
                    </a:lnTo>
                    <a:lnTo>
                      <a:pt x="920" y="60"/>
                    </a:lnTo>
                    <a:lnTo>
                      <a:pt x="914" y="58"/>
                    </a:lnTo>
                    <a:lnTo>
                      <a:pt x="908" y="62"/>
                    </a:lnTo>
                    <a:lnTo>
                      <a:pt x="902" y="66"/>
                    </a:lnTo>
                    <a:lnTo>
                      <a:pt x="892" y="66"/>
                    </a:lnTo>
                    <a:lnTo>
                      <a:pt x="882" y="66"/>
                    </a:lnTo>
                    <a:lnTo>
                      <a:pt x="886" y="68"/>
                    </a:lnTo>
                    <a:lnTo>
                      <a:pt x="888" y="70"/>
                    </a:lnTo>
                    <a:lnTo>
                      <a:pt x="888" y="72"/>
                    </a:lnTo>
                    <a:lnTo>
                      <a:pt x="882" y="76"/>
                    </a:lnTo>
                    <a:lnTo>
                      <a:pt x="880" y="88"/>
                    </a:lnTo>
                    <a:lnTo>
                      <a:pt x="874" y="80"/>
                    </a:lnTo>
                    <a:lnTo>
                      <a:pt x="868" y="80"/>
                    </a:lnTo>
                    <a:lnTo>
                      <a:pt x="864" y="84"/>
                    </a:lnTo>
                    <a:lnTo>
                      <a:pt x="868" y="86"/>
                    </a:lnTo>
                    <a:lnTo>
                      <a:pt x="872" y="88"/>
                    </a:lnTo>
                    <a:lnTo>
                      <a:pt x="874" y="90"/>
                    </a:lnTo>
                    <a:lnTo>
                      <a:pt x="868" y="94"/>
                    </a:lnTo>
                    <a:lnTo>
                      <a:pt x="874" y="106"/>
                    </a:lnTo>
                    <a:lnTo>
                      <a:pt x="882" y="122"/>
                    </a:lnTo>
                    <a:lnTo>
                      <a:pt x="870" y="122"/>
                    </a:lnTo>
                    <a:lnTo>
                      <a:pt x="872" y="116"/>
                    </a:lnTo>
                    <a:lnTo>
                      <a:pt x="872" y="114"/>
                    </a:lnTo>
                    <a:lnTo>
                      <a:pt x="870" y="112"/>
                    </a:lnTo>
                    <a:lnTo>
                      <a:pt x="870" y="108"/>
                    </a:lnTo>
                    <a:lnTo>
                      <a:pt x="864" y="108"/>
                    </a:lnTo>
                    <a:lnTo>
                      <a:pt x="856" y="112"/>
                    </a:lnTo>
                    <a:lnTo>
                      <a:pt x="850" y="114"/>
                    </a:lnTo>
                    <a:lnTo>
                      <a:pt x="842" y="112"/>
                    </a:lnTo>
                    <a:lnTo>
                      <a:pt x="836" y="108"/>
                    </a:lnTo>
                    <a:lnTo>
                      <a:pt x="798" y="116"/>
                    </a:lnTo>
                    <a:lnTo>
                      <a:pt x="790" y="122"/>
                    </a:lnTo>
                    <a:lnTo>
                      <a:pt x="786" y="132"/>
                    </a:lnTo>
                    <a:lnTo>
                      <a:pt x="786" y="144"/>
                    </a:lnTo>
                    <a:lnTo>
                      <a:pt x="790" y="158"/>
                    </a:lnTo>
                    <a:lnTo>
                      <a:pt x="796" y="160"/>
                    </a:lnTo>
                    <a:lnTo>
                      <a:pt x="800" y="162"/>
                    </a:lnTo>
                    <a:lnTo>
                      <a:pt x="806" y="162"/>
                    </a:lnTo>
                    <a:lnTo>
                      <a:pt x="808" y="160"/>
                    </a:lnTo>
                    <a:lnTo>
                      <a:pt x="810" y="166"/>
                    </a:lnTo>
                    <a:lnTo>
                      <a:pt x="816" y="170"/>
                    </a:lnTo>
                    <a:lnTo>
                      <a:pt x="826" y="176"/>
                    </a:lnTo>
                    <a:lnTo>
                      <a:pt x="824" y="186"/>
                    </a:lnTo>
                    <a:lnTo>
                      <a:pt x="820" y="202"/>
                    </a:lnTo>
                    <a:lnTo>
                      <a:pt x="824" y="204"/>
                    </a:lnTo>
                    <a:lnTo>
                      <a:pt x="824" y="208"/>
                    </a:lnTo>
                    <a:lnTo>
                      <a:pt x="826" y="208"/>
                    </a:lnTo>
                    <a:lnTo>
                      <a:pt x="826" y="212"/>
                    </a:lnTo>
                    <a:lnTo>
                      <a:pt x="824" y="214"/>
                    </a:lnTo>
                    <a:lnTo>
                      <a:pt x="818" y="214"/>
                    </a:lnTo>
                    <a:lnTo>
                      <a:pt x="816" y="214"/>
                    </a:lnTo>
                    <a:lnTo>
                      <a:pt x="816" y="222"/>
                    </a:lnTo>
                    <a:lnTo>
                      <a:pt x="828" y="230"/>
                    </a:lnTo>
                    <a:lnTo>
                      <a:pt x="832" y="230"/>
                    </a:lnTo>
                    <a:lnTo>
                      <a:pt x="834" y="230"/>
                    </a:lnTo>
                    <a:lnTo>
                      <a:pt x="836" y="226"/>
                    </a:lnTo>
                    <a:lnTo>
                      <a:pt x="842" y="226"/>
                    </a:lnTo>
                    <a:lnTo>
                      <a:pt x="846" y="226"/>
                    </a:lnTo>
                    <a:lnTo>
                      <a:pt x="852" y="230"/>
                    </a:lnTo>
                    <a:lnTo>
                      <a:pt x="854" y="242"/>
                    </a:lnTo>
                    <a:lnTo>
                      <a:pt x="852" y="242"/>
                    </a:lnTo>
                    <a:lnTo>
                      <a:pt x="850" y="232"/>
                    </a:lnTo>
                    <a:lnTo>
                      <a:pt x="816" y="232"/>
                    </a:lnTo>
                    <a:lnTo>
                      <a:pt x="816" y="224"/>
                    </a:lnTo>
                    <a:lnTo>
                      <a:pt x="808" y="220"/>
                    </a:lnTo>
                    <a:lnTo>
                      <a:pt x="806" y="216"/>
                    </a:lnTo>
                    <a:lnTo>
                      <a:pt x="806" y="220"/>
                    </a:lnTo>
                    <a:lnTo>
                      <a:pt x="802" y="220"/>
                    </a:lnTo>
                    <a:lnTo>
                      <a:pt x="802" y="222"/>
                    </a:lnTo>
                    <a:lnTo>
                      <a:pt x="800" y="224"/>
                    </a:lnTo>
                    <a:lnTo>
                      <a:pt x="798" y="224"/>
                    </a:lnTo>
                    <a:lnTo>
                      <a:pt x="802" y="198"/>
                    </a:lnTo>
                    <a:lnTo>
                      <a:pt x="808" y="188"/>
                    </a:lnTo>
                    <a:lnTo>
                      <a:pt x="816" y="176"/>
                    </a:lnTo>
                    <a:lnTo>
                      <a:pt x="790" y="172"/>
                    </a:lnTo>
                    <a:lnTo>
                      <a:pt x="792" y="176"/>
                    </a:lnTo>
                    <a:lnTo>
                      <a:pt x="788" y="176"/>
                    </a:lnTo>
                    <a:lnTo>
                      <a:pt x="782" y="162"/>
                    </a:lnTo>
                    <a:lnTo>
                      <a:pt x="780" y="162"/>
                    </a:lnTo>
                    <a:lnTo>
                      <a:pt x="778" y="166"/>
                    </a:lnTo>
                    <a:lnTo>
                      <a:pt x="772" y="160"/>
                    </a:lnTo>
                    <a:lnTo>
                      <a:pt x="760" y="158"/>
                    </a:lnTo>
                    <a:lnTo>
                      <a:pt x="752" y="158"/>
                    </a:lnTo>
                    <a:lnTo>
                      <a:pt x="746" y="160"/>
                    </a:lnTo>
                    <a:lnTo>
                      <a:pt x="738" y="166"/>
                    </a:lnTo>
                    <a:lnTo>
                      <a:pt x="742" y="168"/>
                    </a:lnTo>
                    <a:lnTo>
                      <a:pt x="746" y="168"/>
                    </a:lnTo>
                    <a:lnTo>
                      <a:pt x="750" y="172"/>
                    </a:lnTo>
                    <a:lnTo>
                      <a:pt x="746" y="176"/>
                    </a:lnTo>
                    <a:lnTo>
                      <a:pt x="746" y="178"/>
                    </a:lnTo>
                    <a:lnTo>
                      <a:pt x="742" y="178"/>
                    </a:lnTo>
                    <a:lnTo>
                      <a:pt x="738" y="178"/>
                    </a:lnTo>
                    <a:lnTo>
                      <a:pt x="738" y="176"/>
                    </a:lnTo>
                    <a:lnTo>
                      <a:pt x="732" y="172"/>
                    </a:lnTo>
                    <a:lnTo>
                      <a:pt x="724" y="172"/>
                    </a:lnTo>
                    <a:lnTo>
                      <a:pt x="716" y="184"/>
                    </a:lnTo>
                    <a:lnTo>
                      <a:pt x="724" y="184"/>
                    </a:lnTo>
                    <a:lnTo>
                      <a:pt x="736" y="194"/>
                    </a:lnTo>
                    <a:lnTo>
                      <a:pt x="742" y="198"/>
                    </a:lnTo>
                    <a:lnTo>
                      <a:pt x="736" y="202"/>
                    </a:lnTo>
                    <a:lnTo>
                      <a:pt x="724" y="202"/>
                    </a:lnTo>
                    <a:lnTo>
                      <a:pt x="720" y="198"/>
                    </a:lnTo>
                    <a:lnTo>
                      <a:pt x="718" y="196"/>
                    </a:lnTo>
                    <a:lnTo>
                      <a:pt x="714" y="198"/>
                    </a:lnTo>
                    <a:lnTo>
                      <a:pt x="708" y="202"/>
                    </a:lnTo>
                    <a:lnTo>
                      <a:pt x="700" y="194"/>
                    </a:lnTo>
                    <a:lnTo>
                      <a:pt x="700" y="184"/>
                    </a:lnTo>
                    <a:lnTo>
                      <a:pt x="696" y="178"/>
                    </a:lnTo>
                    <a:lnTo>
                      <a:pt x="696" y="172"/>
                    </a:lnTo>
                    <a:lnTo>
                      <a:pt x="698" y="166"/>
                    </a:lnTo>
                    <a:lnTo>
                      <a:pt x="698" y="158"/>
                    </a:lnTo>
                    <a:lnTo>
                      <a:pt x="698" y="150"/>
                    </a:lnTo>
                    <a:lnTo>
                      <a:pt x="690" y="142"/>
                    </a:lnTo>
                    <a:lnTo>
                      <a:pt x="692" y="158"/>
                    </a:lnTo>
                    <a:lnTo>
                      <a:pt x="692" y="166"/>
                    </a:lnTo>
                    <a:lnTo>
                      <a:pt x="692" y="172"/>
                    </a:lnTo>
                    <a:lnTo>
                      <a:pt x="690" y="176"/>
                    </a:lnTo>
                    <a:lnTo>
                      <a:pt x="688" y="178"/>
                    </a:lnTo>
                    <a:lnTo>
                      <a:pt x="680" y="184"/>
                    </a:lnTo>
                    <a:lnTo>
                      <a:pt x="680" y="188"/>
                    </a:lnTo>
                    <a:lnTo>
                      <a:pt x="678" y="194"/>
                    </a:lnTo>
                    <a:lnTo>
                      <a:pt x="678" y="196"/>
                    </a:lnTo>
                    <a:lnTo>
                      <a:pt x="674" y="198"/>
                    </a:lnTo>
                    <a:lnTo>
                      <a:pt x="684" y="212"/>
                    </a:lnTo>
                    <a:lnTo>
                      <a:pt x="684" y="216"/>
                    </a:lnTo>
                    <a:lnTo>
                      <a:pt x="682" y="222"/>
                    </a:lnTo>
                    <a:lnTo>
                      <a:pt x="680" y="226"/>
                    </a:lnTo>
                    <a:lnTo>
                      <a:pt x="682" y="238"/>
                    </a:lnTo>
                    <a:lnTo>
                      <a:pt x="684" y="248"/>
                    </a:lnTo>
                    <a:lnTo>
                      <a:pt x="700" y="244"/>
                    </a:lnTo>
                    <a:lnTo>
                      <a:pt x="706" y="242"/>
                    </a:lnTo>
                    <a:lnTo>
                      <a:pt x="710" y="240"/>
                    </a:lnTo>
                    <a:lnTo>
                      <a:pt x="714" y="242"/>
                    </a:lnTo>
                    <a:lnTo>
                      <a:pt x="718" y="244"/>
                    </a:lnTo>
                    <a:lnTo>
                      <a:pt x="720" y="244"/>
                    </a:lnTo>
                    <a:lnTo>
                      <a:pt x="720" y="242"/>
                    </a:lnTo>
                    <a:lnTo>
                      <a:pt x="724" y="242"/>
                    </a:lnTo>
                    <a:lnTo>
                      <a:pt x="728" y="242"/>
                    </a:lnTo>
                    <a:lnTo>
                      <a:pt x="732" y="244"/>
                    </a:lnTo>
                    <a:lnTo>
                      <a:pt x="738" y="252"/>
                    </a:lnTo>
                    <a:lnTo>
                      <a:pt x="746" y="270"/>
                    </a:lnTo>
                    <a:lnTo>
                      <a:pt x="738" y="278"/>
                    </a:lnTo>
                    <a:lnTo>
                      <a:pt x="738" y="280"/>
                    </a:lnTo>
                    <a:lnTo>
                      <a:pt x="738" y="286"/>
                    </a:lnTo>
                    <a:lnTo>
                      <a:pt x="742" y="288"/>
                    </a:lnTo>
                    <a:lnTo>
                      <a:pt x="744" y="290"/>
                    </a:lnTo>
                    <a:lnTo>
                      <a:pt x="764" y="296"/>
                    </a:lnTo>
                    <a:lnTo>
                      <a:pt x="768" y="298"/>
                    </a:lnTo>
                    <a:lnTo>
                      <a:pt x="754" y="298"/>
                    </a:lnTo>
                    <a:lnTo>
                      <a:pt x="742" y="296"/>
                    </a:lnTo>
                    <a:lnTo>
                      <a:pt x="742" y="302"/>
                    </a:lnTo>
                    <a:lnTo>
                      <a:pt x="738" y="302"/>
                    </a:lnTo>
                    <a:lnTo>
                      <a:pt x="736" y="298"/>
                    </a:lnTo>
                    <a:lnTo>
                      <a:pt x="728" y="296"/>
                    </a:lnTo>
                    <a:lnTo>
                      <a:pt x="732" y="280"/>
                    </a:lnTo>
                    <a:lnTo>
                      <a:pt x="732" y="270"/>
                    </a:lnTo>
                    <a:lnTo>
                      <a:pt x="724" y="248"/>
                    </a:lnTo>
                    <a:lnTo>
                      <a:pt x="702" y="256"/>
                    </a:lnTo>
                    <a:lnTo>
                      <a:pt x="696" y="260"/>
                    </a:lnTo>
                    <a:lnTo>
                      <a:pt x="690" y="262"/>
                    </a:lnTo>
                    <a:lnTo>
                      <a:pt x="690" y="266"/>
                    </a:lnTo>
                    <a:lnTo>
                      <a:pt x="690" y="270"/>
                    </a:lnTo>
                    <a:lnTo>
                      <a:pt x="692" y="270"/>
                    </a:lnTo>
                    <a:lnTo>
                      <a:pt x="692" y="274"/>
                    </a:lnTo>
                    <a:lnTo>
                      <a:pt x="692" y="276"/>
                    </a:lnTo>
                    <a:lnTo>
                      <a:pt x="692" y="280"/>
                    </a:lnTo>
                    <a:lnTo>
                      <a:pt x="688" y="298"/>
                    </a:lnTo>
                    <a:lnTo>
                      <a:pt x="682" y="306"/>
                    </a:lnTo>
                    <a:lnTo>
                      <a:pt x="672" y="312"/>
                    </a:lnTo>
                    <a:lnTo>
                      <a:pt x="660" y="316"/>
                    </a:lnTo>
                    <a:lnTo>
                      <a:pt x="662" y="320"/>
                    </a:lnTo>
                    <a:lnTo>
                      <a:pt x="664" y="322"/>
                    </a:lnTo>
                    <a:lnTo>
                      <a:pt x="668" y="338"/>
                    </a:lnTo>
                    <a:lnTo>
                      <a:pt x="664" y="338"/>
                    </a:lnTo>
                    <a:lnTo>
                      <a:pt x="660" y="338"/>
                    </a:lnTo>
                    <a:lnTo>
                      <a:pt x="654" y="324"/>
                    </a:lnTo>
                    <a:lnTo>
                      <a:pt x="650" y="322"/>
                    </a:lnTo>
                    <a:lnTo>
                      <a:pt x="642" y="324"/>
                    </a:lnTo>
                    <a:lnTo>
                      <a:pt x="636" y="324"/>
                    </a:lnTo>
                    <a:lnTo>
                      <a:pt x="632" y="324"/>
                    </a:lnTo>
                    <a:lnTo>
                      <a:pt x="626" y="322"/>
                    </a:lnTo>
                    <a:lnTo>
                      <a:pt x="624" y="320"/>
                    </a:lnTo>
                    <a:lnTo>
                      <a:pt x="616" y="314"/>
                    </a:lnTo>
                    <a:lnTo>
                      <a:pt x="642" y="314"/>
                    </a:lnTo>
                    <a:lnTo>
                      <a:pt x="646" y="308"/>
                    </a:lnTo>
                    <a:lnTo>
                      <a:pt x="652" y="304"/>
                    </a:lnTo>
                    <a:lnTo>
                      <a:pt x="654" y="304"/>
                    </a:lnTo>
                    <a:lnTo>
                      <a:pt x="656" y="306"/>
                    </a:lnTo>
                    <a:lnTo>
                      <a:pt x="660" y="308"/>
                    </a:lnTo>
                    <a:lnTo>
                      <a:pt x="662" y="306"/>
                    </a:lnTo>
                    <a:lnTo>
                      <a:pt x="664" y="306"/>
                    </a:lnTo>
                    <a:lnTo>
                      <a:pt x="664" y="302"/>
                    </a:lnTo>
                    <a:lnTo>
                      <a:pt x="662" y="298"/>
                    </a:lnTo>
                    <a:lnTo>
                      <a:pt x="674" y="290"/>
                    </a:lnTo>
                    <a:lnTo>
                      <a:pt x="674" y="266"/>
                    </a:lnTo>
                    <a:lnTo>
                      <a:pt x="668" y="258"/>
                    </a:lnTo>
                    <a:lnTo>
                      <a:pt x="662" y="256"/>
                    </a:lnTo>
                    <a:lnTo>
                      <a:pt x="660" y="250"/>
                    </a:lnTo>
                    <a:lnTo>
                      <a:pt x="660" y="240"/>
                    </a:lnTo>
                    <a:lnTo>
                      <a:pt x="662" y="232"/>
                    </a:lnTo>
                    <a:lnTo>
                      <a:pt x="668" y="222"/>
                    </a:lnTo>
                    <a:lnTo>
                      <a:pt x="668" y="214"/>
                    </a:lnTo>
                    <a:lnTo>
                      <a:pt x="662" y="208"/>
                    </a:lnTo>
                    <a:lnTo>
                      <a:pt x="656" y="202"/>
                    </a:lnTo>
                    <a:lnTo>
                      <a:pt x="656" y="196"/>
                    </a:lnTo>
                    <a:lnTo>
                      <a:pt x="654" y="194"/>
                    </a:lnTo>
                    <a:lnTo>
                      <a:pt x="654" y="190"/>
                    </a:lnTo>
                    <a:lnTo>
                      <a:pt x="656" y="186"/>
                    </a:lnTo>
                    <a:lnTo>
                      <a:pt x="662" y="178"/>
                    </a:lnTo>
                    <a:lnTo>
                      <a:pt x="664" y="160"/>
                    </a:lnTo>
                    <a:lnTo>
                      <a:pt x="664" y="150"/>
                    </a:lnTo>
                    <a:lnTo>
                      <a:pt x="662" y="140"/>
                    </a:lnTo>
                    <a:lnTo>
                      <a:pt x="660" y="136"/>
                    </a:lnTo>
                    <a:lnTo>
                      <a:pt x="654" y="136"/>
                    </a:lnTo>
                    <a:lnTo>
                      <a:pt x="642" y="134"/>
                    </a:lnTo>
                    <a:lnTo>
                      <a:pt x="626" y="136"/>
                    </a:lnTo>
                    <a:lnTo>
                      <a:pt x="618" y="140"/>
                    </a:lnTo>
                    <a:lnTo>
                      <a:pt x="616" y="142"/>
                    </a:lnTo>
                    <a:lnTo>
                      <a:pt x="614" y="148"/>
                    </a:lnTo>
                    <a:lnTo>
                      <a:pt x="608" y="158"/>
                    </a:lnTo>
                    <a:lnTo>
                      <a:pt x="602" y="162"/>
                    </a:lnTo>
                    <a:lnTo>
                      <a:pt x="598" y="170"/>
                    </a:lnTo>
                    <a:lnTo>
                      <a:pt x="596" y="176"/>
                    </a:lnTo>
                    <a:lnTo>
                      <a:pt x="590" y="180"/>
                    </a:lnTo>
                    <a:lnTo>
                      <a:pt x="588" y="184"/>
                    </a:lnTo>
                    <a:lnTo>
                      <a:pt x="582" y="184"/>
                    </a:lnTo>
                    <a:lnTo>
                      <a:pt x="584" y="202"/>
                    </a:lnTo>
                    <a:lnTo>
                      <a:pt x="588" y="212"/>
                    </a:lnTo>
                    <a:lnTo>
                      <a:pt x="588" y="216"/>
                    </a:lnTo>
                    <a:lnTo>
                      <a:pt x="580" y="220"/>
                    </a:lnTo>
                    <a:lnTo>
                      <a:pt x="580" y="226"/>
                    </a:lnTo>
                    <a:lnTo>
                      <a:pt x="580" y="232"/>
                    </a:lnTo>
                    <a:lnTo>
                      <a:pt x="596" y="234"/>
                    </a:lnTo>
                    <a:lnTo>
                      <a:pt x="596" y="258"/>
                    </a:lnTo>
                    <a:lnTo>
                      <a:pt x="602" y="256"/>
                    </a:lnTo>
                    <a:lnTo>
                      <a:pt x="598" y="268"/>
                    </a:lnTo>
                    <a:lnTo>
                      <a:pt x="590" y="278"/>
                    </a:lnTo>
                    <a:lnTo>
                      <a:pt x="572" y="252"/>
                    </a:lnTo>
                    <a:lnTo>
                      <a:pt x="570" y="252"/>
                    </a:lnTo>
                    <a:lnTo>
                      <a:pt x="564" y="252"/>
                    </a:lnTo>
                    <a:lnTo>
                      <a:pt x="562" y="250"/>
                    </a:lnTo>
                    <a:lnTo>
                      <a:pt x="562" y="248"/>
                    </a:lnTo>
                    <a:lnTo>
                      <a:pt x="564" y="244"/>
                    </a:lnTo>
                    <a:lnTo>
                      <a:pt x="560" y="244"/>
                    </a:lnTo>
                    <a:lnTo>
                      <a:pt x="554" y="244"/>
                    </a:lnTo>
                    <a:lnTo>
                      <a:pt x="552" y="242"/>
                    </a:lnTo>
                    <a:lnTo>
                      <a:pt x="550" y="248"/>
                    </a:lnTo>
                    <a:lnTo>
                      <a:pt x="550" y="250"/>
                    </a:lnTo>
                    <a:lnTo>
                      <a:pt x="546" y="250"/>
                    </a:lnTo>
                    <a:lnTo>
                      <a:pt x="546" y="248"/>
                    </a:lnTo>
                    <a:lnTo>
                      <a:pt x="546" y="244"/>
                    </a:lnTo>
                    <a:lnTo>
                      <a:pt x="550" y="238"/>
                    </a:lnTo>
                    <a:lnTo>
                      <a:pt x="534" y="234"/>
                    </a:lnTo>
                    <a:lnTo>
                      <a:pt x="520" y="234"/>
                    </a:lnTo>
                    <a:lnTo>
                      <a:pt x="516" y="232"/>
                    </a:lnTo>
                    <a:lnTo>
                      <a:pt x="514" y="230"/>
                    </a:lnTo>
                    <a:lnTo>
                      <a:pt x="510" y="232"/>
                    </a:lnTo>
                    <a:lnTo>
                      <a:pt x="510" y="238"/>
                    </a:lnTo>
                    <a:lnTo>
                      <a:pt x="488" y="234"/>
                    </a:lnTo>
                    <a:lnTo>
                      <a:pt x="488" y="238"/>
                    </a:lnTo>
                    <a:lnTo>
                      <a:pt x="484" y="240"/>
                    </a:lnTo>
                    <a:lnTo>
                      <a:pt x="490" y="250"/>
                    </a:lnTo>
                    <a:lnTo>
                      <a:pt x="490" y="262"/>
                    </a:lnTo>
                    <a:lnTo>
                      <a:pt x="484" y="266"/>
                    </a:lnTo>
                    <a:lnTo>
                      <a:pt x="482" y="262"/>
                    </a:lnTo>
                    <a:lnTo>
                      <a:pt x="480" y="262"/>
                    </a:lnTo>
                    <a:lnTo>
                      <a:pt x="474" y="262"/>
                    </a:lnTo>
                    <a:lnTo>
                      <a:pt x="474" y="276"/>
                    </a:lnTo>
                    <a:lnTo>
                      <a:pt x="466" y="266"/>
                    </a:lnTo>
                    <a:lnTo>
                      <a:pt x="464" y="260"/>
                    </a:lnTo>
                    <a:lnTo>
                      <a:pt x="464" y="258"/>
                    </a:lnTo>
                    <a:lnTo>
                      <a:pt x="466" y="256"/>
                    </a:lnTo>
                    <a:lnTo>
                      <a:pt x="450" y="262"/>
                    </a:lnTo>
                    <a:lnTo>
                      <a:pt x="446" y="260"/>
                    </a:lnTo>
                    <a:lnTo>
                      <a:pt x="444" y="260"/>
                    </a:lnTo>
                    <a:lnTo>
                      <a:pt x="446" y="262"/>
                    </a:lnTo>
                    <a:lnTo>
                      <a:pt x="446" y="266"/>
                    </a:lnTo>
                    <a:lnTo>
                      <a:pt x="438" y="266"/>
                    </a:lnTo>
                    <a:lnTo>
                      <a:pt x="434" y="262"/>
                    </a:lnTo>
                    <a:lnTo>
                      <a:pt x="428" y="260"/>
                    </a:lnTo>
                    <a:lnTo>
                      <a:pt x="420" y="260"/>
                    </a:lnTo>
                    <a:lnTo>
                      <a:pt x="408" y="268"/>
                    </a:lnTo>
                    <a:lnTo>
                      <a:pt x="408" y="276"/>
                    </a:lnTo>
                    <a:lnTo>
                      <a:pt x="406" y="276"/>
                    </a:lnTo>
                    <a:lnTo>
                      <a:pt x="402" y="274"/>
                    </a:lnTo>
                    <a:lnTo>
                      <a:pt x="400" y="268"/>
                    </a:lnTo>
                    <a:lnTo>
                      <a:pt x="398" y="270"/>
                    </a:lnTo>
                    <a:lnTo>
                      <a:pt x="398" y="274"/>
                    </a:lnTo>
                    <a:lnTo>
                      <a:pt x="390" y="274"/>
                    </a:lnTo>
                    <a:lnTo>
                      <a:pt x="380" y="274"/>
                    </a:lnTo>
                    <a:lnTo>
                      <a:pt x="380" y="268"/>
                    </a:lnTo>
                    <a:lnTo>
                      <a:pt x="390" y="268"/>
                    </a:lnTo>
                    <a:lnTo>
                      <a:pt x="392" y="268"/>
                    </a:lnTo>
                    <a:lnTo>
                      <a:pt x="390" y="266"/>
                    </a:lnTo>
                    <a:lnTo>
                      <a:pt x="388" y="266"/>
                    </a:lnTo>
                    <a:lnTo>
                      <a:pt x="388" y="262"/>
                    </a:lnTo>
                    <a:lnTo>
                      <a:pt x="388" y="260"/>
                    </a:lnTo>
                    <a:lnTo>
                      <a:pt x="380" y="258"/>
                    </a:lnTo>
                    <a:lnTo>
                      <a:pt x="382" y="256"/>
                    </a:lnTo>
                    <a:lnTo>
                      <a:pt x="382" y="252"/>
                    </a:lnTo>
                    <a:lnTo>
                      <a:pt x="374" y="258"/>
                    </a:lnTo>
                    <a:lnTo>
                      <a:pt x="370" y="260"/>
                    </a:lnTo>
                    <a:lnTo>
                      <a:pt x="366" y="262"/>
                    </a:lnTo>
                    <a:lnTo>
                      <a:pt x="366" y="268"/>
                    </a:lnTo>
                    <a:lnTo>
                      <a:pt x="364" y="266"/>
                    </a:lnTo>
                    <a:lnTo>
                      <a:pt x="356" y="262"/>
                    </a:lnTo>
                    <a:lnTo>
                      <a:pt x="354" y="268"/>
                    </a:lnTo>
                    <a:lnTo>
                      <a:pt x="346" y="268"/>
                    </a:lnTo>
                    <a:lnTo>
                      <a:pt x="334" y="276"/>
                    </a:lnTo>
                    <a:lnTo>
                      <a:pt x="324" y="280"/>
                    </a:lnTo>
                    <a:lnTo>
                      <a:pt x="318" y="280"/>
                    </a:lnTo>
                    <a:lnTo>
                      <a:pt x="314" y="280"/>
                    </a:lnTo>
                    <a:lnTo>
                      <a:pt x="314" y="286"/>
                    </a:lnTo>
                    <a:lnTo>
                      <a:pt x="308" y="288"/>
                    </a:lnTo>
                    <a:lnTo>
                      <a:pt x="302" y="288"/>
                    </a:lnTo>
                    <a:lnTo>
                      <a:pt x="298" y="312"/>
                    </a:lnTo>
                    <a:lnTo>
                      <a:pt x="296" y="312"/>
                    </a:lnTo>
                    <a:lnTo>
                      <a:pt x="292" y="308"/>
                    </a:lnTo>
                    <a:lnTo>
                      <a:pt x="290" y="316"/>
                    </a:lnTo>
                    <a:lnTo>
                      <a:pt x="280" y="320"/>
                    </a:lnTo>
                    <a:lnTo>
                      <a:pt x="272" y="320"/>
                    </a:lnTo>
                    <a:lnTo>
                      <a:pt x="266" y="308"/>
                    </a:lnTo>
                    <a:lnTo>
                      <a:pt x="264" y="304"/>
                    </a:lnTo>
                    <a:lnTo>
                      <a:pt x="264" y="298"/>
                    </a:lnTo>
                    <a:lnTo>
                      <a:pt x="266" y="296"/>
                    </a:lnTo>
                    <a:lnTo>
                      <a:pt x="270" y="290"/>
                    </a:lnTo>
                    <a:lnTo>
                      <a:pt x="280" y="288"/>
                    </a:lnTo>
                    <a:lnTo>
                      <a:pt x="288" y="288"/>
                    </a:lnTo>
                    <a:lnTo>
                      <a:pt x="280" y="274"/>
                    </a:lnTo>
                    <a:lnTo>
                      <a:pt x="274" y="266"/>
                    </a:lnTo>
                    <a:lnTo>
                      <a:pt x="270" y="262"/>
                    </a:lnTo>
                    <a:lnTo>
                      <a:pt x="262" y="260"/>
                    </a:lnTo>
                    <a:lnTo>
                      <a:pt x="256" y="262"/>
                    </a:lnTo>
                    <a:lnTo>
                      <a:pt x="242" y="256"/>
                    </a:lnTo>
                    <a:lnTo>
                      <a:pt x="246" y="262"/>
                    </a:lnTo>
                    <a:lnTo>
                      <a:pt x="248" y="270"/>
                    </a:lnTo>
                    <a:lnTo>
                      <a:pt x="248" y="278"/>
                    </a:lnTo>
                    <a:lnTo>
                      <a:pt x="242" y="290"/>
                    </a:lnTo>
                    <a:lnTo>
                      <a:pt x="238" y="294"/>
                    </a:lnTo>
                    <a:lnTo>
                      <a:pt x="242" y="296"/>
                    </a:lnTo>
                    <a:lnTo>
                      <a:pt x="244" y="296"/>
                    </a:lnTo>
                    <a:lnTo>
                      <a:pt x="246" y="298"/>
                    </a:lnTo>
                    <a:lnTo>
                      <a:pt x="246" y="304"/>
                    </a:lnTo>
                    <a:lnTo>
                      <a:pt x="242" y="316"/>
                    </a:lnTo>
                    <a:lnTo>
                      <a:pt x="236" y="324"/>
                    </a:lnTo>
                    <a:lnTo>
                      <a:pt x="236" y="326"/>
                    </a:lnTo>
                    <a:lnTo>
                      <a:pt x="236" y="330"/>
                    </a:lnTo>
                    <a:lnTo>
                      <a:pt x="234" y="332"/>
                    </a:lnTo>
                    <a:lnTo>
                      <a:pt x="232" y="324"/>
                    </a:lnTo>
                    <a:lnTo>
                      <a:pt x="226" y="320"/>
                    </a:lnTo>
                    <a:lnTo>
                      <a:pt x="224" y="320"/>
                    </a:lnTo>
                    <a:lnTo>
                      <a:pt x="220" y="320"/>
                    </a:lnTo>
                    <a:lnTo>
                      <a:pt x="218" y="316"/>
                    </a:lnTo>
                    <a:lnTo>
                      <a:pt x="216" y="316"/>
                    </a:lnTo>
                    <a:lnTo>
                      <a:pt x="214" y="316"/>
                    </a:lnTo>
                    <a:lnTo>
                      <a:pt x="188" y="334"/>
                    </a:lnTo>
                    <a:lnTo>
                      <a:pt x="188" y="342"/>
                    </a:lnTo>
                    <a:lnTo>
                      <a:pt x="188" y="350"/>
                    </a:lnTo>
                    <a:lnTo>
                      <a:pt x="198" y="358"/>
                    </a:lnTo>
                    <a:lnTo>
                      <a:pt x="200" y="360"/>
                    </a:lnTo>
                    <a:lnTo>
                      <a:pt x="198" y="362"/>
                    </a:lnTo>
                    <a:lnTo>
                      <a:pt x="192" y="362"/>
                    </a:lnTo>
                    <a:lnTo>
                      <a:pt x="184" y="360"/>
                    </a:lnTo>
                    <a:lnTo>
                      <a:pt x="172" y="356"/>
                    </a:lnTo>
                    <a:lnTo>
                      <a:pt x="172" y="358"/>
                    </a:lnTo>
                    <a:lnTo>
                      <a:pt x="170" y="360"/>
                    </a:lnTo>
                    <a:lnTo>
                      <a:pt x="170" y="358"/>
                    </a:lnTo>
                    <a:lnTo>
                      <a:pt x="170" y="356"/>
                    </a:lnTo>
                    <a:lnTo>
                      <a:pt x="172" y="356"/>
                    </a:lnTo>
                    <a:lnTo>
                      <a:pt x="154" y="342"/>
                    </a:lnTo>
                    <a:lnTo>
                      <a:pt x="152" y="358"/>
                    </a:lnTo>
                    <a:lnTo>
                      <a:pt x="152" y="362"/>
                    </a:lnTo>
                    <a:lnTo>
                      <a:pt x="156" y="368"/>
                    </a:lnTo>
                    <a:lnTo>
                      <a:pt x="162" y="366"/>
                    </a:lnTo>
                    <a:lnTo>
                      <a:pt x="164" y="368"/>
                    </a:lnTo>
                    <a:lnTo>
                      <a:pt x="164" y="376"/>
                    </a:lnTo>
                    <a:lnTo>
                      <a:pt x="164" y="384"/>
                    </a:lnTo>
                    <a:lnTo>
                      <a:pt x="162" y="384"/>
                    </a:lnTo>
                    <a:lnTo>
                      <a:pt x="160" y="386"/>
                    </a:lnTo>
                    <a:lnTo>
                      <a:pt x="156" y="386"/>
                    </a:lnTo>
                    <a:lnTo>
                      <a:pt x="154" y="386"/>
                    </a:lnTo>
                    <a:lnTo>
                      <a:pt x="136" y="384"/>
                    </a:lnTo>
                    <a:lnTo>
                      <a:pt x="136" y="374"/>
                    </a:lnTo>
                    <a:lnTo>
                      <a:pt x="130" y="374"/>
                    </a:lnTo>
                    <a:lnTo>
                      <a:pt x="126" y="374"/>
                    </a:lnTo>
                    <a:lnTo>
                      <a:pt x="120" y="356"/>
                    </a:lnTo>
                    <a:lnTo>
                      <a:pt x="118" y="332"/>
                    </a:lnTo>
                    <a:lnTo>
                      <a:pt x="108" y="326"/>
                    </a:lnTo>
                    <a:lnTo>
                      <a:pt x="92" y="324"/>
                    </a:lnTo>
                    <a:lnTo>
                      <a:pt x="96" y="316"/>
                    </a:lnTo>
                    <a:lnTo>
                      <a:pt x="84" y="316"/>
                    </a:lnTo>
                    <a:lnTo>
                      <a:pt x="84" y="312"/>
                    </a:lnTo>
                    <a:lnTo>
                      <a:pt x="82" y="306"/>
                    </a:lnTo>
                    <a:lnTo>
                      <a:pt x="74" y="294"/>
                    </a:lnTo>
                    <a:lnTo>
                      <a:pt x="92" y="304"/>
                    </a:lnTo>
                    <a:lnTo>
                      <a:pt x="96" y="304"/>
                    </a:lnTo>
                    <a:lnTo>
                      <a:pt x="96" y="302"/>
                    </a:lnTo>
                    <a:lnTo>
                      <a:pt x="98" y="302"/>
                    </a:lnTo>
                    <a:lnTo>
                      <a:pt x="102" y="306"/>
                    </a:lnTo>
                    <a:lnTo>
                      <a:pt x="106" y="314"/>
                    </a:lnTo>
                    <a:lnTo>
                      <a:pt x="108" y="308"/>
                    </a:lnTo>
                    <a:lnTo>
                      <a:pt x="110" y="306"/>
                    </a:lnTo>
                    <a:lnTo>
                      <a:pt x="114" y="306"/>
                    </a:lnTo>
                    <a:lnTo>
                      <a:pt x="114" y="314"/>
                    </a:lnTo>
                    <a:lnTo>
                      <a:pt x="142" y="322"/>
                    </a:lnTo>
                    <a:lnTo>
                      <a:pt x="160" y="326"/>
                    </a:lnTo>
                    <a:lnTo>
                      <a:pt x="172" y="326"/>
                    </a:lnTo>
                    <a:lnTo>
                      <a:pt x="188" y="316"/>
                    </a:lnTo>
                    <a:lnTo>
                      <a:pt x="192" y="312"/>
                    </a:lnTo>
                    <a:lnTo>
                      <a:pt x="200" y="306"/>
                    </a:lnTo>
                    <a:lnTo>
                      <a:pt x="202" y="296"/>
                    </a:lnTo>
                    <a:lnTo>
                      <a:pt x="202" y="290"/>
                    </a:lnTo>
                    <a:lnTo>
                      <a:pt x="200" y="286"/>
                    </a:lnTo>
                    <a:lnTo>
                      <a:pt x="196" y="286"/>
                    </a:lnTo>
                    <a:lnTo>
                      <a:pt x="196" y="280"/>
                    </a:lnTo>
                    <a:lnTo>
                      <a:pt x="188" y="278"/>
                    </a:lnTo>
                    <a:lnTo>
                      <a:pt x="180" y="276"/>
                    </a:lnTo>
                    <a:lnTo>
                      <a:pt x="180" y="270"/>
                    </a:lnTo>
                    <a:lnTo>
                      <a:pt x="178" y="270"/>
                    </a:lnTo>
                    <a:lnTo>
                      <a:pt x="172" y="270"/>
                    </a:lnTo>
                    <a:lnTo>
                      <a:pt x="172" y="266"/>
                    </a:lnTo>
                    <a:lnTo>
                      <a:pt x="154" y="256"/>
                    </a:lnTo>
                    <a:lnTo>
                      <a:pt x="136" y="248"/>
                    </a:lnTo>
                    <a:lnTo>
                      <a:pt x="130" y="248"/>
                    </a:lnTo>
                    <a:lnTo>
                      <a:pt x="126" y="248"/>
                    </a:lnTo>
                    <a:lnTo>
                      <a:pt x="120" y="242"/>
                    </a:lnTo>
                    <a:lnTo>
                      <a:pt x="118" y="242"/>
                    </a:lnTo>
                    <a:lnTo>
                      <a:pt x="114" y="242"/>
                    </a:lnTo>
                    <a:lnTo>
                      <a:pt x="110" y="238"/>
                    </a:lnTo>
                    <a:lnTo>
                      <a:pt x="92" y="234"/>
                    </a:lnTo>
                    <a:lnTo>
                      <a:pt x="78" y="232"/>
                    </a:lnTo>
                    <a:lnTo>
                      <a:pt x="78" y="226"/>
                    </a:lnTo>
                    <a:lnTo>
                      <a:pt x="84" y="226"/>
                    </a:lnTo>
                    <a:lnTo>
                      <a:pt x="84" y="224"/>
                    </a:lnTo>
                    <a:lnTo>
                      <a:pt x="74" y="222"/>
                    </a:lnTo>
                    <a:lnTo>
                      <a:pt x="72" y="222"/>
                    </a:lnTo>
                    <a:lnTo>
                      <a:pt x="64" y="222"/>
                    </a:lnTo>
                    <a:lnTo>
                      <a:pt x="60" y="220"/>
                    </a:lnTo>
                    <a:lnTo>
                      <a:pt x="56" y="222"/>
                    </a:lnTo>
                    <a:lnTo>
                      <a:pt x="54" y="226"/>
                    </a:lnTo>
                    <a:lnTo>
                      <a:pt x="48" y="230"/>
                    </a:lnTo>
                    <a:lnTo>
                      <a:pt x="46" y="230"/>
                    </a:lnTo>
                    <a:lnTo>
                      <a:pt x="46" y="232"/>
                    </a:lnTo>
                    <a:lnTo>
                      <a:pt x="46" y="240"/>
                    </a:lnTo>
                    <a:lnTo>
                      <a:pt x="44" y="244"/>
                    </a:lnTo>
                    <a:lnTo>
                      <a:pt x="42" y="244"/>
                    </a:lnTo>
                    <a:lnTo>
                      <a:pt x="42" y="242"/>
                    </a:lnTo>
                    <a:lnTo>
                      <a:pt x="42" y="240"/>
                    </a:lnTo>
                    <a:lnTo>
                      <a:pt x="36" y="244"/>
                    </a:lnTo>
                    <a:lnTo>
                      <a:pt x="34" y="252"/>
                    </a:lnTo>
                    <a:lnTo>
                      <a:pt x="34" y="260"/>
                    </a:lnTo>
                    <a:lnTo>
                      <a:pt x="36" y="262"/>
                    </a:lnTo>
                    <a:lnTo>
                      <a:pt x="38" y="266"/>
                    </a:lnTo>
                    <a:lnTo>
                      <a:pt x="42" y="266"/>
                    </a:lnTo>
                    <a:lnTo>
                      <a:pt x="44" y="270"/>
                    </a:lnTo>
                    <a:lnTo>
                      <a:pt x="44" y="274"/>
                    </a:lnTo>
                    <a:lnTo>
                      <a:pt x="44" y="276"/>
                    </a:lnTo>
                    <a:lnTo>
                      <a:pt x="38" y="284"/>
                    </a:lnTo>
                    <a:lnTo>
                      <a:pt x="36" y="290"/>
                    </a:lnTo>
                    <a:lnTo>
                      <a:pt x="44" y="320"/>
                    </a:lnTo>
                    <a:lnTo>
                      <a:pt x="44" y="322"/>
                    </a:lnTo>
                    <a:lnTo>
                      <a:pt x="44" y="330"/>
                    </a:lnTo>
                    <a:lnTo>
                      <a:pt x="46" y="332"/>
                    </a:lnTo>
                    <a:lnTo>
                      <a:pt x="46" y="338"/>
                    </a:lnTo>
                    <a:lnTo>
                      <a:pt x="44" y="340"/>
                    </a:lnTo>
                    <a:lnTo>
                      <a:pt x="44" y="344"/>
                    </a:lnTo>
                    <a:lnTo>
                      <a:pt x="46" y="356"/>
                    </a:lnTo>
                    <a:lnTo>
                      <a:pt x="46" y="358"/>
                    </a:lnTo>
                    <a:lnTo>
                      <a:pt x="52" y="362"/>
                    </a:lnTo>
                    <a:lnTo>
                      <a:pt x="54" y="366"/>
                    </a:lnTo>
                    <a:lnTo>
                      <a:pt x="54" y="370"/>
                    </a:lnTo>
                    <a:lnTo>
                      <a:pt x="56" y="376"/>
                    </a:lnTo>
                    <a:lnTo>
                      <a:pt x="60" y="378"/>
                    </a:lnTo>
                    <a:lnTo>
                      <a:pt x="56" y="380"/>
                    </a:lnTo>
                    <a:lnTo>
                      <a:pt x="54" y="384"/>
                    </a:lnTo>
                    <a:lnTo>
                      <a:pt x="54" y="388"/>
                    </a:lnTo>
                    <a:lnTo>
                      <a:pt x="54" y="394"/>
                    </a:lnTo>
                    <a:lnTo>
                      <a:pt x="56" y="398"/>
                    </a:lnTo>
                    <a:lnTo>
                      <a:pt x="62" y="402"/>
                    </a:lnTo>
                    <a:lnTo>
                      <a:pt x="64" y="402"/>
                    </a:lnTo>
                    <a:lnTo>
                      <a:pt x="64" y="404"/>
                    </a:lnTo>
                    <a:lnTo>
                      <a:pt x="66" y="410"/>
                    </a:lnTo>
                    <a:lnTo>
                      <a:pt x="66" y="414"/>
                    </a:lnTo>
                    <a:lnTo>
                      <a:pt x="60" y="422"/>
                    </a:lnTo>
                    <a:lnTo>
                      <a:pt x="42" y="432"/>
                    </a:lnTo>
                    <a:lnTo>
                      <a:pt x="18" y="448"/>
                    </a:lnTo>
                    <a:lnTo>
                      <a:pt x="6" y="458"/>
                    </a:lnTo>
                    <a:lnTo>
                      <a:pt x="8" y="458"/>
                    </a:lnTo>
                    <a:lnTo>
                      <a:pt x="18" y="456"/>
                    </a:lnTo>
                    <a:lnTo>
                      <a:pt x="18" y="458"/>
                    </a:lnTo>
                    <a:lnTo>
                      <a:pt x="16" y="460"/>
                    </a:lnTo>
                    <a:lnTo>
                      <a:pt x="24" y="468"/>
                    </a:lnTo>
                    <a:lnTo>
                      <a:pt x="30" y="474"/>
                    </a:lnTo>
                    <a:lnTo>
                      <a:pt x="34" y="470"/>
                    </a:lnTo>
                    <a:lnTo>
                      <a:pt x="42" y="470"/>
                    </a:lnTo>
                    <a:lnTo>
                      <a:pt x="46" y="476"/>
                    </a:lnTo>
                    <a:lnTo>
                      <a:pt x="48" y="476"/>
                    </a:lnTo>
                    <a:lnTo>
                      <a:pt x="52" y="476"/>
                    </a:lnTo>
                    <a:lnTo>
                      <a:pt x="34" y="478"/>
                    </a:lnTo>
                    <a:lnTo>
                      <a:pt x="30" y="484"/>
                    </a:lnTo>
                    <a:lnTo>
                      <a:pt x="24" y="484"/>
                    </a:lnTo>
                    <a:lnTo>
                      <a:pt x="16" y="480"/>
                    </a:lnTo>
                    <a:lnTo>
                      <a:pt x="16" y="488"/>
                    </a:lnTo>
                    <a:lnTo>
                      <a:pt x="18" y="488"/>
                    </a:lnTo>
                    <a:lnTo>
                      <a:pt x="18" y="494"/>
                    </a:lnTo>
                    <a:lnTo>
                      <a:pt x="18" y="498"/>
                    </a:lnTo>
                    <a:lnTo>
                      <a:pt x="16" y="498"/>
                    </a:lnTo>
                    <a:lnTo>
                      <a:pt x="14" y="504"/>
                    </a:lnTo>
                    <a:lnTo>
                      <a:pt x="14" y="516"/>
                    </a:lnTo>
                    <a:lnTo>
                      <a:pt x="10" y="520"/>
                    </a:lnTo>
                    <a:lnTo>
                      <a:pt x="10" y="524"/>
                    </a:lnTo>
                    <a:lnTo>
                      <a:pt x="8" y="522"/>
                    </a:lnTo>
                    <a:lnTo>
                      <a:pt x="6" y="524"/>
                    </a:lnTo>
                    <a:lnTo>
                      <a:pt x="2" y="528"/>
                    </a:lnTo>
                    <a:lnTo>
                      <a:pt x="0" y="532"/>
                    </a:lnTo>
                    <a:lnTo>
                      <a:pt x="0" y="534"/>
                    </a:lnTo>
                    <a:lnTo>
                      <a:pt x="2" y="540"/>
                    </a:lnTo>
                    <a:lnTo>
                      <a:pt x="2" y="542"/>
                    </a:lnTo>
                    <a:lnTo>
                      <a:pt x="6" y="542"/>
                    </a:lnTo>
                    <a:lnTo>
                      <a:pt x="10" y="540"/>
                    </a:lnTo>
                    <a:lnTo>
                      <a:pt x="10" y="552"/>
                    </a:lnTo>
                    <a:lnTo>
                      <a:pt x="14" y="552"/>
                    </a:lnTo>
                    <a:lnTo>
                      <a:pt x="16" y="556"/>
                    </a:lnTo>
                    <a:lnTo>
                      <a:pt x="18" y="556"/>
                    </a:lnTo>
                    <a:lnTo>
                      <a:pt x="20" y="564"/>
                    </a:lnTo>
                    <a:lnTo>
                      <a:pt x="24" y="568"/>
                    </a:lnTo>
                    <a:lnTo>
                      <a:pt x="26" y="570"/>
                    </a:lnTo>
                    <a:lnTo>
                      <a:pt x="26" y="574"/>
                    </a:lnTo>
                    <a:lnTo>
                      <a:pt x="28" y="574"/>
                    </a:lnTo>
                    <a:lnTo>
                      <a:pt x="30" y="570"/>
                    </a:lnTo>
                    <a:lnTo>
                      <a:pt x="34" y="570"/>
                    </a:lnTo>
                    <a:lnTo>
                      <a:pt x="42" y="574"/>
                    </a:lnTo>
                    <a:lnTo>
                      <a:pt x="46" y="574"/>
                    </a:lnTo>
                    <a:lnTo>
                      <a:pt x="48" y="578"/>
                    </a:lnTo>
                    <a:lnTo>
                      <a:pt x="48" y="582"/>
                    </a:lnTo>
                    <a:lnTo>
                      <a:pt x="52" y="582"/>
                    </a:lnTo>
                    <a:lnTo>
                      <a:pt x="54" y="584"/>
                    </a:lnTo>
                    <a:lnTo>
                      <a:pt x="54" y="586"/>
                    </a:lnTo>
                    <a:lnTo>
                      <a:pt x="56" y="592"/>
                    </a:lnTo>
                    <a:lnTo>
                      <a:pt x="56" y="600"/>
                    </a:lnTo>
                    <a:lnTo>
                      <a:pt x="56" y="604"/>
                    </a:lnTo>
                    <a:lnTo>
                      <a:pt x="60" y="610"/>
                    </a:lnTo>
                    <a:lnTo>
                      <a:pt x="64" y="614"/>
                    </a:lnTo>
                    <a:lnTo>
                      <a:pt x="70" y="616"/>
                    </a:lnTo>
                    <a:lnTo>
                      <a:pt x="72" y="624"/>
                    </a:lnTo>
                    <a:lnTo>
                      <a:pt x="72" y="628"/>
                    </a:lnTo>
                    <a:lnTo>
                      <a:pt x="70" y="630"/>
                    </a:lnTo>
                    <a:lnTo>
                      <a:pt x="66" y="630"/>
                    </a:lnTo>
                    <a:lnTo>
                      <a:pt x="64" y="628"/>
                    </a:lnTo>
                    <a:lnTo>
                      <a:pt x="62" y="628"/>
                    </a:lnTo>
                    <a:lnTo>
                      <a:pt x="60" y="630"/>
                    </a:lnTo>
                    <a:lnTo>
                      <a:pt x="60" y="632"/>
                    </a:lnTo>
                    <a:lnTo>
                      <a:pt x="62" y="634"/>
                    </a:lnTo>
                    <a:lnTo>
                      <a:pt x="64" y="638"/>
                    </a:lnTo>
                    <a:lnTo>
                      <a:pt x="64" y="656"/>
                    </a:lnTo>
                    <a:lnTo>
                      <a:pt x="66" y="660"/>
                    </a:lnTo>
                    <a:lnTo>
                      <a:pt x="70" y="660"/>
                    </a:lnTo>
                    <a:lnTo>
                      <a:pt x="74" y="658"/>
                    </a:lnTo>
                    <a:lnTo>
                      <a:pt x="74" y="656"/>
                    </a:lnTo>
                    <a:lnTo>
                      <a:pt x="78" y="656"/>
                    </a:lnTo>
                    <a:lnTo>
                      <a:pt x="80" y="658"/>
                    </a:lnTo>
                    <a:lnTo>
                      <a:pt x="84" y="658"/>
                    </a:lnTo>
                    <a:lnTo>
                      <a:pt x="88" y="658"/>
                    </a:lnTo>
                    <a:lnTo>
                      <a:pt x="88" y="660"/>
                    </a:lnTo>
                    <a:lnTo>
                      <a:pt x="88" y="664"/>
                    </a:lnTo>
                    <a:lnTo>
                      <a:pt x="90" y="666"/>
                    </a:lnTo>
                    <a:lnTo>
                      <a:pt x="90" y="670"/>
                    </a:lnTo>
                    <a:lnTo>
                      <a:pt x="92" y="674"/>
                    </a:lnTo>
                    <a:lnTo>
                      <a:pt x="92" y="676"/>
                    </a:lnTo>
                    <a:lnTo>
                      <a:pt x="96" y="678"/>
                    </a:lnTo>
                    <a:lnTo>
                      <a:pt x="96" y="682"/>
                    </a:lnTo>
                    <a:lnTo>
                      <a:pt x="102" y="678"/>
                    </a:lnTo>
                    <a:lnTo>
                      <a:pt x="106" y="682"/>
                    </a:lnTo>
                    <a:lnTo>
                      <a:pt x="110" y="684"/>
                    </a:lnTo>
                    <a:lnTo>
                      <a:pt x="116" y="682"/>
                    </a:lnTo>
                    <a:lnTo>
                      <a:pt x="118" y="684"/>
                    </a:lnTo>
                    <a:lnTo>
                      <a:pt x="120" y="688"/>
                    </a:lnTo>
                    <a:lnTo>
                      <a:pt x="126" y="692"/>
                    </a:lnTo>
                    <a:lnTo>
                      <a:pt x="128" y="692"/>
                    </a:lnTo>
                    <a:lnTo>
                      <a:pt x="128" y="694"/>
                    </a:lnTo>
                    <a:lnTo>
                      <a:pt x="130" y="696"/>
                    </a:lnTo>
                    <a:lnTo>
                      <a:pt x="130" y="702"/>
                    </a:lnTo>
                    <a:lnTo>
                      <a:pt x="138" y="700"/>
                    </a:lnTo>
                    <a:lnTo>
                      <a:pt x="146" y="696"/>
                    </a:lnTo>
                    <a:lnTo>
                      <a:pt x="148" y="696"/>
                    </a:lnTo>
                    <a:lnTo>
                      <a:pt x="154" y="696"/>
                    </a:lnTo>
                    <a:lnTo>
                      <a:pt x="154" y="700"/>
                    </a:lnTo>
                    <a:lnTo>
                      <a:pt x="156" y="702"/>
                    </a:lnTo>
                    <a:lnTo>
                      <a:pt x="162" y="702"/>
                    </a:lnTo>
                    <a:lnTo>
                      <a:pt x="164" y="704"/>
                    </a:lnTo>
                    <a:lnTo>
                      <a:pt x="172" y="710"/>
                    </a:lnTo>
                    <a:lnTo>
                      <a:pt x="174" y="712"/>
                    </a:lnTo>
                    <a:lnTo>
                      <a:pt x="174" y="714"/>
                    </a:lnTo>
                    <a:lnTo>
                      <a:pt x="172" y="718"/>
                    </a:lnTo>
                    <a:lnTo>
                      <a:pt x="178" y="720"/>
                    </a:lnTo>
                    <a:lnTo>
                      <a:pt x="178" y="722"/>
                    </a:lnTo>
                    <a:lnTo>
                      <a:pt x="172" y="724"/>
                    </a:lnTo>
                    <a:lnTo>
                      <a:pt x="172" y="728"/>
                    </a:lnTo>
                    <a:lnTo>
                      <a:pt x="174" y="730"/>
                    </a:lnTo>
                    <a:lnTo>
                      <a:pt x="174" y="732"/>
                    </a:lnTo>
                    <a:lnTo>
                      <a:pt x="174" y="736"/>
                    </a:lnTo>
                    <a:lnTo>
                      <a:pt x="178" y="738"/>
                    </a:lnTo>
                    <a:lnTo>
                      <a:pt x="178" y="740"/>
                    </a:lnTo>
                    <a:lnTo>
                      <a:pt x="174" y="746"/>
                    </a:lnTo>
                    <a:lnTo>
                      <a:pt x="178" y="750"/>
                    </a:lnTo>
                    <a:lnTo>
                      <a:pt x="180" y="756"/>
                    </a:lnTo>
                    <a:lnTo>
                      <a:pt x="180" y="758"/>
                    </a:lnTo>
                    <a:lnTo>
                      <a:pt x="178" y="760"/>
                    </a:lnTo>
                    <a:lnTo>
                      <a:pt x="174" y="760"/>
                    </a:lnTo>
                    <a:lnTo>
                      <a:pt x="166" y="760"/>
                    </a:lnTo>
                    <a:lnTo>
                      <a:pt x="162" y="766"/>
                    </a:lnTo>
                    <a:lnTo>
                      <a:pt x="160" y="776"/>
                    </a:lnTo>
                    <a:lnTo>
                      <a:pt x="162" y="776"/>
                    </a:lnTo>
                    <a:lnTo>
                      <a:pt x="178" y="772"/>
                    </a:lnTo>
                    <a:lnTo>
                      <a:pt x="178" y="776"/>
                    </a:lnTo>
                    <a:lnTo>
                      <a:pt x="162" y="784"/>
                    </a:lnTo>
                    <a:lnTo>
                      <a:pt x="162" y="788"/>
                    </a:lnTo>
                    <a:lnTo>
                      <a:pt x="156" y="788"/>
                    </a:lnTo>
                    <a:lnTo>
                      <a:pt x="152" y="788"/>
                    </a:lnTo>
                    <a:lnTo>
                      <a:pt x="152" y="794"/>
                    </a:lnTo>
                    <a:lnTo>
                      <a:pt x="160" y="796"/>
                    </a:lnTo>
                    <a:lnTo>
                      <a:pt x="156" y="802"/>
                    </a:lnTo>
                    <a:lnTo>
                      <a:pt x="156" y="804"/>
                    </a:lnTo>
                    <a:lnTo>
                      <a:pt x="154" y="804"/>
                    </a:lnTo>
                    <a:lnTo>
                      <a:pt x="154" y="810"/>
                    </a:lnTo>
                    <a:lnTo>
                      <a:pt x="136" y="812"/>
                    </a:lnTo>
                    <a:lnTo>
                      <a:pt x="142" y="814"/>
                    </a:lnTo>
                    <a:lnTo>
                      <a:pt x="148" y="818"/>
                    </a:lnTo>
                    <a:lnTo>
                      <a:pt x="148" y="822"/>
                    </a:lnTo>
                    <a:lnTo>
                      <a:pt x="152" y="824"/>
                    </a:lnTo>
                    <a:lnTo>
                      <a:pt x="154" y="824"/>
                    </a:lnTo>
                    <a:lnTo>
                      <a:pt x="156" y="824"/>
                    </a:lnTo>
                    <a:lnTo>
                      <a:pt x="156" y="830"/>
                    </a:lnTo>
                    <a:lnTo>
                      <a:pt x="160" y="832"/>
                    </a:lnTo>
                    <a:lnTo>
                      <a:pt x="164" y="832"/>
                    </a:lnTo>
                    <a:lnTo>
                      <a:pt x="170" y="840"/>
                    </a:lnTo>
                    <a:lnTo>
                      <a:pt x="178" y="850"/>
                    </a:lnTo>
                    <a:lnTo>
                      <a:pt x="184" y="854"/>
                    </a:lnTo>
                    <a:lnTo>
                      <a:pt x="188" y="848"/>
                    </a:lnTo>
                    <a:lnTo>
                      <a:pt x="190" y="842"/>
                    </a:lnTo>
                    <a:lnTo>
                      <a:pt x="196" y="840"/>
                    </a:lnTo>
                    <a:lnTo>
                      <a:pt x="198" y="840"/>
                    </a:lnTo>
                    <a:lnTo>
                      <a:pt x="200" y="840"/>
                    </a:lnTo>
                    <a:lnTo>
                      <a:pt x="202" y="842"/>
                    </a:lnTo>
                    <a:lnTo>
                      <a:pt x="210" y="846"/>
                    </a:lnTo>
                    <a:lnTo>
                      <a:pt x="220" y="846"/>
                    </a:lnTo>
                    <a:lnTo>
                      <a:pt x="226" y="846"/>
                    </a:lnTo>
                    <a:lnTo>
                      <a:pt x="228" y="850"/>
                    </a:lnTo>
                    <a:lnTo>
                      <a:pt x="234" y="856"/>
                    </a:lnTo>
                    <a:lnTo>
                      <a:pt x="236" y="858"/>
                    </a:lnTo>
                    <a:lnTo>
                      <a:pt x="242" y="858"/>
                    </a:lnTo>
                    <a:lnTo>
                      <a:pt x="246" y="856"/>
                    </a:lnTo>
                    <a:lnTo>
                      <a:pt x="248" y="856"/>
                    </a:lnTo>
                    <a:lnTo>
                      <a:pt x="252" y="858"/>
                    </a:lnTo>
                    <a:lnTo>
                      <a:pt x="254" y="858"/>
                    </a:lnTo>
                    <a:lnTo>
                      <a:pt x="260" y="856"/>
                    </a:lnTo>
                    <a:lnTo>
                      <a:pt x="262" y="854"/>
                    </a:lnTo>
                    <a:lnTo>
                      <a:pt x="264" y="856"/>
                    </a:lnTo>
                    <a:lnTo>
                      <a:pt x="266" y="860"/>
                    </a:lnTo>
                    <a:lnTo>
                      <a:pt x="272" y="864"/>
                    </a:lnTo>
                    <a:lnTo>
                      <a:pt x="278" y="866"/>
                    </a:lnTo>
                    <a:lnTo>
                      <a:pt x="278" y="868"/>
                    </a:lnTo>
                    <a:lnTo>
                      <a:pt x="278" y="872"/>
                    </a:lnTo>
                    <a:lnTo>
                      <a:pt x="278" y="874"/>
                    </a:lnTo>
                    <a:lnTo>
                      <a:pt x="282" y="874"/>
                    </a:lnTo>
                    <a:lnTo>
                      <a:pt x="284" y="874"/>
                    </a:lnTo>
                    <a:lnTo>
                      <a:pt x="290" y="878"/>
                    </a:lnTo>
                    <a:lnTo>
                      <a:pt x="298" y="886"/>
                    </a:lnTo>
                    <a:lnTo>
                      <a:pt x="300" y="890"/>
                    </a:lnTo>
                    <a:lnTo>
                      <a:pt x="302" y="892"/>
                    </a:lnTo>
                    <a:lnTo>
                      <a:pt x="306" y="896"/>
                    </a:lnTo>
                    <a:lnTo>
                      <a:pt x="308" y="900"/>
                    </a:lnTo>
                    <a:lnTo>
                      <a:pt x="314" y="894"/>
                    </a:lnTo>
                    <a:lnTo>
                      <a:pt x="318" y="890"/>
                    </a:lnTo>
                    <a:lnTo>
                      <a:pt x="314" y="884"/>
                    </a:lnTo>
                    <a:lnTo>
                      <a:pt x="308" y="878"/>
                    </a:lnTo>
                    <a:lnTo>
                      <a:pt x="306" y="872"/>
                    </a:lnTo>
                    <a:lnTo>
                      <a:pt x="298" y="866"/>
                    </a:lnTo>
                    <a:lnTo>
                      <a:pt x="298" y="860"/>
                    </a:lnTo>
                    <a:lnTo>
                      <a:pt x="298" y="856"/>
                    </a:lnTo>
                    <a:lnTo>
                      <a:pt x="298" y="848"/>
                    </a:lnTo>
                    <a:lnTo>
                      <a:pt x="292" y="848"/>
                    </a:lnTo>
                    <a:lnTo>
                      <a:pt x="292" y="846"/>
                    </a:lnTo>
                    <a:lnTo>
                      <a:pt x="296" y="840"/>
                    </a:lnTo>
                    <a:lnTo>
                      <a:pt x="298" y="838"/>
                    </a:lnTo>
                    <a:lnTo>
                      <a:pt x="296" y="836"/>
                    </a:lnTo>
                    <a:lnTo>
                      <a:pt x="292" y="832"/>
                    </a:lnTo>
                    <a:lnTo>
                      <a:pt x="290" y="836"/>
                    </a:lnTo>
                    <a:lnTo>
                      <a:pt x="282" y="836"/>
                    </a:lnTo>
                    <a:lnTo>
                      <a:pt x="292" y="794"/>
                    </a:lnTo>
                    <a:lnTo>
                      <a:pt x="298" y="794"/>
                    </a:lnTo>
                    <a:lnTo>
                      <a:pt x="300" y="788"/>
                    </a:lnTo>
                    <a:lnTo>
                      <a:pt x="302" y="794"/>
                    </a:lnTo>
                    <a:lnTo>
                      <a:pt x="308" y="796"/>
                    </a:lnTo>
                    <a:lnTo>
                      <a:pt x="306" y="796"/>
                    </a:lnTo>
                    <a:lnTo>
                      <a:pt x="308" y="800"/>
                    </a:lnTo>
                    <a:lnTo>
                      <a:pt x="310" y="796"/>
                    </a:lnTo>
                    <a:lnTo>
                      <a:pt x="310" y="794"/>
                    </a:lnTo>
                    <a:lnTo>
                      <a:pt x="310" y="792"/>
                    </a:lnTo>
                    <a:lnTo>
                      <a:pt x="314" y="788"/>
                    </a:lnTo>
                    <a:lnTo>
                      <a:pt x="314" y="786"/>
                    </a:lnTo>
                    <a:lnTo>
                      <a:pt x="310" y="782"/>
                    </a:lnTo>
                    <a:lnTo>
                      <a:pt x="310" y="778"/>
                    </a:lnTo>
                    <a:lnTo>
                      <a:pt x="310" y="776"/>
                    </a:lnTo>
                    <a:lnTo>
                      <a:pt x="310" y="772"/>
                    </a:lnTo>
                    <a:lnTo>
                      <a:pt x="310" y="768"/>
                    </a:lnTo>
                    <a:lnTo>
                      <a:pt x="306" y="756"/>
                    </a:lnTo>
                    <a:lnTo>
                      <a:pt x="300" y="758"/>
                    </a:lnTo>
                    <a:lnTo>
                      <a:pt x="298" y="758"/>
                    </a:lnTo>
                    <a:lnTo>
                      <a:pt x="298" y="756"/>
                    </a:lnTo>
                    <a:lnTo>
                      <a:pt x="298" y="750"/>
                    </a:lnTo>
                    <a:lnTo>
                      <a:pt x="298" y="746"/>
                    </a:lnTo>
                    <a:lnTo>
                      <a:pt x="296" y="746"/>
                    </a:lnTo>
                    <a:lnTo>
                      <a:pt x="290" y="740"/>
                    </a:lnTo>
                    <a:lnTo>
                      <a:pt x="288" y="740"/>
                    </a:lnTo>
                    <a:lnTo>
                      <a:pt x="290" y="738"/>
                    </a:lnTo>
                    <a:lnTo>
                      <a:pt x="296" y="728"/>
                    </a:lnTo>
                    <a:lnTo>
                      <a:pt x="298" y="724"/>
                    </a:lnTo>
                    <a:lnTo>
                      <a:pt x="298" y="722"/>
                    </a:lnTo>
                    <a:lnTo>
                      <a:pt x="296" y="720"/>
                    </a:lnTo>
                    <a:lnTo>
                      <a:pt x="296" y="718"/>
                    </a:lnTo>
                    <a:lnTo>
                      <a:pt x="298" y="714"/>
                    </a:lnTo>
                    <a:lnTo>
                      <a:pt x="300" y="710"/>
                    </a:lnTo>
                    <a:lnTo>
                      <a:pt x="298" y="704"/>
                    </a:lnTo>
                    <a:lnTo>
                      <a:pt x="300" y="704"/>
                    </a:lnTo>
                    <a:lnTo>
                      <a:pt x="300" y="702"/>
                    </a:lnTo>
                    <a:lnTo>
                      <a:pt x="302" y="702"/>
                    </a:lnTo>
                    <a:lnTo>
                      <a:pt x="306" y="700"/>
                    </a:lnTo>
                    <a:lnTo>
                      <a:pt x="308" y="696"/>
                    </a:lnTo>
                    <a:lnTo>
                      <a:pt x="310" y="694"/>
                    </a:lnTo>
                    <a:lnTo>
                      <a:pt x="314" y="694"/>
                    </a:lnTo>
                    <a:lnTo>
                      <a:pt x="318" y="706"/>
                    </a:lnTo>
                    <a:lnTo>
                      <a:pt x="328" y="700"/>
                    </a:lnTo>
                    <a:lnTo>
                      <a:pt x="324" y="696"/>
                    </a:lnTo>
                    <a:lnTo>
                      <a:pt x="320" y="694"/>
                    </a:lnTo>
                    <a:lnTo>
                      <a:pt x="320" y="692"/>
                    </a:lnTo>
                    <a:lnTo>
                      <a:pt x="320" y="686"/>
                    </a:lnTo>
                    <a:lnTo>
                      <a:pt x="324" y="684"/>
                    </a:lnTo>
                    <a:lnTo>
                      <a:pt x="324" y="682"/>
                    </a:lnTo>
                    <a:lnTo>
                      <a:pt x="328" y="678"/>
                    </a:lnTo>
                    <a:lnTo>
                      <a:pt x="328" y="676"/>
                    </a:lnTo>
                    <a:lnTo>
                      <a:pt x="332" y="676"/>
                    </a:lnTo>
                    <a:lnTo>
                      <a:pt x="338" y="678"/>
                    </a:lnTo>
                    <a:lnTo>
                      <a:pt x="342" y="676"/>
                    </a:lnTo>
                    <a:lnTo>
                      <a:pt x="354" y="666"/>
                    </a:lnTo>
                    <a:lnTo>
                      <a:pt x="354" y="664"/>
                    </a:lnTo>
                    <a:lnTo>
                      <a:pt x="352" y="660"/>
                    </a:lnTo>
                    <a:lnTo>
                      <a:pt x="364" y="658"/>
                    </a:lnTo>
                    <a:lnTo>
                      <a:pt x="364" y="664"/>
                    </a:lnTo>
                    <a:lnTo>
                      <a:pt x="372" y="660"/>
                    </a:lnTo>
                    <a:lnTo>
                      <a:pt x="370" y="660"/>
                    </a:lnTo>
                    <a:lnTo>
                      <a:pt x="372" y="658"/>
                    </a:lnTo>
                    <a:lnTo>
                      <a:pt x="374" y="658"/>
                    </a:lnTo>
                    <a:lnTo>
                      <a:pt x="380" y="664"/>
                    </a:lnTo>
                    <a:lnTo>
                      <a:pt x="380" y="666"/>
                    </a:lnTo>
                    <a:lnTo>
                      <a:pt x="380" y="668"/>
                    </a:lnTo>
                    <a:lnTo>
                      <a:pt x="382" y="668"/>
                    </a:lnTo>
                    <a:lnTo>
                      <a:pt x="388" y="670"/>
                    </a:lnTo>
                    <a:lnTo>
                      <a:pt x="392" y="674"/>
                    </a:lnTo>
                    <a:lnTo>
                      <a:pt x="396" y="676"/>
                    </a:lnTo>
                    <a:lnTo>
                      <a:pt x="398" y="682"/>
                    </a:lnTo>
                    <a:lnTo>
                      <a:pt x="402" y="684"/>
                    </a:lnTo>
                    <a:lnTo>
                      <a:pt x="408" y="684"/>
                    </a:lnTo>
                    <a:lnTo>
                      <a:pt x="410" y="684"/>
                    </a:lnTo>
                    <a:lnTo>
                      <a:pt x="410" y="686"/>
                    </a:lnTo>
                    <a:lnTo>
                      <a:pt x="410" y="692"/>
                    </a:lnTo>
                    <a:lnTo>
                      <a:pt x="408" y="694"/>
                    </a:lnTo>
                    <a:lnTo>
                      <a:pt x="416" y="694"/>
                    </a:lnTo>
                    <a:lnTo>
                      <a:pt x="416" y="692"/>
                    </a:lnTo>
                    <a:lnTo>
                      <a:pt x="416" y="686"/>
                    </a:lnTo>
                    <a:lnTo>
                      <a:pt x="418" y="686"/>
                    </a:lnTo>
                    <a:lnTo>
                      <a:pt x="418" y="684"/>
                    </a:lnTo>
                    <a:lnTo>
                      <a:pt x="420" y="684"/>
                    </a:lnTo>
                    <a:lnTo>
                      <a:pt x="424" y="684"/>
                    </a:lnTo>
                    <a:lnTo>
                      <a:pt x="432" y="688"/>
                    </a:lnTo>
                    <a:lnTo>
                      <a:pt x="436" y="688"/>
                    </a:lnTo>
                    <a:lnTo>
                      <a:pt x="442" y="684"/>
                    </a:lnTo>
                    <a:lnTo>
                      <a:pt x="450" y="682"/>
                    </a:lnTo>
                    <a:lnTo>
                      <a:pt x="452" y="682"/>
                    </a:lnTo>
                    <a:lnTo>
                      <a:pt x="454" y="682"/>
                    </a:lnTo>
                    <a:lnTo>
                      <a:pt x="454" y="684"/>
                    </a:lnTo>
                    <a:lnTo>
                      <a:pt x="456" y="684"/>
                    </a:lnTo>
                    <a:lnTo>
                      <a:pt x="460" y="684"/>
                    </a:lnTo>
                    <a:lnTo>
                      <a:pt x="462" y="684"/>
                    </a:lnTo>
                    <a:lnTo>
                      <a:pt x="466" y="688"/>
                    </a:lnTo>
                    <a:lnTo>
                      <a:pt x="470" y="694"/>
                    </a:lnTo>
                    <a:lnTo>
                      <a:pt x="480" y="696"/>
                    </a:lnTo>
                    <a:lnTo>
                      <a:pt x="484" y="696"/>
                    </a:lnTo>
                    <a:lnTo>
                      <a:pt x="490" y="694"/>
                    </a:lnTo>
                    <a:lnTo>
                      <a:pt x="490" y="692"/>
                    </a:lnTo>
                    <a:lnTo>
                      <a:pt x="492" y="686"/>
                    </a:lnTo>
                    <a:lnTo>
                      <a:pt x="488" y="684"/>
                    </a:lnTo>
                    <a:lnTo>
                      <a:pt x="482" y="682"/>
                    </a:lnTo>
                    <a:lnTo>
                      <a:pt x="478" y="676"/>
                    </a:lnTo>
                    <a:lnTo>
                      <a:pt x="482" y="666"/>
                    </a:lnTo>
                    <a:lnTo>
                      <a:pt x="482" y="664"/>
                    </a:lnTo>
                    <a:lnTo>
                      <a:pt x="474" y="652"/>
                    </a:lnTo>
                    <a:lnTo>
                      <a:pt x="474" y="646"/>
                    </a:lnTo>
                    <a:lnTo>
                      <a:pt x="478" y="640"/>
                    </a:lnTo>
                    <a:lnTo>
                      <a:pt x="478" y="632"/>
                    </a:lnTo>
                    <a:lnTo>
                      <a:pt x="484" y="624"/>
                    </a:lnTo>
                    <a:lnTo>
                      <a:pt x="484" y="616"/>
                    </a:lnTo>
                    <a:lnTo>
                      <a:pt x="484" y="612"/>
                    </a:lnTo>
                    <a:lnTo>
                      <a:pt x="490" y="610"/>
                    </a:lnTo>
                    <a:lnTo>
                      <a:pt x="498" y="612"/>
                    </a:lnTo>
                    <a:lnTo>
                      <a:pt x="508" y="614"/>
                    </a:lnTo>
                    <a:lnTo>
                      <a:pt x="514" y="616"/>
                    </a:lnTo>
                    <a:lnTo>
                      <a:pt x="526" y="614"/>
                    </a:lnTo>
                    <a:lnTo>
                      <a:pt x="536" y="612"/>
                    </a:lnTo>
                    <a:lnTo>
                      <a:pt x="552" y="612"/>
                    </a:lnTo>
                    <a:lnTo>
                      <a:pt x="564" y="606"/>
                    </a:lnTo>
                    <a:lnTo>
                      <a:pt x="570" y="606"/>
                    </a:lnTo>
                    <a:lnTo>
                      <a:pt x="584" y="600"/>
                    </a:lnTo>
                    <a:lnTo>
                      <a:pt x="596" y="596"/>
                    </a:lnTo>
                    <a:lnTo>
                      <a:pt x="600" y="596"/>
                    </a:lnTo>
                    <a:lnTo>
                      <a:pt x="602" y="600"/>
                    </a:lnTo>
                    <a:lnTo>
                      <a:pt x="608" y="602"/>
                    </a:lnTo>
                    <a:lnTo>
                      <a:pt x="608" y="604"/>
                    </a:lnTo>
                    <a:lnTo>
                      <a:pt x="608" y="612"/>
                    </a:lnTo>
                    <a:lnTo>
                      <a:pt x="614" y="614"/>
                    </a:lnTo>
                    <a:lnTo>
                      <a:pt x="618" y="622"/>
                    </a:lnTo>
                    <a:lnTo>
                      <a:pt x="624" y="616"/>
                    </a:lnTo>
                    <a:lnTo>
                      <a:pt x="632" y="612"/>
                    </a:lnTo>
                    <a:lnTo>
                      <a:pt x="642" y="616"/>
                    </a:lnTo>
                    <a:lnTo>
                      <a:pt x="642" y="620"/>
                    </a:lnTo>
                    <a:lnTo>
                      <a:pt x="646" y="616"/>
                    </a:lnTo>
                    <a:lnTo>
                      <a:pt x="650" y="616"/>
                    </a:lnTo>
                    <a:lnTo>
                      <a:pt x="652" y="620"/>
                    </a:lnTo>
                    <a:lnTo>
                      <a:pt x="654" y="624"/>
                    </a:lnTo>
                    <a:lnTo>
                      <a:pt x="664" y="624"/>
                    </a:lnTo>
                    <a:lnTo>
                      <a:pt x="678" y="620"/>
                    </a:lnTo>
                    <a:lnTo>
                      <a:pt x="692" y="614"/>
                    </a:lnTo>
                    <a:lnTo>
                      <a:pt x="702" y="610"/>
                    </a:lnTo>
                    <a:lnTo>
                      <a:pt x="716" y="606"/>
                    </a:lnTo>
                    <a:lnTo>
                      <a:pt x="718" y="610"/>
                    </a:lnTo>
                    <a:lnTo>
                      <a:pt x="716" y="616"/>
                    </a:lnTo>
                    <a:lnTo>
                      <a:pt x="726" y="634"/>
                    </a:lnTo>
                    <a:lnTo>
                      <a:pt x="736" y="658"/>
                    </a:lnTo>
                    <a:lnTo>
                      <a:pt x="744" y="676"/>
                    </a:lnTo>
                    <a:lnTo>
                      <a:pt x="750" y="682"/>
                    </a:lnTo>
                    <a:lnTo>
                      <a:pt x="754" y="686"/>
                    </a:lnTo>
                    <a:lnTo>
                      <a:pt x="762" y="684"/>
                    </a:lnTo>
                    <a:lnTo>
                      <a:pt x="768" y="682"/>
                    </a:lnTo>
                    <a:lnTo>
                      <a:pt x="786" y="682"/>
                    </a:lnTo>
                    <a:lnTo>
                      <a:pt x="788" y="684"/>
                    </a:lnTo>
                    <a:lnTo>
                      <a:pt x="792" y="688"/>
                    </a:lnTo>
                    <a:lnTo>
                      <a:pt x="798" y="694"/>
                    </a:lnTo>
                    <a:lnTo>
                      <a:pt x="800" y="704"/>
                    </a:lnTo>
                    <a:lnTo>
                      <a:pt x="802" y="714"/>
                    </a:lnTo>
                    <a:lnTo>
                      <a:pt x="806" y="720"/>
                    </a:lnTo>
                    <a:lnTo>
                      <a:pt x="814" y="722"/>
                    </a:lnTo>
                    <a:lnTo>
                      <a:pt x="824" y="720"/>
                    </a:lnTo>
                    <a:lnTo>
                      <a:pt x="842" y="712"/>
                    </a:lnTo>
                    <a:lnTo>
                      <a:pt x="854" y="710"/>
                    </a:lnTo>
                    <a:lnTo>
                      <a:pt x="860" y="712"/>
                    </a:lnTo>
                    <a:lnTo>
                      <a:pt x="864" y="718"/>
                    </a:lnTo>
                    <a:lnTo>
                      <a:pt x="870" y="724"/>
                    </a:lnTo>
                    <a:lnTo>
                      <a:pt x="872" y="728"/>
                    </a:lnTo>
                    <a:lnTo>
                      <a:pt x="882" y="730"/>
                    </a:lnTo>
                    <a:lnTo>
                      <a:pt x="888" y="724"/>
                    </a:lnTo>
                    <a:lnTo>
                      <a:pt x="896" y="724"/>
                    </a:lnTo>
                    <a:lnTo>
                      <a:pt x="900" y="720"/>
                    </a:lnTo>
                    <a:lnTo>
                      <a:pt x="906" y="718"/>
                    </a:lnTo>
                    <a:lnTo>
                      <a:pt x="906" y="712"/>
                    </a:lnTo>
                    <a:lnTo>
                      <a:pt x="908" y="706"/>
                    </a:lnTo>
                    <a:lnTo>
                      <a:pt x="914" y="704"/>
                    </a:lnTo>
                    <a:lnTo>
                      <a:pt x="920" y="700"/>
                    </a:lnTo>
                    <a:lnTo>
                      <a:pt x="932" y="696"/>
                    </a:lnTo>
                    <a:lnTo>
                      <a:pt x="936" y="694"/>
                    </a:lnTo>
                    <a:lnTo>
                      <a:pt x="946" y="692"/>
                    </a:lnTo>
                    <a:lnTo>
                      <a:pt x="954" y="694"/>
                    </a:lnTo>
                    <a:lnTo>
                      <a:pt x="956" y="700"/>
                    </a:lnTo>
                    <a:lnTo>
                      <a:pt x="964" y="694"/>
                    </a:lnTo>
                    <a:lnTo>
                      <a:pt x="978" y="700"/>
                    </a:lnTo>
                    <a:lnTo>
                      <a:pt x="986" y="704"/>
                    </a:lnTo>
                    <a:lnTo>
                      <a:pt x="992" y="706"/>
                    </a:lnTo>
                    <a:lnTo>
                      <a:pt x="1004" y="706"/>
                    </a:lnTo>
                    <a:lnTo>
                      <a:pt x="1016" y="704"/>
                    </a:lnTo>
                    <a:lnTo>
                      <a:pt x="1028" y="706"/>
                    </a:lnTo>
                    <a:lnTo>
                      <a:pt x="1032" y="702"/>
                    </a:lnTo>
                    <a:lnTo>
                      <a:pt x="1032" y="692"/>
                    </a:lnTo>
                    <a:lnTo>
                      <a:pt x="1026" y="686"/>
                    </a:lnTo>
                    <a:lnTo>
                      <a:pt x="1020" y="682"/>
                    </a:lnTo>
                    <a:lnTo>
                      <a:pt x="1024" y="674"/>
                    </a:lnTo>
                    <a:lnTo>
                      <a:pt x="1026" y="668"/>
                    </a:lnTo>
                    <a:lnTo>
                      <a:pt x="1028" y="664"/>
                    </a:lnTo>
                    <a:lnTo>
                      <a:pt x="1030" y="662"/>
                    </a:lnTo>
                    <a:lnTo>
                      <a:pt x="1038" y="664"/>
                    </a:lnTo>
                    <a:lnTo>
                      <a:pt x="1046" y="664"/>
                    </a:lnTo>
                    <a:lnTo>
                      <a:pt x="1056" y="664"/>
                    </a:lnTo>
                    <a:lnTo>
                      <a:pt x="1062" y="670"/>
                    </a:lnTo>
                    <a:lnTo>
                      <a:pt x="1072" y="672"/>
                    </a:lnTo>
                    <a:lnTo>
                      <a:pt x="1084" y="682"/>
                    </a:lnTo>
                    <a:lnTo>
                      <a:pt x="1092" y="690"/>
                    </a:lnTo>
                    <a:lnTo>
                      <a:pt x="1098" y="698"/>
                    </a:lnTo>
                    <a:lnTo>
                      <a:pt x="1102" y="704"/>
                    </a:lnTo>
                    <a:lnTo>
                      <a:pt x="1114" y="712"/>
                    </a:lnTo>
                    <a:lnTo>
                      <a:pt x="1120" y="708"/>
                    </a:lnTo>
                    <a:lnTo>
                      <a:pt x="1126" y="708"/>
                    </a:lnTo>
                    <a:lnTo>
                      <a:pt x="1134" y="706"/>
                    </a:lnTo>
                    <a:lnTo>
                      <a:pt x="1138" y="700"/>
                    </a:lnTo>
                    <a:lnTo>
                      <a:pt x="1148" y="706"/>
                    </a:lnTo>
                    <a:lnTo>
                      <a:pt x="1162" y="708"/>
                    </a:lnTo>
                    <a:lnTo>
                      <a:pt x="1166" y="712"/>
                    </a:lnTo>
                    <a:lnTo>
                      <a:pt x="1166" y="716"/>
                    </a:lnTo>
                    <a:lnTo>
                      <a:pt x="1172" y="718"/>
                    </a:lnTo>
                    <a:lnTo>
                      <a:pt x="1180" y="718"/>
                    </a:lnTo>
                    <a:lnTo>
                      <a:pt x="1188" y="724"/>
                    </a:lnTo>
                    <a:lnTo>
                      <a:pt x="1192" y="724"/>
                    </a:lnTo>
                    <a:lnTo>
                      <a:pt x="1200" y="722"/>
                    </a:lnTo>
                    <a:lnTo>
                      <a:pt x="1208" y="724"/>
                    </a:lnTo>
                    <a:lnTo>
                      <a:pt x="1216" y="726"/>
                    </a:lnTo>
                    <a:lnTo>
                      <a:pt x="1228" y="724"/>
                    </a:lnTo>
                    <a:lnTo>
                      <a:pt x="1234" y="718"/>
                    </a:lnTo>
                    <a:lnTo>
                      <a:pt x="1246" y="718"/>
                    </a:lnTo>
                    <a:lnTo>
                      <a:pt x="1262" y="708"/>
                    </a:lnTo>
                    <a:lnTo>
                      <a:pt x="1264" y="706"/>
                    </a:lnTo>
                    <a:lnTo>
                      <a:pt x="1274" y="714"/>
                    </a:lnTo>
                    <a:lnTo>
                      <a:pt x="1282" y="714"/>
                    </a:lnTo>
                    <a:lnTo>
                      <a:pt x="1292" y="716"/>
                    </a:lnTo>
                    <a:lnTo>
                      <a:pt x="1300" y="714"/>
                    </a:lnTo>
                    <a:lnTo>
                      <a:pt x="1310" y="718"/>
                    </a:lnTo>
                    <a:lnTo>
                      <a:pt x="1316" y="724"/>
                    </a:lnTo>
                    <a:lnTo>
                      <a:pt x="1326" y="714"/>
                    </a:lnTo>
                    <a:lnTo>
                      <a:pt x="1330" y="714"/>
                    </a:lnTo>
                    <a:lnTo>
                      <a:pt x="1334" y="712"/>
                    </a:lnTo>
                    <a:lnTo>
                      <a:pt x="1336" y="708"/>
                    </a:lnTo>
                    <a:lnTo>
                      <a:pt x="1334" y="706"/>
                    </a:lnTo>
                    <a:lnTo>
                      <a:pt x="1336" y="704"/>
                    </a:lnTo>
                    <a:lnTo>
                      <a:pt x="1342" y="698"/>
                    </a:lnTo>
                    <a:lnTo>
                      <a:pt x="1346" y="690"/>
                    </a:lnTo>
                    <a:lnTo>
                      <a:pt x="1352" y="682"/>
                    </a:lnTo>
                    <a:lnTo>
                      <a:pt x="1348" y="676"/>
                    </a:lnTo>
                    <a:lnTo>
                      <a:pt x="1354" y="672"/>
                    </a:lnTo>
                    <a:lnTo>
                      <a:pt x="1354" y="664"/>
                    </a:lnTo>
                    <a:lnTo>
                      <a:pt x="1354" y="658"/>
                    </a:lnTo>
                    <a:lnTo>
                      <a:pt x="1348" y="660"/>
                    </a:lnTo>
                    <a:lnTo>
                      <a:pt x="1348" y="654"/>
                    </a:lnTo>
                    <a:lnTo>
                      <a:pt x="1352" y="652"/>
                    </a:lnTo>
                    <a:lnTo>
                      <a:pt x="1356" y="648"/>
                    </a:lnTo>
                    <a:lnTo>
                      <a:pt x="1364" y="642"/>
                    </a:lnTo>
                    <a:lnTo>
                      <a:pt x="1370" y="636"/>
                    </a:lnTo>
                    <a:lnTo>
                      <a:pt x="1378" y="636"/>
                    </a:lnTo>
                    <a:lnTo>
                      <a:pt x="1384" y="634"/>
                    </a:lnTo>
                    <a:lnTo>
                      <a:pt x="1390" y="632"/>
                    </a:lnTo>
                    <a:lnTo>
                      <a:pt x="1398" y="632"/>
                    </a:lnTo>
                    <a:lnTo>
                      <a:pt x="1406" y="636"/>
                    </a:lnTo>
                    <a:lnTo>
                      <a:pt x="1410" y="642"/>
                    </a:lnTo>
                    <a:lnTo>
                      <a:pt x="1416" y="648"/>
                    </a:lnTo>
                    <a:lnTo>
                      <a:pt x="1426" y="650"/>
                    </a:lnTo>
                    <a:lnTo>
                      <a:pt x="1434" y="654"/>
                    </a:lnTo>
                    <a:lnTo>
                      <a:pt x="1436" y="660"/>
                    </a:lnTo>
                    <a:lnTo>
                      <a:pt x="1444" y="668"/>
                    </a:lnTo>
                    <a:lnTo>
                      <a:pt x="1444" y="676"/>
                    </a:lnTo>
                    <a:lnTo>
                      <a:pt x="1444" y="682"/>
                    </a:lnTo>
                    <a:lnTo>
                      <a:pt x="1452" y="694"/>
                    </a:lnTo>
                    <a:lnTo>
                      <a:pt x="1456" y="704"/>
                    </a:lnTo>
                    <a:lnTo>
                      <a:pt x="1462" y="708"/>
                    </a:lnTo>
                    <a:lnTo>
                      <a:pt x="1466" y="708"/>
                    </a:lnTo>
                    <a:lnTo>
                      <a:pt x="1472" y="708"/>
                    </a:lnTo>
                    <a:lnTo>
                      <a:pt x="1482" y="712"/>
                    </a:lnTo>
                    <a:lnTo>
                      <a:pt x="1484" y="716"/>
                    </a:lnTo>
                    <a:lnTo>
                      <a:pt x="1488" y="722"/>
                    </a:lnTo>
                    <a:lnTo>
                      <a:pt x="1490" y="730"/>
                    </a:lnTo>
                    <a:lnTo>
                      <a:pt x="1498" y="736"/>
                    </a:lnTo>
                    <a:lnTo>
                      <a:pt x="1500" y="742"/>
                    </a:lnTo>
                    <a:lnTo>
                      <a:pt x="1498" y="750"/>
                    </a:lnTo>
                    <a:lnTo>
                      <a:pt x="1502" y="754"/>
                    </a:lnTo>
                    <a:lnTo>
                      <a:pt x="1508" y="758"/>
                    </a:lnTo>
                    <a:lnTo>
                      <a:pt x="1516" y="762"/>
                    </a:lnTo>
                    <a:lnTo>
                      <a:pt x="1520" y="760"/>
                    </a:lnTo>
                    <a:lnTo>
                      <a:pt x="1526" y="758"/>
                    </a:lnTo>
                    <a:lnTo>
                      <a:pt x="1530" y="752"/>
                    </a:lnTo>
                    <a:lnTo>
                      <a:pt x="1536" y="750"/>
                    </a:lnTo>
                    <a:lnTo>
                      <a:pt x="1542" y="750"/>
                    </a:lnTo>
                    <a:lnTo>
                      <a:pt x="1546" y="746"/>
                    </a:lnTo>
                    <a:lnTo>
                      <a:pt x="1548" y="742"/>
                    </a:lnTo>
                    <a:lnTo>
                      <a:pt x="1560" y="740"/>
                    </a:lnTo>
                    <a:lnTo>
                      <a:pt x="1554" y="746"/>
                    </a:lnTo>
                    <a:lnTo>
                      <a:pt x="1554" y="754"/>
                    </a:lnTo>
                    <a:lnTo>
                      <a:pt x="1556" y="758"/>
                    </a:lnTo>
                    <a:lnTo>
                      <a:pt x="1556" y="764"/>
                    </a:lnTo>
                    <a:lnTo>
                      <a:pt x="1552" y="770"/>
                    </a:lnTo>
                    <a:lnTo>
                      <a:pt x="1554" y="776"/>
                    </a:lnTo>
                    <a:lnTo>
                      <a:pt x="1552" y="786"/>
                    </a:lnTo>
                    <a:lnTo>
                      <a:pt x="1548" y="794"/>
                    </a:lnTo>
                    <a:lnTo>
                      <a:pt x="1542" y="798"/>
                    </a:lnTo>
                    <a:lnTo>
                      <a:pt x="1538" y="800"/>
                    </a:lnTo>
                    <a:lnTo>
                      <a:pt x="1536" y="806"/>
                    </a:lnTo>
                    <a:lnTo>
                      <a:pt x="1528" y="808"/>
                    </a:lnTo>
                    <a:lnTo>
                      <a:pt x="1526" y="814"/>
                    </a:lnTo>
                    <a:lnTo>
                      <a:pt x="1524" y="810"/>
                    </a:lnTo>
                    <a:lnTo>
                      <a:pt x="1524" y="816"/>
                    </a:lnTo>
                    <a:lnTo>
                      <a:pt x="1524" y="824"/>
                    </a:lnTo>
                    <a:lnTo>
                      <a:pt x="1516" y="824"/>
                    </a:lnTo>
                    <a:lnTo>
                      <a:pt x="1516" y="822"/>
                    </a:lnTo>
                    <a:lnTo>
                      <a:pt x="1516" y="818"/>
                    </a:lnTo>
                    <a:lnTo>
                      <a:pt x="1518" y="814"/>
                    </a:lnTo>
                    <a:lnTo>
                      <a:pt x="1518" y="810"/>
                    </a:lnTo>
                    <a:lnTo>
                      <a:pt x="1512" y="814"/>
                    </a:lnTo>
                    <a:lnTo>
                      <a:pt x="1508" y="816"/>
                    </a:lnTo>
                    <a:lnTo>
                      <a:pt x="1508" y="824"/>
                    </a:lnTo>
                    <a:lnTo>
                      <a:pt x="1506" y="832"/>
                    </a:lnTo>
                    <a:lnTo>
                      <a:pt x="1508" y="842"/>
                    </a:lnTo>
                    <a:lnTo>
                      <a:pt x="1508" y="846"/>
                    </a:lnTo>
                    <a:lnTo>
                      <a:pt x="1502" y="852"/>
                    </a:lnTo>
                    <a:lnTo>
                      <a:pt x="1502" y="858"/>
                    </a:lnTo>
                    <a:lnTo>
                      <a:pt x="1500" y="860"/>
                    </a:lnTo>
                    <a:lnTo>
                      <a:pt x="1502" y="862"/>
                    </a:lnTo>
                    <a:lnTo>
                      <a:pt x="1512" y="854"/>
                    </a:lnTo>
                    <a:lnTo>
                      <a:pt x="1516" y="846"/>
                    </a:lnTo>
                    <a:lnTo>
                      <a:pt x="1528" y="846"/>
                    </a:lnTo>
                    <a:lnTo>
                      <a:pt x="1526" y="858"/>
                    </a:lnTo>
                    <a:lnTo>
                      <a:pt x="1538" y="864"/>
                    </a:lnTo>
                    <a:lnTo>
                      <a:pt x="1544" y="864"/>
                    </a:lnTo>
                    <a:lnTo>
                      <a:pt x="1548" y="862"/>
                    </a:lnTo>
                    <a:lnTo>
                      <a:pt x="1548" y="858"/>
                    </a:lnTo>
                    <a:lnTo>
                      <a:pt x="1556" y="854"/>
                    </a:lnTo>
                    <a:lnTo>
                      <a:pt x="1560" y="850"/>
                    </a:lnTo>
                    <a:lnTo>
                      <a:pt x="1564" y="842"/>
                    </a:lnTo>
                    <a:lnTo>
                      <a:pt x="1566" y="842"/>
                    </a:lnTo>
                    <a:lnTo>
                      <a:pt x="1570" y="836"/>
                    </a:lnTo>
                    <a:lnTo>
                      <a:pt x="1572" y="828"/>
                    </a:lnTo>
                    <a:lnTo>
                      <a:pt x="1576" y="826"/>
                    </a:lnTo>
                    <a:lnTo>
                      <a:pt x="1584" y="822"/>
                    </a:lnTo>
                    <a:lnTo>
                      <a:pt x="1584" y="816"/>
                    </a:lnTo>
                    <a:lnTo>
                      <a:pt x="1588" y="808"/>
                    </a:lnTo>
                    <a:lnTo>
                      <a:pt x="1598" y="800"/>
                    </a:lnTo>
                    <a:lnTo>
                      <a:pt x="1606" y="794"/>
                    </a:lnTo>
                    <a:lnTo>
                      <a:pt x="1610" y="780"/>
                    </a:lnTo>
                    <a:lnTo>
                      <a:pt x="1610" y="772"/>
                    </a:lnTo>
                    <a:lnTo>
                      <a:pt x="1616" y="768"/>
                    </a:lnTo>
                    <a:lnTo>
                      <a:pt x="1620" y="764"/>
                    </a:lnTo>
                    <a:lnTo>
                      <a:pt x="1624" y="760"/>
                    </a:lnTo>
                    <a:lnTo>
                      <a:pt x="1624" y="752"/>
                    </a:lnTo>
                    <a:lnTo>
                      <a:pt x="1630" y="746"/>
                    </a:lnTo>
                    <a:lnTo>
                      <a:pt x="1636" y="742"/>
                    </a:lnTo>
                    <a:lnTo>
                      <a:pt x="1636" y="736"/>
                    </a:lnTo>
                    <a:lnTo>
                      <a:pt x="1636" y="734"/>
                    </a:lnTo>
                    <a:lnTo>
                      <a:pt x="1642" y="734"/>
                    </a:lnTo>
                    <a:lnTo>
                      <a:pt x="1636" y="726"/>
                    </a:lnTo>
                    <a:lnTo>
                      <a:pt x="1642" y="722"/>
                    </a:lnTo>
                    <a:lnTo>
                      <a:pt x="1644" y="716"/>
                    </a:lnTo>
                    <a:lnTo>
                      <a:pt x="1642" y="706"/>
                    </a:lnTo>
                    <a:lnTo>
                      <a:pt x="1638" y="698"/>
                    </a:lnTo>
                    <a:lnTo>
                      <a:pt x="1642" y="696"/>
                    </a:lnTo>
                    <a:lnTo>
                      <a:pt x="1644" y="690"/>
                    </a:lnTo>
                    <a:lnTo>
                      <a:pt x="1642" y="688"/>
                    </a:lnTo>
                    <a:lnTo>
                      <a:pt x="1642" y="682"/>
                    </a:lnTo>
                    <a:lnTo>
                      <a:pt x="1648" y="680"/>
                    </a:lnTo>
                    <a:lnTo>
                      <a:pt x="1652" y="672"/>
                    </a:lnTo>
                    <a:lnTo>
                      <a:pt x="1652" y="668"/>
                    </a:lnTo>
                    <a:lnTo>
                      <a:pt x="1648" y="652"/>
                    </a:lnTo>
                    <a:lnTo>
                      <a:pt x="1658" y="652"/>
                    </a:lnTo>
                    <a:lnTo>
                      <a:pt x="1658" y="650"/>
                    </a:lnTo>
                    <a:lnTo>
                      <a:pt x="1652" y="648"/>
                    </a:lnTo>
                    <a:lnTo>
                      <a:pt x="1652" y="644"/>
                    </a:lnTo>
                    <a:lnTo>
                      <a:pt x="1648" y="644"/>
                    </a:lnTo>
                    <a:lnTo>
                      <a:pt x="1648" y="648"/>
                    </a:lnTo>
                    <a:lnTo>
                      <a:pt x="1646" y="648"/>
                    </a:lnTo>
                    <a:lnTo>
                      <a:pt x="1642" y="642"/>
                    </a:lnTo>
                    <a:lnTo>
                      <a:pt x="1638" y="634"/>
                    </a:lnTo>
                    <a:lnTo>
                      <a:pt x="1634" y="630"/>
                    </a:lnTo>
                    <a:lnTo>
                      <a:pt x="1628" y="626"/>
                    </a:lnTo>
                    <a:lnTo>
                      <a:pt x="1616" y="624"/>
                    </a:lnTo>
                    <a:lnTo>
                      <a:pt x="1612" y="626"/>
                    </a:lnTo>
                    <a:lnTo>
                      <a:pt x="1616" y="634"/>
                    </a:lnTo>
                    <a:lnTo>
                      <a:pt x="1612" y="634"/>
                    </a:lnTo>
                    <a:lnTo>
                      <a:pt x="1610" y="632"/>
                    </a:lnTo>
                    <a:lnTo>
                      <a:pt x="1608" y="632"/>
                    </a:lnTo>
                    <a:lnTo>
                      <a:pt x="1606" y="636"/>
                    </a:lnTo>
                    <a:lnTo>
                      <a:pt x="1602" y="640"/>
                    </a:lnTo>
                    <a:lnTo>
                      <a:pt x="1602" y="642"/>
                    </a:lnTo>
                    <a:lnTo>
                      <a:pt x="1598" y="640"/>
                    </a:lnTo>
                    <a:lnTo>
                      <a:pt x="1600" y="636"/>
                    </a:lnTo>
                    <a:lnTo>
                      <a:pt x="1602" y="630"/>
                    </a:lnTo>
                    <a:lnTo>
                      <a:pt x="1600" y="630"/>
                    </a:lnTo>
                    <a:lnTo>
                      <a:pt x="1598" y="630"/>
                    </a:lnTo>
                    <a:lnTo>
                      <a:pt x="1598" y="626"/>
                    </a:lnTo>
                    <a:lnTo>
                      <a:pt x="1594" y="626"/>
                    </a:lnTo>
                    <a:lnTo>
                      <a:pt x="1594" y="630"/>
                    </a:lnTo>
                    <a:lnTo>
                      <a:pt x="1592" y="630"/>
                    </a:lnTo>
                    <a:lnTo>
                      <a:pt x="1592" y="632"/>
                    </a:lnTo>
                    <a:lnTo>
                      <a:pt x="1592" y="634"/>
                    </a:lnTo>
                    <a:lnTo>
                      <a:pt x="1588" y="634"/>
                    </a:lnTo>
                    <a:lnTo>
                      <a:pt x="1588" y="612"/>
                    </a:lnTo>
                    <a:lnTo>
                      <a:pt x="1566" y="612"/>
                    </a:lnTo>
                    <a:lnTo>
                      <a:pt x="1566" y="606"/>
                    </a:lnTo>
                    <a:lnTo>
                      <a:pt x="1570" y="600"/>
                    </a:lnTo>
                    <a:lnTo>
                      <a:pt x="1598" y="578"/>
                    </a:lnTo>
                    <a:lnTo>
                      <a:pt x="1602" y="578"/>
                    </a:lnTo>
                    <a:lnTo>
                      <a:pt x="1602" y="572"/>
                    </a:lnTo>
                    <a:lnTo>
                      <a:pt x="1602" y="570"/>
                    </a:lnTo>
                    <a:lnTo>
                      <a:pt x="1608" y="568"/>
                    </a:lnTo>
                    <a:lnTo>
                      <a:pt x="1610" y="558"/>
                    </a:lnTo>
                    <a:lnTo>
                      <a:pt x="1612" y="550"/>
                    </a:lnTo>
                    <a:lnTo>
                      <a:pt x="1616" y="552"/>
                    </a:lnTo>
                    <a:lnTo>
                      <a:pt x="1618" y="552"/>
                    </a:lnTo>
                    <a:lnTo>
                      <a:pt x="1624" y="542"/>
                    </a:lnTo>
                    <a:lnTo>
                      <a:pt x="1636" y="536"/>
                    </a:lnTo>
                    <a:lnTo>
                      <a:pt x="1636" y="530"/>
                    </a:lnTo>
                    <a:lnTo>
                      <a:pt x="1642" y="530"/>
                    </a:lnTo>
                    <a:lnTo>
                      <a:pt x="1646" y="530"/>
                    </a:lnTo>
                    <a:lnTo>
                      <a:pt x="1648" y="524"/>
                    </a:lnTo>
                    <a:lnTo>
                      <a:pt x="1648" y="516"/>
                    </a:lnTo>
                    <a:lnTo>
                      <a:pt x="1658" y="504"/>
                    </a:lnTo>
                    <a:lnTo>
                      <a:pt x="1672" y="494"/>
                    </a:lnTo>
                    <a:lnTo>
                      <a:pt x="1672" y="490"/>
                    </a:lnTo>
                    <a:lnTo>
                      <a:pt x="1676" y="490"/>
                    </a:lnTo>
                    <a:lnTo>
                      <a:pt x="1676" y="488"/>
                    </a:lnTo>
                    <a:lnTo>
                      <a:pt x="1676" y="486"/>
                    </a:lnTo>
                    <a:lnTo>
                      <a:pt x="1682" y="486"/>
                    </a:lnTo>
                    <a:lnTo>
                      <a:pt x="1684" y="488"/>
                    </a:lnTo>
                    <a:lnTo>
                      <a:pt x="1688" y="490"/>
                    </a:lnTo>
                    <a:lnTo>
                      <a:pt x="1706" y="490"/>
                    </a:lnTo>
                    <a:lnTo>
                      <a:pt x="1724" y="490"/>
                    </a:lnTo>
                    <a:lnTo>
                      <a:pt x="1724" y="494"/>
                    </a:lnTo>
                    <a:lnTo>
                      <a:pt x="1724" y="496"/>
                    </a:lnTo>
                    <a:lnTo>
                      <a:pt x="1724" y="500"/>
                    </a:lnTo>
                    <a:lnTo>
                      <a:pt x="1730" y="498"/>
                    </a:lnTo>
                    <a:lnTo>
                      <a:pt x="1734" y="490"/>
                    </a:lnTo>
                    <a:lnTo>
                      <a:pt x="1740" y="498"/>
                    </a:lnTo>
                    <a:lnTo>
                      <a:pt x="1746" y="498"/>
                    </a:lnTo>
                    <a:lnTo>
                      <a:pt x="1752" y="498"/>
                    </a:lnTo>
                    <a:lnTo>
                      <a:pt x="1758" y="496"/>
                    </a:lnTo>
                    <a:lnTo>
                      <a:pt x="1762" y="498"/>
                    </a:lnTo>
                    <a:lnTo>
                      <a:pt x="1764" y="500"/>
                    </a:lnTo>
                    <a:lnTo>
                      <a:pt x="1770" y="500"/>
                    </a:lnTo>
                    <a:lnTo>
                      <a:pt x="1770" y="486"/>
                    </a:lnTo>
                    <a:lnTo>
                      <a:pt x="1782" y="486"/>
                    </a:lnTo>
                    <a:lnTo>
                      <a:pt x="1794" y="488"/>
                    </a:lnTo>
                    <a:lnTo>
                      <a:pt x="1794" y="490"/>
                    </a:lnTo>
                    <a:lnTo>
                      <a:pt x="1798" y="490"/>
                    </a:lnTo>
                    <a:lnTo>
                      <a:pt x="1798" y="488"/>
                    </a:lnTo>
                    <a:lnTo>
                      <a:pt x="1808" y="486"/>
                    </a:lnTo>
                    <a:lnTo>
                      <a:pt x="1810" y="496"/>
                    </a:lnTo>
                    <a:lnTo>
                      <a:pt x="1816" y="496"/>
                    </a:lnTo>
                    <a:lnTo>
                      <a:pt x="1816" y="498"/>
                    </a:lnTo>
                    <a:lnTo>
                      <a:pt x="1816" y="500"/>
                    </a:lnTo>
                    <a:lnTo>
                      <a:pt x="1800" y="500"/>
                    </a:lnTo>
                    <a:lnTo>
                      <a:pt x="1802" y="512"/>
                    </a:lnTo>
                    <a:lnTo>
                      <a:pt x="1818" y="512"/>
                    </a:lnTo>
                    <a:lnTo>
                      <a:pt x="1818" y="508"/>
                    </a:lnTo>
                    <a:lnTo>
                      <a:pt x="1820" y="506"/>
                    </a:lnTo>
                    <a:lnTo>
                      <a:pt x="1824" y="508"/>
                    </a:lnTo>
                    <a:lnTo>
                      <a:pt x="1828" y="508"/>
                    </a:lnTo>
                    <a:lnTo>
                      <a:pt x="1828" y="506"/>
                    </a:lnTo>
                    <a:lnTo>
                      <a:pt x="1828" y="504"/>
                    </a:lnTo>
                    <a:lnTo>
                      <a:pt x="1830" y="504"/>
                    </a:lnTo>
                    <a:lnTo>
                      <a:pt x="1834" y="496"/>
                    </a:lnTo>
                    <a:lnTo>
                      <a:pt x="1844" y="496"/>
                    </a:lnTo>
                    <a:lnTo>
                      <a:pt x="1854" y="496"/>
                    </a:lnTo>
                    <a:lnTo>
                      <a:pt x="1854" y="494"/>
                    </a:lnTo>
                    <a:lnTo>
                      <a:pt x="1858" y="494"/>
                    </a:lnTo>
                    <a:lnTo>
                      <a:pt x="1856" y="488"/>
                    </a:lnTo>
                    <a:lnTo>
                      <a:pt x="1846" y="488"/>
                    </a:lnTo>
                    <a:lnTo>
                      <a:pt x="1846" y="490"/>
                    </a:lnTo>
                    <a:lnTo>
                      <a:pt x="1844" y="490"/>
                    </a:lnTo>
                    <a:lnTo>
                      <a:pt x="1844" y="472"/>
                    </a:lnTo>
                    <a:lnTo>
                      <a:pt x="1846" y="476"/>
                    </a:lnTo>
                    <a:lnTo>
                      <a:pt x="1848" y="470"/>
                    </a:lnTo>
                    <a:lnTo>
                      <a:pt x="1848" y="466"/>
                    </a:lnTo>
                    <a:lnTo>
                      <a:pt x="1854" y="462"/>
                    </a:lnTo>
                    <a:lnTo>
                      <a:pt x="1862" y="460"/>
                    </a:lnTo>
                    <a:lnTo>
                      <a:pt x="1866" y="458"/>
                    </a:lnTo>
                    <a:lnTo>
                      <a:pt x="1872" y="454"/>
                    </a:lnTo>
                    <a:lnTo>
                      <a:pt x="1872" y="450"/>
                    </a:lnTo>
                    <a:lnTo>
                      <a:pt x="1872" y="448"/>
                    </a:lnTo>
                    <a:lnTo>
                      <a:pt x="1874" y="448"/>
                    </a:lnTo>
                    <a:lnTo>
                      <a:pt x="1880" y="442"/>
                    </a:lnTo>
                    <a:lnTo>
                      <a:pt x="1882" y="436"/>
                    </a:lnTo>
                    <a:lnTo>
                      <a:pt x="1884" y="436"/>
                    </a:lnTo>
                    <a:lnTo>
                      <a:pt x="1890" y="434"/>
                    </a:lnTo>
                    <a:lnTo>
                      <a:pt x="1902" y="434"/>
                    </a:lnTo>
                    <a:lnTo>
                      <a:pt x="1910" y="432"/>
                    </a:lnTo>
                    <a:lnTo>
                      <a:pt x="1912" y="430"/>
                    </a:lnTo>
                    <a:lnTo>
                      <a:pt x="1916" y="430"/>
                    </a:lnTo>
                    <a:lnTo>
                      <a:pt x="1918" y="436"/>
                    </a:lnTo>
                    <a:lnTo>
                      <a:pt x="1926" y="436"/>
                    </a:lnTo>
                    <a:lnTo>
                      <a:pt x="1934" y="432"/>
                    </a:lnTo>
                    <a:lnTo>
                      <a:pt x="1930" y="442"/>
                    </a:lnTo>
                    <a:lnTo>
                      <a:pt x="1928" y="448"/>
                    </a:lnTo>
                    <a:lnTo>
                      <a:pt x="1926" y="450"/>
                    </a:lnTo>
                    <a:lnTo>
                      <a:pt x="1928" y="452"/>
                    </a:lnTo>
                    <a:lnTo>
                      <a:pt x="1928" y="454"/>
                    </a:lnTo>
                    <a:lnTo>
                      <a:pt x="1934" y="452"/>
                    </a:lnTo>
                    <a:lnTo>
                      <a:pt x="1934" y="458"/>
                    </a:lnTo>
                    <a:lnTo>
                      <a:pt x="1934" y="462"/>
                    </a:lnTo>
                    <a:lnTo>
                      <a:pt x="1938" y="454"/>
                    </a:lnTo>
                    <a:lnTo>
                      <a:pt x="1948" y="444"/>
                    </a:lnTo>
                    <a:lnTo>
                      <a:pt x="1958" y="436"/>
                    </a:lnTo>
                    <a:lnTo>
                      <a:pt x="1966" y="434"/>
                    </a:lnTo>
                    <a:lnTo>
                      <a:pt x="1972" y="434"/>
                    </a:lnTo>
                    <a:lnTo>
                      <a:pt x="1972" y="436"/>
                    </a:lnTo>
                    <a:lnTo>
                      <a:pt x="1974" y="436"/>
                    </a:lnTo>
                    <a:lnTo>
                      <a:pt x="1980" y="436"/>
                    </a:lnTo>
                    <a:lnTo>
                      <a:pt x="1976" y="430"/>
                    </a:lnTo>
                    <a:lnTo>
                      <a:pt x="1976" y="426"/>
                    </a:lnTo>
                    <a:lnTo>
                      <a:pt x="1976" y="424"/>
                    </a:lnTo>
                    <a:lnTo>
                      <a:pt x="1974" y="426"/>
                    </a:lnTo>
                    <a:lnTo>
                      <a:pt x="1974" y="424"/>
                    </a:lnTo>
                    <a:lnTo>
                      <a:pt x="1974" y="420"/>
                    </a:lnTo>
                    <a:lnTo>
                      <a:pt x="1984" y="412"/>
                    </a:lnTo>
                    <a:lnTo>
                      <a:pt x="1990" y="412"/>
                    </a:lnTo>
                    <a:lnTo>
                      <a:pt x="2004" y="416"/>
                    </a:lnTo>
                    <a:lnTo>
                      <a:pt x="2004" y="420"/>
                    </a:lnTo>
                    <a:lnTo>
                      <a:pt x="2000" y="420"/>
                    </a:lnTo>
                    <a:lnTo>
                      <a:pt x="2000" y="416"/>
                    </a:lnTo>
                    <a:lnTo>
                      <a:pt x="1998" y="416"/>
                    </a:lnTo>
                    <a:lnTo>
                      <a:pt x="1992" y="416"/>
                    </a:lnTo>
                    <a:lnTo>
                      <a:pt x="1990" y="420"/>
                    </a:lnTo>
                    <a:lnTo>
                      <a:pt x="1988" y="420"/>
                    </a:lnTo>
                    <a:lnTo>
                      <a:pt x="1984" y="442"/>
                    </a:lnTo>
                    <a:lnTo>
                      <a:pt x="1982" y="454"/>
                    </a:lnTo>
                    <a:lnTo>
                      <a:pt x="1980" y="458"/>
                    </a:lnTo>
                    <a:lnTo>
                      <a:pt x="1976" y="458"/>
                    </a:lnTo>
                    <a:lnTo>
                      <a:pt x="1966" y="458"/>
                    </a:lnTo>
                    <a:lnTo>
                      <a:pt x="1954" y="460"/>
                    </a:lnTo>
                    <a:lnTo>
                      <a:pt x="1954" y="466"/>
                    </a:lnTo>
                    <a:lnTo>
                      <a:pt x="1954" y="472"/>
                    </a:lnTo>
                    <a:lnTo>
                      <a:pt x="1952" y="472"/>
                    </a:lnTo>
                    <a:lnTo>
                      <a:pt x="1948" y="472"/>
                    </a:lnTo>
                    <a:lnTo>
                      <a:pt x="1948" y="478"/>
                    </a:lnTo>
                    <a:lnTo>
                      <a:pt x="1948" y="480"/>
                    </a:lnTo>
                    <a:lnTo>
                      <a:pt x="1938" y="488"/>
                    </a:lnTo>
                    <a:lnTo>
                      <a:pt x="1928" y="496"/>
                    </a:lnTo>
                    <a:lnTo>
                      <a:pt x="1918" y="512"/>
                    </a:lnTo>
                    <a:lnTo>
                      <a:pt x="1912" y="518"/>
                    </a:lnTo>
                    <a:lnTo>
                      <a:pt x="1906" y="524"/>
                    </a:lnTo>
                    <a:lnTo>
                      <a:pt x="1902" y="526"/>
                    </a:lnTo>
                    <a:lnTo>
                      <a:pt x="1902" y="524"/>
                    </a:lnTo>
                    <a:lnTo>
                      <a:pt x="1900" y="524"/>
                    </a:lnTo>
                    <a:lnTo>
                      <a:pt x="1898" y="524"/>
                    </a:lnTo>
                    <a:lnTo>
                      <a:pt x="1898" y="526"/>
                    </a:lnTo>
                    <a:lnTo>
                      <a:pt x="1894" y="530"/>
                    </a:lnTo>
                    <a:lnTo>
                      <a:pt x="1888" y="530"/>
                    </a:lnTo>
                    <a:lnTo>
                      <a:pt x="1882" y="530"/>
                    </a:lnTo>
                    <a:lnTo>
                      <a:pt x="1882" y="534"/>
                    </a:lnTo>
                    <a:lnTo>
                      <a:pt x="1884" y="534"/>
                    </a:lnTo>
                    <a:lnTo>
                      <a:pt x="1882" y="544"/>
                    </a:lnTo>
                    <a:lnTo>
                      <a:pt x="1882" y="550"/>
                    </a:lnTo>
                    <a:lnTo>
                      <a:pt x="1876" y="552"/>
                    </a:lnTo>
                    <a:lnTo>
                      <a:pt x="1872" y="552"/>
                    </a:lnTo>
                    <a:lnTo>
                      <a:pt x="1870" y="554"/>
                    </a:lnTo>
                    <a:lnTo>
                      <a:pt x="1866" y="566"/>
                    </a:lnTo>
                    <a:lnTo>
                      <a:pt x="1864" y="580"/>
                    </a:lnTo>
                    <a:lnTo>
                      <a:pt x="1864" y="598"/>
                    </a:lnTo>
                    <a:lnTo>
                      <a:pt x="1866" y="618"/>
                    </a:lnTo>
                    <a:lnTo>
                      <a:pt x="1882" y="688"/>
                    </a:lnTo>
                    <a:lnTo>
                      <a:pt x="1894" y="678"/>
                    </a:lnTo>
                    <a:lnTo>
                      <a:pt x="1906" y="668"/>
                    </a:lnTo>
                    <a:lnTo>
                      <a:pt x="1908" y="654"/>
                    </a:lnTo>
                    <a:lnTo>
                      <a:pt x="1908" y="650"/>
                    </a:lnTo>
                    <a:lnTo>
                      <a:pt x="1910" y="648"/>
                    </a:lnTo>
                    <a:lnTo>
                      <a:pt x="1922" y="644"/>
                    </a:lnTo>
                    <a:lnTo>
                      <a:pt x="1922" y="630"/>
                    </a:lnTo>
                    <a:lnTo>
                      <a:pt x="1922" y="624"/>
                    </a:lnTo>
                    <a:lnTo>
                      <a:pt x="1928" y="618"/>
                    </a:lnTo>
                    <a:lnTo>
                      <a:pt x="1934" y="616"/>
                    </a:lnTo>
                    <a:lnTo>
                      <a:pt x="1934" y="612"/>
                    </a:lnTo>
                    <a:lnTo>
                      <a:pt x="1938" y="608"/>
                    </a:lnTo>
                    <a:lnTo>
                      <a:pt x="1944" y="612"/>
                    </a:lnTo>
                    <a:lnTo>
                      <a:pt x="1946" y="612"/>
                    </a:lnTo>
                    <a:lnTo>
                      <a:pt x="1952" y="612"/>
                    </a:lnTo>
                    <a:lnTo>
                      <a:pt x="1958" y="604"/>
                    </a:lnTo>
                    <a:lnTo>
                      <a:pt x="1952" y="590"/>
                    </a:lnTo>
                    <a:lnTo>
                      <a:pt x="1952" y="582"/>
                    </a:lnTo>
                    <a:lnTo>
                      <a:pt x="1952" y="578"/>
                    </a:lnTo>
                    <a:lnTo>
                      <a:pt x="1954" y="576"/>
                    </a:lnTo>
                    <a:lnTo>
                      <a:pt x="1958" y="570"/>
                    </a:lnTo>
                    <a:lnTo>
                      <a:pt x="1966" y="568"/>
                    </a:lnTo>
                    <a:lnTo>
                      <a:pt x="1974" y="568"/>
                    </a:lnTo>
                    <a:lnTo>
                      <a:pt x="1974" y="560"/>
                    </a:lnTo>
                    <a:lnTo>
                      <a:pt x="1970" y="560"/>
                    </a:lnTo>
                    <a:lnTo>
                      <a:pt x="1966" y="560"/>
                    </a:lnTo>
                    <a:lnTo>
                      <a:pt x="1962" y="552"/>
                    </a:lnTo>
                    <a:lnTo>
                      <a:pt x="1962" y="544"/>
                    </a:lnTo>
                    <a:lnTo>
                      <a:pt x="1964" y="544"/>
                    </a:lnTo>
                    <a:lnTo>
                      <a:pt x="1966" y="540"/>
                    </a:lnTo>
                    <a:lnTo>
                      <a:pt x="1970" y="540"/>
                    </a:lnTo>
                    <a:lnTo>
                      <a:pt x="1970" y="534"/>
                    </a:lnTo>
                    <a:lnTo>
                      <a:pt x="1970" y="532"/>
                    </a:lnTo>
                    <a:lnTo>
                      <a:pt x="1972" y="532"/>
                    </a:lnTo>
                    <a:lnTo>
                      <a:pt x="1972" y="526"/>
                    </a:lnTo>
                    <a:lnTo>
                      <a:pt x="1966" y="526"/>
                    </a:lnTo>
                    <a:lnTo>
                      <a:pt x="1956" y="524"/>
                    </a:lnTo>
                    <a:lnTo>
                      <a:pt x="1956" y="516"/>
                    </a:lnTo>
                    <a:lnTo>
                      <a:pt x="1956" y="508"/>
                    </a:lnTo>
                    <a:lnTo>
                      <a:pt x="1972" y="496"/>
                    </a:lnTo>
                    <a:lnTo>
                      <a:pt x="1972" y="494"/>
                    </a:lnTo>
                    <a:lnTo>
                      <a:pt x="1972" y="490"/>
                    </a:lnTo>
                    <a:lnTo>
                      <a:pt x="1976" y="490"/>
                    </a:lnTo>
                    <a:lnTo>
                      <a:pt x="1976" y="486"/>
                    </a:lnTo>
                    <a:lnTo>
                      <a:pt x="1974" y="486"/>
                    </a:lnTo>
                    <a:lnTo>
                      <a:pt x="1974" y="484"/>
                    </a:lnTo>
                    <a:lnTo>
                      <a:pt x="1976" y="480"/>
                    </a:lnTo>
                    <a:lnTo>
                      <a:pt x="1980" y="476"/>
                    </a:lnTo>
                    <a:lnTo>
                      <a:pt x="2002" y="478"/>
                    </a:lnTo>
                    <a:lnTo>
                      <a:pt x="2002" y="472"/>
                    </a:lnTo>
                    <a:lnTo>
                      <a:pt x="2018" y="462"/>
                    </a:lnTo>
                    <a:lnTo>
                      <a:pt x="2016" y="472"/>
                    </a:lnTo>
                    <a:lnTo>
                      <a:pt x="2016" y="478"/>
                    </a:lnTo>
                    <a:lnTo>
                      <a:pt x="2018" y="480"/>
                    </a:lnTo>
                    <a:lnTo>
                      <a:pt x="2020" y="480"/>
                    </a:lnTo>
                    <a:lnTo>
                      <a:pt x="2020" y="478"/>
                    </a:lnTo>
                    <a:lnTo>
                      <a:pt x="2022" y="478"/>
                    </a:lnTo>
                    <a:lnTo>
                      <a:pt x="2028" y="470"/>
                    </a:lnTo>
                    <a:lnTo>
                      <a:pt x="2034" y="462"/>
                    </a:lnTo>
                    <a:lnTo>
                      <a:pt x="2040" y="458"/>
                    </a:lnTo>
                    <a:lnTo>
                      <a:pt x="2048" y="458"/>
                    </a:lnTo>
                    <a:lnTo>
                      <a:pt x="2056" y="460"/>
                    </a:lnTo>
                    <a:lnTo>
                      <a:pt x="2064" y="466"/>
                    </a:lnTo>
                    <a:lnTo>
                      <a:pt x="2064" y="472"/>
                    </a:lnTo>
                    <a:lnTo>
                      <a:pt x="2072" y="476"/>
                    </a:lnTo>
                    <a:lnTo>
                      <a:pt x="2076" y="478"/>
                    </a:lnTo>
                    <a:lnTo>
                      <a:pt x="2082" y="468"/>
                    </a:lnTo>
                    <a:lnTo>
                      <a:pt x="2090" y="458"/>
                    </a:lnTo>
                    <a:lnTo>
                      <a:pt x="2098" y="452"/>
                    </a:lnTo>
                    <a:lnTo>
                      <a:pt x="2108" y="448"/>
                    </a:lnTo>
                    <a:lnTo>
                      <a:pt x="2108" y="444"/>
                    </a:lnTo>
                    <a:lnTo>
                      <a:pt x="2108" y="442"/>
                    </a:lnTo>
                    <a:lnTo>
                      <a:pt x="2108" y="440"/>
                    </a:lnTo>
                    <a:lnTo>
                      <a:pt x="2110" y="440"/>
                    </a:lnTo>
                    <a:lnTo>
                      <a:pt x="2112" y="442"/>
                    </a:lnTo>
                    <a:lnTo>
                      <a:pt x="2116" y="442"/>
                    </a:lnTo>
                    <a:lnTo>
                      <a:pt x="2118" y="442"/>
                    </a:lnTo>
                    <a:lnTo>
                      <a:pt x="2120" y="436"/>
                    </a:lnTo>
                    <a:lnTo>
                      <a:pt x="2120" y="434"/>
                    </a:lnTo>
                    <a:lnTo>
                      <a:pt x="2122" y="434"/>
                    </a:lnTo>
                    <a:lnTo>
                      <a:pt x="2122" y="436"/>
                    </a:lnTo>
                    <a:lnTo>
                      <a:pt x="2126" y="436"/>
                    </a:lnTo>
                    <a:lnTo>
                      <a:pt x="2130" y="430"/>
                    </a:lnTo>
                    <a:lnTo>
                      <a:pt x="2138" y="426"/>
                    </a:lnTo>
                    <a:lnTo>
                      <a:pt x="2144" y="426"/>
                    </a:lnTo>
                    <a:lnTo>
                      <a:pt x="2154" y="422"/>
                    </a:lnTo>
                    <a:lnTo>
                      <a:pt x="2164" y="416"/>
                    </a:lnTo>
                    <a:lnTo>
                      <a:pt x="2174" y="416"/>
                    </a:lnTo>
                    <a:lnTo>
                      <a:pt x="2184" y="420"/>
                    </a:lnTo>
                    <a:lnTo>
                      <a:pt x="2192" y="420"/>
                    </a:lnTo>
                    <a:lnTo>
                      <a:pt x="2198" y="420"/>
                    </a:lnTo>
                    <a:lnTo>
                      <a:pt x="2204" y="414"/>
                    </a:lnTo>
                    <a:lnTo>
                      <a:pt x="2202" y="408"/>
                    </a:lnTo>
                    <a:lnTo>
                      <a:pt x="2202" y="406"/>
                    </a:lnTo>
                    <a:lnTo>
                      <a:pt x="2204" y="404"/>
                    </a:lnTo>
                    <a:lnTo>
                      <a:pt x="2202" y="404"/>
                    </a:lnTo>
                    <a:lnTo>
                      <a:pt x="2198" y="404"/>
                    </a:lnTo>
                    <a:lnTo>
                      <a:pt x="2190" y="378"/>
                    </a:lnTo>
                    <a:lnTo>
                      <a:pt x="2186" y="378"/>
                    </a:lnTo>
                    <a:lnTo>
                      <a:pt x="2186" y="372"/>
                    </a:lnTo>
                    <a:lnTo>
                      <a:pt x="2180" y="376"/>
                    </a:lnTo>
                    <a:lnTo>
                      <a:pt x="2182" y="376"/>
                    </a:lnTo>
                    <a:lnTo>
                      <a:pt x="2180" y="378"/>
                    </a:lnTo>
                    <a:lnTo>
                      <a:pt x="2176" y="378"/>
                    </a:lnTo>
                    <a:lnTo>
                      <a:pt x="2176" y="372"/>
                    </a:lnTo>
                    <a:lnTo>
                      <a:pt x="2176" y="370"/>
                    </a:lnTo>
                    <a:lnTo>
                      <a:pt x="2180" y="368"/>
                    </a:lnTo>
                    <a:lnTo>
                      <a:pt x="2170" y="368"/>
                    </a:lnTo>
                    <a:lnTo>
                      <a:pt x="2162" y="368"/>
                    </a:lnTo>
                    <a:lnTo>
                      <a:pt x="2162" y="362"/>
                    </a:lnTo>
                    <a:lnTo>
                      <a:pt x="2176" y="360"/>
                    </a:lnTo>
                    <a:lnTo>
                      <a:pt x="2182" y="366"/>
                    </a:lnTo>
                    <a:lnTo>
                      <a:pt x="2198" y="366"/>
                    </a:lnTo>
                    <a:lnTo>
                      <a:pt x="2210" y="368"/>
                    </a:lnTo>
                    <a:lnTo>
                      <a:pt x="2218" y="360"/>
                    </a:lnTo>
                    <a:lnTo>
                      <a:pt x="2222" y="350"/>
                    </a:lnTo>
                    <a:lnTo>
                      <a:pt x="2222" y="342"/>
                    </a:lnTo>
                    <a:lnTo>
                      <a:pt x="2216" y="340"/>
                    </a:lnTo>
                    <a:lnTo>
                      <a:pt x="2216" y="334"/>
                    </a:lnTo>
                    <a:lnTo>
                      <a:pt x="2218" y="332"/>
                    </a:lnTo>
                    <a:lnTo>
                      <a:pt x="2218" y="324"/>
                    </a:lnTo>
                    <a:lnTo>
                      <a:pt x="2228" y="322"/>
                    </a:lnTo>
                    <a:lnTo>
                      <a:pt x="2226" y="328"/>
                    </a:lnTo>
                    <a:lnTo>
                      <a:pt x="2228" y="330"/>
                    </a:lnTo>
                    <a:lnTo>
                      <a:pt x="2230" y="332"/>
                    </a:lnTo>
                    <a:lnTo>
                      <a:pt x="2226" y="332"/>
                    </a:lnTo>
                    <a:lnTo>
                      <a:pt x="2226" y="334"/>
                    </a:lnTo>
                    <a:lnTo>
                      <a:pt x="2228" y="342"/>
                    </a:lnTo>
                    <a:lnTo>
                      <a:pt x="2238" y="350"/>
                    </a:lnTo>
                    <a:lnTo>
                      <a:pt x="2240" y="350"/>
                    </a:lnTo>
                    <a:lnTo>
                      <a:pt x="2238" y="348"/>
                    </a:lnTo>
                    <a:lnTo>
                      <a:pt x="2248" y="342"/>
                    </a:lnTo>
                    <a:lnTo>
                      <a:pt x="2254" y="340"/>
                    </a:lnTo>
                    <a:lnTo>
                      <a:pt x="2262" y="342"/>
                    </a:lnTo>
                    <a:lnTo>
                      <a:pt x="2266" y="350"/>
                    </a:lnTo>
                    <a:lnTo>
                      <a:pt x="2274" y="352"/>
                    </a:lnTo>
                    <a:lnTo>
                      <a:pt x="2274" y="360"/>
                    </a:lnTo>
                    <a:lnTo>
                      <a:pt x="2272" y="362"/>
                    </a:lnTo>
                    <a:lnTo>
                      <a:pt x="2276" y="366"/>
                    </a:lnTo>
                    <a:lnTo>
                      <a:pt x="2284" y="368"/>
                    </a:lnTo>
                    <a:lnTo>
                      <a:pt x="2302" y="372"/>
                    </a:lnTo>
                    <a:lnTo>
                      <a:pt x="2302" y="378"/>
                    </a:lnTo>
                    <a:lnTo>
                      <a:pt x="2316" y="372"/>
                    </a:lnTo>
                    <a:lnTo>
                      <a:pt x="2316" y="378"/>
                    </a:lnTo>
                    <a:lnTo>
                      <a:pt x="2328" y="378"/>
                    </a:lnTo>
                    <a:lnTo>
                      <a:pt x="2328" y="376"/>
                    </a:lnTo>
                    <a:lnTo>
                      <a:pt x="2320" y="368"/>
                    </a:lnTo>
                    <a:lnTo>
                      <a:pt x="2320" y="362"/>
                    </a:lnTo>
                    <a:lnTo>
                      <a:pt x="2330" y="362"/>
                    </a:lnTo>
                    <a:lnTo>
                      <a:pt x="2330" y="352"/>
                    </a:lnTo>
                    <a:lnTo>
                      <a:pt x="2322" y="354"/>
                    </a:lnTo>
                    <a:lnTo>
                      <a:pt x="2322" y="350"/>
                    </a:lnTo>
                    <a:lnTo>
                      <a:pt x="2320" y="348"/>
                    </a:lnTo>
                    <a:lnTo>
                      <a:pt x="2330" y="348"/>
                    </a:lnTo>
                    <a:lnTo>
                      <a:pt x="2330" y="350"/>
                    </a:lnTo>
                    <a:lnTo>
                      <a:pt x="2334" y="350"/>
                    </a:lnTo>
                    <a:lnTo>
                      <a:pt x="2336" y="350"/>
                    </a:lnTo>
                    <a:lnTo>
                      <a:pt x="2346" y="350"/>
                    </a:lnTo>
                    <a:lnTo>
                      <a:pt x="2346" y="352"/>
                    </a:lnTo>
                    <a:lnTo>
                      <a:pt x="2348" y="352"/>
                    </a:lnTo>
                    <a:lnTo>
                      <a:pt x="2348" y="350"/>
                    </a:lnTo>
                    <a:lnTo>
                      <a:pt x="2346" y="344"/>
                    </a:lnTo>
                    <a:lnTo>
                      <a:pt x="2352" y="344"/>
                    </a:lnTo>
                    <a:lnTo>
                      <a:pt x="2352" y="334"/>
                    </a:lnTo>
                    <a:lnTo>
                      <a:pt x="2356" y="334"/>
                    </a:lnTo>
                    <a:lnTo>
                      <a:pt x="2338" y="326"/>
                    </a:lnTo>
                    <a:close/>
                    <a:moveTo>
                      <a:pt x="1770" y="196"/>
                    </a:moveTo>
                    <a:lnTo>
                      <a:pt x="1774" y="194"/>
                    </a:lnTo>
                    <a:lnTo>
                      <a:pt x="1772" y="198"/>
                    </a:lnTo>
                    <a:lnTo>
                      <a:pt x="1770" y="198"/>
                    </a:lnTo>
                    <a:lnTo>
                      <a:pt x="1770" y="196"/>
                    </a:lnTo>
                    <a:close/>
                    <a:moveTo>
                      <a:pt x="744" y="204"/>
                    </a:moveTo>
                    <a:lnTo>
                      <a:pt x="742" y="206"/>
                    </a:lnTo>
                    <a:lnTo>
                      <a:pt x="742" y="202"/>
                    </a:lnTo>
                    <a:lnTo>
                      <a:pt x="744" y="202"/>
                    </a:lnTo>
                    <a:lnTo>
                      <a:pt x="744" y="204"/>
                    </a:lnTo>
                    <a:close/>
                    <a:moveTo>
                      <a:pt x="84" y="458"/>
                    </a:moveTo>
                    <a:lnTo>
                      <a:pt x="84" y="466"/>
                    </a:lnTo>
                    <a:lnTo>
                      <a:pt x="82" y="466"/>
                    </a:lnTo>
                    <a:lnTo>
                      <a:pt x="82" y="470"/>
                    </a:lnTo>
                    <a:lnTo>
                      <a:pt x="62" y="474"/>
                    </a:lnTo>
                    <a:lnTo>
                      <a:pt x="62" y="468"/>
                    </a:lnTo>
                    <a:lnTo>
                      <a:pt x="52" y="458"/>
                    </a:lnTo>
                    <a:lnTo>
                      <a:pt x="52" y="452"/>
                    </a:lnTo>
                    <a:lnTo>
                      <a:pt x="48" y="448"/>
                    </a:lnTo>
                    <a:lnTo>
                      <a:pt x="44" y="440"/>
                    </a:lnTo>
                    <a:lnTo>
                      <a:pt x="52" y="438"/>
                    </a:lnTo>
                    <a:lnTo>
                      <a:pt x="56" y="432"/>
                    </a:lnTo>
                    <a:lnTo>
                      <a:pt x="64" y="440"/>
                    </a:lnTo>
                    <a:lnTo>
                      <a:pt x="72" y="444"/>
                    </a:lnTo>
                    <a:lnTo>
                      <a:pt x="74" y="444"/>
                    </a:lnTo>
                    <a:lnTo>
                      <a:pt x="80" y="444"/>
                    </a:lnTo>
                    <a:lnTo>
                      <a:pt x="82" y="450"/>
                    </a:lnTo>
                    <a:lnTo>
                      <a:pt x="82" y="456"/>
                    </a:lnTo>
                    <a:lnTo>
                      <a:pt x="84" y="456"/>
                    </a:lnTo>
                    <a:lnTo>
                      <a:pt x="84" y="458"/>
                    </a:lnTo>
                    <a:close/>
                    <a:moveTo>
                      <a:pt x="108" y="398"/>
                    </a:moveTo>
                    <a:lnTo>
                      <a:pt x="106" y="386"/>
                    </a:lnTo>
                    <a:lnTo>
                      <a:pt x="114" y="386"/>
                    </a:lnTo>
                    <a:lnTo>
                      <a:pt x="116" y="388"/>
                    </a:lnTo>
                    <a:lnTo>
                      <a:pt x="116" y="392"/>
                    </a:lnTo>
                    <a:lnTo>
                      <a:pt x="118" y="394"/>
                    </a:lnTo>
                    <a:lnTo>
                      <a:pt x="120" y="396"/>
                    </a:lnTo>
                    <a:lnTo>
                      <a:pt x="118" y="398"/>
                    </a:lnTo>
                    <a:lnTo>
                      <a:pt x="108" y="398"/>
                    </a:lnTo>
                    <a:close/>
                    <a:moveTo>
                      <a:pt x="136" y="444"/>
                    </a:moveTo>
                    <a:lnTo>
                      <a:pt x="136" y="450"/>
                    </a:lnTo>
                    <a:lnTo>
                      <a:pt x="130" y="456"/>
                    </a:lnTo>
                    <a:lnTo>
                      <a:pt x="120" y="444"/>
                    </a:lnTo>
                    <a:lnTo>
                      <a:pt x="110" y="438"/>
                    </a:lnTo>
                    <a:lnTo>
                      <a:pt x="110" y="432"/>
                    </a:lnTo>
                    <a:lnTo>
                      <a:pt x="118" y="434"/>
                    </a:lnTo>
                    <a:lnTo>
                      <a:pt x="116" y="430"/>
                    </a:lnTo>
                    <a:lnTo>
                      <a:pt x="116" y="428"/>
                    </a:lnTo>
                    <a:lnTo>
                      <a:pt x="118" y="428"/>
                    </a:lnTo>
                    <a:lnTo>
                      <a:pt x="118" y="430"/>
                    </a:lnTo>
                    <a:lnTo>
                      <a:pt x="120" y="430"/>
                    </a:lnTo>
                    <a:lnTo>
                      <a:pt x="124" y="422"/>
                    </a:lnTo>
                    <a:lnTo>
                      <a:pt x="124" y="420"/>
                    </a:lnTo>
                    <a:lnTo>
                      <a:pt x="120" y="416"/>
                    </a:lnTo>
                    <a:lnTo>
                      <a:pt x="118" y="420"/>
                    </a:lnTo>
                    <a:lnTo>
                      <a:pt x="116" y="420"/>
                    </a:lnTo>
                    <a:lnTo>
                      <a:pt x="114" y="416"/>
                    </a:lnTo>
                    <a:lnTo>
                      <a:pt x="114" y="412"/>
                    </a:lnTo>
                    <a:lnTo>
                      <a:pt x="116" y="412"/>
                    </a:lnTo>
                    <a:lnTo>
                      <a:pt x="128" y="416"/>
                    </a:lnTo>
                    <a:lnTo>
                      <a:pt x="128" y="424"/>
                    </a:lnTo>
                    <a:lnTo>
                      <a:pt x="130" y="434"/>
                    </a:lnTo>
                    <a:lnTo>
                      <a:pt x="136" y="440"/>
                    </a:lnTo>
                    <a:lnTo>
                      <a:pt x="136" y="444"/>
                    </a:lnTo>
                    <a:close/>
                    <a:moveTo>
                      <a:pt x="156" y="496"/>
                    </a:moveTo>
                    <a:lnTo>
                      <a:pt x="156" y="498"/>
                    </a:lnTo>
                    <a:lnTo>
                      <a:pt x="154" y="498"/>
                    </a:lnTo>
                    <a:lnTo>
                      <a:pt x="154" y="494"/>
                    </a:lnTo>
                    <a:lnTo>
                      <a:pt x="154" y="492"/>
                    </a:lnTo>
                    <a:lnTo>
                      <a:pt x="156" y="496"/>
                    </a:lnTo>
                    <a:close/>
                    <a:moveTo>
                      <a:pt x="144" y="468"/>
                    </a:moveTo>
                    <a:lnTo>
                      <a:pt x="144" y="466"/>
                    </a:lnTo>
                    <a:lnTo>
                      <a:pt x="146" y="466"/>
                    </a:lnTo>
                    <a:lnTo>
                      <a:pt x="152" y="466"/>
                    </a:lnTo>
                    <a:lnTo>
                      <a:pt x="154" y="468"/>
                    </a:lnTo>
                    <a:lnTo>
                      <a:pt x="152" y="470"/>
                    </a:lnTo>
                    <a:lnTo>
                      <a:pt x="146" y="470"/>
                    </a:lnTo>
                    <a:lnTo>
                      <a:pt x="144" y="468"/>
                    </a:lnTo>
                    <a:close/>
                    <a:moveTo>
                      <a:pt x="172" y="512"/>
                    </a:moveTo>
                    <a:lnTo>
                      <a:pt x="172" y="516"/>
                    </a:lnTo>
                    <a:lnTo>
                      <a:pt x="164" y="520"/>
                    </a:lnTo>
                    <a:lnTo>
                      <a:pt x="160" y="522"/>
                    </a:lnTo>
                    <a:lnTo>
                      <a:pt x="152" y="514"/>
                    </a:lnTo>
                    <a:lnTo>
                      <a:pt x="146" y="506"/>
                    </a:lnTo>
                    <a:lnTo>
                      <a:pt x="152" y="506"/>
                    </a:lnTo>
                    <a:lnTo>
                      <a:pt x="160" y="510"/>
                    </a:lnTo>
                    <a:lnTo>
                      <a:pt x="160" y="504"/>
                    </a:lnTo>
                    <a:lnTo>
                      <a:pt x="160" y="502"/>
                    </a:lnTo>
                    <a:lnTo>
                      <a:pt x="162" y="502"/>
                    </a:lnTo>
                    <a:lnTo>
                      <a:pt x="170" y="510"/>
                    </a:lnTo>
                    <a:lnTo>
                      <a:pt x="172" y="510"/>
                    </a:lnTo>
                    <a:lnTo>
                      <a:pt x="172" y="512"/>
                    </a:lnTo>
                    <a:close/>
                    <a:moveTo>
                      <a:pt x="308" y="786"/>
                    </a:moveTo>
                    <a:lnTo>
                      <a:pt x="308" y="784"/>
                    </a:lnTo>
                    <a:lnTo>
                      <a:pt x="310" y="786"/>
                    </a:lnTo>
                    <a:lnTo>
                      <a:pt x="310" y="788"/>
                    </a:lnTo>
                    <a:lnTo>
                      <a:pt x="308" y="788"/>
                    </a:lnTo>
                    <a:lnTo>
                      <a:pt x="308" y="786"/>
                    </a:lnTo>
                    <a:close/>
                    <a:moveTo>
                      <a:pt x="856" y="130"/>
                    </a:moveTo>
                    <a:lnTo>
                      <a:pt x="854" y="134"/>
                    </a:lnTo>
                    <a:lnTo>
                      <a:pt x="852" y="134"/>
                    </a:lnTo>
                    <a:lnTo>
                      <a:pt x="852" y="132"/>
                    </a:lnTo>
                    <a:lnTo>
                      <a:pt x="860" y="122"/>
                    </a:lnTo>
                    <a:lnTo>
                      <a:pt x="856" y="130"/>
                    </a:lnTo>
                    <a:close/>
                    <a:moveTo>
                      <a:pt x="1078" y="68"/>
                    </a:moveTo>
                    <a:lnTo>
                      <a:pt x="1080" y="62"/>
                    </a:lnTo>
                    <a:lnTo>
                      <a:pt x="1080" y="60"/>
                    </a:lnTo>
                    <a:lnTo>
                      <a:pt x="1082" y="62"/>
                    </a:lnTo>
                    <a:lnTo>
                      <a:pt x="1082" y="66"/>
                    </a:lnTo>
                    <a:lnTo>
                      <a:pt x="1090" y="66"/>
                    </a:lnTo>
                    <a:lnTo>
                      <a:pt x="1098" y="62"/>
                    </a:lnTo>
                    <a:lnTo>
                      <a:pt x="1114" y="58"/>
                    </a:lnTo>
                    <a:lnTo>
                      <a:pt x="1110" y="54"/>
                    </a:lnTo>
                    <a:lnTo>
                      <a:pt x="1114" y="52"/>
                    </a:lnTo>
                    <a:lnTo>
                      <a:pt x="1118" y="58"/>
                    </a:lnTo>
                    <a:lnTo>
                      <a:pt x="1116" y="60"/>
                    </a:lnTo>
                    <a:lnTo>
                      <a:pt x="1100" y="68"/>
                    </a:lnTo>
                    <a:lnTo>
                      <a:pt x="1086" y="80"/>
                    </a:lnTo>
                    <a:lnTo>
                      <a:pt x="1086" y="76"/>
                    </a:lnTo>
                    <a:lnTo>
                      <a:pt x="1078" y="72"/>
                    </a:lnTo>
                    <a:lnTo>
                      <a:pt x="1078" y="68"/>
                    </a:lnTo>
                    <a:close/>
                    <a:moveTo>
                      <a:pt x="1050" y="50"/>
                    </a:moveTo>
                    <a:lnTo>
                      <a:pt x="1052" y="44"/>
                    </a:lnTo>
                    <a:lnTo>
                      <a:pt x="1054" y="54"/>
                    </a:lnTo>
                    <a:lnTo>
                      <a:pt x="1046" y="54"/>
                    </a:lnTo>
                    <a:lnTo>
                      <a:pt x="1050" y="50"/>
                    </a:lnTo>
                    <a:close/>
                    <a:moveTo>
                      <a:pt x="1196" y="596"/>
                    </a:moveTo>
                    <a:lnTo>
                      <a:pt x="1198" y="606"/>
                    </a:lnTo>
                    <a:lnTo>
                      <a:pt x="1198" y="616"/>
                    </a:lnTo>
                    <a:lnTo>
                      <a:pt x="1190" y="626"/>
                    </a:lnTo>
                    <a:lnTo>
                      <a:pt x="1190" y="624"/>
                    </a:lnTo>
                    <a:lnTo>
                      <a:pt x="1184" y="624"/>
                    </a:lnTo>
                    <a:lnTo>
                      <a:pt x="1184" y="626"/>
                    </a:lnTo>
                    <a:lnTo>
                      <a:pt x="1182" y="630"/>
                    </a:lnTo>
                    <a:lnTo>
                      <a:pt x="1184" y="632"/>
                    </a:lnTo>
                    <a:lnTo>
                      <a:pt x="1188" y="634"/>
                    </a:lnTo>
                    <a:lnTo>
                      <a:pt x="1178" y="644"/>
                    </a:lnTo>
                    <a:lnTo>
                      <a:pt x="1178" y="648"/>
                    </a:lnTo>
                    <a:lnTo>
                      <a:pt x="1172" y="648"/>
                    </a:lnTo>
                    <a:lnTo>
                      <a:pt x="1166" y="648"/>
                    </a:lnTo>
                    <a:lnTo>
                      <a:pt x="1166" y="650"/>
                    </a:lnTo>
                    <a:lnTo>
                      <a:pt x="1164" y="652"/>
                    </a:lnTo>
                    <a:lnTo>
                      <a:pt x="1162" y="654"/>
                    </a:lnTo>
                    <a:lnTo>
                      <a:pt x="1162" y="658"/>
                    </a:lnTo>
                    <a:lnTo>
                      <a:pt x="1156" y="658"/>
                    </a:lnTo>
                    <a:lnTo>
                      <a:pt x="1152" y="658"/>
                    </a:lnTo>
                    <a:lnTo>
                      <a:pt x="1146" y="664"/>
                    </a:lnTo>
                    <a:lnTo>
                      <a:pt x="1142" y="672"/>
                    </a:lnTo>
                    <a:lnTo>
                      <a:pt x="1134" y="682"/>
                    </a:lnTo>
                    <a:lnTo>
                      <a:pt x="1130" y="686"/>
                    </a:lnTo>
                    <a:lnTo>
                      <a:pt x="1126" y="686"/>
                    </a:lnTo>
                    <a:lnTo>
                      <a:pt x="1120" y="686"/>
                    </a:lnTo>
                    <a:lnTo>
                      <a:pt x="1116" y="682"/>
                    </a:lnTo>
                    <a:lnTo>
                      <a:pt x="1110" y="680"/>
                    </a:lnTo>
                    <a:lnTo>
                      <a:pt x="1126" y="672"/>
                    </a:lnTo>
                    <a:lnTo>
                      <a:pt x="1130" y="668"/>
                    </a:lnTo>
                    <a:lnTo>
                      <a:pt x="1136" y="662"/>
                    </a:lnTo>
                    <a:lnTo>
                      <a:pt x="1138" y="654"/>
                    </a:lnTo>
                    <a:lnTo>
                      <a:pt x="1142" y="650"/>
                    </a:lnTo>
                    <a:lnTo>
                      <a:pt x="1146" y="650"/>
                    </a:lnTo>
                    <a:lnTo>
                      <a:pt x="1148" y="648"/>
                    </a:lnTo>
                    <a:lnTo>
                      <a:pt x="1152" y="644"/>
                    </a:lnTo>
                    <a:lnTo>
                      <a:pt x="1154" y="640"/>
                    </a:lnTo>
                    <a:lnTo>
                      <a:pt x="1156" y="636"/>
                    </a:lnTo>
                    <a:lnTo>
                      <a:pt x="1162" y="636"/>
                    </a:lnTo>
                    <a:lnTo>
                      <a:pt x="1170" y="626"/>
                    </a:lnTo>
                    <a:lnTo>
                      <a:pt x="1180" y="614"/>
                    </a:lnTo>
                    <a:lnTo>
                      <a:pt x="1196" y="582"/>
                    </a:lnTo>
                    <a:lnTo>
                      <a:pt x="1198" y="582"/>
                    </a:lnTo>
                    <a:lnTo>
                      <a:pt x="1200" y="582"/>
                    </a:lnTo>
                    <a:lnTo>
                      <a:pt x="1196" y="596"/>
                    </a:lnTo>
                    <a:close/>
                    <a:moveTo>
                      <a:pt x="1248" y="142"/>
                    </a:moveTo>
                    <a:lnTo>
                      <a:pt x="1246" y="150"/>
                    </a:lnTo>
                    <a:lnTo>
                      <a:pt x="1244" y="150"/>
                    </a:lnTo>
                    <a:lnTo>
                      <a:pt x="1242" y="158"/>
                    </a:lnTo>
                    <a:lnTo>
                      <a:pt x="1238" y="158"/>
                    </a:lnTo>
                    <a:lnTo>
                      <a:pt x="1242" y="156"/>
                    </a:lnTo>
                    <a:lnTo>
                      <a:pt x="1244" y="150"/>
                    </a:lnTo>
                    <a:lnTo>
                      <a:pt x="1242" y="144"/>
                    </a:lnTo>
                    <a:lnTo>
                      <a:pt x="1244" y="140"/>
                    </a:lnTo>
                    <a:lnTo>
                      <a:pt x="1248" y="138"/>
                    </a:lnTo>
                    <a:lnTo>
                      <a:pt x="1252" y="138"/>
                    </a:lnTo>
                    <a:lnTo>
                      <a:pt x="1248" y="142"/>
                    </a:lnTo>
                    <a:close/>
                    <a:moveTo>
                      <a:pt x="1642" y="160"/>
                    </a:moveTo>
                    <a:lnTo>
                      <a:pt x="1638" y="160"/>
                    </a:lnTo>
                    <a:lnTo>
                      <a:pt x="1642" y="158"/>
                    </a:lnTo>
                    <a:lnTo>
                      <a:pt x="1644" y="160"/>
                    </a:lnTo>
                    <a:lnTo>
                      <a:pt x="1646" y="162"/>
                    </a:lnTo>
                    <a:lnTo>
                      <a:pt x="1642" y="16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3" name="Freeform 1537"/>
              <p:cNvSpPr/>
              <p:nvPr/>
            </p:nvSpPr>
            <p:spPr bwMode="auto">
              <a:xfrm>
                <a:off x="3241675" y="1958975"/>
                <a:ext cx="19050" cy="22225"/>
              </a:xfrm>
              <a:custGeom>
                <a:gdLst>
                  <a:gd fmla="*/ 0 w 12" name="T0"/>
                  <a:gd fmla="*/ 8 h 14" name="T1"/>
                  <a:gd fmla="*/ 0 w 12" name="T2"/>
                  <a:gd fmla="*/ 14 h 14" name="T3"/>
                  <a:gd fmla="*/ 6 w 12" name="T4"/>
                  <a:gd fmla="*/ 12 h 14" name="T5"/>
                  <a:gd fmla="*/ 12 w 12" name="T6"/>
                  <a:gd fmla="*/ 6 h 14" name="T7"/>
                  <a:gd fmla="*/ 12 w 12" name="T8"/>
                  <a:gd fmla="*/ 0 h 14" name="T9"/>
                  <a:gd fmla="*/ 8 w 12" name="T10"/>
                  <a:gd fmla="*/ 0 h 14" name="T11"/>
                  <a:gd fmla="*/ 4 w 12" name="T12"/>
                  <a:gd fmla="*/ 4 h 14" name="T13"/>
                  <a:gd fmla="*/ 0 w 12" name="T14"/>
                  <a:gd fmla="*/ 8 h 1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4" w="12">
                    <a:moveTo>
                      <a:pt x="0" y="8"/>
                    </a:moveTo>
                    <a:lnTo>
                      <a:pt x="0" y="14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4" name="Freeform 1538"/>
              <p:cNvSpPr/>
              <p:nvPr/>
            </p:nvSpPr>
            <p:spPr bwMode="auto">
              <a:xfrm>
                <a:off x="3819525" y="2752725"/>
                <a:ext cx="22225" cy="22225"/>
              </a:xfrm>
              <a:custGeom>
                <a:gdLst>
                  <a:gd fmla="*/ 6 w 14" name="T0"/>
                  <a:gd fmla="*/ 14 h 14" name="T1"/>
                  <a:gd fmla="*/ 8 w 14" name="T2"/>
                  <a:gd fmla="*/ 14 h 14" name="T3"/>
                  <a:gd fmla="*/ 14 w 14" name="T4"/>
                  <a:gd fmla="*/ 6 h 14" name="T5"/>
                  <a:gd fmla="*/ 6 w 14" name="T6"/>
                  <a:gd fmla="*/ 0 h 14" name="T7"/>
                  <a:gd fmla="*/ 4 w 14" name="T8"/>
                  <a:gd fmla="*/ 2 h 14" name="T9"/>
                  <a:gd fmla="*/ 0 w 14" name="T10"/>
                  <a:gd fmla="*/ 6 h 14" name="T11"/>
                  <a:gd fmla="*/ 0 w 14" name="T12"/>
                  <a:gd fmla="*/ 10 h 14" name="T13"/>
                  <a:gd fmla="*/ 4 w 14" name="T14"/>
                  <a:gd fmla="*/ 10 h 14" name="T15"/>
                  <a:gd fmla="*/ 4 w 14" name="T16"/>
                  <a:gd fmla="*/ 14 h 14" name="T17"/>
                  <a:gd fmla="*/ 6 w 14" name="T18"/>
                  <a:gd fmla="*/ 14 h 1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4" w="14">
                    <a:moveTo>
                      <a:pt x="6" y="14"/>
                    </a:moveTo>
                    <a:lnTo>
                      <a:pt x="8" y="14"/>
                    </a:lnTo>
                    <a:lnTo>
                      <a:pt x="14" y="6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4" y="14"/>
                    </a:lnTo>
                    <a:lnTo>
                      <a:pt x="6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5" name="Freeform 1539"/>
              <p:cNvSpPr/>
              <p:nvPr/>
            </p:nvSpPr>
            <p:spPr bwMode="auto">
              <a:xfrm>
                <a:off x="4137025" y="2098675"/>
                <a:ext cx="34925" cy="25400"/>
              </a:xfrm>
              <a:custGeom>
                <a:gdLst>
                  <a:gd fmla="*/ 12 w 22" name="T0"/>
                  <a:gd fmla="*/ 16 h 16" name="T1"/>
                  <a:gd fmla="*/ 18 w 22" name="T2"/>
                  <a:gd fmla="*/ 16 h 16" name="T3"/>
                  <a:gd fmla="*/ 22 w 22" name="T4"/>
                  <a:gd fmla="*/ 12 h 16" name="T5"/>
                  <a:gd fmla="*/ 22 w 22" name="T6"/>
                  <a:gd fmla="*/ 10 h 16" name="T7"/>
                  <a:gd fmla="*/ 18 w 22" name="T8"/>
                  <a:gd fmla="*/ 10 h 16" name="T9"/>
                  <a:gd fmla="*/ 18 w 22" name="T10"/>
                  <a:gd fmla="*/ 8 h 16" name="T11"/>
                  <a:gd fmla="*/ 18 w 22" name="T12"/>
                  <a:gd fmla="*/ 4 h 16" name="T13"/>
                  <a:gd fmla="*/ 16 w 22" name="T14"/>
                  <a:gd fmla="*/ 8 h 16" name="T15"/>
                  <a:gd fmla="*/ 14 w 22" name="T16"/>
                  <a:gd fmla="*/ 0 h 16" name="T17"/>
                  <a:gd fmla="*/ 8 w 22" name="T18"/>
                  <a:gd fmla="*/ 0 h 16" name="T19"/>
                  <a:gd fmla="*/ 6 w 22" name="T20"/>
                  <a:gd fmla="*/ 0 h 16" name="T21"/>
                  <a:gd fmla="*/ 0 w 22" name="T22"/>
                  <a:gd fmla="*/ 16 h 16" name="T23"/>
                  <a:gd fmla="*/ 12 w 22" name="T24"/>
                  <a:gd fmla="*/ 16 h 1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6" w="22">
                    <a:moveTo>
                      <a:pt x="12" y="16"/>
                    </a:moveTo>
                    <a:lnTo>
                      <a:pt x="18" y="16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8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0" y="16"/>
                    </a:lnTo>
                    <a:lnTo>
                      <a:pt x="12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6" name="Freeform 1540"/>
              <p:cNvSpPr/>
              <p:nvPr/>
            </p:nvSpPr>
            <p:spPr bwMode="auto">
              <a:xfrm>
                <a:off x="4149725" y="3025775"/>
                <a:ext cx="9525" cy="15875"/>
              </a:xfrm>
              <a:custGeom>
                <a:gdLst>
                  <a:gd fmla="*/ 0 w 6" name="T0"/>
                  <a:gd fmla="*/ 8 h 10" name="T1"/>
                  <a:gd fmla="*/ 0 w 6" name="T2"/>
                  <a:gd fmla="*/ 10 h 10" name="T3"/>
                  <a:gd fmla="*/ 6 w 6" name="T4"/>
                  <a:gd fmla="*/ 2 h 10" name="T5"/>
                  <a:gd fmla="*/ 6 w 6" name="T6"/>
                  <a:gd fmla="*/ 0 h 10" name="T7"/>
                  <a:gd fmla="*/ 4 w 6" name="T8"/>
                  <a:gd fmla="*/ 0 h 10" name="T9"/>
                  <a:gd fmla="*/ 0 w 6" name="T10"/>
                  <a:gd fmla="*/ 8 h 1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0" w="6">
                    <a:moveTo>
                      <a:pt x="0" y="8"/>
                    </a:moveTo>
                    <a:lnTo>
                      <a:pt x="0" y="1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7" name="Freeform 1541"/>
              <p:cNvSpPr/>
              <p:nvPr/>
            </p:nvSpPr>
            <p:spPr bwMode="auto">
              <a:xfrm>
                <a:off x="4540250" y="2139950"/>
                <a:ext cx="25400" cy="22225"/>
              </a:xfrm>
              <a:custGeom>
                <a:gdLst>
                  <a:gd fmla="*/ 8 w 16" name="T0"/>
                  <a:gd fmla="*/ 14 h 14" name="T1"/>
                  <a:gd fmla="*/ 8 w 16" name="T2"/>
                  <a:gd fmla="*/ 12 h 14" name="T3"/>
                  <a:gd fmla="*/ 10 w 16" name="T4"/>
                  <a:gd fmla="*/ 12 h 14" name="T5"/>
                  <a:gd fmla="*/ 14 w 16" name="T6"/>
                  <a:gd fmla="*/ 12 h 14" name="T7"/>
                  <a:gd fmla="*/ 16 w 16" name="T8"/>
                  <a:gd fmla="*/ 10 h 14" name="T9"/>
                  <a:gd fmla="*/ 16 w 16" name="T10"/>
                  <a:gd fmla="*/ 8 h 14" name="T11"/>
                  <a:gd fmla="*/ 6 w 16" name="T12"/>
                  <a:gd fmla="*/ 0 h 14" name="T13"/>
                  <a:gd fmla="*/ 0 w 16" name="T14"/>
                  <a:gd fmla="*/ 10 h 14" name="T15"/>
                  <a:gd fmla="*/ 6 w 16" name="T16"/>
                  <a:gd fmla="*/ 12 h 14" name="T17"/>
                  <a:gd fmla="*/ 8 w 16" name="T18"/>
                  <a:gd fmla="*/ 14 h 1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4" w="16">
                    <a:moveTo>
                      <a:pt x="8" y="14"/>
                    </a:moveTo>
                    <a:lnTo>
                      <a:pt x="8" y="12"/>
                    </a:lnTo>
                    <a:lnTo>
                      <a:pt x="10" y="12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6" y="0"/>
                    </a:lnTo>
                    <a:lnTo>
                      <a:pt x="0" y="10"/>
                    </a:lnTo>
                    <a:lnTo>
                      <a:pt x="6" y="12"/>
                    </a:lnTo>
                    <a:lnTo>
                      <a:pt x="8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8" name="Freeform 1542"/>
              <p:cNvSpPr/>
              <p:nvPr/>
            </p:nvSpPr>
            <p:spPr bwMode="auto">
              <a:xfrm>
                <a:off x="4013200" y="3117850"/>
                <a:ext cx="15875" cy="28575"/>
              </a:xfrm>
              <a:custGeom>
                <a:gdLst>
                  <a:gd fmla="*/ 2 w 10" name="T0"/>
                  <a:gd fmla="*/ 12 h 18" name="T1"/>
                  <a:gd fmla="*/ 0 w 10" name="T2"/>
                  <a:gd fmla="*/ 16 h 18" name="T3"/>
                  <a:gd fmla="*/ 0 w 10" name="T4"/>
                  <a:gd fmla="*/ 18 h 18" name="T5"/>
                  <a:gd fmla="*/ 2 w 10" name="T6"/>
                  <a:gd fmla="*/ 16 h 18" name="T7"/>
                  <a:gd fmla="*/ 8 w 10" name="T8"/>
                  <a:gd fmla="*/ 8 h 18" name="T9"/>
                  <a:gd fmla="*/ 10 w 10" name="T10"/>
                  <a:gd fmla="*/ 4 h 18" name="T11"/>
                  <a:gd fmla="*/ 10 w 10" name="T12"/>
                  <a:gd fmla="*/ 0 h 18" name="T13"/>
                  <a:gd fmla="*/ 8 w 10" name="T14"/>
                  <a:gd fmla="*/ 0 h 18" name="T15"/>
                  <a:gd fmla="*/ 2 w 10" name="T16"/>
                  <a:gd fmla="*/ 12 h 1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8" w="10">
                    <a:moveTo>
                      <a:pt x="2" y="12"/>
                    </a:moveTo>
                    <a:lnTo>
                      <a:pt x="0" y="16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9" name="Freeform 1543"/>
              <p:cNvSpPr/>
              <p:nvPr/>
            </p:nvSpPr>
            <p:spPr bwMode="auto">
              <a:xfrm>
                <a:off x="3921125" y="2781300"/>
                <a:ext cx="66675" cy="288925"/>
              </a:xfrm>
              <a:custGeom>
                <a:gdLst>
                  <a:gd fmla="*/ 32 w 42" name="T0"/>
                  <a:gd fmla="*/ 98 h 182" name="T1"/>
                  <a:gd fmla="*/ 30 w 42" name="T2"/>
                  <a:gd fmla="*/ 92 h 182" name="T3"/>
                  <a:gd fmla="*/ 26 w 42" name="T4"/>
                  <a:gd fmla="*/ 92 h 182" name="T5"/>
                  <a:gd fmla="*/ 26 w 42" name="T6"/>
                  <a:gd fmla="*/ 82 h 182" name="T7"/>
                  <a:gd fmla="*/ 26 w 42" name="T8"/>
                  <a:gd fmla="*/ 70 h 182" name="T9"/>
                  <a:gd fmla="*/ 26 w 42" name="T10"/>
                  <a:gd fmla="*/ 56 h 182" name="T11"/>
                  <a:gd fmla="*/ 24 w 42" name="T12"/>
                  <a:gd fmla="*/ 48 h 182" name="T13"/>
                  <a:gd fmla="*/ 26 w 42" name="T14"/>
                  <a:gd fmla="*/ 44 h 182" name="T15"/>
                  <a:gd fmla="*/ 30 w 42" name="T16"/>
                  <a:gd fmla="*/ 38 h 182" name="T17"/>
                  <a:gd fmla="*/ 24 w 42" name="T18"/>
                  <a:gd fmla="*/ 32 h 182" name="T19"/>
                  <a:gd fmla="*/ 18 w 42" name="T20"/>
                  <a:gd fmla="*/ 24 h 182" name="T21"/>
                  <a:gd fmla="*/ 22 w 42" name="T22"/>
                  <a:gd fmla="*/ 16 h 182" name="T23"/>
                  <a:gd fmla="*/ 24 w 42" name="T24"/>
                  <a:gd fmla="*/ 10 h 182" name="T25"/>
                  <a:gd fmla="*/ 22 w 42" name="T26"/>
                  <a:gd fmla="*/ 6 h 182" name="T27"/>
                  <a:gd fmla="*/ 16 w 42" name="T28"/>
                  <a:gd fmla="*/ 0 h 182" name="T29"/>
                  <a:gd fmla="*/ 14 w 42" name="T30"/>
                  <a:gd fmla="*/ 6 h 182" name="T31"/>
                  <a:gd fmla="*/ 12 w 42" name="T32"/>
                  <a:gd fmla="*/ 8 h 182" name="T33"/>
                  <a:gd fmla="*/ 14 w 42" name="T34"/>
                  <a:gd fmla="*/ 16 h 182" name="T35"/>
                  <a:gd fmla="*/ 16 w 42" name="T36"/>
                  <a:gd fmla="*/ 20 h 182" name="T37"/>
                  <a:gd fmla="*/ 14 w 42" name="T38"/>
                  <a:gd fmla="*/ 26 h 182" name="T39"/>
                  <a:gd fmla="*/ 8 w 42" name="T40"/>
                  <a:gd fmla="*/ 28 h 182" name="T41"/>
                  <a:gd fmla="*/ 6 w 42" name="T42"/>
                  <a:gd fmla="*/ 34 h 182" name="T43"/>
                  <a:gd fmla="*/ 4 w 42" name="T44"/>
                  <a:gd fmla="*/ 36 h 182" name="T45"/>
                  <a:gd fmla="*/ 0 w 42" name="T46"/>
                  <a:gd fmla="*/ 46 h 182" name="T47"/>
                  <a:gd fmla="*/ 4 w 42" name="T48"/>
                  <a:gd fmla="*/ 54 h 182" name="T49"/>
                  <a:gd fmla="*/ 6 w 42" name="T50"/>
                  <a:gd fmla="*/ 66 h 182" name="T51"/>
                  <a:gd fmla="*/ 6 w 42" name="T52"/>
                  <a:gd fmla="*/ 92 h 182" name="T53"/>
                  <a:gd fmla="*/ 4 w 42" name="T54"/>
                  <a:gd fmla="*/ 116 h 182" name="T55"/>
                  <a:gd fmla="*/ 6 w 42" name="T56"/>
                  <a:gd fmla="*/ 116 h 182" name="T57"/>
                  <a:gd fmla="*/ 6 w 42" name="T58"/>
                  <a:gd fmla="*/ 118 h 182" name="T59"/>
                  <a:gd fmla="*/ 6 w 42" name="T60"/>
                  <a:gd fmla="*/ 124 h 182" name="T61"/>
                  <a:gd fmla="*/ 4 w 42" name="T62"/>
                  <a:gd fmla="*/ 126 h 182" name="T63"/>
                  <a:gd fmla="*/ 4 w 42" name="T64"/>
                  <a:gd fmla="*/ 128 h 182" name="T65"/>
                  <a:gd fmla="*/ 8 w 42" name="T66"/>
                  <a:gd fmla="*/ 136 h 182" name="T67"/>
                  <a:gd fmla="*/ 6 w 42" name="T68"/>
                  <a:gd fmla="*/ 156 h 182" name="T69"/>
                  <a:gd fmla="*/ 0 w 42" name="T70"/>
                  <a:gd fmla="*/ 180 h 182" name="T71"/>
                  <a:gd fmla="*/ 6 w 42" name="T72"/>
                  <a:gd fmla="*/ 172 h 182" name="T73"/>
                  <a:gd fmla="*/ 8 w 42" name="T74"/>
                  <a:gd fmla="*/ 166 h 182" name="T75"/>
                  <a:gd fmla="*/ 14 w 42" name="T76"/>
                  <a:gd fmla="*/ 170 h 182" name="T77"/>
                  <a:gd fmla="*/ 18 w 42" name="T78"/>
                  <a:gd fmla="*/ 174 h 182" name="T79"/>
                  <a:gd fmla="*/ 24 w 42" name="T80"/>
                  <a:gd fmla="*/ 182 h 182" name="T81"/>
                  <a:gd fmla="*/ 24 w 42" name="T82"/>
                  <a:gd fmla="*/ 178 h 182" name="T83"/>
                  <a:gd fmla="*/ 24 w 42" name="T84"/>
                  <a:gd fmla="*/ 172 h 182" name="T85"/>
                  <a:gd fmla="*/ 18 w 42" name="T86"/>
                  <a:gd fmla="*/ 162 h 182" name="T87"/>
                  <a:gd fmla="*/ 14 w 42" name="T88"/>
                  <a:gd fmla="*/ 152 h 182" name="T89"/>
                  <a:gd fmla="*/ 14 w 42" name="T90"/>
                  <a:gd fmla="*/ 142 h 182" name="T91"/>
                  <a:gd fmla="*/ 14 w 42" name="T92"/>
                  <a:gd fmla="*/ 130 h 182" name="T93"/>
                  <a:gd fmla="*/ 18 w 42" name="T94"/>
                  <a:gd fmla="*/ 110 h 182" name="T95"/>
                  <a:gd fmla="*/ 22 w 42" name="T96"/>
                  <a:gd fmla="*/ 110 h 182" name="T97"/>
                  <a:gd fmla="*/ 22 w 42" name="T98"/>
                  <a:gd fmla="*/ 106 h 182" name="T99"/>
                  <a:gd fmla="*/ 26 w 42" name="T100"/>
                  <a:gd fmla="*/ 106 h 182" name="T101"/>
                  <a:gd fmla="*/ 32 w 42" name="T102"/>
                  <a:gd fmla="*/ 106 h 182" name="T103"/>
                  <a:gd fmla="*/ 42 w 42" name="T104"/>
                  <a:gd fmla="*/ 116 h 182" name="T105"/>
                  <a:gd fmla="*/ 36 w 42" name="T106"/>
                  <a:gd fmla="*/ 102 h 182" name="T107"/>
                  <a:gd fmla="*/ 32 w 42" name="T108"/>
                  <a:gd fmla="*/ 98 h 182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182" w="42">
                    <a:moveTo>
                      <a:pt x="32" y="98"/>
                    </a:moveTo>
                    <a:lnTo>
                      <a:pt x="30" y="92"/>
                    </a:lnTo>
                    <a:lnTo>
                      <a:pt x="26" y="92"/>
                    </a:lnTo>
                    <a:lnTo>
                      <a:pt x="26" y="82"/>
                    </a:lnTo>
                    <a:lnTo>
                      <a:pt x="26" y="70"/>
                    </a:lnTo>
                    <a:lnTo>
                      <a:pt x="26" y="56"/>
                    </a:lnTo>
                    <a:lnTo>
                      <a:pt x="24" y="48"/>
                    </a:lnTo>
                    <a:lnTo>
                      <a:pt x="26" y="44"/>
                    </a:lnTo>
                    <a:lnTo>
                      <a:pt x="30" y="38"/>
                    </a:lnTo>
                    <a:lnTo>
                      <a:pt x="24" y="32"/>
                    </a:lnTo>
                    <a:lnTo>
                      <a:pt x="18" y="24"/>
                    </a:lnTo>
                    <a:lnTo>
                      <a:pt x="22" y="16"/>
                    </a:lnTo>
                    <a:lnTo>
                      <a:pt x="24" y="10"/>
                    </a:lnTo>
                    <a:lnTo>
                      <a:pt x="22" y="6"/>
                    </a:lnTo>
                    <a:lnTo>
                      <a:pt x="16" y="0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4" y="16"/>
                    </a:lnTo>
                    <a:lnTo>
                      <a:pt x="16" y="20"/>
                    </a:lnTo>
                    <a:lnTo>
                      <a:pt x="14" y="26"/>
                    </a:lnTo>
                    <a:lnTo>
                      <a:pt x="8" y="28"/>
                    </a:lnTo>
                    <a:lnTo>
                      <a:pt x="6" y="34"/>
                    </a:lnTo>
                    <a:lnTo>
                      <a:pt x="4" y="36"/>
                    </a:lnTo>
                    <a:lnTo>
                      <a:pt x="0" y="46"/>
                    </a:lnTo>
                    <a:lnTo>
                      <a:pt x="4" y="54"/>
                    </a:lnTo>
                    <a:lnTo>
                      <a:pt x="6" y="66"/>
                    </a:lnTo>
                    <a:lnTo>
                      <a:pt x="6" y="92"/>
                    </a:lnTo>
                    <a:lnTo>
                      <a:pt x="4" y="116"/>
                    </a:lnTo>
                    <a:lnTo>
                      <a:pt x="6" y="116"/>
                    </a:lnTo>
                    <a:lnTo>
                      <a:pt x="6" y="118"/>
                    </a:lnTo>
                    <a:lnTo>
                      <a:pt x="6" y="124"/>
                    </a:lnTo>
                    <a:lnTo>
                      <a:pt x="4" y="126"/>
                    </a:lnTo>
                    <a:lnTo>
                      <a:pt x="4" y="128"/>
                    </a:lnTo>
                    <a:lnTo>
                      <a:pt x="8" y="136"/>
                    </a:lnTo>
                    <a:lnTo>
                      <a:pt x="6" y="156"/>
                    </a:lnTo>
                    <a:lnTo>
                      <a:pt x="0" y="180"/>
                    </a:lnTo>
                    <a:lnTo>
                      <a:pt x="6" y="172"/>
                    </a:lnTo>
                    <a:lnTo>
                      <a:pt x="8" y="166"/>
                    </a:lnTo>
                    <a:lnTo>
                      <a:pt x="14" y="170"/>
                    </a:lnTo>
                    <a:lnTo>
                      <a:pt x="18" y="174"/>
                    </a:lnTo>
                    <a:lnTo>
                      <a:pt x="24" y="182"/>
                    </a:lnTo>
                    <a:lnTo>
                      <a:pt x="24" y="178"/>
                    </a:lnTo>
                    <a:lnTo>
                      <a:pt x="24" y="172"/>
                    </a:lnTo>
                    <a:lnTo>
                      <a:pt x="18" y="162"/>
                    </a:lnTo>
                    <a:lnTo>
                      <a:pt x="14" y="152"/>
                    </a:lnTo>
                    <a:lnTo>
                      <a:pt x="14" y="142"/>
                    </a:lnTo>
                    <a:lnTo>
                      <a:pt x="14" y="130"/>
                    </a:lnTo>
                    <a:lnTo>
                      <a:pt x="18" y="110"/>
                    </a:lnTo>
                    <a:lnTo>
                      <a:pt x="22" y="110"/>
                    </a:lnTo>
                    <a:lnTo>
                      <a:pt x="22" y="106"/>
                    </a:lnTo>
                    <a:lnTo>
                      <a:pt x="26" y="106"/>
                    </a:lnTo>
                    <a:lnTo>
                      <a:pt x="32" y="106"/>
                    </a:lnTo>
                    <a:lnTo>
                      <a:pt x="42" y="116"/>
                    </a:lnTo>
                    <a:lnTo>
                      <a:pt x="36" y="102"/>
                    </a:lnTo>
                    <a:lnTo>
                      <a:pt x="32" y="9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0" name="Freeform 1544"/>
              <p:cNvSpPr/>
              <p:nvPr/>
            </p:nvSpPr>
            <p:spPr bwMode="auto">
              <a:xfrm>
                <a:off x="4102100" y="3054350"/>
                <a:ext cx="15875" cy="25400"/>
              </a:xfrm>
              <a:custGeom>
                <a:gdLst>
                  <a:gd fmla="*/ 4 w 10" name="T0"/>
                  <a:gd fmla="*/ 6 h 16" name="T1"/>
                  <a:gd fmla="*/ 2 w 10" name="T2"/>
                  <a:gd fmla="*/ 12 h 16" name="T3"/>
                  <a:gd fmla="*/ 0 w 10" name="T4"/>
                  <a:gd fmla="*/ 16 h 16" name="T5"/>
                  <a:gd fmla="*/ 2 w 10" name="T6"/>
                  <a:gd fmla="*/ 16 h 16" name="T7"/>
                  <a:gd fmla="*/ 8 w 10" name="T8"/>
                  <a:gd fmla="*/ 12 h 16" name="T9"/>
                  <a:gd fmla="*/ 10 w 10" name="T10"/>
                  <a:gd fmla="*/ 6 h 16" name="T11"/>
                  <a:gd fmla="*/ 10 w 10" name="T12"/>
                  <a:gd fmla="*/ 2 h 16" name="T13"/>
                  <a:gd fmla="*/ 8 w 10" name="T14"/>
                  <a:gd fmla="*/ 0 h 16" name="T15"/>
                  <a:gd fmla="*/ 4 w 10" name="T16"/>
                  <a:gd fmla="*/ 6 h 1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6" w="10">
                    <a:moveTo>
                      <a:pt x="4" y="6"/>
                    </a:moveTo>
                    <a:lnTo>
                      <a:pt x="2" y="12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8" y="12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1" name="Freeform 1545"/>
              <p:cNvSpPr/>
              <p:nvPr/>
            </p:nvSpPr>
            <p:spPr bwMode="auto">
              <a:xfrm>
                <a:off x="4041775" y="3089275"/>
                <a:ext cx="28575" cy="25400"/>
              </a:xfrm>
              <a:custGeom>
                <a:gdLst>
                  <a:gd fmla="*/ 14 w 18" name="T0"/>
                  <a:gd fmla="*/ 0 h 16" name="T1"/>
                  <a:gd fmla="*/ 12 w 18" name="T2"/>
                  <a:gd fmla="*/ 0 h 16" name="T3"/>
                  <a:gd fmla="*/ 6 w 18" name="T4"/>
                  <a:gd fmla="*/ 12 h 16" name="T5"/>
                  <a:gd fmla="*/ 2 w 18" name="T6"/>
                  <a:gd fmla="*/ 12 h 16" name="T7"/>
                  <a:gd fmla="*/ 0 w 18" name="T8"/>
                  <a:gd fmla="*/ 16 h 16" name="T9"/>
                  <a:gd fmla="*/ 4 w 18" name="T10"/>
                  <a:gd fmla="*/ 16 h 16" name="T11"/>
                  <a:gd fmla="*/ 18 w 18" name="T12"/>
                  <a:gd fmla="*/ 8 h 16" name="T13"/>
                  <a:gd fmla="*/ 18 w 18" name="T14"/>
                  <a:gd fmla="*/ 4 h 16" name="T15"/>
                  <a:gd fmla="*/ 14 w 18" name="T16"/>
                  <a:gd fmla="*/ 4 h 16" name="T17"/>
                  <a:gd fmla="*/ 14 w 18" name="T18"/>
                  <a:gd fmla="*/ 0 h 1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6" w="18">
                    <a:moveTo>
                      <a:pt x="14" y="0"/>
                    </a:moveTo>
                    <a:lnTo>
                      <a:pt x="12" y="0"/>
                    </a:lnTo>
                    <a:lnTo>
                      <a:pt x="6" y="12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2" name="Freeform 1546"/>
              <p:cNvSpPr/>
              <p:nvPr/>
            </p:nvSpPr>
            <p:spPr bwMode="auto">
              <a:xfrm>
                <a:off x="4073525" y="3079750"/>
                <a:ext cx="6350" cy="19050"/>
              </a:xfrm>
              <a:custGeom>
                <a:gdLst>
                  <a:gd fmla="*/ 0 w 4" name="T0"/>
                  <a:gd fmla="*/ 12 h 12" name="T1"/>
                  <a:gd fmla="*/ 2 w 4" name="T2"/>
                  <a:gd fmla="*/ 12 h 12" name="T3"/>
                  <a:gd fmla="*/ 4 w 4" name="T4"/>
                  <a:gd fmla="*/ 12 h 12" name="T5"/>
                  <a:gd fmla="*/ 4 w 4" name="T6"/>
                  <a:gd fmla="*/ 4 h 12" name="T7"/>
                  <a:gd fmla="*/ 4 w 4" name="T8"/>
                  <a:gd fmla="*/ 0 h 12" name="T9"/>
                  <a:gd fmla="*/ 0 w 4" name="T10"/>
                  <a:gd fmla="*/ 6 h 12" name="T11"/>
                  <a:gd fmla="*/ 0 w 4" name="T12"/>
                  <a:gd fmla="*/ 12 h 1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" w="4">
                    <a:moveTo>
                      <a:pt x="0" y="12"/>
                    </a:moveTo>
                    <a:lnTo>
                      <a:pt x="2" y="12"/>
                    </a:lnTo>
                    <a:lnTo>
                      <a:pt x="4" y="12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3" name="Freeform 1547"/>
              <p:cNvSpPr/>
              <p:nvPr/>
            </p:nvSpPr>
            <p:spPr bwMode="auto">
              <a:xfrm>
                <a:off x="2755900" y="1638300"/>
                <a:ext cx="28575" cy="12700"/>
              </a:xfrm>
              <a:custGeom>
                <a:gdLst>
                  <a:gd fmla="*/ 18 w 18" name="T0"/>
                  <a:gd fmla="*/ 2 h 8" name="T1"/>
                  <a:gd fmla="*/ 8 w 18" name="T2"/>
                  <a:gd fmla="*/ 0 h 8" name="T3"/>
                  <a:gd fmla="*/ 0 w 18" name="T4"/>
                  <a:gd fmla="*/ 0 h 8" name="T5"/>
                  <a:gd fmla="*/ 4 w 18" name="T6"/>
                  <a:gd fmla="*/ 8 h 8" name="T7"/>
                  <a:gd fmla="*/ 18 w 18" name="T8"/>
                  <a:gd fmla="*/ 2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18">
                    <a:moveTo>
                      <a:pt x="18" y="2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18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4" name="Freeform 1548"/>
              <p:cNvSpPr/>
              <p:nvPr/>
            </p:nvSpPr>
            <p:spPr bwMode="auto">
              <a:xfrm>
                <a:off x="2482850" y="2000250"/>
                <a:ext cx="19050" cy="25400"/>
              </a:xfrm>
              <a:custGeom>
                <a:gdLst>
                  <a:gd fmla="*/ 8 w 12" name="T0"/>
                  <a:gd fmla="*/ 16 h 16" name="T1"/>
                  <a:gd fmla="*/ 12 w 12" name="T2"/>
                  <a:gd fmla="*/ 16 h 16" name="T3"/>
                  <a:gd fmla="*/ 12 w 12" name="T4"/>
                  <a:gd fmla="*/ 6 h 16" name="T5"/>
                  <a:gd fmla="*/ 8 w 12" name="T6"/>
                  <a:gd fmla="*/ 0 h 16" name="T7"/>
                  <a:gd fmla="*/ 0 w 12" name="T8"/>
                  <a:gd fmla="*/ 8 h 16" name="T9"/>
                  <a:gd fmla="*/ 4 w 12" name="T10"/>
                  <a:gd fmla="*/ 16 h 16" name="T11"/>
                  <a:gd fmla="*/ 8 w 12" name="T12"/>
                  <a:gd fmla="*/ 16 h 1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6" w="12">
                    <a:moveTo>
                      <a:pt x="8" y="16"/>
                    </a:moveTo>
                    <a:lnTo>
                      <a:pt x="12" y="16"/>
                    </a:lnTo>
                    <a:lnTo>
                      <a:pt x="12" y="6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4" y="16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5" name="Freeform 1549"/>
              <p:cNvSpPr/>
              <p:nvPr/>
            </p:nvSpPr>
            <p:spPr bwMode="auto">
              <a:xfrm>
                <a:off x="2451100" y="2028825"/>
                <a:ext cx="31750" cy="19050"/>
              </a:xfrm>
              <a:custGeom>
                <a:gdLst>
                  <a:gd fmla="*/ 20 w 20" name="T0"/>
                  <a:gd fmla="*/ 10 h 12" name="T1"/>
                  <a:gd fmla="*/ 20 w 20" name="T2"/>
                  <a:gd fmla="*/ 2 h 12" name="T3"/>
                  <a:gd fmla="*/ 14 w 20" name="T4"/>
                  <a:gd fmla="*/ 2 h 12" name="T5"/>
                  <a:gd fmla="*/ 10 w 20" name="T6"/>
                  <a:gd fmla="*/ 0 h 12" name="T7"/>
                  <a:gd fmla="*/ 4 w 20" name="T8"/>
                  <a:gd fmla="*/ 8 h 12" name="T9"/>
                  <a:gd fmla="*/ 4 w 20" name="T10"/>
                  <a:gd fmla="*/ 10 h 12" name="T11"/>
                  <a:gd fmla="*/ 0 w 20" name="T12"/>
                  <a:gd fmla="*/ 12 h 12" name="T13"/>
                  <a:gd fmla="*/ 6 w 20" name="T14"/>
                  <a:gd fmla="*/ 12 h 12" name="T15"/>
                  <a:gd fmla="*/ 20 w 20" name="T16"/>
                  <a:gd fmla="*/ 10 h 1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2" w="20">
                    <a:moveTo>
                      <a:pt x="20" y="10"/>
                    </a:moveTo>
                    <a:lnTo>
                      <a:pt x="20" y="2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20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6" name="Freeform 1550"/>
              <p:cNvSpPr/>
              <p:nvPr/>
            </p:nvSpPr>
            <p:spPr bwMode="auto">
              <a:xfrm>
                <a:off x="2286000" y="1984375"/>
                <a:ext cx="22225" cy="19050"/>
              </a:xfrm>
              <a:custGeom>
                <a:gdLst>
                  <a:gd fmla="*/ 14 w 14" name="T0"/>
                  <a:gd fmla="*/ 12 h 12" name="T1"/>
                  <a:gd fmla="*/ 10 w 14" name="T2"/>
                  <a:gd fmla="*/ 8 h 12" name="T3"/>
                  <a:gd fmla="*/ 10 w 14" name="T4"/>
                  <a:gd fmla="*/ 4 h 12" name="T5"/>
                  <a:gd fmla="*/ 14 w 14" name="T6"/>
                  <a:gd fmla="*/ 2 h 12" name="T7"/>
                  <a:gd fmla="*/ 4 w 14" name="T8"/>
                  <a:gd fmla="*/ 0 h 12" name="T9"/>
                  <a:gd fmla="*/ 0 w 14" name="T10"/>
                  <a:gd fmla="*/ 10 h 12" name="T11"/>
                  <a:gd fmla="*/ 0 w 14" name="T12"/>
                  <a:gd fmla="*/ 12 h 12" name="T13"/>
                  <a:gd fmla="*/ 4 w 14" name="T14"/>
                  <a:gd fmla="*/ 12 h 12" name="T15"/>
                  <a:gd fmla="*/ 14 w 14" name="T16"/>
                  <a:gd fmla="*/ 12 h 1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2" w="14">
                    <a:moveTo>
                      <a:pt x="14" y="12"/>
                    </a:moveTo>
                    <a:lnTo>
                      <a:pt x="10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4" y="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14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7" name="Freeform 1551"/>
              <p:cNvSpPr/>
              <p:nvPr/>
            </p:nvSpPr>
            <p:spPr bwMode="auto">
              <a:xfrm>
                <a:off x="2114550" y="1638300"/>
                <a:ext cx="57150" cy="31750"/>
              </a:xfrm>
              <a:custGeom>
                <a:gdLst>
                  <a:gd fmla="*/ 8 w 36" name="T0"/>
                  <a:gd fmla="*/ 20 h 20" name="T1"/>
                  <a:gd fmla="*/ 16 w 36" name="T2"/>
                  <a:gd fmla="*/ 20 h 20" name="T3"/>
                  <a:gd fmla="*/ 16 w 36" name="T4"/>
                  <a:gd fmla="*/ 16 h 20" name="T5"/>
                  <a:gd fmla="*/ 32 w 36" name="T6"/>
                  <a:gd fmla="*/ 8 h 20" name="T7"/>
                  <a:gd fmla="*/ 36 w 36" name="T8"/>
                  <a:gd fmla="*/ 4 h 20" name="T9"/>
                  <a:gd fmla="*/ 36 w 36" name="T10"/>
                  <a:gd fmla="*/ 2 h 20" name="T11"/>
                  <a:gd fmla="*/ 34 w 36" name="T12"/>
                  <a:gd fmla="*/ 0 h 20" name="T13"/>
                  <a:gd fmla="*/ 26 w 36" name="T14"/>
                  <a:gd fmla="*/ 0 h 20" name="T15"/>
                  <a:gd fmla="*/ 18 w 36" name="T16"/>
                  <a:gd fmla="*/ 0 h 20" name="T17"/>
                  <a:gd fmla="*/ 14 w 36" name="T18"/>
                  <a:gd fmla="*/ 4 h 20" name="T19"/>
                  <a:gd fmla="*/ 4 w 36" name="T20"/>
                  <a:gd fmla="*/ 4 h 20" name="T21"/>
                  <a:gd fmla="*/ 6 w 36" name="T22"/>
                  <a:gd fmla="*/ 10 h 20" name="T23"/>
                  <a:gd fmla="*/ 4 w 36" name="T24"/>
                  <a:gd fmla="*/ 8 h 20" name="T25"/>
                  <a:gd fmla="*/ 4 w 36" name="T26"/>
                  <a:gd fmla="*/ 10 h 20" name="T27"/>
                  <a:gd fmla="*/ 0 w 36" name="T28"/>
                  <a:gd fmla="*/ 16 h 20" name="T29"/>
                  <a:gd fmla="*/ 6 w 36" name="T30"/>
                  <a:gd fmla="*/ 16 h 20" name="T31"/>
                  <a:gd fmla="*/ 8 w 36" name="T32"/>
                  <a:gd fmla="*/ 20 h 20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20" w="36">
                    <a:moveTo>
                      <a:pt x="8" y="20"/>
                    </a:moveTo>
                    <a:lnTo>
                      <a:pt x="16" y="20"/>
                    </a:lnTo>
                    <a:lnTo>
                      <a:pt x="16" y="16"/>
                    </a:lnTo>
                    <a:lnTo>
                      <a:pt x="32" y="8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4" y="4"/>
                    </a:lnTo>
                    <a:lnTo>
                      <a:pt x="4" y="4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8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8" name="Freeform 1552"/>
              <p:cNvSpPr/>
              <p:nvPr/>
            </p:nvSpPr>
            <p:spPr bwMode="auto">
              <a:xfrm>
                <a:off x="2959100" y="1714500"/>
                <a:ext cx="114300" cy="73025"/>
              </a:xfrm>
              <a:custGeom>
                <a:gdLst>
                  <a:gd fmla="*/ 0 w 72" name="T0"/>
                  <a:gd fmla="*/ 46 h 46" name="T1"/>
                  <a:gd fmla="*/ 10 w 72" name="T2"/>
                  <a:gd fmla="*/ 46 h 46" name="T3"/>
                  <a:gd fmla="*/ 12 w 72" name="T4"/>
                  <a:gd fmla="*/ 46 h 46" name="T5"/>
                  <a:gd fmla="*/ 18 w 72" name="T6"/>
                  <a:gd fmla="*/ 44 h 46" name="T7"/>
                  <a:gd fmla="*/ 20 w 72" name="T8"/>
                  <a:gd fmla="*/ 38 h 46" name="T9"/>
                  <a:gd fmla="*/ 26 w 72" name="T10"/>
                  <a:gd fmla="*/ 36 h 46" name="T11"/>
                  <a:gd fmla="*/ 36 w 72" name="T12"/>
                  <a:gd fmla="*/ 38 h 46" name="T13"/>
                  <a:gd fmla="*/ 44 w 72" name="T14"/>
                  <a:gd fmla="*/ 38 h 46" name="T15"/>
                  <a:gd fmla="*/ 52 w 72" name="T16"/>
                  <a:gd fmla="*/ 38 h 46" name="T17"/>
                  <a:gd fmla="*/ 62 w 72" name="T18"/>
                  <a:gd fmla="*/ 34 h 46" name="T19"/>
                  <a:gd fmla="*/ 64 w 72" name="T20"/>
                  <a:gd fmla="*/ 34 h 46" name="T21"/>
                  <a:gd fmla="*/ 68 w 72" name="T22"/>
                  <a:gd fmla="*/ 34 h 46" name="T23"/>
                  <a:gd fmla="*/ 72 w 72" name="T24"/>
                  <a:gd fmla="*/ 28 h 46" name="T25"/>
                  <a:gd fmla="*/ 72 w 72" name="T26"/>
                  <a:gd fmla="*/ 24 h 46" name="T27"/>
                  <a:gd fmla="*/ 44 w 72" name="T28"/>
                  <a:gd fmla="*/ 6 h 46" name="T29"/>
                  <a:gd fmla="*/ 38 w 72" name="T30"/>
                  <a:gd fmla="*/ 8 h 46" name="T31"/>
                  <a:gd fmla="*/ 36 w 72" name="T32"/>
                  <a:gd fmla="*/ 10 h 46" name="T33"/>
                  <a:gd fmla="*/ 36 w 72" name="T34"/>
                  <a:gd fmla="*/ 8 h 46" name="T35"/>
                  <a:gd fmla="*/ 36 w 72" name="T36"/>
                  <a:gd fmla="*/ 6 h 46" name="T37"/>
                  <a:gd fmla="*/ 38 w 72" name="T38"/>
                  <a:gd fmla="*/ 2 h 46" name="T39"/>
                  <a:gd fmla="*/ 34 w 72" name="T40"/>
                  <a:gd fmla="*/ 0 h 46" name="T41"/>
                  <a:gd fmla="*/ 30 w 72" name="T42"/>
                  <a:gd fmla="*/ 0 h 46" name="T43"/>
                  <a:gd fmla="*/ 30 w 72" name="T44"/>
                  <a:gd fmla="*/ 2 h 46" name="T45"/>
                  <a:gd fmla="*/ 28 w 72" name="T46"/>
                  <a:gd fmla="*/ 2 h 46" name="T47"/>
                  <a:gd fmla="*/ 26 w 72" name="T48"/>
                  <a:gd fmla="*/ 2 h 46" name="T49"/>
                  <a:gd fmla="*/ 26 w 72" name="T50"/>
                  <a:gd fmla="*/ 6 h 46" name="T51"/>
                  <a:gd fmla="*/ 28 w 72" name="T52"/>
                  <a:gd fmla="*/ 6 h 46" name="T53"/>
                  <a:gd fmla="*/ 12 w 72" name="T54"/>
                  <a:gd fmla="*/ 26 h 46" name="T55"/>
                  <a:gd fmla="*/ 12 w 72" name="T56"/>
                  <a:gd fmla="*/ 32 h 46" name="T57"/>
                  <a:gd fmla="*/ 12 w 72" name="T58"/>
                  <a:gd fmla="*/ 36 h 46" name="T59"/>
                  <a:gd fmla="*/ 8 w 72" name="T60"/>
                  <a:gd fmla="*/ 42 h 46" name="T61"/>
                  <a:gd fmla="*/ 0 w 72" name="T62"/>
                  <a:gd fmla="*/ 46 h 46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46" w="72">
                    <a:moveTo>
                      <a:pt x="0" y="46"/>
                    </a:moveTo>
                    <a:lnTo>
                      <a:pt x="10" y="46"/>
                    </a:lnTo>
                    <a:lnTo>
                      <a:pt x="12" y="46"/>
                    </a:lnTo>
                    <a:lnTo>
                      <a:pt x="18" y="44"/>
                    </a:lnTo>
                    <a:lnTo>
                      <a:pt x="20" y="38"/>
                    </a:lnTo>
                    <a:lnTo>
                      <a:pt x="26" y="36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8"/>
                    </a:lnTo>
                    <a:lnTo>
                      <a:pt x="62" y="34"/>
                    </a:lnTo>
                    <a:lnTo>
                      <a:pt x="64" y="34"/>
                    </a:lnTo>
                    <a:lnTo>
                      <a:pt x="68" y="34"/>
                    </a:lnTo>
                    <a:lnTo>
                      <a:pt x="72" y="28"/>
                    </a:lnTo>
                    <a:lnTo>
                      <a:pt x="72" y="24"/>
                    </a:lnTo>
                    <a:lnTo>
                      <a:pt x="44" y="6"/>
                    </a:lnTo>
                    <a:lnTo>
                      <a:pt x="38" y="8"/>
                    </a:lnTo>
                    <a:lnTo>
                      <a:pt x="36" y="10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2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12" y="26"/>
                    </a:lnTo>
                    <a:lnTo>
                      <a:pt x="12" y="32"/>
                    </a:lnTo>
                    <a:lnTo>
                      <a:pt x="12" y="36"/>
                    </a:lnTo>
                    <a:lnTo>
                      <a:pt x="8" y="42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9" name="Freeform 1553"/>
              <p:cNvSpPr/>
              <p:nvPr/>
            </p:nvSpPr>
            <p:spPr bwMode="auto">
              <a:xfrm>
                <a:off x="2806700" y="1638300"/>
                <a:ext cx="168275" cy="114300"/>
              </a:xfrm>
              <a:custGeom>
                <a:gdLst>
                  <a:gd fmla="*/ 16 w 106" name="T0"/>
                  <a:gd fmla="*/ 34 h 72" name="T1"/>
                  <a:gd fmla="*/ 18 w 106" name="T2"/>
                  <a:gd fmla="*/ 38 h 72" name="T3"/>
                  <a:gd fmla="*/ 26 w 106" name="T4"/>
                  <a:gd fmla="*/ 40 h 72" name="T5"/>
                  <a:gd fmla="*/ 36 w 106" name="T6"/>
                  <a:gd fmla="*/ 40 h 72" name="T7"/>
                  <a:gd fmla="*/ 52 w 106" name="T8"/>
                  <a:gd fmla="*/ 36 h 72" name="T9"/>
                  <a:gd fmla="*/ 52 w 106" name="T10"/>
                  <a:gd fmla="*/ 40 h 72" name="T11"/>
                  <a:gd fmla="*/ 44 w 106" name="T12"/>
                  <a:gd fmla="*/ 40 h 72" name="T13"/>
                  <a:gd fmla="*/ 40 w 106" name="T14"/>
                  <a:gd fmla="*/ 44 h 72" name="T15"/>
                  <a:gd fmla="*/ 34 w 106" name="T16"/>
                  <a:gd fmla="*/ 46 h 72" name="T17"/>
                  <a:gd fmla="*/ 34 w 106" name="T18"/>
                  <a:gd fmla="*/ 50 h 72" name="T19"/>
                  <a:gd fmla="*/ 18 w 106" name="T20"/>
                  <a:gd fmla="*/ 56 h 72" name="T21"/>
                  <a:gd fmla="*/ 18 w 106" name="T22"/>
                  <a:gd fmla="*/ 62 h 72" name="T23"/>
                  <a:gd fmla="*/ 34 w 106" name="T24"/>
                  <a:gd fmla="*/ 64 h 72" name="T25"/>
                  <a:gd fmla="*/ 44 w 106" name="T26"/>
                  <a:gd fmla="*/ 64 h 72" name="T27"/>
                  <a:gd fmla="*/ 48 w 106" name="T28"/>
                  <a:gd fmla="*/ 68 h 72" name="T29"/>
                  <a:gd fmla="*/ 62 w 106" name="T30"/>
                  <a:gd fmla="*/ 68 h 72" name="T31"/>
                  <a:gd fmla="*/ 70 w 106" name="T32"/>
                  <a:gd fmla="*/ 72 h 72" name="T33"/>
                  <a:gd fmla="*/ 76 w 106" name="T34"/>
                  <a:gd fmla="*/ 68 h 72" name="T35"/>
                  <a:gd fmla="*/ 88 w 106" name="T36"/>
                  <a:gd fmla="*/ 66 h 72" name="T37"/>
                  <a:gd fmla="*/ 90 w 106" name="T38"/>
                  <a:gd fmla="*/ 66 h 72" name="T39"/>
                  <a:gd fmla="*/ 96 w 106" name="T40"/>
                  <a:gd fmla="*/ 66 h 72" name="T41"/>
                  <a:gd fmla="*/ 98 w 106" name="T42"/>
                  <a:gd fmla="*/ 64 h 72" name="T43"/>
                  <a:gd fmla="*/ 98 w 106" name="T44"/>
                  <a:gd fmla="*/ 58 h 72" name="T45"/>
                  <a:gd fmla="*/ 106 w 106" name="T46"/>
                  <a:gd fmla="*/ 54 h 72" name="T47"/>
                  <a:gd fmla="*/ 104 w 106" name="T48"/>
                  <a:gd fmla="*/ 46 h 72" name="T49"/>
                  <a:gd fmla="*/ 98 w 106" name="T50"/>
                  <a:gd fmla="*/ 44 h 72" name="T51"/>
                  <a:gd fmla="*/ 96 w 106" name="T52"/>
                  <a:gd fmla="*/ 40 h 72" name="T53"/>
                  <a:gd fmla="*/ 90 w 106" name="T54"/>
                  <a:gd fmla="*/ 50 h 72" name="T55"/>
                  <a:gd fmla="*/ 88 w 106" name="T56"/>
                  <a:gd fmla="*/ 50 h 72" name="T57"/>
                  <a:gd fmla="*/ 86 w 106" name="T58"/>
                  <a:gd fmla="*/ 50 h 72" name="T59"/>
                  <a:gd fmla="*/ 88 w 106" name="T60"/>
                  <a:gd fmla="*/ 38 h 72" name="T61"/>
                  <a:gd fmla="*/ 80 w 106" name="T62"/>
                  <a:gd fmla="*/ 34 h 72" name="T63"/>
                  <a:gd fmla="*/ 80 w 106" name="T64"/>
                  <a:gd fmla="*/ 38 h 72" name="T65"/>
                  <a:gd fmla="*/ 64 w 106" name="T66"/>
                  <a:gd fmla="*/ 40 h 72" name="T67"/>
                  <a:gd fmla="*/ 76 w 106" name="T68"/>
                  <a:gd fmla="*/ 36 h 72" name="T69"/>
                  <a:gd fmla="*/ 76 w 106" name="T70"/>
                  <a:gd fmla="*/ 26 h 72" name="T71"/>
                  <a:gd fmla="*/ 78 w 106" name="T72"/>
                  <a:gd fmla="*/ 26 h 72" name="T73"/>
                  <a:gd fmla="*/ 78 w 106" name="T74"/>
                  <a:gd fmla="*/ 22 h 72" name="T75"/>
                  <a:gd fmla="*/ 48 w 106" name="T76"/>
                  <a:gd fmla="*/ 0 h 72" name="T77"/>
                  <a:gd fmla="*/ 42 w 106" name="T78"/>
                  <a:gd fmla="*/ 8 h 72" name="T79"/>
                  <a:gd fmla="*/ 40 w 106" name="T80"/>
                  <a:gd fmla="*/ 10 h 72" name="T81"/>
                  <a:gd fmla="*/ 34 w 106" name="T82"/>
                  <a:gd fmla="*/ 12 h 72" name="T83"/>
                  <a:gd fmla="*/ 32 w 106" name="T84"/>
                  <a:gd fmla="*/ 12 h 72" name="T85"/>
                  <a:gd fmla="*/ 26 w 106" name="T86"/>
                  <a:gd fmla="*/ 12 h 72" name="T87"/>
                  <a:gd fmla="*/ 22 w 106" name="T88"/>
                  <a:gd fmla="*/ 28 h 72" name="T89"/>
                  <a:gd fmla="*/ 16 w 106" name="T90"/>
                  <a:gd fmla="*/ 28 h 72" name="T91"/>
                  <a:gd fmla="*/ 8 w 106" name="T92"/>
                  <a:gd fmla="*/ 28 h 72" name="T93"/>
                  <a:gd fmla="*/ 0 w 106" name="T94"/>
                  <a:gd fmla="*/ 34 h 72" name="T95"/>
                  <a:gd fmla="*/ 8 w 106" name="T96"/>
                  <a:gd fmla="*/ 34 h 72" name="T97"/>
                  <a:gd fmla="*/ 16 w 106" name="T98"/>
                  <a:gd fmla="*/ 34 h 72" name="T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b="b" l="0" r="r" t="0"/>
                <a:pathLst>
                  <a:path h="72" w="105">
                    <a:moveTo>
                      <a:pt x="16" y="34"/>
                    </a:moveTo>
                    <a:lnTo>
                      <a:pt x="18" y="38"/>
                    </a:lnTo>
                    <a:lnTo>
                      <a:pt x="26" y="40"/>
                    </a:lnTo>
                    <a:lnTo>
                      <a:pt x="36" y="40"/>
                    </a:lnTo>
                    <a:lnTo>
                      <a:pt x="52" y="36"/>
                    </a:lnTo>
                    <a:lnTo>
                      <a:pt x="52" y="40"/>
                    </a:lnTo>
                    <a:lnTo>
                      <a:pt x="44" y="40"/>
                    </a:lnTo>
                    <a:lnTo>
                      <a:pt x="40" y="44"/>
                    </a:lnTo>
                    <a:lnTo>
                      <a:pt x="34" y="46"/>
                    </a:lnTo>
                    <a:lnTo>
                      <a:pt x="34" y="50"/>
                    </a:lnTo>
                    <a:lnTo>
                      <a:pt x="18" y="56"/>
                    </a:lnTo>
                    <a:lnTo>
                      <a:pt x="18" y="62"/>
                    </a:lnTo>
                    <a:lnTo>
                      <a:pt x="34" y="64"/>
                    </a:lnTo>
                    <a:lnTo>
                      <a:pt x="44" y="64"/>
                    </a:lnTo>
                    <a:lnTo>
                      <a:pt x="48" y="68"/>
                    </a:lnTo>
                    <a:lnTo>
                      <a:pt x="62" y="68"/>
                    </a:lnTo>
                    <a:lnTo>
                      <a:pt x="70" y="72"/>
                    </a:lnTo>
                    <a:lnTo>
                      <a:pt x="76" y="68"/>
                    </a:lnTo>
                    <a:lnTo>
                      <a:pt x="88" y="66"/>
                    </a:lnTo>
                    <a:lnTo>
                      <a:pt x="90" y="66"/>
                    </a:lnTo>
                    <a:lnTo>
                      <a:pt x="96" y="66"/>
                    </a:lnTo>
                    <a:lnTo>
                      <a:pt x="98" y="64"/>
                    </a:lnTo>
                    <a:lnTo>
                      <a:pt x="98" y="58"/>
                    </a:lnTo>
                    <a:lnTo>
                      <a:pt x="106" y="54"/>
                    </a:lnTo>
                    <a:lnTo>
                      <a:pt x="104" y="46"/>
                    </a:lnTo>
                    <a:lnTo>
                      <a:pt x="98" y="44"/>
                    </a:lnTo>
                    <a:lnTo>
                      <a:pt x="96" y="40"/>
                    </a:lnTo>
                    <a:lnTo>
                      <a:pt x="90" y="50"/>
                    </a:lnTo>
                    <a:lnTo>
                      <a:pt x="88" y="50"/>
                    </a:lnTo>
                    <a:lnTo>
                      <a:pt x="86" y="50"/>
                    </a:lnTo>
                    <a:lnTo>
                      <a:pt x="88" y="38"/>
                    </a:lnTo>
                    <a:lnTo>
                      <a:pt x="80" y="34"/>
                    </a:lnTo>
                    <a:lnTo>
                      <a:pt x="80" y="38"/>
                    </a:lnTo>
                    <a:lnTo>
                      <a:pt x="64" y="40"/>
                    </a:lnTo>
                    <a:lnTo>
                      <a:pt x="76" y="36"/>
                    </a:lnTo>
                    <a:lnTo>
                      <a:pt x="76" y="26"/>
                    </a:lnTo>
                    <a:lnTo>
                      <a:pt x="78" y="26"/>
                    </a:lnTo>
                    <a:lnTo>
                      <a:pt x="78" y="22"/>
                    </a:lnTo>
                    <a:lnTo>
                      <a:pt x="48" y="0"/>
                    </a:lnTo>
                    <a:lnTo>
                      <a:pt x="42" y="8"/>
                    </a:lnTo>
                    <a:lnTo>
                      <a:pt x="40" y="10"/>
                    </a:lnTo>
                    <a:lnTo>
                      <a:pt x="34" y="12"/>
                    </a:lnTo>
                    <a:lnTo>
                      <a:pt x="32" y="12"/>
                    </a:lnTo>
                    <a:lnTo>
                      <a:pt x="26" y="12"/>
                    </a:lnTo>
                    <a:lnTo>
                      <a:pt x="22" y="28"/>
                    </a:lnTo>
                    <a:lnTo>
                      <a:pt x="16" y="28"/>
                    </a:lnTo>
                    <a:lnTo>
                      <a:pt x="8" y="28"/>
                    </a:lnTo>
                    <a:lnTo>
                      <a:pt x="0" y="34"/>
                    </a:lnTo>
                    <a:lnTo>
                      <a:pt x="8" y="34"/>
                    </a:lnTo>
                    <a:lnTo>
                      <a:pt x="16" y="3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0" name="Freeform 1554"/>
              <p:cNvSpPr/>
              <p:nvPr/>
            </p:nvSpPr>
            <p:spPr bwMode="auto">
              <a:xfrm>
                <a:off x="2784475" y="1698625"/>
                <a:ext cx="47625" cy="31750"/>
              </a:xfrm>
              <a:custGeom>
                <a:gdLst>
                  <a:gd fmla="*/ 0 w 30" name="T0"/>
                  <a:gd fmla="*/ 20 h 20" name="T1"/>
                  <a:gd fmla="*/ 30 w 30" name="T2"/>
                  <a:gd fmla="*/ 18 h 20" name="T3"/>
                  <a:gd fmla="*/ 30 w 30" name="T4"/>
                  <a:gd fmla="*/ 16 h 20" name="T5"/>
                  <a:gd fmla="*/ 30 w 30" name="T6"/>
                  <a:gd fmla="*/ 12 h 20" name="T7"/>
                  <a:gd fmla="*/ 30 w 30" name="T8"/>
                  <a:gd fmla="*/ 10 h 20" name="T9"/>
                  <a:gd fmla="*/ 22 w 30" name="T10"/>
                  <a:gd fmla="*/ 6 h 20" name="T11"/>
                  <a:gd fmla="*/ 18 w 30" name="T12"/>
                  <a:gd fmla="*/ 2 h 20" name="T13"/>
                  <a:gd fmla="*/ 2 w 30" name="T14"/>
                  <a:gd fmla="*/ 0 h 20" name="T15"/>
                  <a:gd fmla="*/ 0 w 30" name="T16"/>
                  <a:gd fmla="*/ 12 h 20" name="T17"/>
                  <a:gd fmla="*/ 0 w 30" name="T18"/>
                  <a:gd fmla="*/ 20 h 2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0" w="30">
                    <a:moveTo>
                      <a:pt x="0" y="20"/>
                    </a:moveTo>
                    <a:lnTo>
                      <a:pt x="30" y="18"/>
                    </a:lnTo>
                    <a:lnTo>
                      <a:pt x="30" y="16"/>
                    </a:lnTo>
                    <a:lnTo>
                      <a:pt x="30" y="12"/>
                    </a:lnTo>
                    <a:lnTo>
                      <a:pt x="30" y="10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2" y="0"/>
                    </a:lnTo>
                    <a:lnTo>
                      <a:pt x="0" y="12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1" name="Freeform 1555"/>
              <p:cNvSpPr/>
              <p:nvPr/>
            </p:nvSpPr>
            <p:spPr bwMode="auto">
              <a:xfrm>
                <a:off x="1936750" y="1679575"/>
                <a:ext cx="9525" cy="6350"/>
              </a:xfrm>
              <a:custGeom>
                <a:gdLst>
                  <a:gd fmla="*/ 0 w 6" name="T0"/>
                  <a:gd fmla="*/ 0 h 4" name="T1"/>
                  <a:gd fmla="*/ 0 w 6" name="T2"/>
                  <a:gd fmla="*/ 4 h 4" name="T3"/>
                  <a:gd fmla="*/ 6 w 6" name="T4"/>
                  <a:gd fmla="*/ 4 h 4" name="T5"/>
                  <a:gd fmla="*/ 2 w 6" name="T6"/>
                  <a:gd fmla="*/ 2 h 4" name="T7"/>
                  <a:gd fmla="*/ 2 w 6" name="T8"/>
                  <a:gd fmla="*/ 0 h 4" name="T9"/>
                  <a:gd fmla="*/ 0 w 6" name="T10"/>
                  <a:gd fmla="*/ 0 h 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" w="6">
                    <a:moveTo>
                      <a:pt x="0" y="0"/>
                    </a:moveTo>
                    <a:lnTo>
                      <a:pt x="0" y="4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2" name="Freeform 1556"/>
              <p:cNvSpPr/>
              <p:nvPr/>
            </p:nvSpPr>
            <p:spPr bwMode="auto">
              <a:xfrm>
                <a:off x="1847850" y="1695450"/>
                <a:ext cx="15875" cy="15875"/>
              </a:xfrm>
              <a:custGeom>
                <a:gdLst>
                  <a:gd fmla="*/ 2 w 10" name="T0"/>
                  <a:gd fmla="*/ 0 h 10" name="T1"/>
                  <a:gd fmla="*/ 0 w 10" name="T2"/>
                  <a:gd fmla="*/ 2 h 10" name="T3"/>
                  <a:gd fmla="*/ 0 w 10" name="T4"/>
                  <a:gd fmla="*/ 8 h 10" name="T5"/>
                  <a:gd fmla="*/ 10 w 10" name="T6"/>
                  <a:gd fmla="*/ 10 h 10" name="T7"/>
                  <a:gd fmla="*/ 8 w 10" name="T8"/>
                  <a:gd fmla="*/ 2 h 10" name="T9"/>
                  <a:gd fmla="*/ 4 w 10" name="T10"/>
                  <a:gd fmla="*/ 2 h 10" name="T11"/>
                  <a:gd fmla="*/ 2 w 10" name="T12"/>
                  <a:gd fmla="*/ 0 h 1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" w="10">
                    <a:moveTo>
                      <a:pt x="2" y="0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10" y="10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3" name="Freeform 1557"/>
              <p:cNvSpPr>
                <a:spLocks noEditPoints="1"/>
              </p:cNvSpPr>
              <p:nvPr/>
            </p:nvSpPr>
            <p:spPr bwMode="auto">
              <a:xfrm>
                <a:off x="1851025" y="1844675"/>
                <a:ext cx="371475" cy="295275"/>
              </a:xfrm>
              <a:custGeom>
                <a:gdLst>
                  <a:gd fmla="*/ 12 w 234" name="T0"/>
                  <a:gd fmla="*/ 134 h 186" name="T1"/>
                  <a:gd fmla="*/ 0 w 234" name="T2"/>
                  <a:gd fmla="*/ 146 h 186" name="T3"/>
                  <a:gd fmla="*/ 10 w 234" name="T4"/>
                  <a:gd fmla="*/ 150 h 186" name="T5"/>
                  <a:gd fmla="*/ 18 w 234" name="T6"/>
                  <a:gd fmla="*/ 154 h 186" name="T7"/>
                  <a:gd fmla="*/ 28 w 234" name="T8"/>
                  <a:gd fmla="*/ 150 h 186" name="T9"/>
                  <a:gd fmla="*/ 34 w 234" name="T10"/>
                  <a:gd fmla="*/ 162 h 186" name="T11"/>
                  <a:gd fmla="*/ 42 w 234" name="T12"/>
                  <a:gd fmla="*/ 168 h 186" name="T13"/>
                  <a:gd fmla="*/ 28 w 234" name="T14"/>
                  <a:gd fmla="*/ 172 h 186" name="T15"/>
                  <a:gd fmla="*/ 26 w 234" name="T16"/>
                  <a:gd fmla="*/ 180 h 186" name="T17"/>
                  <a:gd fmla="*/ 56 w 234" name="T18"/>
                  <a:gd fmla="*/ 178 h 186" name="T19"/>
                  <a:gd fmla="*/ 78 w 234" name="T20"/>
                  <a:gd fmla="*/ 182 h 186" name="T21"/>
                  <a:gd fmla="*/ 80 w 234" name="T22"/>
                  <a:gd fmla="*/ 172 h 186" name="T23"/>
                  <a:gd fmla="*/ 84 w 234" name="T24"/>
                  <a:gd fmla="*/ 178 h 186" name="T25"/>
                  <a:gd fmla="*/ 88 w 234" name="T26"/>
                  <a:gd fmla="*/ 170 h 186" name="T27"/>
                  <a:gd fmla="*/ 72 w 234" name="T28"/>
                  <a:gd fmla="*/ 164 h 186" name="T29"/>
                  <a:gd fmla="*/ 60 w 234" name="T30"/>
                  <a:gd fmla="*/ 134 h 186" name="T31"/>
                  <a:gd fmla="*/ 62 w 234" name="T32"/>
                  <a:gd fmla="*/ 124 h 186" name="T33"/>
                  <a:gd fmla="*/ 62 w 234" name="T34"/>
                  <a:gd fmla="*/ 100 h 186" name="T35"/>
                  <a:gd fmla="*/ 60 w 234" name="T36"/>
                  <a:gd fmla="*/ 96 h 186" name="T37"/>
                  <a:gd fmla="*/ 70 w 234" name="T38"/>
                  <a:gd fmla="*/ 100 h 186" name="T39"/>
                  <a:gd fmla="*/ 74 w 234" name="T40"/>
                  <a:gd fmla="*/ 92 h 186" name="T41"/>
                  <a:gd fmla="*/ 78 w 234" name="T42"/>
                  <a:gd fmla="*/ 88 h 186" name="T43"/>
                  <a:gd fmla="*/ 82 w 234" name="T44"/>
                  <a:gd fmla="*/ 88 h 186" name="T45"/>
                  <a:gd fmla="*/ 84 w 234" name="T46"/>
                  <a:gd fmla="*/ 78 h 186" name="T47"/>
                  <a:gd fmla="*/ 96 w 234" name="T48"/>
                  <a:gd fmla="*/ 78 h 186" name="T49"/>
                  <a:gd fmla="*/ 106 w 234" name="T50"/>
                  <a:gd fmla="*/ 62 h 186" name="T51"/>
                  <a:gd fmla="*/ 128 w 234" name="T52"/>
                  <a:gd fmla="*/ 52 h 186" name="T53"/>
                  <a:gd fmla="*/ 146 w 234" name="T54"/>
                  <a:gd fmla="*/ 44 h 186" name="T55"/>
                  <a:gd fmla="*/ 172 w 234" name="T56"/>
                  <a:gd fmla="*/ 40 h 186" name="T57"/>
                  <a:gd fmla="*/ 210 w 234" name="T58"/>
                  <a:gd fmla="*/ 26 h 186" name="T59"/>
                  <a:gd fmla="*/ 218 w 234" name="T60"/>
                  <a:gd fmla="*/ 0 h 186" name="T61"/>
                  <a:gd fmla="*/ 202 w 234" name="T62"/>
                  <a:gd fmla="*/ 10 h 186" name="T63"/>
                  <a:gd fmla="*/ 180 w 234" name="T64"/>
                  <a:gd fmla="*/ 22 h 186" name="T65"/>
                  <a:gd fmla="*/ 162 w 234" name="T66"/>
                  <a:gd fmla="*/ 24 h 186" name="T67"/>
                  <a:gd fmla="*/ 156 w 234" name="T68"/>
                  <a:gd fmla="*/ 22 h 186" name="T69"/>
                  <a:gd fmla="*/ 146 w 234" name="T70"/>
                  <a:gd fmla="*/ 22 h 186" name="T71"/>
                  <a:gd fmla="*/ 138 w 234" name="T72"/>
                  <a:gd fmla="*/ 26 h 186" name="T73"/>
                  <a:gd fmla="*/ 112 w 234" name="T74"/>
                  <a:gd fmla="*/ 32 h 186" name="T75"/>
                  <a:gd fmla="*/ 98 w 234" name="T76"/>
                  <a:gd fmla="*/ 36 h 186" name="T77"/>
                  <a:gd fmla="*/ 74 w 234" name="T78"/>
                  <a:gd fmla="*/ 42 h 186" name="T79"/>
                  <a:gd fmla="*/ 66 w 234" name="T80"/>
                  <a:gd fmla="*/ 46 h 186" name="T81"/>
                  <a:gd fmla="*/ 60 w 234" name="T82"/>
                  <a:gd fmla="*/ 50 h 186" name="T83"/>
                  <a:gd fmla="*/ 56 w 234" name="T84"/>
                  <a:gd fmla="*/ 54 h 186" name="T85"/>
                  <a:gd fmla="*/ 56 w 234" name="T86"/>
                  <a:gd fmla="*/ 60 h 186" name="T87"/>
                  <a:gd fmla="*/ 46 w 234" name="T88"/>
                  <a:gd fmla="*/ 64 h 186" name="T89"/>
                  <a:gd fmla="*/ 44 w 234" name="T90"/>
                  <a:gd fmla="*/ 70 h 186" name="T91"/>
                  <a:gd fmla="*/ 30 w 234" name="T92"/>
                  <a:gd fmla="*/ 76 h 186" name="T93"/>
                  <a:gd fmla="*/ 20 w 234" name="T94"/>
                  <a:gd fmla="*/ 80 h 186" name="T95"/>
                  <a:gd fmla="*/ 30 w 234" name="T96"/>
                  <a:gd fmla="*/ 90 h 186" name="T97"/>
                  <a:gd fmla="*/ 34 w 234" name="T98"/>
                  <a:gd fmla="*/ 98 h 186" name="T99"/>
                  <a:gd fmla="*/ 12 w 234" name="T100"/>
                  <a:gd fmla="*/ 108 h 186" name="T101"/>
                  <a:gd fmla="*/ 12 w 234" name="T102"/>
                  <a:gd fmla="*/ 122 h 186" name="T103"/>
                  <a:gd fmla="*/ 16 w 234" name="T104"/>
                  <a:gd fmla="*/ 126 h 186" name="T105"/>
                  <a:gd fmla="*/ 46 w 234" name="T106"/>
                  <a:gd fmla="*/ 96 h 186" name="T107"/>
                  <a:gd fmla="*/ 44 w 234" name="T108"/>
                  <a:gd fmla="*/ 96 h 186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186" w="234">
                    <a:moveTo>
                      <a:pt x="10" y="128"/>
                    </a:moveTo>
                    <a:lnTo>
                      <a:pt x="12" y="132"/>
                    </a:lnTo>
                    <a:lnTo>
                      <a:pt x="12" y="134"/>
                    </a:lnTo>
                    <a:lnTo>
                      <a:pt x="6" y="136"/>
                    </a:lnTo>
                    <a:lnTo>
                      <a:pt x="0" y="140"/>
                    </a:lnTo>
                    <a:lnTo>
                      <a:pt x="0" y="146"/>
                    </a:lnTo>
                    <a:lnTo>
                      <a:pt x="2" y="158"/>
                    </a:lnTo>
                    <a:lnTo>
                      <a:pt x="8" y="158"/>
                    </a:lnTo>
                    <a:lnTo>
                      <a:pt x="10" y="150"/>
                    </a:lnTo>
                    <a:lnTo>
                      <a:pt x="12" y="150"/>
                    </a:lnTo>
                    <a:lnTo>
                      <a:pt x="16" y="152"/>
                    </a:lnTo>
                    <a:lnTo>
                      <a:pt x="18" y="154"/>
                    </a:lnTo>
                    <a:lnTo>
                      <a:pt x="20" y="152"/>
                    </a:lnTo>
                    <a:lnTo>
                      <a:pt x="20" y="150"/>
                    </a:lnTo>
                    <a:lnTo>
                      <a:pt x="28" y="150"/>
                    </a:lnTo>
                    <a:lnTo>
                      <a:pt x="28" y="154"/>
                    </a:lnTo>
                    <a:lnTo>
                      <a:pt x="28" y="162"/>
                    </a:lnTo>
                    <a:lnTo>
                      <a:pt x="34" y="162"/>
                    </a:lnTo>
                    <a:lnTo>
                      <a:pt x="36" y="162"/>
                    </a:lnTo>
                    <a:lnTo>
                      <a:pt x="42" y="160"/>
                    </a:lnTo>
                    <a:lnTo>
                      <a:pt x="42" y="168"/>
                    </a:lnTo>
                    <a:lnTo>
                      <a:pt x="36" y="168"/>
                    </a:lnTo>
                    <a:lnTo>
                      <a:pt x="28" y="168"/>
                    </a:lnTo>
                    <a:lnTo>
                      <a:pt x="28" y="172"/>
                    </a:lnTo>
                    <a:lnTo>
                      <a:pt x="34" y="172"/>
                    </a:lnTo>
                    <a:lnTo>
                      <a:pt x="34" y="176"/>
                    </a:lnTo>
                    <a:lnTo>
                      <a:pt x="26" y="180"/>
                    </a:lnTo>
                    <a:lnTo>
                      <a:pt x="44" y="180"/>
                    </a:lnTo>
                    <a:lnTo>
                      <a:pt x="52" y="186"/>
                    </a:lnTo>
                    <a:lnTo>
                      <a:pt x="56" y="178"/>
                    </a:lnTo>
                    <a:lnTo>
                      <a:pt x="60" y="180"/>
                    </a:lnTo>
                    <a:lnTo>
                      <a:pt x="62" y="182"/>
                    </a:lnTo>
                    <a:lnTo>
                      <a:pt x="78" y="182"/>
                    </a:lnTo>
                    <a:lnTo>
                      <a:pt x="74" y="178"/>
                    </a:lnTo>
                    <a:lnTo>
                      <a:pt x="72" y="172"/>
                    </a:lnTo>
                    <a:lnTo>
                      <a:pt x="80" y="172"/>
                    </a:lnTo>
                    <a:lnTo>
                      <a:pt x="82" y="176"/>
                    </a:lnTo>
                    <a:lnTo>
                      <a:pt x="82" y="178"/>
                    </a:lnTo>
                    <a:lnTo>
                      <a:pt x="84" y="178"/>
                    </a:lnTo>
                    <a:lnTo>
                      <a:pt x="96" y="176"/>
                    </a:lnTo>
                    <a:lnTo>
                      <a:pt x="96" y="170"/>
                    </a:lnTo>
                    <a:lnTo>
                      <a:pt x="88" y="170"/>
                    </a:lnTo>
                    <a:lnTo>
                      <a:pt x="82" y="170"/>
                    </a:lnTo>
                    <a:lnTo>
                      <a:pt x="78" y="168"/>
                    </a:lnTo>
                    <a:lnTo>
                      <a:pt x="72" y="164"/>
                    </a:lnTo>
                    <a:lnTo>
                      <a:pt x="66" y="154"/>
                    </a:lnTo>
                    <a:lnTo>
                      <a:pt x="62" y="144"/>
                    </a:lnTo>
                    <a:lnTo>
                      <a:pt x="60" y="134"/>
                    </a:lnTo>
                    <a:lnTo>
                      <a:pt x="64" y="132"/>
                    </a:lnTo>
                    <a:lnTo>
                      <a:pt x="62" y="126"/>
                    </a:lnTo>
                    <a:lnTo>
                      <a:pt x="62" y="124"/>
                    </a:lnTo>
                    <a:lnTo>
                      <a:pt x="70" y="108"/>
                    </a:lnTo>
                    <a:lnTo>
                      <a:pt x="70" y="104"/>
                    </a:lnTo>
                    <a:lnTo>
                      <a:pt x="62" y="100"/>
                    </a:lnTo>
                    <a:lnTo>
                      <a:pt x="56" y="98"/>
                    </a:lnTo>
                    <a:lnTo>
                      <a:pt x="54" y="98"/>
                    </a:lnTo>
                    <a:lnTo>
                      <a:pt x="60" y="96"/>
                    </a:lnTo>
                    <a:lnTo>
                      <a:pt x="62" y="98"/>
                    </a:lnTo>
                    <a:lnTo>
                      <a:pt x="62" y="100"/>
                    </a:lnTo>
                    <a:lnTo>
                      <a:pt x="70" y="100"/>
                    </a:lnTo>
                    <a:lnTo>
                      <a:pt x="74" y="98"/>
                    </a:lnTo>
                    <a:lnTo>
                      <a:pt x="74" y="96"/>
                    </a:lnTo>
                    <a:lnTo>
                      <a:pt x="74" y="92"/>
                    </a:lnTo>
                    <a:lnTo>
                      <a:pt x="74" y="90"/>
                    </a:lnTo>
                    <a:lnTo>
                      <a:pt x="74" y="88"/>
                    </a:lnTo>
                    <a:lnTo>
                      <a:pt x="78" y="88"/>
                    </a:lnTo>
                    <a:lnTo>
                      <a:pt x="78" y="90"/>
                    </a:lnTo>
                    <a:lnTo>
                      <a:pt x="82" y="90"/>
                    </a:lnTo>
                    <a:lnTo>
                      <a:pt x="82" y="88"/>
                    </a:lnTo>
                    <a:lnTo>
                      <a:pt x="80" y="82"/>
                    </a:lnTo>
                    <a:lnTo>
                      <a:pt x="88" y="82"/>
                    </a:lnTo>
                    <a:lnTo>
                      <a:pt x="84" y="78"/>
                    </a:lnTo>
                    <a:lnTo>
                      <a:pt x="84" y="76"/>
                    </a:lnTo>
                    <a:lnTo>
                      <a:pt x="88" y="72"/>
                    </a:lnTo>
                    <a:lnTo>
                      <a:pt x="96" y="78"/>
                    </a:lnTo>
                    <a:lnTo>
                      <a:pt x="98" y="68"/>
                    </a:lnTo>
                    <a:lnTo>
                      <a:pt x="102" y="68"/>
                    </a:lnTo>
                    <a:lnTo>
                      <a:pt x="106" y="62"/>
                    </a:lnTo>
                    <a:lnTo>
                      <a:pt x="108" y="58"/>
                    </a:lnTo>
                    <a:lnTo>
                      <a:pt x="126" y="58"/>
                    </a:lnTo>
                    <a:lnTo>
                      <a:pt x="128" y="52"/>
                    </a:lnTo>
                    <a:lnTo>
                      <a:pt x="134" y="44"/>
                    </a:lnTo>
                    <a:lnTo>
                      <a:pt x="142" y="44"/>
                    </a:lnTo>
                    <a:lnTo>
                      <a:pt x="146" y="44"/>
                    </a:lnTo>
                    <a:lnTo>
                      <a:pt x="160" y="44"/>
                    </a:lnTo>
                    <a:lnTo>
                      <a:pt x="170" y="36"/>
                    </a:lnTo>
                    <a:lnTo>
                      <a:pt x="172" y="40"/>
                    </a:lnTo>
                    <a:lnTo>
                      <a:pt x="174" y="42"/>
                    </a:lnTo>
                    <a:lnTo>
                      <a:pt x="182" y="34"/>
                    </a:lnTo>
                    <a:lnTo>
                      <a:pt x="210" y="26"/>
                    </a:lnTo>
                    <a:lnTo>
                      <a:pt x="234" y="18"/>
                    </a:lnTo>
                    <a:lnTo>
                      <a:pt x="228" y="0"/>
                    </a:lnTo>
                    <a:lnTo>
                      <a:pt x="218" y="0"/>
                    </a:lnTo>
                    <a:lnTo>
                      <a:pt x="212" y="6"/>
                    </a:lnTo>
                    <a:lnTo>
                      <a:pt x="206" y="10"/>
                    </a:lnTo>
                    <a:lnTo>
                      <a:pt x="202" y="10"/>
                    </a:lnTo>
                    <a:lnTo>
                      <a:pt x="200" y="8"/>
                    </a:lnTo>
                    <a:lnTo>
                      <a:pt x="190" y="16"/>
                    </a:lnTo>
                    <a:lnTo>
                      <a:pt x="180" y="22"/>
                    </a:lnTo>
                    <a:lnTo>
                      <a:pt x="172" y="22"/>
                    </a:lnTo>
                    <a:lnTo>
                      <a:pt x="166" y="22"/>
                    </a:lnTo>
                    <a:lnTo>
                      <a:pt x="162" y="24"/>
                    </a:lnTo>
                    <a:lnTo>
                      <a:pt x="160" y="26"/>
                    </a:lnTo>
                    <a:lnTo>
                      <a:pt x="160" y="22"/>
                    </a:lnTo>
                    <a:lnTo>
                      <a:pt x="156" y="22"/>
                    </a:lnTo>
                    <a:lnTo>
                      <a:pt x="154" y="24"/>
                    </a:lnTo>
                    <a:lnTo>
                      <a:pt x="152" y="24"/>
                    </a:lnTo>
                    <a:lnTo>
                      <a:pt x="146" y="22"/>
                    </a:lnTo>
                    <a:lnTo>
                      <a:pt x="144" y="18"/>
                    </a:lnTo>
                    <a:lnTo>
                      <a:pt x="138" y="18"/>
                    </a:lnTo>
                    <a:lnTo>
                      <a:pt x="138" y="26"/>
                    </a:lnTo>
                    <a:lnTo>
                      <a:pt x="126" y="26"/>
                    </a:lnTo>
                    <a:lnTo>
                      <a:pt x="112" y="26"/>
                    </a:lnTo>
                    <a:lnTo>
                      <a:pt x="112" y="32"/>
                    </a:lnTo>
                    <a:lnTo>
                      <a:pt x="108" y="32"/>
                    </a:lnTo>
                    <a:lnTo>
                      <a:pt x="102" y="32"/>
                    </a:lnTo>
                    <a:lnTo>
                      <a:pt x="98" y="36"/>
                    </a:lnTo>
                    <a:lnTo>
                      <a:pt x="96" y="42"/>
                    </a:lnTo>
                    <a:lnTo>
                      <a:pt x="84" y="42"/>
                    </a:lnTo>
                    <a:lnTo>
                      <a:pt x="74" y="42"/>
                    </a:lnTo>
                    <a:lnTo>
                      <a:pt x="72" y="44"/>
                    </a:lnTo>
                    <a:lnTo>
                      <a:pt x="72" y="46"/>
                    </a:lnTo>
                    <a:lnTo>
                      <a:pt x="66" y="46"/>
                    </a:lnTo>
                    <a:lnTo>
                      <a:pt x="64" y="46"/>
                    </a:lnTo>
                    <a:lnTo>
                      <a:pt x="62" y="44"/>
                    </a:lnTo>
                    <a:lnTo>
                      <a:pt x="60" y="50"/>
                    </a:lnTo>
                    <a:lnTo>
                      <a:pt x="62" y="50"/>
                    </a:lnTo>
                    <a:lnTo>
                      <a:pt x="62" y="52"/>
                    </a:lnTo>
                    <a:lnTo>
                      <a:pt x="56" y="54"/>
                    </a:lnTo>
                    <a:lnTo>
                      <a:pt x="56" y="58"/>
                    </a:lnTo>
                    <a:lnTo>
                      <a:pt x="62" y="60"/>
                    </a:lnTo>
                    <a:lnTo>
                      <a:pt x="56" y="60"/>
                    </a:lnTo>
                    <a:lnTo>
                      <a:pt x="54" y="60"/>
                    </a:lnTo>
                    <a:lnTo>
                      <a:pt x="52" y="58"/>
                    </a:lnTo>
                    <a:lnTo>
                      <a:pt x="46" y="64"/>
                    </a:lnTo>
                    <a:lnTo>
                      <a:pt x="46" y="62"/>
                    </a:lnTo>
                    <a:lnTo>
                      <a:pt x="44" y="62"/>
                    </a:lnTo>
                    <a:lnTo>
                      <a:pt x="44" y="70"/>
                    </a:lnTo>
                    <a:lnTo>
                      <a:pt x="42" y="70"/>
                    </a:lnTo>
                    <a:lnTo>
                      <a:pt x="34" y="72"/>
                    </a:lnTo>
                    <a:lnTo>
                      <a:pt x="30" y="76"/>
                    </a:lnTo>
                    <a:lnTo>
                      <a:pt x="28" y="80"/>
                    </a:lnTo>
                    <a:lnTo>
                      <a:pt x="26" y="78"/>
                    </a:lnTo>
                    <a:lnTo>
                      <a:pt x="20" y="80"/>
                    </a:lnTo>
                    <a:lnTo>
                      <a:pt x="20" y="82"/>
                    </a:lnTo>
                    <a:lnTo>
                      <a:pt x="30" y="88"/>
                    </a:lnTo>
                    <a:lnTo>
                      <a:pt x="30" y="90"/>
                    </a:lnTo>
                    <a:lnTo>
                      <a:pt x="26" y="96"/>
                    </a:lnTo>
                    <a:lnTo>
                      <a:pt x="30" y="96"/>
                    </a:lnTo>
                    <a:lnTo>
                      <a:pt x="34" y="98"/>
                    </a:lnTo>
                    <a:lnTo>
                      <a:pt x="34" y="100"/>
                    </a:lnTo>
                    <a:lnTo>
                      <a:pt x="26" y="104"/>
                    </a:lnTo>
                    <a:lnTo>
                      <a:pt x="12" y="108"/>
                    </a:lnTo>
                    <a:lnTo>
                      <a:pt x="16" y="118"/>
                    </a:lnTo>
                    <a:lnTo>
                      <a:pt x="16" y="122"/>
                    </a:lnTo>
                    <a:lnTo>
                      <a:pt x="12" y="122"/>
                    </a:lnTo>
                    <a:lnTo>
                      <a:pt x="12" y="124"/>
                    </a:lnTo>
                    <a:lnTo>
                      <a:pt x="16" y="124"/>
                    </a:lnTo>
                    <a:lnTo>
                      <a:pt x="16" y="126"/>
                    </a:lnTo>
                    <a:lnTo>
                      <a:pt x="10" y="128"/>
                    </a:lnTo>
                    <a:close/>
                    <a:moveTo>
                      <a:pt x="44" y="96"/>
                    </a:moveTo>
                    <a:lnTo>
                      <a:pt x="46" y="96"/>
                    </a:lnTo>
                    <a:lnTo>
                      <a:pt x="48" y="98"/>
                    </a:lnTo>
                    <a:lnTo>
                      <a:pt x="44" y="98"/>
                    </a:lnTo>
                    <a:lnTo>
                      <a:pt x="44" y="9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4" name="Freeform 1558"/>
              <p:cNvSpPr/>
              <p:nvPr/>
            </p:nvSpPr>
            <p:spPr bwMode="auto">
              <a:xfrm>
                <a:off x="2019300" y="2139950"/>
                <a:ext cx="38100" cy="28575"/>
              </a:xfrm>
              <a:custGeom>
                <a:gdLst>
                  <a:gd fmla="*/ 18 w 24" name="T0"/>
                  <a:gd fmla="*/ 18 h 18" name="T1"/>
                  <a:gd fmla="*/ 24 w 24" name="T2"/>
                  <a:gd fmla="*/ 18 h 18" name="T3"/>
                  <a:gd fmla="*/ 24 w 24" name="T4"/>
                  <a:gd fmla="*/ 10 h 18" name="T5"/>
                  <a:gd fmla="*/ 6 w 24" name="T6"/>
                  <a:gd fmla="*/ 0 h 18" name="T7"/>
                  <a:gd fmla="*/ 4 w 24" name="T8"/>
                  <a:gd fmla="*/ 0 h 18" name="T9"/>
                  <a:gd fmla="*/ 0 w 24" name="T10"/>
                  <a:gd fmla="*/ 0 h 18" name="T11"/>
                  <a:gd fmla="*/ 0 w 24" name="T12"/>
                  <a:gd fmla="*/ 4 h 18" name="T13"/>
                  <a:gd fmla="*/ 0 w 24" name="T14"/>
                  <a:gd fmla="*/ 12 h 18" name="T15"/>
                  <a:gd fmla="*/ 6 w 24" name="T16"/>
                  <a:gd fmla="*/ 12 h 18" name="T17"/>
                  <a:gd fmla="*/ 12 w 24" name="T18"/>
                  <a:gd fmla="*/ 14 h 18" name="T19"/>
                  <a:gd fmla="*/ 12 w 24" name="T20"/>
                  <a:gd fmla="*/ 18 h 18" name="T21"/>
                  <a:gd fmla="*/ 18 w 24" name="T22"/>
                  <a:gd fmla="*/ 18 h 1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8" w="24">
                    <a:moveTo>
                      <a:pt x="18" y="18"/>
                    </a:moveTo>
                    <a:lnTo>
                      <a:pt x="24" y="18"/>
                    </a:lnTo>
                    <a:lnTo>
                      <a:pt x="24" y="1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4"/>
                    </a:lnTo>
                    <a:lnTo>
                      <a:pt x="12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5" name="Rectangle 1559"/>
              <p:cNvSpPr>
                <a:spLocks noChangeArrowheads="1"/>
              </p:cNvSpPr>
              <p:nvPr/>
            </p:nvSpPr>
            <p:spPr bwMode="auto">
              <a:xfrm>
                <a:off x="1911350" y="1666875"/>
                <a:ext cx="6350" cy="3175"/>
              </a:xfrm>
              <a:prstGeom prst="rect">
                <a:avLst/>
              </a:pr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6" name="Freeform 1560"/>
              <p:cNvSpPr/>
              <p:nvPr/>
            </p:nvSpPr>
            <p:spPr bwMode="auto">
              <a:xfrm>
                <a:off x="1876425" y="1670050"/>
                <a:ext cx="31750" cy="22225"/>
              </a:xfrm>
              <a:custGeom>
                <a:gdLst>
                  <a:gd fmla="*/ 18 w 20" name="T0"/>
                  <a:gd fmla="*/ 14 h 14" name="T1"/>
                  <a:gd fmla="*/ 20 w 20" name="T2"/>
                  <a:gd fmla="*/ 6 h 14" name="T3"/>
                  <a:gd fmla="*/ 10 w 20" name="T4"/>
                  <a:gd fmla="*/ 0 h 14" name="T5"/>
                  <a:gd fmla="*/ 0 w 20" name="T6"/>
                  <a:gd fmla="*/ 6 h 14" name="T7"/>
                  <a:gd fmla="*/ 0 w 20" name="T8"/>
                  <a:gd fmla="*/ 8 h 14" name="T9"/>
                  <a:gd fmla="*/ 2 w 20" name="T10"/>
                  <a:gd fmla="*/ 8 h 14" name="T11"/>
                  <a:gd fmla="*/ 18 w 20" name="T12"/>
                  <a:gd fmla="*/ 14 h 1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4" w="20">
                    <a:moveTo>
                      <a:pt x="18" y="14"/>
                    </a:moveTo>
                    <a:lnTo>
                      <a:pt x="20" y="6"/>
                    </a:lnTo>
                    <a:lnTo>
                      <a:pt x="10" y="0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18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7" name="Freeform 1561"/>
              <p:cNvSpPr/>
              <p:nvPr/>
            </p:nvSpPr>
            <p:spPr bwMode="auto">
              <a:xfrm>
                <a:off x="2047875" y="1644650"/>
                <a:ext cx="47625" cy="41275"/>
              </a:xfrm>
              <a:custGeom>
                <a:gdLst>
                  <a:gd fmla="*/ 14 w 30" name="T0"/>
                  <a:gd fmla="*/ 26 h 26" name="T1"/>
                  <a:gd fmla="*/ 12 w 30" name="T2"/>
                  <a:gd fmla="*/ 16 h 26" name="T3"/>
                  <a:gd fmla="*/ 30 w 30" name="T4"/>
                  <a:gd fmla="*/ 16 h 26" name="T5"/>
                  <a:gd fmla="*/ 24 w 30" name="T6"/>
                  <a:gd fmla="*/ 8 h 26" name="T7"/>
                  <a:gd fmla="*/ 20 w 30" name="T8"/>
                  <a:gd fmla="*/ 6 h 26" name="T9"/>
                  <a:gd fmla="*/ 20 w 30" name="T10"/>
                  <a:gd fmla="*/ 0 h 26" name="T11"/>
                  <a:gd fmla="*/ 14 w 30" name="T12"/>
                  <a:gd fmla="*/ 0 h 26" name="T13"/>
                  <a:gd fmla="*/ 10 w 30" name="T14"/>
                  <a:gd fmla="*/ 0 h 26" name="T15"/>
                  <a:gd fmla="*/ 2 w 30" name="T16"/>
                  <a:gd fmla="*/ 12 h 26" name="T17"/>
                  <a:gd fmla="*/ 0 w 30" name="T18"/>
                  <a:gd fmla="*/ 16 h 26" name="T19"/>
                  <a:gd fmla="*/ 0 w 30" name="T20"/>
                  <a:gd fmla="*/ 18 h 26" name="T21"/>
                  <a:gd fmla="*/ 0 w 30" name="T22"/>
                  <a:gd fmla="*/ 22 h 26" name="T23"/>
                  <a:gd fmla="*/ 4 w 30" name="T24"/>
                  <a:gd fmla="*/ 24 h 26" name="T25"/>
                  <a:gd fmla="*/ 14 w 30" name="T26"/>
                  <a:gd fmla="*/ 26 h 26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26" w="30">
                    <a:moveTo>
                      <a:pt x="14" y="26"/>
                    </a:moveTo>
                    <a:lnTo>
                      <a:pt x="12" y="16"/>
                    </a:lnTo>
                    <a:lnTo>
                      <a:pt x="30" y="16"/>
                    </a:lnTo>
                    <a:lnTo>
                      <a:pt x="24" y="8"/>
                    </a:lnTo>
                    <a:lnTo>
                      <a:pt x="20" y="6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4" y="24"/>
                    </a:lnTo>
                    <a:lnTo>
                      <a:pt x="14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8" name="Freeform 1562"/>
              <p:cNvSpPr/>
              <p:nvPr/>
            </p:nvSpPr>
            <p:spPr bwMode="auto">
              <a:xfrm>
                <a:off x="2876550" y="1860550"/>
                <a:ext cx="28575" cy="12700"/>
              </a:xfrm>
              <a:custGeom>
                <a:gdLst>
                  <a:gd fmla="*/ 18 w 18" name="T0"/>
                  <a:gd fmla="*/ 0 h 8" name="T1"/>
                  <a:gd fmla="*/ 0 w 18" name="T2"/>
                  <a:gd fmla="*/ 0 h 8" name="T3"/>
                  <a:gd fmla="*/ 0 w 18" name="T4"/>
                  <a:gd fmla="*/ 8 h 8" name="T5"/>
                  <a:gd fmla="*/ 8 w 18" name="T6"/>
                  <a:gd fmla="*/ 8 h 8" name="T7"/>
                  <a:gd fmla="*/ 16 w 18" name="T8"/>
                  <a:gd fmla="*/ 8 h 8" name="T9"/>
                  <a:gd fmla="*/ 18 w 18" name="T10"/>
                  <a:gd fmla="*/ 0 h 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" w="18">
                    <a:moveTo>
                      <a:pt x="18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16" y="8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9" name="Freeform 1563"/>
              <p:cNvSpPr/>
              <p:nvPr/>
            </p:nvSpPr>
            <p:spPr bwMode="auto">
              <a:xfrm>
                <a:off x="1114425" y="2743200"/>
                <a:ext cx="82550" cy="50800"/>
              </a:xfrm>
              <a:custGeom>
                <a:gdLst>
                  <a:gd fmla="*/ 40 w 52" name="T0"/>
                  <a:gd fmla="*/ 14 h 32" name="T1"/>
                  <a:gd fmla="*/ 34 w 52" name="T2"/>
                  <a:gd fmla="*/ 14 h 32" name="T3"/>
                  <a:gd fmla="*/ 30 w 52" name="T4"/>
                  <a:gd fmla="*/ 12 h 32" name="T5"/>
                  <a:gd fmla="*/ 20 w 52" name="T6"/>
                  <a:gd fmla="*/ 2 h 32" name="T7"/>
                  <a:gd fmla="*/ 12 w 52" name="T8"/>
                  <a:gd fmla="*/ 4 h 32" name="T9"/>
                  <a:gd fmla="*/ 16 w 52" name="T10"/>
                  <a:gd fmla="*/ 0 h 32" name="T11"/>
                  <a:gd fmla="*/ 10 w 52" name="T12"/>
                  <a:gd fmla="*/ 0 h 32" name="T13"/>
                  <a:gd fmla="*/ 2 w 52" name="T14"/>
                  <a:gd fmla="*/ 4 h 32" name="T15"/>
                  <a:gd fmla="*/ 2 w 52" name="T16"/>
                  <a:gd fmla="*/ 12 h 32" name="T17"/>
                  <a:gd fmla="*/ 2 w 52" name="T18"/>
                  <a:gd fmla="*/ 18 h 32" name="T19"/>
                  <a:gd fmla="*/ 0 w 52" name="T20"/>
                  <a:gd fmla="*/ 20 h 32" name="T21"/>
                  <a:gd fmla="*/ 6 w 52" name="T22"/>
                  <a:gd fmla="*/ 24 h 32" name="T23"/>
                  <a:gd fmla="*/ 18 w 52" name="T24"/>
                  <a:gd fmla="*/ 30 h 32" name="T25"/>
                  <a:gd fmla="*/ 28 w 52" name="T26"/>
                  <a:gd fmla="*/ 30 h 32" name="T27"/>
                  <a:gd fmla="*/ 36 w 52" name="T28"/>
                  <a:gd fmla="*/ 32 h 32" name="T29"/>
                  <a:gd fmla="*/ 44 w 52" name="T30"/>
                  <a:gd fmla="*/ 32 h 32" name="T31"/>
                  <a:gd fmla="*/ 52 w 52" name="T32"/>
                  <a:gd fmla="*/ 30 h 32" name="T33"/>
                  <a:gd fmla="*/ 48 w 52" name="T34"/>
                  <a:gd fmla="*/ 14 h 32" name="T35"/>
                  <a:gd fmla="*/ 40 w 52" name="T36"/>
                  <a:gd fmla="*/ 14 h 32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32" w="52">
                    <a:moveTo>
                      <a:pt x="40" y="14"/>
                    </a:moveTo>
                    <a:lnTo>
                      <a:pt x="34" y="14"/>
                    </a:lnTo>
                    <a:lnTo>
                      <a:pt x="30" y="12"/>
                    </a:lnTo>
                    <a:lnTo>
                      <a:pt x="20" y="2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8"/>
                    </a:lnTo>
                    <a:lnTo>
                      <a:pt x="0" y="20"/>
                    </a:lnTo>
                    <a:lnTo>
                      <a:pt x="6" y="24"/>
                    </a:lnTo>
                    <a:lnTo>
                      <a:pt x="18" y="30"/>
                    </a:lnTo>
                    <a:lnTo>
                      <a:pt x="28" y="30"/>
                    </a:lnTo>
                    <a:lnTo>
                      <a:pt x="36" y="32"/>
                    </a:lnTo>
                    <a:lnTo>
                      <a:pt x="44" y="32"/>
                    </a:lnTo>
                    <a:lnTo>
                      <a:pt x="52" y="30"/>
                    </a:lnTo>
                    <a:lnTo>
                      <a:pt x="48" y="14"/>
                    </a:lnTo>
                    <a:lnTo>
                      <a:pt x="40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0" name="Freeform 1564"/>
              <p:cNvSpPr/>
              <p:nvPr/>
            </p:nvSpPr>
            <p:spPr bwMode="auto">
              <a:xfrm>
                <a:off x="1644650" y="1651000"/>
                <a:ext cx="209550" cy="47625"/>
              </a:xfrm>
              <a:custGeom>
                <a:gdLst>
                  <a:gd fmla="*/ 18 w 132" name="T0"/>
                  <a:gd fmla="*/ 22 h 30" name="T1"/>
                  <a:gd fmla="*/ 38 w 132" name="T2"/>
                  <a:gd fmla="*/ 18 h 30" name="T3"/>
                  <a:gd fmla="*/ 40 w 132" name="T4"/>
                  <a:gd fmla="*/ 22 h 30" name="T5"/>
                  <a:gd fmla="*/ 48 w 132" name="T6"/>
                  <a:gd fmla="*/ 20 h 30" name="T7"/>
                  <a:gd fmla="*/ 50 w 132" name="T8"/>
                  <a:gd fmla="*/ 18 h 30" name="T9"/>
                  <a:gd fmla="*/ 56 w 132" name="T10"/>
                  <a:gd fmla="*/ 10 h 30" name="T11"/>
                  <a:gd fmla="*/ 66 w 132" name="T12"/>
                  <a:gd fmla="*/ 14 h 30" name="T13"/>
                  <a:gd fmla="*/ 74 w 132" name="T14"/>
                  <a:gd fmla="*/ 18 h 30" name="T15"/>
                  <a:gd fmla="*/ 68 w 132" name="T16"/>
                  <a:gd fmla="*/ 26 h 30" name="T17"/>
                  <a:gd fmla="*/ 76 w 132" name="T18"/>
                  <a:gd fmla="*/ 26 h 30" name="T19"/>
                  <a:gd fmla="*/ 78 w 132" name="T20"/>
                  <a:gd fmla="*/ 26 h 30" name="T21"/>
                  <a:gd fmla="*/ 82 w 132" name="T22"/>
                  <a:gd fmla="*/ 30 h 30" name="T23"/>
                  <a:gd fmla="*/ 86 w 132" name="T24"/>
                  <a:gd fmla="*/ 30 h 30" name="T25"/>
                  <a:gd fmla="*/ 90 w 132" name="T26"/>
                  <a:gd fmla="*/ 26 h 30" name="T27"/>
                  <a:gd fmla="*/ 96 w 132" name="T28"/>
                  <a:gd fmla="*/ 22 h 30" name="T29"/>
                  <a:gd fmla="*/ 102 w 132" name="T30"/>
                  <a:gd fmla="*/ 20 h 30" name="T31"/>
                  <a:gd fmla="*/ 108 w 132" name="T32"/>
                  <a:gd fmla="*/ 20 h 30" name="T33"/>
                  <a:gd fmla="*/ 114 w 132" name="T34"/>
                  <a:gd fmla="*/ 22 h 30" name="T35"/>
                  <a:gd fmla="*/ 114 w 132" name="T36"/>
                  <a:gd fmla="*/ 18 h 30" name="T37"/>
                  <a:gd fmla="*/ 132 w 132" name="T38"/>
                  <a:gd fmla="*/ 14 h 30" name="T39"/>
                  <a:gd fmla="*/ 132 w 132" name="T40"/>
                  <a:gd fmla="*/ 8 h 30" name="T41"/>
                  <a:gd fmla="*/ 124 w 132" name="T42"/>
                  <a:gd fmla="*/ 10 h 30" name="T43"/>
                  <a:gd fmla="*/ 122 w 132" name="T44"/>
                  <a:gd fmla="*/ 10 h 30" name="T45"/>
                  <a:gd fmla="*/ 124 w 132" name="T46"/>
                  <a:gd fmla="*/ 4 h 30" name="T47"/>
                  <a:gd fmla="*/ 112 w 132" name="T48"/>
                  <a:gd fmla="*/ 4 h 30" name="T49"/>
                  <a:gd fmla="*/ 112 w 132" name="T50"/>
                  <a:gd fmla="*/ 8 h 30" name="T51"/>
                  <a:gd fmla="*/ 110 w 132" name="T52"/>
                  <a:gd fmla="*/ 10 h 30" name="T53"/>
                  <a:gd fmla="*/ 100 w 132" name="T54"/>
                  <a:gd fmla="*/ 14 h 30" name="T55"/>
                  <a:gd fmla="*/ 90 w 132" name="T56"/>
                  <a:gd fmla="*/ 14 h 30" name="T57"/>
                  <a:gd fmla="*/ 68 w 132" name="T58"/>
                  <a:gd fmla="*/ 10 h 30" name="T59"/>
                  <a:gd fmla="*/ 92 w 132" name="T60"/>
                  <a:gd fmla="*/ 10 h 30" name="T61"/>
                  <a:gd fmla="*/ 100 w 132" name="T62"/>
                  <a:gd fmla="*/ 10 h 30" name="T63"/>
                  <a:gd fmla="*/ 90 w 132" name="T64"/>
                  <a:gd fmla="*/ 8 h 30" name="T65"/>
                  <a:gd fmla="*/ 82 w 132" name="T66"/>
                  <a:gd fmla="*/ 2 h 30" name="T67"/>
                  <a:gd fmla="*/ 72 w 132" name="T68"/>
                  <a:gd fmla="*/ 0 h 30" name="T69"/>
                  <a:gd fmla="*/ 68 w 132" name="T70"/>
                  <a:gd fmla="*/ 4 h 30" name="T71"/>
                  <a:gd fmla="*/ 60 w 132" name="T72"/>
                  <a:gd fmla="*/ 4 h 30" name="T73"/>
                  <a:gd fmla="*/ 54 w 132" name="T74"/>
                  <a:gd fmla="*/ 4 h 30" name="T75"/>
                  <a:gd fmla="*/ 46 w 132" name="T76"/>
                  <a:gd fmla="*/ 2 h 30" name="T77"/>
                  <a:gd fmla="*/ 38 w 132" name="T78"/>
                  <a:gd fmla="*/ 2 h 30" name="T79"/>
                  <a:gd fmla="*/ 18 w 132" name="T80"/>
                  <a:gd fmla="*/ 10 h 30" name="T81"/>
                  <a:gd fmla="*/ 14 w 132" name="T82"/>
                  <a:gd fmla="*/ 10 h 30" name="T83"/>
                  <a:gd fmla="*/ 12 w 132" name="T84"/>
                  <a:gd fmla="*/ 8 h 30" name="T85"/>
                  <a:gd fmla="*/ 10 w 132" name="T86"/>
                  <a:gd fmla="*/ 10 h 30" name="T87"/>
                  <a:gd fmla="*/ 4 w 132" name="T88"/>
                  <a:gd fmla="*/ 14 h 30" name="T89"/>
                  <a:gd fmla="*/ 0 w 132" name="T90"/>
                  <a:gd fmla="*/ 20 h 30" name="T91"/>
                  <a:gd fmla="*/ 18 w 132" name="T92"/>
                  <a:gd fmla="*/ 20 h 30" name="T93"/>
                  <a:gd fmla="*/ 18 w 132" name="T94"/>
                  <a:gd fmla="*/ 22 h 30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30" w="132">
                    <a:moveTo>
                      <a:pt x="18" y="22"/>
                    </a:moveTo>
                    <a:lnTo>
                      <a:pt x="38" y="18"/>
                    </a:lnTo>
                    <a:lnTo>
                      <a:pt x="40" y="22"/>
                    </a:lnTo>
                    <a:lnTo>
                      <a:pt x="48" y="20"/>
                    </a:lnTo>
                    <a:lnTo>
                      <a:pt x="50" y="18"/>
                    </a:lnTo>
                    <a:lnTo>
                      <a:pt x="56" y="10"/>
                    </a:lnTo>
                    <a:lnTo>
                      <a:pt x="66" y="14"/>
                    </a:lnTo>
                    <a:lnTo>
                      <a:pt x="74" y="18"/>
                    </a:lnTo>
                    <a:lnTo>
                      <a:pt x="68" y="26"/>
                    </a:lnTo>
                    <a:lnTo>
                      <a:pt x="76" y="26"/>
                    </a:lnTo>
                    <a:lnTo>
                      <a:pt x="78" y="26"/>
                    </a:lnTo>
                    <a:lnTo>
                      <a:pt x="82" y="30"/>
                    </a:lnTo>
                    <a:lnTo>
                      <a:pt x="86" y="30"/>
                    </a:lnTo>
                    <a:lnTo>
                      <a:pt x="90" y="26"/>
                    </a:lnTo>
                    <a:lnTo>
                      <a:pt x="96" y="22"/>
                    </a:lnTo>
                    <a:lnTo>
                      <a:pt x="102" y="20"/>
                    </a:lnTo>
                    <a:lnTo>
                      <a:pt x="108" y="20"/>
                    </a:lnTo>
                    <a:lnTo>
                      <a:pt x="114" y="22"/>
                    </a:lnTo>
                    <a:lnTo>
                      <a:pt x="114" y="18"/>
                    </a:lnTo>
                    <a:lnTo>
                      <a:pt x="132" y="14"/>
                    </a:lnTo>
                    <a:lnTo>
                      <a:pt x="132" y="8"/>
                    </a:lnTo>
                    <a:lnTo>
                      <a:pt x="124" y="10"/>
                    </a:lnTo>
                    <a:lnTo>
                      <a:pt x="122" y="10"/>
                    </a:lnTo>
                    <a:lnTo>
                      <a:pt x="124" y="4"/>
                    </a:lnTo>
                    <a:lnTo>
                      <a:pt x="112" y="4"/>
                    </a:lnTo>
                    <a:lnTo>
                      <a:pt x="112" y="8"/>
                    </a:lnTo>
                    <a:lnTo>
                      <a:pt x="110" y="10"/>
                    </a:lnTo>
                    <a:lnTo>
                      <a:pt x="100" y="14"/>
                    </a:lnTo>
                    <a:lnTo>
                      <a:pt x="90" y="14"/>
                    </a:lnTo>
                    <a:lnTo>
                      <a:pt x="68" y="10"/>
                    </a:lnTo>
                    <a:lnTo>
                      <a:pt x="92" y="10"/>
                    </a:lnTo>
                    <a:lnTo>
                      <a:pt x="100" y="10"/>
                    </a:lnTo>
                    <a:lnTo>
                      <a:pt x="90" y="8"/>
                    </a:lnTo>
                    <a:lnTo>
                      <a:pt x="82" y="2"/>
                    </a:lnTo>
                    <a:lnTo>
                      <a:pt x="72" y="0"/>
                    </a:lnTo>
                    <a:lnTo>
                      <a:pt x="68" y="4"/>
                    </a:lnTo>
                    <a:lnTo>
                      <a:pt x="60" y="4"/>
                    </a:lnTo>
                    <a:lnTo>
                      <a:pt x="54" y="4"/>
                    </a:lnTo>
                    <a:lnTo>
                      <a:pt x="46" y="2"/>
                    </a:lnTo>
                    <a:lnTo>
                      <a:pt x="38" y="2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10" y="10"/>
                    </a:lnTo>
                    <a:lnTo>
                      <a:pt x="4" y="14"/>
                    </a:lnTo>
                    <a:lnTo>
                      <a:pt x="0" y="20"/>
                    </a:lnTo>
                    <a:lnTo>
                      <a:pt x="18" y="20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1" name="Freeform 1565"/>
              <p:cNvSpPr/>
              <p:nvPr/>
            </p:nvSpPr>
            <p:spPr bwMode="auto">
              <a:xfrm>
                <a:off x="1933575" y="1628775"/>
                <a:ext cx="19050" cy="9525"/>
              </a:xfrm>
              <a:custGeom>
                <a:gdLst>
                  <a:gd fmla="*/ 12 w 12" name="T0"/>
                  <a:gd fmla="*/ 6 h 6" name="T1"/>
                  <a:gd fmla="*/ 10 w 12" name="T2"/>
                  <a:gd fmla="*/ 4 h 6" name="T3"/>
                  <a:gd fmla="*/ 10 w 12" name="T4"/>
                  <a:gd fmla="*/ 0 h 6" name="T5"/>
                  <a:gd fmla="*/ 0 w 12" name="T6"/>
                  <a:gd fmla="*/ 0 h 6" name="T7"/>
                  <a:gd fmla="*/ 4 w 12" name="T8"/>
                  <a:gd fmla="*/ 6 h 6" name="T9"/>
                  <a:gd fmla="*/ 12 w 12" name="T10"/>
                  <a:gd fmla="*/ 6 h 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" w="12">
                    <a:moveTo>
                      <a:pt x="12" y="6"/>
                    </a:moveTo>
                    <a:lnTo>
                      <a:pt x="10" y="4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2" name="Freeform 1566"/>
              <p:cNvSpPr/>
              <p:nvPr/>
            </p:nvSpPr>
            <p:spPr bwMode="auto">
              <a:xfrm>
                <a:off x="1790700" y="2168525"/>
                <a:ext cx="28575" cy="31750"/>
              </a:xfrm>
              <a:custGeom>
                <a:gdLst>
                  <a:gd fmla="*/ 4 w 18" name="T0"/>
                  <a:gd fmla="*/ 2 h 20" name="T1"/>
                  <a:gd fmla="*/ 0 w 18" name="T2"/>
                  <a:gd fmla="*/ 4 h 20" name="T3"/>
                  <a:gd fmla="*/ 0 w 18" name="T4"/>
                  <a:gd fmla="*/ 10 h 20" name="T5"/>
                  <a:gd fmla="*/ 0 w 18" name="T6"/>
                  <a:gd fmla="*/ 14 h 20" name="T7"/>
                  <a:gd fmla="*/ 2 w 18" name="T8"/>
                  <a:gd fmla="*/ 18 h 20" name="T9"/>
                  <a:gd fmla="*/ 4 w 18" name="T10"/>
                  <a:gd fmla="*/ 20 h 20" name="T11"/>
                  <a:gd fmla="*/ 10 w 18" name="T12"/>
                  <a:gd fmla="*/ 20 h 20" name="T13"/>
                  <a:gd fmla="*/ 12 w 18" name="T14"/>
                  <a:gd fmla="*/ 18 h 20" name="T15"/>
                  <a:gd fmla="*/ 18 w 18" name="T16"/>
                  <a:gd fmla="*/ 14 h 20" name="T17"/>
                  <a:gd fmla="*/ 18 w 18" name="T18"/>
                  <a:gd fmla="*/ 10 h 20" name="T19"/>
                  <a:gd fmla="*/ 18 w 18" name="T20"/>
                  <a:gd fmla="*/ 4 h 20" name="T21"/>
                  <a:gd fmla="*/ 8 w 18" name="T22"/>
                  <a:gd fmla="*/ 0 h 20" name="T23"/>
                  <a:gd fmla="*/ 4 w 18" name="T24"/>
                  <a:gd fmla="*/ 2 h 20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0" w="18">
                    <a:moveTo>
                      <a:pt x="4" y="2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4" y="20"/>
                    </a:lnTo>
                    <a:lnTo>
                      <a:pt x="10" y="20"/>
                    </a:lnTo>
                    <a:lnTo>
                      <a:pt x="12" y="18"/>
                    </a:lnTo>
                    <a:lnTo>
                      <a:pt x="18" y="14"/>
                    </a:lnTo>
                    <a:lnTo>
                      <a:pt x="18" y="10"/>
                    </a:lnTo>
                    <a:lnTo>
                      <a:pt x="18" y="4"/>
                    </a:lnTo>
                    <a:lnTo>
                      <a:pt x="8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3" name="Freeform 1567"/>
              <p:cNvSpPr/>
              <p:nvPr/>
            </p:nvSpPr>
            <p:spPr bwMode="auto">
              <a:xfrm>
                <a:off x="1819275" y="1692275"/>
                <a:ext cx="19050" cy="6350"/>
              </a:xfrm>
              <a:custGeom>
                <a:gdLst>
                  <a:gd fmla="*/ 12 w 12" name="T0"/>
                  <a:gd fmla="*/ 4 h 4" name="T1"/>
                  <a:gd fmla="*/ 10 w 12" name="T2"/>
                  <a:gd fmla="*/ 0 h 4" name="T3"/>
                  <a:gd fmla="*/ 8 w 12" name="T4"/>
                  <a:gd fmla="*/ 0 h 4" name="T5"/>
                  <a:gd fmla="*/ 4 w 12" name="T6"/>
                  <a:gd fmla="*/ 0 h 4" name="T7"/>
                  <a:gd fmla="*/ 0 w 12" name="T8"/>
                  <a:gd fmla="*/ 0 h 4" name="T9"/>
                  <a:gd fmla="*/ 2 w 12" name="T10"/>
                  <a:gd fmla="*/ 2 h 4" name="T11"/>
                  <a:gd fmla="*/ 2 w 12" name="T12"/>
                  <a:gd fmla="*/ 4 h 4" name="T13"/>
                  <a:gd fmla="*/ 12 w 12" name="T14"/>
                  <a:gd fmla="*/ 4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12">
                    <a:moveTo>
                      <a:pt x="12" y="4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12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4" name="Freeform 1568"/>
              <p:cNvSpPr/>
              <p:nvPr/>
            </p:nvSpPr>
            <p:spPr bwMode="auto">
              <a:xfrm>
                <a:off x="2012950" y="1555750"/>
                <a:ext cx="15875" cy="9525"/>
              </a:xfrm>
              <a:custGeom>
                <a:gdLst>
                  <a:gd fmla="*/ 0 w 10" name="T0"/>
                  <a:gd fmla="*/ 0 h 6" name="T1"/>
                  <a:gd fmla="*/ 0 w 10" name="T2"/>
                  <a:gd fmla="*/ 6 h 6" name="T3"/>
                  <a:gd fmla="*/ 10 w 10" name="T4"/>
                  <a:gd fmla="*/ 2 h 6" name="T5"/>
                  <a:gd fmla="*/ 0 w 10" name="T6"/>
                  <a:gd fmla="*/ 0 h 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" w="10">
                    <a:moveTo>
                      <a:pt x="0" y="0"/>
                    </a:moveTo>
                    <a:lnTo>
                      <a:pt x="0" y="6"/>
                    </a:ln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5" name="Freeform 1569"/>
              <p:cNvSpPr/>
              <p:nvPr/>
            </p:nvSpPr>
            <p:spPr bwMode="auto">
              <a:xfrm>
                <a:off x="2006600" y="1616075"/>
                <a:ext cx="6350" cy="12700"/>
              </a:xfrm>
              <a:custGeom>
                <a:gdLst>
                  <a:gd fmla="*/ 4 w 4" name="T0"/>
                  <a:gd fmla="*/ 0 h 8" name="T1"/>
                  <a:gd fmla="*/ 2 w 4" name="T2"/>
                  <a:gd fmla="*/ 0 h 8" name="T3"/>
                  <a:gd fmla="*/ 0 w 4" name="T4"/>
                  <a:gd fmla="*/ 6 h 8" name="T5"/>
                  <a:gd fmla="*/ 0 w 4" name="T6"/>
                  <a:gd fmla="*/ 8 h 8" name="T7"/>
                  <a:gd fmla="*/ 4 w 4" name="T8"/>
                  <a:gd fmla="*/ 8 h 8" name="T9"/>
                  <a:gd fmla="*/ 4 w 4" name="T10"/>
                  <a:gd fmla="*/ 4 h 8" name="T11"/>
                  <a:gd fmla="*/ 4 w 4" name="T12"/>
                  <a:gd fmla="*/ 0 h 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" w="4">
                    <a:moveTo>
                      <a:pt x="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6" name="Freeform 1570"/>
              <p:cNvSpPr/>
              <p:nvPr/>
            </p:nvSpPr>
            <p:spPr bwMode="auto">
              <a:xfrm>
                <a:off x="2025650" y="1692275"/>
                <a:ext cx="22225" cy="22225"/>
              </a:xfrm>
              <a:custGeom>
                <a:gdLst>
                  <a:gd fmla="*/ 0 w 14" name="T0"/>
                  <a:gd fmla="*/ 6 h 14" name="T1"/>
                  <a:gd fmla="*/ 10 w 14" name="T2"/>
                  <a:gd fmla="*/ 14 h 14" name="T3"/>
                  <a:gd fmla="*/ 14 w 14" name="T4"/>
                  <a:gd fmla="*/ 2 h 14" name="T5"/>
                  <a:gd fmla="*/ 6 w 14" name="T6"/>
                  <a:gd fmla="*/ 0 h 14" name="T7"/>
                  <a:gd fmla="*/ 0 w 14" name="T8"/>
                  <a:gd fmla="*/ 4 h 14" name="T9"/>
                  <a:gd fmla="*/ 0 w 14" name="T10"/>
                  <a:gd fmla="*/ 6 h 1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4" w="14">
                    <a:moveTo>
                      <a:pt x="0" y="6"/>
                    </a:moveTo>
                    <a:lnTo>
                      <a:pt x="10" y="14"/>
                    </a:lnTo>
                    <a:lnTo>
                      <a:pt x="14" y="2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7" name="Freeform 1571"/>
              <p:cNvSpPr/>
              <p:nvPr/>
            </p:nvSpPr>
            <p:spPr bwMode="auto">
              <a:xfrm>
                <a:off x="2003425" y="1666875"/>
                <a:ext cx="25400" cy="25400"/>
              </a:xfrm>
              <a:custGeom>
                <a:gdLst>
                  <a:gd fmla="*/ 0 w 16" name="T0"/>
                  <a:gd fmla="*/ 16 h 16" name="T1"/>
                  <a:gd fmla="*/ 2 w 16" name="T2"/>
                  <a:gd fmla="*/ 16 h 16" name="T3"/>
                  <a:gd fmla="*/ 6 w 16" name="T4"/>
                  <a:gd fmla="*/ 16 h 16" name="T5"/>
                  <a:gd fmla="*/ 10 w 16" name="T6"/>
                  <a:gd fmla="*/ 12 h 16" name="T7"/>
                  <a:gd fmla="*/ 10 w 16" name="T8"/>
                  <a:gd fmla="*/ 8 h 16" name="T9"/>
                  <a:gd fmla="*/ 16 w 16" name="T10"/>
                  <a:gd fmla="*/ 4 h 16" name="T11"/>
                  <a:gd fmla="*/ 14 w 16" name="T12"/>
                  <a:gd fmla="*/ 2 h 16" name="T13"/>
                  <a:gd fmla="*/ 0 w 16" name="T14"/>
                  <a:gd fmla="*/ 0 h 16" name="T15"/>
                  <a:gd fmla="*/ 0 w 16" name="T16"/>
                  <a:gd fmla="*/ 16 h 1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6" w="16">
                    <a:moveTo>
                      <a:pt x="0" y="16"/>
                    </a:moveTo>
                    <a:lnTo>
                      <a:pt x="2" y="16"/>
                    </a:lnTo>
                    <a:lnTo>
                      <a:pt x="6" y="16"/>
                    </a:lnTo>
                    <a:lnTo>
                      <a:pt x="10" y="12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8" name="Freeform 1572"/>
              <p:cNvSpPr/>
              <p:nvPr/>
            </p:nvSpPr>
            <p:spPr bwMode="auto">
              <a:xfrm>
                <a:off x="2009775" y="1584325"/>
                <a:ext cx="9525" cy="9525"/>
              </a:xfrm>
              <a:custGeom>
                <a:gdLst>
                  <a:gd fmla="*/ 6 w 6" name="T0"/>
                  <a:gd fmla="*/ 2 h 6" name="T1"/>
                  <a:gd fmla="*/ 6 w 6" name="T2"/>
                  <a:gd fmla="*/ 0 h 6" name="T3"/>
                  <a:gd fmla="*/ 2 w 6" name="T4"/>
                  <a:gd fmla="*/ 0 h 6" name="T5"/>
                  <a:gd fmla="*/ 0 w 6" name="T6"/>
                  <a:gd fmla="*/ 6 h 6" name="T7"/>
                  <a:gd fmla="*/ 2 w 6" name="T8"/>
                  <a:gd fmla="*/ 6 h 6" name="T9"/>
                  <a:gd fmla="*/ 6 w 6" name="T10"/>
                  <a:gd fmla="*/ 2 h 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" w="6">
                    <a:moveTo>
                      <a:pt x="6" y="2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9" name="Freeform 1573"/>
              <p:cNvSpPr/>
              <p:nvPr/>
            </p:nvSpPr>
            <p:spPr bwMode="auto">
              <a:xfrm>
                <a:off x="1952625" y="1609725"/>
                <a:ext cx="50800" cy="31750"/>
              </a:xfrm>
              <a:custGeom>
                <a:gdLst>
                  <a:gd fmla="*/ 20 w 32" name="T0"/>
                  <a:gd fmla="*/ 18 h 20" name="T1"/>
                  <a:gd fmla="*/ 16 w 32" name="T2"/>
                  <a:gd fmla="*/ 16 h 20" name="T3"/>
                  <a:gd fmla="*/ 2 w 32" name="T4"/>
                  <a:gd fmla="*/ 18 h 20" name="T5"/>
                  <a:gd fmla="*/ 2 w 32" name="T6"/>
                  <a:gd fmla="*/ 20 h 20" name="T7"/>
                  <a:gd fmla="*/ 20 w 32" name="T8"/>
                  <a:gd fmla="*/ 20 h 20" name="T9"/>
                  <a:gd fmla="*/ 24 w 32" name="T10"/>
                  <a:gd fmla="*/ 18 h 20" name="T11"/>
                  <a:gd fmla="*/ 28 w 32" name="T12"/>
                  <a:gd fmla="*/ 16 h 20" name="T13"/>
                  <a:gd fmla="*/ 26 w 32" name="T14"/>
                  <a:gd fmla="*/ 12 h 20" name="T15"/>
                  <a:gd fmla="*/ 24 w 32" name="T16"/>
                  <a:gd fmla="*/ 10 h 20" name="T17"/>
                  <a:gd fmla="*/ 20 w 32" name="T18"/>
                  <a:gd fmla="*/ 10 h 20" name="T19"/>
                  <a:gd fmla="*/ 16 w 32" name="T20"/>
                  <a:gd fmla="*/ 10 h 20" name="T21"/>
                  <a:gd fmla="*/ 16 w 32" name="T22"/>
                  <a:gd fmla="*/ 8 h 20" name="T23"/>
                  <a:gd fmla="*/ 14 w 32" name="T24"/>
                  <a:gd fmla="*/ 4 h 20" name="T25"/>
                  <a:gd fmla="*/ 16 w 32" name="T26"/>
                  <a:gd fmla="*/ 4 h 20" name="T27"/>
                  <a:gd fmla="*/ 20 w 32" name="T28"/>
                  <a:gd fmla="*/ 8 h 20" name="T29"/>
                  <a:gd fmla="*/ 24 w 32" name="T30"/>
                  <a:gd fmla="*/ 10 h 20" name="T31"/>
                  <a:gd fmla="*/ 32 w 32" name="T32"/>
                  <a:gd fmla="*/ 8 h 20" name="T33"/>
                  <a:gd fmla="*/ 32 w 32" name="T34"/>
                  <a:gd fmla="*/ 2 h 20" name="T35"/>
                  <a:gd fmla="*/ 24 w 32" name="T36"/>
                  <a:gd fmla="*/ 0 h 20" name="T37"/>
                  <a:gd fmla="*/ 16 w 32" name="T38"/>
                  <a:gd fmla="*/ 2 h 20" name="T39"/>
                  <a:gd fmla="*/ 14 w 32" name="T40"/>
                  <a:gd fmla="*/ 2 h 20" name="T41"/>
                  <a:gd fmla="*/ 2 w 32" name="T42"/>
                  <a:gd fmla="*/ 0 h 20" name="T43"/>
                  <a:gd fmla="*/ 0 w 32" name="T44"/>
                  <a:gd fmla="*/ 8 h 20" name="T45"/>
                  <a:gd fmla="*/ 18 w 32" name="T46"/>
                  <a:gd fmla="*/ 12 h 20" name="T47"/>
                  <a:gd fmla="*/ 20 w 32" name="T48"/>
                  <a:gd fmla="*/ 18 h 20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20" w="32">
                    <a:moveTo>
                      <a:pt x="20" y="18"/>
                    </a:moveTo>
                    <a:lnTo>
                      <a:pt x="16" y="16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20" y="20"/>
                    </a:lnTo>
                    <a:lnTo>
                      <a:pt x="24" y="18"/>
                    </a:lnTo>
                    <a:lnTo>
                      <a:pt x="28" y="16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0" y="10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20" y="8"/>
                    </a:lnTo>
                    <a:lnTo>
                      <a:pt x="24" y="10"/>
                    </a:lnTo>
                    <a:lnTo>
                      <a:pt x="32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18" y="12"/>
                    </a:lnTo>
                    <a:lnTo>
                      <a:pt x="20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0" name="Freeform 1574"/>
              <p:cNvSpPr/>
              <p:nvPr/>
            </p:nvSpPr>
            <p:spPr bwMode="auto">
              <a:xfrm>
                <a:off x="1936750" y="1609725"/>
                <a:ext cx="12700" cy="12700"/>
              </a:xfrm>
              <a:custGeom>
                <a:gdLst>
                  <a:gd fmla="*/ 8 w 8" name="T0"/>
                  <a:gd fmla="*/ 8 h 8" name="T1"/>
                  <a:gd fmla="*/ 8 w 8" name="T2"/>
                  <a:gd fmla="*/ 4 h 8" name="T3"/>
                  <a:gd fmla="*/ 6 w 8" name="T4"/>
                  <a:gd fmla="*/ 2 h 8" name="T5"/>
                  <a:gd fmla="*/ 0 w 8" name="T6"/>
                  <a:gd fmla="*/ 0 h 8" name="T7"/>
                  <a:gd fmla="*/ 2 w 8" name="T8"/>
                  <a:gd fmla="*/ 4 h 8" name="T9"/>
                  <a:gd fmla="*/ 8 w 8" name="T10"/>
                  <a:gd fmla="*/ 8 h 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" w="8">
                    <a:moveTo>
                      <a:pt x="8" y="8"/>
                    </a:moveTo>
                    <a:lnTo>
                      <a:pt x="8" y="4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1" name="Freeform 1575"/>
              <p:cNvSpPr/>
              <p:nvPr/>
            </p:nvSpPr>
            <p:spPr bwMode="auto">
              <a:xfrm>
                <a:off x="1968500" y="1673225"/>
                <a:ext cx="25400" cy="22225"/>
              </a:xfrm>
              <a:custGeom>
                <a:gdLst>
                  <a:gd fmla="*/ 16 w 16" name="T0"/>
                  <a:gd fmla="*/ 4 h 14" name="T1"/>
                  <a:gd fmla="*/ 14 w 16" name="T2"/>
                  <a:gd fmla="*/ 0 h 14" name="T3"/>
                  <a:gd fmla="*/ 8 w 16" name="T4"/>
                  <a:gd fmla="*/ 0 h 14" name="T5"/>
                  <a:gd fmla="*/ 4 w 16" name="T6"/>
                  <a:gd fmla="*/ 6 h 14" name="T7"/>
                  <a:gd fmla="*/ 0 w 16" name="T8"/>
                  <a:gd fmla="*/ 8 h 14" name="T9"/>
                  <a:gd fmla="*/ 6 w 16" name="T10"/>
                  <a:gd fmla="*/ 14 h 14" name="T11"/>
                  <a:gd fmla="*/ 14 w 16" name="T12"/>
                  <a:gd fmla="*/ 14 h 14" name="T13"/>
                  <a:gd fmla="*/ 16 w 16" name="T14"/>
                  <a:gd fmla="*/ 14 h 14" name="T15"/>
                  <a:gd fmla="*/ 16 w 16" name="T16"/>
                  <a:gd fmla="*/ 12 h 14" name="T17"/>
                  <a:gd fmla="*/ 14 w 16" name="T18"/>
                  <a:gd fmla="*/ 8 h 14" name="T19"/>
                  <a:gd fmla="*/ 16 w 16" name="T20"/>
                  <a:gd fmla="*/ 8 h 14" name="T21"/>
                  <a:gd fmla="*/ 16 w 16" name="T22"/>
                  <a:gd fmla="*/ 4 h 14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4" w="16">
                    <a:moveTo>
                      <a:pt x="16" y="4"/>
                    </a:moveTo>
                    <a:lnTo>
                      <a:pt x="14" y="0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2" name="Freeform 1576"/>
              <p:cNvSpPr/>
              <p:nvPr/>
            </p:nvSpPr>
            <p:spPr bwMode="auto">
              <a:xfrm>
                <a:off x="1952625" y="1581150"/>
                <a:ext cx="28575" cy="19050"/>
              </a:xfrm>
              <a:custGeom>
                <a:gdLst>
                  <a:gd fmla="*/ 2 w 18" name="T0"/>
                  <a:gd fmla="*/ 12 h 12" name="T1"/>
                  <a:gd fmla="*/ 16 w 18" name="T2"/>
                  <a:gd fmla="*/ 8 h 12" name="T3"/>
                  <a:gd fmla="*/ 18 w 18" name="T4"/>
                  <a:gd fmla="*/ 4 h 12" name="T5"/>
                  <a:gd fmla="*/ 16 w 18" name="T6"/>
                  <a:gd fmla="*/ 2 h 12" name="T7"/>
                  <a:gd fmla="*/ 10 w 18" name="T8"/>
                  <a:gd fmla="*/ 0 h 12" name="T9"/>
                  <a:gd fmla="*/ 10 w 18" name="T10"/>
                  <a:gd fmla="*/ 4 h 12" name="T11"/>
                  <a:gd fmla="*/ 2 w 18" name="T12"/>
                  <a:gd fmla="*/ 8 h 12" name="T13"/>
                  <a:gd fmla="*/ 0 w 18" name="T14"/>
                  <a:gd fmla="*/ 8 h 12" name="T15"/>
                  <a:gd fmla="*/ 0 w 18" name="T16"/>
                  <a:gd fmla="*/ 10 h 12" name="T17"/>
                  <a:gd fmla="*/ 2 w 18" name="T18"/>
                  <a:gd fmla="*/ 10 h 12" name="T19"/>
                  <a:gd fmla="*/ 0 w 18" name="T20"/>
                  <a:gd fmla="*/ 12 h 12" name="T21"/>
                  <a:gd fmla="*/ 2 w 18" name="T22"/>
                  <a:gd fmla="*/ 12 h 12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2" w="18">
                    <a:moveTo>
                      <a:pt x="2" y="12"/>
                    </a:moveTo>
                    <a:lnTo>
                      <a:pt x="16" y="8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3" name="Freeform 1577"/>
              <p:cNvSpPr/>
              <p:nvPr/>
            </p:nvSpPr>
            <p:spPr bwMode="auto">
              <a:xfrm>
                <a:off x="1990725" y="1571625"/>
                <a:ext cx="15875" cy="12700"/>
              </a:xfrm>
              <a:custGeom>
                <a:gdLst>
                  <a:gd fmla="*/ 4 w 10" name="T0"/>
                  <a:gd fmla="*/ 8 h 8" name="T1"/>
                  <a:gd fmla="*/ 8 w 10" name="T2"/>
                  <a:gd fmla="*/ 6 h 8" name="T3"/>
                  <a:gd fmla="*/ 10 w 10" name="T4"/>
                  <a:gd fmla="*/ 6 h 8" name="T5"/>
                  <a:gd fmla="*/ 10 w 10" name="T6"/>
                  <a:gd fmla="*/ 4 h 8" name="T7"/>
                  <a:gd fmla="*/ 2 w 10" name="T8"/>
                  <a:gd fmla="*/ 0 h 8" name="T9"/>
                  <a:gd fmla="*/ 0 w 10" name="T10"/>
                  <a:gd fmla="*/ 6 h 8" name="T11"/>
                  <a:gd fmla="*/ 2 w 10" name="T12"/>
                  <a:gd fmla="*/ 6 h 8" name="T13"/>
                  <a:gd fmla="*/ 4 w 10" name="T14"/>
                  <a:gd fmla="*/ 8 h 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" w="10">
                    <a:moveTo>
                      <a:pt x="4" y="8"/>
                    </a:moveTo>
                    <a:lnTo>
                      <a:pt x="8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4" name="Freeform 1578"/>
              <p:cNvSpPr/>
              <p:nvPr/>
            </p:nvSpPr>
            <p:spPr bwMode="auto">
              <a:xfrm>
                <a:off x="2003425" y="1609725"/>
                <a:ext cx="6350" cy="3175"/>
              </a:xfrm>
              <a:custGeom>
                <a:gdLst>
                  <a:gd fmla="*/ 2 w 4" name="T0"/>
                  <a:gd fmla="*/ 2 h 2" name="T1"/>
                  <a:gd fmla="*/ 4 w 4" name="T2"/>
                  <a:gd fmla="*/ 2 h 2" name="T3"/>
                  <a:gd fmla="*/ 0 w 4" name="T4"/>
                  <a:gd fmla="*/ 0 h 2" name="T5"/>
                  <a:gd fmla="*/ 2 w 4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2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5" name="Freeform 1579"/>
              <p:cNvSpPr/>
              <p:nvPr/>
            </p:nvSpPr>
            <p:spPr bwMode="auto">
              <a:xfrm>
                <a:off x="1149350" y="2981325"/>
                <a:ext cx="193675" cy="152400"/>
              </a:xfrm>
              <a:custGeom>
                <a:gdLst>
                  <a:gd fmla="*/ 122 w 122" name="T0"/>
                  <a:gd fmla="*/ 66 h 96" name="T1"/>
                  <a:gd fmla="*/ 118 w 122" name="T2"/>
                  <a:gd fmla="*/ 66 h 96" name="T3"/>
                  <a:gd fmla="*/ 112 w 122" name="T4"/>
                  <a:gd fmla="*/ 66 h 96" name="T5"/>
                  <a:gd fmla="*/ 106 w 122" name="T6"/>
                  <a:gd fmla="*/ 62 h 96" name="T7"/>
                  <a:gd fmla="*/ 106 w 122" name="T8"/>
                  <a:gd fmla="*/ 56 h 96" name="T9"/>
                  <a:gd fmla="*/ 102 w 122" name="T10"/>
                  <a:gd fmla="*/ 54 h 96" name="T11"/>
                  <a:gd fmla="*/ 106 w 122" name="T12"/>
                  <a:gd fmla="*/ 46 h 96" name="T13"/>
                  <a:gd fmla="*/ 106 w 122" name="T14"/>
                  <a:gd fmla="*/ 38 h 96" name="T15"/>
                  <a:gd fmla="*/ 106 w 122" name="T16"/>
                  <a:gd fmla="*/ 32 h 96" name="T17"/>
                  <a:gd fmla="*/ 98 w 122" name="T18"/>
                  <a:gd fmla="*/ 22 h 96" name="T19"/>
                  <a:gd fmla="*/ 92 w 122" name="T20"/>
                  <a:gd fmla="*/ 10 h 96" name="T21"/>
                  <a:gd fmla="*/ 82 w 122" name="T22"/>
                  <a:gd fmla="*/ 0 h 96" name="T23"/>
                  <a:gd fmla="*/ 78 w 122" name="T24"/>
                  <a:gd fmla="*/ 6 h 96" name="T25"/>
                  <a:gd fmla="*/ 70 w 122" name="T26"/>
                  <a:gd fmla="*/ 8 h 96" name="T27"/>
                  <a:gd fmla="*/ 62 w 122" name="T28"/>
                  <a:gd fmla="*/ 14 h 96" name="T29"/>
                  <a:gd fmla="*/ 56 w 122" name="T30"/>
                  <a:gd fmla="*/ 14 h 96" name="T31"/>
                  <a:gd fmla="*/ 46 w 122" name="T32"/>
                  <a:gd fmla="*/ 8 h 96" name="T33"/>
                  <a:gd fmla="*/ 40 w 122" name="T34"/>
                  <a:gd fmla="*/ 6 h 96" name="T35"/>
                  <a:gd fmla="*/ 32 w 122" name="T36"/>
                  <a:gd fmla="*/ 16 h 96" name="T37"/>
                  <a:gd fmla="*/ 22 w 122" name="T38"/>
                  <a:gd fmla="*/ 24 h 96" name="T39"/>
                  <a:gd fmla="*/ 18 w 122" name="T40"/>
                  <a:gd fmla="*/ 36 h 96" name="T41"/>
                  <a:gd fmla="*/ 16 w 122" name="T42"/>
                  <a:gd fmla="*/ 48 h 96" name="T43"/>
                  <a:gd fmla="*/ 8 w 122" name="T44"/>
                  <a:gd fmla="*/ 56 h 96" name="T45"/>
                  <a:gd fmla="*/ 0 w 122" name="T46"/>
                  <a:gd fmla="*/ 58 h 96" name="T47"/>
                  <a:gd fmla="*/ 8 w 122" name="T48"/>
                  <a:gd fmla="*/ 70 h 96" name="T49"/>
                  <a:gd fmla="*/ 12 w 122" name="T50"/>
                  <a:gd fmla="*/ 74 h 96" name="T51"/>
                  <a:gd fmla="*/ 16 w 122" name="T52"/>
                  <a:gd fmla="*/ 76 h 96" name="T53"/>
                  <a:gd fmla="*/ 22 w 122" name="T54"/>
                  <a:gd fmla="*/ 74 h 96" name="T55"/>
                  <a:gd fmla="*/ 26 w 122" name="T56"/>
                  <a:gd fmla="*/ 74 h 96" name="T57"/>
                  <a:gd fmla="*/ 34 w 122" name="T58"/>
                  <a:gd fmla="*/ 80 h 96" name="T59"/>
                  <a:gd fmla="*/ 26 w 122" name="T60"/>
                  <a:gd fmla="*/ 82 h 96" name="T61"/>
                  <a:gd fmla="*/ 34 w 122" name="T62"/>
                  <a:gd fmla="*/ 90 h 96" name="T63"/>
                  <a:gd fmla="*/ 40 w 122" name="T64"/>
                  <a:gd fmla="*/ 90 h 96" name="T65"/>
                  <a:gd fmla="*/ 40 w 122" name="T66"/>
                  <a:gd fmla="*/ 94 h 96" name="T67"/>
                  <a:gd fmla="*/ 42 w 122" name="T68"/>
                  <a:gd fmla="*/ 96 h 96" name="T69"/>
                  <a:gd fmla="*/ 50 w 122" name="T70"/>
                  <a:gd fmla="*/ 96 h 96" name="T71"/>
                  <a:gd fmla="*/ 54 w 122" name="T72"/>
                  <a:gd fmla="*/ 96 h 96" name="T73"/>
                  <a:gd fmla="*/ 66 w 122" name="T74"/>
                  <a:gd fmla="*/ 96 h 96" name="T75"/>
                  <a:gd fmla="*/ 74 w 122" name="T76"/>
                  <a:gd fmla="*/ 92 h 96" name="T77"/>
                  <a:gd fmla="*/ 84 w 122" name="T78"/>
                  <a:gd fmla="*/ 86 h 96" name="T79"/>
                  <a:gd fmla="*/ 90 w 122" name="T80"/>
                  <a:gd fmla="*/ 92 h 96" name="T81"/>
                  <a:gd fmla="*/ 100 w 122" name="T82"/>
                  <a:gd fmla="*/ 90 h 96" name="T83"/>
                  <a:gd fmla="*/ 110 w 122" name="T84"/>
                  <a:gd fmla="*/ 92 h 96" name="T85"/>
                  <a:gd fmla="*/ 112 w 122" name="T86"/>
                  <a:gd fmla="*/ 86 h 96" name="T87"/>
                  <a:gd fmla="*/ 118 w 122" name="T88"/>
                  <a:gd fmla="*/ 84 h 96" name="T89"/>
                  <a:gd fmla="*/ 118 w 122" name="T90"/>
                  <a:gd fmla="*/ 66 h 96" name="T91"/>
                  <a:gd fmla="*/ 122 w 122" name="T92"/>
                  <a:gd fmla="*/ 66 h 96" name="T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b="b" l="0" r="r" t="0"/>
                <a:pathLst>
                  <a:path h="96" w="122">
                    <a:moveTo>
                      <a:pt x="122" y="66"/>
                    </a:moveTo>
                    <a:lnTo>
                      <a:pt x="122" y="66"/>
                    </a:lnTo>
                    <a:lnTo>
                      <a:pt x="120" y="64"/>
                    </a:lnTo>
                    <a:lnTo>
                      <a:pt x="118" y="66"/>
                    </a:lnTo>
                    <a:lnTo>
                      <a:pt x="116" y="66"/>
                    </a:lnTo>
                    <a:lnTo>
                      <a:pt x="112" y="66"/>
                    </a:lnTo>
                    <a:lnTo>
                      <a:pt x="110" y="64"/>
                    </a:lnTo>
                    <a:lnTo>
                      <a:pt x="106" y="62"/>
                    </a:lnTo>
                    <a:lnTo>
                      <a:pt x="106" y="58"/>
                    </a:lnTo>
                    <a:lnTo>
                      <a:pt x="106" y="56"/>
                    </a:lnTo>
                    <a:lnTo>
                      <a:pt x="106" y="54"/>
                    </a:lnTo>
                    <a:lnTo>
                      <a:pt x="102" y="54"/>
                    </a:lnTo>
                    <a:lnTo>
                      <a:pt x="106" y="52"/>
                    </a:lnTo>
                    <a:lnTo>
                      <a:pt x="106" y="46"/>
                    </a:lnTo>
                    <a:lnTo>
                      <a:pt x="106" y="42"/>
                    </a:lnTo>
                    <a:lnTo>
                      <a:pt x="106" y="38"/>
                    </a:lnTo>
                    <a:lnTo>
                      <a:pt x="102" y="36"/>
                    </a:lnTo>
                    <a:lnTo>
                      <a:pt x="106" y="32"/>
                    </a:lnTo>
                    <a:lnTo>
                      <a:pt x="102" y="26"/>
                    </a:lnTo>
                    <a:lnTo>
                      <a:pt x="98" y="22"/>
                    </a:lnTo>
                    <a:lnTo>
                      <a:pt x="94" y="16"/>
                    </a:lnTo>
                    <a:lnTo>
                      <a:pt x="92" y="10"/>
                    </a:lnTo>
                    <a:lnTo>
                      <a:pt x="88" y="4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8" y="6"/>
                    </a:lnTo>
                    <a:lnTo>
                      <a:pt x="74" y="8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4"/>
                    </a:lnTo>
                    <a:lnTo>
                      <a:pt x="60" y="16"/>
                    </a:lnTo>
                    <a:lnTo>
                      <a:pt x="56" y="14"/>
                    </a:lnTo>
                    <a:lnTo>
                      <a:pt x="52" y="10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0" y="6"/>
                    </a:lnTo>
                    <a:lnTo>
                      <a:pt x="34" y="4"/>
                    </a:lnTo>
                    <a:lnTo>
                      <a:pt x="32" y="16"/>
                    </a:lnTo>
                    <a:lnTo>
                      <a:pt x="28" y="22"/>
                    </a:lnTo>
                    <a:lnTo>
                      <a:pt x="22" y="24"/>
                    </a:lnTo>
                    <a:lnTo>
                      <a:pt x="18" y="28"/>
                    </a:lnTo>
                    <a:lnTo>
                      <a:pt x="18" y="36"/>
                    </a:lnTo>
                    <a:lnTo>
                      <a:pt x="18" y="44"/>
                    </a:lnTo>
                    <a:lnTo>
                      <a:pt x="16" y="48"/>
                    </a:lnTo>
                    <a:lnTo>
                      <a:pt x="12" y="54"/>
                    </a:lnTo>
                    <a:lnTo>
                      <a:pt x="8" y="56"/>
                    </a:lnTo>
                    <a:lnTo>
                      <a:pt x="6" y="58"/>
                    </a:lnTo>
                    <a:lnTo>
                      <a:pt x="0" y="58"/>
                    </a:lnTo>
                    <a:lnTo>
                      <a:pt x="6" y="62"/>
                    </a:lnTo>
                    <a:lnTo>
                      <a:pt x="8" y="70"/>
                    </a:lnTo>
                    <a:lnTo>
                      <a:pt x="8" y="72"/>
                    </a:lnTo>
                    <a:lnTo>
                      <a:pt x="12" y="74"/>
                    </a:lnTo>
                    <a:lnTo>
                      <a:pt x="14" y="74"/>
                    </a:lnTo>
                    <a:lnTo>
                      <a:pt x="16" y="76"/>
                    </a:lnTo>
                    <a:lnTo>
                      <a:pt x="18" y="80"/>
                    </a:lnTo>
                    <a:lnTo>
                      <a:pt x="22" y="74"/>
                    </a:lnTo>
                    <a:lnTo>
                      <a:pt x="24" y="74"/>
                    </a:lnTo>
                    <a:lnTo>
                      <a:pt x="26" y="74"/>
                    </a:lnTo>
                    <a:lnTo>
                      <a:pt x="32" y="76"/>
                    </a:lnTo>
                    <a:lnTo>
                      <a:pt x="34" y="80"/>
                    </a:lnTo>
                    <a:lnTo>
                      <a:pt x="28" y="80"/>
                    </a:lnTo>
                    <a:lnTo>
                      <a:pt x="26" y="82"/>
                    </a:lnTo>
                    <a:lnTo>
                      <a:pt x="28" y="84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40" y="90"/>
                    </a:lnTo>
                    <a:lnTo>
                      <a:pt x="42" y="92"/>
                    </a:lnTo>
                    <a:lnTo>
                      <a:pt x="40" y="94"/>
                    </a:lnTo>
                    <a:lnTo>
                      <a:pt x="40" y="96"/>
                    </a:lnTo>
                    <a:lnTo>
                      <a:pt x="42" y="96"/>
                    </a:lnTo>
                    <a:lnTo>
                      <a:pt x="46" y="96"/>
                    </a:lnTo>
                    <a:lnTo>
                      <a:pt x="50" y="96"/>
                    </a:lnTo>
                    <a:lnTo>
                      <a:pt x="52" y="96"/>
                    </a:lnTo>
                    <a:lnTo>
                      <a:pt x="54" y="96"/>
                    </a:lnTo>
                    <a:lnTo>
                      <a:pt x="60" y="96"/>
                    </a:lnTo>
                    <a:lnTo>
                      <a:pt x="66" y="96"/>
                    </a:lnTo>
                    <a:lnTo>
                      <a:pt x="72" y="94"/>
                    </a:lnTo>
                    <a:lnTo>
                      <a:pt x="74" y="92"/>
                    </a:lnTo>
                    <a:lnTo>
                      <a:pt x="80" y="90"/>
                    </a:lnTo>
                    <a:lnTo>
                      <a:pt x="84" y="86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4" y="92"/>
                    </a:lnTo>
                    <a:lnTo>
                      <a:pt x="100" y="90"/>
                    </a:lnTo>
                    <a:lnTo>
                      <a:pt x="106" y="90"/>
                    </a:lnTo>
                    <a:lnTo>
                      <a:pt x="110" y="92"/>
                    </a:lnTo>
                    <a:lnTo>
                      <a:pt x="116" y="90"/>
                    </a:lnTo>
                    <a:lnTo>
                      <a:pt x="112" y="86"/>
                    </a:lnTo>
                    <a:lnTo>
                      <a:pt x="112" y="84"/>
                    </a:lnTo>
                    <a:lnTo>
                      <a:pt x="118" y="84"/>
                    </a:lnTo>
                    <a:lnTo>
                      <a:pt x="120" y="74"/>
                    </a:lnTo>
                    <a:lnTo>
                      <a:pt x="118" y="66"/>
                    </a:lnTo>
                    <a:lnTo>
                      <a:pt x="122" y="66"/>
                    </a:lnTo>
                    <a:lnTo>
                      <a:pt x="122" y="66"/>
                    </a:lnTo>
                    <a:lnTo>
                      <a:pt x="122" y="6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6" name="Freeform 1580"/>
              <p:cNvSpPr/>
              <p:nvPr/>
            </p:nvSpPr>
            <p:spPr bwMode="auto">
              <a:xfrm>
                <a:off x="1825625" y="3695700"/>
                <a:ext cx="22225" cy="31750"/>
              </a:xfrm>
              <a:custGeom>
                <a:gdLst>
                  <a:gd fmla="*/ 0 w 14" name="T0"/>
                  <a:gd fmla="*/ 16 h 20" name="T1"/>
                  <a:gd fmla="*/ 8 w 14" name="T2"/>
                  <a:gd fmla="*/ 18 h 20" name="T3"/>
                  <a:gd fmla="*/ 14 w 14" name="T4"/>
                  <a:gd fmla="*/ 20 h 20" name="T5"/>
                  <a:gd fmla="*/ 14 w 14" name="T6"/>
                  <a:gd fmla="*/ 4 h 20" name="T7"/>
                  <a:gd fmla="*/ 10 w 14" name="T8"/>
                  <a:gd fmla="*/ 0 h 20" name="T9"/>
                  <a:gd fmla="*/ 8 w 14" name="T10"/>
                  <a:gd fmla="*/ 0 h 20" name="T11"/>
                  <a:gd fmla="*/ 6 w 14" name="T12"/>
                  <a:gd fmla="*/ 4 h 20" name="T13"/>
                  <a:gd fmla="*/ 2 w 14" name="T14"/>
                  <a:gd fmla="*/ 16 h 20" name="T15"/>
                  <a:gd fmla="*/ 0 w 14" name="T16"/>
                  <a:gd fmla="*/ 16 h 20" name="T17"/>
                  <a:gd fmla="*/ 0 w 14" name="T18"/>
                  <a:gd fmla="*/ 16 h 20" name="T19"/>
                  <a:gd fmla="*/ 0 w 14" name="T20"/>
                  <a:gd fmla="*/ 16 h 2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0" w="14">
                    <a:moveTo>
                      <a:pt x="0" y="16"/>
                    </a:moveTo>
                    <a:lnTo>
                      <a:pt x="8" y="18"/>
                    </a:lnTo>
                    <a:lnTo>
                      <a:pt x="14" y="20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4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7" name="Freeform 1581"/>
              <p:cNvSpPr/>
              <p:nvPr/>
            </p:nvSpPr>
            <p:spPr bwMode="auto">
              <a:xfrm>
                <a:off x="447675" y="3190875"/>
                <a:ext cx="60325" cy="161925"/>
              </a:xfrm>
              <a:custGeom>
                <a:gdLst>
                  <a:gd fmla="*/ 34 w 38" name="T0"/>
                  <a:gd fmla="*/ 100 h 102" name="T1"/>
                  <a:gd fmla="*/ 34 w 38" name="T2"/>
                  <a:gd fmla="*/ 100 h 102" name="T3"/>
                  <a:gd fmla="*/ 34 w 38" name="T4"/>
                  <a:gd fmla="*/ 96 h 102" name="T5"/>
                  <a:gd fmla="*/ 34 w 38" name="T6"/>
                  <a:gd fmla="*/ 90 h 102" name="T7"/>
                  <a:gd fmla="*/ 34 w 38" name="T8"/>
                  <a:gd fmla="*/ 86 h 102" name="T9"/>
                  <a:gd fmla="*/ 30 w 38" name="T10"/>
                  <a:gd fmla="*/ 86 h 102" name="T11"/>
                  <a:gd fmla="*/ 28 w 38" name="T12"/>
                  <a:gd fmla="*/ 84 h 102" name="T13"/>
                  <a:gd fmla="*/ 28 w 38" name="T14"/>
                  <a:gd fmla="*/ 78 h 102" name="T15"/>
                  <a:gd fmla="*/ 30 w 38" name="T16"/>
                  <a:gd fmla="*/ 76 h 102" name="T17"/>
                  <a:gd fmla="*/ 34 w 38" name="T18"/>
                  <a:gd fmla="*/ 70 h 102" name="T19"/>
                  <a:gd fmla="*/ 30 w 38" name="T20"/>
                  <a:gd fmla="*/ 68 h 102" name="T21"/>
                  <a:gd fmla="*/ 28 w 38" name="T22"/>
                  <a:gd fmla="*/ 64 h 102" name="T23"/>
                  <a:gd fmla="*/ 28 w 38" name="T24"/>
                  <a:gd fmla="*/ 60 h 102" name="T25"/>
                  <a:gd fmla="*/ 30 w 38" name="T26"/>
                  <a:gd fmla="*/ 58 h 102" name="T27"/>
                  <a:gd fmla="*/ 34 w 38" name="T28"/>
                  <a:gd fmla="*/ 52 h 102" name="T29"/>
                  <a:gd fmla="*/ 30 w 38" name="T30"/>
                  <a:gd fmla="*/ 48 h 102" name="T31"/>
                  <a:gd fmla="*/ 30 w 38" name="T32"/>
                  <a:gd fmla="*/ 42 h 102" name="T33"/>
                  <a:gd fmla="*/ 36 w 38" name="T34"/>
                  <a:gd fmla="*/ 36 h 102" name="T35"/>
                  <a:gd fmla="*/ 36 w 38" name="T36"/>
                  <a:gd fmla="*/ 34 h 102" name="T37"/>
                  <a:gd fmla="*/ 36 w 38" name="T38"/>
                  <a:gd fmla="*/ 32 h 102" name="T39"/>
                  <a:gd fmla="*/ 34 w 38" name="T40"/>
                  <a:gd fmla="*/ 24 h 102" name="T41"/>
                  <a:gd fmla="*/ 30 w 38" name="T42"/>
                  <a:gd fmla="*/ 18 h 102" name="T43"/>
                  <a:gd fmla="*/ 34 w 38" name="T44"/>
                  <a:gd fmla="*/ 18 h 102" name="T45"/>
                  <a:gd fmla="*/ 38 w 38" name="T46"/>
                  <a:gd fmla="*/ 10 h 102" name="T47"/>
                  <a:gd fmla="*/ 38 w 38" name="T48"/>
                  <a:gd fmla="*/ 8 h 102" name="T49"/>
                  <a:gd fmla="*/ 36 w 38" name="T50"/>
                  <a:gd fmla="*/ 6 h 102" name="T51"/>
                  <a:gd fmla="*/ 36 w 38" name="T52"/>
                  <a:gd fmla="*/ 4 h 102" name="T53"/>
                  <a:gd fmla="*/ 30 w 38" name="T54"/>
                  <a:gd fmla="*/ 4 h 102" name="T55"/>
                  <a:gd fmla="*/ 20 w 38" name="T56"/>
                  <a:gd fmla="*/ 4 h 102" name="T57"/>
                  <a:gd fmla="*/ 18 w 38" name="T58"/>
                  <a:gd fmla="*/ 6 h 102" name="T59"/>
                  <a:gd fmla="*/ 18 w 38" name="T60"/>
                  <a:gd fmla="*/ 0 h 102" name="T61"/>
                  <a:gd fmla="*/ 16 w 38" name="T62"/>
                  <a:gd fmla="*/ 0 h 102" name="T63"/>
                  <a:gd fmla="*/ 10 w 38" name="T64"/>
                  <a:gd fmla="*/ 0 h 102" name="T65"/>
                  <a:gd fmla="*/ 4 w 38" name="T66"/>
                  <a:gd fmla="*/ 4 h 102" name="T67"/>
                  <a:gd fmla="*/ 10 w 38" name="T68"/>
                  <a:gd fmla="*/ 16 h 102" name="T69"/>
                  <a:gd fmla="*/ 10 w 38" name="T70"/>
                  <a:gd fmla="*/ 24 h 102" name="T71"/>
                  <a:gd fmla="*/ 10 w 38" name="T72"/>
                  <a:gd fmla="*/ 34 h 102" name="T73"/>
                  <a:gd fmla="*/ 4 w 38" name="T74"/>
                  <a:gd fmla="*/ 34 h 102" name="T75"/>
                  <a:gd fmla="*/ 2 w 38" name="T76"/>
                  <a:gd fmla="*/ 52 h 102" name="T77"/>
                  <a:gd fmla="*/ 0 w 38" name="T78"/>
                  <a:gd fmla="*/ 52 h 102" name="T79"/>
                  <a:gd fmla="*/ 0 w 38" name="T80"/>
                  <a:gd fmla="*/ 68 h 102" name="T81"/>
                  <a:gd fmla="*/ 2 w 38" name="T82"/>
                  <a:gd fmla="*/ 66 h 102" name="T83"/>
                  <a:gd fmla="*/ 2 w 38" name="T84"/>
                  <a:gd fmla="*/ 68 h 102" name="T85"/>
                  <a:gd fmla="*/ 2 w 38" name="T86"/>
                  <a:gd fmla="*/ 70 h 102" name="T87"/>
                  <a:gd fmla="*/ 2 w 38" name="T88"/>
                  <a:gd fmla="*/ 74 h 102" name="T89"/>
                  <a:gd fmla="*/ 4 w 38" name="T90"/>
                  <a:gd fmla="*/ 78 h 102" name="T91"/>
                  <a:gd fmla="*/ 4 w 38" name="T92"/>
                  <a:gd fmla="*/ 90 h 102" name="T93"/>
                  <a:gd fmla="*/ 2 w 38" name="T94"/>
                  <a:gd fmla="*/ 102 h 102" name="T95"/>
                  <a:gd fmla="*/ 18 w 38" name="T96"/>
                  <a:gd fmla="*/ 102 h 102" name="T97"/>
                  <a:gd fmla="*/ 34 w 38" name="T98"/>
                  <a:gd fmla="*/ 100 h 102" name="T99"/>
                  <a:gd fmla="*/ 34 w 38" name="T100"/>
                  <a:gd fmla="*/ 100 h 102" name="T101"/>
                  <a:gd fmla="*/ 34 w 38" name="T102"/>
                  <a:gd fmla="*/ 100 h 102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102" w="38">
                    <a:moveTo>
                      <a:pt x="34" y="100"/>
                    </a:moveTo>
                    <a:lnTo>
                      <a:pt x="34" y="100"/>
                    </a:lnTo>
                    <a:lnTo>
                      <a:pt x="34" y="96"/>
                    </a:lnTo>
                    <a:lnTo>
                      <a:pt x="34" y="90"/>
                    </a:lnTo>
                    <a:lnTo>
                      <a:pt x="34" y="86"/>
                    </a:lnTo>
                    <a:lnTo>
                      <a:pt x="30" y="86"/>
                    </a:lnTo>
                    <a:lnTo>
                      <a:pt x="28" y="84"/>
                    </a:lnTo>
                    <a:lnTo>
                      <a:pt x="28" y="78"/>
                    </a:lnTo>
                    <a:lnTo>
                      <a:pt x="30" y="76"/>
                    </a:lnTo>
                    <a:lnTo>
                      <a:pt x="34" y="70"/>
                    </a:lnTo>
                    <a:lnTo>
                      <a:pt x="30" y="68"/>
                    </a:lnTo>
                    <a:lnTo>
                      <a:pt x="28" y="64"/>
                    </a:lnTo>
                    <a:lnTo>
                      <a:pt x="28" y="60"/>
                    </a:lnTo>
                    <a:lnTo>
                      <a:pt x="30" y="58"/>
                    </a:lnTo>
                    <a:lnTo>
                      <a:pt x="34" y="52"/>
                    </a:lnTo>
                    <a:lnTo>
                      <a:pt x="30" y="48"/>
                    </a:lnTo>
                    <a:lnTo>
                      <a:pt x="30" y="42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4" y="24"/>
                    </a:lnTo>
                    <a:lnTo>
                      <a:pt x="30" y="18"/>
                    </a:lnTo>
                    <a:lnTo>
                      <a:pt x="34" y="18"/>
                    </a:lnTo>
                    <a:lnTo>
                      <a:pt x="38" y="10"/>
                    </a:lnTo>
                    <a:lnTo>
                      <a:pt x="38" y="8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0" y="4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10" y="34"/>
                    </a:lnTo>
                    <a:lnTo>
                      <a:pt x="4" y="34"/>
                    </a:lnTo>
                    <a:lnTo>
                      <a:pt x="2" y="52"/>
                    </a:lnTo>
                    <a:lnTo>
                      <a:pt x="0" y="52"/>
                    </a:lnTo>
                    <a:lnTo>
                      <a:pt x="0" y="68"/>
                    </a:lnTo>
                    <a:lnTo>
                      <a:pt x="2" y="66"/>
                    </a:lnTo>
                    <a:lnTo>
                      <a:pt x="2" y="68"/>
                    </a:lnTo>
                    <a:lnTo>
                      <a:pt x="2" y="70"/>
                    </a:lnTo>
                    <a:lnTo>
                      <a:pt x="2" y="74"/>
                    </a:lnTo>
                    <a:lnTo>
                      <a:pt x="4" y="78"/>
                    </a:lnTo>
                    <a:lnTo>
                      <a:pt x="4" y="90"/>
                    </a:lnTo>
                    <a:lnTo>
                      <a:pt x="2" y="102"/>
                    </a:lnTo>
                    <a:lnTo>
                      <a:pt x="18" y="102"/>
                    </a:lnTo>
                    <a:lnTo>
                      <a:pt x="34" y="100"/>
                    </a:lnTo>
                    <a:lnTo>
                      <a:pt x="34" y="100"/>
                    </a:lnTo>
                    <a:lnTo>
                      <a:pt x="34" y="10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8" name="Freeform 1582"/>
              <p:cNvSpPr/>
              <p:nvPr/>
            </p:nvSpPr>
            <p:spPr bwMode="auto">
              <a:xfrm>
                <a:off x="987425" y="2765425"/>
                <a:ext cx="247650" cy="203200"/>
              </a:xfrm>
              <a:custGeom>
                <a:gdLst>
                  <a:gd fmla="*/ 80 w 156" name="T0"/>
                  <a:gd fmla="*/ 8 h 128" name="T1"/>
                  <a:gd fmla="*/ 78 w 156" name="T2"/>
                  <a:gd fmla="*/ 4 h 128" name="T3"/>
                  <a:gd fmla="*/ 70 w 156" name="T4"/>
                  <a:gd fmla="*/ 8 h 128" name="T5"/>
                  <a:gd fmla="*/ 62 w 156" name="T6"/>
                  <a:gd fmla="*/ 4 h 128" name="T7"/>
                  <a:gd fmla="*/ 64 w 156" name="T8"/>
                  <a:gd fmla="*/ 2 h 128" name="T9"/>
                  <a:gd fmla="*/ 56 w 156" name="T10"/>
                  <a:gd fmla="*/ 0 h 128" name="T11"/>
                  <a:gd fmla="*/ 36 w 156" name="T12"/>
                  <a:gd fmla="*/ 8 h 128" name="T13"/>
                  <a:gd fmla="*/ 10 w 156" name="T14"/>
                  <a:gd fmla="*/ 18 h 128" name="T15"/>
                  <a:gd fmla="*/ 2 w 156" name="T16"/>
                  <a:gd fmla="*/ 22 h 128" name="T17"/>
                  <a:gd fmla="*/ 0 w 156" name="T18"/>
                  <a:gd fmla="*/ 34 h 128" name="T19"/>
                  <a:gd fmla="*/ 2 w 156" name="T20"/>
                  <a:gd fmla="*/ 40 h 128" name="T21"/>
                  <a:gd fmla="*/ 6 w 156" name="T22"/>
                  <a:gd fmla="*/ 56 h 128" name="T23"/>
                  <a:gd fmla="*/ 8 w 156" name="T24"/>
                  <a:gd fmla="*/ 80 h 128" name="T25"/>
                  <a:gd fmla="*/ 18 w 156" name="T26"/>
                  <a:gd fmla="*/ 82 h 128" name="T27"/>
                  <a:gd fmla="*/ 24 w 156" name="T28"/>
                  <a:gd fmla="*/ 88 h 128" name="T29"/>
                  <a:gd fmla="*/ 28 w 156" name="T30"/>
                  <a:gd fmla="*/ 84 h 128" name="T31"/>
                  <a:gd fmla="*/ 36 w 156" name="T32"/>
                  <a:gd fmla="*/ 92 h 128" name="T33"/>
                  <a:gd fmla="*/ 46 w 156" name="T34"/>
                  <a:gd fmla="*/ 92 h 128" name="T35"/>
                  <a:gd fmla="*/ 48 w 156" name="T36"/>
                  <a:gd fmla="*/ 98 h 128" name="T37"/>
                  <a:gd fmla="*/ 54 w 156" name="T38"/>
                  <a:gd fmla="*/ 100 h 128" name="T39"/>
                  <a:gd fmla="*/ 60 w 156" name="T40"/>
                  <a:gd fmla="*/ 108 h 128" name="T41"/>
                  <a:gd fmla="*/ 70 w 156" name="T42"/>
                  <a:gd fmla="*/ 108 h 128" name="T43"/>
                  <a:gd fmla="*/ 82 w 156" name="T44"/>
                  <a:gd fmla="*/ 112 h 128" name="T45"/>
                  <a:gd fmla="*/ 90 w 156" name="T46"/>
                  <a:gd fmla="*/ 116 h 128" name="T47"/>
                  <a:gd fmla="*/ 96 w 156" name="T48"/>
                  <a:gd fmla="*/ 110 h 128" name="T49"/>
                  <a:gd fmla="*/ 108 w 156" name="T50"/>
                  <a:gd fmla="*/ 106 h 128" name="T51"/>
                  <a:gd fmla="*/ 116 w 156" name="T52"/>
                  <a:gd fmla="*/ 106 h 128" name="T53"/>
                  <a:gd fmla="*/ 126 w 156" name="T54"/>
                  <a:gd fmla="*/ 110 h 128" name="T55"/>
                  <a:gd fmla="*/ 132 w 156" name="T56"/>
                  <a:gd fmla="*/ 116 h 128" name="T57"/>
                  <a:gd fmla="*/ 136 w 156" name="T58"/>
                  <a:gd fmla="*/ 124 h 128" name="T59"/>
                  <a:gd fmla="*/ 142 w 156" name="T60"/>
                  <a:gd fmla="*/ 128 h 128" name="T61"/>
                  <a:gd fmla="*/ 148 w 156" name="T62"/>
                  <a:gd fmla="*/ 126 h 128" name="T63"/>
                  <a:gd fmla="*/ 148 w 156" name="T64"/>
                  <a:gd fmla="*/ 118 h 128" name="T65"/>
                  <a:gd fmla="*/ 152 w 156" name="T66"/>
                  <a:gd fmla="*/ 106 h 128" name="T67"/>
                  <a:gd fmla="*/ 154 w 156" name="T68"/>
                  <a:gd fmla="*/ 90 h 128" name="T69"/>
                  <a:gd fmla="*/ 152 w 156" name="T70"/>
                  <a:gd fmla="*/ 84 h 128" name="T71"/>
                  <a:gd fmla="*/ 154 w 156" name="T72"/>
                  <a:gd fmla="*/ 74 h 128" name="T73"/>
                  <a:gd fmla="*/ 154 w 156" name="T74"/>
                  <a:gd fmla="*/ 70 h 128" name="T75"/>
                  <a:gd fmla="*/ 152 w 156" name="T76"/>
                  <a:gd fmla="*/ 58 h 128" name="T77"/>
                  <a:gd fmla="*/ 154 w 156" name="T78"/>
                  <a:gd fmla="*/ 46 h 128" name="T79"/>
                  <a:gd fmla="*/ 156 w 156" name="T80"/>
                  <a:gd fmla="*/ 36 h 128" name="T81"/>
                  <a:gd fmla="*/ 154 w 156" name="T82"/>
                  <a:gd fmla="*/ 26 h 128" name="T83"/>
                  <a:gd fmla="*/ 154 w 156" name="T84"/>
                  <a:gd fmla="*/ 20 h 128" name="T85"/>
                  <a:gd fmla="*/ 138 w 156" name="T86"/>
                  <a:gd fmla="*/ 16 h 128" name="T87"/>
                  <a:gd fmla="*/ 124 w 156" name="T88"/>
                  <a:gd fmla="*/ 18 h 128" name="T89"/>
                  <a:gd fmla="*/ 108 w 156" name="T90"/>
                  <a:gd fmla="*/ 16 h 128" name="T91"/>
                  <a:gd fmla="*/ 84 w 156" name="T92"/>
                  <a:gd fmla="*/ 10 h 128" name="T93"/>
                  <a:gd fmla="*/ 80 w 156" name="T94"/>
                  <a:gd fmla="*/ 8 h 128" name="T95"/>
                  <a:gd fmla="*/ 80 w 156" name="T96"/>
                  <a:gd fmla="*/ 8 h 128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128" w="156">
                    <a:moveTo>
                      <a:pt x="80" y="8"/>
                    </a:moveTo>
                    <a:lnTo>
                      <a:pt x="80" y="8"/>
                    </a:lnTo>
                    <a:lnTo>
                      <a:pt x="78" y="8"/>
                    </a:lnTo>
                    <a:lnTo>
                      <a:pt x="78" y="4"/>
                    </a:lnTo>
                    <a:lnTo>
                      <a:pt x="74" y="4"/>
                    </a:lnTo>
                    <a:lnTo>
                      <a:pt x="70" y="8"/>
                    </a:lnTo>
                    <a:lnTo>
                      <a:pt x="64" y="10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4" y="2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46" y="2"/>
                    </a:lnTo>
                    <a:lnTo>
                      <a:pt x="36" y="8"/>
                    </a:lnTo>
                    <a:lnTo>
                      <a:pt x="24" y="16"/>
                    </a:lnTo>
                    <a:lnTo>
                      <a:pt x="10" y="18"/>
                    </a:lnTo>
                    <a:lnTo>
                      <a:pt x="2" y="18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2" y="52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8" y="80"/>
                    </a:lnTo>
                    <a:lnTo>
                      <a:pt x="10" y="82"/>
                    </a:lnTo>
                    <a:lnTo>
                      <a:pt x="18" y="82"/>
                    </a:lnTo>
                    <a:lnTo>
                      <a:pt x="24" y="84"/>
                    </a:lnTo>
                    <a:lnTo>
                      <a:pt x="24" y="88"/>
                    </a:lnTo>
                    <a:lnTo>
                      <a:pt x="26" y="88"/>
                    </a:lnTo>
                    <a:lnTo>
                      <a:pt x="28" y="84"/>
                    </a:lnTo>
                    <a:lnTo>
                      <a:pt x="30" y="88"/>
                    </a:lnTo>
                    <a:lnTo>
                      <a:pt x="36" y="92"/>
                    </a:lnTo>
                    <a:lnTo>
                      <a:pt x="42" y="94"/>
                    </a:lnTo>
                    <a:lnTo>
                      <a:pt x="46" y="92"/>
                    </a:lnTo>
                    <a:lnTo>
                      <a:pt x="48" y="94"/>
                    </a:lnTo>
                    <a:lnTo>
                      <a:pt x="48" y="98"/>
                    </a:lnTo>
                    <a:lnTo>
                      <a:pt x="52" y="100"/>
                    </a:lnTo>
                    <a:lnTo>
                      <a:pt x="54" y="100"/>
                    </a:lnTo>
                    <a:lnTo>
                      <a:pt x="56" y="106"/>
                    </a:lnTo>
                    <a:lnTo>
                      <a:pt x="60" y="108"/>
                    </a:lnTo>
                    <a:lnTo>
                      <a:pt x="64" y="110"/>
                    </a:lnTo>
                    <a:lnTo>
                      <a:pt x="70" y="108"/>
                    </a:lnTo>
                    <a:lnTo>
                      <a:pt x="74" y="110"/>
                    </a:lnTo>
                    <a:lnTo>
                      <a:pt x="82" y="112"/>
                    </a:lnTo>
                    <a:lnTo>
                      <a:pt x="88" y="116"/>
                    </a:lnTo>
                    <a:lnTo>
                      <a:pt x="90" y="116"/>
                    </a:lnTo>
                    <a:lnTo>
                      <a:pt x="92" y="112"/>
                    </a:lnTo>
                    <a:lnTo>
                      <a:pt x="96" y="110"/>
                    </a:lnTo>
                    <a:lnTo>
                      <a:pt x="100" y="110"/>
                    </a:lnTo>
                    <a:lnTo>
                      <a:pt x="108" y="106"/>
                    </a:lnTo>
                    <a:lnTo>
                      <a:pt x="110" y="102"/>
                    </a:lnTo>
                    <a:lnTo>
                      <a:pt x="116" y="106"/>
                    </a:lnTo>
                    <a:lnTo>
                      <a:pt x="120" y="108"/>
                    </a:lnTo>
                    <a:lnTo>
                      <a:pt x="126" y="110"/>
                    </a:lnTo>
                    <a:lnTo>
                      <a:pt x="128" y="112"/>
                    </a:lnTo>
                    <a:lnTo>
                      <a:pt x="132" y="116"/>
                    </a:lnTo>
                    <a:lnTo>
                      <a:pt x="134" y="118"/>
                    </a:lnTo>
                    <a:lnTo>
                      <a:pt x="136" y="124"/>
                    </a:lnTo>
                    <a:lnTo>
                      <a:pt x="138" y="128"/>
                    </a:lnTo>
                    <a:lnTo>
                      <a:pt x="142" y="128"/>
                    </a:lnTo>
                    <a:lnTo>
                      <a:pt x="146" y="128"/>
                    </a:lnTo>
                    <a:lnTo>
                      <a:pt x="148" y="126"/>
                    </a:lnTo>
                    <a:lnTo>
                      <a:pt x="152" y="124"/>
                    </a:lnTo>
                    <a:lnTo>
                      <a:pt x="148" y="118"/>
                    </a:lnTo>
                    <a:lnTo>
                      <a:pt x="148" y="112"/>
                    </a:lnTo>
                    <a:lnTo>
                      <a:pt x="152" y="106"/>
                    </a:lnTo>
                    <a:lnTo>
                      <a:pt x="156" y="94"/>
                    </a:lnTo>
                    <a:lnTo>
                      <a:pt x="154" y="90"/>
                    </a:lnTo>
                    <a:lnTo>
                      <a:pt x="152" y="88"/>
                    </a:lnTo>
                    <a:lnTo>
                      <a:pt x="152" y="84"/>
                    </a:lnTo>
                    <a:lnTo>
                      <a:pt x="154" y="80"/>
                    </a:lnTo>
                    <a:lnTo>
                      <a:pt x="154" y="74"/>
                    </a:lnTo>
                    <a:lnTo>
                      <a:pt x="154" y="72"/>
                    </a:lnTo>
                    <a:lnTo>
                      <a:pt x="154" y="70"/>
                    </a:lnTo>
                    <a:lnTo>
                      <a:pt x="152" y="62"/>
                    </a:lnTo>
                    <a:lnTo>
                      <a:pt x="152" y="58"/>
                    </a:lnTo>
                    <a:lnTo>
                      <a:pt x="154" y="58"/>
                    </a:lnTo>
                    <a:lnTo>
                      <a:pt x="154" y="46"/>
                    </a:lnTo>
                    <a:lnTo>
                      <a:pt x="156" y="40"/>
                    </a:lnTo>
                    <a:lnTo>
                      <a:pt x="156" y="36"/>
                    </a:lnTo>
                    <a:lnTo>
                      <a:pt x="156" y="34"/>
                    </a:lnTo>
                    <a:lnTo>
                      <a:pt x="154" y="26"/>
                    </a:lnTo>
                    <a:lnTo>
                      <a:pt x="152" y="20"/>
                    </a:lnTo>
                    <a:lnTo>
                      <a:pt x="154" y="20"/>
                    </a:lnTo>
                    <a:lnTo>
                      <a:pt x="148" y="18"/>
                    </a:lnTo>
                    <a:lnTo>
                      <a:pt x="138" y="16"/>
                    </a:lnTo>
                    <a:lnTo>
                      <a:pt x="132" y="16"/>
                    </a:lnTo>
                    <a:lnTo>
                      <a:pt x="124" y="18"/>
                    </a:lnTo>
                    <a:lnTo>
                      <a:pt x="116" y="18"/>
                    </a:lnTo>
                    <a:lnTo>
                      <a:pt x="108" y="16"/>
                    </a:lnTo>
                    <a:lnTo>
                      <a:pt x="98" y="16"/>
                    </a:lnTo>
                    <a:lnTo>
                      <a:pt x="84" y="10"/>
                    </a:lnTo>
                    <a:lnTo>
                      <a:pt x="80" y="4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9" name="Freeform 1583"/>
              <p:cNvSpPr>
                <a:spLocks noEditPoints="1"/>
              </p:cNvSpPr>
              <p:nvPr/>
            </p:nvSpPr>
            <p:spPr bwMode="auto">
              <a:xfrm>
                <a:off x="3359150" y="3917950"/>
                <a:ext cx="212725" cy="381000"/>
              </a:xfrm>
              <a:custGeom>
                <a:gdLst>
                  <a:gd fmla="*/ 114 w 134" name="T0"/>
                  <a:gd fmla="*/ 182 h 240" name="T1"/>
                  <a:gd fmla="*/ 94 w 134" name="T2"/>
                  <a:gd fmla="*/ 192 h 240" name="T3"/>
                  <a:gd fmla="*/ 80 w 134" name="T4"/>
                  <a:gd fmla="*/ 190 h 240" name="T5"/>
                  <a:gd fmla="*/ 70 w 134" name="T6"/>
                  <a:gd fmla="*/ 206 h 240" name="T7"/>
                  <a:gd fmla="*/ 76 w 134" name="T8"/>
                  <a:gd fmla="*/ 204 h 240" name="T9"/>
                  <a:gd fmla="*/ 98 w 134" name="T10"/>
                  <a:gd fmla="*/ 206 h 240" name="T11"/>
                  <a:gd fmla="*/ 102 w 134" name="T12"/>
                  <a:gd fmla="*/ 228 h 240" name="T13"/>
                  <a:gd fmla="*/ 122 w 134" name="T14"/>
                  <a:gd fmla="*/ 236 h 240" name="T15"/>
                  <a:gd fmla="*/ 122 w 134" name="T16"/>
                  <a:gd fmla="*/ 210 h 240" name="T17"/>
                  <a:gd fmla="*/ 134 w 134" name="T18"/>
                  <a:gd fmla="*/ 190 h 240" name="T19"/>
                  <a:gd fmla="*/ 120 w 134" name="T20"/>
                  <a:gd fmla="*/ 172 h 240" name="T21"/>
                  <a:gd fmla="*/ 98 w 134" name="T22"/>
                  <a:gd fmla="*/ 156 h 240" name="T23"/>
                  <a:gd fmla="*/ 106 w 134" name="T24"/>
                  <a:gd fmla="*/ 156 h 240" name="T25"/>
                  <a:gd fmla="*/ 88 w 134" name="T26"/>
                  <a:gd fmla="*/ 156 h 240" name="T27"/>
                  <a:gd fmla="*/ 88 w 134" name="T28"/>
                  <a:gd fmla="*/ 156 h 240" name="T29"/>
                  <a:gd fmla="*/ 70 w 134" name="T30"/>
                  <a:gd fmla="*/ 156 h 240" name="T31"/>
                  <a:gd fmla="*/ 88 w 134" name="T32"/>
                  <a:gd fmla="*/ 172 h 240" name="T33"/>
                  <a:gd fmla="*/ 102 w 134" name="T34"/>
                  <a:gd fmla="*/ 154 h 240" name="T35"/>
                  <a:gd fmla="*/ 90 w 134" name="T36"/>
                  <a:gd fmla="*/ 150 h 240" name="T37"/>
                  <a:gd fmla="*/ 106 w 134" name="T38"/>
                  <a:gd fmla="*/ 136 h 240" name="T39"/>
                  <a:gd fmla="*/ 112 w 134" name="T40"/>
                  <a:gd fmla="*/ 150 h 240" name="T41"/>
                  <a:gd fmla="*/ 114 w 134" name="T42"/>
                  <a:gd fmla="*/ 136 h 240" name="T43"/>
                  <a:gd fmla="*/ 32 w 134" name="T44"/>
                  <a:gd fmla="*/ 136 h 240" name="T45"/>
                  <a:gd fmla="*/ 16 w 134" name="T46"/>
                  <a:gd fmla="*/ 166 h 240" name="T47"/>
                  <a:gd fmla="*/ 0 w 134" name="T48"/>
                  <a:gd fmla="*/ 184 h 240" name="T49"/>
                  <a:gd fmla="*/ 22 w 134" name="T50"/>
                  <a:gd fmla="*/ 172 h 240" name="T51"/>
                  <a:gd fmla="*/ 32 w 134" name="T52"/>
                  <a:gd fmla="*/ 136 h 240" name="T53"/>
                  <a:gd fmla="*/ 68 w 134" name="T54"/>
                  <a:gd fmla="*/ 142 h 240" name="T55"/>
                  <a:gd fmla="*/ 84 w 134" name="T56"/>
                  <a:gd fmla="*/ 136 h 240" name="T57"/>
                  <a:gd fmla="*/ 88 w 134" name="T58"/>
                  <a:gd fmla="*/ 120 h 240" name="T59"/>
                  <a:gd fmla="*/ 94 w 134" name="T60"/>
                  <a:gd fmla="*/ 122 h 240" name="T61"/>
                  <a:gd fmla="*/ 38 w 134" name="T62"/>
                  <a:gd fmla="*/ 120 h 240" name="T63"/>
                  <a:gd fmla="*/ 38 w 134" name="T64"/>
                  <a:gd fmla="*/ 120 h 240" name="T65"/>
                  <a:gd fmla="*/ 70 w 134" name="T66"/>
                  <a:gd fmla="*/ 118 h 240" name="T67"/>
                  <a:gd fmla="*/ 106 w 134" name="T68"/>
                  <a:gd fmla="*/ 110 h 240" name="T69"/>
                  <a:gd fmla="*/ 112 w 134" name="T70"/>
                  <a:gd fmla="*/ 130 h 240" name="T71"/>
                  <a:gd fmla="*/ 120 w 134" name="T72"/>
                  <a:gd fmla="*/ 114 h 240" name="T73"/>
                  <a:gd fmla="*/ 106 w 134" name="T74"/>
                  <a:gd fmla="*/ 110 h 240" name="T75"/>
                  <a:gd fmla="*/ 58 w 134" name="T76"/>
                  <a:gd fmla="*/ 108 h 240" name="T77"/>
                  <a:gd fmla="*/ 60 w 134" name="T78"/>
                  <a:gd fmla="*/ 100 h 240" name="T79"/>
                  <a:gd fmla="*/ 48 w 134" name="T80"/>
                  <a:gd fmla="*/ 94 h 240" name="T81"/>
                  <a:gd fmla="*/ 104 w 134" name="T82"/>
                  <a:gd fmla="*/ 86 h 240" name="T83"/>
                  <a:gd fmla="*/ 50 w 134" name="T84"/>
                  <a:gd fmla="*/ 32 h 240" name="T85"/>
                  <a:gd fmla="*/ 42 w 134" name="T86"/>
                  <a:gd fmla="*/ 48 h 240" name="T87"/>
                  <a:gd fmla="*/ 40 w 134" name="T88"/>
                  <a:gd fmla="*/ 54 h 240" name="T89"/>
                  <a:gd fmla="*/ 52 w 134" name="T90"/>
                  <a:gd fmla="*/ 68 h 240" name="T91"/>
                  <a:gd fmla="*/ 78 w 134" name="T92"/>
                  <a:gd fmla="*/ 92 h 240" name="T93"/>
                  <a:gd fmla="*/ 98 w 134" name="T94"/>
                  <a:gd fmla="*/ 110 h 240" name="T95"/>
                  <a:gd fmla="*/ 86 w 134" name="T96"/>
                  <a:gd fmla="*/ 84 h 240" name="T97"/>
                  <a:gd fmla="*/ 62 w 134" name="T98"/>
                  <a:gd fmla="*/ 64 h 240" name="T99"/>
                  <a:gd fmla="*/ 78 w 134" name="T100"/>
                  <a:gd fmla="*/ 32 h 240" name="T101"/>
                  <a:gd fmla="*/ 74 w 134" name="T102"/>
                  <a:gd fmla="*/ 0 h 240" name="T103"/>
                  <a:gd fmla="*/ 52 w 134" name="T104"/>
                  <a:gd fmla="*/ 0 h 240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240" w="134">
                    <a:moveTo>
                      <a:pt x="120" y="172"/>
                    </a:moveTo>
                    <a:lnTo>
                      <a:pt x="120" y="172"/>
                    </a:lnTo>
                    <a:lnTo>
                      <a:pt x="120" y="176"/>
                    </a:lnTo>
                    <a:lnTo>
                      <a:pt x="120" y="182"/>
                    </a:lnTo>
                    <a:lnTo>
                      <a:pt x="114" y="182"/>
                    </a:lnTo>
                    <a:lnTo>
                      <a:pt x="108" y="182"/>
                    </a:lnTo>
                    <a:lnTo>
                      <a:pt x="108" y="190"/>
                    </a:lnTo>
                    <a:lnTo>
                      <a:pt x="104" y="190"/>
                    </a:lnTo>
                    <a:lnTo>
                      <a:pt x="94" y="190"/>
                    </a:lnTo>
                    <a:lnTo>
                      <a:pt x="94" y="192"/>
                    </a:lnTo>
                    <a:lnTo>
                      <a:pt x="90" y="192"/>
                    </a:lnTo>
                    <a:lnTo>
                      <a:pt x="90" y="190"/>
                    </a:lnTo>
                    <a:lnTo>
                      <a:pt x="88" y="186"/>
                    </a:lnTo>
                    <a:lnTo>
                      <a:pt x="84" y="186"/>
                    </a:lnTo>
                    <a:lnTo>
                      <a:pt x="80" y="190"/>
                    </a:lnTo>
                    <a:lnTo>
                      <a:pt x="78" y="192"/>
                    </a:lnTo>
                    <a:lnTo>
                      <a:pt x="74" y="192"/>
                    </a:lnTo>
                    <a:lnTo>
                      <a:pt x="70" y="194"/>
                    </a:lnTo>
                    <a:lnTo>
                      <a:pt x="68" y="200"/>
                    </a:lnTo>
                    <a:lnTo>
                      <a:pt x="70" y="206"/>
                    </a:lnTo>
                    <a:lnTo>
                      <a:pt x="66" y="206"/>
                    </a:lnTo>
                    <a:lnTo>
                      <a:pt x="66" y="210"/>
                    </a:lnTo>
                    <a:lnTo>
                      <a:pt x="68" y="212"/>
                    </a:lnTo>
                    <a:lnTo>
                      <a:pt x="70" y="212"/>
                    </a:lnTo>
                    <a:lnTo>
                      <a:pt x="76" y="204"/>
                    </a:lnTo>
                    <a:lnTo>
                      <a:pt x="76" y="202"/>
                    </a:lnTo>
                    <a:lnTo>
                      <a:pt x="78" y="202"/>
                    </a:lnTo>
                    <a:lnTo>
                      <a:pt x="80" y="204"/>
                    </a:lnTo>
                    <a:lnTo>
                      <a:pt x="78" y="206"/>
                    </a:lnTo>
                    <a:lnTo>
                      <a:pt x="98" y="206"/>
                    </a:lnTo>
                    <a:lnTo>
                      <a:pt x="98" y="210"/>
                    </a:lnTo>
                    <a:lnTo>
                      <a:pt x="94" y="212"/>
                    </a:lnTo>
                    <a:lnTo>
                      <a:pt x="96" y="222"/>
                    </a:lnTo>
                    <a:lnTo>
                      <a:pt x="96" y="224"/>
                    </a:lnTo>
                    <a:lnTo>
                      <a:pt x="102" y="228"/>
                    </a:lnTo>
                    <a:lnTo>
                      <a:pt x="106" y="230"/>
                    </a:lnTo>
                    <a:lnTo>
                      <a:pt x="114" y="232"/>
                    </a:lnTo>
                    <a:lnTo>
                      <a:pt x="114" y="240"/>
                    </a:lnTo>
                    <a:lnTo>
                      <a:pt x="116" y="238"/>
                    </a:lnTo>
                    <a:lnTo>
                      <a:pt x="122" y="236"/>
                    </a:lnTo>
                    <a:lnTo>
                      <a:pt x="120" y="220"/>
                    </a:lnTo>
                    <a:lnTo>
                      <a:pt x="124" y="222"/>
                    </a:lnTo>
                    <a:lnTo>
                      <a:pt x="124" y="220"/>
                    </a:lnTo>
                    <a:lnTo>
                      <a:pt x="122" y="214"/>
                    </a:lnTo>
                    <a:lnTo>
                      <a:pt x="122" y="210"/>
                    </a:lnTo>
                    <a:lnTo>
                      <a:pt x="124" y="210"/>
                    </a:lnTo>
                    <a:lnTo>
                      <a:pt x="130" y="202"/>
                    </a:lnTo>
                    <a:lnTo>
                      <a:pt x="134" y="196"/>
                    </a:lnTo>
                    <a:lnTo>
                      <a:pt x="134" y="194"/>
                    </a:lnTo>
                    <a:lnTo>
                      <a:pt x="134" y="190"/>
                    </a:lnTo>
                    <a:lnTo>
                      <a:pt x="130" y="186"/>
                    </a:lnTo>
                    <a:lnTo>
                      <a:pt x="130" y="182"/>
                    </a:lnTo>
                    <a:lnTo>
                      <a:pt x="126" y="172"/>
                    </a:lnTo>
                    <a:lnTo>
                      <a:pt x="120" y="172"/>
                    </a:lnTo>
                    <a:lnTo>
                      <a:pt x="120" y="172"/>
                    </a:lnTo>
                    <a:lnTo>
                      <a:pt x="120" y="172"/>
                    </a:lnTo>
                    <a:close/>
                    <a:moveTo>
                      <a:pt x="104" y="156"/>
                    </a:moveTo>
                    <a:lnTo>
                      <a:pt x="104" y="156"/>
                    </a:lnTo>
                    <a:lnTo>
                      <a:pt x="102" y="156"/>
                    </a:lnTo>
                    <a:lnTo>
                      <a:pt x="98" y="156"/>
                    </a:lnTo>
                    <a:lnTo>
                      <a:pt x="98" y="164"/>
                    </a:lnTo>
                    <a:lnTo>
                      <a:pt x="106" y="164"/>
                    </a:lnTo>
                    <a:lnTo>
                      <a:pt x="108" y="164"/>
                    </a:lnTo>
                    <a:lnTo>
                      <a:pt x="106" y="158"/>
                    </a:lnTo>
                    <a:lnTo>
                      <a:pt x="106" y="156"/>
                    </a:lnTo>
                    <a:lnTo>
                      <a:pt x="104" y="156"/>
                    </a:lnTo>
                    <a:lnTo>
                      <a:pt x="104" y="156"/>
                    </a:lnTo>
                    <a:lnTo>
                      <a:pt x="104" y="156"/>
                    </a:lnTo>
                    <a:close/>
                    <a:moveTo>
                      <a:pt x="88" y="156"/>
                    </a:moveTo>
                    <a:lnTo>
                      <a:pt x="88" y="156"/>
                    </a:lnTo>
                    <a:lnTo>
                      <a:pt x="88" y="160"/>
                    </a:lnTo>
                    <a:lnTo>
                      <a:pt x="86" y="160"/>
                    </a:lnTo>
                    <a:lnTo>
                      <a:pt x="86" y="158"/>
                    </a:lnTo>
                    <a:lnTo>
                      <a:pt x="88" y="156"/>
                    </a:lnTo>
                    <a:lnTo>
                      <a:pt x="88" y="156"/>
                    </a:lnTo>
                    <a:lnTo>
                      <a:pt x="88" y="156"/>
                    </a:lnTo>
                    <a:close/>
                    <a:moveTo>
                      <a:pt x="84" y="142"/>
                    </a:moveTo>
                    <a:lnTo>
                      <a:pt x="84" y="142"/>
                    </a:lnTo>
                    <a:lnTo>
                      <a:pt x="80" y="156"/>
                    </a:lnTo>
                    <a:lnTo>
                      <a:pt x="70" y="156"/>
                    </a:lnTo>
                    <a:lnTo>
                      <a:pt x="74" y="160"/>
                    </a:lnTo>
                    <a:lnTo>
                      <a:pt x="74" y="166"/>
                    </a:lnTo>
                    <a:lnTo>
                      <a:pt x="80" y="168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6" y="168"/>
                    </a:lnTo>
                    <a:lnTo>
                      <a:pt x="86" y="164"/>
                    </a:lnTo>
                    <a:lnTo>
                      <a:pt x="88" y="164"/>
                    </a:lnTo>
                    <a:lnTo>
                      <a:pt x="88" y="166"/>
                    </a:lnTo>
                    <a:lnTo>
                      <a:pt x="102" y="154"/>
                    </a:lnTo>
                    <a:lnTo>
                      <a:pt x="102" y="148"/>
                    </a:lnTo>
                    <a:lnTo>
                      <a:pt x="102" y="146"/>
                    </a:lnTo>
                    <a:lnTo>
                      <a:pt x="96" y="142"/>
                    </a:lnTo>
                    <a:lnTo>
                      <a:pt x="90" y="154"/>
                    </a:lnTo>
                    <a:lnTo>
                      <a:pt x="90" y="150"/>
                    </a:lnTo>
                    <a:lnTo>
                      <a:pt x="90" y="142"/>
                    </a:lnTo>
                    <a:lnTo>
                      <a:pt x="84" y="142"/>
                    </a:lnTo>
                    <a:lnTo>
                      <a:pt x="84" y="142"/>
                    </a:lnTo>
                    <a:lnTo>
                      <a:pt x="84" y="142"/>
                    </a:lnTo>
                    <a:close/>
                    <a:moveTo>
                      <a:pt x="106" y="136"/>
                    </a:moveTo>
                    <a:lnTo>
                      <a:pt x="106" y="136"/>
                    </a:lnTo>
                    <a:lnTo>
                      <a:pt x="108" y="138"/>
                    </a:lnTo>
                    <a:lnTo>
                      <a:pt x="112" y="138"/>
                    </a:lnTo>
                    <a:lnTo>
                      <a:pt x="112" y="146"/>
                    </a:lnTo>
                    <a:lnTo>
                      <a:pt x="112" y="150"/>
                    </a:lnTo>
                    <a:lnTo>
                      <a:pt x="122" y="156"/>
                    </a:lnTo>
                    <a:lnTo>
                      <a:pt x="122" y="154"/>
                    </a:lnTo>
                    <a:lnTo>
                      <a:pt x="120" y="154"/>
                    </a:lnTo>
                    <a:lnTo>
                      <a:pt x="120" y="138"/>
                    </a:lnTo>
                    <a:lnTo>
                      <a:pt x="114" y="136"/>
                    </a:lnTo>
                    <a:lnTo>
                      <a:pt x="106" y="136"/>
                    </a:lnTo>
                    <a:lnTo>
                      <a:pt x="106" y="136"/>
                    </a:lnTo>
                    <a:lnTo>
                      <a:pt x="106" y="136"/>
                    </a:lnTo>
                    <a:close/>
                    <a:moveTo>
                      <a:pt x="32" y="136"/>
                    </a:moveTo>
                    <a:lnTo>
                      <a:pt x="32" y="136"/>
                    </a:lnTo>
                    <a:lnTo>
                      <a:pt x="32" y="140"/>
                    </a:lnTo>
                    <a:lnTo>
                      <a:pt x="32" y="142"/>
                    </a:lnTo>
                    <a:lnTo>
                      <a:pt x="28" y="142"/>
                    </a:lnTo>
                    <a:lnTo>
                      <a:pt x="22" y="158"/>
                    </a:lnTo>
                    <a:lnTo>
                      <a:pt x="16" y="166"/>
                    </a:lnTo>
                    <a:lnTo>
                      <a:pt x="14" y="172"/>
                    </a:lnTo>
                    <a:lnTo>
                      <a:pt x="6" y="176"/>
                    </a:lnTo>
                    <a:lnTo>
                      <a:pt x="4" y="176"/>
                    </a:lnTo>
                    <a:lnTo>
                      <a:pt x="2" y="178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2" y="186"/>
                    </a:lnTo>
                    <a:lnTo>
                      <a:pt x="10" y="182"/>
                    </a:lnTo>
                    <a:lnTo>
                      <a:pt x="20" y="176"/>
                    </a:lnTo>
                    <a:lnTo>
                      <a:pt x="22" y="172"/>
                    </a:lnTo>
                    <a:lnTo>
                      <a:pt x="22" y="164"/>
                    </a:lnTo>
                    <a:lnTo>
                      <a:pt x="30" y="158"/>
                    </a:lnTo>
                    <a:lnTo>
                      <a:pt x="34" y="154"/>
                    </a:lnTo>
                    <a:lnTo>
                      <a:pt x="38" y="150"/>
                    </a:lnTo>
                    <a:lnTo>
                      <a:pt x="32" y="136"/>
                    </a:lnTo>
                    <a:lnTo>
                      <a:pt x="32" y="136"/>
                    </a:lnTo>
                    <a:lnTo>
                      <a:pt x="32" y="136"/>
                    </a:lnTo>
                    <a:close/>
                    <a:moveTo>
                      <a:pt x="70" y="130"/>
                    </a:moveTo>
                    <a:lnTo>
                      <a:pt x="70" y="130"/>
                    </a:lnTo>
                    <a:lnTo>
                      <a:pt x="68" y="142"/>
                    </a:lnTo>
                    <a:lnTo>
                      <a:pt x="68" y="148"/>
                    </a:lnTo>
                    <a:lnTo>
                      <a:pt x="70" y="148"/>
                    </a:lnTo>
                    <a:lnTo>
                      <a:pt x="80" y="146"/>
                    </a:lnTo>
                    <a:lnTo>
                      <a:pt x="80" y="140"/>
                    </a:lnTo>
                    <a:lnTo>
                      <a:pt x="84" y="136"/>
                    </a:lnTo>
                    <a:lnTo>
                      <a:pt x="70" y="130"/>
                    </a:lnTo>
                    <a:lnTo>
                      <a:pt x="70" y="130"/>
                    </a:lnTo>
                    <a:lnTo>
                      <a:pt x="70" y="130"/>
                    </a:lnTo>
                    <a:close/>
                    <a:moveTo>
                      <a:pt x="88" y="120"/>
                    </a:moveTo>
                    <a:lnTo>
                      <a:pt x="88" y="120"/>
                    </a:lnTo>
                    <a:lnTo>
                      <a:pt x="86" y="122"/>
                    </a:lnTo>
                    <a:lnTo>
                      <a:pt x="86" y="124"/>
                    </a:lnTo>
                    <a:lnTo>
                      <a:pt x="96" y="128"/>
                    </a:lnTo>
                    <a:lnTo>
                      <a:pt x="98" y="128"/>
                    </a:lnTo>
                    <a:lnTo>
                      <a:pt x="94" y="122"/>
                    </a:lnTo>
                    <a:lnTo>
                      <a:pt x="88" y="120"/>
                    </a:lnTo>
                    <a:lnTo>
                      <a:pt x="88" y="120"/>
                    </a:lnTo>
                    <a:lnTo>
                      <a:pt x="88" y="120"/>
                    </a:lnTo>
                    <a:close/>
                    <a:moveTo>
                      <a:pt x="38" y="120"/>
                    </a:moveTo>
                    <a:lnTo>
                      <a:pt x="38" y="120"/>
                    </a:lnTo>
                    <a:lnTo>
                      <a:pt x="40" y="124"/>
                    </a:lnTo>
                    <a:lnTo>
                      <a:pt x="42" y="124"/>
                    </a:lnTo>
                    <a:lnTo>
                      <a:pt x="42" y="122"/>
                    </a:lnTo>
                    <a:lnTo>
                      <a:pt x="38" y="120"/>
                    </a:lnTo>
                    <a:lnTo>
                      <a:pt x="38" y="120"/>
                    </a:lnTo>
                    <a:lnTo>
                      <a:pt x="38" y="120"/>
                    </a:lnTo>
                    <a:close/>
                    <a:moveTo>
                      <a:pt x="68" y="114"/>
                    </a:moveTo>
                    <a:lnTo>
                      <a:pt x="70" y="120"/>
                    </a:lnTo>
                    <a:lnTo>
                      <a:pt x="74" y="120"/>
                    </a:lnTo>
                    <a:lnTo>
                      <a:pt x="70" y="118"/>
                    </a:lnTo>
                    <a:lnTo>
                      <a:pt x="68" y="114"/>
                    </a:lnTo>
                    <a:lnTo>
                      <a:pt x="68" y="114"/>
                    </a:lnTo>
                    <a:lnTo>
                      <a:pt x="68" y="114"/>
                    </a:lnTo>
                    <a:close/>
                    <a:moveTo>
                      <a:pt x="106" y="110"/>
                    </a:moveTo>
                    <a:lnTo>
                      <a:pt x="106" y="110"/>
                    </a:lnTo>
                    <a:lnTo>
                      <a:pt x="108" y="114"/>
                    </a:lnTo>
                    <a:lnTo>
                      <a:pt x="106" y="118"/>
                    </a:lnTo>
                    <a:lnTo>
                      <a:pt x="112" y="124"/>
                    </a:lnTo>
                    <a:lnTo>
                      <a:pt x="114" y="128"/>
                    </a:lnTo>
                    <a:lnTo>
                      <a:pt x="112" y="130"/>
                    </a:lnTo>
                    <a:lnTo>
                      <a:pt x="116" y="132"/>
                    </a:lnTo>
                    <a:lnTo>
                      <a:pt x="120" y="132"/>
                    </a:lnTo>
                    <a:lnTo>
                      <a:pt x="116" y="128"/>
                    </a:lnTo>
                    <a:lnTo>
                      <a:pt x="120" y="120"/>
                    </a:lnTo>
                    <a:lnTo>
                      <a:pt x="120" y="114"/>
                    </a:lnTo>
                    <a:lnTo>
                      <a:pt x="116" y="110"/>
                    </a:lnTo>
                    <a:lnTo>
                      <a:pt x="112" y="110"/>
                    </a:lnTo>
                    <a:lnTo>
                      <a:pt x="106" y="110"/>
                    </a:lnTo>
                    <a:lnTo>
                      <a:pt x="106" y="110"/>
                    </a:lnTo>
                    <a:lnTo>
                      <a:pt x="106" y="110"/>
                    </a:lnTo>
                    <a:close/>
                    <a:moveTo>
                      <a:pt x="48" y="94"/>
                    </a:moveTo>
                    <a:lnTo>
                      <a:pt x="48" y="94"/>
                    </a:lnTo>
                    <a:lnTo>
                      <a:pt x="48" y="96"/>
                    </a:lnTo>
                    <a:lnTo>
                      <a:pt x="44" y="100"/>
                    </a:lnTo>
                    <a:lnTo>
                      <a:pt x="58" y="108"/>
                    </a:lnTo>
                    <a:lnTo>
                      <a:pt x="58" y="112"/>
                    </a:lnTo>
                    <a:lnTo>
                      <a:pt x="58" y="118"/>
                    </a:lnTo>
                    <a:lnTo>
                      <a:pt x="62" y="118"/>
                    </a:lnTo>
                    <a:lnTo>
                      <a:pt x="60" y="104"/>
                    </a:lnTo>
                    <a:lnTo>
                      <a:pt x="60" y="100"/>
                    </a:lnTo>
                    <a:lnTo>
                      <a:pt x="58" y="96"/>
                    </a:lnTo>
                    <a:lnTo>
                      <a:pt x="52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close/>
                    <a:moveTo>
                      <a:pt x="104" y="86"/>
                    </a:moveTo>
                    <a:lnTo>
                      <a:pt x="106" y="92"/>
                    </a:lnTo>
                    <a:lnTo>
                      <a:pt x="106" y="90"/>
                    </a:lnTo>
                    <a:lnTo>
                      <a:pt x="104" y="86"/>
                    </a:lnTo>
                    <a:lnTo>
                      <a:pt x="104" y="86"/>
                    </a:lnTo>
                    <a:lnTo>
                      <a:pt x="104" y="86"/>
                    </a:lnTo>
                    <a:close/>
                    <a:moveTo>
                      <a:pt x="52" y="0"/>
                    </a:moveTo>
                    <a:lnTo>
                      <a:pt x="52" y="0"/>
                    </a:lnTo>
                    <a:lnTo>
                      <a:pt x="50" y="18"/>
                    </a:lnTo>
                    <a:lnTo>
                      <a:pt x="50" y="32"/>
                    </a:lnTo>
                    <a:lnTo>
                      <a:pt x="44" y="36"/>
                    </a:lnTo>
                    <a:lnTo>
                      <a:pt x="44" y="42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42" y="48"/>
                    </a:lnTo>
                    <a:lnTo>
                      <a:pt x="40" y="46"/>
                    </a:lnTo>
                    <a:lnTo>
                      <a:pt x="38" y="46"/>
                    </a:lnTo>
                    <a:lnTo>
                      <a:pt x="38" y="48"/>
                    </a:lnTo>
                    <a:lnTo>
                      <a:pt x="38" y="54"/>
                    </a:lnTo>
                    <a:lnTo>
                      <a:pt x="40" y="54"/>
                    </a:lnTo>
                    <a:lnTo>
                      <a:pt x="42" y="66"/>
                    </a:lnTo>
                    <a:lnTo>
                      <a:pt x="48" y="74"/>
                    </a:lnTo>
                    <a:lnTo>
                      <a:pt x="50" y="72"/>
                    </a:lnTo>
                    <a:lnTo>
                      <a:pt x="50" y="68"/>
                    </a:lnTo>
                    <a:lnTo>
                      <a:pt x="52" y="68"/>
                    </a:lnTo>
                    <a:lnTo>
                      <a:pt x="52" y="82"/>
                    </a:lnTo>
                    <a:lnTo>
                      <a:pt x="56" y="94"/>
                    </a:lnTo>
                    <a:lnTo>
                      <a:pt x="70" y="92"/>
                    </a:lnTo>
                    <a:lnTo>
                      <a:pt x="80" y="100"/>
                    </a:lnTo>
                    <a:lnTo>
                      <a:pt x="78" y="92"/>
                    </a:lnTo>
                    <a:lnTo>
                      <a:pt x="78" y="90"/>
                    </a:lnTo>
                    <a:lnTo>
                      <a:pt x="80" y="90"/>
                    </a:lnTo>
                    <a:lnTo>
                      <a:pt x="88" y="96"/>
                    </a:lnTo>
                    <a:lnTo>
                      <a:pt x="94" y="108"/>
                    </a:lnTo>
                    <a:lnTo>
                      <a:pt x="98" y="110"/>
                    </a:lnTo>
                    <a:lnTo>
                      <a:pt x="98" y="104"/>
                    </a:lnTo>
                    <a:lnTo>
                      <a:pt x="102" y="102"/>
                    </a:lnTo>
                    <a:lnTo>
                      <a:pt x="96" y="92"/>
                    </a:lnTo>
                    <a:lnTo>
                      <a:pt x="94" y="84"/>
                    </a:lnTo>
                    <a:lnTo>
                      <a:pt x="86" y="84"/>
                    </a:lnTo>
                    <a:lnTo>
                      <a:pt x="86" y="78"/>
                    </a:lnTo>
                    <a:lnTo>
                      <a:pt x="66" y="84"/>
                    </a:lnTo>
                    <a:lnTo>
                      <a:pt x="62" y="72"/>
                    </a:lnTo>
                    <a:lnTo>
                      <a:pt x="60" y="66"/>
                    </a:lnTo>
                    <a:lnTo>
                      <a:pt x="62" y="64"/>
                    </a:lnTo>
                    <a:lnTo>
                      <a:pt x="62" y="58"/>
                    </a:lnTo>
                    <a:lnTo>
                      <a:pt x="60" y="54"/>
                    </a:lnTo>
                    <a:lnTo>
                      <a:pt x="62" y="54"/>
                    </a:lnTo>
                    <a:lnTo>
                      <a:pt x="70" y="42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76" y="24"/>
                    </a:lnTo>
                    <a:lnTo>
                      <a:pt x="70" y="20"/>
                    </a:lnTo>
                    <a:lnTo>
                      <a:pt x="74" y="10"/>
                    </a:lnTo>
                    <a:lnTo>
                      <a:pt x="74" y="0"/>
                    </a:lnTo>
                    <a:lnTo>
                      <a:pt x="70" y="2"/>
                    </a:lnTo>
                    <a:lnTo>
                      <a:pt x="70" y="4"/>
                    </a:lnTo>
                    <a:lnTo>
                      <a:pt x="66" y="4"/>
                    </a:lnTo>
                    <a:lnTo>
                      <a:pt x="60" y="4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0" name="Freeform 1584"/>
              <p:cNvSpPr>
                <a:spLocks noEditPoints="1"/>
              </p:cNvSpPr>
              <p:nvPr/>
            </p:nvSpPr>
            <p:spPr bwMode="auto">
              <a:xfrm>
                <a:off x="3892550" y="4521200"/>
                <a:ext cx="346075" cy="244475"/>
              </a:xfrm>
              <a:custGeom>
                <a:gdLst>
                  <a:gd fmla="*/ 24 w 218" name="T0"/>
                  <a:gd fmla="*/ 126 h 154" name="T1"/>
                  <a:gd fmla="*/ 40 w 218" name="T2"/>
                  <a:gd fmla="*/ 116 h 154" name="T3"/>
                  <a:gd fmla="*/ 60 w 218" name="T4"/>
                  <a:gd fmla="*/ 106 h 154" name="T5"/>
                  <a:gd fmla="*/ 80 w 218" name="T6"/>
                  <a:gd fmla="*/ 124 h 154" name="T7"/>
                  <a:gd fmla="*/ 88 w 218" name="T8"/>
                  <a:gd fmla="*/ 130 h 154" name="T9"/>
                  <a:gd fmla="*/ 108 w 218" name="T10"/>
                  <a:gd fmla="*/ 148 h 154" name="T11"/>
                  <a:gd fmla="*/ 138 w 218" name="T12"/>
                  <a:gd fmla="*/ 146 h 154" name="T13"/>
                  <a:gd fmla="*/ 132 w 218" name="T14"/>
                  <a:gd fmla="*/ 142 h 154" name="T15"/>
                  <a:gd fmla="*/ 120 w 218" name="T16"/>
                  <a:gd fmla="*/ 136 h 154" name="T17"/>
                  <a:gd fmla="*/ 120 w 218" name="T18"/>
                  <a:gd fmla="*/ 126 h 154" name="T19"/>
                  <a:gd fmla="*/ 108 w 218" name="T20"/>
                  <a:gd fmla="*/ 120 h 154" name="T21"/>
                  <a:gd fmla="*/ 106 w 218" name="T22"/>
                  <a:gd fmla="*/ 108 h 154" name="T23"/>
                  <a:gd fmla="*/ 96 w 218" name="T24"/>
                  <a:gd fmla="*/ 102 h 154" name="T25"/>
                  <a:gd fmla="*/ 102 w 218" name="T26"/>
                  <a:gd fmla="*/ 82 h 154" name="T27"/>
                  <a:gd fmla="*/ 88 w 218" name="T28"/>
                  <a:gd fmla="*/ 70 h 154" name="T29"/>
                  <a:gd fmla="*/ 78 w 218" name="T30"/>
                  <a:gd fmla="*/ 58 h 154" name="T31"/>
                  <a:gd fmla="*/ 70 w 218" name="T32"/>
                  <a:gd fmla="*/ 54 h 154" name="T33"/>
                  <a:gd fmla="*/ 60 w 218" name="T34"/>
                  <a:gd fmla="*/ 36 h 154" name="T35"/>
                  <a:gd fmla="*/ 50 w 218" name="T36"/>
                  <a:gd fmla="*/ 28 h 154" name="T37"/>
                  <a:gd fmla="*/ 14 w 218" name="T38"/>
                  <a:gd fmla="*/ 18 h 154" name="T39"/>
                  <a:gd fmla="*/ 0 w 218" name="T40"/>
                  <a:gd fmla="*/ 82 h 154" name="T41"/>
                  <a:gd fmla="*/ 2 w 218" name="T42"/>
                  <a:gd fmla="*/ 126 h 154" name="T43"/>
                  <a:gd fmla="*/ 142 w 218" name="T44"/>
                  <a:gd fmla="*/ 138 h 154" name="T45"/>
                  <a:gd fmla="*/ 140 w 218" name="T46"/>
                  <a:gd fmla="*/ 134 h 154" name="T47"/>
                  <a:gd fmla="*/ 196 w 218" name="T48"/>
                  <a:gd fmla="*/ 52 h 154" name="T49"/>
                  <a:gd fmla="*/ 208 w 218" name="T50"/>
                  <a:gd fmla="*/ 88 h 154" name="T51"/>
                  <a:gd fmla="*/ 218 w 218" name="T52"/>
                  <a:gd fmla="*/ 82 h 154" name="T53"/>
                  <a:gd fmla="*/ 196 w 218" name="T54"/>
                  <a:gd fmla="*/ 52 h 154" name="T55"/>
                  <a:gd fmla="*/ 160 w 218" name="T56"/>
                  <a:gd fmla="*/ 38 h 154" name="T57"/>
                  <a:gd fmla="*/ 158 w 218" name="T58"/>
                  <a:gd fmla="*/ 44 h 154" name="T59"/>
                  <a:gd fmla="*/ 152 w 218" name="T60"/>
                  <a:gd fmla="*/ 56 h 154" name="T61"/>
                  <a:gd fmla="*/ 144 w 218" name="T62"/>
                  <a:gd fmla="*/ 58 h 154" name="T63"/>
                  <a:gd fmla="*/ 134 w 218" name="T64"/>
                  <a:gd fmla="*/ 58 h 154" name="T65"/>
                  <a:gd fmla="*/ 116 w 218" name="T66"/>
                  <a:gd fmla="*/ 66 h 154" name="T67"/>
                  <a:gd fmla="*/ 132 w 218" name="T68"/>
                  <a:gd fmla="*/ 74 h 154" name="T69"/>
                  <a:gd fmla="*/ 154 w 218" name="T70"/>
                  <a:gd fmla="*/ 64 h 154" name="T71"/>
                  <a:gd fmla="*/ 166 w 218" name="T72"/>
                  <a:gd fmla="*/ 56 h 154" name="T73"/>
                  <a:gd fmla="*/ 160 w 218" name="T74"/>
                  <a:gd fmla="*/ 38 h 154" name="T75"/>
                  <a:gd fmla="*/ 162 w 218" name="T76"/>
                  <a:gd fmla="*/ 22 h 154" name="T77"/>
                  <a:gd fmla="*/ 170 w 218" name="T78"/>
                  <a:gd fmla="*/ 46 h 154" name="T79"/>
                  <a:gd fmla="*/ 172 w 218" name="T80"/>
                  <a:gd fmla="*/ 38 h 154" name="T81"/>
                  <a:gd fmla="*/ 176 w 218" name="T82"/>
                  <a:gd fmla="*/ 36 h 154" name="T83"/>
                  <a:gd fmla="*/ 162 w 218" name="T84"/>
                  <a:gd fmla="*/ 22 h 154" name="T85"/>
                  <a:gd fmla="*/ 154 w 218" name="T86"/>
                  <a:gd fmla="*/ 22 h 154" name="T87"/>
                  <a:gd fmla="*/ 160 w 218" name="T88"/>
                  <a:gd fmla="*/ 20 h 154" name="T89"/>
                  <a:gd fmla="*/ 144 w 218" name="T90"/>
                  <a:gd fmla="*/ 12 h 154" name="T91"/>
                  <a:gd fmla="*/ 138 w 218" name="T92"/>
                  <a:gd fmla="*/ 14 h 154" name="T93"/>
                  <a:gd fmla="*/ 142 w 218" name="T94"/>
                  <a:gd fmla="*/ 10 h 154" name="T95"/>
                  <a:gd fmla="*/ 134 w 218" name="T96"/>
                  <a:gd fmla="*/ 8 h 154" name="T97"/>
                  <a:gd fmla="*/ 84 w 218" name="T98"/>
                  <a:gd fmla="*/ 2 h 154" name="T99"/>
                  <a:gd fmla="*/ 88 w 218" name="T100"/>
                  <a:gd fmla="*/ 2 h 154" name="T101"/>
                  <a:gd fmla="*/ 84 w 218" name="T102"/>
                  <a:gd fmla="*/ 0 h 154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154" w="218">
                    <a:moveTo>
                      <a:pt x="2" y="126"/>
                    </a:moveTo>
                    <a:lnTo>
                      <a:pt x="2" y="126"/>
                    </a:lnTo>
                    <a:lnTo>
                      <a:pt x="24" y="126"/>
                    </a:lnTo>
                    <a:lnTo>
                      <a:pt x="34" y="124"/>
                    </a:lnTo>
                    <a:lnTo>
                      <a:pt x="38" y="120"/>
                    </a:lnTo>
                    <a:lnTo>
                      <a:pt x="40" y="116"/>
                    </a:lnTo>
                    <a:lnTo>
                      <a:pt x="40" y="110"/>
                    </a:lnTo>
                    <a:lnTo>
                      <a:pt x="40" y="106"/>
                    </a:lnTo>
                    <a:lnTo>
                      <a:pt x="60" y="106"/>
                    </a:lnTo>
                    <a:lnTo>
                      <a:pt x="74" y="110"/>
                    </a:lnTo>
                    <a:lnTo>
                      <a:pt x="80" y="116"/>
                    </a:lnTo>
                    <a:lnTo>
                      <a:pt x="80" y="124"/>
                    </a:lnTo>
                    <a:lnTo>
                      <a:pt x="84" y="126"/>
                    </a:lnTo>
                    <a:lnTo>
                      <a:pt x="84" y="128"/>
                    </a:lnTo>
                    <a:lnTo>
                      <a:pt x="88" y="130"/>
                    </a:lnTo>
                    <a:lnTo>
                      <a:pt x="94" y="130"/>
                    </a:lnTo>
                    <a:lnTo>
                      <a:pt x="102" y="144"/>
                    </a:lnTo>
                    <a:lnTo>
                      <a:pt x="108" y="148"/>
                    </a:lnTo>
                    <a:lnTo>
                      <a:pt x="120" y="148"/>
                    </a:lnTo>
                    <a:lnTo>
                      <a:pt x="138" y="154"/>
                    </a:lnTo>
                    <a:lnTo>
                      <a:pt x="138" y="146"/>
                    </a:lnTo>
                    <a:lnTo>
                      <a:pt x="134" y="146"/>
                    </a:lnTo>
                    <a:lnTo>
                      <a:pt x="130" y="144"/>
                    </a:lnTo>
                    <a:lnTo>
                      <a:pt x="132" y="142"/>
                    </a:lnTo>
                    <a:lnTo>
                      <a:pt x="132" y="138"/>
                    </a:lnTo>
                    <a:lnTo>
                      <a:pt x="126" y="136"/>
                    </a:lnTo>
                    <a:lnTo>
                      <a:pt x="120" y="136"/>
                    </a:lnTo>
                    <a:lnTo>
                      <a:pt x="120" y="134"/>
                    </a:lnTo>
                    <a:lnTo>
                      <a:pt x="120" y="130"/>
                    </a:lnTo>
                    <a:lnTo>
                      <a:pt x="120" y="126"/>
                    </a:lnTo>
                    <a:lnTo>
                      <a:pt x="116" y="126"/>
                    </a:lnTo>
                    <a:lnTo>
                      <a:pt x="112" y="126"/>
                    </a:lnTo>
                    <a:lnTo>
                      <a:pt x="108" y="120"/>
                    </a:lnTo>
                    <a:lnTo>
                      <a:pt x="108" y="118"/>
                    </a:lnTo>
                    <a:lnTo>
                      <a:pt x="108" y="112"/>
                    </a:lnTo>
                    <a:lnTo>
                      <a:pt x="106" y="108"/>
                    </a:lnTo>
                    <a:lnTo>
                      <a:pt x="104" y="108"/>
                    </a:lnTo>
                    <a:lnTo>
                      <a:pt x="98" y="108"/>
                    </a:lnTo>
                    <a:lnTo>
                      <a:pt x="96" y="102"/>
                    </a:lnTo>
                    <a:lnTo>
                      <a:pt x="94" y="98"/>
                    </a:lnTo>
                    <a:lnTo>
                      <a:pt x="92" y="88"/>
                    </a:lnTo>
                    <a:lnTo>
                      <a:pt x="102" y="82"/>
                    </a:lnTo>
                    <a:lnTo>
                      <a:pt x="102" y="70"/>
                    </a:lnTo>
                    <a:lnTo>
                      <a:pt x="94" y="70"/>
                    </a:lnTo>
                    <a:lnTo>
                      <a:pt x="88" y="70"/>
                    </a:lnTo>
                    <a:lnTo>
                      <a:pt x="86" y="64"/>
                    </a:lnTo>
                    <a:lnTo>
                      <a:pt x="84" y="58"/>
                    </a:lnTo>
                    <a:lnTo>
                      <a:pt x="78" y="58"/>
                    </a:lnTo>
                    <a:lnTo>
                      <a:pt x="74" y="58"/>
                    </a:lnTo>
                    <a:lnTo>
                      <a:pt x="70" y="56"/>
                    </a:lnTo>
                    <a:lnTo>
                      <a:pt x="70" y="54"/>
                    </a:lnTo>
                    <a:lnTo>
                      <a:pt x="70" y="48"/>
                    </a:lnTo>
                    <a:lnTo>
                      <a:pt x="62" y="38"/>
                    </a:lnTo>
                    <a:lnTo>
                      <a:pt x="60" y="36"/>
                    </a:lnTo>
                    <a:lnTo>
                      <a:pt x="56" y="38"/>
                    </a:lnTo>
                    <a:lnTo>
                      <a:pt x="52" y="32"/>
                    </a:lnTo>
                    <a:lnTo>
                      <a:pt x="50" y="28"/>
                    </a:lnTo>
                    <a:lnTo>
                      <a:pt x="40" y="26"/>
                    </a:lnTo>
                    <a:lnTo>
                      <a:pt x="32" y="22"/>
                    </a:lnTo>
                    <a:lnTo>
                      <a:pt x="14" y="18"/>
                    </a:lnTo>
                    <a:lnTo>
                      <a:pt x="0" y="10"/>
                    </a:lnTo>
                    <a:lnTo>
                      <a:pt x="2" y="76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2" y="126"/>
                    </a:lnTo>
                    <a:lnTo>
                      <a:pt x="2" y="126"/>
                    </a:lnTo>
                    <a:lnTo>
                      <a:pt x="2" y="126"/>
                    </a:lnTo>
                    <a:close/>
                    <a:moveTo>
                      <a:pt x="140" y="134"/>
                    </a:moveTo>
                    <a:lnTo>
                      <a:pt x="142" y="138"/>
                    </a:lnTo>
                    <a:lnTo>
                      <a:pt x="144" y="138"/>
                    </a:lnTo>
                    <a:lnTo>
                      <a:pt x="144" y="136"/>
                    </a:lnTo>
                    <a:lnTo>
                      <a:pt x="140" y="134"/>
                    </a:lnTo>
                    <a:lnTo>
                      <a:pt x="140" y="134"/>
                    </a:lnTo>
                    <a:lnTo>
                      <a:pt x="140" y="134"/>
                    </a:lnTo>
                    <a:close/>
                    <a:moveTo>
                      <a:pt x="196" y="52"/>
                    </a:moveTo>
                    <a:lnTo>
                      <a:pt x="196" y="52"/>
                    </a:lnTo>
                    <a:lnTo>
                      <a:pt x="200" y="72"/>
                    </a:lnTo>
                    <a:lnTo>
                      <a:pt x="208" y="88"/>
                    </a:lnTo>
                    <a:lnTo>
                      <a:pt x="214" y="88"/>
                    </a:lnTo>
                    <a:lnTo>
                      <a:pt x="216" y="84"/>
                    </a:lnTo>
                    <a:lnTo>
                      <a:pt x="218" y="82"/>
                    </a:lnTo>
                    <a:lnTo>
                      <a:pt x="218" y="76"/>
                    </a:lnTo>
                    <a:lnTo>
                      <a:pt x="196" y="52"/>
                    </a:lnTo>
                    <a:lnTo>
                      <a:pt x="196" y="52"/>
                    </a:lnTo>
                    <a:lnTo>
                      <a:pt x="196" y="52"/>
                    </a:lnTo>
                    <a:close/>
                    <a:moveTo>
                      <a:pt x="160" y="38"/>
                    </a:moveTo>
                    <a:lnTo>
                      <a:pt x="160" y="38"/>
                    </a:lnTo>
                    <a:lnTo>
                      <a:pt x="160" y="40"/>
                    </a:lnTo>
                    <a:lnTo>
                      <a:pt x="154" y="40"/>
                    </a:lnTo>
                    <a:lnTo>
                      <a:pt x="158" y="44"/>
                    </a:lnTo>
                    <a:lnTo>
                      <a:pt x="158" y="48"/>
                    </a:lnTo>
                    <a:lnTo>
                      <a:pt x="154" y="48"/>
                    </a:lnTo>
                    <a:lnTo>
                      <a:pt x="152" y="56"/>
                    </a:lnTo>
                    <a:lnTo>
                      <a:pt x="150" y="56"/>
                    </a:lnTo>
                    <a:lnTo>
                      <a:pt x="150" y="58"/>
                    </a:lnTo>
                    <a:lnTo>
                      <a:pt x="144" y="58"/>
                    </a:lnTo>
                    <a:lnTo>
                      <a:pt x="138" y="58"/>
                    </a:lnTo>
                    <a:lnTo>
                      <a:pt x="138" y="56"/>
                    </a:lnTo>
                    <a:lnTo>
                      <a:pt x="134" y="58"/>
                    </a:lnTo>
                    <a:lnTo>
                      <a:pt x="134" y="62"/>
                    </a:lnTo>
                    <a:lnTo>
                      <a:pt x="114" y="62"/>
                    </a:lnTo>
                    <a:lnTo>
                      <a:pt x="116" y="66"/>
                    </a:lnTo>
                    <a:lnTo>
                      <a:pt x="122" y="72"/>
                    </a:lnTo>
                    <a:lnTo>
                      <a:pt x="124" y="74"/>
                    </a:lnTo>
                    <a:lnTo>
                      <a:pt x="132" y="74"/>
                    </a:lnTo>
                    <a:lnTo>
                      <a:pt x="142" y="72"/>
                    </a:lnTo>
                    <a:lnTo>
                      <a:pt x="150" y="70"/>
                    </a:lnTo>
                    <a:lnTo>
                      <a:pt x="154" y="64"/>
                    </a:lnTo>
                    <a:lnTo>
                      <a:pt x="158" y="62"/>
                    </a:lnTo>
                    <a:lnTo>
                      <a:pt x="158" y="56"/>
                    </a:lnTo>
                    <a:lnTo>
                      <a:pt x="166" y="56"/>
                    </a:lnTo>
                    <a:lnTo>
                      <a:pt x="166" y="52"/>
                    </a:lnTo>
                    <a:lnTo>
                      <a:pt x="168" y="40"/>
                    </a:lnTo>
                    <a:lnTo>
                      <a:pt x="160" y="38"/>
                    </a:lnTo>
                    <a:lnTo>
                      <a:pt x="160" y="38"/>
                    </a:lnTo>
                    <a:lnTo>
                      <a:pt x="160" y="38"/>
                    </a:lnTo>
                    <a:close/>
                    <a:moveTo>
                      <a:pt x="162" y="22"/>
                    </a:moveTo>
                    <a:lnTo>
                      <a:pt x="162" y="22"/>
                    </a:lnTo>
                    <a:lnTo>
                      <a:pt x="168" y="32"/>
                    </a:lnTo>
                    <a:lnTo>
                      <a:pt x="170" y="46"/>
                    </a:lnTo>
                    <a:lnTo>
                      <a:pt x="172" y="44"/>
                    </a:lnTo>
                    <a:lnTo>
                      <a:pt x="176" y="40"/>
                    </a:lnTo>
                    <a:lnTo>
                      <a:pt x="172" y="38"/>
                    </a:lnTo>
                    <a:lnTo>
                      <a:pt x="176" y="40"/>
                    </a:lnTo>
                    <a:lnTo>
                      <a:pt x="176" y="38"/>
                    </a:lnTo>
                    <a:lnTo>
                      <a:pt x="176" y="36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2" y="22"/>
                    </a:lnTo>
                    <a:close/>
                    <a:moveTo>
                      <a:pt x="144" y="12"/>
                    </a:moveTo>
                    <a:lnTo>
                      <a:pt x="144" y="18"/>
                    </a:lnTo>
                    <a:lnTo>
                      <a:pt x="154" y="22"/>
                    </a:lnTo>
                    <a:lnTo>
                      <a:pt x="160" y="26"/>
                    </a:lnTo>
                    <a:lnTo>
                      <a:pt x="160" y="22"/>
                    </a:lnTo>
                    <a:lnTo>
                      <a:pt x="160" y="2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  <a:moveTo>
                      <a:pt x="134" y="8"/>
                    </a:moveTo>
                    <a:lnTo>
                      <a:pt x="134" y="8"/>
                    </a:lnTo>
                    <a:lnTo>
                      <a:pt x="138" y="14"/>
                    </a:lnTo>
                    <a:lnTo>
                      <a:pt x="140" y="14"/>
                    </a:lnTo>
                    <a:lnTo>
                      <a:pt x="140" y="12"/>
                    </a:lnTo>
                    <a:lnTo>
                      <a:pt x="142" y="10"/>
                    </a:lnTo>
                    <a:lnTo>
                      <a:pt x="140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8"/>
                    </a:lnTo>
                    <a:close/>
                    <a:moveTo>
                      <a:pt x="84" y="0"/>
                    </a:moveTo>
                    <a:lnTo>
                      <a:pt x="84" y="2"/>
                    </a:lnTo>
                    <a:lnTo>
                      <a:pt x="92" y="2"/>
                    </a:lnTo>
                    <a:lnTo>
                      <a:pt x="94" y="2"/>
                    </a:lnTo>
                    <a:lnTo>
                      <a:pt x="88" y="2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1" name="Freeform 1585"/>
              <p:cNvSpPr/>
              <p:nvPr/>
            </p:nvSpPr>
            <p:spPr bwMode="auto">
              <a:xfrm>
                <a:off x="2076450" y="3368675"/>
                <a:ext cx="352425" cy="396875"/>
              </a:xfrm>
              <a:custGeom>
                <a:gdLst>
                  <a:gd fmla="*/ 104 w 222" name="T0"/>
                  <a:gd fmla="*/ 244 h 250" name="T1"/>
                  <a:gd fmla="*/ 114 w 222" name="T2"/>
                  <a:gd fmla="*/ 234 h 250" name="T3"/>
                  <a:gd fmla="*/ 122 w 222" name="T4"/>
                  <a:gd fmla="*/ 222 h 250" name="T5"/>
                  <a:gd fmla="*/ 114 w 222" name="T6"/>
                  <a:gd fmla="*/ 210 h 250" name="T7"/>
                  <a:gd fmla="*/ 112 w 222" name="T8"/>
                  <a:gd fmla="*/ 192 h 250" name="T9"/>
                  <a:gd fmla="*/ 122 w 222" name="T10"/>
                  <a:gd fmla="*/ 182 h 250" name="T11"/>
                  <a:gd fmla="*/ 130 w 222" name="T12"/>
                  <a:gd fmla="*/ 182 h 250" name="T13"/>
                  <a:gd fmla="*/ 144 w 222" name="T14"/>
                  <a:gd fmla="*/ 170 h 250" name="T15"/>
                  <a:gd fmla="*/ 150 w 222" name="T16"/>
                  <a:gd fmla="*/ 154 h 250" name="T17"/>
                  <a:gd fmla="*/ 164 w 222" name="T18"/>
                  <a:gd fmla="*/ 146 h 250" name="T19"/>
                  <a:gd fmla="*/ 174 w 222" name="T20"/>
                  <a:gd fmla="*/ 134 h 250" name="T21"/>
                  <a:gd fmla="*/ 176 w 222" name="T22"/>
                  <a:gd fmla="*/ 116 h 250" name="T23"/>
                  <a:gd fmla="*/ 184 w 222" name="T24"/>
                  <a:gd fmla="*/ 102 h 250" name="T25"/>
                  <a:gd fmla="*/ 178 w 222" name="T26"/>
                  <a:gd fmla="*/ 90 h 250" name="T27"/>
                  <a:gd fmla="*/ 172 w 222" name="T28"/>
                  <a:gd fmla="*/ 82 h 250" name="T29"/>
                  <a:gd fmla="*/ 164 w 222" name="T30"/>
                  <a:gd fmla="*/ 64 h 250" name="T31"/>
                  <a:gd fmla="*/ 172 w 222" name="T32"/>
                  <a:gd fmla="*/ 54 h 250" name="T33"/>
                  <a:gd fmla="*/ 182 w 222" name="T34"/>
                  <a:gd fmla="*/ 54 h 250" name="T35"/>
                  <a:gd fmla="*/ 186 w 222" name="T36"/>
                  <a:gd fmla="*/ 48 h 250" name="T37"/>
                  <a:gd fmla="*/ 202 w 222" name="T38"/>
                  <a:gd fmla="*/ 44 h 250" name="T39"/>
                  <a:gd fmla="*/ 212 w 222" name="T40"/>
                  <a:gd fmla="*/ 34 h 250" name="T41"/>
                  <a:gd fmla="*/ 222 w 222" name="T42"/>
                  <a:gd fmla="*/ 20 h 250" name="T43"/>
                  <a:gd fmla="*/ 212 w 222" name="T44"/>
                  <a:gd fmla="*/ 10 h 250" name="T45"/>
                  <a:gd fmla="*/ 186 w 222" name="T46"/>
                  <a:gd fmla="*/ 0 h 250" name="T47"/>
                  <a:gd fmla="*/ 176 w 222" name="T48"/>
                  <a:gd fmla="*/ 2 h 250" name="T49"/>
                  <a:gd fmla="*/ 158 w 222" name="T50"/>
                  <a:gd fmla="*/ 8 h 250" name="T51"/>
                  <a:gd fmla="*/ 132 w 222" name="T52"/>
                  <a:gd fmla="*/ 18 h 250" name="T53"/>
                  <a:gd fmla="*/ 128 w 222" name="T54"/>
                  <a:gd fmla="*/ 30 h 250" name="T55"/>
                  <a:gd fmla="*/ 130 w 222" name="T56"/>
                  <a:gd fmla="*/ 46 h 250" name="T57"/>
                  <a:gd fmla="*/ 114 w 222" name="T58"/>
                  <a:gd fmla="*/ 46 h 250" name="T59"/>
                  <a:gd fmla="*/ 118 w 222" name="T60"/>
                  <a:gd fmla="*/ 56 h 250" name="T61"/>
                  <a:gd fmla="*/ 112 w 222" name="T62"/>
                  <a:gd fmla="*/ 70 h 250" name="T63"/>
                  <a:gd fmla="*/ 110 w 222" name="T64"/>
                  <a:gd fmla="*/ 82 h 250" name="T65"/>
                  <a:gd fmla="*/ 100 w 222" name="T66"/>
                  <a:gd fmla="*/ 82 h 250" name="T67"/>
                  <a:gd fmla="*/ 92 w 222" name="T68"/>
                  <a:gd fmla="*/ 82 h 250" name="T69"/>
                  <a:gd fmla="*/ 90 w 222" name="T70"/>
                  <a:gd fmla="*/ 92 h 250" name="T71"/>
                  <a:gd fmla="*/ 84 w 222" name="T72"/>
                  <a:gd fmla="*/ 100 h 250" name="T73"/>
                  <a:gd fmla="*/ 68 w 222" name="T74"/>
                  <a:gd fmla="*/ 110 h 250" name="T75"/>
                  <a:gd fmla="*/ 62 w 222" name="T76"/>
                  <a:gd fmla="*/ 120 h 250" name="T77"/>
                  <a:gd fmla="*/ 50 w 222" name="T78"/>
                  <a:gd fmla="*/ 128 h 250" name="T79"/>
                  <a:gd fmla="*/ 44 w 222" name="T80"/>
                  <a:gd fmla="*/ 134 h 250" name="T81"/>
                  <a:gd fmla="*/ 22 w 222" name="T82"/>
                  <a:gd fmla="*/ 134 h 250" name="T83"/>
                  <a:gd fmla="*/ 2 w 222" name="T84"/>
                  <a:gd fmla="*/ 126 h 250" name="T85"/>
                  <a:gd fmla="*/ 8 w 222" name="T86"/>
                  <a:gd fmla="*/ 146 h 250" name="T87"/>
                  <a:gd fmla="*/ 16 w 222" name="T88"/>
                  <a:gd fmla="*/ 160 h 250" name="T89"/>
                  <a:gd fmla="*/ 26 w 222" name="T90"/>
                  <a:gd fmla="*/ 170 h 250" name="T91"/>
                  <a:gd fmla="*/ 32 w 222" name="T92"/>
                  <a:gd fmla="*/ 180 h 250" name="T93"/>
                  <a:gd fmla="*/ 28 w 222" name="T94"/>
                  <a:gd fmla="*/ 190 h 250" name="T95"/>
                  <a:gd fmla="*/ 10 w 222" name="T96"/>
                  <a:gd fmla="*/ 196 h 250" name="T97"/>
                  <a:gd fmla="*/ 0 w 222" name="T98"/>
                  <a:gd fmla="*/ 224 h 250" name="T99"/>
                  <a:gd fmla="*/ 32 w 222" name="T100"/>
                  <a:gd fmla="*/ 218 h 250" name="T101"/>
                  <a:gd fmla="*/ 62 w 222" name="T102"/>
                  <a:gd fmla="*/ 216 h 250" name="T103"/>
                  <a:gd fmla="*/ 76 w 222" name="T104"/>
                  <a:gd fmla="*/ 226 h 250" name="T105"/>
                  <a:gd fmla="*/ 74 w 222" name="T106"/>
                  <a:gd fmla="*/ 228 h 250" name="T107"/>
                  <a:gd fmla="*/ 74 w 222" name="T108"/>
                  <a:gd fmla="*/ 234 h 250" name="T109"/>
                  <a:gd fmla="*/ 82 w 222" name="T110"/>
                  <a:gd fmla="*/ 234 h 250" name="T111"/>
                  <a:gd fmla="*/ 86 w 222" name="T112"/>
                  <a:gd fmla="*/ 242 h 250" name="T113"/>
                  <a:gd fmla="*/ 90 w 222" name="T114"/>
                  <a:gd fmla="*/ 246 h 250" name="T115"/>
                  <a:gd fmla="*/ 100 w 222" name="T116"/>
                  <a:gd fmla="*/ 250 h 250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250" w="221">
                    <a:moveTo>
                      <a:pt x="100" y="250"/>
                    </a:moveTo>
                    <a:lnTo>
                      <a:pt x="104" y="244"/>
                    </a:lnTo>
                    <a:lnTo>
                      <a:pt x="108" y="236"/>
                    </a:lnTo>
                    <a:lnTo>
                      <a:pt x="114" y="234"/>
                    </a:lnTo>
                    <a:lnTo>
                      <a:pt x="126" y="232"/>
                    </a:lnTo>
                    <a:lnTo>
                      <a:pt x="122" y="222"/>
                    </a:lnTo>
                    <a:lnTo>
                      <a:pt x="114" y="214"/>
                    </a:lnTo>
                    <a:lnTo>
                      <a:pt x="114" y="210"/>
                    </a:lnTo>
                    <a:lnTo>
                      <a:pt x="120" y="204"/>
                    </a:lnTo>
                    <a:lnTo>
                      <a:pt x="112" y="192"/>
                    </a:lnTo>
                    <a:lnTo>
                      <a:pt x="118" y="188"/>
                    </a:lnTo>
                    <a:lnTo>
                      <a:pt x="122" y="182"/>
                    </a:lnTo>
                    <a:lnTo>
                      <a:pt x="126" y="178"/>
                    </a:lnTo>
                    <a:lnTo>
                      <a:pt x="130" y="182"/>
                    </a:lnTo>
                    <a:lnTo>
                      <a:pt x="136" y="174"/>
                    </a:lnTo>
                    <a:lnTo>
                      <a:pt x="144" y="170"/>
                    </a:lnTo>
                    <a:lnTo>
                      <a:pt x="146" y="162"/>
                    </a:lnTo>
                    <a:lnTo>
                      <a:pt x="150" y="154"/>
                    </a:lnTo>
                    <a:lnTo>
                      <a:pt x="158" y="152"/>
                    </a:lnTo>
                    <a:lnTo>
                      <a:pt x="164" y="146"/>
                    </a:lnTo>
                    <a:lnTo>
                      <a:pt x="166" y="138"/>
                    </a:lnTo>
                    <a:lnTo>
                      <a:pt x="174" y="134"/>
                    </a:lnTo>
                    <a:lnTo>
                      <a:pt x="174" y="126"/>
                    </a:lnTo>
                    <a:lnTo>
                      <a:pt x="176" y="116"/>
                    </a:lnTo>
                    <a:lnTo>
                      <a:pt x="182" y="110"/>
                    </a:lnTo>
                    <a:lnTo>
                      <a:pt x="184" y="102"/>
                    </a:lnTo>
                    <a:lnTo>
                      <a:pt x="184" y="98"/>
                    </a:lnTo>
                    <a:lnTo>
                      <a:pt x="178" y="90"/>
                    </a:lnTo>
                    <a:lnTo>
                      <a:pt x="174" y="84"/>
                    </a:lnTo>
                    <a:lnTo>
                      <a:pt x="172" y="82"/>
                    </a:lnTo>
                    <a:lnTo>
                      <a:pt x="168" y="70"/>
                    </a:lnTo>
                    <a:lnTo>
                      <a:pt x="164" y="64"/>
                    </a:lnTo>
                    <a:lnTo>
                      <a:pt x="164" y="58"/>
                    </a:lnTo>
                    <a:lnTo>
                      <a:pt x="172" y="54"/>
                    </a:lnTo>
                    <a:lnTo>
                      <a:pt x="176" y="54"/>
                    </a:lnTo>
                    <a:lnTo>
                      <a:pt x="182" y="54"/>
                    </a:lnTo>
                    <a:lnTo>
                      <a:pt x="184" y="52"/>
                    </a:lnTo>
                    <a:lnTo>
                      <a:pt x="186" y="48"/>
                    </a:lnTo>
                    <a:lnTo>
                      <a:pt x="192" y="46"/>
                    </a:lnTo>
                    <a:lnTo>
                      <a:pt x="202" y="44"/>
                    </a:lnTo>
                    <a:lnTo>
                      <a:pt x="210" y="38"/>
                    </a:lnTo>
                    <a:lnTo>
                      <a:pt x="212" y="34"/>
                    </a:lnTo>
                    <a:lnTo>
                      <a:pt x="218" y="28"/>
                    </a:lnTo>
                    <a:lnTo>
                      <a:pt x="222" y="20"/>
                    </a:lnTo>
                    <a:lnTo>
                      <a:pt x="214" y="16"/>
                    </a:lnTo>
                    <a:lnTo>
                      <a:pt x="212" y="10"/>
                    </a:lnTo>
                    <a:lnTo>
                      <a:pt x="196" y="0"/>
                    </a:lnTo>
                    <a:lnTo>
                      <a:pt x="186" y="0"/>
                    </a:lnTo>
                    <a:lnTo>
                      <a:pt x="182" y="2"/>
                    </a:lnTo>
                    <a:lnTo>
                      <a:pt x="176" y="2"/>
                    </a:lnTo>
                    <a:lnTo>
                      <a:pt x="168" y="2"/>
                    </a:lnTo>
                    <a:lnTo>
                      <a:pt x="158" y="8"/>
                    </a:lnTo>
                    <a:lnTo>
                      <a:pt x="150" y="8"/>
                    </a:lnTo>
                    <a:lnTo>
                      <a:pt x="132" y="18"/>
                    </a:lnTo>
                    <a:lnTo>
                      <a:pt x="132" y="28"/>
                    </a:lnTo>
                    <a:lnTo>
                      <a:pt x="128" y="30"/>
                    </a:lnTo>
                    <a:lnTo>
                      <a:pt x="132" y="36"/>
                    </a:lnTo>
                    <a:lnTo>
                      <a:pt x="130" y="46"/>
                    </a:lnTo>
                    <a:lnTo>
                      <a:pt x="122" y="46"/>
                    </a:lnTo>
                    <a:lnTo>
                      <a:pt x="114" y="46"/>
                    </a:lnTo>
                    <a:lnTo>
                      <a:pt x="112" y="52"/>
                    </a:lnTo>
                    <a:lnTo>
                      <a:pt x="118" y="56"/>
                    </a:lnTo>
                    <a:lnTo>
                      <a:pt x="118" y="64"/>
                    </a:lnTo>
                    <a:lnTo>
                      <a:pt x="112" y="70"/>
                    </a:lnTo>
                    <a:lnTo>
                      <a:pt x="112" y="76"/>
                    </a:lnTo>
                    <a:lnTo>
                      <a:pt x="110" y="82"/>
                    </a:lnTo>
                    <a:lnTo>
                      <a:pt x="104" y="84"/>
                    </a:lnTo>
                    <a:lnTo>
                      <a:pt x="100" y="82"/>
                    </a:lnTo>
                    <a:lnTo>
                      <a:pt x="94" y="76"/>
                    </a:lnTo>
                    <a:lnTo>
                      <a:pt x="92" y="82"/>
                    </a:lnTo>
                    <a:lnTo>
                      <a:pt x="84" y="88"/>
                    </a:lnTo>
                    <a:lnTo>
                      <a:pt x="90" y="92"/>
                    </a:lnTo>
                    <a:lnTo>
                      <a:pt x="86" y="98"/>
                    </a:lnTo>
                    <a:lnTo>
                      <a:pt x="84" y="100"/>
                    </a:lnTo>
                    <a:lnTo>
                      <a:pt x="80" y="98"/>
                    </a:lnTo>
                    <a:lnTo>
                      <a:pt x="68" y="110"/>
                    </a:lnTo>
                    <a:lnTo>
                      <a:pt x="64" y="116"/>
                    </a:lnTo>
                    <a:lnTo>
                      <a:pt x="62" y="120"/>
                    </a:lnTo>
                    <a:lnTo>
                      <a:pt x="58" y="128"/>
                    </a:lnTo>
                    <a:lnTo>
                      <a:pt x="50" y="128"/>
                    </a:lnTo>
                    <a:lnTo>
                      <a:pt x="50" y="136"/>
                    </a:lnTo>
                    <a:lnTo>
                      <a:pt x="44" y="134"/>
                    </a:lnTo>
                    <a:lnTo>
                      <a:pt x="28" y="134"/>
                    </a:lnTo>
                    <a:lnTo>
                      <a:pt x="22" y="134"/>
                    </a:lnTo>
                    <a:lnTo>
                      <a:pt x="18" y="136"/>
                    </a:lnTo>
                    <a:lnTo>
                      <a:pt x="2" y="126"/>
                    </a:lnTo>
                    <a:lnTo>
                      <a:pt x="10" y="142"/>
                    </a:lnTo>
                    <a:lnTo>
                      <a:pt x="8" y="146"/>
                    </a:lnTo>
                    <a:lnTo>
                      <a:pt x="10" y="152"/>
                    </a:lnTo>
                    <a:lnTo>
                      <a:pt x="16" y="160"/>
                    </a:lnTo>
                    <a:lnTo>
                      <a:pt x="22" y="162"/>
                    </a:lnTo>
                    <a:lnTo>
                      <a:pt x="26" y="170"/>
                    </a:lnTo>
                    <a:lnTo>
                      <a:pt x="28" y="178"/>
                    </a:lnTo>
                    <a:lnTo>
                      <a:pt x="32" y="180"/>
                    </a:lnTo>
                    <a:lnTo>
                      <a:pt x="32" y="188"/>
                    </a:lnTo>
                    <a:lnTo>
                      <a:pt x="28" y="190"/>
                    </a:lnTo>
                    <a:lnTo>
                      <a:pt x="18" y="192"/>
                    </a:lnTo>
                    <a:lnTo>
                      <a:pt x="10" y="196"/>
                    </a:lnTo>
                    <a:lnTo>
                      <a:pt x="2" y="208"/>
                    </a:lnTo>
                    <a:lnTo>
                      <a:pt x="0" y="224"/>
                    </a:lnTo>
                    <a:lnTo>
                      <a:pt x="12" y="224"/>
                    </a:lnTo>
                    <a:lnTo>
                      <a:pt x="32" y="218"/>
                    </a:lnTo>
                    <a:lnTo>
                      <a:pt x="54" y="216"/>
                    </a:lnTo>
                    <a:lnTo>
                      <a:pt x="62" y="216"/>
                    </a:lnTo>
                    <a:lnTo>
                      <a:pt x="68" y="218"/>
                    </a:lnTo>
                    <a:lnTo>
                      <a:pt x="76" y="226"/>
                    </a:lnTo>
                    <a:lnTo>
                      <a:pt x="76" y="228"/>
                    </a:lnTo>
                    <a:lnTo>
                      <a:pt x="74" y="228"/>
                    </a:lnTo>
                    <a:lnTo>
                      <a:pt x="72" y="232"/>
                    </a:lnTo>
                    <a:lnTo>
                      <a:pt x="74" y="234"/>
                    </a:lnTo>
                    <a:lnTo>
                      <a:pt x="76" y="234"/>
                    </a:lnTo>
                    <a:lnTo>
                      <a:pt x="82" y="234"/>
                    </a:lnTo>
                    <a:lnTo>
                      <a:pt x="86" y="236"/>
                    </a:lnTo>
                    <a:lnTo>
                      <a:pt x="86" y="242"/>
                    </a:lnTo>
                    <a:lnTo>
                      <a:pt x="86" y="246"/>
                    </a:lnTo>
                    <a:lnTo>
                      <a:pt x="90" y="246"/>
                    </a:lnTo>
                    <a:lnTo>
                      <a:pt x="100" y="250"/>
                    </a:lnTo>
                    <a:lnTo>
                      <a:pt x="100" y="250"/>
                    </a:lnTo>
                    <a:lnTo>
                      <a:pt x="100" y="25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2" name="Freeform 1586"/>
              <p:cNvSpPr>
                <a:spLocks noEditPoints="1"/>
              </p:cNvSpPr>
              <p:nvPr/>
            </p:nvSpPr>
            <p:spPr bwMode="auto">
              <a:xfrm>
                <a:off x="1857375" y="3695700"/>
                <a:ext cx="174625" cy="269875"/>
              </a:xfrm>
              <a:custGeom>
                <a:gdLst>
                  <a:gd fmla="*/ 56 w 110" name="T0"/>
                  <a:gd fmla="*/ 10 h 170" name="T1"/>
                  <a:gd fmla="*/ 54 w 110" name="T2"/>
                  <a:gd fmla="*/ 4 h 170" name="T3"/>
                  <a:gd fmla="*/ 64 w 110" name="T4"/>
                  <a:gd fmla="*/ 14 h 170" name="T5"/>
                  <a:gd fmla="*/ 64 w 110" name="T6"/>
                  <a:gd fmla="*/ 14 h 170" name="T7"/>
                  <a:gd fmla="*/ 20 w 110" name="T8"/>
                  <a:gd fmla="*/ 170 h 170" name="T9"/>
                  <a:gd fmla="*/ 34 w 110" name="T10"/>
                  <a:gd fmla="*/ 162 h 170" name="T11"/>
                  <a:gd fmla="*/ 38 w 110" name="T12"/>
                  <a:gd fmla="*/ 164 h 170" name="T13"/>
                  <a:gd fmla="*/ 44 w 110" name="T14"/>
                  <a:gd fmla="*/ 160 h 170" name="T15"/>
                  <a:gd fmla="*/ 46 w 110" name="T16"/>
                  <a:gd fmla="*/ 152 h 170" name="T17"/>
                  <a:gd fmla="*/ 54 w 110" name="T18"/>
                  <a:gd fmla="*/ 150 h 170" name="T19"/>
                  <a:gd fmla="*/ 68 w 110" name="T20"/>
                  <a:gd fmla="*/ 142 h 170" name="T21"/>
                  <a:gd fmla="*/ 86 w 110" name="T22"/>
                  <a:gd fmla="*/ 132 h 170" name="T23"/>
                  <a:gd fmla="*/ 86 w 110" name="T24"/>
                  <a:gd fmla="*/ 120 h 170" name="T25"/>
                  <a:gd fmla="*/ 92 w 110" name="T26"/>
                  <a:gd fmla="*/ 106 h 170" name="T27"/>
                  <a:gd fmla="*/ 98 w 110" name="T28"/>
                  <a:gd fmla="*/ 88 h 170" name="T29"/>
                  <a:gd fmla="*/ 110 w 110" name="T30"/>
                  <a:gd fmla="*/ 70 h 170" name="T31"/>
                  <a:gd fmla="*/ 108 w 110" name="T32"/>
                  <a:gd fmla="*/ 60 h 170" name="T33"/>
                  <a:gd fmla="*/ 104 w 110" name="T34"/>
                  <a:gd fmla="*/ 52 h 170" name="T35"/>
                  <a:gd fmla="*/ 96 w 110" name="T36"/>
                  <a:gd fmla="*/ 40 h 170" name="T37"/>
                  <a:gd fmla="*/ 80 w 110" name="T38"/>
                  <a:gd fmla="*/ 34 h 170" name="T39"/>
                  <a:gd fmla="*/ 64 w 110" name="T40"/>
                  <a:gd fmla="*/ 18 h 170" name="T41"/>
                  <a:gd fmla="*/ 60 w 110" name="T42"/>
                  <a:gd fmla="*/ 20 h 170" name="T43"/>
                  <a:gd fmla="*/ 56 w 110" name="T44"/>
                  <a:gd fmla="*/ 20 h 170" name="T45"/>
                  <a:gd fmla="*/ 54 w 110" name="T46"/>
                  <a:gd fmla="*/ 24 h 170" name="T47"/>
                  <a:gd fmla="*/ 52 w 110" name="T48"/>
                  <a:gd fmla="*/ 30 h 170" name="T49"/>
                  <a:gd fmla="*/ 52 w 110" name="T50"/>
                  <a:gd fmla="*/ 32 h 170" name="T51"/>
                  <a:gd fmla="*/ 52 w 110" name="T52"/>
                  <a:gd fmla="*/ 46 h 170" name="T53"/>
                  <a:gd fmla="*/ 46 w 110" name="T54"/>
                  <a:gd fmla="*/ 56 h 170" name="T55"/>
                  <a:gd fmla="*/ 54 w 110" name="T56"/>
                  <a:gd fmla="*/ 88 h 170" name="T57"/>
                  <a:gd fmla="*/ 46 w 110" name="T58"/>
                  <a:gd fmla="*/ 112 h 170" name="T59"/>
                  <a:gd fmla="*/ 0 w 110" name="T60"/>
                  <a:gd fmla="*/ 134 h 170" name="T61"/>
                  <a:gd fmla="*/ 20 w 110" name="T62"/>
                  <a:gd fmla="*/ 170 h 170" name="T63"/>
                  <a:gd fmla="*/ 20 w 110" name="T64"/>
                  <a:gd fmla="*/ 170 h 170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170" w="110">
                    <a:moveTo>
                      <a:pt x="64" y="14"/>
                    </a:moveTo>
                    <a:lnTo>
                      <a:pt x="56" y="10"/>
                    </a:lnTo>
                    <a:lnTo>
                      <a:pt x="60" y="4"/>
                    </a:lnTo>
                    <a:lnTo>
                      <a:pt x="54" y="4"/>
                    </a:lnTo>
                    <a:lnTo>
                      <a:pt x="60" y="0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close/>
                    <a:moveTo>
                      <a:pt x="20" y="170"/>
                    </a:moveTo>
                    <a:lnTo>
                      <a:pt x="20" y="170"/>
                    </a:lnTo>
                    <a:lnTo>
                      <a:pt x="26" y="170"/>
                    </a:lnTo>
                    <a:lnTo>
                      <a:pt x="34" y="162"/>
                    </a:lnTo>
                    <a:lnTo>
                      <a:pt x="36" y="162"/>
                    </a:lnTo>
                    <a:lnTo>
                      <a:pt x="38" y="164"/>
                    </a:lnTo>
                    <a:lnTo>
                      <a:pt x="42" y="162"/>
                    </a:lnTo>
                    <a:lnTo>
                      <a:pt x="44" y="160"/>
                    </a:lnTo>
                    <a:lnTo>
                      <a:pt x="44" y="154"/>
                    </a:lnTo>
                    <a:lnTo>
                      <a:pt x="46" y="152"/>
                    </a:lnTo>
                    <a:lnTo>
                      <a:pt x="50" y="150"/>
                    </a:lnTo>
                    <a:lnTo>
                      <a:pt x="54" y="150"/>
                    </a:lnTo>
                    <a:lnTo>
                      <a:pt x="62" y="150"/>
                    </a:lnTo>
                    <a:lnTo>
                      <a:pt x="68" y="142"/>
                    </a:lnTo>
                    <a:lnTo>
                      <a:pt x="70" y="136"/>
                    </a:lnTo>
                    <a:lnTo>
                      <a:pt x="86" y="132"/>
                    </a:lnTo>
                    <a:lnTo>
                      <a:pt x="82" y="126"/>
                    </a:lnTo>
                    <a:lnTo>
                      <a:pt x="86" y="120"/>
                    </a:lnTo>
                    <a:lnTo>
                      <a:pt x="88" y="106"/>
                    </a:lnTo>
                    <a:lnTo>
                      <a:pt x="92" y="106"/>
                    </a:lnTo>
                    <a:lnTo>
                      <a:pt x="96" y="98"/>
                    </a:lnTo>
                    <a:lnTo>
                      <a:pt x="98" y="88"/>
                    </a:lnTo>
                    <a:lnTo>
                      <a:pt x="108" y="78"/>
                    </a:lnTo>
                    <a:lnTo>
                      <a:pt x="110" y="70"/>
                    </a:lnTo>
                    <a:lnTo>
                      <a:pt x="110" y="62"/>
                    </a:lnTo>
                    <a:lnTo>
                      <a:pt x="108" y="60"/>
                    </a:lnTo>
                    <a:lnTo>
                      <a:pt x="106" y="60"/>
                    </a:lnTo>
                    <a:lnTo>
                      <a:pt x="104" y="52"/>
                    </a:lnTo>
                    <a:lnTo>
                      <a:pt x="98" y="42"/>
                    </a:lnTo>
                    <a:lnTo>
                      <a:pt x="96" y="40"/>
                    </a:lnTo>
                    <a:lnTo>
                      <a:pt x="90" y="40"/>
                    </a:lnTo>
                    <a:lnTo>
                      <a:pt x="80" y="34"/>
                    </a:lnTo>
                    <a:lnTo>
                      <a:pt x="72" y="28"/>
                    </a:lnTo>
                    <a:lnTo>
                      <a:pt x="64" y="18"/>
                    </a:lnTo>
                    <a:lnTo>
                      <a:pt x="62" y="18"/>
                    </a:lnTo>
                    <a:lnTo>
                      <a:pt x="60" y="20"/>
                    </a:lnTo>
                    <a:lnTo>
                      <a:pt x="60" y="22"/>
                    </a:lnTo>
                    <a:lnTo>
                      <a:pt x="56" y="20"/>
                    </a:lnTo>
                    <a:lnTo>
                      <a:pt x="54" y="20"/>
                    </a:lnTo>
                    <a:lnTo>
                      <a:pt x="54" y="24"/>
                    </a:lnTo>
                    <a:lnTo>
                      <a:pt x="56" y="24"/>
                    </a:lnTo>
                    <a:lnTo>
                      <a:pt x="52" y="30"/>
                    </a:lnTo>
                    <a:lnTo>
                      <a:pt x="50" y="32"/>
                    </a:lnTo>
                    <a:lnTo>
                      <a:pt x="52" y="32"/>
                    </a:lnTo>
                    <a:lnTo>
                      <a:pt x="54" y="38"/>
                    </a:lnTo>
                    <a:lnTo>
                      <a:pt x="52" y="46"/>
                    </a:lnTo>
                    <a:lnTo>
                      <a:pt x="46" y="52"/>
                    </a:lnTo>
                    <a:lnTo>
                      <a:pt x="46" y="56"/>
                    </a:lnTo>
                    <a:lnTo>
                      <a:pt x="56" y="68"/>
                    </a:lnTo>
                    <a:lnTo>
                      <a:pt x="54" y="88"/>
                    </a:lnTo>
                    <a:lnTo>
                      <a:pt x="50" y="104"/>
                    </a:lnTo>
                    <a:lnTo>
                      <a:pt x="46" y="11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4" y="162"/>
                    </a:lnTo>
                    <a:lnTo>
                      <a:pt x="20" y="170"/>
                    </a:lnTo>
                    <a:lnTo>
                      <a:pt x="20" y="170"/>
                    </a:lnTo>
                    <a:lnTo>
                      <a:pt x="20" y="17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3" name="Freeform 1587"/>
              <p:cNvSpPr/>
              <p:nvPr/>
            </p:nvSpPr>
            <p:spPr bwMode="auto">
              <a:xfrm>
                <a:off x="774700" y="2089150"/>
                <a:ext cx="609600" cy="552450"/>
              </a:xfrm>
              <a:custGeom>
                <a:gdLst>
                  <a:gd fmla="*/ 102 w 384" name="T0"/>
                  <a:gd fmla="*/ 312 h 348" name="T1"/>
                  <a:gd fmla="*/ 106 w 384" name="T2"/>
                  <a:gd fmla="*/ 298 h 348" name="T3"/>
                  <a:gd fmla="*/ 112 w 384" name="T4"/>
                  <a:gd fmla="*/ 272 h 348" name="T5"/>
                  <a:gd fmla="*/ 108 w 384" name="T6"/>
                  <a:gd fmla="*/ 246 h 348" name="T7"/>
                  <a:gd fmla="*/ 106 w 384" name="T8"/>
                  <a:gd fmla="*/ 210 h 348" name="T9"/>
                  <a:gd fmla="*/ 122 w 384" name="T10"/>
                  <a:gd fmla="*/ 188 h 348" name="T11"/>
                  <a:gd fmla="*/ 144 w 384" name="T12"/>
                  <a:gd fmla="*/ 184 h 348" name="T13"/>
                  <a:gd fmla="*/ 158 w 384" name="T14"/>
                  <a:gd fmla="*/ 154 h 348" name="T15"/>
                  <a:gd fmla="*/ 174 w 384" name="T16"/>
                  <a:gd fmla="*/ 126 h 348" name="T17"/>
                  <a:gd fmla="*/ 188 w 384" name="T18"/>
                  <a:gd fmla="*/ 98 h 348" name="T19"/>
                  <a:gd fmla="*/ 206 w 384" name="T20"/>
                  <a:gd fmla="*/ 90 h 348" name="T21"/>
                  <a:gd fmla="*/ 226 w 384" name="T22"/>
                  <a:gd fmla="*/ 82 h 348" name="T23"/>
                  <a:gd fmla="*/ 242 w 384" name="T24"/>
                  <a:gd fmla="*/ 60 h 348" name="T25"/>
                  <a:gd fmla="*/ 284 w 384" name="T26"/>
                  <a:gd fmla="*/ 78 h 348" name="T27"/>
                  <a:gd fmla="*/ 306 w 384" name="T28"/>
                  <a:gd fmla="*/ 74 h 348" name="T29"/>
                  <a:gd fmla="*/ 312 w 384" name="T30"/>
                  <a:gd fmla="*/ 52 h 348" name="T31"/>
                  <a:gd fmla="*/ 338 w 384" name="T32"/>
                  <a:gd fmla="*/ 42 h 348" name="T33"/>
                  <a:gd fmla="*/ 366 w 384" name="T34"/>
                  <a:gd fmla="*/ 60 h 348" name="T35"/>
                  <a:gd fmla="*/ 370 w 384" name="T36"/>
                  <a:gd fmla="*/ 48 h 348" name="T37"/>
                  <a:gd fmla="*/ 374 w 384" name="T38"/>
                  <a:gd fmla="*/ 44 h 348" name="T39"/>
                  <a:gd fmla="*/ 370 w 384" name="T40"/>
                  <a:gd fmla="*/ 36 h 348" name="T41"/>
                  <a:gd fmla="*/ 382 w 384" name="T42"/>
                  <a:gd fmla="*/ 26 h 348" name="T43"/>
                  <a:gd fmla="*/ 374 w 384" name="T44"/>
                  <a:gd fmla="*/ 16 h 348" name="T45"/>
                  <a:gd fmla="*/ 360 w 384" name="T46"/>
                  <a:gd fmla="*/ 14 h 348" name="T47"/>
                  <a:gd fmla="*/ 346 w 384" name="T48"/>
                  <a:gd fmla="*/ 10 h 348" name="T49"/>
                  <a:gd fmla="*/ 334 w 384" name="T50"/>
                  <a:gd fmla="*/ 16 h 348" name="T51"/>
                  <a:gd fmla="*/ 324 w 384" name="T52"/>
                  <a:gd fmla="*/ 16 h 348" name="T53"/>
                  <a:gd fmla="*/ 312 w 384" name="T54"/>
                  <a:gd fmla="*/ 20 h 348" name="T55"/>
                  <a:gd fmla="*/ 306 w 384" name="T56"/>
                  <a:gd fmla="*/ 24 h 348" name="T57"/>
                  <a:gd fmla="*/ 298 w 384" name="T58"/>
                  <a:gd fmla="*/ 10 h 348" name="T59"/>
                  <a:gd fmla="*/ 286 w 384" name="T60"/>
                  <a:gd fmla="*/ 18 h 348" name="T61"/>
                  <a:gd fmla="*/ 268 w 384" name="T62"/>
                  <a:gd fmla="*/ 32 h 348" name="T63"/>
                  <a:gd fmla="*/ 250 w 384" name="T64"/>
                  <a:gd fmla="*/ 34 h 348" name="T65"/>
                  <a:gd fmla="*/ 234 w 384" name="T66"/>
                  <a:gd fmla="*/ 32 h 348" name="T67"/>
                  <a:gd fmla="*/ 214 w 384" name="T68"/>
                  <a:gd fmla="*/ 44 h 348" name="T69"/>
                  <a:gd fmla="*/ 212 w 384" name="T70"/>
                  <a:gd fmla="*/ 48 h 348" name="T71"/>
                  <a:gd fmla="*/ 202 w 384" name="T72"/>
                  <a:gd fmla="*/ 56 h 348" name="T73"/>
                  <a:gd fmla="*/ 194 w 384" name="T74"/>
                  <a:gd fmla="*/ 46 h 348" name="T75"/>
                  <a:gd fmla="*/ 184 w 384" name="T76"/>
                  <a:gd fmla="*/ 82 h 348" name="T77"/>
                  <a:gd fmla="*/ 170 w 384" name="T78"/>
                  <a:gd fmla="*/ 102 h 348" name="T79"/>
                  <a:gd fmla="*/ 150 w 384" name="T80"/>
                  <a:gd fmla="*/ 128 h 348" name="T81"/>
                  <a:gd fmla="*/ 138 w 384" name="T82"/>
                  <a:gd fmla="*/ 136 h 348" name="T83"/>
                  <a:gd fmla="*/ 140 w 384" name="T84"/>
                  <a:gd fmla="*/ 152 h 348" name="T85"/>
                  <a:gd fmla="*/ 112 w 384" name="T86"/>
                  <a:gd fmla="*/ 172 h 348" name="T87"/>
                  <a:gd fmla="*/ 86 w 384" name="T88"/>
                  <a:gd fmla="*/ 198 h 348" name="T89"/>
                  <a:gd fmla="*/ 98 w 384" name="T90"/>
                  <a:gd fmla="*/ 196 h 348" name="T91"/>
                  <a:gd fmla="*/ 78 w 384" name="T92"/>
                  <a:gd fmla="*/ 208 h 348" name="T93"/>
                  <a:gd fmla="*/ 58 w 384" name="T94"/>
                  <a:gd fmla="*/ 206 h 348" name="T95"/>
                  <a:gd fmla="*/ 62 w 384" name="T96"/>
                  <a:gd fmla="*/ 216 h 348" name="T97"/>
                  <a:gd fmla="*/ 40 w 384" name="T98"/>
                  <a:gd fmla="*/ 228 h 348" name="T99"/>
                  <a:gd fmla="*/ 32 w 384" name="T100"/>
                  <a:gd fmla="*/ 242 h 348" name="T101"/>
                  <a:gd fmla="*/ 22 w 384" name="T102"/>
                  <a:gd fmla="*/ 256 h 348" name="T103"/>
                  <a:gd fmla="*/ 14 w 384" name="T104"/>
                  <a:gd fmla="*/ 270 h 348" name="T105"/>
                  <a:gd fmla="*/ 8 w 384" name="T106"/>
                  <a:gd fmla="*/ 288 h 348" name="T107"/>
                  <a:gd fmla="*/ 18 w 384" name="T108"/>
                  <a:gd fmla="*/ 294 h 348" name="T109"/>
                  <a:gd fmla="*/ 16 w 384" name="T110"/>
                  <a:gd fmla="*/ 310 h 348" name="T111"/>
                  <a:gd fmla="*/ 22 w 384" name="T112"/>
                  <a:gd fmla="*/ 316 h 348" name="T113"/>
                  <a:gd fmla="*/ 14 w 384" name="T114"/>
                  <a:gd fmla="*/ 338 h 348" name="T115"/>
                  <a:gd fmla="*/ 32 w 384" name="T116"/>
                  <a:gd fmla="*/ 348 h 348" name="T117"/>
                  <a:gd fmla="*/ 72 w 384" name="T118"/>
                  <a:gd fmla="*/ 330 h 348" name="T119"/>
                  <a:gd fmla="*/ 96 w 384" name="T120"/>
                  <a:gd fmla="*/ 326 h 348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348" w="384">
                    <a:moveTo>
                      <a:pt x="96" y="326"/>
                    </a:moveTo>
                    <a:lnTo>
                      <a:pt x="96" y="326"/>
                    </a:lnTo>
                    <a:lnTo>
                      <a:pt x="102" y="326"/>
                    </a:lnTo>
                    <a:lnTo>
                      <a:pt x="104" y="324"/>
                    </a:lnTo>
                    <a:lnTo>
                      <a:pt x="104" y="318"/>
                    </a:lnTo>
                    <a:lnTo>
                      <a:pt x="102" y="312"/>
                    </a:lnTo>
                    <a:lnTo>
                      <a:pt x="102" y="308"/>
                    </a:lnTo>
                    <a:lnTo>
                      <a:pt x="98" y="306"/>
                    </a:lnTo>
                    <a:lnTo>
                      <a:pt x="102" y="302"/>
                    </a:lnTo>
                    <a:lnTo>
                      <a:pt x="104" y="302"/>
                    </a:lnTo>
                    <a:lnTo>
                      <a:pt x="104" y="300"/>
                    </a:lnTo>
                    <a:lnTo>
                      <a:pt x="106" y="298"/>
                    </a:lnTo>
                    <a:lnTo>
                      <a:pt x="108" y="294"/>
                    </a:lnTo>
                    <a:lnTo>
                      <a:pt x="106" y="290"/>
                    </a:lnTo>
                    <a:lnTo>
                      <a:pt x="104" y="288"/>
                    </a:lnTo>
                    <a:lnTo>
                      <a:pt x="106" y="282"/>
                    </a:lnTo>
                    <a:lnTo>
                      <a:pt x="106" y="272"/>
                    </a:lnTo>
                    <a:lnTo>
                      <a:pt x="112" y="272"/>
                    </a:lnTo>
                    <a:lnTo>
                      <a:pt x="114" y="266"/>
                    </a:lnTo>
                    <a:lnTo>
                      <a:pt x="112" y="262"/>
                    </a:lnTo>
                    <a:lnTo>
                      <a:pt x="112" y="256"/>
                    </a:lnTo>
                    <a:lnTo>
                      <a:pt x="108" y="254"/>
                    </a:lnTo>
                    <a:lnTo>
                      <a:pt x="106" y="252"/>
                    </a:lnTo>
                    <a:lnTo>
                      <a:pt x="108" y="246"/>
                    </a:lnTo>
                    <a:lnTo>
                      <a:pt x="108" y="238"/>
                    </a:lnTo>
                    <a:lnTo>
                      <a:pt x="108" y="234"/>
                    </a:lnTo>
                    <a:lnTo>
                      <a:pt x="108" y="226"/>
                    </a:lnTo>
                    <a:lnTo>
                      <a:pt x="108" y="220"/>
                    </a:lnTo>
                    <a:lnTo>
                      <a:pt x="108" y="216"/>
                    </a:lnTo>
                    <a:lnTo>
                      <a:pt x="106" y="210"/>
                    </a:lnTo>
                    <a:lnTo>
                      <a:pt x="108" y="208"/>
                    </a:lnTo>
                    <a:lnTo>
                      <a:pt x="112" y="206"/>
                    </a:lnTo>
                    <a:lnTo>
                      <a:pt x="114" y="202"/>
                    </a:lnTo>
                    <a:lnTo>
                      <a:pt x="114" y="200"/>
                    </a:lnTo>
                    <a:lnTo>
                      <a:pt x="120" y="196"/>
                    </a:lnTo>
                    <a:lnTo>
                      <a:pt x="122" y="188"/>
                    </a:lnTo>
                    <a:lnTo>
                      <a:pt x="124" y="184"/>
                    </a:lnTo>
                    <a:lnTo>
                      <a:pt x="126" y="182"/>
                    </a:lnTo>
                    <a:lnTo>
                      <a:pt x="134" y="180"/>
                    </a:lnTo>
                    <a:lnTo>
                      <a:pt x="138" y="180"/>
                    </a:lnTo>
                    <a:lnTo>
                      <a:pt x="140" y="180"/>
                    </a:lnTo>
                    <a:lnTo>
                      <a:pt x="144" y="184"/>
                    </a:lnTo>
                    <a:lnTo>
                      <a:pt x="148" y="184"/>
                    </a:lnTo>
                    <a:lnTo>
                      <a:pt x="150" y="178"/>
                    </a:lnTo>
                    <a:lnTo>
                      <a:pt x="150" y="170"/>
                    </a:lnTo>
                    <a:lnTo>
                      <a:pt x="148" y="162"/>
                    </a:lnTo>
                    <a:lnTo>
                      <a:pt x="152" y="160"/>
                    </a:lnTo>
                    <a:lnTo>
                      <a:pt x="158" y="154"/>
                    </a:lnTo>
                    <a:lnTo>
                      <a:pt x="162" y="146"/>
                    </a:lnTo>
                    <a:lnTo>
                      <a:pt x="166" y="136"/>
                    </a:lnTo>
                    <a:lnTo>
                      <a:pt x="166" y="128"/>
                    </a:lnTo>
                    <a:lnTo>
                      <a:pt x="166" y="126"/>
                    </a:lnTo>
                    <a:lnTo>
                      <a:pt x="168" y="126"/>
                    </a:lnTo>
                    <a:lnTo>
                      <a:pt x="174" y="126"/>
                    </a:lnTo>
                    <a:lnTo>
                      <a:pt x="176" y="124"/>
                    </a:lnTo>
                    <a:lnTo>
                      <a:pt x="178" y="118"/>
                    </a:lnTo>
                    <a:lnTo>
                      <a:pt x="180" y="116"/>
                    </a:lnTo>
                    <a:lnTo>
                      <a:pt x="186" y="114"/>
                    </a:lnTo>
                    <a:lnTo>
                      <a:pt x="186" y="108"/>
                    </a:lnTo>
                    <a:lnTo>
                      <a:pt x="188" y="98"/>
                    </a:lnTo>
                    <a:lnTo>
                      <a:pt x="194" y="92"/>
                    </a:lnTo>
                    <a:lnTo>
                      <a:pt x="194" y="90"/>
                    </a:lnTo>
                    <a:lnTo>
                      <a:pt x="202" y="98"/>
                    </a:lnTo>
                    <a:lnTo>
                      <a:pt x="206" y="100"/>
                    </a:lnTo>
                    <a:lnTo>
                      <a:pt x="206" y="96"/>
                    </a:lnTo>
                    <a:lnTo>
                      <a:pt x="206" y="90"/>
                    </a:lnTo>
                    <a:lnTo>
                      <a:pt x="206" y="88"/>
                    </a:lnTo>
                    <a:lnTo>
                      <a:pt x="212" y="88"/>
                    </a:lnTo>
                    <a:lnTo>
                      <a:pt x="214" y="88"/>
                    </a:lnTo>
                    <a:lnTo>
                      <a:pt x="222" y="90"/>
                    </a:lnTo>
                    <a:lnTo>
                      <a:pt x="224" y="88"/>
                    </a:lnTo>
                    <a:lnTo>
                      <a:pt x="226" y="82"/>
                    </a:lnTo>
                    <a:lnTo>
                      <a:pt x="230" y="74"/>
                    </a:lnTo>
                    <a:lnTo>
                      <a:pt x="224" y="66"/>
                    </a:lnTo>
                    <a:lnTo>
                      <a:pt x="232" y="70"/>
                    </a:lnTo>
                    <a:lnTo>
                      <a:pt x="240" y="64"/>
                    </a:lnTo>
                    <a:lnTo>
                      <a:pt x="240" y="62"/>
                    </a:lnTo>
                    <a:lnTo>
                      <a:pt x="242" y="60"/>
                    </a:lnTo>
                    <a:lnTo>
                      <a:pt x="248" y="60"/>
                    </a:lnTo>
                    <a:lnTo>
                      <a:pt x="262" y="78"/>
                    </a:lnTo>
                    <a:lnTo>
                      <a:pt x="270" y="78"/>
                    </a:lnTo>
                    <a:lnTo>
                      <a:pt x="278" y="78"/>
                    </a:lnTo>
                    <a:lnTo>
                      <a:pt x="280" y="78"/>
                    </a:lnTo>
                    <a:lnTo>
                      <a:pt x="284" y="78"/>
                    </a:lnTo>
                    <a:lnTo>
                      <a:pt x="284" y="74"/>
                    </a:lnTo>
                    <a:lnTo>
                      <a:pt x="286" y="74"/>
                    </a:lnTo>
                    <a:lnTo>
                      <a:pt x="288" y="78"/>
                    </a:lnTo>
                    <a:lnTo>
                      <a:pt x="298" y="82"/>
                    </a:lnTo>
                    <a:lnTo>
                      <a:pt x="302" y="78"/>
                    </a:lnTo>
                    <a:lnTo>
                      <a:pt x="306" y="74"/>
                    </a:lnTo>
                    <a:lnTo>
                      <a:pt x="310" y="66"/>
                    </a:lnTo>
                    <a:lnTo>
                      <a:pt x="306" y="64"/>
                    </a:lnTo>
                    <a:lnTo>
                      <a:pt x="306" y="60"/>
                    </a:lnTo>
                    <a:lnTo>
                      <a:pt x="306" y="56"/>
                    </a:lnTo>
                    <a:lnTo>
                      <a:pt x="310" y="54"/>
                    </a:lnTo>
                    <a:lnTo>
                      <a:pt x="312" y="52"/>
                    </a:lnTo>
                    <a:lnTo>
                      <a:pt x="316" y="48"/>
                    </a:lnTo>
                    <a:lnTo>
                      <a:pt x="320" y="46"/>
                    </a:lnTo>
                    <a:lnTo>
                      <a:pt x="320" y="42"/>
                    </a:lnTo>
                    <a:lnTo>
                      <a:pt x="330" y="44"/>
                    </a:lnTo>
                    <a:lnTo>
                      <a:pt x="332" y="44"/>
                    </a:lnTo>
                    <a:lnTo>
                      <a:pt x="338" y="42"/>
                    </a:lnTo>
                    <a:lnTo>
                      <a:pt x="342" y="38"/>
                    </a:lnTo>
                    <a:lnTo>
                      <a:pt x="346" y="44"/>
                    </a:lnTo>
                    <a:lnTo>
                      <a:pt x="350" y="52"/>
                    </a:lnTo>
                    <a:lnTo>
                      <a:pt x="360" y="56"/>
                    </a:lnTo>
                    <a:lnTo>
                      <a:pt x="364" y="60"/>
                    </a:lnTo>
                    <a:lnTo>
                      <a:pt x="366" y="60"/>
                    </a:lnTo>
                    <a:lnTo>
                      <a:pt x="366" y="62"/>
                    </a:lnTo>
                    <a:lnTo>
                      <a:pt x="366" y="64"/>
                    </a:lnTo>
                    <a:lnTo>
                      <a:pt x="368" y="64"/>
                    </a:lnTo>
                    <a:lnTo>
                      <a:pt x="370" y="60"/>
                    </a:lnTo>
                    <a:lnTo>
                      <a:pt x="370" y="52"/>
                    </a:lnTo>
                    <a:lnTo>
                      <a:pt x="370" y="48"/>
                    </a:lnTo>
                    <a:lnTo>
                      <a:pt x="374" y="48"/>
                    </a:lnTo>
                    <a:lnTo>
                      <a:pt x="378" y="46"/>
                    </a:lnTo>
                    <a:lnTo>
                      <a:pt x="382" y="42"/>
                    </a:lnTo>
                    <a:lnTo>
                      <a:pt x="384" y="38"/>
                    </a:lnTo>
                    <a:lnTo>
                      <a:pt x="376" y="38"/>
                    </a:lnTo>
                    <a:lnTo>
                      <a:pt x="374" y="44"/>
                    </a:lnTo>
                    <a:lnTo>
                      <a:pt x="370" y="44"/>
                    </a:lnTo>
                    <a:lnTo>
                      <a:pt x="364" y="46"/>
                    </a:lnTo>
                    <a:lnTo>
                      <a:pt x="360" y="42"/>
                    </a:lnTo>
                    <a:lnTo>
                      <a:pt x="358" y="36"/>
                    </a:lnTo>
                    <a:lnTo>
                      <a:pt x="364" y="36"/>
                    </a:lnTo>
                    <a:lnTo>
                      <a:pt x="370" y="36"/>
                    </a:lnTo>
                    <a:lnTo>
                      <a:pt x="374" y="32"/>
                    </a:lnTo>
                    <a:lnTo>
                      <a:pt x="378" y="28"/>
                    </a:lnTo>
                    <a:lnTo>
                      <a:pt x="378" y="32"/>
                    </a:lnTo>
                    <a:lnTo>
                      <a:pt x="382" y="32"/>
                    </a:lnTo>
                    <a:lnTo>
                      <a:pt x="384" y="32"/>
                    </a:lnTo>
                    <a:lnTo>
                      <a:pt x="382" y="26"/>
                    </a:lnTo>
                    <a:lnTo>
                      <a:pt x="378" y="20"/>
                    </a:lnTo>
                    <a:lnTo>
                      <a:pt x="376" y="20"/>
                    </a:lnTo>
                    <a:lnTo>
                      <a:pt x="376" y="24"/>
                    </a:lnTo>
                    <a:lnTo>
                      <a:pt x="370" y="24"/>
                    </a:lnTo>
                    <a:lnTo>
                      <a:pt x="374" y="18"/>
                    </a:lnTo>
                    <a:lnTo>
                      <a:pt x="374" y="16"/>
                    </a:lnTo>
                    <a:lnTo>
                      <a:pt x="370" y="18"/>
                    </a:lnTo>
                    <a:lnTo>
                      <a:pt x="366" y="20"/>
                    </a:lnTo>
                    <a:lnTo>
                      <a:pt x="366" y="16"/>
                    </a:lnTo>
                    <a:lnTo>
                      <a:pt x="360" y="16"/>
                    </a:lnTo>
                    <a:lnTo>
                      <a:pt x="364" y="14"/>
                    </a:lnTo>
                    <a:lnTo>
                      <a:pt x="360" y="14"/>
                    </a:lnTo>
                    <a:lnTo>
                      <a:pt x="360" y="10"/>
                    </a:lnTo>
                    <a:lnTo>
                      <a:pt x="356" y="10"/>
                    </a:lnTo>
                    <a:lnTo>
                      <a:pt x="356" y="14"/>
                    </a:lnTo>
                    <a:lnTo>
                      <a:pt x="356" y="16"/>
                    </a:lnTo>
                    <a:lnTo>
                      <a:pt x="346" y="18"/>
                    </a:lnTo>
                    <a:lnTo>
                      <a:pt x="346" y="10"/>
                    </a:lnTo>
                    <a:lnTo>
                      <a:pt x="350" y="8"/>
                    </a:lnTo>
                    <a:lnTo>
                      <a:pt x="348" y="6"/>
                    </a:lnTo>
                    <a:lnTo>
                      <a:pt x="338" y="0"/>
                    </a:lnTo>
                    <a:lnTo>
                      <a:pt x="338" y="8"/>
                    </a:lnTo>
                    <a:lnTo>
                      <a:pt x="332" y="10"/>
                    </a:lnTo>
                    <a:lnTo>
                      <a:pt x="334" y="16"/>
                    </a:lnTo>
                    <a:lnTo>
                      <a:pt x="324" y="24"/>
                    </a:lnTo>
                    <a:lnTo>
                      <a:pt x="324" y="26"/>
                    </a:lnTo>
                    <a:lnTo>
                      <a:pt x="322" y="26"/>
                    </a:lnTo>
                    <a:lnTo>
                      <a:pt x="322" y="24"/>
                    </a:lnTo>
                    <a:lnTo>
                      <a:pt x="322" y="16"/>
                    </a:lnTo>
                    <a:lnTo>
                      <a:pt x="324" y="16"/>
                    </a:lnTo>
                    <a:lnTo>
                      <a:pt x="324" y="14"/>
                    </a:lnTo>
                    <a:lnTo>
                      <a:pt x="322" y="10"/>
                    </a:lnTo>
                    <a:lnTo>
                      <a:pt x="320" y="14"/>
                    </a:lnTo>
                    <a:lnTo>
                      <a:pt x="316" y="16"/>
                    </a:lnTo>
                    <a:lnTo>
                      <a:pt x="320" y="16"/>
                    </a:lnTo>
                    <a:lnTo>
                      <a:pt x="312" y="20"/>
                    </a:lnTo>
                    <a:lnTo>
                      <a:pt x="306" y="28"/>
                    </a:lnTo>
                    <a:lnTo>
                      <a:pt x="306" y="32"/>
                    </a:lnTo>
                    <a:lnTo>
                      <a:pt x="306" y="34"/>
                    </a:lnTo>
                    <a:lnTo>
                      <a:pt x="302" y="38"/>
                    </a:lnTo>
                    <a:lnTo>
                      <a:pt x="304" y="24"/>
                    </a:lnTo>
                    <a:lnTo>
                      <a:pt x="306" y="24"/>
                    </a:lnTo>
                    <a:lnTo>
                      <a:pt x="310" y="20"/>
                    </a:lnTo>
                    <a:lnTo>
                      <a:pt x="304" y="10"/>
                    </a:lnTo>
                    <a:lnTo>
                      <a:pt x="302" y="14"/>
                    </a:lnTo>
                    <a:lnTo>
                      <a:pt x="304" y="14"/>
                    </a:lnTo>
                    <a:lnTo>
                      <a:pt x="298" y="14"/>
                    </a:lnTo>
                    <a:lnTo>
                      <a:pt x="298" y="10"/>
                    </a:lnTo>
                    <a:lnTo>
                      <a:pt x="296" y="10"/>
                    </a:lnTo>
                    <a:lnTo>
                      <a:pt x="294" y="10"/>
                    </a:lnTo>
                    <a:lnTo>
                      <a:pt x="292" y="8"/>
                    </a:lnTo>
                    <a:lnTo>
                      <a:pt x="292" y="16"/>
                    </a:lnTo>
                    <a:lnTo>
                      <a:pt x="292" y="20"/>
                    </a:lnTo>
                    <a:lnTo>
                      <a:pt x="286" y="18"/>
                    </a:lnTo>
                    <a:lnTo>
                      <a:pt x="288" y="16"/>
                    </a:lnTo>
                    <a:lnTo>
                      <a:pt x="286" y="16"/>
                    </a:lnTo>
                    <a:lnTo>
                      <a:pt x="284" y="14"/>
                    </a:lnTo>
                    <a:lnTo>
                      <a:pt x="284" y="18"/>
                    </a:lnTo>
                    <a:lnTo>
                      <a:pt x="284" y="20"/>
                    </a:lnTo>
                    <a:lnTo>
                      <a:pt x="268" y="32"/>
                    </a:lnTo>
                    <a:lnTo>
                      <a:pt x="258" y="26"/>
                    </a:lnTo>
                    <a:lnTo>
                      <a:pt x="252" y="20"/>
                    </a:lnTo>
                    <a:lnTo>
                      <a:pt x="248" y="20"/>
                    </a:lnTo>
                    <a:lnTo>
                      <a:pt x="242" y="28"/>
                    </a:lnTo>
                    <a:lnTo>
                      <a:pt x="250" y="28"/>
                    </a:lnTo>
                    <a:lnTo>
                      <a:pt x="250" y="34"/>
                    </a:lnTo>
                    <a:lnTo>
                      <a:pt x="250" y="36"/>
                    </a:lnTo>
                    <a:lnTo>
                      <a:pt x="240" y="32"/>
                    </a:lnTo>
                    <a:lnTo>
                      <a:pt x="242" y="42"/>
                    </a:lnTo>
                    <a:lnTo>
                      <a:pt x="234" y="42"/>
                    </a:lnTo>
                    <a:lnTo>
                      <a:pt x="238" y="36"/>
                    </a:lnTo>
                    <a:lnTo>
                      <a:pt x="234" y="32"/>
                    </a:lnTo>
                    <a:lnTo>
                      <a:pt x="230" y="42"/>
                    </a:lnTo>
                    <a:lnTo>
                      <a:pt x="226" y="32"/>
                    </a:lnTo>
                    <a:lnTo>
                      <a:pt x="224" y="36"/>
                    </a:lnTo>
                    <a:lnTo>
                      <a:pt x="224" y="42"/>
                    </a:lnTo>
                    <a:lnTo>
                      <a:pt x="216" y="46"/>
                    </a:lnTo>
                    <a:lnTo>
                      <a:pt x="214" y="44"/>
                    </a:lnTo>
                    <a:lnTo>
                      <a:pt x="214" y="42"/>
                    </a:lnTo>
                    <a:lnTo>
                      <a:pt x="212" y="38"/>
                    </a:lnTo>
                    <a:lnTo>
                      <a:pt x="210" y="46"/>
                    </a:lnTo>
                    <a:lnTo>
                      <a:pt x="212" y="48"/>
                    </a:lnTo>
                    <a:lnTo>
                      <a:pt x="214" y="48"/>
                    </a:lnTo>
                    <a:lnTo>
                      <a:pt x="212" y="48"/>
                    </a:lnTo>
                    <a:lnTo>
                      <a:pt x="206" y="52"/>
                    </a:lnTo>
                    <a:lnTo>
                      <a:pt x="204" y="52"/>
                    </a:lnTo>
                    <a:lnTo>
                      <a:pt x="206" y="52"/>
                    </a:lnTo>
                    <a:lnTo>
                      <a:pt x="206" y="56"/>
                    </a:lnTo>
                    <a:lnTo>
                      <a:pt x="204" y="56"/>
                    </a:lnTo>
                    <a:lnTo>
                      <a:pt x="202" y="56"/>
                    </a:lnTo>
                    <a:lnTo>
                      <a:pt x="202" y="54"/>
                    </a:lnTo>
                    <a:lnTo>
                      <a:pt x="198" y="54"/>
                    </a:lnTo>
                    <a:lnTo>
                      <a:pt x="198" y="62"/>
                    </a:lnTo>
                    <a:lnTo>
                      <a:pt x="194" y="60"/>
                    </a:lnTo>
                    <a:lnTo>
                      <a:pt x="194" y="52"/>
                    </a:lnTo>
                    <a:lnTo>
                      <a:pt x="194" y="46"/>
                    </a:lnTo>
                    <a:lnTo>
                      <a:pt x="188" y="46"/>
                    </a:lnTo>
                    <a:lnTo>
                      <a:pt x="180" y="52"/>
                    </a:lnTo>
                    <a:lnTo>
                      <a:pt x="184" y="64"/>
                    </a:lnTo>
                    <a:lnTo>
                      <a:pt x="194" y="62"/>
                    </a:lnTo>
                    <a:lnTo>
                      <a:pt x="188" y="78"/>
                    </a:lnTo>
                    <a:lnTo>
                      <a:pt x="184" y="82"/>
                    </a:lnTo>
                    <a:lnTo>
                      <a:pt x="176" y="84"/>
                    </a:lnTo>
                    <a:lnTo>
                      <a:pt x="176" y="90"/>
                    </a:lnTo>
                    <a:lnTo>
                      <a:pt x="180" y="90"/>
                    </a:lnTo>
                    <a:lnTo>
                      <a:pt x="180" y="100"/>
                    </a:lnTo>
                    <a:lnTo>
                      <a:pt x="166" y="92"/>
                    </a:lnTo>
                    <a:lnTo>
                      <a:pt x="170" y="102"/>
                    </a:lnTo>
                    <a:lnTo>
                      <a:pt x="176" y="114"/>
                    </a:lnTo>
                    <a:lnTo>
                      <a:pt x="170" y="114"/>
                    </a:lnTo>
                    <a:lnTo>
                      <a:pt x="162" y="114"/>
                    </a:lnTo>
                    <a:lnTo>
                      <a:pt x="162" y="120"/>
                    </a:lnTo>
                    <a:lnTo>
                      <a:pt x="158" y="126"/>
                    </a:lnTo>
                    <a:lnTo>
                      <a:pt x="150" y="128"/>
                    </a:lnTo>
                    <a:lnTo>
                      <a:pt x="150" y="126"/>
                    </a:lnTo>
                    <a:lnTo>
                      <a:pt x="148" y="126"/>
                    </a:lnTo>
                    <a:lnTo>
                      <a:pt x="144" y="130"/>
                    </a:lnTo>
                    <a:lnTo>
                      <a:pt x="144" y="136"/>
                    </a:lnTo>
                    <a:lnTo>
                      <a:pt x="140" y="134"/>
                    </a:lnTo>
                    <a:lnTo>
                      <a:pt x="138" y="136"/>
                    </a:lnTo>
                    <a:lnTo>
                      <a:pt x="138" y="138"/>
                    </a:lnTo>
                    <a:lnTo>
                      <a:pt x="142" y="138"/>
                    </a:lnTo>
                    <a:lnTo>
                      <a:pt x="138" y="142"/>
                    </a:lnTo>
                    <a:lnTo>
                      <a:pt x="140" y="144"/>
                    </a:lnTo>
                    <a:lnTo>
                      <a:pt x="140" y="146"/>
                    </a:lnTo>
                    <a:lnTo>
                      <a:pt x="140" y="152"/>
                    </a:lnTo>
                    <a:lnTo>
                      <a:pt x="138" y="152"/>
                    </a:lnTo>
                    <a:lnTo>
                      <a:pt x="132" y="152"/>
                    </a:lnTo>
                    <a:lnTo>
                      <a:pt x="122" y="160"/>
                    </a:lnTo>
                    <a:lnTo>
                      <a:pt x="120" y="164"/>
                    </a:lnTo>
                    <a:lnTo>
                      <a:pt x="116" y="172"/>
                    </a:lnTo>
                    <a:lnTo>
                      <a:pt x="112" y="172"/>
                    </a:lnTo>
                    <a:lnTo>
                      <a:pt x="108" y="170"/>
                    </a:lnTo>
                    <a:lnTo>
                      <a:pt x="96" y="184"/>
                    </a:lnTo>
                    <a:lnTo>
                      <a:pt x="94" y="184"/>
                    </a:lnTo>
                    <a:lnTo>
                      <a:pt x="90" y="188"/>
                    </a:lnTo>
                    <a:lnTo>
                      <a:pt x="88" y="192"/>
                    </a:lnTo>
                    <a:lnTo>
                      <a:pt x="86" y="198"/>
                    </a:lnTo>
                    <a:lnTo>
                      <a:pt x="80" y="198"/>
                    </a:lnTo>
                    <a:lnTo>
                      <a:pt x="80" y="200"/>
                    </a:lnTo>
                    <a:lnTo>
                      <a:pt x="84" y="202"/>
                    </a:lnTo>
                    <a:lnTo>
                      <a:pt x="88" y="202"/>
                    </a:lnTo>
                    <a:lnTo>
                      <a:pt x="94" y="196"/>
                    </a:lnTo>
                    <a:lnTo>
                      <a:pt x="98" y="196"/>
                    </a:lnTo>
                    <a:lnTo>
                      <a:pt x="102" y="198"/>
                    </a:lnTo>
                    <a:lnTo>
                      <a:pt x="98" y="200"/>
                    </a:lnTo>
                    <a:lnTo>
                      <a:pt x="90" y="206"/>
                    </a:lnTo>
                    <a:lnTo>
                      <a:pt x="90" y="208"/>
                    </a:lnTo>
                    <a:lnTo>
                      <a:pt x="84" y="208"/>
                    </a:lnTo>
                    <a:lnTo>
                      <a:pt x="78" y="208"/>
                    </a:lnTo>
                    <a:lnTo>
                      <a:pt x="78" y="202"/>
                    </a:lnTo>
                    <a:lnTo>
                      <a:pt x="76" y="200"/>
                    </a:lnTo>
                    <a:lnTo>
                      <a:pt x="72" y="200"/>
                    </a:lnTo>
                    <a:lnTo>
                      <a:pt x="72" y="206"/>
                    </a:lnTo>
                    <a:lnTo>
                      <a:pt x="60" y="198"/>
                    </a:lnTo>
                    <a:lnTo>
                      <a:pt x="58" y="206"/>
                    </a:lnTo>
                    <a:lnTo>
                      <a:pt x="60" y="202"/>
                    </a:lnTo>
                    <a:lnTo>
                      <a:pt x="62" y="202"/>
                    </a:lnTo>
                    <a:lnTo>
                      <a:pt x="62" y="208"/>
                    </a:lnTo>
                    <a:lnTo>
                      <a:pt x="66" y="210"/>
                    </a:lnTo>
                    <a:lnTo>
                      <a:pt x="62" y="212"/>
                    </a:lnTo>
                    <a:lnTo>
                      <a:pt x="62" y="216"/>
                    </a:lnTo>
                    <a:lnTo>
                      <a:pt x="58" y="216"/>
                    </a:lnTo>
                    <a:lnTo>
                      <a:pt x="52" y="224"/>
                    </a:lnTo>
                    <a:lnTo>
                      <a:pt x="44" y="226"/>
                    </a:lnTo>
                    <a:lnTo>
                      <a:pt x="36" y="224"/>
                    </a:lnTo>
                    <a:lnTo>
                      <a:pt x="36" y="228"/>
                    </a:lnTo>
                    <a:lnTo>
                      <a:pt x="40" y="228"/>
                    </a:lnTo>
                    <a:lnTo>
                      <a:pt x="40" y="234"/>
                    </a:lnTo>
                    <a:lnTo>
                      <a:pt x="36" y="236"/>
                    </a:lnTo>
                    <a:lnTo>
                      <a:pt x="34" y="236"/>
                    </a:lnTo>
                    <a:lnTo>
                      <a:pt x="24" y="236"/>
                    </a:lnTo>
                    <a:lnTo>
                      <a:pt x="24" y="242"/>
                    </a:lnTo>
                    <a:lnTo>
                      <a:pt x="32" y="242"/>
                    </a:lnTo>
                    <a:lnTo>
                      <a:pt x="26" y="244"/>
                    </a:lnTo>
                    <a:lnTo>
                      <a:pt x="18" y="246"/>
                    </a:lnTo>
                    <a:lnTo>
                      <a:pt x="6" y="248"/>
                    </a:lnTo>
                    <a:lnTo>
                      <a:pt x="6" y="254"/>
                    </a:lnTo>
                    <a:lnTo>
                      <a:pt x="16" y="256"/>
                    </a:lnTo>
                    <a:lnTo>
                      <a:pt x="22" y="256"/>
                    </a:lnTo>
                    <a:lnTo>
                      <a:pt x="18" y="256"/>
                    </a:lnTo>
                    <a:lnTo>
                      <a:pt x="6" y="256"/>
                    </a:lnTo>
                    <a:lnTo>
                      <a:pt x="0" y="260"/>
                    </a:lnTo>
                    <a:lnTo>
                      <a:pt x="4" y="266"/>
                    </a:lnTo>
                    <a:lnTo>
                      <a:pt x="4" y="270"/>
                    </a:lnTo>
                    <a:lnTo>
                      <a:pt x="14" y="270"/>
                    </a:lnTo>
                    <a:lnTo>
                      <a:pt x="4" y="274"/>
                    </a:lnTo>
                    <a:lnTo>
                      <a:pt x="6" y="278"/>
                    </a:lnTo>
                    <a:lnTo>
                      <a:pt x="8" y="278"/>
                    </a:lnTo>
                    <a:lnTo>
                      <a:pt x="8" y="282"/>
                    </a:lnTo>
                    <a:lnTo>
                      <a:pt x="4" y="284"/>
                    </a:lnTo>
                    <a:lnTo>
                      <a:pt x="8" y="288"/>
                    </a:lnTo>
                    <a:lnTo>
                      <a:pt x="12" y="288"/>
                    </a:lnTo>
                    <a:lnTo>
                      <a:pt x="12" y="290"/>
                    </a:lnTo>
                    <a:lnTo>
                      <a:pt x="8" y="292"/>
                    </a:lnTo>
                    <a:lnTo>
                      <a:pt x="14" y="294"/>
                    </a:lnTo>
                    <a:lnTo>
                      <a:pt x="16" y="298"/>
                    </a:lnTo>
                    <a:lnTo>
                      <a:pt x="18" y="294"/>
                    </a:lnTo>
                    <a:lnTo>
                      <a:pt x="24" y="290"/>
                    </a:lnTo>
                    <a:lnTo>
                      <a:pt x="26" y="290"/>
                    </a:lnTo>
                    <a:lnTo>
                      <a:pt x="30" y="290"/>
                    </a:lnTo>
                    <a:lnTo>
                      <a:pt x="30" y="292"/>
                    </a:lnTo>
                    <a:lnTo>
                      <a:pt x="24" y="292"/>
                    </a:lnTo>
                    <a:lnTo>
                      <a:pt x="16" y="310"/>
                    </a:lnTo>
                    <a:lnTo>
                      <a:pt x="6" y="310"/>
                    </a:lnTo>
                    <a:lnTo>
                      <a:pt x="6" y="312"/>
                    </a:lnTo>
                    <a:lnTo>
                      <a:pt x="6" y="316"/>
                    </a:lnTo>
                    <a:lnTo>
                      <a:pt x="14" y="320"/>
                    </a:lnTo>
                    <a:lnTo>
                      <a:pt x="16" y="316"/>
                    </a:lnTo>
                    <a:lnTo>
                      <a:pt x="22" y="316"/>
                    </a:lnTo>
                    <a:lnTo>
                      <a:pt x="22" y="320"/>
                    </a:lnTo>
                    <a:lnTo>
                      <a:pt x="22" y="324"/>
                    </a:lnTo>
                    <a:lnTo>
                      <a:pt x="16" y="328"/>
                    </a:lnTo>
                    <a:lnTo>
                      <a:pt x="14" y="328"/>
                    </a:lnTo>
                    <a:lnTo>
                      <a:pt x="14" y="334"/>
                    </a:lnTo>
                    <a:lnTo>
                      <a:pt x="14" y="338"/>
                    </a:lnTo>
                    <a:lnTo>
                      <a:pt x="18" y="338"/>
                    </a:lnTo>
                    <a:lnTo>
                      <a:pt x="22" y="344"/>
                    </a:lnTo>
                    <a:lnTo>
                      <a:pt x="26" y="344"/>
                    </a:lnTo>
                    <a:lnTo>
                      <a:pt x="30" y="344"/>
                    </a:lnTo>
                    <a:lnTo>
                      <a:pt x="32" y="344"/>
                    </a:lnTo>
                    <a:lnTo>
                      <a:pt x="32" y="348"/>
                    </a:lnTo>
                    <a:lnTo>
                      <a:pt x="40" y="348"/>
                    </a:lnTo>
                    <a:lnTo>
                      <a:pt x="50" y="346"/>
                    </a:lnTo>
                    <a:lnTo>
                      <a:pt x="62" y="338"/>
                    </a:lnTo>
                    <a:lnTo>
                      <a:pt x="66" y="336"/>
                    </a:lnTo>
                    <a:lnTo>
                      <a:pt x="68" y="330"/>
                    </a:lnTo>
                    <a:lnTo>
                      <a:pt x="72" y="330"/>
                    </a:lnTo>
                    <a:lnTo>
                      <a:pt x="76" y="330"/>
                    </a:lnTo>
                    <a:lnTo>
                      <a:pt x="86" y="326"/>
                    </a:lnTo>
                    <a:lnTo>
                      <a:pt x="94" y="320"/>
                    </a:lnTo>
                    <a:lnTo>
                      <a:pt x="96" y="326"/>
                    </a:lnTo>
                    <a:lnTo>
                      <a:pt x="96" y="326"/>
                    </a:lnTo>
                    <a:lnTo>
                      <a:pt x="96" y="326"/>
                    </a:lnTo>
                    <a:close/>
                  </a:path>
                </a:pathLst>
              </a:custGeom>
              <a:solidFill>
                <a:srgbClr val="415463"/>
              </a:solidFill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4" name="Freeform 1588"/>
              <p:cNvSpPr/>
              <p:nvPr/>
            </p:nvSpPr>
            <p:spPr bwMode="auto">
              <a:xfrm>
                <a:off x="793750" y="2559050"/>
                <a:ext cx="3175" cy="6350"/>
              </a:xfrm>
              <a:custGeom>
                <a:gdLst>
                  <a:gd fmla="*/ 0 w 2" name="T0"/>
                  <a:gd fmla="*/ 0 h 4" name="T1"/>
                  <a:gd fmla="*/ 2 w 2" name="T2"/>
                  <a:gd fmla="*/ 4 h 4" name="T3"/>
                  <a:gd fmla="*/ 2 w 2" name="T4"/>
                  <a:gd fmla="*/ 2 h 4" name="T5"/>
                  <a:gd fmla="*/ 0 w 2" name="T6"/>
                  <a:gd fmla="*/ 0 h 4" name="T7"/>
                  <a:gd fmla="*/ 0 w 2" name="T8"/>
                  <a:gd fmla="*/ 0 h 4" name="T9"/>
                  <a:gd fmla="*/ 0 w 2" name="T10"/>
                  <a:gd fmla="*/ 0 h 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" w="2">
                    <a:moveTo>
                      <a:pt x="0" y="0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5" name="Freeform 1589"/>
              <p:cNvSpPr/>
              <p:nvPr/>
            </p:nvSpPr>
            <p:spPr bwMode="auto">
              <a:xfrm>
                <a:off x="793750" y="2559050"/>
                <a:ext cx="3175" cy="6350"/>
              </a:xfrm>
              <a:custGeom>
                <a:gdLst>
                  <a:gd fmla="*/ 0 w 2" name="T0"/>
                  <a:gd fmla="*/ 0 h 4" name="T1"/>
                  <a:gd fmla="*/ 2 w 2" name="T2"/>
                  <a:gd fmla="*/ 4 h 4" name="T3"/>
                  <a:gd fmla="*/ 2 w 2" name="T4"/>
                  <a:gd fmla="*/ 2 h 4" name="T5"/>
                  <a:gd fmla="*/ 0 w 2" name="T6"/>
                  <a:gd fmla="*/ 0 h 4" name="T7"/>
                  <a:gd fmla="*/ 0 w 2" name="T8"/>
                  <a:gd fmla="*/ 0 h 4" name="T9"/>
                  <a:gd fmla="*/ 0 w 2" name="T10"/>
                  <a:gd fmla="*/ 0 h 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" w="2">
                    <a:moveTo>
                      <a:pt x="0" y="0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6" name="Freeform 1590"/>
              <p:cNvSpPr/>
              <p:nvPr/>
            </p:nvSpPr>
            <p:spPr bwMode="auto">
              <a:xfrm>
                <a:off x="825500" y="2514600"/>
                <a:ext cx="3175" cy="6350"/>
              </a:xfrm>
              <a:custGeom>
                <a:gdLst>
                  <a:gd fmla="*/ 2 w 2" name="T0"/>
                  <a:gd fmla="*/ 0 h 4" name="T1"/>
                  <a:gd fmla="*/ 2 w 2" name="T2"/>
                  <a:gd fmla="*/ 0 h 4" name="T3"/>
                  <a:gd fmla="*/ 2 w 2" name="T4"/>
                  <a:gd fmla="*/ 2 h 4" name="T5"/>
                  <a:gd fmla="*/ 0 w 2" name="T6"/>
                  <a:gd fmla="*/ 4 h 4" name="T7"/>
                  <a:gd fmla="*/ 0 w 2" name="T8"/>
                  <a:gd fmla="*/ 0 h 4" name="T9"/>
                  <a:gd fmla="*/ 2 w 2" name="T10"/>
                  <a:gd fmla="*/ 0 h 4" name="T11"/>
                  <a:gd fmla="*/ 2 w 2" name="T12"/>
                  <a:gd fmla="*/ 0 h 4" name="T13"/>
                  <a:gd fmla="*/ 2 w 2" name="T14"/>
                  <a:gd fmla="*/ 0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7" name="Freeform 1591"/>
              <p:cNvSpPr/>
              <p:nvPr/>
            </p:nvSpPr>
            <p:spPr bwMode="auto">
              <a:xfrm>
                <a:off x="825500" y="2514600"/>
                <a:ext cx="3175" cy="6350"/>
              </a:xfrm>
              <a:custGeom>
                <a:gdLst>
                  <a:gd fmla="*/ 2 w 2" name="T0"/>
                  <a:gd fmla="*/ 0 h 4" name="T1"/>
                  <a:gd fmla="*/ 2 w 2" name="T2"/>
                  <a:gd fmla="*/ 0 h 4" name="T3"/>
                  <a:gd fmla="*/ 2 w 2" name="T4"/>
                  <a:gd fmla="*/ 2 h 4" name="T5"/>
                  <a:gd fmla="*/ 0 w 2" name="T6"/>
                  <a:gd fmla="*/ 4 h 4" name="T7"/>
                  <a:gd fmla="*/ 0 w 2" name="T8"/>
                  <a:gd fmla="*/ 0 h 4" name="T9"/>
                  <a:gd fmla="*/ 2 w 2" name="T10"/>
                  <a:gd fmla="*/ 0 h 4" name="T11"/>
                  <a:gd fmla="*/ 2 w 2" name="T12"/>
                  <a:gd fmla="*/ 0 h 4" name="T13"/>
                  <a:gd fmla="*/ 2 w 2" name="T14"/>
                  <a:gd fmla="*/ 0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8" name="Freeform 1592"/>
              <p:cNvSpPr/>
              <p:nvPr/>
            </p:nvSpPr>
            <p:spPr bwMode="auto">
              <a:xfrm>
                <a:off x="796925" y="2514600"/>
                <a:ext cx="19050" cy="12700"/>
              </a:xfrm>
              <a:custGeom>
                <a:gdLst>
                  <a:gd fmla="*/ 10 w 12" name="T0"/>
                  <a:gd fmla="*/ 0 h 8" name="T1"/>
                  <a:gd fmla="*/ 10 w 12" name="T2"/>
                  <a:gd fmla="*/ 0 h 8" name="T3"/>
                  <a:gd fmla="*/ 12 w 12" name="T4"/>
                  <a:gd fmla="*/ 0 h 8" name="T5"/>
                  <a:gd fmla="*/ 12 w 12" name="T6"/>
                  <a:gd fmla="*/ 4 h 8" name="T7"/>
                  <a:gd fmla="*/ 12 w 12" name="T8"/>
                  <a:gd fmla="*/ 8 h 8" name="T9"/>
                  <a:gd fmla="*/ 2 w 12" name="T10"/>
                  <a:gd fmla="*/ 4 h 8" name="T11"/>
                  <a:gd fmla="*/ 0 w 12" name="T12"/>
                  <a:gd fmla="*/ 2 h 8" name="T13"/>
                  <a:gd fmla="*/ 8 w 12" name="T14"/>
                  <a:gd fmla="*/ 4 h 8" name="T15"/>
                  <a:gd fmla="*/ 8 w 12" name="T16"/>
                  <a:gd fmla="*/ 0 h 8" name="T17"/>
                  <a:gd fmla="*/ 10 w 12" name="T18"/>
                  <a:gd fmla="*/ 0 h 8" name="T19"/>
                  <a:gd fmla="*/ 10 w 12" name="T20"/>
                  <a:gd fmla="*/ 0 h 8" name="T21"/>
                  <a:gd fmla="*/ 10 w 12" name="T22"/>
                  <a:gd fmla="*/ 0 h 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8" w="12">
                    <a:moveTo>
                      <a:pt x="10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9" name="Freeform 1593"/>
              <p:cNvSpPr/>
              <p:nvPr/>
            </p:nvSpPr>
            <p:spPr bwMode="auto">
              <a:xfrm>
                <a:off x="796925" y="2514600"/>
                <a:ext cx="19050" cy="12700"/>
              </a:xfrm>
              <a:custGeom>
                <a:gdLst>
                  <a:gd fmla="*/ 10 w 12" name="T0"/>
                  <a:gd fmla="*/ 0 h 8" name="T1"/>
                  <a:gd fmla="*/ 10 w 12" name="T2"/>
                  <a:gd fmla="*/ 0 h 8" name="T3"/>
                  <a:gd fmla="*/ 12 w 12" name="T4"/>
                  <a:gd fmla="*/ 0 h 8" name="T5"/>
                  <a:gd fmla="*/ 12 w 12" name="T6"/>
                  <a:gd fmla="*/ 4 h 8" name="T7"/>
                  <a:gd fmla="*/ 12 w 12" name="T8"/>
                  <a:gd fmla="*/ 8 h 8" name="T9"/>
                  <a:gd fmla="*/ 2 w 12" name="T10"/>
                  <a:gd fmla="*/ 4 h 8" name="T11"/>
                  <a:gd fmla="*/ 0 w 12" name="T12"/>
                  <a:gd fmla="*/ 2 h 8" name="T13"/>
                  <a:gd fmla="*/ 8 w 12" name="T14"/>
                  <a:gd fmla="*/ 4 h 8" name="T15"/>
                  <a:gd fmla="*/ 8 w 12" name="T16"/>
                  <a:gd fmla="*/ 0 h 8" name="T17"/>
                  <a:gd fmla="*/ 10 w 12" name="T18"/>
                  <a:gd fmla="*/ 0 h 8" name="T19"/>
                  <a:gd fmla="*/ 10 w 12" name="T20"/>
                  <a:gd fmla="*/ 0 h 8" name="T21"/>
                  <a:gd fmla="*/ 10 w 12" name="T22"/>
                  <a:gd fmla="*/ 0 h 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8" w="12">
                    <a:moveTo>
                      <a:pt x="10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0" name="Freeform 1594"/>
              <p:cNvSpPr/>
              <p:nvPr/>
            </p:nvSpPr>
            <p:spPr bwMode="auto">
              <a:xfrm>
                <a:off x="828675" y="2476500"/>
                <a:ext cx="3175" cy="6350"/>
              </a:xfrm>
              <a:custGeom>
                <a:gdLst>
                  <a:gd fmla="*/ 2 w 2" name="T0"/>
                  <a:gd fmla="*/ 0 h 4" name="T1"/>
                  <a:gd fmla="*/ 2 w 2" name="T2"/>
                  <a:gd fmla="*/ 0 h 4" name="T3"/>
                  <a:gd fmla="*/ 2 w 2" name="T4"/>
                  <a:gd fmla="*/ 2 h 4" name="T5"/>
                  <a:gd fmla="*/ 0 w 2" name="T6"/>
                  <a:gd fmla="*/ 4 h 4" name="T7"/>
                  <a:gd fmla="*/ 0 w 2" name="T8"/>
                  <a:gd fmla="*/ 2 h 4" name="T9"/>
                  <a:gd fmla="*/ 0 w 2" name="T10"/>
                  <a:gd fmla="*/ 0 h 4" name="T11"/>
                  <a:gd fmla="*/ 2 w 2" name="T12"/>
                  <a:gd fmla="*/ 0 h 4" name="T13"/>
                  <a:gd fmla="*/ 2 w 2" name="T14"/>
                  <a:gd fmla="*/ 0 h 4" name="T15"/>
                  <a:gd fmla="*/ 2 w 2" name="T16"/>
                  <a:gd fmla="*/ 0 h 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"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1" name="Freeform 1595"/>
              <p:cNvSpPr/>
              <p:nvPr/>
            </p:nvSpPr>
            <p:spPr bwMode="auto">
              <a:xfrm>
                <a:off x="828675" y="2476500"/>
                <a:ext cx="3175" cy="6350"/>
              </a:xfrm>
              <a:custGeom>
                <a:gdLst>
                  <a:gd fmla="*/ 2 w 2" name="T0"/>
                  <a:gd fmla="*/ 0 h 4" name="T1"/>
                  <a:gd fmla="*/ 2 w 2" name="T2"/>
                  <a:gd fmla="*/ 0 h 4" name="T3"/>
                  <a:gd fmla="*/ 2 w 2" name="T4"/>
                  <a:gd fmla="*/ 2 h 4" name="T5"/>
                  <a:gd fmla="*/ 0 w 2" name="T6"/>
                  <a:gd fmla="*/ 4 h 4" name="T7"/>
                  <a:gd fmla="*/ 0 w 2" name="T8"/>
                  <a:gd fmla="*/ 2 h 4" name="T9"/>
                  <a:gd fmla="*/ 0 w 2" name="T10"/>
                  <a:gd fmla="*/ 0 h 4" name="T11"/>
                  <a:gd fmla="*/ 2 w 2" name="T12"/>
                  <a:gd fmla="*/ 0 h 4" name="T13"/>
                  <a:gd fmla="*/ 2 w 2" name="T14"/>
                  <a:gd fmla="*/ 0 h 4" name="T15"/>
                  <a:gd fmla="*/ 2 w 2" name="T16"/>
                  <a:gd fmla="*/ 0 h 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"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2" name="Freeform 1596"/>
              <p:cNvSpPr/>
              <p:nvPr/>
            </p:nvSpPr>
            <p:spPr bwMode="auto">
              <a:xfrm>
                <a:off x="984250" y="2228850"/>
                <a:ext cx="9525" cy="6350"/>
              </a:xfrm>
              <a:custGeom>
                <a:gdLst>
                  <a:gd fmla="*/ 0 w 6" name="T0"/>
                  <a:gd fmla="*/ 0 h 4" name="T1"/>
                  <a:gd fmla="*/ 0 w 6" name="T2"/>
                  <a:gd fmla="*/ 4 h 4" name="T3"/>
                  <a:gd fmla="*/ 6 w 6" name="T4"/>
                  <a:gd fmla="*/ 4 h 4" name="T5"/>
                  <a:gd fmla="*/ 6 w 6" name="T6"/>
                  <a:gd fmla="*/ 2 h 4" name="T7"/>
                  <a:gd fmla="*/ 0 w 6" name="T8"/>
                  <a:gd fmla="*/ 0 h 4" name="T9"/>
                  <a:gd fmla="*/ 0 w 6" name="T10"/>
                  <a:gd fmla="*/ 0 h 4" name="T11"/>
                  <a:gd fmla="*/ 0 w 6" name="T12"/>
                  <a:gd fmla="*/ 0 h 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" w="6">
                    <a:moveTo>
                      <a:pt x="0" y="0"/>
                    </a:moveTo>
                    <a:lnTo>
                      <a:pt x="0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3" name="Freeform 1597"/>
              <p:cNvSpPr/>
              <p:nvPr/>
            </p:nvSpPr>
            <p:spPr bwMode="auto">
              <a:xfrm>
                <a:off x="1060450" y="2222500"/>
                <a:ext cx="12700" cy="9525"/>
              </a:xfrm>
              <a:custGeom>
                <a:gdLst>
                  <a:gd fmla="*/ 6 w 8" name="T0"/>
                  <a:gd fmla="*/ 0 h 6" name="T1"/>
                  <a:gd fmla="*/ 6 w 8" name="T2"/>
                  <a:gd fmla="*/ 0 h 6" name="T3"/>
                  <a:gd fmla="*/ 8 w 8" name="T4"/>
                  <a:gd fmla="*/ 0 h 6" name="T5"/>
                  <a:gd fmla="*/ 8 w 8" name="T6"/>
                  <a:gd fmla="*/ 4 h 6" name="T7"/>
                  <a:gd fmla="*/ 8 w 8" name="T8"/>
                  <a:gd fmla="*/ 6 h 6" name="T9"/>
                  <a:gd fmla="*/ 2 w 8" name="T10"/>
                  <a:gd fmla="*/ 6 h 6" name="T11"/>
                  <a:gd fmla="*/ 0 w 8" name="T12"/>
                  <a:gd fmla="*/ 4 h 6" name="T13"/>
                  <a:gd fmla="*/ 6 w 8" name="T14"/>
                  <a:gd fmla="*/ 0 h 6" name="T15"/>
                  <a:gd fmla="*/ 6 w 8" name="T16"/>
                  <a:gd fmla="*/ 0 h 6" name="T17"/>
                  <a:gd fmla="*/ 6 w 8" name="T18"/>
                  <a:gd fmla="*/ 0 h 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" w="8">
                    <a:moveTo>
                      <a:pt x="6" y="0"/>
                    </a:moveTo>
                    <a:lnTo>
                      <a:pt x="6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4" name="Freeform 1598"/>
              <p:cNvSpPr/>
              <p:nvPr/>
            </p:nvSpPr>
            <p:spPr bwMode="auto">
              <a:xfrm>
                <a:off x="1000125" y="2216150"/>
                <a:ext cx="9525" cy="12700"/>
              </a:xfrm>
              <a:custGeom>
                <a:gdLst>
                  <a:gd fmla="*/ 4 w 6" name="T0"/>
                  <a:gd fmla="*/ 2 h 8" name="T1"/>
                  <a:gd fmla="*/ 4 w 6" name="T2"/>
                  <a:gd fmla="*/ 2 h 8" name="T3"/>
                  <a:gd fmla="*/ 0 w 6" name="T4"/>
                  <a:gd fmla="*/ 8 h 8" name="T5"/>
                  <a:gd fmla="*/ 2 w 6" name="T6"/>
                  <a:gd fmla="*/ 8 h 8" name="T7"/>
                  <a:gd fmla="*/ 6 w 6" name="T8"/>
                  <a:gd fmla="*/ 6 h 8" name="T9"/>
                  <a:gd fmla="*/ 6 w 6" name="T10"/>
                  <a:gd fmla="*/ 2 h 8" name="T11"/>
                  <a:gd fmla="*/ 6 w 6" name="T12"/>
                  <a:gd fmla="*/ 0 h 8" name="T13"/>
                  <a:gd fmla="*/ 4 w 6" name="T14"/>
                  <a:gd fmla="*/ 2 h 8" name="T15"/>
                  <a:gd fmla="*/ 4 w 6" name="T16"/>
                  <a:gd fmla="*/ 2 h 8" name="T17"/>
                  <a:gd fmla="*/ 4 w 6" name="T18"/>
                  <a:gd fmla="*/ 2 h 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" w="6">
                    <a:moveTo>
                      <a:pt x="4" y="2"/>
                    </a:moveTo>
                    <a:lnTo>
                      <a:pt x="4" y="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6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5" name="Freeform 1599"/>
              <p:cNvSpPr/>
              <p:nvPr/>
            </p:nvSpPr>
            <p:spPr bwMode="auto">
              <a:xfrm>
                <a:off x="1009650" y="2193925"/>
                <a:ext cx="15875" cy="15875"/>
              </a:xfrm>
              <a:custGeom>
                <a:gdLst>
                  <a:gd fmla="*/ 4 w 10" name="T0"/>
                  <a:gd fmla="*/ 0 h 10" name="T1"/>
                  <a:gd fmla="*/ 4 w 10" name="T2"/>
                  <a:gd fmla="*/ 0 h 10" name="T3"/>
                  <a:gd fmla="*/ 0 w 10" name="T4"/>
                  <a:gd fmla="*/ 4 h 10" name="T5"/>
                  <a:gd fmla="*/ 0 w 10" name="T6"/>
                  <a:gd fmla="*/ 6 h 10" name="T7"/>
                  <a:gd fmla="*/ 6 w 10" name="T8"/>
                  <a:gd fmla="*/ 10 h 10" name="T9"/>
                  <a:gd fmla="*/ 10 w 10" name="T10"/>
                  <a:gd fmla="*/ 4 h 10" name="T11"/>
                  <a:gd fmla="*/ 10 w 10" name="T12"/>
                  <a:gd fmla="*/ 0 h 10" name="T13"/>
                  <a:gd fmla="*/ 4 w 10" name="T14"/>
                  <a:gd fmla="*/ 0 h 10" name="T15"/>
                  <a:gd fmla="*/ 4 w 10" name="T16"/>
                  <a:gd fmla="*/ 0 h 10" name="T17"/>
                  <a:gd fmla="*/ 4 w 10" name="T18"/>
                  <a:gd fmla="*/ 0 h 1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0" w="10"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6" y="10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6" name="Freeform 1600"/>
              <p:cNvSpPr/>
              <p:nvPr/>
            </p:nvSpPr>
            <p:spPr bwMode="auto">
              <a:xfrm>
                <a:off x="1022350" y="2193925"/>
                <a:ext cx="34925" cy="34925"/>
              </a:xfrm>
              <a:custGeom>
                <a:gdLst>
                  <a:gd fmla="*/ 8 w 22" name="T0"/>
                  <a:gd fmla="*/ 0 h 22" name="T1"/>
                  <a:gd fmla="*/ 8 w 22" name="T2"/>
                  <a:gd fmla="*/ 0 h 22" name="T3"/>
                  <a:gd fmla="*/ 4 w 22" name="T4"/>
                  <a:gd fmla="*/ 12 h 22" name="T5"/>
                  <a:gd fmla="*/ 0 w 22" name="T6"/>
                  <a:gd fmla="*/ 12 h 22" name="T7"/>
                  <a:gd fmla="*/ 4 w 22" name="T8"/>
                  <a:gd fmla="*/ 22 h 22" name="T9"/>
                  <a:gd fmla="*/ 12 w 22" name="T10"/>
                  <a:gd fmla="*/ 16 h 22" name="T11"/>
                  <a:gd fmla="*/ 20 w 22" name="T12"/>
                  <a:gd fmla="*/ 12 h 22" name="T13"/>
                  <a:gd fmla="*/ 20 w 22" name="T14"/>
                  <a:gd fmla="*/ 6 h 22" name="T15"/>
                  <a:gd fmla="*/ 22 w 22" name="T16"/>
                  <a:gd fmla="*/ 4 h 22" name="T17"/>
                  <a:gd fmla="*/ 20 w 22" name="T18"/>
                  <a:gd fmla="*/ 4 h 22" name="T19"/>
                  <a:gd fmla="*/ 10 w 22" name="T20"/>
                  <a:gd fmla="*/ 6 h 22" name="T21"/>
                  <a:gd fmla="*/ 10 w 22" name="T22"/>
                  <a:gd fmla="*/ 2 h 22" name="T23"/>
                  <a:gd fmla="*/ 8 w 22" name="T24"/>
                  <a:gd fmla="*/ 0 h 22" name="T25"/>
                  <a:gd fmla="*/ 8 w 22" name="T26"/>
                  <a:gd fmla="*/ 0 h 22" name="T27"/>
                  <a:gd fmla="*/ 8 w 22" name="T28"/>
                  <a:gd fmla="*/ 0 h 22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22" w="22">
                    <a:moveTo>
                      <a:pt x="8" y="0"/>
                    </a:moveTo>
                    <a:lnTo>
                      <a:pt x="8" y="0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4" y="22"/>
                    </a:lnTo>
                    <a:lnTo>
                      <a:pt x="12" y="16"/>
                    </a:lnTo>
                    <a:lnTo>
                      <a:pt x="20" y="12"/>
                    </a:lnTo>
                    <a:lnTo>
                      <a:pt x="20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7" name="Freeform 1601"/>
              <p:cNvSpPr/>
              <p:nvPr/>
            </p:nvSpPr>
            <p:spPr bwMode="auto">
              <a:xfrm>
                <a:off x="1050925" y="2178050"/>
                <a:ext cx="6350" cy="9525"/>
              </a:xfrm>
              <a:custGeom>
                <a:gdLst>
                  <a:gd fmla="*/ 2 w 4" name="T0"/>
                  <a:gd fmla="*/ 0 h 6" name="T1"/>
                  <a:gd fmla="*/ 2 w 4" name="T2"/>
                  <a:gd fmla="*/ 0 h 6" name="T3"/>
                  <a:gd fmla="*/ 0 w 4" name="T4"/>
                  <a:gd fmla="*/ 4 h 6" name="T5"/>
                  <a:gd fmla="*/ 0 w 4" name="T6"/>
                  <a:gd fmla="*/ 6 h 6" name="T7"/>
                  <a:gd fmla="*/ 2 w 4" name="T8"/>
                  <a:gd fmla="*/ 6 h 6" name="T9"/>
                  <a:gd fmla="*/ 4 w 4" name="T10"/>
                  <a:gd fmla="*/ 0 h 6" name="T11"/>
                  <a:gd fmla="*/ 2 w 4" name="T12"/>
                  <a:gd fmla="*/ 0 h 6" name="T13"/>
                  <a:gd fmla="*/ 2 w 4" name="T14"/>
                  <a:gd fmla="*/ 0 h 6" name="T15"/>
                  <a:gd fmla="*/ 2 w 4" name="T16"/>
                  <a:gd fmla="*/ 0 h 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" w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8" name="Freeform 1602"/>
              <p:cNvSpPr/>
              <p:nvPr/>
            </p:nvSpPr>
            <p:spPr bwMode="auto">
              <a:xfrm>
                <a:off x="1089025" y="2143125"/>
                <a:ext cx="12700" cy="15875"/>
              </a:xfrm>
              <a:custGeom>
                <a:gdLst>
                  <a:gd fmla="*/ 0 w 8" name="T0"/>
                  <a:gd fmla="*/ 0 h 10" name="T1"/>
                  <a:gd fmla="*/ 0 w 8" name="T2"/>
                  <a:gd fmla="*/ 0 h 10" name="T3"/>
                  <a:gd fmla="*/ 0 w 8" name="T4"/>
                  <a:gd fmla="*/ 10 h 10" name="T5"/>
                  <a:gd fmla="*/ 2 w 8" name="T6"/>
                  <a:gd fmla="*/ 8 h 10" name="T7"/>
                  <a:gd fmla="*/ 8 w 8" name="T8"/>
                  <a:gd fmla="*/ 8 h 10" name="T9"/>
                  <a:gd fmla="*/ 8 w 8" name="T10"/>
                  <a:gd fmla="*/ 4 h 10" name="T11"/>
                  <a:gd fmla="*/ 8 w 8" name="T12"/>
                  <a:gd fmla="*/ 2 h 10" name="T13"/>
                  <a:gd fmla="*/ 6 w 8" name="T14"/>
                  <a:gd fmla="*/ 0 h 10" name="T15"/>
                  <a:gd fmla="*/ 0 w 8" name="T16"/>
                  <a:gd fmla="*/ 0 h 10" name="T17"/>
                  <a:gd fmla="*/ 0 w 8" name="T18"/>
                  <a:gd fmla="*/ 0 h 10" name="T19"/>
                  <a:gd fmla="*/ 0 w 8" name="T20"/>
                  <a:gd fmla="*/ 0 h 1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0"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9" name="Freeform 1603"/>
              <p:cNvSpPr/>
              <p:nvPr/>
            </p:nvSpPr>
            <p:spPr bwMode="auto">
              <a:xfrm>
                <a:off x="1101725" y="2130425"/>
                <a:ext cx="12700" cy="12700"/>
              </a:xfrm>
              <a:custGeom>
                <a:gdLst>
                  <a:gd fmla="*/ 0 w 8" name="T0"/>
                  <a:gd fmla="*/ 0 h 8" name="T1"/>
                  <a:gd fmla="*/ 0 w 8" name="T2"/>
                  <a:gd fmla="*/ 0 h 8" name="T3"/>
                  <a:gd fmla="*/ 2 w 8" name="T4"/>
                  <a:gd fmla="*/ 8 h 8" name="T5"/>
                  <a:gd fmla="*/ 6 w 8" name="T6"/>
                  <a:gd fmla="*/ 8 h 8" name="T7"/>
                  <a:gd fmla="*/ 8 w 8" name="T8"/>
                  <a:gd fmla="*/ 6 h 8" name="T9"/>
                  <a:gd fmla="*/ 6 w 8" name="T10"/>
                  <a:gd fmla="*/ 2 h 8" name="T11"/>
                  <a:gd fmla="*/ 0 w 8" name="T12"/>
                  <a:gd fmla="*/ 0 h 8" name="T13"/>
                  <a:gd fmla="*/ 0 w 8" name="T14"/>
                  <a:gd fmla="*/ 0 h 8" name="T15"/>
                  <a:gd fmla="*/ 0 w 8" name="T16"/>
                  <a:gd fmla="*/ 0 h 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" w="8">
                    <a:moveTo>
                      <a:pt x="0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0" name="Freeform 1604"/>
              <p:cNvSpPr/>
              <p:nvPr/>
            </p:nvSpPr>
            <p:spPr bwMode="auto">
              <a:xfrm>
                <a:off x="1136650" y="2124075"/>
                <a:ext cx="6350" cy="6350"/>
              </a:xfrm>
              <a:custGeom>
                <a:gdLst>
                  <a:gd fmla="*/ 0 w 4" name="T0"/>
                  <a:gd fmla="*/ 0 h 4" name="T1"/>
                  <a:gd fmla="*/ 4 w 4" name="T2"/>
                  <a:gd fmla="*/ 4 h 4" name="T3"/>
                  <a:gd fmla="*/ 4 w 4" name="T4"/>
                  <a:gd fmla="*/ 0 h 4" name="T5"/>
                  <a:gd fmla="*/ 0 w 4" name="T6"/>
                  <a:gd fmla="*/ 0 h 4" name="T7"/>
                  <a:gd fmla="*/ 0 w 4" name="T8"/>
                  <a:gd fmla="*/ 0 h 4" name="T9"/>
                  <a:gd fmla="*/ 0 w 4" name="T10"/>
                  <a:gd fmla="*/ 0 h 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" w="4">
                    <a:moveTo>
                      <a:pt x="0" y="0"/>
                    </a:move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1" name="Freeform 1605"/>
              <p:cNvSpPr/>
              <p:nvPr/>
            </p:nvSpPr>
            <p:spPr bwMode="auto">
              <a:xfrm>
                <a:off x="1117600" y="2117725"/>
                <a:ext cx="6350" cy="12700"/>
              </a:xfrm>
              <a:custGeom>
                <a:gdLst>
                  <a:gd fmla="*/ 0 w 4" name="T0"/>
                  <a:gd fmla="*/ 0 h 8" name="T1"/>
                  <a:gd fmla="*/ 0 w 4" name="T2"/>
                  <a:gd fmla="*/ 0 h 8" name="T3"/>
                  <a:gd fmla="*/ 2 w 4" name="T4"/>
                  <a:gd fmla="*/ 8 h 8" name="T5"/>
                  <a:gd fmla="*/ 4 w 4" name="T6"/>
                  <a:gd fmla="*/ 8 h 8" name="T7"/>
                  <a:gd fmla="*/ 4 w 4" name="T8"/>
                  <a:gd fmla="*/ 6 h 8" name="T9"/>
                  <a:gd fmla="*/ 4 w 4" name="T10"/>
                  <a:gd fmla="*/ 2 h 8" name="T11"/>
                  <a:gd fmla="*/ 0 w 4" name="T12"/>
                  <a:gd fmla="*/ 0 h 8" name="T13"/>
                  <a:gd fmla="*/ 0 w 4" name="T14"/>
                  <a:gd fmla="*/ 0 h 8" name="T15"/>
                  <a:gd fmla="*/ 0 w 4" name="T16"/>
                  <a:gd fmla="*/ 0 h 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" w="4">
                    <a:moveTo>
                      <a:pt x="0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2" name="Freeform 1606"/>
              <p:cNvSpPr/>
              <p:nvPr/>
            </p:nvSpPr>
            <p:spPr bwMode="auto">
              <a:xfrm>
                <a:off x="1330325" y="2114550"/>
                <a:ext cx="6350" cy="15875"/>
              </a:xfrm>
              <a:custGeom>
                <a:gdLst>
                  <a:gd fmla="*/ 2 w 4" name="T0"/>
                  <a:gd fmla="*/ 0 h 10" name="T1"/>
                  <a:gd fmla="*/ 2 w 4" name="T2"/>
                  <a:gd fmla="*/ 0 h 10" name="T3"/>
                  <a:gd fmla="*/ 4 w 4" name="T4"/>
                  <a:gd fmla="*/ 8 h 10" name="T5"/>
                  <a:gd fmla="*/ 2 w 4" name="T6"/>
                  <a:gd fmla="*/ 8 h 10" name="T7"/>
                  <a:gd fmla="*/ 0 w 4" name="T8"/>
                  <a:gd fmla="*/ 10 h 10" name="T9"/>
                  <a:gd fmla="*/ 0 w 4" name="T10"/>
                  <a:gd fmla="*/ 6 h 10" name="T11"/>
                  <a:gd fmla="*/ 0 w 4" name="T12"/>
                  <a:gd fmla="*/ 4 h 10" name="T13"/>
                  <a:gd fmla="*/ 2 w 4" name="T14"/>
                  <a:gd fmla="*/ 0 h 10" name="T15"/>
                  <a:gd fmla="*/ 2 w 4" name="T16"/>
                  <a:gd fmla="*/ 0 h 10" name="T17"/>
                  <a:gd fmla="*/ 2 w 4" name="T18"/>
                  <a:gd fmla="*/ 0 h 1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0" w="4">
                    <a:moveTo>
                      <a:pt x="2" y="0"/>
                    </a:moveTo>
                    <a:lnTo>
                      <a:pt x="2" y="0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3" name="Freeform 1607"/>
              <p:cNvSpPr/>
              <p:nvPr/>
            </p:nvSpPr>
            <p:spPr bwMode="auto">
              <a:xfrm>
                <a:off x="1181100" y="2114550"/>
                <a:ext cx="6350" cy="9525"/>
              </a:xfrm>
              <a:custGeom>
                <a:gdLst>
                  <a:gd fmla="*/ 0 w 4" name="T0"/>
                  <a:gd fmla="*/ 0 h 6" name="T1"/>
                  <a:gd fmla="*/ 0 w 4" name="T2"/>
                  <a:gd fmla="*/ 6 h 6" name="T3"/>
                  <a:gd fmla="*/ 4 w 4" name="T4"/>
                  <a:gd fmla="*/ 6 h 6" name="T5"/>
                  <a:gd fmla="*/ 4 w 4" name="T6"/>
                  <a:gd fmla="*/ 4 h 6" name="T7"/>
                  <a:gd fmla="*/ 2 w 4" name="T8"/>
                  <a:gd fmla="*/ 0 h 6" name="T9"/>
                  <a:gd fmla="*/ 0 w 4" name="T10"/>
                  <a:gd fmla="*/ 0 h 6" name="T11"/>
                  <a:gd fmla="*/ 0 w 4" name="T12"/>
                  <a:gd fmla="*/ 0 h 6" name="T13"/>
                  <a:gd fmla="*/ 0 w 4" name="T14"/>
                  <a:gd fmla="*/ 0 h 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" w="4">
                    <a:moveTo>
                      <a:pt x="0" y="0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charset="0" panose="020b0806030902050204" pitchFamily="34" typeface="Impact"/>
                </a:endParaRPr>
              </a:p>
            </p:txBody>
          </p:sp>
          <p:sp>
            <p:nvSpPr>
              <p:cNvPr id="314" name="Freeform 1608"/>
              <p:cNvSpPr/>
              <p:nvPr/>
            </p:nvSpPr>
            <p:spPr bwMode="auto">
              <a:xfrm>
                <a:off x="1193800" y="2108200"/>
                <a:ext cx="12700" cy="15875"/>
              </a:xfrm>
              <a:custGeom>
                <a:gdLst>
                  <a:gd fmla="*/ 6 w 8" name="T0"/>
                  <a:gd fmla="*/ 0 h 10" name="T1"/>
                  <a:gd fmla="*/ 6 w 8" name="T2"/>
                  <a:gd fmla="*/ 0 h 10" name="T3"/>
                  <a:gd fmla="*/ 4 w 8" name="T4"/>
                  <a:gd fmla="*/ 0 h 10" name="T5"/>
                  <a:gd fmla="*/ 0 w 8" name="T6"/>
                  <a:gd fmla="*/ 6 h 10" name="T7"/>
                  <a:gd fmla="*/ 0 w 8" name="T8"/>
                  <a:gd fmla="*/ 8 h 10" name="T9"/>
                  <a:gd fmla="*/ 6 w 8" name="T10"/>
                  <a:gd fmla="*/ 10 h 10" name="T11"/>
                  <a:gd fmla="*/ 8 w 8" name="T12"/>
                  <a:gd fmla="*/ 4 h 10" name="T13"/>
                  <a:gd fmla="*/ 8 w 8" name="T14"/>
                  <a:gd fmla="*/ 0 h 10" name="T15"/>
                  <a:gd fmla="*/ 6 w 8" name="T16"/>
                  <a:gd fmla="*/ 0 h 10" name="T17"/>
                  <a:gd fmla="*/ 6 w 8" name="T18"/>
                  <a:gd fmla="*/ 0 h 10" name="T19"/>
                  <a:gd fmla="*/ 6 w 8" name="T20"/>
                  <a:gd fmla="*/ 0 h 1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0" w="8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6" y="10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5" name="Freeform 1609"/>
              <p:cNvSpPr/>
              <p:nvPr/>
            </p:nvSpPr>
            <p:spPr bwMode="auto">
              <a:xfrm>
                <a:off x="1222375" y="2089150"/>
                <a:ext cx="3175" cy="9525"/>
              </a:xfrm>
              <a:custGeom>
                <a:gdLst>
                  <a:gd fmla="*/ 0 w 2" name="T0"/>
                  <a:gd fmla="*/ 0 h 6" name="T1"/>
                  <a:gd fmla="*/ 2 w 2" name="T2"/>
                  <a:gd fmla="*/ 6 h 6" name="T3"/>
                  <a:gd fmla="*/ 2 w 2" name="T4"/>
                  <a:gd fmla="*/ 2 h 6" name="T5"/>
                  <a:gd fmla="*/ 0 w 2" name="T6"/>
                  <a:gd fmla="*/ 0 h 6" name="T7"/>
                  <a:gd fmla="*/ 0 w 2" name="T8"/>
                  <a:gd fmla="*/ 0 h 6" name="T9"/>
                  <a:gd fmla="*/ 0 w 2" name="T10"/>
                  <a:gd fmla="*/ 0 h 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" w="2">
                    <a:moveTo>
                      <a:pt x="0" y="0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6" name="Freeform 1610"/>
              <p:cNvSpPr/>
              <p:nvPr/>
            </p:nvSpPr>
            <p:spPr bwMode="auto">
              <a:xfrm>
                <a:off x="1222375" y="2089150"/>
                <a:ext cx="3175" cy="9525"/>
              </a:xfrm>
              <a:custGeom>
                <a:gdLst>
                  <a:gd fmla="*/ 0 w 2" name="T0"/>
                  <a:gd fmla="*/ 0 h 6" name="T1"/>
                  <a:gd fmla="*/ 2 w 2" name="T2"/>
                  <a:gd fmla="*/ 6 h 6" name="T3"/>
                  <a:gd fmla="*/ 2 w 2" name="T4"/>
                  <a:gd fmla="*/ 2 h 6" name="T5"/>
                  <a:gd fmla="*/ 0 w 2" name="T6"/>
                  <a:gd fmla="*/ 0 h 6" name="T7"/>
                  <a:gd fmla="*/ 0 w 2" name="T8"/>
                  <a:gd fmla="*/ 0 h 6" name="T9"/>
                  <a:gd fmla="*/ 0 w 2" name="T10"/>
                  <a:gd fmla="*/ 0 h 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" w="2">
                    <a:moveTo>
                      <a:pt x="0" y="0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7" name="Freeform 1611"/>
              <p:cNvSpPr/>
              <p:nvPr/>
            </p:nvSpPr>
            <p:spPr bwMode="auto">
              <a:xfrm>
                <a:off x="1165225" y="2089150"/>
                <a:ext cx="34925" cy="25400"/>
              </a:xfrm>
              <a:custGeom>
                <a:gdLst>
                  <a:gd fmla="*/ 16 w 22" name="T0"/>
                  <a:gd fmla="*/ 0 h 16" name="T1"/>
                  <a:gd fmla="*/ 16 w 22" name="T2"/>
                  <a:gd fmla="*/ 0 h 16" name="T3"/>
                  <a:gd fmla="*/ 12 w 22" name="T4"/>
                  <a:gd fmla="*/ 8 h 16" name="T5"/>
                  <a:gd fmla="*/ 0 w 22" name="T6"/>
                  <a:gd fmla="*/ 12 h 16" name="T7"/>
                  <a:gd fmla="*/ 0 w 22" name="T8"/>
                  <a:gd fmla="*/ 16 h 16" name="T9"/>
                  <a:gd fmla="*/ 4 w 22" name="T10"/>
                  <a:gd fmla="*/ 16 h 16" name="T11"/>
                  <a:gd fmla="*/ 8 w 22" name="T12"/>
                  <a:gd fmla="*/ 14 h 16" name="T13"/>
                  <a:gd fmla="*/ 16 w 22" name="T14"/>
                  <a:gd fmla="*/ 6 h 16" name="T15"/>
                  <a:gd fmla="*/ 22 w 22" name="T16"/>
                  <a:gd fmla="*/ 0 h 16" name="T17"/>
                  <a:gd fmla="*/ 20 w 22" name="T18"/>
                  <a:gd fmla="*/ 0 h 16" name="T19"/>
                  <a:gd fmla="*/ 16 w 22" name="T20"/>
                  <a:gd fmla="*/ 0 h 16" name="T21"/>
                  <a:gd fmla="*/ 16 w 22" name="T22"/>
                  <a:gd fmla="*/ 0 h 16" name="T23"/>
                  <a:gd fmla="*/ 16 w 22" name="T24"/>
                  <a:gd fmla="*/ 0 h 1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6" w="22">
                    <a:moveTo>
                      <a:pt x="16" y="0"/>
                    </a:moveTo>
                    <a:lnTo>
                      <a:pt x="16" y="0"/>
                    </a:lnTo>
                    <a:lnTo>
                      <a:pt x="12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6" y="6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8" name="Freeform 1612"/>
              <p:cNvSpPr/>
              <p:nvPr/>
            </p:nvSpPr>
            <p:spPr bwMode="auto">
              <a:xfrm>
                <a:off x="1257300" y="2085975"/>
                <a:ext cx="12700" cy="15875"/>
              </a:xfrm>
              <a:custGeom>
                <a:gdLst>
                  <a:gd fmla="*/ 0 w 8" name="T0"/>
                  <a:gd fmla="*/ 0 h 10" name="T1"/>
                  <a:gd fmla="*/ 0 w 8" name="T2"/>
                  <a:gd fmla="*/ 10 h 10" name="T3"/>
                  <a:gd fmla="*/ 6 w 8" name="T4"/>
                  <a:gd fmla="*/ 8 h 10" name="T5"/>
                  <a:gd fmla="*/ 8 w 8" name="T6"/>
                  <a:gd fmla="*/ 6 h 10" name="T7"/>
                  <a:gd fmla="*/ 6 w 8" name="T8"/>
                  <a:gd fmla="*/ 2 h 10" name="T9"/>
                  <a:gd fmla="*/ 0 w 8" name="T10"/>
                  <a:gd fmla="*/ 0 h 10" name="T11"/>
                  <a:gd fmla="*/ 0 w 8" name="T12"/>
                  <a:gd fmla="*/ 0 h 10" name="T13"/>
                  <a:gd fmla="*/ 0 w 8" name="T14"/>
                  <a:gd fmla="*/ 0 h 1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0" w="8">
                    <a:moveTo>
                      <a:pt x="0" y="0"/>
                    </a:moveTo>
                    <a:lnTo>
                      <a:pt x="0" y="10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9" name="Freeform 1613"/>
              <p:cNvSpPr/>
              <p:nvPr/>
            </p:nvSpPr>
            <p:spPr bwMode="auto">
              <a:xfrm>
                <a:off x="3533775" y="3146425"/>
                <a:ext cx="142875" cy="193675"/>
              </a:xfrm>
              <a:custGeom>
                <a:gdLst>
                  <a:gd fmla="*/ 90 w 90" name="T0"/>
                  <a:gd fmla="*/ 16 h 122" name="T1"/>
                  <a:gd fmla="*/ 66 w 90" name="T2"/>
                  <a:gd fmla="*/ 36 h 122" name="T3"/>
                  <a:gd fmla="*/ 70 w 90" name="T4"/>
                  <a:gd fmla="*/ 42 h 122" name="T5"/>
                  <a:gd fmla="*/ 72 w 90" name="T6"/>
                  <a:gd fmla="*/ 54 h 122" name="T7"/>
                  <a:gd fmla="*/ 70 w 90" name="T8"/>
                  <a:gd fmla="*/ 62 h 122" name="T9"/>
                  <a:gd fmla="*/ 58 w 90" name="T10"/>
                  <a:gd fmla="*/ 62 h 122" name="T11"/>
                  <a:gd fmla="*/ 48 w 90" name="T12"/>
                  <a:gd fmla="*/ 76 h 122" name="T13"/>
                  <a:gd fmla="*/ 38 w 90" name="T14"/>
                  <a:gd fmla="*/ 94 h 122" name="T15"/>
                  <a:gd fmla="*/ 50 w 90" name="T16"/>
                  <a:gd fmla="*/ 96 h 122" name="T17"/>
                  <a:gd fmla="*/ 54 w 90" name="T18"/>
                  <a:gd fmla="*/ 100 h 122" name="T19"/>
                  <a:gd fmla="*/ 54 w 90" name="T20"/>
                  <a:gd fmla="*/ 108 h 122" name="T21"/>
                  <a:gd fmla="*/ 40 w 90" name="T22"/>
                  <a:gd fmla="*/ 108 h 122" name="T23"/>
                  <a:gd fmla="*/ 26 w 90" name="T24"/>
                  <a:gd fmla="*/ 118 h 122" name="T25"/>
                  <a:gd fmla="*/ 14 w 90" name="T26"/>
                  <a:gd fmla="*/ 122 h 122" name="T27"/>
                  <a:gd fmla="*/ 8 w 90" name="T28"/>
                  <a:gd fmla="*/ 118 h 122" name="T29"/>
                  <a:gd fmla="*/ 4 w 90" name="T30"/>
                  <a:gd fmla="*/ 112 h 122" name="T31"/>
                  <a:gd fmla="*/ 0 w 90" name="T32"/>
                  <a:gd fmla="*/ 104 h 122" name="T33"/>
                  <a:gd fmla="*/ 4 w 90" name="T34"/>
                  <a:gd fmla="*/ 98 h 122" name="T35"/>
                  <a:gd fmla="*/ 10 w 90" name="T36"/>
                  <a:gd fmla="*/ 96 h 122" name="T37"/>
                  <a:gd fmla="*/ 10 w 90" name="T38"/>
                  <a:gd fmla="*/ 88 h 122" name="T39"/>
                  <a:gd fmla="*/ 10 w 90" name="T40"/>
                  <a:gd fmla="*/ 82 h 122" name="T41"/>
                  <a:gd fmla="*/ 2 w 90" name="T42"/>
                  <a:gd fmla="*/ 78 h 122" name="T43"/>
                  <a:gd fmla="*/ 12 w 90" name="T44"/>
                  <a:gd fmla="*/ 62 h 122" name="T45"/>
                  <a:gd fmla="*/ 22 w 90" name="T46"/>
                  <a:gd fmla="*/ 44 h 122" name="T47"/>
                  <a:gd fmla="*/ 30 w 90" name="T48"/>
                  <a:gd fmla="*/ 28 h 122" name="T49"/>
                  <a:gd fmla="*/ 40 w 90" name="T50"/>
                  <a:gd fmla="*/ 32 h 122" name="T51"/>
                  <a:gd fmla="*/ 56 w 90" name="T52"/>
                  <a:gd fmla="*/ 36 h 122" name="T53"/>
                  <a:gd fmla="*/ 56 w 90" name="T54"/>
                  <a:gd fmla="*/ 26 h 122" name="T55"/>
                  <a:gd fmla="*/ 66 w 90" name="T56"/>
                  <a:gd fmla="*/ 22 h 122" name="T57"/>
                  <a:gd fmla="*/ 70 w 90" name="T58"/>
                  <a:gd fmla="*/ 16 h 122" name="T59"/>
                  <a:gd fmla="*/ 80 w 90" name="T60"/>
                  <a:gd fmla="*/ 0 h 122" name="T61"/>
                  <a:gd fmla="*/ 90 w 90" name="T62"/>
                  <a:gd fmla="*/ 16 h 122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22" w="90">
                    <a:moveTo>
                      <a:pt x="90" y="16"/>
                    </a:moveTo>
                    <a:lnTo>
                      <a:pt x="90" y="16"/>
                    </a:lnTo>
                    <a:lnTo>
                      <a:pt x="66" y="34"/>
                    </a:lnTo>
                    <a:lnTo>
                      <a:pt x="66" y="36"/>
                    </a:lnTo>
                    <a:lnTo>
                      <a:pt x="66" y="42"/>
                    </a:lnTo>
                    <a:lnTo>
                      <a:pt x="70" y="42"/>
                    </a:lnTo>
                    <a:lnTo>
                      <a:pt x="74" y="44"/>
                    </a:lnTo>
                    <a:lnTo>
                      <a:pt x="72" y="54"/>
                    </a:lnTo>
                    <a:lnTo>
                      <a:pt x="72" y="58"/>
                    </a:lnTo>
                    <a:lnTo>
                      <a:pt x="70" y="62"/>
                    </a:lnTo>
                    <a:lnTo>
                      <a:pt x="64" y="62"/>
                    </a:lnTo>
                    <a:lnTo>
                      <a:pt x="58" y="62"/>
                    </a:lnTo>
                    <a:lnTo>
                      <a:pt x="54" y="72"/>
                    </a:lnTo>
                    <a:lnTo>
                      <a:pt x="48" y="76"/>
                    </a:lnTo>
                    <a:lnTo>
                      <a:pt x="44" y="78"/>
                    </a:lnTo>
                    <a:lnTo>
                      <a:pt x="38" y="94"/>
                    </a:lnTo>
                    <a:lnTo>
                      <a:pt x="46" y="96"/>
                    </a:lnTo>
                    <a:lnTo>
                      <a:pt x="50" y="96"/>
                    </a:lnTo>
                    <a:lnTo>
                      <a:pt x="54" y="98"/>
                    </a:lnTo>
                    <a:lnTo>
                      <a:pt x="54" y="100"/>
                    </a:lnTo>
                    <a:lnTo>
                      <a:pt x="50" y="106"/>
                    </a:lnTo>
                    <a:lnTo>
                      <a:pt x="54" y="108"/>
                    </a:lnTo>
                    <a:lnTo>
                      <a:pt x="48" y="114"/>
                    </a:lnTo>
                    <a:lnTo>
                      <a:pt x="40" y="108"/>
                    </a:lnTo>
                    <a:lnTo>
                      <a:pt x="36" y="112"/>
                    </a:lnTo>
                    <a:lnTo>
                      <a:pt x="26" y="118"/>
                    </a:lnTo>
                    <a:lnTo>
                      <a:pt x="14" y="118"/>
                    </a:lnTo>
                    <a:lnTo>
                      <a:pt x="14" y="122"/>
                    </a:lnTo>
                    <a:lnTo>
                      <a:pt x="12" y="122"/>
                    </a:lnTo>
                    <a:lnTo>
                      <a:pt x="8" y="118"/>
                    </a:lnTo>
                    <a:lnTo>
                      <a:pt x="10" y="114"/>
                    </a:lnTo>
                    <a:lnTo>
                      <a:pt x="4" y="112"/>
                    </a:lnTo>
                    <a:lnTo>
                      <a:pt x="0" y="112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4" y="98"/>
                    </a:lnTo>
                    <a:lnTo>
                      <a:pt x="12" y="98"/>
                    </a:lnTo>
                    <a:lnTo>
                      <a:pt x="10" y="96"/>
                    </a:lnTo>
                    <a:lnTo>
                      <a:pt x="8" y="94"/>
                    </a:lnTo>
                    <a:lnTo>
                      <a:pt x="10" y="88"/>
                    </a:lnTo>
                    <a:lnTo>
                      <a:pt x="10" y="86"/>
                    </a:lnTo>
                    <a:lnTo>
                      <a:pt x="10" y="82"/>
                    </a:lnTo>
                    <a:lnTo>
                      <a:pt x="4" y="80"/>
                    </a:lnTo>
                    <a:lnTo>
                      <a:pt x="2" y="78"/>
                    </a:lnTo>
                    <a:lnTo>
                      <a:pt x="8" y="68"/>
                    </a:lnTo>
                    <a:lnTo>
                      <a:pt x="12" y="62"/>
                    </a:lnTo>
                    <a:lnTo>
                      <a:pt x="18" y="52"/>
                    </a:lnTo>
                    <a:lnTo>
                      <a:pt x="22" y="44"/>
                    </a:lnTo>
                    <a:lnTo>
                      <a:pt x="32" y="36"/>
                    </a:lnTo>
                    <a:lnTo>
                      <a:pt x="30" y="28"/>
                    </a:lnTo>
                    <a:lnTo>
                      <a:pt x="38" y="26"/>
                    </a:lnTo>
                    <a:lnTo>
                      <a:pt x="40" y="32"/>
                    </a:lnTo>
                    <a:lnTo>
                      <a:pt x="48" y="34"/>
                    </a:lnTo>
                    <a:lnTo>
                      <a:pt x="56" y="36"/>
                    </a:lnTo>
                    <a:lnTo>
                      <a:pt x="56" y="28"/>
                    </a:lnTo>
                    <a:lnTo>
                      <a:pt x="56" y="26"/>
                    </a:lnTo>
                    <a:lnTo>
                      <a:pt x="62" y="22"/>
                    </a:lnTo>
                    <a:lnTo>
                      <a:pt x="66" y="22"/>
                    </a:lnTo>
                    <a:lnTo>
                      <a:pt x="72" y="18"/>
                    </a:lnTo>
                    <a:lnTo>
                      <a:pt x="70" y="16"/>
                    </a:lnTo>
                    <a:lnTo>
                      <a:pt x="76" y="14"/>
                    </a:lnTo>
                    <a:lnTo>
                      <a:pt x="80" y="0"/>
                    </a:lnTo>
                    <a:lnTo>
                      <a:pt x="90" y="16"/>
                    </a:lnTo>
                    <a:lnTo>
                      <a:pt x="90" y="16"/>
                    </a:lnTo>
                    <a:lnTo>
                      <a:pt x="90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0" name="Freeform 1614"/>
              <p:cNvSpPr/>
              <p:nvPr/>
            </p:nvSpPr>
            <p:spPr bwMode="auto">
              <a:xfrm>
                <a:off x="717550" y="4041775"/>
                <a:ext cx="279400" cy="285750"/>
              </a:xfrm>
              <a:custGeom>
                <a:gdLst>
                  <a:gd fmla="*/ 176 w 176" name="T0"/>
                  <a:gd fmla="*/ 28 h 180" name="T1"/>
                  <a:gd fmla="*/ 172 w 176" name="T2"/>
                  <a:gd fmla="*/ 42 h 180" name="T3"/>
                  <a:gd fmla="*/ 168 w 176" name="T4"/>
                  <a:gd fmla="*/ 48 h 180" name="T5"/>
                  <a:gd fmla="*/ 160 w 176" name="T6"/>
                  <a:gd fmla="*/ 58 h 180" name="T7"/>
                  <a:gd fmla="*/ 154 w 176" name="T8"/>
                  <a:gd fmla="*/ 68 h 180" name="T9"/>
                  <a:gd fmla="*/ 154 w 176" name="T10"/>
                  <a:gd fmla="*/ 78 h 180" name="T11"/>
                  <a:gd fmla="*/ 140 w 176" name="T12"/>
                  <a:gd fmla="*/ 92 h 180" name="T13"/>
                  <a:gd fmla="*/ 136 w 176" name="T14"/>
                  <a:gd fmla="*/ 104 h 180" name="T15"/>
                  <a:gd fmla="*/ 128 w 176" name="T16"/>
                  <a:gd fmla="*/ 114 h 180" name="T17"/>
                  <a:gd fmla="*/ 124 w 176" name="T18"/>
                  <a:gd fmla="*/ 132 h 180" name="T19"/>
                  <a:gd fmla="*/ 118 w 176" name="T20"/>
                  <a:gd fmla="*/ 142 h 180" name="T21"/>
                  <a:gd fmla="*/ 114 w 176" name="T22"/>
                  <a:gd fmla="*/ 140 h 180" name="T23"/>
                  <a:gd fmla="*/ 106 w 176" name="T24"/>
                  <a:gd fmla="*/ 132 h 180" name="T25"/>
                  <a:gd fmla="*/ 96 w 176" name="T26"/>
                  <a:gd fmla="*/ 138 h 180" name="T27"/>
                  <a:gd fmla="*/ 88 w 176" name="T28"/>
                  <a:gd fmla="*/ 148 h 180" name="T29"/>
                  <a:gd fmla="*/ 86 w 176" name="T30"/>
                  <a:gd fmla="*/ 154 h 180" name="T31"/>
                  <a:gd fmla="*/ 86 w 176" name="T32"/>
                  <a:gd fmla="*/ 166 h 180" name="T33"/>
                  <a:gd fmla="*/ 80 w 176" name="T34"/>
                  <a:gd fmla="*/ 176 h 180" name="T35"/>
                  <a:gd fmla="*/ 74 w 176" name="T36"/>
                  <a:gd fmla="*/ 172 h 180" name="T37"/>
                  <a:gd fmla="*/ 50 w 176" name="T38"/>
                  <a:gd fmla="*/ 180 h 180" name="T39"/>
                  <a:gd fmla="*/ 38 w 176" name="T40"/>
                  <a:gd fmla="*/ 168 h 180" name="T41"/>
                  <a:gd fmla="*/ 42 w 176" name="T42"/>
                  <a:gd fmla="*/ 158 h 180" name="T43"/>
                  <a:gd fmla="*/ 14 w 176" name="T44"/>
                  <a:gd fmla="*/ 140 h 180" name="T45"/>
                  <a:gd fmla="*/ 2 w 176" name="T46"/>
                  <a:gd fmla="*/ 122 h 180" name="T47"/>
                  <a:gd fmla="*/ 2 w 176" name="T48"/>
                  <a:gd fmla="*/ 106 h 180" name="T49"/>
                  <a:gd fmla="*/ 2 w 176" name="T50"/>
                  <a:gd fmla="*/ 94 h 180" name="T51"/>
                  <a:gd fmla="*/ 8 w 176" name="T52"/>
                  <a:gd fmla="*/ 92 h 180" name="T53"/>
                  <a:gd fmla="*/ 8 w 176" name="T54"/>
                  <a:gd fmla="*/ 80 h 180" name="T55"/>
                  <a:gd fmla="*/ 10 w 176" name="T56"/>
                  <a:gd fmla="*/ 68 h 180" name="T57"/>
                  <a:gd fmla="*/ 14 w 176" name="T58"/>
                  <a:gd fmla="*/ 62 h 180" name="T59"/>
                  <a:gd fmla="*/ 16 w 176" name="T60"/>
                  <a:gd fmla="*/ 52 h 180" name="T61"/>
                  <a:gd fmla="*/ 10 w 176" name="T62"/>
                  <a:gd fmla="*/ 42 h 180" name="T63"/>
                  <a:gd fmla="*/ 16 w 176" name="T64"/>
                  <a:gd fmla="*/ 24 h 180" name="T65"/>
                  <a:gd fmla="*/ 24 w 176" name="T66"/>
                  <a:gd fmla="*/ 6 h 180" name="T67"/>
                  <a:gd fmla="*/ 50 w 176" name="T68"/>
                  <a:gd fmla="*/ 0 h 180" name="T69"/>
                  <a:gd fmla="*/ 62 w 176" name="T70"/>
                  <a:gd fmla="*/ 6 h 180" name="T71"/>
                  <a:gd fmla="*/ 72 w 176" name="T72"/>
                  <a:gd fmla="*/ 10 h 180" name="T73"/>
                  <a:gd fmla="*/ 86 w 176" name="T74"/>
                  <a:gd fmla="*/ 6 h 180" name="T75"/>
                  <a:gd fmla="*/ 100 w 176" name="T76"/>
                  <a:gd fmla="*/ 12 h 180" name="T77"/>
                  <a:gd fmla="*/ 116 w 176" name="T78"/>
                  <a:gd fmla="*/ 6 h 180" name="T79"/>
                  <a:gd fmla="*/ 140 w 176" name="T80"/>
                  <a:gd fmla="*/ 6 h 180" name="T81"/>
                  <a:gd fmla="*/ 152 w 176" name="T82"/>
                  <a:gd fmla="*/ 4 h 180" name="T83"/>
                  <a:gd fmla="*/ 170 w 176" name="T84"/>
                  <a:gd fmla="*/ 10 h 180" name="T85"/>
                  <a:gd fmla="*/ 172 w 176" name="T86"/>
                  <a:gd fmla="*/ 12 h 180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180" w="176">
                    <a:moveTo>
                      <a:pt x="172" y="12"/>
                    </a:moveTo>
                    <a:lnTo>
                      <a:pt x="172" y="28"/>
                    </a:lnTo>
                    <a:lnTo>
                      <a:pt x="176" y="28"/>
                    </a:lnTo>
                    <a:lnTo>
                      <a:pt x="176" y="30"/>
                    </a:lnTo>
                    <a:lnTo>
                      <a:pt x="176" y="38"/>
                    </a:lnTo>
                    <a:lnTo>
                      <a:pt x="172" y="42"/>
                    </a:lnTo>
                    <a:lnTo>
                      <a:pt x="170" y="42"/>
                    </a:lnTo>
                    <a:lnTo>
                      <a:pt x="168" y="46"/>
                    </a:lnTo>
                    <a:lnTo>
                      <a:pt x="168" y="48"/>
                    </a:lnTo>
                    <a:lnTo>
                      <a:pt x="164" y="50"/>
                    </a:lnTo>
                    <a:lnTo>
                      <a:pt x="160" y="56"/>
                    </a:lnTo>
                    <a:lnTo>
                      <a:pt x="160" y="58"/>
                    </a:lnTo>
                    <a:lnTo>
                      <a:pt x="160" y="62"/>
                    </a:lnTo>
                    <a:lnTo>
                      <a:pt x="158" y="68"/>
                    </a:lnTo>
                    <a:lnTo>
                      <a:pt x="154" y="68"/>
                    </a:lnTo>
                    <a:lnTo>
                      <a:pt x="154" y="74"/>
                    </a:lnTo>
                    <a:lnTo>
                      <a:pt x="154" y="76"/>
                    </a:lnTo>
                    <a:lnTo>
                      <a:pt x="154" y="78"/>
                    </a:lnTo>
                    <a:lnTo>
                      <a:pt x="154" y="84"/>
                    </a:lnTo>
                    <a:lnTo>
                      <a:pt x="142" y="88"/>
                    </a:lnTo>
                    <a:lnTo>
                      <a:pt x="140" y="92"/>
                    </a:lnTo>
                    <a:lnTo>
                      <a:pt x="140" y="94"/>
                    </a:lnTo>
                    <a:lnTo>
                      <a:pt x="136" y="98"/>
                    </a:lnTo>
                    <a:lnTo>
                      <a:pt x="136" y="104"/>
                    </a:lnTo>
                    <a:lnTo>
                      <a:pt x="134" y="106"/>
                    </a:lnTo>
                    <a:lnTo>
                      <a:pt x="132" y="112"/>
                    </a:lnTo>
                    <a:lnTo>
                      <a:pt x="128" y="114"/>
                    </a:lnTo>
                    <a:lnTo>
                      <a:pt x="126" y="120"/>
                    </a:lnTo>
                    <a:lnTo>
                      <a:pt x="122" y="126"/>
                    </a:lnTo>
                    <a:lnTo>
                      <a:pt x="124" y="132"/>
                    </a:lnTo>
                    <a:lnTo>
                      <a:pt x="124" y="134"/>
                    </a:lnTo>
                    <a:lnTo>
                      <a:pt x="122" y="134"/>
                    </a:lnTo>
                    <a:lnTo>
                      <a:pt x="118" y="142"/>
                    </a:lnTo>
                    <a:lnTo>
                      <a:pt x="116" y="144"/>
                    </a:lnTo>
                    <a:lnTo>
                      <a:pt x="110" y="144"/>
                    </a:lnTo>
                    <a:lnTo>
                      <a:pt x="114" y="140"/>
                    </a:lnTo>
                    <a:lnTo>
                      <a:pt x="114" y="138"/>
                    </a:lnTo>
                    <a:lnTo>
                      <a:pt x="110" y="134"/>
                    </a:lnTo>
                    <a:lnTo>
                      <a:pt x="106" y="132"/>
                    </a:lnTo>
                    <a:lnTo>
                      <a:pt x="104" y="132"/>
                    </a:lnTo>
                    <a:lnTo>
                      <a:pt x="100" y="134"/>
                    </a:lnTo>
                    <a:lnTo>
                      <a:pt x="96" y="138"/>
                    </a:lnTo>
                    <a:lnTo>
                      <a:pt x="90" y="138"/>
                    </a:lnTo>
                    <a:lnTo>
                      <a:pt x="90" y="140"/>
                    </a:lnTo>
                    <a:lnTo>
                      <a:pt x="88" y="148"/>
                    </a:lnTo>
                    <a:lnTo>
                      <a:pt x="86" y="150"/>
                    </a:lnTo>
                    <a:lnTo>
                      <a:pt x="86" y="152"/>
                    </a:lnTo>
                    <a:lnTo>
                      <a:pt x="86" y="154"/>
                    </a:lnTo>
                    <a:lnTo>
                      <a:pt x="86" y="158"/>
                    </a:lnTo>
                    <a:lnTo>
                      <a:pt x="88" y="158"/>
                    </a:lnTo>
                    <a:lnTo>
                      <a:pt x="86" y="166"/>
                    </a:lnTo>
                    <a:lnTo>
                      <a:pt x="86" y="178"/>
                    </a:lnTo>
                    <a:lnTo>
                      <a:pt x="82" y="172"/>
                    </a:lnTo>
                    <a:lnTo>
                      <a:pt x="80" y="176"/>
                    </a:lnTo>
                    <a:lnTo>
                      <a:pt x="78" y="178"/>
                    </a:lnTo>
                    <a:lnTo>
                      <a:pt x="78" y="176"/>
                    </a:lnTo>
                    <a:lnTo>
                      <a:pt x="74" y="172"/>
                    </a:lnTo>
                    <a:lnTo>
                      <a:pt x="72" y="172"/>
                    </a:lnTo>
                    <a:lnTo>
                      <a:pt x="72" y="178"/>
                    </a:lnTo>
                    <a:lnTo>
                      <a:pt x="50" y="180"/>
                    </a:lnTo>
                    <a:lnTo>
                      <a:pt x="44" y="176"/>
                    </a:lnTo>
                    <a:lnTo>
                      <a:pt x="42" y="170"/>
                    </a:lnTo>
                    <a:lnTo>
                      <a:pt x="38" y="168"/>
                    </a:lnTo>
                    <a:lnTo>
                      <a:pt x="42" y="166"/>
                    </a:lnTo>
                    <a:lnTo>
                      <a:pt x="42" y="162"/>
                    </a:lnTo>
                    <a:lnTo>
                      <a:pt x="42" y="158"/>
                    </a:lnTo>
                    <a:lnTo>
                      <a:pt x="34" y="150"/>
                    </a:lnTo>
                    <a:lnTo>
                      <a:pt x="24" y="142"/>
                    </a:lnTo>
                    <a:lnTo>
                      <a:pt x="14" y="140"/>
                    </a:lnTo>
                    <a:lnTo>
                      <a:pt x="2" y="140"/>
                    </a:lnTo>
                    <a:lnTo>
                      <a:pt x="2" y="126"/>
                    </a:lnTo>
                    <a:lnTo>
                      <a:pt x="2" y="122"/>
                    </a:lnTo>
                    <a:lnTo>
                      <a:pt x="2" y="116"/>
                    </a:lnTo>
                    <a:lnTo>
                      <a:pt x="0" y="114"/>
                    </a:lnTo>
                    <a:lnTo>
                      <a:pt x="2" y="106"/>
                    </a:lnTo>
                    <a:lnTo>
                      <a:pt x="2" y="102"/>
                    </a:lnTo>
                    <a:lnTo>
                      <a:pt x="2" y="98"/>
                    </a:lnTo>
                    <a:lnTo>
                      <a:pt x="2" y="94"/>
                    </a:lnTo>
                    <a:lnTo>
                      <a:pt x="2" y="92"/>
                    </a:lnTo>
                    <a:lnTo>
                      <a:pt x="6" y="94"/>
                    </a:lnTo>
                    <a:lnTo>
                      <a:pt x="8" y="92"/>
                    </a:lnTo>
                    <a:lnTo>
                      <a:pt x="8" y="88"/>
                    </a:lnTo>
                    <a:lnTo>
                      <a:pt x="6" y="84"/>
                    </a:lnTo>
                    <a:lnTo>
                      <a:pt x="8" y="80"/>
                    </a:lnTo>
                    <a:lnTo>
                      <a:pt x="10" y="76"/>
                    </a:lnTo>
                    <a:lnTo>
                      <a:pt x="10" y="70"/>
                    </a:lnTo>
                    <a:lnTo>
                      <a:pt x="10" y="68"/>
                    </a:lnTo>
                    <a:lnTo>
                      <a:pt x="14" y="66"/>
                    </a:lnTo>
                    <a:lnTo>
                      <a:pt x="16" y="66"/>
                    </a:lnTo>
                    <a:lnTo>
                      <a:pt x="14" y="62"/>
                    </a:lnTo>
                    <a:lnTo>
                      <a:pt x="14" y="60"/>
                    </a:lnTo>
                    <a:lnTo>
                      <a:pt x="14" y="58"/>
                    </a:lnTo>
                    <a:lnTo>
                      <a:pt x="16" y="52"/>
                    </a:lnTo>
                    <a:lnTo>
                      <a:pt x="14" y="50"/>
                    </a:lnTo>
                    <a:lnTo>
                      <a:pt x="10" y="48"/>
                    </a:lnTo>
                    <a:lnTo>
                      <a:pt x="10" y="42"/>
                    </a:lnTo>
                    <a:lnTo>
                      <a:pt x="10" y="38"/>
                    </a:lnTo>
                    <a:lnTo>
                      <a:pt x="10" y="34"/>
                    </a:lnTo>
                    <a:lnTo>
                      <a:pt x="16" y="24"/>
                    </a:lnTo>
                    <a:lnTo>
                      <a:pt x="18" y="20"/>
                    </a:lnTo>
                    <a:lnTo>
                      <a:pt x="20" y="14"/>
                    </a:lnTo>
                    <a:lnTo>
                      <a:pt x="24" y="6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2"/>
                    </a:lnTo>
                    <a:lnTo>
                      <a:pt x="62" y="6"/>
                    </a:lnTo>
                    <a:lnTo>
                      <a:pt x="64" y="10"/>
                    </a:lnTo>
                    <a:lnTo>
                      <a:pt x="68" y="10"/>
                    </a:lnTo>
                    <a:lnTo>
                      <a:pt x="72" y="10"/>
                    </a:lnTo>
                    <a:lnTo>
                      <a:pt x="80" y="6"/>
                    </a:lnTo>
                    <a:lnTo>
                      <a:pt x="82" y="6"/>
                    </a:lnTo>
                    <a:lnTo>
                      <a:pt x="86" y="6"/>
                    </a:lnTo>
                    <a:lnTo>
                      <a:pt x="86" y="12"/>
                    </a:lnTo>
                    <a:lnTo>
                      <a:pt x="92" y="12"/>
                    </a:lnTo>
                    <a:lnTo>
                      <a:pt x="100" y="12"/>
                    </a:lnTo>
                    <a:lnTo>
                      <a:pt x="106" y="12"/>
                    </a:lnTo>
                    <a:lnTo>
                      <a:pt x="110" y="6"/>
                    </a:lnTo>
                    <a:lnTo>
                      <a:pt x="116" y="6"/>
                    </a:lnTo>
                    <a:lnTo>
                      <a:pt x="122" y="6"/>
                    </a:lnTo>
                    <a:lnTo>
                      <a:pt x="132" y="6"/>
                    </a:lnTo>
                    <a:lnTo>
                      <a:pt x="140" y="6"/>
                    </a:lnTo>
                    <a:lnTo>
                      <a:pt x="146" y="6"/>
                    </a:lnTo>
                    <a:lnTo>
                      <a:pt x="152" y="6"/>
                    </a:lnTo>
                    <a:lnTo>
                      <a:pt x="152" y="4"/>
                    </a:lnTo>
                    <a:lnTo>
                      <a:pt x="154" y="2"/>
                    </a:lnTo>
                    <a:lnTo>
                      <a:pt x="164" y="0"/>
                    </a:lnTo>
                    <a:lnTo>
                      <a:pt x="170" y="10"/>
                    </a:lnTo>
                    <a:lnTo>
                      <a:pt x="172" y="10"/>
                    </a:lnTo>
                    <a:lnTo>
                      <a:pt x="172" y="12"/>
                    </a:lnTo>
                    <a:lnTo>
                      <a:pt x="172" y="12"/>
                    </a:lnTo>
                    <a:lnTo>
                      <a:pt x="172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1" name="Freeform 1615"/>
              <p:cNvSpPr/>
              <p:nvPr/>
            </p:nvSpPr>
            <p:spPr bwMode="auto">
              <a:xfrm>
                <a:off x="654050" y="3765550"/>
                <a:ext cx="368300" cy="333375"/>
              </a:xfrm>
              <a:custGeom>
                <a:gdLst>
                  <a:gd fmla="*/ 196 w 232" name="T0"/>
                  <a:gd fmla="*/ 176 h 210" name="T1"/>
                  <a:gd fmla="*/ 192 w 232" name="T2"/>
                  <a:gd fmla="*/ 182 h 210" name="T3"/>
                  <a:gd fmla="*/ 180 w 232" name="T4"/>
                  <a:gd fmla="*/ 182 h 210" name="T5"/>
                  <a:gd fmla="*/ 162 w 232" name="T6"/>
                  <a:gd fmla="*/ 182 h 210" name="T7"/>
                  <a:gd fmla="*/ 152 w 232" name="T8"/>
                  <a:gd fmla="*/ 182 h 210" name="T9"/>
                  <a:gd fmla="*/ 142 w 232" name="T10"/>
                  <a:gd fmla="*/ 186 h 210" name="T11"/>
                  <a:gd fmla="*/ 126 w 232" name="T12"/>
                  <a:gd fmla="*/ 186 h 210" name="T13"/>
                  <a:gd fmla="*/ 124 w 232" name="T14"/>
                  <a:gd fmla="*/ 182 h 210" name="T15"/>
                  <a:gd fmla="*/ 114 w 232" name="T16"/>
                  <a:gd fmla="*/ 184 h 210" name="T17"/>
                  <a:gd fmla="*/ 106 w 232" name="T18"/>
                  <a:gd fmla="*/ 184 h 210" name="T19"/>
                  <a:gd fmla="*/ 98 w 232" name="T20"/>
                  <a:gd fmla="*/ 176 h 210" name="T21"/>
                  <a:gd fmla="*/ 90 w 232" name="T22"/>
                  <a:gd fmla="*/ 174 h 210" name="T23"/>
                  <a:gd fmla="*/ 80 w 232" name="T24"/>
                  <a:gd fmla="*/ 174 h 210" name="T25"/>
                  <a:gd fmla="*/ 62 w 232" name="T26"/>
                  <a:gd fmla="*/ 190 h 210" name="T27"/>
                  <a:gd fmla="*/ 56 w 232" name="T28"/>
                  <a:gd fmla="*/ 200 h 210" name="T29"/>
                  <a:gd fmla="*/ 44 w 232" name="T30"/>
                  <a:gd fmla="*/ 208 h 210" name="T31"/>
                  <a:gd fmla="*/ 42 w 232" name="T32"/>
                  <a:gd fmla="*/ 202 h 210" name="T33"/>
                  <a:gd fmla="*/ 28 w 232" name="T34"/>
                  <a:gd fmla="*/ 208 h 210" name="T35"/>
                  <a:gd fmla="*/ 26 w 232" name="T36"/>
                  <a:gd fmla="*/ 192 h 210" name="T37"/>
                  <a:gd fmla="*/ 24 w 232" name="T38"/>
                  <a:gd fmla="*/ 186 h 210" name="T39"/>
                  <a:gd fmla="*/ 16 w 232" name="T40"/>
                  <a:gd fmla="*/ 174 h 210" name="T41"/>
                  <a:gd fmla="*/ 6 w 232" name="T42"/>
                  <a:gd fmla="*/ 160 h 210" name="T43"/>
                  <a:gd fmla="*/ 2 w 232" name="T44"/>
                  <a:gd fmla="*/ 148 h 210" name="T45"/>
                  <a:gd fmla="*/ 8 w 232" name="T46"/>
                  <a:gd fmla="*/ 146 h 210" name="T47"/>
                  <a:gd fmla="*/ 16 w 232" name="T48"/>
                  <a:gd fmla="*/ 146 h 210" name="T49"/>
                  <a:gd fmla="*/ 30 w 232" name="T50"/>
                  <a:gd fmla="*/ 142 h 210" name="T51"/>
                  <a:gd fmla="*/ 48 w 232" name="T52"/>
                  <a:gd fmla="*/ 136 h 210" name="T53"/>
                  <a:gd fmla="*/ 60 w 232" name="T54"/>
                  <a:gd fmla="*/ 130 h 210" name="T55"/>
                  <a:gd fmla="*/ 66 w 232" name="T56"/>
                  <a:gd fmla="*/ 120 h 210" name="T57"/>
                  <a:gd fmla="*/ 84 w 232" name="T58"/>
                  <a:gd fmla="*/ 74 h 210" name="T59"/>
                  <a:gd fmla="*/ 170 w 232" name="T60"/>
                  <a:gd fmla="*/ 0 h 210" name="T61"/>
                  <a:gd fmla="*/ 208 w 232" name="T62"/>
                  <a:gd fmla="*/ 18 h 210" name="T63"/>
                  <a:gd fmla="*/ 226 w 232" name="T64"/>
                  <a:gd fmla="*/ 46 h 210" name="T65"/>
                  <a:gd fmla="*/ 232 w 232" name="T66"/>
                  <a:gd fmla="*/ 58 h 210" name="T67"/>
                  <a:gd fmla="*/ 228 w 232" name="T68"/>
                  <a:gd fmla="*/ 68 h 210" name="T69"/>
                  <a:gd fmla="*/ 226 w 232" name="T70"/>
                  <a:gd fmla="*/ 110 h 210" name="T71"/>
                  <a:gd fmla="*/ 206 w 232" name="T72"/>
                  <a:gd fmla="*/ 156 h 210" name="T73"/>
                  <a:gd fmla="*/ 204 w 232" name="T74"/>
                  <a:gd fmla="*/ 168 h 210" name="T75"/>
                  <a:gd fmla="*/ 206 w 232" name="T76"/>
                  <a:gd fmla="*/ 174 h 210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210" w="231">
                    <a:moveTo>
                      <a:pt x="206" y="174"/>
                    </a:moveTo>
                    <a:lnTo>
                      <a:pt x="196" y="176"/>
                    </a:lnTo>
                    <a:lnTo>
                      <a:pt x="192" y="178"/>
                    </a:lnTo>
                    <a:lnTo>
                      <a:pt x="192" y="182"/>
                    </a:lnTo>
                    <a:lnTo>
                      <a:pt x="188" y="182"/>
                    </a:lnTo>
                    <a:lnTo>
                      <a:pt x="180" y="182"/>
                    </a:lnTo>
                    <a:lnTo>
                      <a:pt x="172" y="182"/>
                    </a:lnTo>
                    <a:lnTo>
                      <a:pt x="162" y="182"/>
                    </a:lnTo>
                    <a:lnTo>
                      <a:pt x="156" y="182"/>
                    </a:lnTo>
                    <a:lnTo>
                      <a:pt x="152" y="182"/>
                    </a:lnTo>
                    <a:lnTo>
                      <a:pt x="146" y="186"/>
                    </a:lnTo>
                    <a:lnTo>
                      <a:pt x="142" y="186"/>
                    </a:lnTo>
                    <a:lnTo>
                      <a:pt x="134" y="186"/>
                    </a:lnTo>
                    <a:lnTo>
                      <a:pt x="126" y="186"/>
                    </a:lnTo>
                    <a:lnTo>
                      <a:pt x="126" y="182"/>
                    </a:lnTo>
                    <a:lnTo>
                      <a:pt x="124" y="182"/>
                    </a:lnTo>
                    <a:lnTo>
                      <a:pt x="120" y="182"/>
                    </a:lnTo>
                    <a:lnTo>
                      <a:pt x="114" y="184"/>
                    </a:lnTo>
                    <a:lnTo>
                      <a:pt x="108" y="184"/>
                    </a:lnTo>
                    <a:lnTo>
                      <a:pt x="106" y="184"/>
                    </a:lnTo>
                    <a:lnTo>
                      <a:pt x="102" y="182"/>
                    </a:lnTo>
                    <a:lnTo>
                      <a:pt x="98" y="176"/>
                    </a:lnTo>
                    <a:lnTo>
                      <a:pt x="96" y="174"/>
                    </a:lnTo>
                    <a:lnTo>
                      <a:pt x="90" y="174"/>
                    </a:lnTo>
                    <a:lnTo>
                      <a:pt x="84" y="174"/>
                    </a:lnTo>
                    <a:lnTo>
                      <a:pt x="80" y="174"/>
                    </a:lnTo>
                    <a:lnTo>
                      <a:pt x="64" y="182"/>
                    </a:lnTo>
                    <a:lnTo>
                      <a:pt x="62" y="190"/>
                    </a:lnTo>
                    <a:lnTo>
                      <a:pt x="60" y="194"/>
                    </a:lnTo>
                    <a:lnTo>
                      <a:pt x="56" y="200"/>
                    </a:lnTo>
                    <a:lnTo>
                      <a:pt x="52" y="210"/>
                    </a:lnTo>
                    <a:lnTo>
                      <a:pt x="44" y="208"/>
                    </a:lnTo>
                    <a:lnTo>
                      <a:pt x="44" y="204"/>
                    </a:lnTo>
                    <a:lnTo>
                      <a:pt x="42" y="202"/>
                    </a:lnTo>
                    <a:lnTo>
                      <a:pt x="36" y="200"/>
                    </a:lnTo>
                    <a:lnTo>
                      <a:pt x="28" y="208"/>
                    </a:lnTo>
                    <a:lnTo>
                      <a:pt x="26" y="194"/>
                    </a:lnTo>
                    <a:lnTo>
                      <a:pt x="26" y="192"/>
                    </a:lnTo>
                    <a:lnTo>
                      <a:pt x="26" y="186"/>
                    </a:lnTo>
                    <a:lnTo>
                      <a:pt x="24" y="186"/>
                    </a:lnTo>
                    <a:lnTo>
                      <a:pt x="20" y="186"/>
                    </a:lnTo>
                    <a:lnTo>
                      <a:pt x="16" y="174"/>
                    </a:lnTo>
                    <a:lnTo>
                      <a:pt x="16" y="168"/>
                    </a:lnTo>
                    <a:lnTo>
                      <a:pt x="6" y="160"/>
                    </a:lnTo>
                    <a:lnTo>
                      <a:pt x="0" y="154"/>
                    </a:lnTo>
                    <a:lnTo>
                      <a:pt x="2" y="148"/>
                    </a:lnTo>
                    <a:lnTo>
                      <a:pt x="6" y="148"/>
                    </a:lnTo>
                    <a:lnTo>
                      <a:pt x="8" y="146"/>
                    </a:lnTo>
                    <a:lnTo>
                      <a:pt x="10" y="146"/>
                    </a:lnTo>
                    <a:lnTo>
                      <a:pt x="16" y="146"/>
                    </a:lnTo>
                    <a:lnTo>
                      <a:pt x="24" y="142"/>
                    </a:lnTo>
                    <a:lnTo>
                      <a:pt x="30" y="142"/>
                    </a:lnTo>
                    <a:lnTo>
                      <a:pt x="42" y="138"/>
                    </a:lnTo>
                    <a:lnTo>
                      <a:pt x="48" y="136"/>
                    </a:lnTo>
                    <a:lnTo>
                      <a:pt x="60" y="136"/>
                    </a:lnTo>
                    <a:lnTo>
                      <a:pt x="60" y="130"/>
                    </a:lnTo>
                    <a:lnTo>
                      <a:pt x="62" y="122"/>
                    </a:lnTo>
                    <a:lnTo>
                      <a:pt x="66" y="120"/>
                    </a:lnTo>
                    <a:lnTo>
                      <a:pt x="64" y="78"/>
                    </a:lnTo>
                    <a:lnTo>
                      <a:pt x="84" y="74"/>
                    </a:lnTo>
                    <a:lnTo>
                      <a:pt x="92" y="58"/>
                    </a:lnTo>
                    <a:lnTo>
                      <a:pt x="170" y="0"/>
                    </a:lnTo>
                    <a:lnTo>
                      <a:pt x="206" y="20"/>
                    </a:lnTo>
                    <a:lnTo>
                      <a:pt x="208" y="18"/>
                    </a:lnTo>
                    <a:lnTo>
                      <a:pt x="218" y="10"/>
                    </a:lnTo>
                    <a:lnTo>
                      <a:pt x="226" y="46"/>
                    </a:lnTo>
                    <a:lnTo>
                      <a:pt x="232" y="50"/>
                    </a:lnTo>
                    <a:lnTo>
                      <a:pt x="232" y="58"/>
                    </a:lnTo>
                    <a:lnTo>
                      <a:pt x="232" y="60"/>
                    </a:lnTo>
                    <a:lnTo>
                      <a:pt x="228" y="68"/>
                    </a:lnTo>
                    <a:lnTo>
                      <a:pt x="226" y="76"/>
                    </a:lnTo>
                    <a:lnTo>
                      <a:pt x="226" y="110"/>
                    </a:lnTo>
                    <a:lnTo>
                      <a:pt x="226" y="136"/>
                    </a:lnTo>
                    <a:lnTo>
                      <a:pt x="206" y="156"/>
                    </a:lnTo>
                    <a:lnTo>
                      <a:pt x="206" y="168"/>
                    </a:lnTo>
                    <a:lnTo>
                      <a:pt x="204" y="168"/>
                    </a:lnTo>
                    <a:lnTo>
                      <a:pt x="206" y="174"/>
                    </a:lnTo>
                    <a:lnTo>
                      <a:pt x="206" y="174"/>
                    </a:lnTo>
                    <a:lnTo>
                      <a:pt x="206" y="17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2" name="Freeform 1616"/>
              <p:cNvSpPr>
                <a:spLocks noEditPoints="1"/>
              </p:cNvSpPr>
              <p:nvPr/>
            </p:nvSpPr>
            <p:spPr bwMode="auto">
              <a:xfrm>
                <a:off x="4476750" y="5476875"/>
                <a:ext cx="282575" cy="419100"/>
              </a:xfrm>
              <a:custGeom>
                <a:gdLst>
                  <a:gd fmla="*/ 12 w 178" name="T0"/>
                  <a:gd fmla="*/ 264 h 264" name="T1"/>
                  <a:gd fmla="*/ 26 w 178" name="T2"/>
                  <a:gd fmla="*/ 260 h 264" name="T3"/>
                  <a:gd fmla="*/ 16 w 178" name="T4"/>
                  <a:gd fmla="*/ 252 h 264" name="T5"/>
                  <a:gd fmla="*/ 88 w 178" name="T6"/>
                  <a:gd fmla="*/ 124 h 264" name="T7"/>
                  <a:gd fmla="*/ 82 w 178" name="T8"/>
                  <a:gd fmla="*/ 146 h 264" name="T9"/>
                  <a:gd fmla="*/ 74 w 178" name="T10"/>
                  <a:gd fmla="*/ 156 h 264" name="T11"/>
                  <a:gd fmla="*/ 56 w 178" name="T12"/>
                  <a:gd fmla="*/ 184 h 264" name="T13"/>
                  <a:gd fmla="*/ 30 w 178" name="T14"/>
                  <a:gd fmla="*/ 198 h 264" name="T15"/>
                  <a:gd fmla="*/ 22 w 178" name="T16"/>
                  <a:gd fmla="*/ 206 h 264" name="T17"/>
                  <a:gd fmla="*/ 16 w 178" name="T18"/>
                  <a:gd fmla="*/ 208 h 264" name="T19"/>
                  <a:gd fmla="*/ 10 w 178" name="T20"/>
                  <a:gd fmla="*/ 220 h 264" name="T21"/>
                  <a:gd fmla="*/ 0 w 178" name="T22"/>
                  <a:gd fmla="*/ 236 h 264" name="T23"/>
                  <a:gd fmla="*/ 10 w 178" name="T24"/>
                  <a:gd fmla="*/ 244 h 264" name="T25"/>
                  <a:gd fmla="*/ 20 w 178" name="T26"/>
                  <a:gd fmla="*/ 250 h 264" name="T27"/>
                  <a:gd fmla="*/ 48 w 178" name="T28"/>
                  <a:gd fmla="*/ 246 h 264" name="T29"/>
                  <a:gd fmla="*/ 66 w 178" name="T30"/>
                  <a:gd fmla="*/ 210 h 264" name="T31"/>
                  <a:gd fmla="*/ 80 w 178" name="T32"/>
                  <a:gd fmla="*/ 200 h 264" name="T33"/>
                  <a:gd fmla="*/ 90 w 178" name="T34"/>
                  <a:gd fmla="*/ 184 h 264" name="T35"/>
                  <a:gd fmla="*/ 116 w 178" name="T36"/>
                  <a:gd fmla="*/ 136 h 264" name="T37"/>
                  <a:gd fmla="*/ 112 w 178" name="T38"/>
                  <a:gd fmla="*/ 138 h 264" name="T39"/>
                  <a:gd fmla="*/ 102 w 178" name="T40"/>
                  <a:gd fmla="*/ 136 h 264" name="T41"/>
                  <a:gd fmla="*/ 94 w 178" name="T42"/>
                  <a:gd fmla="*/ 124 h 264" name="T43"/>
                  <a:gd fmla="*/ 88 w 178" name="T44"/>
                  <a:gd fmla="*/ 124 h 264" name="T45"/>
                  <a:gd fmla="*/ 92 w 178" name="T46"/>
                  <a:gd fmla="*/ 2 h 264" name="T47"/>
                  <a:gd fmla="*/ 94 w 178" name="T48"/>
                  <a:gd fmla="*/ 10 h 264" name="T49"/>
                  <a:gd fmla="*/ 108 w 178" name="T50"/>
                  <a:gd fmla="*/ 34 h 264" name="T51"/>
                  <a:gd fmla="*/ 112 w 178" name="T52"/>
                  <a:gd fmla="*/ 42 h 264" name="T53"/>
                  <a:gd fmla="*/ 116 w 178" name="T54"/>
                  <a:gd fmla="*/ 46 h 264" name="T55"/>
                  <a:gd fmla="*/ 118 w 178" name="T56"/>
                  <a:gd fmla="*/ 54 h 264" name="T57"/>
                  <a:gd fmla="*/ 118 w 178" name="T58"/>
                  <a:gd fmla="*/ 64 h 264" name="T59"/>
                  <a:gd fmla="*/ 120 w 178" name="T60"/>
                  <a:gd fmla="*/ 88 h 264" name="T61"/>
                  <a:gd fmla="*/ 120 w 178" name="T62"/>
                  <a:gd fmla="*/ 110 h 264" name="T63"/>
                  <a:gd fmla="*/ 128 w 178" name="T64"/>
                  <a:gd fmla="*/ 128 h 264" name="T65"/>
                  <a:gd fmla="*/ 136 w 178" name="T66"/>
                  <a:gd fmla="*/ 144 h 264" name="T67"/>
                  <a:gd fmla="*/ 144 w 178" name="T68"/>
                  <a:gd fmla="*/ 136 h 264" name="T69"/>
                  <a:gd fmla="*/ 156 w 178" name="T70"/>
                  <a:gd fmla="*/ 118 h 264" name="T71"/>
                  <a:gd fmla="*/ 154 w 178" name="T72"/>
                  <a:gd fmla="*/ 106 h 264" name="T73"/>
                  <a:gd fmla="*/ 170 w 178" name="T74"/>
                  <a:gd fmla="*/ 102 h 264" name="T75"/>
                  <a:gd fmla="*/ 178 w 178" name="T76"/>
                  <a:gd fmla="*/ 82 h 264" name="T77"/>
                  <a:gd fmla="*/ 172 w 178" name="T78"/>
                  <a:gd fmla="*/ 70 h 264" name="T79"/>
                  <a:gd fmla="*/ 164 w 178" name="T80"/>
                  <a:gd fmla="*/ 78 h 264" name="T81"/>
                  <a:gd fmla="*/ 142 w 178" name="T82"/>
                  <a:gd fmla="*/ 70 h 264" name="T83"/>
                  <a:gd fmla="*/ 138 w 178" name="T84"/>
                  <a:gd fmla="*/ 52 h 264" name="T85"/>
                  <a:gd fmla="*/ 134 w 178" name="T86"/>
                  <a:gd fmla="*/ 54 h 264" name="T87"/>
                  <a:gd fmla="*/ 126 w 178" name="T88"/>
                  <a:gd fmla="*/ 54 h 264" name="T89"/>
                  <a:gd fmla="*/ 120 w 178" name="T90"/>
                  <a:gd fmla="*/ 24 h 264" name="T91"/>
                  <a:gd fmla="*/ 106 w 178" name="T92"/>
                  <a:gd fmla="*/ 10 h 264" name="T93"/>
                  <a:gd fmla="*/ 94 w 178" name="T94"/>
                  <a:gd fmla="*/ 6 h 264" name="T95"/>
                  <a:gd fmla="*/ 92 w 178" name="T96"/>
                  <a:gd fmla="*/ 0 h 264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264" w="178">
                    <a:moveTo>
                      <a:pt x="16" y="252"/>
                    </a:moveTo>
                    <a:lnTo>
                      <a:pt x="16" y="252"/>
                    </a:lnTo>
                    <a:lnTo>
                      <a:pt x="12" y="264"/>
                    </a:lnTo>
                    <a:lnTo>
                      <a:pt x="22" y="264"/>
                    </a:lnTo>
                    <a:lnTo>
                      <a:pt x="28" y="264"/>
                    </a:lnTo>
                    <a:lnTo>
                      <a:pt x="26" y="260"/>
                    </a:lnTo>
                    <a:lnTo>
                      <a:pt x="22" y="254"/>
                    </a:lnTo>
                    <a:lnTo>
                      <a:pt x="16" y="252"/>
                    </a:lnTo>
                    <a:lnTo>
                      <a:pt x="16" y="252"/>
                    </a:lnTo>
                    <a:lnTo>
                      <a:pt x="16" y="252"/>
                    </a:lnTo>
                    <a:close/>
                    <a:moveTo>
                      <a:pt x="88" y="124"/>
                    </a:moveTo>
                    <a:lnTo>
                      <a:pt x="88" y="124"/>
                    </a:lnTo>
                    <a:lnTo>
                      <a:pt x="82" y="132"/>
                    </a:lnTo>
                    <a:lnTo>
                      <a:pt x="82" y="138"/>
                    </a:lnTo>
                    <a:lnTo>
                      <a:pt x="82" y="146"/>
                    </a:lnTo>
                    <a:lnTo>
                      <a:pt x="74" y="152"/>
                    </a:lnTo>
                    <a:lnTo>
                      <a:pt x="74" y="154"/>
                    </a:lnTo>
                    <a:lnTo>
                      <a:pt x="74" y="156"/>
                    </a:lnTo>
                    <a:lnTo>
                      <a:pt x="70" y="160"/>
                    </a:lnTo>
                    <a:lnTo>
                      <a:pt x="62" y="178"/>
                    </a:lnTo>
                    <a:lnTo>
                      <a:pt x="56" y="184"/>
                    </a:lnTo>
                    <a:lnTo>
                      <a:pt x="48" y="190"/>
                    </a:lnTo>
                    <a:lnTo>
                      <a:pt x="38" y="196"/>
                    </a:lnTo>
                    <a:lnTo>
                      <a:pt x="30" y="198"/>
                    </a:lnTo>
                    <a:lnTo>
                      <a:pt x="28" y="200"/>
                    </a:lnTo>
                    <a:lnTo>
                      <a:pt x="28" y="206"/>
                    </a:lnTo>
                    <a:lnTo>
                      <a:pt x="22" y="206"/>
                    </a:lnTo>
                    <a:lnTo>
                      <a:pt x="22" y="208"/>
                    </a:lnTo>
                    <a:lnTo>
                      <a:pt x="20" y="208"/>
                    </a:lnTo>
                    <a:lnTo>
                      <a:pt x="16" y="208"/>
                    </a:lnTo>
                    <a:lnTo>
                      <a:pt x="12" y="210"/>
                    </a:lnTo>
                    <a:lnTo>
                      <a:pt x="12" y="214"/>
                    </a:lnTo>
                    <a:lnTo>
                      <a:pt x="10" y="220"/>
                    </a:lnTo>
                    <a:lnTo>
                      <a:pt x="4" y="220"/>
                    </a:lnTo>
                    <a:lnTo>
                      <a:pt x="2" y="234"/>
                    </a:lnTo>
                    <a:lnTo>
                      <a:pt x="0" y="236"/>
                    </a:lnTo>
                    <a:lnTo>
                      <a:pt x="2" y="242"/>
                    </a:lnTo>
                    <a:lnTo>
                      <a:pt x="8" y="244"/>
                    </a:lnTo>
                    <a:lnTo>
                      <a:pt x="10" y="244"/>
                    </a:lnTo>
                    <a:lnTo>
                      <a:pt x="16" y="242"/>
                    </a:lnTo>
                    <a:lnTo>
                      <a:pt x="18" y="242"/>
                    </a:lnTo>
                    <a:lnTo>
                      <a:pt x="20" y="250"/>
                    </a:lnTo>
                    <a:lnTo>
                      <a:pt x="28" y="252"/>
                    </a:lnTo>
                    <a:lnTo>
                      <a:pt x="44" y="252"/>
                    </a:lnTo>
                    <a:lnTo>
                      <a:pt x="48" y="246"/>
                    </a:lnTo>
                    <a:lnTo>
                      <a:pt x="56" y="236"/>
                    </a:lnTo>
                    <a:lnTo>
                      <a:pt x="66" y="216"/>
                    </a:lnTo>
                    <a:lnTo>
                      <a:pt x="66" y="210"/>
                    </a:lnTo>
                    <a:lnTo>
                      <a:pt x="66" y="206"/>
                    </a:lnTo>
                    <a:lnTo>
                      <a:pt x="72" y="202"/>
                    </a:lnTo>
                    <a:lnTo>
                      <a:pt x="80" y="200"/>
                    </a:lnTo>
                    <a:lnTo>
                      <a:pt x="92" y="196"/>
                    </a:lnTo>
                    <a:lnTo>
                      <a:pt x="92" y="188"/>
                    </a:lnTo>
                    <a:lnTo>
                      <a:pt x="90" y="184"/>
                    </a:lnTo>
                    <a:lnTo>
                      <a:pt x="102" y="170"/>
                    </a:lnTo>
                    <a:lnTo>
                      <a:pt x="116" y="154"/>
                    </a:lnTo>
                    <a:lnTo>
                      <a:pt x="116" y="136"/>
                    </a:lnTo>
                    <a:lnTo>
                      <a:pt x="112" y="134"/>
                    </a:lnTo>
                    <a:lnTo>
                      <a:pt x="112" y="136"/>
                    </a:lnTo>
                    <a:lnTo>
                      <a:pt x="112" y="138"/>
                    </a:lnTo>
                    <a:lnTo>
                      <a:pt x="108" y="136"/>
                    </a:lnTo>
                    <a:lnTo>
                      <a:pt x="106" y="134"/>
                    </a:lnTo>
                    <a:lnTo>
                      <a:pt x="102" y="136"/>
                    </a:lnTo>
                    <a:lnTo>
                      <a:pt x="102" y="138"/>
                    </a:lnTo>
                    <a:lnTo>
                      <a:pt x="98" y="138"/>
                    </a:lnTo>
                    <a:lnTo>
                      <a:pt x="94" y="124"/>
                    </a:lnTo>
                    <a:lnTo>
                      <a:pt x="88" y="124"/>
                    </a:lnTo>
                    <a:lnTo>
                      <a:pt x="88" y="124"/>
                    </a:lnTo>
                    <a:lnTo>
                      <a:pt x="88" y="124"/>
                    </a:lnTo>
                    <a:close/>
                    <a:moveTo>
                      <a:pt x="92" y="0"/>
                    </a:moveTo>
                    <a:lnTo>
                      <a:pt x="92" y="0"/>
                    </a:lnTo>
                    <a:lnTo>
                      <a:pt x="92" y="2"/>
                    </a:lnTo>
                    <a:lnTo>
                      <a:pt x="90" y="2"/>
                    </a:lnTo>
                    <a:lnTo>
                      <a:pt x="90" y="6"/>
                    </a:lnTo>
                    <a:lnTo>
                      <a:pt x="94" y="10"/>
                    </a:lnTo>
                    <a:lnTo>
                      <a:pt x="98" y="16"/>
                    </a:lnTo>
                    <a:lnTo>
                      <a:pt x="102" y="28"/>
                    </a:lnTo>
                    <a:lnTo>
                      <a:pt x="108" y="34"/>
                    </a:lnTo>
                    <a:lnTo>
                      <a:pt x="110" y="36"/>
                    </a:lnTo>
                    <a:lnTo>
                      <a:pt x="112" y="38"/>
                    </a:lnTo>
                    <a:lnTo>
                      <a:pt x="112" y="42"/>
                    </a:lnTo>
                    <a:lnTo>
                      <a:pt x="118" y="42"/>
                    </a:lnTo>
                    <a:lnTo>
                      <a:pt x="118" y="44"/>
                    </a:lnTo>
                    <a:lnTo>
                      <a:pt x="116" y="46"/>
                    </a:lnTo>
                    <a:lnTo>
                      <a:pt x="116" y="50"/>
                    </a:lnTo>
                    <a:lnTo>
                      <a:pt x="116" y="52"/>
                    </a:lnTo>
                    <a:lnTo>
                      <a:pt x="118" y="54"/>
                    </a:lnTo>
                    <a:lnTo>
                      <a:pt x="120" y="56"/>
                    </a:lnTo>
                    <a:lnTo>
                      <a:pt x="120" y="62"/>
                    </a:lnTo>
                    <a:lnTo>
                      <a:pt x="118" y="64"/>
                    </a:lnTo>
                    <a:lnTo>
                      <a:pt x="120" y="70"/>
                    </a:lnTo>
                    <a:lnTo>
                      <a:pt x="120" y="78"/>
                    </a:lnTo>
                    <a:lnTo>
                      <a:pt x="120" y="88"/>
                    </a:lnTo>
                    <a:lnTo>
                      <a:pt x="118" y="96"/>
                    </a:lnTo>
                    <a:lnTo>
                      <a:pt x="106" y="100"/>
                    </a:lnTo>
                    <a:lnTo>
                      <a:pt x="120" y="110"/>
                    </a:lnTo>
                    <a:lnTo>
                      <a:pt x="128" y="118"/>
                    </a:lnTo>
                    <a:lnTo>
                      <a:pt x="128" y="124"/>
                    </a:lnTo>
                    <a:lnTo>
                      <a:pt x="128" y="128"/>
                    </a:lnTo>
                    <a:lnTo>
                      <a:pt x="124" y="134"/>
                    </a:lnTo>
                    <a:lnTo>
                      <a:pt x="124" y="142"/>
                    </a:lnTo>
                    <a:lnTo>
                      <a:pt x="136" y="144"/>
                    </a:lnTo>
                    <a:lnTo>
                      <a:pt x="138" y="144"/>
                    </a:lnTo>
                    <a:lnTo>
                      <a:pt x="142" y="142"/>
                    </a:lnTo>
                    <a:lnTo>
                      <a:pt x="144" y="136"/>
                    </a:lnTo>
                    <a:lnTo>
                      <a:pt x="148" y="124"/>
                    </a:lnTo>
                    <a:lnTo>
                      <a:pt x="154" y="120"/>
                    </a:lnTo>
                    <a:lnTo>
                      <a:pt x="156" y="118"/>
                    </a:lnTo>
                    <a:lnTo>
                      <a:pt x="156" y="114"/>
                    </a:lnTo>
                    <a:lnTo>
                      <a:pt x="156" y="108"/>
                    </a:lnTo>
                    <a:lnTo>
                      <a:pt x="154" y="106"/>
                    </a:lnTo>
                    <a:lnTo>
                      <a:pt x="160" y="102"/>
                    </a:lnTo>
                    <a:lnTo>
                      <a:pt x="166" y="100"/>
                    </a:lnTo>
                    <a:lnTo>
                      <a:pt x="170" y="102"/>
                    </a:lnTo>
                    <a:lnTo>
                      <a:pt x="170" y="98"/>
                    </a:lnTo>
                    <a:lnTo>
                      <a:pt x="170" y="96"/>
                    </a:lnTo>
                    <a:lnTo>
                      <a:pt x="178" y="82"/>
                    </a:lnTo>
                    <a:lnTo>
                      <a:pt x="178" y="72"/>
                    </a:lnTo>
                    <a:lnTo>
                      <a:pt x="174" y="72"/>
                    </a:lnTo>
                    <a:lnTo>
                      <a:pt x="172" y="70"/>
                    </a:lnTo>
                    <a:lnTo>
                      <a:pt x="170" y="70"/>
                    </a:lnTo>
                    <a:lnTo>
                      <a:pt x="166" y="72"/>
                    </a:lnTo>
                    <a:lnTo>
                      <a:pt x="164" y="78"/>
                    </a:lnTo>
                    <a:lnTo>
                      <a:pt x="160" y="78"/>
                    </a:lnTo>
                    <a:lnTo>
                      <a:pt x="152" y="78"/>
                    </a:lnTo>
                    <a:lnTo>
                      <a:pt x="142" y="70"/>
                    </a:lnTo>
                    <a:lnTo>
                      <a:pt x="142" y="54"/>
                    </a:lnTo>
                    <a:lnTo>
                      <a:pt x="138" y="54"/>
                    </a:lnTo>
                    <a:lnTo>
                      <a:pt x="138" y="52"/>
                    </a:lnTo>
                    <a:lnTo>
                      <a:pt x="138" y="50"/>
                    </a:lnTo>
                    <a:lnTo>
                      <a:pt x="136" y="50"/>
                    </a:lnTo>
                    <a:lnTo>
                      <a:pt x="134" y="54"/>
                    </a:lnTo>
                    <a:lnTo>
                      <a:pt x="130" y="56"/>
                    </a:lnTo>
                    <a:lnTo>
                      <a:pt x="126" y="56"/>
                    </a:lnTo>
                    <a:lnTo>
                      <a:pt x="126" y="54"/>
                    </a:lnTo>
                    <a:lnTo>
                      <a:pt x="124" y="44"/>
                    </a:lnTo>
                    <a:lnTo>
                      <a:pt x="124" y="34"/>
                    </a:lnTo>
                    <a:lnTo>
                      <a:pt x="120" y="24"/>
                    </a:lnTo>
                    <a:lnTo>
                      <a:pt x="116" y="24"/>
                    </a:lnTo>
                    <a:lnTo>
                      <a:pt x="118" y="18"/>
                    </a:lnTo>
                    <a:lnTo>
                      <a:pt x="106" y="10"/>
                    </a:lnTo>
                    <a:lnTo>
                      <a:pt x="102" y="14"/>
                    </a:lnTo>
                    <a:lnTo>
                      <a:pt x="100" y="14"/>
                    </a:lnTo>
                    <a:lnTo>
                      <a:pt x="94" y="6"/>
                    </a:lnTo>
                    <a:lnTo>
                      <a:pt x="94" y="2"/>
                    </a:lnTo>
                    <a:lnTo>
                      <a:pt x="98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3" name="Freeform 1617"/>
              <p:cNvSpPr/>
              <p:nvPr/>
            </p:nvSpPr>
            <p:spPr bwMode="auto">
              <a:xfrm>
                <a:off x="742950" y="2819400"/>
                <a:ext cx="95250" cy="79375"/>
              </a:xfrm>
              <a:custGeom>
                <a:gdLst>
                  <a:gd fmla="*/ 56 w 60" name="T0"/>
                  <a:gd fmla="*/ 6 h 50" name="T1"/>
                  <a:gd fmla="*/ 56 w 60" name="T2"/>
                  <a:gd fmla="*/ 6 h 50" name="T3"/>
                  <a:gd fmla="*/ 56 w 60" name="T4"/>
                  <a:gd fmla="*/ 8 h 50" name="T5"/>
                  <a:gd fmla="*/ 56 w 60" name="T6"/>
                  <a:gd fmla="*/ 2 h 50" name="T7"/>
                  <a:gd fmla="*/ 44 w 60" name="T8"/>
                  <a:gd fmla="*/ 0 h 50" name="T9"/>
                  <a:gd fmla="*/ 38 w 60" name="T10"/>
                  <a:gd fmla="*/ 0 h 50" name="T11"/>
                  <a:gd fmla="*/ 32 w 60" name="T12"/>
                  <a:gd fmla="*/ 0 h 50" name="T13"/>
                  <a:gd fmla="*/ 28 w 60" name="T14"/>
                  <a:gd fmla="*/ 8 h 50" name="T15"/>
                  <a:gd fmla="*/ 26 w 60" name="T16"/>
                  <a:gd fmla="*/ 8 h 50" name="T17"/>
                  <a:gd fmla="*/ 20 w 60" name="T18"/>
                  <a:gd fmla="*/ 8 h 50" name="T19"/>
                  <a:gd fmla="*/ 16 w 60" name="T20"/>
                  <a:gd fmla="*/ 14 h 50" name="T21"/>
                  <a:gd fmla="*/ 16 w 60" name="T22"/>
                  <a:gd fmla="*/ 24 h 50" name="T23"/>
                  <a:gd fmla="*/ 14 w 60" name="T24"/>
                  <a:gd fmla="*/ 38 h 50" name="T25"/>
                  <a:gd fmla="*/ 0 w 60" name="T26"/>
                  <a:gd fmla="*/ 38 h 50" name="T27"/>
                  <a:gd fmla="*/ 0 w 60" name="T28"/>
                  <a:gd fmla="*/ 42 h 50" name="T29"/>
                  <a:gd fmla="*/ 4 w 60" name="T30"/>
                  <a:gd fmla="*/ 44 h 50" name="T31"/>
                  <a:gd fmla="*/ 8 w 60" name="T32"/>
                  <a:gd fmla="*/ 46 h 50" name="T33"/>
                  <a:gd fmla="*/ 14 w 60" name="T34"/>
                  <a:gd fmla="*/ 44 h 50" name="T35"/>
                  <a:gd fmla="*/ 18 w 60" name="T36"/>
                  <a:gd fmla="*/ 44 h 50" name="T37"/>
                  <a:gd fmla="*/ 24 w 60" name="T38"/>
                  <a:gd fmla="*/ 44 h 50" name="T39"/>
                  <a:gd fmla="*/ 26 w 60" name="T40"/>
                  <a:gd fmla="*/ 46 h 50" name="T41"/>
                  <a:gd fmla="*/ 28 w 60" name="T42"/>
                  <a:gd fmla="*/ 50 h 50" name="T43"/>
                  <a:gd fmla="*/ 32 w 60" name="T44"/>
                  <a:gd fmla="*/ 50 h 50" name="T45"/>
                  <a:gd fmla="*/ 36 w 60" name="T46"/>
                  <a:gd fmla="*/ 34 h 50" name="T47"/>
                  <a:gd fmla="*/ 38 w 60" name="T48"/>
                  <a:gd fmla="*/ 28 h 50" name="T49"/>
                  <a:gd fmla="*/ 44 w 60" name="T50"/>
                  <a:gd fmla="*/ 32 h 50" name="T51"/>
                  <a:gd fmla="*/ 46 w 60" name="T52"/>
                  <a:gd fmla="*/ 32 h 50" name="T53"/>
                  <a:gd fmla="*/ 48 w 60" name="T54"/>
                  <a:gd fmla="*/ 28 h 50" name="T55"/>
                  <a:gd fmla="*/ 52 w 60" name="T56"/>
                  <a:gd fmla="*/ 26 h 50" name="T57"/>
                  <a:gd fmla="*/ 54 w 60" name="T58"/>
                  <a:gd fmla="*/ 26 h 50" name="T59"/>
                  <a:gd fmla="*/ 56 w 60" name="T60"/>
                  <a:gd fmla="*/ 24 h 50" name="T61"/>
                  <a:gd fmla="*/ 54 w 60" name="T62"/>
                  <a:gd fmla="*/ 18 h 50" name="T63"/>
                  <a:gd fmla="*/ 56 w 60" name="T64"/>
                  <a:gd fmla="*/ 18 h 50" name="T65"/>
                  <a:gd fmla="*/ 60 w 60" name="T66"/>
                  <a:gd fmla="*/ 16 h 50" name="T67"/>
                  <a:gd fmla="*/ 60 w 60" name="T68"/>
                  <a:gd fmla="*/ 14 h 50" name="T69"/>
                  <a:gd fmla="*/ 56 w 60" name="T70"/>
                  <a:gd fmla="*/ 6 h 50" name="T71"/>
                  <a:gd fmla="*/ 56 w 60" name="T72"/>
                  <a:gd fmla="*/ 6 h 50" name="T73"/>
                  <a:gd fmla="*/ 56 w 60" name="T74"/>
                  <a:gd fmla="*/ 6 h 50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50" w="60">
                    <a:moveTo>
                      <a:pt x="56" y="6"/>
                    </a:moveTo>
                    <a:lnTo>
                      <a:pt x="56" y="6"/>
                    </a:lnTo>
                    <a:lnTo>
                      <a:pt x="56" y="8"/>
                    </a:lnTo>
                    <a:lnTo>
                      <a:pt x="56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0" y="8"/>
                    </a:lnTo>
                    <a:lnTo>
                      <a:pt x="16" y="14"/>
                    </a:lnTo>
                    <a:lnTo>
                      <a:pt x="16" y="24"/>
                    </a:lnTo>
                    <a:lnTo>
                      <a:pt x="14" y="38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4" y="44"/>
                    </a:lnTo>
                    <a:lnTo>
                      <a:pt x="8" y="46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6" y="46"/>
                    </a:lnTo>
                    <a:lnTo>
                      <a:pt x="28" y="50"/>
                    </a:lnTo>
                    <a:lnTo>
                      <a:pt x="32" y="50"/>
                    </a:lnTo>
                    <a:lnTo>
                      <a:pt x="36" y="34"/>
                    </a:lnTo>
                    <a:lnTo>
                      <a:pt x="38" y="28"/>
                    </a:lnTo>
                    <a:lnTo>
                      <a:pt x="44" y="32"/>
                    </a:lnTo>
                    <a:lnTo>
                      <a:pt x="46" y="32"/>
                    </a:lnTo>
                    <a:lnTo>
                      <a:pt x="48" y="28"/>
                    </a:lnTo>
                    <a:lnTo>
                      <a:pt x="52" y="26"/>
                    </a:lnTo>
                    <a:lnTo>
                      <a:pt x="54" y="26"/>
                    </a:lnTo>
                    <a:lnTo>
                      <a:pt x="56" y="24"/>
                    </a:lnTo>
                    <a:lnTo>
                      <a:pt x="54" y="18"/>
                    </a:lnTo>
                    <a:lnTo>
                      <a:pt x="56" y="18"/>
                    </a:lnTo>
                    <a:lnTo>
                      <a:pt x="60" y="16"/>
                    </a:lnTo>
                    <a:lnTo>
                      <a:pt x="60" y="14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6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4" name="Freeform 1618"/>
              <p:cNvSpPr/>
              <p:nvPr/>
            </p:nvSpPr>
            <p:spPr bwMode="auto">
              <a:xfrm>
                <a:off x="2505075" y="3575050"/>
                <a:ext cx="190500" cy="114300"/>
              </a:xfrm>
              <a:custGeom>
                <a:gdLst>
                  <a:gd fmla="*/ 118 w 120" name="T0"/>
                  <a:gd fmla="*/ 46 h 72" name="T1"/>
                  <a:gd fmla="*/ 108 w 120" name="T2"/>
                  <a:gd fmla="*/ 44 h 72" name="T3"/>
                  <a:gd fmla="*/ 94 w 120" name="T4"/>
                  <a:gd fmla="*/ 44 h 72" name="T5"/>
                  <a:gd fmla="*/ 88 w 120" name="T6"/>
                  <a:gd fmla="*/ 38 h 72" name="T7"/>
                  <a:gd fmla="*/ 82 w 120" name="T8"/>
                  <a:gd fmla="*/ 38 h 72" name="T9"/>
                  <a:gd fmla="*/ 76 w 120" name="T10"/>
                  <a:gd fmla="*/ 34 h 72" name="T11"/>
                  <a:gd fmla="*/ 72 w 120" name="T12"/>
                  <a:gd fmla="*/ 26 h 72" name="T13"/>
                  <a:gd fmla="*/ 64 w 120" name="T14"/>
                  <a:gd fmla="*/ 24 h 72" name="T15"/>
                  <a:gd fmla="*/ 64 w 120" name="T16"/>
                  <a:gd fmla="*/ 16 h 72" name="T17"/>
                  <a:gd fmla="*/ 60 w 120" name="T18"/>
                  <a:gd fmla="*/ 12 h 72" name="T19"/>
                  <a:gd fmla="*/ 52 w 120" name="T20"/>
                  <a:gd fmla="*/ 12 h 72" name="T21"/>
                  <a:gd fmla="*/ 44 w 120" name="T22"/>
                  <a:gd fmla="*/ 12 h 72" name="T23"/>
                  <a:gd fmla="*/ 38 w 120" name="T24"/>
                  <a:gd fmla="*/ 2 h 72" name="T25"/>
                  <a:gd fmla="*/ 34 w 120" name="T26"/>
                  <a:gd fmla="*/ 2 h 72" name="T27"/>
                  <a:gd fmla="*/ 24 w 120" name="T28"/>
                  <a:gd fmla="*/ 2 h 72" name="T29"/>
                  <a:gd fmla="*/ 18 w 120" name="T30"/>
                  <a:gd fmla="*/ 0 h 72" name="T31"/>
                  <a:gd fmla="*/ 16 w 120" name="T32"/>
                  <a:gd fmla="*/ 2 h 72" name="T33"/>
                  <a:gd fmla="*/ 6 w 120" name="T34"/>
                  <a:gd fmla="*/ 8 h 72" name="T35"/>
                  <a:gd fmla="*/ 0 w 120" name="T36"/>
                  <a:gd fmla="*/ 18 h 72" name="T37"/>
                  <a:gd fmla="*/ 2 w 120" name="T38"/>
                  <a:gd fmla="*/ 26 h 72" name="T39"/>
                  <a:gd fmla="*/ 10 w 120" name="T40"/>
                  <a:gd fmla="*/ 28 h 72" name="T41"/>
                  <a:gd fmla="*/ 14 w 120" name="T42"/>
                  <a:gd fmla="*/ 36 h 72" name="T43"/>
                  <a:gd fmla="*/ 20 w 120" name="T44"/>
                  <a:gd fmla="*/ 38 h 72" name="T45"/>
                  <a:gd fmla="*/ 28 w 120" name="T46"/>
                  <a:gd fmla="*/ 40 h 72" name="T47"/>
                  <a:gd fmla="*/ 38 w 120" name="T48"/>
                  <a:gd fmla="*/ 46 h 72" name="T49"/>
                  <a:gd fmla="*/ 46 w 120" name="T50"/>
                  <a:gd fmla="*/ 46 h 72" name="T51"/>
                  <a:gd fmla="*/ 54 w 120" name="T52"/>
                  <a:gd fmla="*/ 52 h 72" name="T53"/>
                  <a:gd fmla="*/ 56 w 120" name="T54"/>
                  <a:gd fmla="*/ 56 h 72" name="T55"/>
                  <a:gd fmla="*/ 64 w 120" name="T56"/>
                  <a:gd fmla="*/ 56 h 72" name="T57"/>
                  <a:gd fmla="*/ 70 w 120" name="T58"/>
                  <a:gd fmla="*/ 64 h 72" name="T59"/>
                  <a:gd fmla="*/ 82 w 120" name="T60"/>
                  <a:gd fmla="*/ 64 h 72" name="T61"/>
                  <a:gd fmla="*/ 94 w 120" name="T62"/>
                  <a:gd fmla="*/ 68 h 72" name="T63"/>
                  <a:gd fmla="*/ 102 w 120" name="T64"/>
                  <a:gd fmla="*/ 72 h 72" name="T65"/>
                  <a:gd fmla="*/ 110 w 120" name="T66"/>
                  <a:gd fmla="*/ 72 h 72" name="T67"/>
                  <a:gd fmla="*/ 116 w 120" name="T68"/>
                  <a:gd fmla="*/ 72 h 72" name="T69"/>
                  <a:gd fmla="*/ 118 w 120" name="T70"/>
                  <a:gd fmla="*/ 66 h 72" name="T71"/>
                  <a:gd fmla="*/ 120 w 120" name="T72"/>
                  <a:gd fmla="*/ 64 h 72" name="T73"/>
                  <a:gd fmla="*/ 116 w 120" name="T74"/>
                  <a:gd fmla="*/ 58 h 72" name="T75"/>
                  <a:gd fmla="*/ 118 w 120" name="T76"/>
                  <a:gd fmla="*/ 54 h 72" name="T77"/>
                  <a:gd fmla="*/ 118 w 120" name="T78"/>
                  <a:gd fmla="*/ 46 h 72" name="T79"/>
                  <a:gd fmla="*/ 118 w 120" name="T80"/>
                  <a:gd fmla="*/ 46 h 72" name="T81"/>
                  <a:gd fmla="*/ 118 w 120" name="T82"/>
                  <a:gd fmla="*/ 46 h 72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72" w="120">
                    <a:moveTo>
                      <a:pt x="118" y="46"/>
                    </a:moveTo>
                    <a:lnTo>
                      <a:pt x="108" y="44"/>
                    </a:lnTo>
                    <a:lnTo>
                      <a:pt x="94" y="44"/>
                    </a:lnTo>
                    <a:lnTo>
                      <a:pt x="88" y="38"/>
                    </a:lnTo>
                    <a:lnTo>
                      <a:pt x="82" y="38"/>
                    </a:lnTo>
                    <a:lnTo>
                      <a:pt x="76" y="34"/>
                    </a:lnTo>
                    <a:lnTo>
                      <a:pt x="72" y="26"/>
                    </a:lnTo>
                    <a:lnTo>
                      <a:pt x="64" y="24"/>
                    </a:lnTo>
                    <a:lnTo>
                      <a:pt x="64" y="16"/>
                    </a:lnTo>
                    <a:lnTo>
                      <a:pt x="60" y="12"/>
                    </a:lnTo>
                    <a:lnTo>
                      <a:pt x="52" y="12"/>
                    </a:lnTo>
                    <a:lnTo>
                      <a:pt x="44" y="12"/>
                    </a:lnTo>
                    <a:lnTo>
                      <a:pt x="38" y="2"/>
                    </a:lnTo>
                    <a:lnTo>
                      <a:pt x="34" y="2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6" y="8"/>
                    </a:lnTo>
                    <a:lnTo>
                      <a:pt x="0" y="18"/>
                    </a:lnTo>
                    <a:lnTo>
                      <a:pt x="2" y="26"/>
                    </a:lnTo>
                    <a:lnTo>
                      <a:pt x="10" y="28"/>
                    </a:lnTo>
                    <a:lnTo>
                      <a:pt x="14" y="36"/>
                    </a:lnTo>
                    <a:lnTo>
                      <a:pt x="20" y="38"/>
                    </a:lnTo>
                    <a:lnTo>
                      <a:pt x="28" y="40"/>
                    </a:lnTo>
                    <a:lnTo>
                      <a:pt x="38" y="46"/>
                    </a:lnTo>
                    <a:lnTo>
                      <a:pt x="46" y="46"/>
                    </a:lnTo>
                    <a:lnTo>
                      <a:pt x="54" y="52"/>
                    </a:lnTo>
                    <a:lnTo>
                      <a:pt x="56" y="56"/>
                    </a:lnTo>
                    <a:lnTo>
                      <a:pt x="64" y="56"/>
                    </a:lnTo>
                    <a:lnTo>
                      <a:pt x="70" y="64"/>
                    </a:lnTo>
                    <a:lnTo>
                      <a:pt x="82" y="64"/>
                    </a:lnTo>
                    <a:lnTo>
                      <a:pt x="94" y="68"/>
                    </a:lnTo>
                    <a:lnTo>
                      <a:pt x="102" y="72"/>
                    </a:lnTo>
                    <a:lnTo>
                      <a:pt x="110" y="72"/>
                    </a:lnTo>
                    <a:lnTo>
                      <a:pt x="116" y="72"/>
                    </a:lnTo>
                    <a:lnTo>
                      <a:pt x="118" y="66"/>
                    </a:lnTo>
                    <a:lnTo>
                      <a:pt x="120" y="64"/>
                    </a:lnTo>
                    <a:lnTo>
                      <a:pt x="116" y="58"/>
                    </a:lnTo>
                    <a:lnTo>
                      <a:pt x="118" y="54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18" y="4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5" name="Freeform 1619"/>
              <p:cNvSpPr>
                <a:spLocks noEditPoints="1"/>
              </p:cNvSpPr>
              <p:nvPr/>
            </p:nvSpPr>
            <p:spPr bwMode="auto">
              <a:xfrm>
                <a:off x="920750" y="4937125"/>
                <a:ext cx="320675" cy="355600"/>
              </a:xfrm>
              <a:custGeom>
                <a:gdLst>
                  <a:gd fmla="*/ 72 w 202" name="T0"/>
                  <a:gd fmla="*/ 224 h 224" name="T1"/>
                  <a:gd fmla="*/ 84 w 202" name="T2"/>
                  <a:gd fmla="*/ 212 h 224" name="T3"/>
                  <a:gd fmla="*/ 88 w 202" name="T4"/>
                  <a:gd fmla="*/ 218 h 224" name="T5"/>
                  <a:gd fmla="*/ 96 w 202" name="T6"/>
                  <a:gd fmla="*/ 224 h 224" name="T7"/>
                  <a:gd fmla="*/ 104 w 202" name="T8"/>
                  <a:gd fmla="*/ 224 h 224" name="T9"/>
                  <a:gd fmla="*/ 112 w 202" name="T10"/>
                  <a:gd fmla="*/ 216 h 224" name="T11"/>
                  <a:gd fmla="*/ 116 w 202" name="T12"/>
                  <a:gd fmla="*/ 212 h 224" name="T13"/>
                  <a:gd fmla="*/ 120 w 202" name="T14"/>
                  <a:gd fmla="*/ 156 h 224" name="T15"/>
                  <a:gd fmla="*/ 138 w 202" name="T16"/>
                  <a:gd fmla="*/ 90 h 224" name="T17"/>
                  <a:gd fmla="*/ 148 w 202" name="T18"/>
                  <a:gd fmla="*/ 30 h 224" name="T19"/>
                  <a:gd fmla="*/ 184 w 202" name="T20"/>
                  <a:gd fmla="*/ 28 h 224" name="T21"/>
                  <a:gd fmla="*/ 186 w 202" name="T22"/>
                  <a:gd fmla="*/ 22 h 224" name="T23"/>
                  <a:gd fmla="*/ 192 w 202" name="T24"/>
                  <a:gd fmla="*/ 22 h 224" name="T25"/>
                  <a:gd fmla="*/ 194 w 202" name="T26"/>
                  <a:gd fmla="*/ 22 h 224" name="T27"/>
                  <a:gd fmla="*/ 198 w 202" name="T28"/>
                  <a:gd fmla="*/ 18 h 224" name="T29"/>
                  <a:gd fmla="*/ 198 w 202" name="T30"/>
                  <a:gd fmla="*/ 18 h 224" name="T31"/>
                  <a:gd fmla="*/ 194 w 202" name="T32"/>
                  <a:gd fmla="*/ 12 h 224" name="T33"/>
                  <a:gd fmla="*/ 174 w 202" name="T34"/>
                  <a:gd fmla="*/ 16 h 224" name="T35"/>
                  <a:gd fmla="*/ 138 w 202" name="T36"/>
                  <a:gd fmla="*/ 20 h 224" name="T37"/>
                  <a:gd fmla="*/ 126 w 202" name="T38"/>
                  <a:gd fmla="*/ 18 h 224" name="T39"/>
                  <a:gd fmla="*/ 122 w 202" name="T40"/>
                  <a:gd fmla="*/ 18 h 224" name="T41"/>
                  <a:gd fmla="*/ 116 w 202" name="T42"/>
                  <a:gd fmla="*/ 16 h 224" name="T43"/>
                  <a:gd fmla="*/ 108 w 202" name="T44"/>
                  <a:gd fmla="*/ 16 h 224" name="T45"/>
                  <a:gd fmla="*/ 102 w 202" name="T46"/>
                  <a:gd fmla="*/ 10 h 224" name="T47"/>
                  <a:gd fmla="*/ 34 w 202" name="T48"/>
                  <a:gd fmla="*/ 4 h 224" name="T49"/>
                  <a:gd fmla="*/ 26 w 202" name="T50"/>
                  <a:gd fmla="*/ 0 h 224" name="T51"/>
                  <a:gd fmla="*/ 22 w 202" name="T52"/>
                  <a:gd fmla="*/ 4 h 224" name="T53"/>
                  <a:gd fmla="*/ 8 w 202" name="T54"/>
                  <a:gd fmla="*/ 4 h 224" name="T55"/>
                  <a:gd fmla="*/ 4 w 202" name="T56"/>
                  <a:gd fmla="*/ 28 h 224" name="T57"/>
                  <a:gd fmla="*/ 22 w 202" name="T58"/>
                  <a:gd fmla="*/ 44 h 224" name="T59"/>
                  <a:gd fmla="*/ 24 w 202" name="T60"/>
                  <a:gd fmla="*/ 56 h 224" name="T61"/>
                  <a:gd fmla="*/ 24 w 202" name="T62"/>
                  <a:gd fmla="*/ 70 h 224" name="T63"/>
                  <a:gd fmla="*/ 36 w 202" name="T64"/>
                  <a:gd fmla="*/ 82 h 224" name="T65"/>
                  <a:gd fmla="*/ 36 w 202" name="T66"/>
                  <a:gd fmla="*/ 92 h 224" name="T67"/>
                  <a:gd fmla="*/ 44 w 202" name="T68"/>
                  <a:gd fmla="*/ 102 h 224" name="T69"/>
                  <a:gd fmla="*/ 44 w 202" name="T70"/>
                  <a:gd fmla="*/ 116 h 224" name="T71"/>
                  <a:gd fmla="*/ 50 w 202" name="T72"/>
                  <a:gd fmla="*/ 146 h 224" name="T73"/>
                  <a:gd fmla="*/ 50 w 202" name="T74"/>
                  <a:gd fmla="*/ 172 h 224" name="T75"/>
                  <a:gd fmla="*/ 52 w 202" name="T76"/>
                  <a:gd fmla="*/ 198 h 224" name="T77"/>
                  <a:gd fmla="*/ 62 w 202" name="T78"/>
                  <a:gd fmla="*/ 212 h 224" name="T79"/>
                  <a:gd fmla="*/ 70 w 202" name="T80"/>
                  <a:gd fmla="*/ 212 h 224" name="T81"/>
                  <a:gd fmla="*/ 70 w 202" name="T82"/>
                  <a:gd fmla="*/ 224 h 224" name="T83"/>
                  <a:gd fmla="*/ 72 w 202" name="T84"/>
                  <a:gd fmla="*/ 224 h 224" name="T85"/>
                  <a:gd fmla="*/ 48 w 202" name="T86"/>
                  <a:gd fmla="*/ 54 h 224" name="T87"/>
                  <a:gd fmla="*/ 48 w 202" name="T88"/>
                  <a:gd fmla="*/ 56 h 224" name="T89"/>
                  <a:gd fmla="*/ 44 w 202" name="T90"/>
                  <a:gd fmla="*/ 54 h 224" name="T91"/>
                  <a:gd fmla="*/ 48 w 202" name="T92"/>
                  <a:gd fmla="*/ 54 h 224" name="T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b="b" l="0" r="r" t="0"/>
                <a:pathLst>
                  <a:path h="224" w="201">
                    <a:moveTo>
                      <a:pt x="72" y="224"/>
                    </a:moveTo>
                    <a:lnTo>
                      <a:pt x="72" y="224"/>
                    </a:lnTo>
                    <a:lnTo>
                      <a:pt x="80" y="212"/>
                    </a:lnTo>
                    <a:lnTo>
                      <a:pt x="84" y="212"/>
                    </a:lnTo>
                    <a:lnTo>
                      <a:pt x="88" y="212"/>
                    </a:lnTo>
                    <a:lnTo>
                      <a:pt x="88" y="218"/>
                    </a:lnTo>
                    <a:lnTo>
                      <a:pt x="90" y="220"/>
                    </a:lnTo>
                    <a:lnTo>
                      <a:pt x="96" y="224"/>
                    </a:lnTo>
                    <a:lnTo>
                      <a:pt x="102" y="224"/>
                    </a:lnTo>
                    <a:lnTo>
                      <a:pt x="104" y="224"/>
                    </a:lnTo>
                    <a:lnTo>
                      <a:pt x="108" y="220"/>
                    </a:lnTo>
                    <a:lnTo>
                      <a:pt x="112" y="216"/>
                    </a:lnTo>
                    <a:lnTo>
                      <a:pt x="112" y="212"/>
                    </a:lnTo>
                    <a:lnTo>
                      <a:pt x="116" y="212"/>
                    </a:lnTo>
                    <a:lnTo>
                      <a:pt x="120" y="212"/>
                    </a:lnTo>
                    <a:lnTo>
                      <a:pt x="120" y="156"/>
                    </a:lnTo>
                    <a:lnTo>
                      <a:pt x="122" y="90"/>
                    </a:lnTo>
                    <a:lnTo>
                      <a:pt x="138" y="90"/>
                    </a:lnTo>
                    <a:lnTo>
                      <a:pt x="138" y="30"/>
                    </a:lnTo>
                    <a:lnTo>
                      <a:pt x="148" y="30"/>
                    </a:lnTo>
                    <a:lnTo>
                      <a:pt x="180" y="26"/>
                    </a:lnTo>
                    <a:lnTo>
                      <a:pt x="184" y="28"/>
                    </a:lnTo>
                    <a:lnTo>
                      <a:pt x="186" y="26"/>
                    </a:lnTo>
                    <a:lnTo>
                      <a:pt x="186" y="22"/>
                    </a:lnTo>
                    <a:lnTo>
                      <a:pt x="188" y="22"/>
                    </a:lnTo>
                    <a:lnTo>
                      <a:pt x="192" y="22"/>
                    </a:lnTo>
                    <a:lnTo>
                      <a:pt x="194" y="26"/>
                    </a:lnTo>
                    <a:lnTo>
                      <a:pt x="194" y="22"/>
                    </a:lnTo>
                    <a:lnTo>
                      <a:pt x="196" y="20"/>
                    </a:lnTo>
                    <a:lnTo>
                      <a:pt x="198" y="18"/>
                    </a:lnTo>
                    <a:lnTo>
                      <a:pt x="202" y="18"/>
                    </a:lnTo>
                    <a:lnTo>
                      <a:pt x="198" y="18"/>
                    </a:lnTo>
                    <a:lnTo>
                      <a:pt x="196" y="16"/>
                    </a:lnTo>
                    <a:lnTo>
                      <a:pt x="194" y="12"/>
                    </a:lnTo>
                    <a:lnTo>
                      <a:pt x="192" y="12"/>
                    </a:lnTo>
                    <a:lnTo>
                      <a:pt x="174" y="16"/>
                    </a:lnTo>
                    <a:lnTo>
                      <a:pt x="140" y="20"/>
                    </a:lnTo>
                    <a:lnTo>
                      <a:pt x="138" y="20"/>
                    </a:lnTo>
                    <a:lnTo>
                      <a:pt x="130" y="18"/>
                    </a:lnTo>
                    <a:lnTo>
                      <a:pt x="126" y="18"/>
                    </a:lnTo>
                    <a:lnTo>
                      <a:pt x="124" y="18"/>
                    </a:lnTo>
                    <a:lnTo>
                      <a:pt x="122" y="18"/>
                    </a:lnTo>
                    <a:lnTo>
                      <a:pt x="120" y="18"/>
                    </a:lnTo>
                    <a:lnTo>
                      <a:pt x="116" y="16"/>
                    </a:lnTo>
                    <a:lnTo>
                      <a:pt x="112" y="16"/>
                    </a:lnTo>
                    <a:lnTo>
                      <a:pt x="108" y="16"/>
                    </a:lnTo>
                    <a:lnTo>
                      <a:pt x="106" y="12"/>
                    </a:lnTo>
                    <a:lnTo>
                      <a:pt x="102" y="10"/>
                    </a:lnTo>
                    <a:lnTo>
                      <a:pt x="98" y="8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8" y="4"/>
                    </a:lnTo>
                    <a:lnTo>
                      <a:pt x="0" y="8"/>
                    </a:lnTo>
                    <a:lnTo>
                      <a:pt x="4" y="28"/>
                    </a:lnTo>
                    <a:lnTo>
                      <a:pt x="8" y="28"/>
                    </a:lnTo>
                    <a:lnTo>
                      <a:pt x="22" y="44"/>
                    </a:lnTo>
                    <a:lnTo>
                      <a:pt x="24" y="52"/>
                    </a:lnTo>
                    <a:lnTo>
                      <a:pt x="24" y="56"/>
                    </a:lnTo>
                    <a:lnTo>
                      <a:pt x="24" y="62"/>
                    </a:lnTo>
                    <a:lnTo>
                      <a:pt x="24" y="70"/>
                    </a:lnTo>
                    <a:lnTo>
                      <a:pt x="30" y="74"/>
                    </a:lnTo>
                    <a:lnTo>
                      <a:pt x="36" y="82"/>
                    </a:lnTo>
                    <a:lnTo>
                      <a:pt x="34" y="88"/>
                    </a:lnTo>
                    <a:lnTo>
                      <a:pt x="36" y="92"/>
                    </a:lnTo>
                    <a:lnTo>
                      <a:pt x="40" y="98"/>
                    </a:lnTo>
                    <a:lnTo>
                      <a:pt x="44" y="102"/>
                    </a:lnTo>
                    <a:lnTo>
                      <a:pt x="44" y="108"/>
                    </a:lnTo>
                    <a:lnTo>
                      <a:pt x="44" y="116"/>
                    </a:lnTo>
                    <a:lnTo>
                      <a:pt x="42" y="128"/>
                    </a:lnTo>
                    <a:lnTo>
                      <a:pt x="50" y="146"/>
                    </a:lnTo>
                    <a:lnTo>
                      <a:pt x="50" y="162"/>
                    </a:lnTo>
                    <a:lnTo>
                      <a:pt x="50" y="172"/>
                    </a:lnTo>
                    <a:lnTo>
                      <a:pt x="50" y="184"/>
                    </a:lnTo>
                    <a:lnTo>
                      <a:pt x="52" y="198"/>
                    </a:lnTo>
                    <a:lnTo>
                      <a:pt x="58" y="206"/>
                    </a:lnTo>
                    <a:lnTo>
                      <a:pt x="62" y="212"/>
                    </a:lnTo>
                    <a:lnTo>
                      <a:pt x="66" y="212"/>
                    </a:lnTo>
                    <a:lnTo>
                      <a:pt x="70" y="212"/>
                    </a:lnTo>
                    <a:lnTo>
                      <a:pt x="70" y="218"/>
                    </a:lnTo>
                    <a:lnTo>
                      <a:pt x="70" y="224"/>
                    </a:lnTo>
                    <a:lnTo>
                      <a:pt x="72" y="224"/>
                    </a:lnTo>
                    <a:lnTo>
                      <a:pt x="72" y="224"/>
                    </a:lnTo>
                    <a:lnTo>
                      <a:pt x="72" y="224"/>
                    </a:lnTo>
                    <a:close/>
                    <a:moveTo>
                      <a:pt x="48" y="54"/>
                    </a:moveTo>
                    <a:lnTo>
                      <a:pt x="48" y="54"/>
                    </a:lnTo>
                    <a:lnTo>
                      <a:pt x="48" y="56"/>
                    </a:lnTo>
                    <a:lnTo>
                      <a:pt x="44" y="56"/>
                    </a:lnTo>
                    <a:lnTo>
                      <a:pt x="44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6" name="Freeform 1620"/>
              <p:cNvSpPr/>
              <p:nvPr/>
            </p:nvSpPr>
            <p:spPr bwMode="auto">
              <a:xfrm>
                <a:off x="1739900" y="3238500"/>
                <a:ext cx="25400" cy="28575"/>
              </a:xfrm>
              <a:custGeom>
                <a:gdLst>
                  <a:gd fmla="*/ 10 w 16" name="T0"/>
                  <a:gd fmla="*/ 18 h 18" name="T1"/>
                  <a:gd fmla="*/ 10 w 16" name="T2"/>
                  <a:gd fmla="*/ 18 h 18" name="T3"/>
                  <a:gd fmla="*/ 6 w 16" name="T4"/>
                  <a:gd fmla="*/ 10 h 18" name="T5"/>
                  <a:gd fmla="*/ 0 w 16" name="T6"/>
                  <a:gd fmla="*/ 6 h 18" name="T7"/>
                  <a:gd fmla="*/ 0 w 16" name="T8"/>
                  <a:gd fmla="*/ 2 h 18" name="T9"/>
                  <a:gd fmla="*/ 8 w 16" name="T10"/>
                  <a:gd fmla="*/ 0 h 18" name="T11"/>
                  <a:gd fmla="*/ 10 w 16" name="T12"/>
                  <a:gd fmla="*/ 6 h 18" name="T13"/>
                  <a:gd fmla="*/ 8 w 16" name="T14"/>
                  <a:gd fmla="*/ 6 h 18" name="T15"/>
                  <a:gd fmla="*/ 8 w 16" name="T16"/>
                  <a:gd fmla="*/ 10 h 18" name="T17"/>
                  <a:gd fmla="*/ 14 w 16" name="T18"/>
                  <a:gd fmla="*/ 10 h 18" name="T19"/>
                  <a:gd fmla="*/ 16 w 16" name="T20"/>
                  <a:gd fmla="*/ 14 h 18" name="T21"/>
                  <a:gd fmla="*/ 14 w 16" name="T22"/>
                  <a:gd fmla="*/ 18 h 18" name="T23"/>
                  <a:gd fmla="*/ 10 w 16" name="T24"/>
                  <a:gd fmla="*/ 18 h 18" name="T25"/>
                  <a:gd fmla="*/ 10 w 16" name="T26"/>
                  <a:gd fmla="*/ 18 h 18" name="T27"/>
                  <a:gd fmla="*/ 10 w 16" name="T28"/>
                  <a:gd fmla="*/ 18 h 18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18" w="16">
                    <a:moveTo>
                      <a:pt x="10" y="18"/>
                    </a:moveTo>
                    <a:lnTo>
                      <a:pt x="10" y="18"/>
                    </a:lnTo>
                    <a:lnTo>
                      <a:pt x="6" y="10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14" y="10"/>
                    </a:lnTo>
                    <a:lnTo>
                      <a:pt x="16" y="14"/>
                    </a:lnTo>
                    <a:lnTo>
                      <a:pt x="14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7" name="Freeform 1621"/>
              <p:cNvSpPr/>
              <p:nvPr/>
            </p:nvSpPr>
            <p:spPr bwMode="auto">
              <a:xfrm>
                <a:off x="1349375" y="4768850"/>
                <a:ext cx="234950" cy="454025"/>
              </a:xfrm>
              <a:custGeom>
                <a:gdLst>
                  <a:gd fmla="*/ 70 w 148" name="T0"/>
                  <a:gd fmla="*/ 60 h 286" name="T1"/>
                  <a:gd fmla="*/ 80 w 148" name="T2"/>
                  <a:gd fmla="*/ 66 h 286" name="T3"/>
                  <a:gd fmla="*/ 82 w 148" name="T4"/>
                  <a:gd fmla="*/ 84 h 286" name="T5"/>
                  <a:gd fmla="*/ 72 w 148" name="T6"/>
                  <a:gd fmla="*/ 88 h 286" name="T7"/>
                  <a:gd fmla="*/ 74 w 148" name="T8"/>
                  <a:gd fmla="*/ 102 h 286" name="T9"/>
                  <a:gd fmla="*/ 66 w 148" name="T10"/>
                  <a:gd fmla="*/ 108 h 286" name="T11"/>
                  <a:gd fmla="*/ 62 w 148" name="T12"/>
                  <a:gd fmla="*/ 100 h 286" name="T13"/>
                  <a:gd fmla="*/ 54 w 148" name="T14"/>
                  <a:gd fmla="*/ 84 h 286" name="T15"/>
                  <a:gd fmla="*/ 54 w 148" name="T16"/>
                  <a:gd fmla="*/ 66 h 286" name="T17"/>
                  <a:gd fmla="*/ 42 w 148" name="T18"/>
                  <a:gd fmla="*/ 64 h 286" name="T19"/>
                  <a:gd fmla="*/ 0 w 148" name="T20"/>
                  <a:gd fmla="*/ 70 h 286" name="T21"/>
                  <a:gd fmla="*/ 6 w 148" name="T22"/>
                  <a:gd fmla="*/ 78 h 286" name="T23"/>
                  <a:gd fmla="*/ 18 w 148" name="T24"/>
                  <a:gd fmla="*/ 92 h 286" name="T25"/>
                  <a:gd fmla="*/ 38 w 148" name="T26"/>
                  <a:gd fmla="*/ 108 h 286" name="T27"/>
                  <a:gd fmla="*/ 36 w 148" name="T28"/>
                  <a:gd fmla="*/ 118 h 286" name="T29"/>
                  <a:gd fmla="*/ 42 w 148" name="T30"/>
                  <a:gd fmla="*/ 136 h 286" name="T31"/>
                  <a:gd fmla="*/ 34 w 148" name="T32"/>
                  <a:gd fmla="*/ 146 h 286" name="T33"/>
                  <a:gd fmla="*/ 36 w 148" name="T34"/>
                  <a:gd fmla="*/ 154 h 286" name="T35"/>
                  <a:gd fmla="*/ 34 w 148" name="T36"/>
                  <a:gd fmla="*/ 166 h 286" name="T37"/>
                  <a:gd fmla="*/ 34 w 148" name="T38"/>
                  <a:gd fmla="*/ 180 h 286" name="T39"/>
                  <a:gd fmla="*/ 38 w 148" name="T40"/>
                  <a:gd fmla="*/ 184 h 286" name="T41"/>
                  <a:gd fmla="*/ 22 w 148" name="T42"/>
                  <a:gd fmla="*/ 214 h 286" name="T43"/>
                  <a:gd fmla="*/ 22 w 148" name="T44"/>
                  <a:gd fmla="*/ 238 h 286" name="T45"/>
                  <a:gd fmla="*/ 18 w 148" name="T46"/>
                  <a:gd fmla="*/ 260 h 286" name="T47"/>
                  <a:gd fmla="*/ 26 w 148" name="T48"/>
                  <a:gd fmla="*/ 270 h 286" name="T49"/>
                  <a:gd fmla="*/ 36 w 148" name="T50"/>
                  <a:gd fmla="*/ 286 h 286" name="T51"/>
                  <a:gd fmla="*/ 42 w 148" name="T52"/>
                  <a:gd fmla="*/ 268 h 286" name="T53"/>
                  <a:gd fmla="*/ 70 w 148" name="T54"/>
                  <a:gd fmla="*/ 254 h 286" name="T55"/>
                  <a:gd fmla="*/ 72 w 148" name="T56"/>
                  <a:gd fmla="*/ 218 h 286" name="T57"/>
                  <a:gd fmla="*/ 62 w 148" name="T58"/>
                  <a:gd fmla="*/ 172 h 286" name="T59"/>
                  <a:gd fmla="*/ 70 w 148" name="T60"/>
                  <a:gd fmla="*/ 160 h 286" name="T61"/>
                  <a:gd fmla="*/ 78 w 148" name="T62"/>
                  <a:gd fmla="*/ 146 h 286" name="T63"/>
                  <a:gd fmla="*/ 90 w 148" name="T64"/>
                  <a:gd fmla="*/ 128 h 286" name="T65"/>
                  <a:gd fmla="*/ 108 w 148" name="T66"/>
                  <a:gd fmla="*/ 118 h 286" name="T67"/>
                  <a:gd fmla="*/ 128 w 148" name="T68"/>
                  <a:gd fmla="*/ 110 h 286" name="T69"/>
                  <a:gd fmla="*/ 146 w 148" name="T70"/>
                  <a:gd fmla="*/ 80 h 286" name="T71"/>
                  <a:gd fmla="*/ 148 w 148" name="T72"/>
                  <a:gd fmla="*/ 52 h 286" name="T73"/>
                  <a:gd fmla="*/ 146 w 148" name="T74"/>
                  <a:gd fmla="*/ 0 h 286" name="T75"/>
                  <a:gd fmla="*/ 130 w 148" name="T76"/>
                  <a:gd fmla="*/ 6 h 286" name="T77"/>
                  <a:gd fmla="*/ 118 w 148" name="T78"/>
                  <a:gd fmla="*/ 10 h 286" name="T79"/>
                  <a:gd fmla="*/ 110 w 148" name="T80"/>
                  <a:gd fmla="*/ 10 h 286" name="T81"/>
                  <a:gd fmla="*/ 96 w 148" name="T82"/>
                  <a:gd fmla="*/ 18 h 286" name="T83"/>
                  <a:gd fmla="*/ 80 w 148" name="T84"/>
                  <a:gd fmla="*/ 16 h 286" name="T85"/>
                  <a:gd fmla="*/ 72 w 148" name="T86"/>
                  <a:gd fmla="*/ 16 h 286" name="T87"/>
                  <a:gd fmla="*/ 64 w 148" name="T88"/>
                  <a:gd fmla="*/ 30 h 286" name="T89"/>
                  <a:gd fmla="*/ 66 w 148" name="T90"/>
                  <a:gd fmla="*/ 56 h 286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286" w="148">
                    <a:moveTo>
                      <a:pt x="66" y="56"/>
                    </a:moveTo>
                    <a:lnTo>
                      <a:pt x="66" y="56"/>
                    </a:lnTo>
                    <a:lnTo>
                      <a:pt x="70" y="60"/>
                    </a:lnTo>
                    <a:lnTo>
                      <a:pt x="72" y="62"/>
                    </a:lnTo>
                    <a:lnTo>
                      <a:pt x="78" y="64"/>
                    </a:lnTo>
                    <a:lnTo>
                      <a:pt x="80" y="66"/>
                    </a:lnTo>
                    <a:lnTo>
                      <a:pt x="80" y="74"/>
                    </a:lnTo>
                    <a:lnTo>
                      <a:pt x="80" y="80"/>
                    </a:lnTo>
                    <a:lnTo>
                      <a:pt x="82" y="84"/>
                    </a:lnTo>
                    <a:lnTo>
                      <a:pt x="80" y="88"/>
                    </a:lnTo>
                    <a:lnTo>
                      <a:pt x="78" y="88"/>
                    </a:lnTo>
                    <a:lnTo>
                      <a:pt x="72" y="88"/>
                    </a:lnTo>
                    <a:lnTo>
                      <a:pt x="72" y="92"/>
                    </a:lnTo>
                    <a:lnTo>
                      <a:pt x="74" y="100"/>
                    </a:lnTo>
                    <a:lnTo>
                      <a:pt x="74" y="102"/>
                    </a:lnTo>
                    <a:lnTo>
                      <a:pt x="74" y="106"/>
                    </a:lnTo>
                    <a:lnTo>
                      <a:pt x="70" y="108"/>
                    </a:lnTo>
                    <a:lnTo>
                      <a:pt x="66" y="108"/>
                    </a:lnTo>
                    <a:lnTo>
                      <a:pt x="66" y="106"/>
                    </a:lnTo>
                    <a:lnTo>
                      <a:pt x="66" y="102"/>
                    </a:lnTo>
                    <a:lnTo>
                      <a:pt x="62" y="100"/>
                    </a:lnTo>
                    <a:lnTo>
                      <a:pt x="54" y="90"/>
                    </a:lnTo>
                    <a:lnTo>
                      <a:pt x="52" y="88"/>
                    </a:lnTo>
                    <a:lnTo>
                      <a:pt x="54" y="84"/>
                    </a:lnTo>
                    <a:lnTo>
                      <a:pt x="56" y="78"/>
                    </a:lnTo>
                    <a:lnTo>
                      <a:pt x="56" y="72"/>
                    </a:lnTo>
                    <a:lnTo>
                      <a:pt x="54" y="66"/>
                    </a:lnTo>
                    <a:lnTo>
                      <a:pt x="44" y="70"/>
                    </a:lnTo>
                    <a:lnTo>
                      <a:pt x="42" y="70"/>
                    </a:lnTo>
                    <a:lnTo>
                      <a:pt x="42" y="64"/>
                    </a:lnTo>
                    <a:lnTo>
                      <a:pt x="38" y="60"/>
                    </a:lnTo>
                    <a:lnTo>
                      <a:pt x="34" y="60"/>
                    </a:lnTo>
                    <a:lnTo>
                      <a:pt x="0" y="70"/>
                    </a:lnTo>
                    <a:lnTo>
                      <a:pt x="6" y="72"/>
                    </a:lnTo>
                    <a:lnTo>
                      <a:pt x="6" y="74"/>
                    </a:lnTo>
                    <a:lnTo>
                      <a:pt x="6" y="78"/>
                    </a:lnTo>
                    <a:lnTo>
                      <a:pt x="4" y="88"/>
                    </a:lnTo>
                    <a:lnTo>
                      <a:pt x="10" y="90"/>
                    </a:lnTo>
                    <a:lnTo>
                      <a:pt x="18" y="92"/>
                    </a:lnTo>
                    <a:lnTo>
                      <a:pt x="26" y="98"/>
                    </a:lnTo>
                    <a:lnTo>
                      <a:pt x="36" y="102"/>
                    </a:lnTo>
                    <a:lnTo>
                      <a:pt x="38" y="108"/>
                    </a:lnTo>
                    <a:lnTo>
                      <a:pt x="38" y="110"/>
                    </a:lnTo>
                    <a:lnTo>
                      <a:pt x="36" y="114"/>
                    </a:lnTo>
                    <a:lnTo>
                      <a:pt x="36" y="118"/>
                    </a:lnTo>
                    <a:lnTo>
                      <a:pt x="34" y="124"/>
                    </a:lnTo>
                    <a:lnTo>
                      <a:pt x="36" y="128"/>
                    </a:lnTo>
                    <a:lnTo>
                      <a:pt x="42" y="136"/>
                    </a:lnTo>
                    <a:lnTo>
                      <a:pt x="36" y="142"/>
                    </a:lnTo>
                    <a:lnTo>
                      <a:pt x="34" y="144"/>
                    </a:lnTo>
                    <a:lnTo>
                      <a:pt x="34" y="146"/>
                    </a:lnTo>
                    <a:lnTo>
                      <a:pt x="34" y="148"/>
                    </a:lnTo>
                    <a:lnTo>
                      <a:pt x="36" y="152"/>
                    </a:lnTo>
                    <a:lnTo>
                      <a:pt x="36" y="154"/>
                    </a:lnTo>
                    <a:lnTo>
                      <a:pt x="36" y="160"/>
                    </a:lnTo>
                    <a:lnTo>
                      <a:pt x="36" y="164"/>
                    </a:lnTo>
                    <a:lnTo>
                      <a:pt x="34" y="166"/>
                    </a:lnTo>
                    <a:lnTo>
                      <a:pt x="36" y="170"/>
                    </a:lnTo>
                    <a:lnTo>
                      <a:pt x="36" y="174"/>
                    </a:lnTo>
                    <a:lnTo>
                      <a:pt x="34" y="180"/>
                    </a:lnTo>
                    <a:lnTo>
                      <a:pt x="36" y="182"/>
                    </a:lnTo>
                    <a:lnTo>
                      <a:pt x="38" y="182"/>
                    </a:lnTo>
                    <a:lnTo>
                      <a:pt x="38" y="184"/>
                    </a:lnTo>
                    <a:lnTo>
                      <a:pt x="32" y="196"/>
                    </a:lnTo>
                    <a:lnTo>
                      <a:pt x="22" y="208"/>
                    </a:lnTo>
                    <a:lnTo>
                      <a:pt x="22" y="214"/>
                    </a:lnTo>
                    <a:lnTo>
                      <a:pt x="22" y="224"/>
                    </a:lnTo>
                    <a:lnTo>
                      <a:pt x="18" y="232"/>
                    </a:lnTo>
                    <a:lnTo>
                      <a:pt x="22" y="238"/>
                    </a:lnTo>
                    <a:lnTo>
                      <a:pt x="22" y="246"/>
                    </a:lnTo>
                    <a:lnTo>
                      <a:pt x="22" y="254"/>
                    </a:lnTo>
                    <a:lnTo>
                      <a:pt x="18" y="260"/>
                    </a:lnTo>
                    <a:lnTo>
                      <a:pt x="22" y="262"/>
                    </a:lnTo>
                    <a:lnTo>
                      <a:pt x="22" y="268"/>
                    </a:lnTo>
                    <a:lnTo>
                      <a:pt x="26" y="270"/>
                    </a:lnTo>
                    <a:lnTo>
                      <a:pt x="28" y="274"/>
                    </a:lnTo>
                    <a:lnTo>
                      <a:pt x="26" y="286"/>
                    </a:lnTo>
                    <a:lnTo>
                      <a:pt x="36" y="286"/>
                    </a:lnTo>
                    <a:lnTo>
                      <a:pt x="36" y="282"/>
                    </a:lnTo>
                    <a:lnTo>
                      <a:pt x="28" y="274"/>
                    </a:lnTo>
                    <a:lnTo>
                      <a:pt x="42" y="268"/>
                    </a:lnTo>
                    <a:lnTo>
                      <a:pt x="54" y="260"/>
                    </a:lnTo>
                    <a:lnTo>
                      <a:pt x="62" y="256"/>
                    </a:lnTo>
                    <a:lnTo>
                      <a:pt x="70" y="254"/>
                    </a:lnTo>
                    <a:lnTo>
                      <a:pt x="72" y="250"/>
                    </a:lnTo>
                    <a:lnTo>
                      <a:pt x="74" y="242"/>
                    </a:lnTo>
                    <a:lnTo>
                      <a:pt x="72" y="218"/>
                    </a:lnTo>
                    <a:lnTo>
                      <a:pt x="66" y="180"/>
                    </a:lnTo>
                    <a:lnTo>
                      <a:pt x="62" y="180"/>
                    </a:lnTo>
                    <a:lnTo>
                      <a:pt x="62" y="172"/>
                    </a:lnTo>
                    <a:lnTo>
                      <a:pt x="62" y="164"/>
                    </a:lnTo>
                    <a:lnTo>
                      <a:pt x="62" y="162"/>
                    </a:lnTo>
                    <a:lnTo>
                      <a:pt x="70" y="160"/>
                    </a:lnTo>
                    <a:lnTo>
                      <a:pt x="72" y="152"/>
                    </a:lnTo>
                    <a:lnTo>
                      <a:pt x="74" y="146"/>
                    </a:lnTo>
                    <a:lnTo>
                      <a:pt x="78" y="146"/>
                    </a:lnTo>
                    <a:lnTo>
                      <a:pt x="82" y="128"/>
                    </a:lnTo>
                    <a:lnTo>
                      <a:pt x="84" y="128"/>
                    </a:lnTo>
                    <a:lnTo>
                      <a:pt x="90" y="128"/>
                    </a:lnTo>
                    <a:lnTo>
                      <a:pt x="98" y="126"/>
                    </a:lnTo>
                    <a:lnTo>
                      <a:pt x="102" y="124"/>
                    </a:lnTo>
                    <a:lnTo>
                      <a:pt x="108" y="118"/>
                    </a:lnTo>
                    <a:lnTo>
                      <a:pt x="112" y="118"/>
                    </a:lnTo>
                    <a:lnTo>
                      <a:pt x="120" y="116"/>
                    </a:lnTo>
                    <a:lnTo>
                      <a:pt x="128" y="110"/>
                    </a:lnTo>
                    <a:lnTo>
                      <a:pt x="136" y="100"/>
                    </a:lnTo>
                    <a:lnTo>
                      <a:pt x="144" y="90"/>
                    </a:lnTo>
                    <a:lnTo>
                      <a:pt x="146" y="80"/>
                    </a:lnTo>
                    <a:lnTo>
                      <a:pt x="146" y="72"/>
                    </a:lnTo>
                    <a:lnTo>
                      <a:pt x="146" y="64"/>
                    </a:lnTo>
                    <a:lnTo>
                      <a:pt x="148" y="52"/>
                    </a:lnTo>
                    <a:lnTo>
                      <a:pt x="148" y="38"/>
                    </a:lnTo>
                    <a:lnTo>
                      <a:pt x="146" y="10"/>
                    </a:lnTo>
                    <a:lnTo>
                      <a:pt x="146" y="0"/>
                    </a:lnTo>
                    <a:lnTo>
                      <a:pt x="140" y="0"/>
                    </a:lnTo>
                    <a:lnTo>
                      <a:pt x="136" y="2"/>
                    </a:lnTo>
                    <a:lnTo>
                      <a:pt x="130" y="6"/>
                    </a:lnTo>
                    <a:lnTo>
                      <a:pt x="126" y="6"/>
                    </a:lnTo>
                    <a:lnTo>
                      <a:pt x="120" y="8"/>
                    </a:lnTo>
                    <a:lnTo>
                      <a:pt x="118" y="10"/>
                    </a:lnTo>
                    <a:lnTo>
                      <a:pt x="116" y="12"/>
                    </a:lnTo>
                    <a:lnTo>
                      <a:pt x="112" y="10"/>
                    </a:lnTo>
                    <a:lnTo>
                      <a:pt x="110" y="10"/>
                    </a:lnTo>
                    <a:lnTo>
                      <a:pt x="110" y="12"/>
                    </a:lnTo>
                    <a:lnTo>
                      <a:pt x="106" y="16"/>
                    </a:lnTo>
                    <a:lnTo>
                      <a:pt x="96" y="18"/>
                    </a:lnTo>
                    <a:lnTo>
                      <a:pt x="84" y="18"/>
                    </a:lnTo>
                    <a:lnTo>
                      <a:pt x="82" y="18"/>
                    </a:lnTo>
                    <a:lnTo>
                      <a:pt x="80" y="16"/>
                    </a:lnTo>
                    <a:lnTo>
                      <a:pt x="80" y="12"/>
                    </a:lnTo>
                    <a:lnTo>
                      <a:pt x="78" y="12"/>
                    </a:lnTo>
                    <a:lnTo>
                      <a:pt x="72" y="16"/>
                    </a:lnTo>
                    <a:lnTo>
                      <a:pt x="62" y="18"/>
                    </a:lnTo>
                    <a:lnTo>
                      <a:pt x="60" y="26"/>
                    </a:lnTo>
                    <a:lnTo>
                      <a:pt x="64" y="30"/>
                    </a:lnTo>
                    <a:lnTo>
                      <a:pt x="64" y="42"/>
                    </a:lnTo>
                    <a:lnTo>
                      <a:pt x="66" y="56"/>
                    </a:lnTo>
                    <a:lnTo>
                      <a:pt x="66" y="56"/>
                    </a:lnTo>
                    <a:lnTo>
                      <a:pt x="66" y="5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8" name="Freeform 1622"/>
              <p:cNvSpPr/>
              <p:nvPr/>
            </p:nvSpPr>
            <p:spPr bwMode="auto">
              <a:xfrm>
                <a:off x="377825" y="3394075"/>
                <a:ext cx="254000" cy="250825"/>
              </a:xfrm>
              <a:custGeom>
                <a:gdLst>
                  <a:gd fmla="*/ 60 w 160" name="T0"/>
                  <a:gd fmla="*/ 158 h 158" name="T1"/>
                  <a:gd fmla="*/ 64 w 160" name="T2"/>
                  <a:gd fmla="*/ 138 h 158" name="T3"/>
                  <a:gd fmla="*/ 76 w 160" name="T4"/>
                  <a:gd fmla="*/ 128 h 158" name="T5"/>
                  <a:gd fmla="*/ 92 w 160" name="T6"/>
                  <a:gd fmla="*/ 122 h 158" name="T7"/>
                  <a:gd fmla="*/ 100 w 160" name="T8"/>
                  <a:gd fmla="*/ 116 h 158" name="T9"/>
                  <a:gd fmla="*/ 106 w 160" name="T10"/>
                  <a:gd fmla="*/ 114 h 158" name="T11"/>
                  <a:gd fmla="*/ 118 w 160" name="T12"/>
                  <a:gd fmla="*/ 110 h 158" name="T13"/>
                  <a:gd fmla="*/ 128 w 160" name="T14"/>
                  <a:gd fmla="*/ 92 h 158" name="T15"/>
                  <a:gd fmla="*/ 138 w 160" name="T16"/>
                  <a:gd fmla="*/ 88 h 158" name="T17"/>
                  <a:gd fmla="*/ 140 w 160" name="T18"/>
                  <a:gd fmla="*/ 78 h 158" name="T19"/>
                  <a:gd fmla="*/ 142 w 160" name="T20"/>
                  <a:gd fmla="*/ 76 h 158" name="T21"/>
                  <a:gd fmla="*/ 148 w 160" name="T22"/>
                  <a:gd fmla="*/ 72 h 158" name="T23"/>
                  <a:gd fmla="*/ 152 w 160" name="T24"/>
                  <a:gd fmla="*/ 66 h 158" name="T25"/>
                  <a:gd fmla="*/ 160 w 160" name="T26"/>
                  <a:gd fmla="*/ 62 h 158" name="T27"/>
                  <a:gd fmla="*/ 156 w 160" name="T28"/>
                  <a:gd fmla="*/ 54 h 158" name="T29"/>
                  <a:gd fmla="*/ 152 w 160" name="T30"/>
                  <a:gd fmla="*/ 44 h 158" name="T31"/>
                  <a:gd fmla="*/ 150 w 160" name="T32"/>
                  <a:gd fmla="*/ 38 h 158" name="T33"/>
                  <a:gd fmla="*/ 148 w 160" name="T34"/>
                  <a:gd fmla="*/ 36 h 158" name="T35"/>
                  <a:gd fmla="*/ 148 w 160" name="T36"/>
                  <a:gd fmla="*/ 18 h 158" name="T37"/>
                  <a:gd fmla="*/ 142 w 160" name="T38"/>
                  <a:gd fmla="*/ 12 h 158" name="T39"/>
                  <a:gd fmla="*/ 138 w 160" name="T40"/>
                  <a:gd fmla="*/ 8 h 158" name="T41"/>
                  <a:gd fmla="*/ 134 w 160" name="T42"/>
                  <a:gd fmla="*/ 10 h 158" name="T43"/>
                  <a:gd fmla="*/ 120 w 160" name="T44"/>
                  <a:gd fmla="*/ 12 h 158" name="T45"/>
                  <a:gd fmla="*/ 100 w 160" name="T46"/>
                  <a:gd fmla="*/ 0 h 158" name="T47"/>
                  <a:gd fmla="*/ 86 w 160" name="T48"/>
                  <a:gd fmla="*/ 20 h 158" name="T49"/>
                  <a:gd fmla="*/ 78 w 160" name="T50"/>
                  <a:gd fmla="*/ 38 h 158" name="T51"/>
                  <a:gd fmla="*/ 58 w 160" name="T52"/>
                  <a:gd fmla="*/ 48 h 158" name="T53"/>
                  <a:gd fmla="*/ 46 w 160" name="T54"/>
                  <a:gd fmla="*/ 58 h 158" name="T55"/>
                  <a:gd fmla="*/ 40 w 160" name="T56"/>
                  <a:gd fmla="*/ 68 h 158" name="T57"/>
                  <a:gd fmla="*/ 42 w 160" name="T58"/>
                  <a:gd fmla="*/ 74 h 158" name="T59"/>
                  <a:gd fmla="*/ 36 w 160" name="T60"/>
                  <a:gd fmla="*/ 84 h 158" name="T61"/>
                  <a:gd fmla="*/ 36 w 160" name="T62"/>
                  <a:gd fmla="*/ 96 h 158" name="T63"/>
                  <a:gd fmla="*/ 38 w 160" name="T64"/>
                  <a:gd fmla="*/ 114 h 158" name="T65"/>
                  <a:gd fmla="*/ 30 w 160" name="T66"/>
                  <a:gd fmla="*/ 132 h 158" name="T67"/>
                  <a:gd fmla="*/ 14 w 160" name="T68"/>
                  <a:gd fmla="*/ 148 h 158" name="T69"/>
                  <a:gd fmla="*/ 2 w 160" name="T70"/>
                  <a:gd fmla="*/ 158 h 158" name="T71"/>
                  <a:gd fmla="*/ 0 w 160" name="T72"/>
                  <a:gd fmla="*/ 158 h 158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158" w="160">
                    <a:moveTo>
                      <a:pt x="0" y="158"/>
                    </a:moveTo>
                    <a:lnTo>
                      <a:pt x="60" y="158"/>
                    </a:lnTo>
                    <a:lnTo>
                      <a:pt x="60" y="142"/>
                    </a:lnTo>
                    <a:lnTo>
                      <a:pt x="64" y="138"/>
                    </a:lnTo>
                    <a:lnTo>
                      <a:pt x="70" y="130"/>
                    </a:lnTo>
                    <a:lnTo>
                      <a:pt x="76" y="128"/>
                    </a:lnTo>
                    <a:lnTo>
                      <a:pt x="84" y="124"/>
                    </a:lnTo>
                    <a:lnTo>
                      <a:pt x="92" y="122"/>
                    </a:lnTo>
                    <a:lnTo>
                      <a:pt x="94" y="122"/>
                    </a:lnTo>
                    <a:lnTo>
                      <a:pt x="100" y="116"/>
                    </a:lnTo>
                    <a:lnTo>
                      <a:pt x="102" y="114"/>
                    </a:lnTo>
                    <a:lnTo>
                      <a:pt x="106" y="114"/>
                    </a:lnTo>
                    <a:lnTo>
                      <a:pt x="112" y="112"/>
                    </a:lnTo>
                    <a:lnTo>
                      <a:pt x="118" y="110"/>
                    </a:lnTo>
                    <a:lnTo>
                      <a:pt x="124" y="100"/>
                    </a:lnTo>
                    <a:lnTo>
                      <a:pt x="128" y="92"/>
                    </a:lnTo>
                    <a:lnTo>
                      <a:pt x="130" y="92"/>
                    </a:lnTo>
                    <a:lnTo>
                      <a:pt x="138" y="88"/>
                    </a:lnTo>
                    <a:lnTo>
                      <a:pt x="140" y="84"/>
                    </a:lnTo>
                    <a:lnTo>
                      <a:pt x="140" y="78"/>
                    </a:lnTo>
                    <a:lnTo>
                      <a:pt x="140" y="76"/>
                    </a:lnTo>
                    <a:lnTo>
                      <a:pt x="142" y="76"/>
                    </a:lnTo>
                    <a:lnTo>
                      <a:pt x="146" y="74"/>
                    </a:lnTo>
                    <a:lnTo>
                      <a:pt x="148" y="72"/>
                    </a:lnTo>
                    <a:lnTo>
                      <a:pt x="150" y="68"/>
                    </a:lnTo>
                    <a:lnTo>
                      <a:pt x="152" y="66"/>
                    </a:lnTo>
                    <a:lnTo>
                      <a:pt x="158" y="62"/>
                    </a:lnTo>
                    <a:lnTo>
                      <a:pt x="160" y="62"/>
                    </a:lnTo>
                    <a:lnTo>
                      <a:pt x="158" y="58"/>
                    </a:lnTo>
                    <a:lnTo>
                      <a:pt x="156" y="54"/>
                    </a:lnTo>
                    <a:lnTo>
                      <a:pt x="152" y="48"/>
                    </a:lnTo>
                    <a:lnTo>
                      <a:pt x="152" y="44"/>
                    </a:lnTo>
                    <a:lnTo>
                      <a:pt x="152" y="40"/>
                    </a:lnTo>
                    <a:lnTo>
                      <a:pt x="150" y="38"/>
                    </a:lnTo>
                    <a:lnTo>
                      <a:pt x="148" y="38"/>
                    </a:lnTo>
                    <a:lnTo>
                      <a:pt x="148" y="36"/>
                    </a:lnTo>
                    <a:lnTo>
                      <a:pt x="150" y="22"/>
                    </a:lnTo>
                    <a:lnTo>
                      <a:pt x="148" y="18"/>
                    </a:lnTo>
                    <a:lnTo>
                      <a:pt x="148" y="12"/>
                    </a:lnTo>
                    <a:lnTo>
                      <a:pt x="142" y="12"/>
                    </a:lnTo>
                    <a:lnTo>
                      <a:pt x="140" y="10"/>
                    </a:lnTo>
                    <a:lnTo>
                      <a:pt x="138" y="8"/>
                    </a:lnTo>
                    <a:lnTo>
                      <a:pt x="134" y="8"/>
                    </a:lnTo>
                    <a:lnTo>
                      <a:pt x="134" y="10"/>
                    </a:lnTo>
                    <a:lnTo>
                      <a:pt x="132" y="12"/>
                    </a:lnTo>
                    <a:lnTo>
                      <a:pt x="120" y="12"/>
                    </a:lnTo>
                    <a:lnTo>
                      <a:pt x="110" y="12"/>
                    </a:lnTo>
                    <a:lnTo>
                      <a:pt x="100" y="0"/>
                    </a:lnTo>
                    <a:lnTo>
                      <a:pt x="92" y="2"/>
                    </a:lnTo>
                    <a:lnTo>
                      <a:pt x="86" y="20"/>
                    </a:lnTo>
                    <a:lnTo>
                      <a:pt x="84" y="30"/>
                    </a:lnTo>
                    <a:lnTo>
                      <a:pt x="78" y="38"/>
                    </a:lnTo>
                    <a:lnTo>
                      <a:pt x="64" y="48"/>
                    </a:lnTo>
                    <a:lnTo>
                      <a:pt x="58" y="48"/>
                    </a:lnTo>
                    <a:lnTo>
                      <a:pt x="54" y="48"/>
                    </a:lnTo>
                    <a:lnTo>
                      <a:pt x="46" y="58"/>
                    </a:lnTo>
                    <a:lnTo>
                      <a:pt x="40" y="66"/>
                    </a:lnTo>
                    <a:lnTo>
                      <a:pt x="40" y="68"/>
                    </a:lnTo>
                    <a:lnTo>
                      <a:pt x="42" y="72"/>
                    </a:lnTo>
                    <a:lnTo>
                      <a:pt x="42" y="74"/>
                    </a:lnTo>
                    <a:lnTo>
                      <a:pt x="38" y="82"/>
                    </a:lnTo>
                    <a:lnTo>
                      <a:pt x="36" y="84"/>
                    </a:lnTo>
                    <a:lnTo>
                      <a:pt x="32" y="88"/>
                    </a:lnTo>
                    <a:lnTo>
                      <a:pt x="36" y="96"/>
                    </a:lnTo>
                    <a:lnTo>
                      <a:pt x="38" y="102"/>
                    </a:lnTo>
                    <a:lnTo>
                      <a:pt x="38" y="114"/>
                    </a:lnTo>
                    <a:lnTo>
                      <a:pt x="36" y="122"/>
                    </a:lnTo>
                    <a:lnTo>
                      <a:pt x="30" y="132"/>
                    </a:lnTo>
                    <a:lnTo>
                      <a:pt x="28" y="138"/>
                    </a:lnTo>
                    <a:lnTo>
                      <a:pt x="14" y="148"/>
                    </a:lnTo>
                    <a:lnTo>
                      <a:pt x="2" y="154"/>
                    </a:lnTo>
                    <a:lnTo>
                      <a:pt x="2" y="158"/>
                    </a:lnTo>
                    <a:lnTo>
                      <a:pt x="0" y="158"/>
                    </a:lnTo>
                    <a:lnTo>
                      <a:pt x="0" y="158"/>
                    </a:lnTo>
                    <a:lnTo>
                      <a:pt x="0" y="15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9" name="Freeform 1623"/>
              <p:cNvSpPr>
                <a:spLocks noEditPoints="1"/>
              </p:cNvSpPr>
              <p:nvPr/>
            </p:nvSpPr>
            <p:spPr bwMode="auto">
              <a:xfrm>
                <a:off x="2695575" y="2854325"/>
                <a:ext cx="727075" cy="355600"/>
              </a:xfrm>
              <a:custGeom>
                <a:gdLst>
                  <a:gd fmla="*/ 72 w 458" name="T0"/>
                  <a:gd fmla="*/ 34 h 224" name="T1"/>
                  <a:gd fmla="*/ 98 w 458" name="T2"/>
                  <a:gd fmla="*/ 42 h 224" name="T3"/>
                  <a:gd fmla="*/ 128 w 458" name="T4"/>
                  <a:gd fmla="*/ 42 h 224" name="T5"/>
                  <a:gd fmla="*/ 144 w 458" name="T6"/>
                  <a:gd fmla="*/ 28 h 224" name="T7"/>
                  <a:gd fmla="*/ 136 w 458" name="T8"/>
                  <a:gd fmla="*/ 10 h 224" name="T9"/>
                  <a:gd fmla="*/ 152 w 458" name="T10"/>
                  <a:gd fmla="*/ 2 h 224" name="T11"/>
                  <a:gd fmla="*/ 174 w 458" name="T12"/>
                  <a:gd fmla="*/ 8 h 224" name="T13"/>
                  <a:gd fmla="*/ 206 w 458" name="T14"/>
                  <a:gd fmla="*/ 28 h 224" name="T15"/>
                  <a:gd fmla="*/ 226 w 458" name="T16"/>
                  <a:gd fmla="*/ 50 h 224" name="T17"/>
                  <a:gd fmla="*/ 246 w 458" name="T18"/>
                  <a:gd fmla="*/ 44 h 224" name="T19"/>
                  <a:gd fmla="*/ 276 w 458" name="T20"/>
                  <a:gd fmla="*/ 46 h 224" name="T21"/>
                  <a:gd fmla="*/ 286 w 458" name="T22"/>
                  <a:gd fmla="*/ 56 h 224" name="T23"/>
                  <a:gd fmla="*/ 306 w 458" name="T24"/>
                  <a:gd fmla="*/ 62 h 224" name="T25"/>
                  <a:gd fmla="*/ 328 w 458" name="T26"/>
                  <a:gd fmla="*/ 64 h 224" name="T27"/>
                  <a:gd fmla="*/ 360 w 458" name="T28"/>
                  <a:gd fmla="*/ 56 h 224" name="T29"/>
                  <a:gd fmla="*/ 388 w 458" name="T30"/>
                  <a:gd fmla="*/ 52 h 224" name="T31"/>
                  <a:gd fmla="*/ 400 w 458" name="T32"/>
                  <a:gd fmla="*/ 70 h 224" name="T33"/>
                  <a:gd fmla="*/ 398 w 458" name="T34"/>
                  <a:gd fmla="*/ 88 h 224" name="T35"/>
                  <a:gd fmla="*/ 418 w 458" name="T36"/>
                  <a:gd fmla="*/ 98 h 224" name="T37"/>
                  <a:gd fmla="*/ 434 w 458" name="T38"/>
                  <a:gd fmla="*/ 96 h 224" name="T39"/>
                  <a:gd fmla="*/ 458 w 458" name="T40"/>
                  <a:gd fmla="*/ 110 h 224" name="T41"/>
                  <a:gd fmla="*/ 442 w 458" name="T42"/>
                  <a:gd fmla="*/ 118 h 224" name="T43"/>
                  <a:gd fmla="*/ 432 w 458" name="T44"/>
                  <a:gd fmla="*/ 126 h 224" name="T45"/>
                  <a:gd fmla="*/ 408 w 458" name="T46"/>
                  <a:gd fmla="*/ 128 h 224" name="T47"/>
                  <a:gd fmla="*/ 396 w 458" name="T48"/>
                  <a:gd fmla="*/ 142 h 224" name="T49"/>
                  <a:gd fmla="*/ 362 w 458" name="T50"/>
                  <a:gd fmla="*/ 164 h 224" name="T51"/>
                  <a:gd fmla="*/ 340 w 458" name="T52"/>
                  <a:gd fmla="*/ 152 h 224" name="T53"/>
                  <a:gd fmla="*/ 328 w 458" name="T54"/>
                  <a:gd fmla="*/ 172 h 224" name="T55"/>
                  <a:gd fmla="*/ 328 w 458" name="T56"/>
                  <a:gd fmla="*/ 196 h 224" name="T57"/>
                  <a:gd fmla="*/ 296 w 458" name="T58"/>
                  <a:gd fmla="*/ 206 h 224" name="T59"/>
                  <a:gd fmla="*/ 270 w 458" name="T60"/>
                  <a:gd fmla="*/ 208 h 224" name="T61"/>
                  <a:gd fmla="*/ 242 w 458" name="T62"/>
                  <a:gd fmla="*/ 222 h 224" name="T63"/>
                  <a:gd fmla="*/ 208 w 458" name="T64"/>
                  <a:gd fmla="*/ 218 h 224" name="T65"/>
                  <a:gd fmla="*/ 174 w 458" name="T66"/>
                  <a:gd fmla="*/ 208 h 224" name="T67"/>
                  <a:gd fmla="*/ 138 w 458" name="T68"/>
                  <a:gd fmla="*/ 206 h 224" name="T69"/>
                  <a:gd fmla="*/ 116 w 458" name="T70"/>
                  <a:gd fmla="*/ 194 h 224" name="T71"/>
                  <a:gd fmla="*/ 98 w 458" name="T72"/>
                  <a:gd fmla="*/ 172 h 224" name="T73"/>
                  <a:gd fmla="*/ 80 w 458" name="T74"/>
                  <a:gd fmla="*/ 160 h 224" name="T75"/>
                  <a:gd fmla="*/ 54 w 458" name="T76"/>
                  <a:gd fmla="*/ 152 h 224" name="T77"/>
                  <a:gd fmla="*/ 56 w 458" name="T78"/>
                  <a:gd fmla="*/ 132 h 224" name="T79"/>
                  <a:gd fmla="*/ 44 w 458" name="T80"/>
                  <a:gd fmla="*/ 114 h 224" name="T81"/>
                  <a:gd fmla="*/ 16 w 458" name="T82"/>
                  <a:gd fmla="*/ 100 h 224" name="T83"/>
                  <a:gd fmla="*/ 2 w 458" name="T84"/>
                  <a:gd fmla="*/ 88 h 224" name="T85"/>
                  <a:gd fmla="*/ 8 w 458" name="T86"/>
                  <a:gd fmla="*/ 62 h 224" name="T87"/>
                  <a:gd fmla="*/ 18 w 458" name="T88"/>
                  <a:gd fmla="*/ 50 h 224" name="T89"/>
                  <a:gd fmla="*/ 34 w 458" name="T90"/>
                  <a:gd fmla="*/ 36 h 224" name="T91"/>
                  <a:gd fmla="*/ 60 w 458" name="T92"/>
                  <a:gd fmla="*/ 28 h 224" name="T93"/>
                  <a:gd fmla="*/ 70 w 458" name="T94"/>
                  <a:gd fmla="*/ 34 h 224" name="T95"/>
                  <a:gd fmla="*/ 180 w 458" name="T96"/>
                  <a:gd fmla="*/ 20 h 224" name="T97"/>
                  <a:gd fmla="*/ 180 w 458" name="T98"/>
                  <a:gd fmla="*/ 28 h 224" name="T99"/>
                  <a:gd fmla="*/ 178 w 458" name="T100"/>
                  <a:gd fmla="*/ 20 h 224" name="T101"/>
                  <a:gd fmla="*/ 180 w 458" name="T102"/>
                  <a:gd fmla="*/ 20 h 224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224" w="458">
                    <a:moveTo>
                      <a:pt x="70" y="34"/>
                    </a:moveTo>
                    <a:lnTo>
                      <a:pt x="70" y="34"/>
                    </a:lnTo>
                    <a:lnTo>
                      <a:pt x="72" y="34"/>
                    </a:lnTo>
                    <a:lnTo>
                      <a:pt x="78" y="32"/>
                    </a:lnTo>
                    <a:lnTo>
                      <a:pt x="90" y="36"/>
                    </a:lnTo>
                    <a:lnTo>
                      <a:pt x="98" y="42"/>
                    </a:lnTo>
                    <a:lnTo>
                      <a:pt x="106" y="44"/>
                    </a:lnTo>
                    <a:lnTo>
                      <a:pt x="116" y="44"/>
                    </a:lnTo>
                    <a:lnTo>
                      <a:pt x="128" y="42"/>
                    </a:lnTo>
                    <a:lnTo>
                      <a:pt x="142" y="44"/>
                    </a:lnTo>
                    <a:lnTo>
                      <a:pt x="144" y="38"/>
                    </a:lnTo>
                    <a:lnTo>
                      <a:pt x="144" y="28"/>
                    </a:lnTo>
                    <a:lnTo>
                      <a:pt x="138" y="24"/>
                    </a:lnTo>
                    <a:lnTo>
                      <a:pt x="134" y="18"/>
                    </a:lnTo>
                    <a:lnTo>
                      <a:pt x="136" y="10"/>
                    </a:lnTo>
                    <a:lnTo>
                      <a:pt x="138" y="6"/>
                    </a:lnTo>
                    <a:lnTo>
                      <a:pt x="142" y="0"/>
                    </a:lnTo>
                    <a:lnTo>
                      <a:pt x="152" y="2"/>
                    </a:lnTo>
                    <a:lnTo>
                      <a:pt x="160" y="2"/>
                    </a:lnTo>
                    <a:lnTo>
                      <a:pt x="170" y="2"/>
                    </a:lnTo>
                    <a:lnTo>
                      <a:pt x="174" y="8"/>
                    </a:lnTo>
                    <a:lnTo>
                      <a:pt x="186" y="10"/>
                    </a:lnTo>
                    <a:lnTo>
                      <a:pt x="198" y="20"/>
                    </a:lnTo>
                    <a:lnTo>
                      <a:pt x="206" y="28"/>
                    </a:lnTo>
                    <a:lnTo>
                      <a:pt x="210" y="36"/>
                    </a:lnTo>
                    <a:lnTo>
                      <a:pt x="216" y="42"/>
                    </a:lnTo>
                    <a:lnTo>
                      <a:pt x="226" y="50"/>
                    </a:lnTo>
                    <a:lnTo>
                      <a:pt x="234" y="46"/>
                    </a:lnTo>
                    <a:lnTo>
                      <a:pt x="240" y="46"/>
                    </a:lnTo>
                    <a:lnTo>
                      <a:pt x="246" y="44"/>
                    </a:lnTo>
                    <a:lnTo>
                      <a:pt x="252" y="38"/>
                    </a:lnTo>
                    <a:lnTo>
                      <a:pt x="262" y="44"/>
                    </a:lnTo>
                    <a:lnTo>
                      <a:pt x="276" y="46"/>
                    </a:lnTo>
                    <a:lnTo>
                      <a:pt x="280" y="50"/>
                    </a:lnTo>
                    <a:lnTo>
                      <a:pt x="280" y="54"/>
                    </a:lnTo>
                    <a:lnTo>
                      <a:pt x="286" y="56"/>
                    </a:lnTo>
                    <a:lnTo>
                      <a:pt x="294" y="56"/>
                    </a:lnTo>
                    <a:lnTo>
                      <a:pt x="300" y="62"/>
                    </a:lnTo>
                    <a:lnTo>
                      <a:pt x="306" y="62"/>
                    </a:lnTo>
                    <a:lnTo>
                      <a:pt x="314" y="60"/>
                    </a:lnTo>
                    <a:lnTo>
                      <a:pt x="322" y="62"/>
                    </a:lnTo>
                    <a:lnTo>
                      <a:pt x="328" y="64"/>
                    </a:lnTo>
                    <a:lnTo>
                      <a:pt x="342" y="62"/>
                    </a:lnTo>
                    <a:lnTo>
                      <a:pt x="346" y="56"/>
                    </a:lnTo>
                    <a:lnTo>
                      <a:pt x="360" y="56"/>
                    </a:lnTo>
                    <a:lnTo>
                      <a:pt x="376" y="46"/>
                    </a:lnTo>
                    <a:lnTo>
                      <a:pt x="378" y="44"/>
                    </a:lnTo>
                    <a:lnTo>
                      <a:pt x="388" y="52"/>
                    </a:lnTo>
                    <a:lnTo>
                      <a:pt x="396" y="52"/>
                    </a:lnTo>
                    <a:lnTo>
                      <a:pt x="406" y="54"/>
                    </a:lnTo>
                    <a:lnTo>
                      <a:pt x="400" y="70"/>
                    </a:lnTo>
                    <a:lnTo>
                      <a:pt x="404" y="78"/>
                    </a:lnTo>
                    <a:lnTo>
                      <a:pt x="400" y="86"/>
                    </a:lnTo>
                    <a:lnTo>
                      <a:pt x="398" y="88"/>
                    </a:lnTo>
                    <a:lnTo>
                      <a:pt x="398" y="96"/>
                    </a:lnTo>
                    <a:lnTo>
                      <a:pt x="408" y="100"/>
                    </a:lnTo>
                    <a:lnTo>
                      <a:pt x="418" y="98"/>
                    </a:lnTo>
                    <a:lnTo>
                      <a:pt x="426" y="90"/>
                    </a:lnTo>
                    <a:lnTo>
                      <a:pt x="432" y="90"/>
                    </a:lnTo>
                    <a:lnTo>
                      <a:pt x="434" y="96"/>
                    </a:lnTo>
                    <a:lnTo>
                      <a:pt x="442" y="104"/>
                    </a:lnTo>
                    <a:lnTo>
                      <a:pt x="452" y="106"/>
                    </a:lnTo>
                    <a:lnTo>
                      <a:pt x="458" y="110"/>
                    </a:lnTo>
                    <a:lnTo>
                      <a:pt x="454" y="118"/>
                    </a:lnTo>
                    <a:lnTo>
                      <a:pt x="450" y="118"/>
                    </a:lnTo>
                    <a:lnTo>
                      <a:pt x="442" y="118"/>
                    </a:lnTo>
                    <a:lnTo>
                      <a:pt x="440" y="122"/>
                    </a:lnTo>
                    <a:lnTo>
                      <a:pt x="436" y="124"/>
                    </a:lnTo>
                    <a:lnTo>
                      <a:pt x="432" y="126"/>
                    </a:lnTo>
                    <a:lnTo>
                      <a:pt x="424" y="126"/>
                    </a:lnTo>
                    <a:lnTo>
                      <a:pt x="412" y="134"/>
                    </a:lnTo>
                    <a:lnTo>
                      <a:pt x="408" y="128"/>
                    </a:lnTo>
                    <a:lnTo>
                      <a:pt x="404" y="132"/>
                    </a:lnTo>
                    <a:lnTo>
                      <a:pt x="400" y="140"/>
                    </a:lnTo>
                    <a:lnTo>
                      <a:pt x="396" y="142"/>
                    </a:lnTo>
                    <a:lnTo>
                      <a:pt x="376" y="146"/>
                    </a:lnTo>
                    <a:lnTo>
                      <a:pt x="372" y="158"/>
                    </a:lnTo>
                    <a:lnTo>
                      <a:pt x="362" y="164"/>
                    </a:lnTo>
                    <a:lnTo>
                      <a:pt x="352" y="162"/>
                    </a:lnTo>
                    <a:lnTo>
                      <a:pt x="346" y="152"/>
                    </a:lnTo>
                    <a:lnTo>
                      <a:pt x="340" y="152"/>
                    </a:lnTo>
                    <a:lnTo>
                      <a:pt x="334" y="158"/>
                    </a:lnTo>
                    <a:lnTo>
                      <a:pt x="328" y="164"/>
                    </a:lnTo>
                    <a:lnTo>
                      <a:pt x="328" y="172"/>
                    </a:lnTo>
                    <a:lnTo>
                      <a:pt x="332" y="180"/>
                    </a:lnTo>
                    <a:lnTo>
                      <a:pt x="334" y="188"/>
                    </a:lnTo>
                    <a:lnTo>
                      <a:pt x="328" y="196"/>
                    </a:lnTo>
                    <a:lnTo>
                      <a:pt x="322" y="198"/>
                    </a:lnTo>
                    <a:lnTo>
                      <a:pt x="312" y="204"/>
                    </a:lnTo>
                    <a:lnTo>
                      <a:pt x="296" y="206"/>
                    </a:lnTo>
                    <a:lnTo>
                      <a:pt x="282" y="206"/>
                    </a:lnTo>
                    <a:lnTo>
                      <a:pt x="276" y="208"/>
                    </a:lnTo>
                    <a:lnTo>
                      <a:pt x="270" y="208"/>
                    </a:lnTo>
                    <a:lnTo>
                      <a:pt x="262" y="216"/>
                    </a:lnTo>
                    <a:lnTo>
                      <a:pt x="252" y="222"/>
                    </a:lnTo>
                    <a:lnTo>
                      <a:pt x="242" y="222"/>
                    </a:lnTo>
                    <a:lnTo>
                      <a:pt x="232" y="224"/>
                    </a:lnTo>
                    <a:lnTo>
                      <a:pt x="216" y="224"/>
                    </a:lnTo>
                    <a:lnTo>
                      <a:pt x="208" y="218"/>
                    </a:lnTo>
                    <a:lnTo>
                      <a:pt x="200" y="212"/>
                    </a:lnTo>
                    <a:lnTo>
                      <a:pt x="198" y="208"/>
                    </a:lnTo>
                    <a:lnTo>
                      <a:pt x="174" y="208"/>
                    </a:lnTo>
                    <a:lnTo>
                      <a:pt x="162" y="206"/>
                    </a:lnTo>
                    <a:lnTo>
                      <a:pt x="152" y="206"/>
                    </a:lnTo>
                    <a:lnTo>
                      <a:pt x="138" y="206"/>
                    </a:lnTo>
                    <a:lnTo>
                      <a:pt x="132" y="206"/>
                    </a:lnTo>
                    <a:lnTo>
                      <a:pt x="124" y="200"/>
                    </a:lnTo>
                    <a:lnTo>
                      <a:pt x="116" y="194"/>
                    </a:lnTo>
                    <a:lnTo>
                      <a:pt x="108" y="186"/>
                    </a:lnTo>
                    <a:lnTo>
                      <a:pt x="104" y="182"/>
                    </a:lnTo>
                    <a:lnTo>
                      <a:pt x="98" y="172"/>
                    </a:lnTo>
                    <a:lnTo>
                      <a:pt x="92" y="168"/>
                    </a:lnTo>
                    <a:lnTo>
                      <a:pt x="86" y="164"/>
                    </a:lnTo>
                    <a:lnTo>
                      <a:pt x="80" y="160"/>
                    </a:lnTo>
                    <a:lnTo>
                      <a:pt x="72" y="154"/>
                    </a:lnTo>
                    <a:lnTo>
                      <a:pt x="62" y="154"/>
                    </a:lnTo>
                    <a:lnTo>
                      <a:pt x="54" y="152"/>
                    </a:lnTo>
                    <a:lnTo>
                      <a:pt x="52" y="146"/>
                    </a:lnTo>
                    <a:lnTo>
                      <a:pt x="54" y="136"/>
                    </a:lnTo>
                    <a:lnTo>
                      <a:pt x="56" y="132"/>
                    </a:lnTo>
                    <a:lnTo>
                      <a:pt x="52" y="122"/>
                    </a:lnTo>
                    <a:lnTo>
                      <a:pt x="44" y="118"/>
                    </a:lnTo>
                    <a:lnTo>
                      <a:pt x="44" y="114"/>
                    </a:lnTo>
                    <a:lnTo>
                      <a:pt x="34" y="104"/>
                    </a:lnTo>
                    <a:lnTo>
                      <a:pt x="26" y="98"/>
                    </a:lnTo>
                    <a:lnTo>
                      <a:pt x="16" y="100"/>
                    </a:lnTo>
                    <a:lnTo>
                      <a:pt x="8" y="98"/>
                    </a:lnTo>
                    <a:lnTo>
                      <a:pt x="2" y="92"/>
                    </a:lnTo>
                    <a:lnTo>
                      <a:pt x="2" y="88"/>
                    </a:lnTo>
                    <a:lnTo>
                      <a:pt x="0" y="78"/>
                    </a:lnTo>
                    <a:lnTo>
                      <a:pt x="0" y="62"/>
                    </a:lnTo>
                    <a:lnTo>
                      <a:pt x="8" y="62"/>
                    </a:lnTo>
                    <a:lnTo>
                      <a:pt x="14" y="56"/>
                    </a:lnTo>
                    <a:lnTo>
                      <a:pt x="18" y="54"/>
                    </a:lnTo>
                    <a:lnTo>
                      <a:pt x="18" y="50"/>
                    </a:lnTo>
                    <a:lnTo>
                      <a:pt x="20" y="44"/>
                    </a:lnTo>
                    <a:lnTo>
                      <a:pt x="26" y="42"/>
                    </a:lnTo>
                    <a:lnTo>
                      <a:pt x="34" y="36"/>
                    </a:lnTo>
                    <a:lnTo>
                      <a:pt x="44" y="34"/>
                    </a:lnTo>
                    <a:lnTo>
                      <a:pt x="50" y="32"/>
                    </a:lnTo>
                    <a:lnTo>
                      <a:pt x="60" y="28"/>
                    </a:lnTo>
                    <a:lnTo>
                      <a:pt x="68" y="32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0" y="34"/>
                    </a:lnTo>
                    <a:close/>
                    <a:moveTo>
                      <a:pt x="180" y="20"/>
                    </a:moveTo>
                    <a:lnTo>
                      <a:pt x="180" y="20"/>
                    </a:lnTo>
                    <a:lnTo>
                      <a:pt x="180" y="24"/>
                    </a:lnTo>
                    <a:lnTo>
                      <a:pt x="182" y="24"/>
                    </a:lnTo>
                    <a:lnTo>
                      <a:pt x="180" y="28"/>
                    </a:lnTo>
                    <a:lnTo>
                      <a:pt x="178" y="32"/>
                    </a:lnTo>
                    <a:lnTo>
                      <a:pt x="178" y="24"/>
                    </a:lnTo>
                    <a:lnTo>
                      <a:pt x="178" y="20"/>
                    </a:lnTo>
                    <a:lnTo>
                      <a:pt x="180" y="20"/>
                    </a:lnTo>
                    <a:lnTo>
                      <a:pt x="180" y="20"/>
                    </a:lnTo>
                    <a:lnTo>
                      <a:pt x="180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0" name="Freeform 1624"/>
              <p:cNvSpPr/>
              <p:nvPr/>
            </p:nvSpPr>
            <p:spPr bwMode="auto">
              <a:xfrm>
                <a:off x="809625" y="3140075"/>
                <a:ext cx="19050" cy="15875"/>
              </a:xfrm>
              <a:custGeom>
                <a:gdLst>
                  <a:gd fmla="*/ 12 w 12" name="T0"/>
                  <a:gd fmla="*/ 2 h 10" name="T1"/>
                  <a:gd fmla="*/ 4 w 12" name="T2"/>
                  <a:gd fmla="*/ 0 h 10" name="T3"/>
                  <a:gd fmla="*/ 0 w 12" name="T4"/>
                  <a:gd fmla="*/ 2 h 10" name="T5"/>
                  <a:gd fmla="*/ 4 w 12" name="T6"/>
                  <a:gd fmla="*/ 10 h 10" name="T7"/>
                  <a:gd fmla="*/ 6 w 12" name="T8"/>
                  <a:gd fmla="*/ 6 h 10" name="T9"/>
                  <a:gd fmla="*/ 10 w 12" name="T10"/>
                  <a:gd fmla="*/ 2 h 10" name="T11"/>
                  <a:gd fmla="*/ 12 w 12" name="T12"/>
                  <a:gd fmla="*/ 2 h 10" name="T13"/>
                  <a:gd fmla="*/ 12 w 12" name="T14"/>
                  <a:gd fmla="*/ 2 h 10" name="T15"/>
                  <a:gd fmla="*/ 12 w 12" name="T16"/>
                  <a:gd fmla="*/ 2 h 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0" w="12">
                    <a:moveTo>
                      <a:pt x="12" y="2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1" name="Freeform 1625"/>
              <p:cNvSpPr/>
              <p:nvPr/>
            </p:nvSpPr>
            <p:spPr bwMode="auto">
              <a:xfrm>
                <a:off x="809625" y="3140075"/>
                <a:ext cx="19050" cy="15875"/>
              </a:xfrm>
              <a:custGeom>
                <a:gdLst>
                  <a:gd fmla="*/ 12 w 12" name="T0"/>
                  <a:gd fmla="*/ 2 h 10" name="T1"/>
                  <a:gd fmla="*/ 4 w 12" name="T2"/>
                  <a:gd fmla="*/ 0 h 10" name="T3"/>
                  <a:gd fmla="*/ 0 w 12" name="T4"/>
                  <a:gd fmla="*/ 2 h 10" name="T5"/>
                  <a:gd fmla="*/ 4 w 12" name="T6"/>
                  <a:gd fmla="*/ 10 h 10" name="T7"/>
                  <a:gd fmla="*/ 6 w 12" name="T8"/>
                  <a:gd fmla="*/ 6 h 10" name="T9"/>
                  <a:gd fmla="*/ 10 w 12" name="T10"/>
                  <a:gd fmla="*/ 2 h 10" name="T11"/>
                  <a:gd fmla="*/ 12 w 12" name="T12"/>
                  <a:gd fmla="*/ 2 h 10" name="T13"/>
                  <a:gd fmla="*/ 12 w 12" name="T14"/>
                  <a:gd fmla="*/ 2 h 10" name="T15"/>
                  <a:gd fmla="*/ 12 w 12" name="T16"/>
                  <a:gd fmla="*/ 2 h 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0" w="12">
                    <a:moveTo>
                      <a:pt x="12" y="2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2" name="Freeform 1626"/>
              <p:cNvSpPr/>
              <p:nvPr/>
            </p:nvSpPr>
            <p:spPr bwMode="auto">
              <a:xfrm>
                <a:off x="1279525" y="2974975"/>
                <a:ext cx="85725" cy="107950"/>
              </a:xfrm>
              <a:custGeom>
                <a:gdLst>
                  <a:gd fmla="*/ 28 w 54" name="T0"/>
                  <a:gd fmla="*/ 68 h 68" name="T1"/>
                  <a:gd fmla="*/ 28 w 54" name="T2"/>
                  <a:gd fmla="*/ 68 h 68" name="T3"/>
                  <a:gd fmla="*/ 32 w 54" name="T4"/>
                  <a:gd fmla="*/ 64 h 68" name="T5"/>
                  <a:gd fmla="*/ 32 w 54" name="T6"/>
                  <a:gd fmla="*/ 58 h 68" name="T7"/>
                  <a:gd fmla="*/ 36 w 54" name="T8"/>
                  <a:gd fmla="*/ 56 h 68" name="T9"/>
                  <a:gd fmla="*/ 38 w 54" name="T10"/>
                  <a:gd fmla="*/ 54 h 68" name="T11"/>
                  <a:gd fmla="*/ 38 w 54" name="T12"/>
                  <a:gd fmla="*/ 50 h 68" name="T13"/>
                  <a:gd fmla="*/ 38 w 54" name="T14"/>
                  <a:gd fmla="*/ 48 h 68" name="T15"/>
                  <a:gd fmla="*/ 42 w 54" name="T16"/>
                  <a:gd fmla="*/ 50 h 68" name="T17"/>
                  <a:gd fmla="*/ 46 w 54" name="T18"/>
                  <a:gd fmla="*/ 50 h 68" name="T19"/>
                  <a:gd fmla="*/ 52 w 54" name="T20"/>
                  <a:gd fmla="*/ 54 h 68" name="T21"/>
                  <a:gd fmla="*/ 54 w 54" name="T22"/>
                  <a:gd fmla="*/ 56 h 68" name="T23"/>
                  <a:gd fmla="*/ 46 w 54" name="T24"/>
                  <a:gd fmla="*/ 46 h 68" name="T25"/>
                  <a:gd fmla="*/ 44 w 54" name="T26"/>
                  <a:gd fmla="*/ 42 h 68" name="T27"/>
                  <a:gd fmla="*/ 42 w 54" name="T28"/>
                  <a:gd fmla="*/ 38 h 68" name="T29"/>
                  <a:gd fmla="*/ 42 w 54" name="T30"/>
                  <a:gd fmla="*/ 36 h 68" name="T31"/>
                  <a:gd fmla="*/ 42 w 54" name="T32"/>
                  <a:gd fmla="*/ 30 h 68" name="T33"/>
                  <a:gd fmla="*/ 38 w 54" name="T34"/>
                  <a:gd fmla="*/ 28 h 68" name="T35"/>
                  <a:gd fmla="*/ 36 w 54" name="T36"/>
                  <a:gd fmla="*/ 22 h 68" name="T37"/>
                  <a:gd fmla="*/ 36 w 54" name="T38"/>
                  <a:gd fmla="*/ 20 h 68" name="T39"/>
                  <a:gd fmla="*/ 36 w 54" name="T40"/>
                  <a:gd fmla="*/ 12 h 68" name="T41"/>
                  <a:gd fmla="*/ 32 w 54" name="T42"/>
                  <a:gd fmla="*/ 10 h 68" name="T43"/>
                  <a:gd fmla="*/ 24 w 54" name="T44"/>
                  <a:gd fmla="*/ 6 h 68" name="T45"/>
                  <a:gd fmla="*/ 18 w 54" name="T46"/>
                  <a:gd fmla="*/ 0 h 68" name="T47"/>
                  <a:gd fmla="*/ 14 w 54" name="T48"/>
                  <a:gd fmla="*/ 0 h 68" name="T49"/>
                  <a:gd fmla="*/ 8 w 54" name="T50"/>
                  <a:gd fmla="*/ 0 h 68" name="T51"/>
                  <a:gd fmla="*/ 4 w 54" name="T52"/>
                  <a:gd fmla="*/ 0 h 68" name="T53"/>
                  <a:gd fmla="*/ 0 w 54" name="T54"/>
                  <a:gd fmla="*/ 2 h 68" name="T55"/>
                  <a:gd fmla="*/ 0 w 54" name="T56"/>
                  <a:gd fmla="*/ 6 h 68" name="T57"/>
                  <a:gd fmla="*/ 6 w 54" name="T58"/>
                  <a:gd fmla="*/ 8 h 68" name="T59"/>
                  <a:gd fmla="*/ 10 w 54" name="T60"/>
                  <a:gd fmla="*/ 16 h 68" name="T61"/>
                  <a:gd fmla="*/ 14 w 54" name="T62"/>
                  <a:gd fmla="*/ 20 h 68" name="T63"/>
                  <a:gd fmla="*/ 16 w 54" name="T64"/>
                  <a:gd fmla="*/ 26 h 68" name="T65"/>
                  <a:gd fmla="*/ 22 w 54" name="T66"/>
                  <a:gd fmla="*/ 30 h 68" name="T67"/>
                  <a:gd fmla="*/ 24 w 54" name="T68"/>
                  <a:gd fmla="*/ 36 h 68" name="T69"/>
                  <a:gd fmla="*/ 22 w 54" name="T70"/>
                  <a:gd fmla="*/ 40 h 68" name="T71"/>
                  <a:gd fmla="*/ 24 w 54" name="T72"/>
                  <a:gd fmla="*/ 42 h 68" name="T73"/>
                  <a:gd fmla="*/ 24 w 54" name="T74"/>
                  <a:gd fmla="*/ 46 h 68" name="T75"/>
                  <a:gd fmla="*/ 24 w 54" name="T76"/>
                  <a:gd fmla="*/ 50 h 68" name="T77"/>
                  <a:gd fmla="*/ 24 w 54" name="T78"/>
                  <a:gd fmla="*/ 56 h 68" name="T79"/>
                  <a:gd fmla="*/ 22 w 54" name="T80"/>
                  <a:gd fmla="*/ 58 h 68" name="T81"/>
                  <a:gd fmla="*/ 24 w 54" name="T82"/>
                  <a:gd fmla="*/ 58 h 68" name="T83"/>
                  <a:gd fmla="*/ 24 w 54" name="T84"/>
                  <a:gd fmla="*/ 60 h 68" name="T85"/>
                  <a:gd fmla="*/ 24 w 54" name="T86"/>
                  <a:gd fmla="*/ 64 h 68" name="T87"/>
                  <a:gd fmla="*/ 24 w 54" name="T88"/>
                  <a:gd fmla="*/ 66 h 68" name="T89"/>
                  <a:gd fmla="*/ 28 w 54" name="T90"/>
                  <a:gd fmla="*/ 68 h 68" name="T91"/>
                  <a:gd fmla="*/ 28 w 54" name="T92"/>
                  <a:gd fmla="*/ 68 h 68" name="T93"/>
                  <a:gd fmla="*/ 28 w 54" name="T94"/>
                  <a:gd fmla="*/ 68 h 68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68" w="54">
                    <a:moveTo>
                      <a:pt x="28" y="68"/>
                    </a:moveTo>
                    <a:lnTo>
                      <a:pt x="28" y="68"/>
                    </a:lnTo>
                    <a:lnTo>
                      <a:pt x="32" y="64"/>
                    </a:lnTo>
                    <a:lnTo>
                      <a:pt x="32" y="58"/>
                    </a:lnTo>
                    <a:lnTo>
                      <a:pt x="36" y="56"/>
                    </a:lnTo>
                    <a:lnTo>
                      <a:pt x="38" y="54"/>
                    </a:lnTo>
                    <a:lnTo>
                      <a:pt x="38" y="50"/>
                    </a:lnTo>
                    <a:lnTo>
                      <a:pt x="38" y="48"/>
                    </a:lnTo>
                    <a:lnTo>
                      <a:pt x="42" y="50"/>
                    </a:lnTo>
                    <a:lnTo>
                      <a:pt x="46" y="50"/>
                    </a:lnTo>
                    <a:lnTo>
                      <a:pt x="52" y="54"/>
                    </a:lnTo>
                    <a:lnTo>
                      <a:pt x="54" y="56"/>
                    </a:lnTo>
                    <a:lnTo>
                      <a:pt x="46" y="46"/>
                    </a:lnTo>
                    <a:lnTo>
                      <a:pt x="44" y="42"/>
                    </a:lnTo>
                    <a:lnTo>
                      <a:pt x="42" y="38"/>
                    </a:lnTo>
                    <a:lnTo>
                      <a:pt x="42" y="36"/>
                    </a:lnTo>
                    <a:lnTo>
                      <a:pt x="42" y="30"/>
                    </a:lnTo>
                    <a:lnTo>
                      <a:pt x="38" y="28"/>
                    </a:lnTo>
                    <a:lnTo>
                      <a:pt x="36" y="22"/>
                    </a:lnTo>
                    <a:lnTo>
                      <a:pt x="36" y="20"/>
                    </a:lnTo>
                    <a:lnTo>
                      <a:pt x="36" y="12"/>
                    </a:lnTo>
                    <a:lnTo>
                      <a:pt x="32" y="10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8"/>
                    </a:lnTo>
                    <a:lnTo>
                      <a:pt x="10" y="16"/>
                    </a:lnTo>
                    <a:lnTo>
                      <a:pt x="14" y="20"/>
                    </a:lnTo>
                    <a:lnTo>
                      <a:pt x="16" y="26"/>
                    </a:lnTo>
                    <a:lnTo>
                      <a:pt x="22" y="30"/>
                    </a:lnTo>
                    <a:lnTo>
                      <a:pt x="24" y="36"/>
                    </a:lnTo>
                    <a:lnTo>
                      <a:pt x="22" y="40"/>
                    </a:lnTo>
                    <a:lnTo>
                      <a:pt x="24" y="42"/>
                    </a:lnTo>
                    <a:lnTo>
                      <a:pt x="24" y="46"/>
                    </a:lnTo>
                    <a:lnTo>
                      <a:pt x="24" y="50"/>
                    </a:lnTo>
                    <a:lnTo>
                      <a:pt x="24" y="56"/>
                    </a:lnTo>
                    <a:lnTo>
                      <a:pt x="22" y="58"/>
                    </a:lnTo>
                    <a:lnTo>
                      <a:pt x="24" y="58"/>
                    </a:lnTo>
                    <a:lnTo>
                      <a:pt x="24" y="60"/>
                    </a:lnTo>
                    <a:lnTo>
                      <a:pt x="24" y="64"/>
                    </a:lnTo>
                    <a:lnTo>
                      <a:pt x="24" y="66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28" y="6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3" name="Freeform 1627"/>
              <p:cNvSpPr/>
              <p:nvPr/>
            </p:nvSpPr>
            <p:spPr bwMode="auto">
              <a:xfrm>
                <a:off x="1968500" y="5032375"/>
                <a:ext cx="12700" cy="22225"/>
              </a:xfrm>
              <a:custGeom>
                <a:gdLst>
                  <a:gd fmla="*/ 6 w 8" name="T0"/>
                  <a:gd fmla="*/ 0 h 14" name="T1"/>
                  <a:gd fmla="*/ 6 w 8" name="T2"/>
                  <a:gd fmla="*/ 0 h 14" name="T3"/>
                  <a:gd fmla="*/ 0 w 8" name="T4"/>
                  <a:gd fmla="*/ 2 h 14" name="T5"/>
                  <a:gd fmla="*/ 0 w 8" name="T6"/>
                  <a:gd fmla="*/ 8 h 14" name="T7"/>
                  <a:gd fmla="*/ 4 w 8" name="T8"/>
                  <a:gd fmla="*/ 10 h 14" name="T9"/>
                  <a:gd fmla="*/ 6 w 8" name="T10"/>
                  <a:gd fmla="*/ 14 h 14" name="T11"/>
                  <a:gd fmla="*/ 8 w 8" name="T12"/>
                  <a:gd fmla="*/ 8 h 14" name="T13"/>
                  <a:gd fmla="*/ 8 w 8" name="T14"/>
                  <a:gd fmla="*/ 2 h 14" name="T15"/>
                  <a:gd fmla="*/ 8 w 8" name="T16"/>
                  <a:gd fmla="*/ 0 h 14" name="T17"/>
                  <a:gd fmla="*/ 6 w 8" name="T18"/>
                  <a:gd fmla="*/ 0 h 14" name="T19"/>
                  <a:gd fmla="*/ 6 w 8" name="T20"/>
                  <a:gd fmla="*/ 0 h 14" name="T21"/>
                  <a:gd fmla="*/ 6 w 8" name="T22"/>
                  <a:gd fmla="*/ 0 h 14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4" w="8">
                    <a:moveTo>
                      <a:pt x="6" y="0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6" y="14"/>
                    </a:lnTo>
                    <a:lnTo>
                      <a:pt x="8" y="8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4" name="Freeform 1628"/>
              <p:cNvSpPr/>
              <p:nvPr/>
            </p:nvSpPr>
            <p:spPr bwMode="auto">
              <a:xfrm>
                <a:off x="269875" y="3660775"/>
                <a:ext cx="282575" cy="352425"/>
              </a:xfrm>
              <a:custGeom>
                <a:gdLst>
                  <a:gd fmla="*/ 0 w 178" name="T0"/>
                  <a:gd fmla="*/ 112 h 222" name="T1"/>
                  <a:gd fmla="*/ 10 w 178" name="T2"/>
                  <a:gd fmla="*/ 126 h 222" name="T3"/>
                  <a:gd fmla="*/ 6 w 178" name="T4"/>
                  <a:gd fmla="*/ 144 h 222" name="T5"/>
                  <a:gd fmla="*/ 12 w 178" name="T6"/>
                  <a:gd fmla="*/ 180 h 222" name="T7"/>
                  <a:gd fmla="*/ 14 w 178" name="T8"/>
                  <a:gd fmla="*/ 192 h 222" name="T9"/>
                  <a:gd fmla="*/ 22 w 178" name="T10"/>
                  <a:gd fmla="*/ 186 h 222" name="T11"/>
                  <a:gd fmla="*/ 34 w 178" name="T12"/>
                  <a:gd fmla="*/ 186 h 222" name="T13"/>
                  <a:gd fmla="*/ 42 w 178" name="T14"/>
                  <a:gd fmla="*/ 190 h 222" name="T15"/>
                  <a:gd fmla="*/ 48 w 178" name="T16"/>
                  <a:gd fmla="*/ 194 h 222" name="T17"/>
                  <a:gd fmla="*/ 50 w 178" name="T18"/>
                  <a:gd fmla="*/ 202 h 222" name="T19"/>
                  <a:gd fmla="*/ 56 w 178" name="T20"/>
                  <a:gd fmla="*/ 204 h 222" name="T21"/>
                  <a:gd fmla="*/ 58 w 178" name="T22"/>
                  <a:gd fmla="*/ 212 h 222" name="T23"/>
                  <a:gd fmla="*/ 64 w 178" name="T24"/>
                  <a:gd fmla="*/ 216 h 222" name="T25"/>
                  <a:gd fmla="*/ 68 w 178" name="T26"/>
                  <a:gd fmla="*/ 218 h 222" name="T27"/>
                  <a:gd fmla="*/ 74 w 178" name="T28"/>
                  <a:gd fmla="*/ 222 h 222" name="T29"/>
                  <a:gd fmla="*/ 78 w 178" name="T30"/>
                  <a:gd fmla="*/ 220 h 222" name="T31"/>
                  <a:gd fmla="*/ 78 w 178" name="T32"/>
                  <a:gd fmla="*/ 212 h 222" name="T33"/>
                  <a:gd fmla="*/ 82 w 178" name="T34"/>
                  <a:gd fmla="*/ 204 h 222" name="T35"/>
                  <a:gd fmla="*/ 96 w 178" name="T36"/>
                  <a:gd fmla="*/ 208 h 222" name="T37"/>
                  <a:gd fmla="*/ 102 w 178" name="T38"/>
                  <a:gd fmla="*/ 208 h 222" name="T39"/>
                  <a:gd fmla="*/ 104 w 178" name="T40"/>
                  <a:gd fmla="*/ 204 h 222" name="T41"/>
                  <a:gd fmla="*/ 104 w 178" name="T42"/>
                  <a:gd fmla="*/ 198 h 222" name="T43"/>
                  <a:gd fmla="*/ 110 w 178" name="T44"/>
                  <a:gd fmla="*/ 202 h 222" name="T45"/>
                  <a:gd fmla="*/ 166 w 178" name="T46"/>
                  <a:gd fmla="*/ 192 h 222" name="T47"/>
                  <a:gd fmla="*/ 166 w 178" name="T48"/>
                  <a:gd fmla="*/ 186 h 222" name="T49"/>
                  <a:gd fmla="*/ 152 w 178" name="T50"/>
                  <a:gd fmla="*/ 38 h 222" name="T51"/>
                  <a:gd fmla="*/ 130 w 178" name="T52"/>
                  <a:gd fmla="*/ 0 h 222" name="T53"/>
                  <a:gd fmla="*/ 76 w 178" name="T54"/>
                  <a:gd fmla="*/ 28 h 222" name="T55"/>
                  <a:gd fmla="*/ 66 w 178" name="T56"/>
                  <a:gd fmla="*/ 70 h 222" name="T57"/>
                  <a:gd fmla="*/ 58 w 178" name="T58"/>
                  <a:gd fmla="*/ 74 h 222" name="T59"/>
                  <a:gd fmla="*/ 58 w 178" name="T60"/>
                  <a:gd fmla="*/ 108 h 222" name="T61"/>
                  <a:gd fmla="*/ 0 w 178" name="T62"/>
                  <a:gd fmla="*/ 112 h 222" name="T63"/>
                  <a:gd fmla="*/ 0 w 178" name="T64"/>
                  <a:gd fmla="*/ 112 h 222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221" w="178">
                    <a:moveTo>
                      <a:pt x="0" y="112"/>
                    </a:moveTo>
                    <a:lnTo>
                      <a:pt x="0" y="112"/>
                    </a:lnTo>
                    <a:lnTo>
                      <a:pt x="4" y="118"/>
                    </a:lnTo>
                    <a:lnTo>
                      <a:pt x="10" y="126"/>
                    </a:lnTo>
                    <a:lnTo>
                      <a:pt x="6" y="136"/>
                    </a:lnTo>
                    <a:lnTo>
                      <a:pt x="6" y="144"/>
                    </a:lnTo>
                    <a:lnTo>
                      <a:pt x="12" y="170"/>
                    </a:lnTo>
                    <a:lnTo>
                      <a:pt x="12" y="180"/>
                    </a:lnTo>
                    <a:lnTo>
                      <a:pt x="10" y="194"/>
                    </a:lnTo>
                    <a:lnTo>
                      <a:pt x="14" y="192"/>
                    </a:lnTo>
                    <a:lnTo>
                      <a:pt x="20" y="186"/>
                    </a:lnTo>
                    <a:lnTo>
                      <a:pt x="22" y="186"/>
                    </a:lnTo>
                    <a:lnTo>
                      <a:pt x="28" y="186"/>
                    </a:lnTo>
                    <a:lnTo>
                      <a:pt x="34" y="186"/>
                    </a:lnTo>
                    <a:lnTo>
                      <a:pt x="40" y="186"/>
                    </a:lnTo>
                    <a:lnTo>
                      <a:pt x="42" y="190"/>
                    </a:lnTo>
                    <a:lnTo>
                      <a:pt x="46" y="192"/>
                    </a:lnTo>
                    <a:lnTo>
                      <a:pt x="48" y="194"/>
                    </a:lnTo>
                    <a:lnTo>
                      <a:pt x="48" y="200"/>
                    </a:lnTo>
                    <a:lnTo>
                      <a:pt x="50" y="202"/>
                    </a:lnTo>
                    <a:lnTo>
                      <a:pt x="52" y="204"/>
                    </a:lnTo>
                    <a:lnTo>
                      <a:pt x="56" y="204"/>
                    </a:lnTo>
                    <a:lnTo>
                      <a:pt x="58" y="208"/>
                    </a:lnTo>
                    <a:lnTo>
                      <a:pt x="58" y="212"/>
                    </a:lnTo>
                    <a:lnTo>
                      <a:pt x="60" y="216"/>
                    </a:lnTo>
                    <a:lnTo>
                      <a:pt x="64" y="216"/>
                    </a:lnTo>
                    <a:lnTo>
                      <a:pt x="66" y="216"/>
                    </a:lnTo>
                    <a:lnTo>
                      <a:pt x="68" y="218"/>
                    </a:lnTo>
                    <a:lnTo>
                      <a:pt x="70" y="222"/>
                    </a:lnTo>
                    <a:lnTo>
                      <a:pt x="74" y="222"/>
                    </a:lnTo>
                    <a:lnTo>
                      <a:pt x="76" y="220"/>
                    </a:lnTo>
                    <a:lnTo>
                      <a:pt x="78" y="220"/>
                    </a:lnTo>
                    <a:lnTo>
                      <a:pt x="78" y="218"/>
                    </a:lnTo>
                    <a:lnTo>
                      <a:pt x="78" y="212"/>
                    </a:lnTo>
                    <a:lnTo>
                      <a:pt x="78" y="208"/>
                    </a:lnTo>
                    <a:lnTo>
                      <a:pt x="82" y="204"/>
                    </a:lnTo>
                    <a:lnTo>
                      <a:pt x="92" y="208"/>
                    </a:lnTo>
                    <a:lnTo>
                      <a:pt x="96" y="208"/>
                    </a:lnTo>
                    <a:lnTo>
                      <a:pt x="100" y="208"/>
                    </a:lnTo>
                    <a:lnTo>
                      <a:pt x="102" y="208"/>
                    </a:lnTo>
                    <a:lnTo>
                      <a:pt x="104" y="208"/>
                    </a:lnTo>
                    <a:lnTo>
                      <a:pt x="104" y="204"/>
                    </a:lnTo>
                    <a:lnTo>
                      <a:pt x="102" y="200"/>
                    </a:lnTo>
                    <a:lnTo>
                      <a:pt x="104" y="198"/>
                    </a:lnTo>
                    <a:lnTo>
                      <a:pt x="106" y="200"/>
                    </a:lnTo>
                    <a:lnTo>
                      <a:pt x="110" y="202"/>
                    </a:lnTo>
                    <a:lnTo>
                      <a:pt x="164" y="200"/>
                    </a:lnTo>
                    <a:lnTo>
                      <a:pt x="166" y="192"/>
                    </a:lnTo>
                    <a:lnTo>
                      <a:pt x="166" y="190"/>
                    </a:lnTo>
                    <a:lnTo>
                      <a:pt x="166" y="186"/>
                    </a:lnTo>
                    <a:lnTo>
                      <a:pt x="164" y="186"/>
                    </a:lnTo>
                    <a:lnTo>
                      <a:pt x="152" y="38"/>
                    </a:lnTo>
                    <a:lnTo>
                      <a:pt x="178" y="38"/>
                    </a:lnTo>
                    <a:lnTo>
                      <a:pt x="130" y="0"/>
                    </a:lnTo>
                    <a:lnTo>
                      <a:pt x="130" y="28"/>
                    </a:lnTo>
                    <a:lnTo>
                      <a:pt x="76" y="28"/>
                    </a:lnTo>
                    <a:lnTo>
                      <a:pt x="74" y="66"/>
                    </a:lnTo>
                    <a:lnTo>
                      <a:pt x="66" y="70"/>
                    </a:lnTo>
                    <a:lnTo>
                      <a:pt x="60" y="72"/>
                    </a:lnTo>
                    <a:lnTo>
                      <a:pt x="58" y="74"/>
                    </a:lnTo>
                    <a:lnTo>
                      <a:pt x="58" y="80"/>
                    </a:lnTo>
                    <a:lnTo>
                      <a:pt x="58" y="108"/>
                    </a:lnTo>
                    <a:lnTo>
                      <a:pt x="4" y="108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5" name="Freeform 1629"/>
              <p:cNvSpPr/>
              <p:nvPr/>
            </p:nvSpPr>
            <p:spPr bwMode="auto">
              <a:xfrm>
                <a:off x="377825" y="3721100"/>
                <a:ext cx="381000" cy="447675"/>
              </a:xfrm>
              <a:custGeom>
                <a:gdLst>
                  <a:gd fmla="*/ 74 w 240" name="T0"/>
                  <a:gd fmla="*/ 278 h 282" name="T1"/>
                  <a:gd fmla="*/ 78 w 240" name="T2"/>
                  <a:gd fmla="*/ 272 h 282" name="T3"/>
                  <a:gd fmla="*/ 86 w 240" name="T4"/>
                  <a:gd fmla="*/ 276 h 282" name="T5"/>
                  <a:gd fmla="*/ 92 w 240" name="T6"/>
                  <a:gd fmla="*/ 270 h 282" name="T7"/>
                  <a:gd fmla="*/ 94 w 240" name="T8"/>
                  <a:gd fmla="*/ 258 h 282" name="T9"/>
                  <a:gd fmla="*/ 100 w 240" name="T10"/>
                  <a:gd fmla="*/ 250 h 282" name="T11"/>
                  <a:gd fmla="*/ 100 w 240" name="T12"/>
                  <a:gd fmla="*/ 240 h 282" name="T13"/>
                  <a:gd fmla="*/ 104 w 240" name="T14"/>
                  <a:gd fmla="*/ 228 h 282" name="T15"/>
                  <a:gd fmla="*/ 112 w 240" name="T16"/>
                  <a:gd fmla="*/ 218 h 282" name="T17"/>
                  <a:gd fmla="*/ 124 w 240" name="T18"/>
                  <a:gd fmla="*/ 208 h 282" name="T19"/>
                  <a:gd fmla="*/ 136 w 240" name="T20"/>
                  <a:gd fmla="*/ 200 h 282" name="T21"/>
                  <a:gd fmla="*/ 146 w 240" name="T22"/>
                  <a:gd fmla="*/ 188 h 282" name="T23"/>
                  <a:gd fmla="*/ 150 w 240" name="T24"/>
                  <a:gd fmla="*/ 178 h 282" name="T25"/>
                  <a:gd fmla="*/ 160 w 240" name="T26"/>
                  <a:gd fmla="*/ 172 h 282" name="T27"/>
                  <a:gd fmla="*/ 166 w 240" name="T28"/>
                  <a:gd fmla="*/ 170 h 282" name="T29"/>
                  <a:gd fmla="*/ 176 w 240" name="T30"/>
                  <a:gd fmla="*/ 174 h 282" name="T31"/>
                  <a:gd fmla="*/ 184 w 240" name="T32"/>
                  <a:gd fmla="*/ 172 h 282" name="T33"/>
                  <a:gd fmla="*/ 204 w 240" name="T34"/>
                  <a:gd fmla="*/ 170 h 282" name="T35"/>
                  <a:gd fmla="*/ 232 w 240" name="T36"/>
                  <a:gd fmla="*/ 162 h 282" name="T37"/>
                  <a:gd fmla="*/ 240 w 240" name="T38"/>
                  <a:gd fmla="*/ 146 h 282" name="T39"/>
                  <a:gd fmla="*/ 224 w 240" name="T40"/>
                  <a:gd fmla="*/ 108 h 282" name="T41"/>
                  <a:gd fmla="*/ 222 w 240" name="T42"/>
                  <a:gd fmla="*/ 98 h 282" name="T43"/>
                  <a:gd fmla="*/ 222 w 240" name="T44"/>
                  <a:gd fmla="*/ 88 h 282" name="T45"/>
                  <a:gd fmla="*/ 212 w 240" name="T46"/>
                  <a:gd fmla="*/ 80 h 282" name="T47"/>
                  <a:gd fmla="*/ 202 w 240" name="T48"/>
                  <a:gd fmla="*/ 70 h 282" name="T49"/>
                  <a:gd fmla="*/ 94 w 240" name="T50"/>
                  <a:gd fmla="*/ 150 h 282" name="T51"/>
                  <a:gd fmla="*/ 96 w 240" name="T52"/>
                  <a:gd fmla="*/ 154 h 282" name="T53"/>
                  <a:gd fmla="*/ 38 w 240" name="T54"/>
                  <a:gd fmla="*/ 162 h 282" name="T55"/>
                  <a:gd fmla="*/ 36 w 240" name="T56"/>
                  <a:gd fmla="*/ 168 h 282" name="T57"/>
                  <a:gd fmla="*/ 30 w 240" name="T58"/>
                  <a:gd fmla="*/ 170 h 282" name="T59"/>
                  <a:gd fmla="*/ 12 w 240" name="T60"/>
                  <a:gd fmla="*/ 168 h 282" name="T61"/>
                  <a:gd fmla="*/ 10 w 240" name="T62"/>
                  <a:gd fmla="*/ 180 h 282" name="T63"/>
                  <a:gd fmla="*/ 4 w 240" name="T64"/>
                  <a:gd fmla="*/ 186 h 282" name="T65"/>
                  <a:gd fmla="*/ 2 w 240" name="T66"/>
                  <a:gd fmla="*/ 192 h 282" name="T67"/>
                  <a:gd fmla="*/ 0 w 240" name="T68"/>
                  <a:gd fmla="*/ 206 h 282" name="T69"/>
                  <a:gd fmla="*/ 4 w 240" name="T70"/>
                  <a:gd fmla="*/ 216 h 282" name="T71"/>
                  <a:gd fmla="*/ 10 w 240" name="T72"/>
                  <a:gd fmla="*/ 234 h 282" name="T73"/>
                  <a:gd fmla="*/ 18 w 240" name="T74"/>
                  <a:gd fmla="*/ 234 h 282" name="T75"/>
                  <a:gd fmla="*/ 28 w 240" name="T76"/>
                  <a:gd fmla="*/ 234 h 282" name="T77"/>
                  <a:gd fmla="*/ 32 w 240" name="T78"/>
                  <a:gd fmla="*/ 234 h 282" name="T79"/>
                  <a:gd fmla="*/ 42 w 240" name="T80"/>
                  <a:gd fmla="*/ 242 h 282" name="T81"/>
                  <a:gd fmla="*/ 40 w 240" name="T82"/>
                  <a:gd fmla="*/ 252 h 282" name="T83"/>
                  <a:gd fmla="*/ 48 w 240" name="T84"/>
                  <a:gd fmla="*/ 262 h 282" name="T85"/>
                  <a:gd fmla="*/ 42 w 240" name="T86"/>
                  <a:gd fmla="*/ 270 h 282" name="T87"/>
                  <a:gd fmla="*/ 50 w 240" name="T88"/>
                  <a:gd fmla="*/ 272 h 282" name="T89"/>
                  <a:gd fmla="*/ 58 w 240" name="T90"/>
                  <a:gd fmla="*/ 280 h 282" name="T91"/>
                  <a:gd fmla="*/ 68 w 240" name="T92"/>
                  <a:gd fmla="*/ 282 h 282" name="T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b="b" l="0" r="r" t="0"/>
                <a:pathLst>
                  <a:path h="282" w="240">
                    <a:moveTo>
                      <a:pt x="68" y="282"/>
                    </a:moveTo>
                    <a:lnTo>
                      <a:pt x="68" y="282"/>
                    </a:lnTo>
                    <a:lnTo>
                      <a:pt x="74" y="278"/>
                    </a:lnTo>
                    <a:lnTo>
                      <a:pt x="76" y="278"/>
                    </a:lnTo>
                    <a:lnTo>
                      <a:pt x="76" y="280"/>
                    </a:lnTo>
                    <a:lnTo>
                      <a:pt x="78" y="272"/>
                    </a:lnTo>
                    <a:lnTo>
                      <a:pt x="84" y="270"/>
                    </a:lnTo>
                    <a:lnTo>
                      <a:pt x="84" y="272"/>
                    </a:lnTo>
                    <a:lnTo>
                      <a:pt x="86" y="276"/>
                    </a:lnTo>
                    <a:lnTo>
                      <a:pt x="88" y="276"/>
                    </a:lnTo>
                    <a:lnTo>
                      <a:pt x="92" y="272"/>
                    </a:lnTo>
                    <a:lnTo>
                      <a:pt x="92" y="270"/>
                    </a:lnTo>
                    <a:lnTo>
                      <a:pt x="94" y="268"/>
                    </a:lnTo>
                    <a:lnTo>
                      <a:pt x="96" y="262"/>
                    </a:lnTo>
                    <a:lnTo>
                      <a:pt x="94" y="258"/>
                    </a:lnTo>
                    <a:lnTo>
                      <a:pt x="96" y="252"/>
                    </a:lnTo>
                    <a:lnTo>
                      <a:pt x="96" y="250"/>
                    </a:lnTo>
                    <a:lnTo>
                      <a:pt x="100" y="250"/>
                    </a:lnTo>
                    <a:lnTo>
                      <a:pt x="100" y="246"/>
                    </a:lnTo>
                    <a:lnTo>
                      <a:pt x="100" y="242"/>
                    </a:lnTo>
                    <a:lnTo>
                      <a:pt x="100" y="240"/>
                    </a:lnTo>
                    <a:lnTo>
                      <a:pt x="100" y="236"/>
                    </a:lnTo>
                    <a:lnTo>
                      <a:pt x="102" y="234"/>
                    </a:lnTo>
                    <a:lnTo>
                      <a:pt x="104" y="228"/>
                    </a:lnTo>
                    <a:lnTo>
                      <a:pt x="110" y="228"/>
                    </a:lnTo>
                    <a:lnTo>
                      <a:pt x="110" y="232"/>
                    </a:lnTo>
                    <a:lnTo>
                      <a:pt x="112" y="218"/>
                    </a:lnTo>
                    <a:lnTo>
                      <a:pt x="114" y="214"/>
                    </a:lnTo>
                    <a:lnTo>
                      <a:pt x="118" y="210"/>
                    </a:lnTo>
                    <a:lnTo>
                      <a:pt x="124" y="208"/>
                    </a:lnTo>
                    <a:lnTo>
                      <a:pt x="130" y="208"/>
                    </a:lnTo>
                    <a:lnTo>
                      <a:pt x="132" y="206"/>
                    </a:lnTo>
                    <a:lnTo>
                      <a:pt x="136" y="200"/>
                    </a:lnTo>
                    <a:lnTo>
                      <a:pt x="136" y="196"/>
                    </a:lnTo>
                    <a:lnTo>
                      <a:pt x="140" y="192"/>
                    </a:lnTo>
                    <a:lnTo>
                      <a:pt x="146" y="188"/>
                    </a:lnTo>
                    <a:lnTo>
                      <a:pt x="148" y="188"/>
                    </a:lnTo>
                    <a:lnTo>
                      <a:pt x="148" y="180"/>
                    </a:lnTo>
                    <a:lnTo>
                      <a:pt x="150" y="178"/>
                    </a:lnTo>
                    <a:lnTo>
                      <a:pt x="154" y="178"/>
                    </a:lnTo>
                    <a:lnTo>
                      <a:pt x="158" y="174"/>
                    </a:lnTo>
                    <a:lnTo>
                      <a:pt x="160" y="172"/>
                    </a:lnTo>
                    <a:lnTo>
                      <a:pt x="164" y="168"/>
                    </a:lnTo>
                    <a:lnTo>
                      <a:pt x="166" y="168"/>
                    </a:lnTo>
                    <a:lnTo>
                      <a:pt x="166" y="170"/>
                    </a:lnTo>
                    <a:lnTo>
                      <a:pt x="168" y="170"/>
                    </a:lnTo>
                    <a:lnTo>
                      <a:pt x="172" y="170"/>
                    </a:lnTo>
                    <a:lnTo>
                      <a:pt x="176" y="174"/>
                    </a:lnTo>
                    <a:lnTo>
                      <a:pt x="178" y="174"/>
                    </a:lnTo>
                    <a:lnTo>
                      <a:pt x="182" y="172"/>
                    </a:lnTo>
                    <a:lnTo>
                      <a:pt x="184" y="172"/>
                    </a:lnTo>
                    <a:lnTo>
                      <a:pt x="188" y="172"/>
                    </a:lnTo>
                    <a:lnTo>
                      <a:pt x="196" y="170"/>
                    </a:lnTo>
                    <a:lnTo>
                      <a:pt x="204" y="170"/>
                    </a:lnTo>
                    <a:lnTo>
                      <a:pt x="214" y="164"/>
                    </a:lnTo>
                    <a:lnTo>
                      <a:pt x="222" y="162"/>
                    </a:lnTo>
                    <a:lnTo>
                      <a:pt x="232" y="162"/>
                    </a:lnTo>
                    <a:lnTo>
                      <a:pt x="232" y="156"/>
                    </a:lnTo>
                    <a:lnTo>
                      <a:pt x="236" y="150"/>
                    </a:lnTo>
                    <a:lnTo>
                      <a:pt x="240" y="146"/>
                    </a:lnTo>
                    <a:lnTo>
                      <a:pt x="238" y="106"/>
                    </a:lnTo>
                    <a:lnTo>
                      <a:pt x="230" y="106"/>
                    </a:lnTo>
                    <a:lnTo>
                      <a:pt x="224" y="108"/>
                    </a:lnTo>
                    <a:lnTo>
                      <a:pt x="222" y="108"/>
                    </a:lnTo>
                    <a:lnTo>
                      <a:pt x="222" y="104"/>
                    </a:lnTo>
                    <a:lnTo>
                      <a:pt x="222" y="98"/>
                    </a:lnTo>
                    <a:lnTo>
                      <a:pt x="220" y="96"/>
                    </a:lnTo>
                    <a:lnTo>
                      <a:pt x="222" y="90"/>
                    </a:lnTo>
                    <a:lnTo>
                      <a:pt x="222" y="88"/>
                    </a:lnTo>
                    <a:lnTo>
                      <a:pt x="220" y="86"/>
                    </a:lnTo>
                    <a:lnTo>
                      <a:pt x="218" y="82"/>
                    </a:lnTo>
                    <a:lnTo>
                      <a:pt x="212" y="80"/>
                    </a:lnTo>
                    <a:lnTo>
                      <a:pt x="206" y="78"/>
                    </a:lnTo>
                    <a:lnTo>
                      <a:pt x="202" y="72"/>
                    </a:lnTo>
                    <a:lnTo>
                      <a:pt x="202" y="70"/>
                    </a:lnTo>
                    <a:lnTo>
                      <a:pt x="110" y="0"/>
                    </a:lnTo>
                    <a:lnTo>
                      <a:pt x="84" y="0"/>
                    </a:lnTo>
                    <a:lnTo>
                      <a:pt x="94" y="150"/>
                    </a:lnTo>
                    <a:lnTo>
                      <a:pt x="96" y="150"/>
                    </a:lnTo>
                    <a:lnTo>
                      <a:pt x="96" y="152"/>
                    </a:lnTo>
                    <a:lnTo>
                      <a:pt x="96" y="154"/>
                    </a:lnTo>
                    <a:lnTo>
                      <a:pt x="94" y="162"/>
                    </a:lnTo>
                    <a:lnTo>
                      <a:pt x="40" y="164"/>
                    </a:lnTo>
                    <a:lnTo>
                      <a:pt x="38" y="162"/>
                    </a:lnTo>
                    <a:lnTo>
                      <a:pt x="36" y="160"/>
                    </a:lnTo>
                    <a:lnTo>
                      <a:pt x="32" y="162"/>
                    </a:lnTo>
                    <a:lnTo>
                      <a:pt x="36" y="168"/>
                    </a:lnTo>
                    <a:lnTo>
                      <a:pt x="36" y="170"/>
                    </a:lnTo>
                    <a:lnTo>
                      <a:pt x="32" y="170"/>
                    </a:lnTo>
                    <a:lnTo>
                      <a:pt x="30" y="170"/>
                    </a:lnTo>
                    <a:lnTo>
                      <a:pt x="28" y="170"/>
                    </a:lnTo>
                    <a:lnTo>
                      <a:pt x="22" y="170"/>
                    </a:lnTo>
                    <a:lnTo>
                      <a:pt x="12" y="168"/>
                    </a:lnTo>
                    <a:lnTo>
                      <a:pt x="10" y="170"/>
                    </a:lnTo>
                    <a:lnTo>
                      <a:pt x="10" y="174"/>
                    </a:lnTo>
                    <a:lnTo>
                      <a:pt x="10" y="180"/>
                    </a:lnTo>
                    <a:lnTo>
                      <a:pt x="10" y="182"/>
                    </a:lnTo>
                    <a:lnTo>
                      <a:pt x="6" y="182"/>
                    </a:lnTo>
                    <a:lnTo>
                      <a:pt x="4" y="186"/>
                    </a:lnTo>
                    <a:lnTo>
                      <a:pt x="2" y="186"/>
                    </a:lnTo>
                    <a:lnTo>
                      <a:pt x="2" y="188"/>
                    </a:lnTo>
                    <a:lnTo>
                      <a:pt x="2" y="192"/>
                    </a:lnTo>
                    <a:lnTo>
                      <a:pt x="2" y="196"/>
                    </a:lnTo>
                    <a:lnTo>
                      <a:pt x="2" y="200"/>
                    </a:lnTo>
                    <a:lnTo>
                      <a:pt x="0" y="206"/>
                    </a:lnTo>
                    <a:lnTo>
                      <a:pt x="0" y="208"/>
                    </a:lnTo>
                    <a:lnTo>
                      <a:pt x="2" y="214"/>
                    </a:lnTo>
                    <a:lnTo>
                      <a:pt x="4" y="216"/>
                    </a:lnTo>
                    <a:lnTo>
                      <a:pt x="6" y="218"/>
                    </a:lnTo>
                    <a:lnTo>
                      <a:pt x="10" y="228"/>
                    </a:lnTo>
                    <a:lnTo>
                      <a:pt x="10" y="234"/>
                    </a:lnTo>
                    <a:lnTo>
                      <a:pt x="12" y="234"/>
                    </a:lnTo>
                    <a:lnTo>
                      <a:pt x="14" y="234"/>
                    </a:lnTo>
                    <a:lnTo>
                      <a:pt x="18" y="234"/>
                    </a:lnTo>
                    <a:lnTo>
                      <a:pt x="22" y="234"/>
                    </a:lnTo>
                    <a:lnTo>
                      <a:pt x="24" y="236"/>
                    </a:lnTo>
                    <a:lnTo>
                      <a:pt x="28" y="234"/>
                    </a:lnTo>
                    <a:lnTo>
                      <a:pt x="28" y="232"/>
                    </a:lnTo>
                    <a:lnTo>
                      <a:pt x="30" y="234"/>
                    </a:lnTo>
                    <a:lnTo>
                      <a:pt x="32" y="234"/>
                    </a:lnTo>
                    <a:lnTo>
                      <a:pt x="36" y="234"/>
                    </a:lnTo>
                    <a:lnTo>
                      <a:pt x="40" y="234"/>
                    </a:lnTo>
                    <a:lnTo>
                      <a:pt x="42" y="242"/>
                    </a:lnTo>
                    <a:lnTo>
                      <a:pt x="42" y="250"/>
                    </a:lnTo>
                    <a:lnTo>
                      <a:pt x="40" y="250"/>
                    </a:lnTo>
                    <a:lnTo>
                      <a:pt x="40" y="252"/>
                    </a:lnTo>
                    <a:lnTo>
                      <a:pt x="46" y="254"/>
                    </a:lnTo>
                    <a:lnTo>
                      <a:pt x="46" y="260"/>
                    </a:lnTo>
                    <a:lnTo>
                      <a:pt x="48" y="262"/>
                    </a:lnTo>
                    <a:lnTo>
                      <a:pt x="50" y="260"/>
                    </a:lnTo>
                    <a:lnTo>
                      <a:pt x="40" y="268"/>
                    </a:lnTo>
                    <a:lnTo>
                      <a:pt x="42" y="270"/>
                    </a:lnTo>
                    <a:lnTo>
                      <a:pt x="46" y="270"/>
                    </a:lnTo>
                    <a:lnTo>
                      <a:pt x="48" y="270"/>
                    </a:lnTo>
                    <a:lnTo>
                      <a:pt x="50" y="272"/>
                    </a:lnTo>
                    <a:lnTo>
                      <a:pt x="54" y="272"/>
                    </a:lnTo>
                    <a:lnTo>
                      <a:pt x="56" y="272"/>
                    </a:lnTo>
                    <a:lnTo>
                      <a:pt x="58" y="280"/>
                    </a:lnTo>
                    <a:lnTo>
                      <a:pt x="64" y="282"/>
                    </a:lnTo>
                    <a:lnTo>
                      <a:pt x="66" y="282"/>
                    </a:lnTo>
                    <a:lnTo>
                      <a:pt x="68" y="282"/>
                    </a:lnTo>
                    <a:lnTo>
                      <a:pt x="68" y="282"/>
                    </a:lnTo>
                    <a:lnTo>
                      <a:pt x="68" y="28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6" name="Freeform 1630"/>
              <p:cNvSpPr>
                <a:spLocks noEditPoints="1"/>
              </p:cNvSpPr>
              <p:nvPr/>
            </p:nvSpPr>
            <p:spPr bwMode="auto">
              <a:xfrm>
                <a:off x="2974975" y="4254500"/>
                <a:ext cx="425450" cy="171450"/>
              </a:xfrm>
              <a:custGeom>
                <a:gdLst>
                  <a:gd fmla="*/ 222 w 268" name="T0"/>
                  <a:gd fmla="*/ 50 h 108" name="T1"/>
                  <a:gd fmla="*/ 214 w 268" name="T2"/>
                  <a:gd fmla="*/ 46 h 108" name="T3"/>
                  <a:gd fmla="*/ 212 w 268" name="T4"/>
                  <a:gd fmla="*/ 54 h 108" name="T5"/>
                  <a:gd fmla="*/ 202 w 268" name="T6"/>
                  <a:gd fmla="*/ 50 h 108" name="T7"/>
                  <a:gd fmla="*/ 184 w 268" name="T8"/>
                  <a:gd fmla="*/ 72 h 108" name="T9"/>
                  <a:gd fmla="*/ 170 w 268" name="T10"/>
                  <a:gd fmla="*/ 72 h 108" name="T11"/>
                  <a:gd fmla="*/ 160 w 268" name="T12"/>
                  <a:gd fmla="*/ 78 h 108" name="T13"/>
                  <a:gd fmla="*/ 156 w 268" name="T14"/>
                  <a:gd fmla="*/ 102 h 108" name="T15"/>
                  <a:gd fmla="*/ 132 w 268" name="T16"/>
                  <a:gd fmla="*/ 96 h 108" name="T17"/>
                  <a:gd fmla="*/ 140 w 268" name="T18"/>
                  <a:gd fmla="*/ 106 h 108" name="T19"/>
                  <a:gd fmla="*/ 150 w 268" name="T20"/>
                  <a:gd fmla="*/ 108 h 108" name="T21"/>
                  <a:gd fmla="*/ 168 w 268" name="T22"/>
                  <a:gd fmla="*/ 106 h 108" name="T23"/>
                  <a:gd fmla="*/ 178 w 268" name="T24"/>
                  <a:gd fmla="*/ 102 h 108" name="T25"/>
                  <a:gd fmla="*/ 192 w 268" name="T26"/>
                  <a:gd fmla="*/ 104 h 108" name="T27"/>
                  <a:gd fmla="*/ 198 w 268" name="T28"/>
                  <a:gd fmla="*/ 96 h 108" name="T29"/>
                  <a:gd fmla="*/ 202 w 268" name="T30"/>
                  <a:gd fmla="*/ 84 h 108" name="T31"/>
                  <a:gd fmla="*/ 210 w 268" name="T32"/>
                  <a:gd fmla="*/ 78 h 108" name="T33"/>
                  <a:gd fmla="*/ 216 w 268" name="T34"/>
                  <a:gd fmla="*/ 68 h 108" name="T35"/>
                  <a:gd fmla="*/ 222 w 268" name="T36"/>
                  <a:gd fmla="*/ 52 h 108" name="T37"/>
                  <a:gd fmla="*/ 242 w 268" name="T38"/>
                  <a:gd fmla="*/ 54 h 108" name="T39"/>
                  <a:gd fmla="*/ 252 w 268" name="T40"/>
                  <a:gd fmla="*/ 50 h 108" name="T41"/>
                  <a:gd fmla="*/ 256 w 268" name="T42"/>
                  <a:gd fmla="*/ 42 h 108" name="T43"/>
                  <a:gd fmla="*/ 256 w 268" name="T44"/>
                  <a:gd fmla="*/ 36 h 108" name="T45"/>
                  <a:gd fmla="*/ 260 w 268" name="T46"/>
                  <a:gd fmla="*/ 40 h 108" name="T47"/>
                  <a:gd fmla="*/ 268 w 268" name="T48"/>
                  <a:gd fmla="*/ 34 h 108" name="T49"/>
                  <a:gd fmla="*/ 260 w 268" name="T50"/>
                  <a:gd fmla="*/ 24 h 108" name="T51"/>
                  <a:gd fmla="*/ 250 w 268" name="T52"/>
                  <a:gd fmla="*/ 18 h 108" name="T53"/>
                  <a:gd fmla="*/ 252 w 268" name="T54"/>
                  <a:gd fmla="*/ 14 h 108" name="T55"/>
                  <a:gd fmla="*/ 232 w 268" name="T56"/>
                  <a:gd fmla="*/ 0 h 108" name="T57"/>
                  <a:gd fmla="*/ 232 w 268" name="T58"/>
                  <a:gd fmla="*/ 10 h 108" name="T59"/>
                  <a:gd fmla="*/ 220 w 268" name="T60"/>
                  <a:gd fmla="*/ 26 h 108" name="T61"/>
                  <a:gd fmla="*/ 220 w 268" name="T62"/>
                  <a:gd fmla="*/ 40 h 108" name="T63"/>
                  <a:gd fmla="*/ 216 w 268" name="T64"/>
                  <a:gd fmla="*/ 40 h 108" name="T65"/>
                  <a:gd fmla="*/ 38 w 268" name="T66"/>
                  <a:gd fmla="*/ 96 h 108" name="T67"/>
                  <a:gd fmla="*/ 52 w 268" name="T68"/>
                  <a:gd fmla="*/ 94 h 108" name="T69"/>
                  <a:gd fmla="*/ 50 w 268" name="T70"/>
                  <a:gd fmla="*/ 76 h 108" name="T71"/>
                  <a:gd fmla="*/ 42 w 268" name="T72"/>
                  <a:gd fmla="*/ 58 h 108" name="T73"/>
                  <a:gd fmla="*/ 42 w 268" name="T74"/>
                  <a:gd fmla="*/ 36 h 108" name="T75"/>
                  <a:gd fmla="*/ 32 w 268" name="T76"/>
                  <a:gd fmla="*/ 18 h 108" name="T77"/>
                  <a:gd fmla="*/ 22 w 268" name="T78"/>
                  <a:gd fmla="*/ 14 h 108" name="T79"/>
                  <a:gd fmla="*/ 22 w 268" name="T80"/>
                  <a:gd fmla="*/ 24 h 108" name="T81"/>
                  <a:gd fmla="*/ 14 w 268" name="T82"/>
                  <a:gd fmla="*/ 28 h 108" name="T83"/>
                  <a:gd fmla="*/ 12 w 268" name="T84"/>
                  <a:gd fmla="*/ 22 h 108" name="T85"/>
                  <a:gd fmla="*/ 0 w 268" name="T86"/>
                  <a:gd fmla="*/ 18 h 108" name="T87"/>
                  <a:gd fmla="*/ 0 w 268" name="T88"/>
                  <a:gd fmla="*/ 40 h 108" name="T89"/>
                  <a:gd fmla="*/ 4 w 268" name="T90"/>
                  <a:gd fmla="*/ 50 h 108" name="T91"/>
                  <a:gd fmla="*/ 14 w 268" name="T92"/>
                  <a:gd fmla="*/ 68 h 108" name="T93"/>
                  <a:gd fmla="*/ 14 w 268" name="T94"/>
                  <a:gd fmla="*/ 78 h 108" name="T95"/>
                  <a:gd fmla="*/ 22 w 268" name="T96"/>
                  <a:gd fmla="*/ 84 h 108" name="T97"/>
                  <a:gd fmla="*/ 38 w 268" name="T98"/>
                  <a:gd fmla="*/ 96 h 108" name="T99"/>
                  <a:gd fmla="*/ 38 w 268" name="T100"/>
                  <a:gd fmla="*/ 96 h 108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108" w="268">
                    <a:moveTo>
                      <a:pt x="216" y="40"/>
                    </a:moveTo>
                    <a:lnTo>
                      <a:pt x="222" y="50"/>
                    </a:lnTo>
                    <a:lnTo>
                      <a:pt x="216" y="50"/>
                    </a:lnTo>
                    <a:lnTo>
                      <a:pt x="214" y="46"/>
                    </a:lnTo>
                    <a:lnTo>
                      <a:pt x="212" y="52"/>
                    </a:lnTo>
                    <a:lnTo>
                      <a:pt x="212" y="54"/>
                    </a:lnTo>
                    <a:lnTo>
                      <a:pt x="206" y="54"/>
                    </a:lnTo>
                    <a:lnTo>
                      <a:pt x="202" y="50"/>
                    </a:lnTo>
                    <a:lnTo>
                      <a:pt x="196" y="46"/>
                    </a:lnTo>
                    <a:lnTo>
                      <a:pt x="184" y="72"/>
                    </a:lnTo>
                    <a:lnTo>
                      <a:pt x="176" y="72"/>
                    </a:lnTo>
                    <a:lnTo>
                      <a:pt x="170" y="72"/>
                    </a:lnTo>
                    <a:lnTo>
                      <a:pt x="166" y="76"/>
                    </a:lnTo>
                    <a:lnTo>
                      <a:pt x="160" y="78"/>
                    </a:lnTo>
                    <a:lnTo>
                      <a:pt x="156" y="84"/>
                    </a:lnTo>
                    <a:lnTo>
                      <a:pt x="156" y="102"/>
                    </a:lnTo>
                    <a:lnTo>
                      <a:pt x="132" y="88"/>
                    </a:lnTo>
                    <a:lnTo>
                      <a:pt x="132" y="96"/>
                    </a:lnTo>
                    <a:lnTo>
                      <a:pt x="134" y="104"/>
                    </a:lnTo>
                    <a:lnTo>
                      <a:pt x="140" y="106"/>
                    </a:lnTo>
                    <a:lnTo>
                      <a:pt x="146" y="108"/>
                    </a:lnTo>
                    <a:lnTo>
                      <a:pt x="150" y="108"/>
                    </a:lnTo>
                    <a:lnTo>
                      <a:pt x="158" y="108"/>
                    </a:lnTo>
                    <a:lnTo>
                      <a:pt x="168" y="106"/>
                    </a:lnTo>
                    <a:lnTo>
                      <a:pt x="170" y="104"/>
                    </a:lnTo>
                    <a:lnTo>
                      <a:pt x="178" y="102"/>
                    </a:lnTo>
                    <a:lnTo>
                      <a:pt x="180" y="104"/>
                    </a:lnTo>
                    <a:lnTo>
                      <a:pt x="192" y="104"/>
                    </a:lnTo>
                    <a:lnTo>
                      <a:pt x="196" y="102"/>
                    </a:lnTo>
                    <a:lnTo>
                      <a:pt x="198" y="96"/>
                    </a:lnTo>
                    <a:lnTo>
                      <a:pt x="202" y="88"/>
                    </a:lnTo>
                    <a:lnTo>
                      <a:pt x="202" y="84"/>
                    </a:lnTo>
                    <a:lnTo>
                      <a:pt x="206" y="80"/>
                    </a:lnTo>
                    <a:lnTo>
                      <a:pt x="210" y="78"/>
                    </a:lnTo>
                    <a:lnTo>
                      <a:pt x="214" y="72"/>
                    </a:lnTo>
                    <a:lnTo>
                      <a:pt x="216" y="68"/>
                    </a:lnTo>
                    <a:lnTo>
                      <a:pt x="220" y="58"/>
                    </a:lnTo>
                    <a:lnTo>
                      <a:pt x="222" y="52"/>
                    </a:lnTo>
                    <a:lnTo>
                      <a:pt x="232" y="54"/>
                    </a:lnTo>
                    <a:lnTo>
                      <a:pt x="242" y="54"/>
                    </a:lnTo>
                    <a:lnTo>
                      <a:pt x="242" y="52"/>
                    </a:lnTo>
                    <a:lnTo>
                      <a:pt x="252" y="50"/>
                    </a:lnTo>
                    <a:lnTo>
                      <a:pt x="256" y="46"/>
                    </a:lnTo>
                    <a:lnTo>
                      <a:pt x="256" y="42"/>
                    </a:lnTo>
                    <a:lnTo>
                      <a:pt x="256" y="40"/>
                    </a:lnTo>
                    <a:lnTo>
                      <a:pt x="256" y="36"/>
                    </a:lnTo>
                    <a:lnTo>
                      <a:pt x="258" y="40"/>
                    </a:lnTo>
                    <a:lnTo>
                      <a:pt x="260" y="40"/>
                    </a:lnTo>
                    <a:lnTo>
                      <a:pt x="266" y="34"/>
                    </a:lnTo>
                    <a:lnTo>
                      <a:pt x="268" y="34"/>
                    </a:lnTo>
                    <a:lnTo>
                      <a:pt x="266" y="28"/>
                    </a:lnTo>
                    <a:lnTo>
                      <a:pt x="260" y="24"/>
                    </a:lnTo>
                    <a:lnTo>
                      <a:pt x="256" y="22"/>
                    </a:lnTo>
                    <a:lnTo>
                      <a:pt x="250" y="18"/>
                    </a:lnTo>
                    <a:lnTo>
                      <a:pt x="250" y="16"/>
                    </a:lnTo>
                    <a:lnTo>
                      <a:pt x="252" y="14"/>
                    </a:lnTo>
                    <a:lnTo>
                      <a:pt x="242" y="6"/>
                    </a:lnTo>
                    <a:lnTo>
                      <a:pt x="232" y="0"/>
                    </a:lnTo>
                    <a:lnTo>
                      <a:pt x="232" y="6"/>
                    </a:lnTo>
                    <a:lnTo>
                      <a:pt x="232" y="10"/>
                    </a:lnTo>
                    <a:lnTo>
                      <a:pt x="226" y="14"/>
                    </a:lnTo>
                    <a:lnTo>
                      <a:pt x="220" y="26"/>
                    </a:lnTo>
                    <a:lnTo>
                      <a:pt x="220" y="32"/>
                    </a:lnTo>
                    <a:lnTo>
                      <a:pt x="220" y="40"/>
                    </a:lnTo>
                    <a:lnTo>
                      <a:pt x="216" y="40"/>
                    </a:lnTo>
                    <a:lnTo>
                      <a:pt x="216" y="40"/>
                    </a:lnTo>
                    <a:lnTo>
                      <a:pt x="216" y="40"/>
                    </a:lnTo>
                    <a:close/>
                    <a:moveTo>
                      <a:pt x="38" y="96"/>
                    </a:moveTo>
                    <a:lnTo>
                      <a:pt x="42" y="90"/>
                    </a:lnTo>
                    <a:lnTo>
                      <a:pt x="52" y="94"/>
                    </a:lnTo>
                    <a:lnTo>
                      <a:pt x="52" y="84"/>
                    </a:lnTo>
                    <a:lnTo>
                      <a:pt x="50" y="76"/>
                    </a:lnTo>
                    <a:lnTo>
                      <a:pt x="46" y="76"/>
                    </a:lnTo>
                    <a:lnTo>
                      <a:pt x="42" y="58"/>
                    </a:lnTo>
                    <a:lnTo>
                      <a:pt x="46" y="58"/>
                    </a:lnTo>
                    <a:lnTo>
                      <a:pt x="42" y="36"/>
                    </a:lnTo>
                    <a:lnTo>
                      <a:pt x="38" y="26"/>
                    </a:lnTo>
                    <a:lnTo>
                      <a:pt x="32" y="18"/>
                    </a:lnTo>
                    <a:lnTo>
                      <a:pt x="28" y="16"/>
                    </a:lnTo>
                    <a:lnTo>
                      <a:pt x="22" y="14"/>
                    </a:lnTo>
                    <a:lnTo>
                      <a:pt x="22" y="18"/>
                    </a:lnTo>
                    <a:lnTo>
                      <a:pt x="22" y="24"/>
                    </a:lnTo>
                    <a:lnTo>
                      <a:pt x="18" y="24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12" y="22"/>
                    </a:lnTo>
                    <a:lnTo>
                      <a:pt x="4" y="16"/>
                    </a:lnTo>
                    <a:lnTo>
                      <a:pt x="0" y="18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2" y="40"/>
                    </a:lnTo>
                    <a:lnTo>
                      <a:pt x="4" y="50"/>
                    </a:lnTo>
                    <a:lnTo>
                      <a:pt x="6" y="62"/>
                    </a:lnTo>
                    <a:lnTo>
                      <a:pt x="14" y="68"/>
                    </a:lnTo>
                    <a:lnTo>
                      <a:pt x="14" y="72"/>
                    </a:lnTo>
                    <a:lnTo>
                      <a:pt x="14" y="78"/>
                    </a:lnTo>
                    <a:lnTo>
                      <a:pt x="18" y="80"/>
                    </a:lnTo>
                    <a:lnTo>
                      <a:pt x="22" y="84"/>
                    </a:lnTo>
                    <a:lnTo>
                      <a:pt x="30" y="90"/>
                    </a:lnTo>
                    <a:lnTo>
                      <a:pt x="38" y="96"/>
                    </a:lnTo>
                    <a:lnTo>
                      <a:pt x="38" y="96"/>
                    </a:lnTo>
                    <a:lnTo>
                      <a:pt x="38" y="9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7" name="Freeform 1631"/>
              <p:cNvSpPr/>
              <p:nvPr/>
            </p:nvSpPr>
            <p:spPr bwMode="auto">
              <a:xfrm>
                <a:off x="1406525" y="4718050"/>
                <a:ext cx="79375" cy="222250"/>
              </a:xfrm>
              <a:custGeom>
                <a:gdLst>
                  <a:gd fmla="*/ 34 w 50" name="T0"/>
                  <a:gd fmla="*/ 88 h 140" name="T1"/>
                  <a:gd fmla="*/ 26 w 50" name="T2"/>
                  <a:gd fmla="*/ 86 h 140" name="T3"/>
                  <a:gd fmla="*/ 26 w 50" name="T4"/>
                  <a:gd fmla="*/ 80 h 140" name="T5"/>
                  <a:gd fmla="*/ 24 w 50" name="T6"/>
                  <a:gd fmla="*/ 72 h 140" name="T7"/>
                  <a:gd fmla="*/ 24 w 50" name="T8"/>
                  <a:gd fmla="*/ 64 h 140" name="T9"/>
                  <a:gd fmla="*/ 20 w 50" name="T10"/>
                  <a:gd fmla="*/ 52 h 140" name="T11"/>
                  <a:gd fmla="*/ 20 w 50" name="T12"/>
                  <a:gd fmla="*/ 52 h 140" name="T13"/>
                  <a:gd fmla="*/ 24 w 50" name="T14"/>
                  <a:gd fmla="*/ 36 h 140" name="T15"/>
                  <a:gd fmla="*/ 24 w 50" name="T16"/>
                  <a:gd fmla="*/ 20 h 140" name="T17"/>
                  <a:gd fmla="*/ 18 w 50" name="T18"/>
                  <a:gd fmla="*/ 8 h 140" name="T19"/>
                  <a:gd fmla="*/ 20 w 50" name="T20"/>
                  <a:gd fmla="*/ 6 h 140" name="T21"/>
                  <a:gd fmla="*/ 10 w 50" name="T22"/>
                  <a:gd fmla="*/ 6 h 140" name="T23"/>
                  <a:gd fmla="*/ 14 w 50" name="T24"/>
                  <a:gd fmla="*/ 14 h 140" name="T25"/>
                  <a:gd fmla="*/ 16 w 50" name="T26"/>
                  <a:gd fmla="*/ 20 h 140" name="T27"/>
                  <a:gd fmla="*/ 14 w 50" name="T28"/>
                  <a:gd fmla="*/ 28 h 140" name="T29"/>
                  <a:gd fmla="*/ 8 w 50" name="T30"/>
                  <a:gd fmla="*/ 34 h 140" name="T31"/>
                  <a:gd fmla="*/ 8 w 50" name="T32"/>
                  <a:gd fmla="*/ 46 h 140" name="T33"/>
                  <a:gd fmla="*/ 14 w 50" name="T34"/>
                  <a:gd fmla="*/ 50 h 140" name="T35"/>
                  <a:gd fmla="*/ 8 w 50" name="T36"/>
                  <a:gd fmla="*/ 54 h 140" name="T37"/>
                  <a:gd fmla="*/ 0 w 50" name="T38"/>
                  <a:gd fmla="*/ 64 h 140" name="T39"/>
                  <a:gd fmla="*/ 0 w 50" name="T40"/>
                  <a:gd fmla="*/ 76 h 140" name="T41"/>
                  <a:gd fmla="*/ 0 w 50" name="T42"/>
                  <a:gd fmla="*/ 90 h 140" name="T43"/>
                  <a:gd fmla="*/ 8 w 50" name="T44"/>
                  <a:gd fmla="*/ 96 h 140" name="T45"/>
                  <a:gd fmla="*/ 10 w 50" name="T46"/>
                  <a:gd fmla="*/ 100 h 140" name="T47"/>
                  <a:gd fmla="*/ 24 w 50" name="T48"/>
                  <a:gd fmla="*/ 104 h 140" name="T49"/>
                  <a:gd fmla="*/ 20 w 50" name="T50"/>
                  <a:gd fmla="*/ 116 h 140" name="T51"/>
                  <a:gd fmla="*/ 20 w 50" name="T52"/>
                  <a:gd fmla="*/ 122 h 140" name="T53"/>
                  <a:gd fmla="*/ 34 w 50" name="T54"/>
                  <a:gd fmla="*/ 134 h 140" name="T55"/>
                  <a:gd fmla="*/ 34 w 50" name="T56"/>
                  <a:gd fmla="*/ 140 h 140" name="T57"/>
                  <a:gd fmla="*/ 42 w 50" name="T58"/>
                  <a:gd fmla="*/ 136 h 140" name="T59"/>
                  <a:gd fmla="*/ 42 w 50" name="T60"/>
                  <a:gd fmla="*/ 132 h 140" name="T61"/>
                  <a:gd fmla="*/ 38 w 50" name="T62"/>
                  <a:gd fmla="*/ 118 h 140" name="T63"/>
                  <a:gd fmla="*/ 46 w 50" name="T64"/>
                  <a:gd fmla="*/ 118 h 140" name="T65"/>
                  <a:gd fmla="*/ 46 w 50" name="T66"/>
                  <a:gd fmla="*/ 112 h 140" name="T67"/>
                  <a:gd fmla="*/ 46 w 50" name="T68"/>
                  <a:gd fmla="*/ 98 h 140" name="T69"/>
                  <a:gd fmla="*/ 38 w 50" name="T70"/>
                  <a:gd fmla="*/ 94 h 140" name="T71"/>
                  <a:gd fmla="*/ 34 w 50" name="T72"/>
                  <a:gd fmla="*/ 88 h 140" name="T73"/>
                  <a:gd fmla="*/ 34 w 50" name="T74"/>
                  <a:gd fmla="*/ 88 h 140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40" w="50">
                    <a:moveTo>
                      <a:pt x="34" y="88"/>
                    </a:moveTo>
                    <a:lnTo>
                      <a:pt x="34" y="88"/>
                    </a:lnTo>
                    <a:lnTo>
                      <a:pt x="32" y="86"/>
                    </a:lnTo>
                    <a:lnTo>
                      <a:pt x="26" y="86"/>
                    </a:lnTo>
                    <a:lnTo>
                      <a:pt x="26" y="82"/>
                    </a:lnTo>
                    <a:lnTo>
                      <a:pt x="26" y="80"/>
                    </a:lnTo>
                    <a:lnTo>
                      <a:pt x="26" y="78"/>
                    </a:lnTo>
                    <a:lnTo>
                      <a:pt x="24" y="72"/>
                    </a:lnTo>
                    <a:lnTo>
                      <a:pt x="24" y="70"/>
                    </a:lnTo>
                    <a:lnTo>
                      <a:pt x="24" y="64"/>
                    </a:lnTo>
                    <a:lnTo>
                      <a:pt x="20" y="54"/>
                    </a:lnTo>
                    <a:lnTo>
                      <a:pt x="20" y="52"/>
                    </a:lnTo>
                    <a:lnTo>
                      <a:pt x="24" y="52"/>
                    </a:lnTo>
                    <a:lnTo>
                      <a:pt x="20" y="52"/>
                    </a:lnTo>
                    <a:lnTo>
                      <a:pt x="18" y="44"/>
                    </a:lnTo>
                    <a:lnTo>
                      <a:pt x="24" y="36"/>
                    </a:lnTo>
                    <a:lnTo>
                      <a:pt x="24" y="28"/>
                    </a:lnTo>
                    <a:lnTo>
                      <a:pt x="24" y="20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20" y="6"/>
                    </a:lnTo>
                    <a:lnTo>
                      <a:pt x="8" y="0"/>
                    </a:lnTo>
                    <a:lnTo>
                      <a:pt x="10" y="6"/>
                    </a:lnTo>
                    <a:lnTo>
                      <a:pt x="14" y="8"/>
                    </a:lnTo>
                    <a:lnTo>
                      <a:pt x="14" y="14"/>
                    </a:lnTo>
                    <a:lnTo>
                      <a:pt x="14" y="18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4" y="28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4" y="50"/>
                    </a:lnTo>
                    <a:lnTo>
                      <a:pt x="10" y="52"/>
                    </a:lnTo>
                    <a:lnTo>
                      <a:pt x="8" y="54"/>
                    </a:lnTo>
                    <a:lnTo>
                      <a:pt x="2" y="60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90"/>
                    </a:lnTo>
                    <a:lnTo>
                      <a:pt x="6" y="90"/>
                    </a:lnTo>
                    <a:lnTo>
                      <a:pt x="8" y="96"/>
                    </a:lnTo>
                    <a:lnTo>
                      <a:pt x="8" y="100"/>
                    </a:lnTo>
                    <a:lnTo>
                      <a:pt x="10" y="100"/>
                    </a:lnTo>
                    <a:lnTo>
                      <a:pt x="20" y="98"/>
                    </a:lnTo>
                    <a:lnTo>
                      <a:pt x="24" y="104"/>
                    </a:lnTo>
                    <a:lnTo>
                      <a:pt x="24" y="108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20" y="122"/>
                    </a:lnTo>
                    <a:lnTo>
                      <a:pt x="28" y="132"/>
                    </a:lnTo>
                    <a:lnTo>
                      <a:pt x="34" y="134"/>
                    </a:lnTo>
                    <a:lnTo>
                      <a:pt x="34" y="136"/>
                    </a:lnTo>
                    <a:lnTo>
                      <a:pt x="34" y="140"/>
                    </a:lnTo>
                    <a:lnTo>
                      <a:pt x="36" y="140"/>
                    </a:lnTo>
                    <a:lnTo>
                      <a:pt x="42" y="136"/>
                    </a:lnTo>
                    <a:lnTo>
                      <a:pt x="42" y="134"/>
                    </a:lnTo>
                    <a:lnTo>
                      <a:pt x="42" y="132"/>
                    </a:lnTo>
                    <a:lnTo>
                      <a:pt x="38" y="124"/>
                    </a:lnTo>
                    <a:lnTo>
                      <a:pt x="38" y="118"/>
                    </a:lnTo>
                    <a:lnTo>
                      <a:pt x="44" y="118"/>
                    </a:lnTo>
                    <a:lnTo>
                      <a:pt x="46" y="118"/>
                    </a:lnTo>
                    <a:lnTo>
                      <a:pt x="50" y="116"/>
                    </a:lnTo>
                    <a:lnTo>
                      <a:pt x="46" y="112"/>
                    </a:lnTo>
                    <a:lnTo>
                      <a:pt x="46" y="106"/>
                    </a:lnTo>
                    <a:lnTo>
                      <a:pt x="46" y="98"/>
                    </a:lnTo>
                    <a:lnTo>
                      <a:pt x="44" y="96"/>
                    </a:lnTo>
                    <a:lnTo>
                      <a:pt x="38" y="94"/>
                    </a:lnTo>
                    <a:lnTo>
                      <a:pt x="36" y="90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4" y="8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8" name="Freeform 1632"/>
              <p:cNvSpPr/>
              <p:nvPr/>
            </p:nvSpPr>
            <p:spPr bwMode="auto">
              <a:xfrm>
                <a:off x="1641475" y="4813300"/>
                <a:ext cx="171450" cy="387350"/>
              </a:xfrm>
              <a:custGeom>
                <a:gdLst>
                  <a:gd fmla="*/ 88 w 108" name="T0"/>
                  <a:gd fmla="*/ 0 h 244" name="T1"/>
                  <a:gd fmla="*/ 84 w 108" name="T2"/>
                  <a:gd fmla="*/ 28 h 244" name="T3"/>
                  <a:gd fmla="*/ 70 w 108" name="T4"/>
                  <a:gd fmla="*/ 32 h 244" name="T5"/>
                  <a:gd fmla="*/ 72 w 108" name="T6"/>
                  <a:gd fmla="*/ 34 h 244" name="T7"/>
                  <a:gd fmla="*/ 72 w 108" name="T8"/>
                  <a:gd fmla="*/ 42 h 244" name="T9"/>
                  <a:gd fmla="*/ 68 w 108" name="T10"/>
                  <a:gd fmla="*/ 44 h 244" name="T11"/>
                  <a:gd fmla="*/ 66 w 108" name="T12"/>
                  <a:gd fmla="*/ 52 h 244" name="T13"/>
                  <a:gd fmla="*/ 60 w 108" name="T14"/>
                  <a:gd fmla="*/ 50 h 244" name="T15"/>
                  <a:gd fmla="*/ 58 w 108" name="T16"/>
                  <a:gd fmla="*/ 60 h 244" name="T17"/>
                  <a:gd fmla="*/ 50 w 108" name="T18"/>
                  <a:gd fmla="*/ 64 h 244" name="T19"/>
                  <a:gd fmla="*/ 42 w 108" name="T20"/>
                  <a:gd fmla="*/ 64 h 244" name="T21"/>
                  <a:gd fmla="*/ 38 w 108" name="T22"/>
                  <a:gd fmla="*/ 68 h 244" name="T23"/>
                  <a:gd fmla="*/ 14 w 108" name="T24"/>
                  <a:gd fmla="*/ 82 h 244" name="T25"/>
                  <a:gd fmla="*/ 12 w 108" name="T26"/>
                  <a:gd fmla="*/ 104 h 244" name="T27"/>
                  <a:gd fmla="*/ 20 w 108" name="T28"/>
                  <a:gd fmla="*/ 126 h 244" name="T29"/>
                  <a:gd fmla="*/ 20 w 108" name="T30"/>
                  <a:gd fmla="*/ 138 h 244" name="T31"/>
                  <a:gd fmla="*/ 10 w 108" name="T32"/>
                  <a:gd fmla="*/ 154 h 244" name="T33"/>
                  <a:gd fmla="*/ 2 w 108" name="T34"/>
                  <a:gd fmla="*/ 164 h 244" name="T35"/>
                  <a:gd fmla="*/ 2 w 108" name="T36"/>
                  <a:gd fmla="*/ 190 h 244" name="T37"/>
                  <a:gd fmla="*/ 16 w 108" name="T38"/>
                  <a:gd fmla="*/ 230 h 244" name="T39"/>
                  <a:gd fmla="*/ 32 w 108" name="T40"/>
                  <a:gd fmla="*/ 242 h 244" name="T41"/>
                  <a:gd fmla="*/ 38 w 108" name="T42"/>
                  <a:gd fmla="*/ 244 h 244" name="T43"/>
                  <a:gd fmla="*/ 48 w 108" name="T44"/>
                  <a:gd fmla="*/ 238 h 244" name="T45"/>
                  <a:gd fmla="*/ 58 w 108" name="T46"/>
                  <a:gd fmla="*/ 230 h 244" name="T47"/>
                  <a:gd fmla="*/ 62 w 108" name="T48"/>
                  <a:gd fmla="*/ 218 h 244" name="T49"/>
                  <a:gd fmla="*/ 76 w 108" name="T50"/>
                  <a:gd fmla="*/ 178 h 244" name="T51"/>
                  <a:gd fmla="*/ 84 w 108" name="T52"/>
                  <a:gd fmla="*/ 152 h 244" name="T53"/>
                  <a:gd fmla="*/ 80 w 108" name="T54"/>
                  <a:gd fmla="*/ 136 h 244" name="T55"/>
                  <a:gd fmla="*/ 96 w 108" name="T56"/>
                  <a:gd fmla="*/ 106 h 244" name="T57"/>
                  <a:gd fmla="*/ 94 w 108" name="T58"/>
                  <a:gd fmla="*/ 98 h 244" name="T59"/>
                  <a:gd fmla="*/ 98 w 108" name="T60"/>
                  <a:gd fmla="*/ 86 h 244" name="T61"/>
                  <a:gd fmla="*/ 104 w 108" name="T62"/>
                  <a:gd fmla="*/ 82 h 244" name="T63"/>
                  <a:gd fmla="*/ 96 w 108" name="T64"/>
                  <a:gd fmla="*/ 60 h 244" name="T65"/>
                  <a:gd fmla="*/ 104 w 108" name="T66"/>
                  <a:gd fmla="*/ 64 h 244" name="T67"/>
                  <a:gd fmla="*/ 106 w 108" name="T68"/>
                  <a:gd fmla="*/ 62 h 244" name="T69"/>
                  <a:gd fmla="*/ 108 w 108" name="T70"/>
                  <a:gd fmla="*/ 60 h 244" name="T71"/>
                  <a:gd fmla="*/ 106 w 108" name="T72"/>
                  <a:gd fmla="*/ 22 h 244" name="T73"/>
                  <a:gd fmla="*/ 100 w 108" name="T74"/>
                  <a:gd fmla="*/ 12 h 244" name="T75"/>
                  <a:gd fmla="*/ 96 w 108" name="T76"/>
                  <a:gd fmla="*/ 12 h 244" name="T77"/>
                  <a:gd fmla="*/ 88 w 108" name="T78"/>
                  <a:gd fmla="*/ 0 h 244" name="T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b="b" l="0" r="r" t="0"/>
                <a:pathLst>
                  <a:path h="244" w="108">
                    <a:moveTo>
                      <a:pt x="88" y="0"/>
                    </a:moveTo>
                    <a:lnTo>
                      <a:pt x="88" y="0"/>
                    </a:lnTo>
                    <a:lnTo>
                      <a:pt x="86" y="14"/>
                    </a:lnTo>
                    <a:lnTo>
                      <a:pt x="84" y="28"/>
                    </a:lnTo>
                    <a:lnTo>
                      <a:pt x="76" y="32"/>
                    </a:lnTo>
                    <a:lnTo>
                      <a:pt x="70" y="32"/>
                    </a:lnTo>
                    <a:lnTo>
                      <a:pt x="70" y="34"/>
                    </a:lnTo>
                    <a:lnTo>
                      <a:pt x="72" y="34"/>
                    </a:lnTo>
                    <a:lnTo>
                      <a:pt x="72" y="36"/>
                    </a:lnTo>
                    <a:lnTo>
                      <a:pt x="72" y="42"/>
                    </a:lnTo>
                    <a:lnTo>
                      <a:pt x="70" y="42"/>
                    </a:lnTo>
                    <a:lnTo>
                      <a:pt x="68" y="44"/>
                    </a:lnTo>
                    <a:lnTo>
                      <a:pt x="68" y="52"/>
                    </a:lnTo>
                    <a:lnTo>
                      <a:pt x="66" y="52"/>
                    </a:lnTo>
                    <a:lnTo>
                      <a:pt x="66" y="50"/>
                    </a:lnTo>
                    <a:lnTo>
                      <a:pt x="60" y="50"/>
                    </a:lnTo>
                    <a:lnTo>
                      <a:pt x="60" y="62"/>
                    </a:lnTo>
                    <a:lnTo>
                      <a:pt x="58" y="60"/>
                    </a:lnTo>
                    <a:lnTo>
                      <a:pt x="52" y="60"/>
                    </a:lnTo>
                    <a:lnTo>
                      <a:pt x="50" y="64"/>
                    </a:lnTo>
                    <a:lnTo>
                      <a:pt x="44" y="68"/>
                    </a:lnTo>
                    <a:lnTo>
                      <a:pt x="42" y="64"/>
                    </a:lnTo>
                    <a:lnTo>
                      <a:pt x="38" y="64"/>
                    </a:lnTo>
                    <a:lnTo>
                      <a:pt x="38" y="68"/>
                    </a:lnTo>
                    <a:lnTo>
                      <a:pt x="22" y="78"/>
                    </a:lnTo>
                    <a:lnTo>
                      <a:pt x="14" y="82"/>
                    </a:lnTo>
                    <a:lnTo>
                      <a:pt x="12" y="90"/>
                    </a:lnTo>
                    <a:lnTo>
                      <a:pt x="12" y="104"/>
                    </a:lnTo>
                    <a:lnTo>
                      <a:pt x="16" y="116"/>
                    </a:lnTo>
                    <a:lnTo>
                      <a:pt x="20" y="126"/>
                    </a:lnTo>
                    <a:lnTo>
                      <a:pt x="22" y="134"/>
                    </a:lnTo>
                    <a:lnTo>
                      <a:pt x="20" y="138"/>
                    </a:lnTo>
                    <a:lnTo>
                      <a:pt x="10" y="150"/>
                    </a:lnTo>
                    <a:lnTo>
                      <a:pt x="10" y="154"/>
                    </a:lnTo>
                    <a:lnTo>
                      <a:pt x="10" y="160"/>
                    </a:lnTo>
                    <a:lnTo>
                      <a:pt x="2" y="164"/>
                    </a:lnTo>
                    <a:lnTo>
                      <a:pt x="0" y="178"/>
                    </a:lnTo>
                    <a:lnTo>
                      <a:pt x="2" y="190"/>
                    </a:lnTo>
                    <a:lnTo>
                      <a:pt x="10" y="210"/>
                    </a:lnTo>
                    <a:lnTo>
                      <a:pt x="16" y="230"/>
                    </a:lnTo>
                    <a:lnTo>
                      <a:pt x="22" y="236"/>
                    </a:lnTo>
                    <a:lnTo>
                      <a:pt x="32" y="242"/>
                    </a:lnTo>
                    <a:lnTo>
                      <a:pt x="34" y="244"/>
                    </a:lnTo>
                    <a:lnTo>
                      <a:pt x="38" y="244"/>
                    </a:lnTo>
                    <a:lnTo>
                      <a:pt x="38" y="242"/>
                    </a:lnTo>
                    <a:lnTo>
                      <a:pt x="48" y="238"/>
                    </a:lnTo>
                    <a:lnTo>
                      <a:pt x="56" y="234"/>
                    </a:lnTo>
                    <a:lnTo>
                      <a:pt x="58" y="230"/>
                    </a:lnTo>
                    <a:lnTo>
                      <a:pt x="60" y="224"/>
                    </a:lnTo>
                    <a:lnTo>
                      <a:pt x="62" y="218"/>
                    </a:lnTo>
                    <a:lnTo>
                      <a:pt x="66" y="202"/>
                    </a:lnTo>
                    <a:lnTo>
                      <a:pt x="76" y="178"/>
                    </a:lnTo>
                    <a:lnTo>
                      <a:pt x="80" y="164"/>
                    </a:lnTo>
                    <a:lnTo>
                      <a:pt x="84" y="152"/>
                    </a:lnTo>
                    <a:lnTo>
                      <a:pt x="80" y="142"/>
                    </a:lnTo>
                    <a:lnTo>
                      <a:pt x="80" y="136"/>
                    </a:lnTo>
                    <a:lnTo>
                      <a:pt x="90" y="118"/>
                    </a:lnTo>
                    <a:lnTo>
                      <a:pt x="96" y="106"/>
                    </a:lnTo>
                    <a:lnTo>
                      <a:pt x="96" y="100"/>
                    </a:lnTo>
                    <a:lnTo>
                      <a:pt x="94" y="98"/>
                    </a:lnTo>
                    <a:lnTo>
                      <a:pt x="98" y="92"/>
                    </a:lnTo>
                    <a:lnTo>
                      <a:pt x="98" y="86"/>
                    </a:lnTo>
                    <a:lnTo>
                      <a:pt x="98" y="82"/>
                    </a:lnTo>
                    <a:lnTo>
                      <a:pt x="104" y="82"/>
                    </a:lnTo>
                    <a:lnTo>
                      <a:pt x="104" y="78"/>
                    </a:lnTo>
                    <a:lnTo>
                      <a:pt x="96" y="60"/>
                    </a:lnTo>
                    <a:lnTo>
                      <a:pt x="104" y="60"/>
                    </a:lnTo>
                    <a:lnTo>
                      <a:pt x="104" y="64"/>
                    </a:lnTo>
                    <a:lnTo>
                      <a:pt x="106" y="64"/>
                    </a:lnTo>
                    <a:lnTo>
                      <a:pt x="106" y="62"/>
                    </a:lnTo>
                    <a:lnTo>
                      <a:pt x="106" y="60"/>
                    </a:lnTo>
                    <a:lnTo>
                      <a:pt x="108" y="60"/>
                    </a:lnTo>
                    <a:lnTo>
                      <a:pt x="106" y="34"/>
                    </a:lnTo>
                    <a:lnTo>
                      <a:pt x="106" y="22"/>
                    </a:lnTo>
                    <a:lnTo>
                      <a:pt x="104" y="12"/>
                    </a:lnTo>
                    <a:lnTo>
                      <a:pt x="100" y="12"/>
                    </a:lnTo>
                    <a:lnTo>
                      <a:pt x="98" y="12"/>
                    </a:lnTo>
                    <a:lnTo>
                      <a:pt x="96" y="12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9" name="Freeform 1633"/>
              <p:cNvSpPr/>
              <p:nvPr/>
            </p:nvSpPr>
            <p:spPr bwMode="auto">
              <a:xfrm>
                <a:off x="1136650" y="3184525"/>
                <a:ext cx="69850" cy="66675"/>
              </a:xfrm>
              <a:custGeom>
                <a:gdLst>
                  <a:gd fmla="*/ 2 w 44" name="T0"/>
                  <a:gd fmla="*/ 16 h 42" name="T1"/>
                  <a:gd fmla="*/ 2 w 44" name="T2"/>
                  <a:gd fmla="*/ 16 h 42" name="T3"/>
                  <a:gd fmla="*/ 2 w 44" name="T4"/>
                  <a:gd fmla="*/ 20 h 42" name="T5"/>
                  <a:gd fmla="*/ 0 w 44" name="T6"/>
                  <a:gd fmla="*/ 28 h 42" name="T7"/>
                  <a:gd fmla="*/ 0 w 44" name="T8"/>
                  <a:gd fmla="*/ 32 h 42" name="T9"/>
                  <a:gd fmla="*/ 2 w 44" name="T10"/>
                  <a:gd fmla="*/ 34 h 42" name="T11"/>
                  <a:gd fmla="*/ 6 w 44" name="T12"/>
                  <a:gd fmla="*/ 42 h 42" name="T13"/>
                  <a:gd fmla="*/ 22 w 44" name="T14"/>
                  <a:gd fmla="*/ 40 h 42" name="T15"/>
                  <a:gd fmla="*/ 24 w 44" name="T16"/>
                  <a:gd fmla="*/ 36 h 42" name="T17"/>
                  <a:gd fmla="*/ 26 w 44" name="T18"/>
                  <a:gd fmla="*/ 34 h 42" name="T19"/>
                  <a:gd fmla="*/ 28 w 44" name="T20"/>
                  <a:gd fmla="*/ 34 h 42" name="T21"/>
                  <a:gd fmla="*/ 28 w 44" name="T22"/>
                  <a:gd fmla="*/ 32 h 42" name="T23"/>
                  <a:gd fmla="*/ 32 w 44" name="T24"/>
                  <a:gd fmla="*/ 28 h 42" name="T25"/>
                  <a:gd fmla="*/ 34 w 44" name="T26"/>
                  <a:gd fmla="*/ 28 h 42" name="T27"/>
                  <a:gd fmla="*/ 36 w 44" name="T28"/>
                  <a:gd fmla="*/ 28 h 42" name="T29"/>
                  <a:gd fmla="*/ 40 w 44" name="T30"/>
                  <a:gd fmla="*/ 28 h 42" name="T31"/>
                  <a:gd fmla="*/ 42 w 44" name="T32"/>
                  <a:gd fmla="*/ 28 h 42" name="T33"/>
                  <a:gd fmla="*/ 42 w 44" name="T34"/>
                  <a:gd fmla="*/ 26 h 42" name="T35"/>
                  <a:gd fmla="*/ 42 w 44" name="T36"/>
                  <a:gd fmla="*/ 24 h 42" name="T37"/>
                  <a:gd fmla="*/ 44 w 44" name="T38"/>
                  <a:gd fmla="*/ 20 h 42" name="T39"/>
                  <a:gd fmla="*/ 40 w 44" name="T40"/>
                  <a:gd fmla="*/ 16 h 42" name="T41"/>
                  <a:gd fmla="*/ 42 w 44" name="T42"/>
                  <a:gd fmla="*/ 12 h 42" name="T43"/>
                  <a:gd fmla="*/ 42 w 44" name="T44"/>
                  <a:gd fmla="*/ 8 h 42" name="T45"/>
                  <a:gd fmla="*/ 42 w 44" name="T46"/>
                  <a:gd fmla="*/ 4 h 42" name="T47"/>
                  <a:gd fmla="*/ 36 w 44" name="T48"/>
                  <a:gd fmla="*/ 0 h 42" name="T49"/>
                  <a:gd fmla="*/ 22 w 44" name="T50"/>
                  <a:gd fmla="*/ 4 h 42" name="T51"/>
                  <a:gd fmla="*/ 16 w 44" name="T52"/>
                  <a:gd fmla="*/ 10 h 42" name="T53"/>
                  <a:gd fmla="*/ 10 w 44" name="T54"/>
                  <a:gd fmla="*/ 10 h 42" name="T55"/>
                  <a:gd fmla="*/ 2 w 44" name="T56"/>
                  <a:gd fmla="*/ 16 h 42" name="T57"/>
                  <a:gd fmla="*/ 2 w 44" name="T58"/>
                  <a:gd fmla="*/ 16 h 42" name="T59"/>
                  <a:gd fmla="*/ 2 w 44" name="T60"/>
                  <a:gd fmla="*/ 16 h 42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42" w="44">
                    <a:moveTo>
                      <a:pt x="2" y="16"/>
                    </a:moveTo>
                    <a:lnTo>
                      <a:pt x="2" y="16"/>
                    </a:lnTo>
                    <a:lnTo>
                      <a:pt x="2" y="20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6" y="42"/>
                    </a:lnTo>
                    <a:lnTo>
                      <a:pt x="22" y="40"/>
                    </a:lnTo>
                    <a:lnTo>
                      <a:pt x="24" y="36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28" y="32"/>
                    </a:lnTo>
                    <a:lnTo>
                      <a:pt x="32" y="28"/>
                    </a:lnTo>
                    <a:lnTo>
                      <a:pt x="34" y="28"/>
                    </a:lnTo>
                    <a:lnTo>
                      <a:pt x="36" y="28"/>
                    </a:lnTo>
                    <a:lnTo>
                      <a:pt x="40" y="28"/>
                    </a:lnTo>
                    <a:lnTo>
                      <a:pt x="42" y="28"/>
                    </a:lnTo>
                    <a:lnTo>
                      <a:pt x="42" y="26"/>
                    </a:lnTo>
                    <a:lnTo>
                      <a:pt x="42" y="24"/>
                    </a:lnTo>
                    <a:lnTo>
                      <a:pt x="44" y="20"/>
                    </a:lnTo>
                    <a:lnTo>
                      <a:pt x="40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36" y="0"/>
                    </a:lnTo>
                    <a:lnTo>
                      <a:pt x="22" y="4"/>
                    </a:lnTo>
                    <a:lnTo>
                      <a:pt x="16" y="10"/>
                    </a:lnTo>
                    <a:lnTo>
                      <a:pt x="10" y="10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0" name="Freeform 1634"/>
              <p:cNvSpPr/>
              <p:nvPr/>
            </p:nvSpPr>
            <p:spPr bwMode="auto">
              <a:xfrm>
                <a:off x="796925" y="2924175"/>
                <a:ext cx="12700" cy="28575"/>
              </a:xfrm>
              <a:custGeom>
                <a:gdLst>
                  <a:gd fmla="*/ 0 w 8" name="T0"/>
                  <a:gd fmla="*/ 10 h 18" name="T1"/>
                  <a:gd fmla="*/ 0 w 8" name="T2"/>
                  <a:gd fmla="*/ 10 h 18" name="T3"/>
                  <a:gd fmla="*/ 0 w 8" name="T4"/>
                  <a:gd fmla="*/ 8 h 18" name="T5"/>
                  <a:gd fmla="*/ 0 w 8" name="T6"/>
                  <a:gd fmla="*/ 6 h 18" name="T7"/>
                  <a:gd fmla="*/ 0 w 8" name="T8"/>
                  <a:gd fmla="*/ 4 h 18" name="T9"/>
                  <a:gd fmla="*/ 0 w 8" name="T10"/>
                  <a:gd fmla="*/ 0 h 18" name="T11"/>
                  <a:gd fmla="*/ 2 w 8" name="T12"/>
                  <a:gd fmla="*/ 0 h 18" name="T13"/>
                  <a:gd fmla="*/ 6 w 8" name="T14"/>
                  <a:gd fmla="*/ 6 h 18" name="T15"/>
                  <a:gd fmla="*/ 8 w 8" name="T16"/>
                  <a:gd fmla="*/ 6 h 18" name="T17"/>
                  <a:gd fmla="*/ 8 w 8" name="T18"/>
                  <a:gd fmla="*/ 8 h 18" name="T19"/>
                  <a:gd fmla="*/ 8 w 8" name="T20"/>
                  <a:gd fmla="*/ 10 h 18" name="T21"/>
                  <a:gd fmla="*/ 6 w 8" name="T22"/>
                  <a:gd fmla="*/ 16 h 18" name="T23"/>
                  <a:gd fmla="*/ 8 w 8" name="T24"/>
                  <a:gd fmla="*/ 18 h 18" name="T25"/>
                  <a:gd fmla="*/ 2 w 8" name="T26"/>
                  <a:gd fmla="*/ 16 h 18" name="T27"/>
                  <a:gd fmla="*/ 0 w 8" name="T28"/>
                  <a:gd fmla="*/ 16 h 18" name="T29"/>
                  <a:gd fmla="*/ 0 w 8" name="T30"/>
                  <a:gd fmla="*/ 14 h 18" name="T31"/>
                  <a:gd fmla="*/ 0 w 8" name="T32"/>
                  <a:gd fmla="*/ 10 h 18" name="T33"/>
                  <a:gd fmla="*/ 0 w 8" name="T34"/>
                  <a:gd fmla="*/ 10 h 18" name="T35"/>
                  <a:gd fmla="*/ 0 w 8" name="T36"/>
                  <a:gd fmla="*/ 10 h 18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18" w="8">
                    <a:moveTo>
                      <a:pt x="0" y="10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6" y="16"/>
                    </a:lnTo>
                    <a:lnTo>
                      <a:pt x="8" y="18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1" name="Freeform 1635"/>
              <p:cNvSpPr/>
              <p:nvPr/>
            </p:nvSpPr>
            <p:spPr bwMode="auto">
              <a:xfrm>
                <a:off x="1146175" y="2698750"/>
                <a:ext cx="133350" cy="98425"/>
              </a:xfrm>
              <a:custGeom>
                <a:gdLst>
                  <a:gd fmla="*/ 0 w 84" name="T0"/>
                  <a:gd fmla="*/ 30 h 62" name="T1"/>
                  <a:gd fmla="*/ 0 w 84" name="T2"/>
                  <a:gd fmla="*/ 30 h 62" name="T3"/>
                  <a:gd fmla="*/ 10 w 84" name="T4"/>
                  <a:gd fmla="*/ 40 h 62" name="T5"/>
                  <a:gd fmla="*/ 12 w 84" name="T6"/>
                  <a:gd fmla="*/ 42 h 62" name="T7"/>
                  <a:gd fmla="*/ 20 w 84" name="T8"/>
                  <a:gd fmla="*/ 42 h 62" name="T9"/>
                  <a:gd fmla="*/ 28 w 84" name="T10"/>
                  <a:gd fmla="*/ 42 h 62" name="T11"/>
                  <a:gd fmla="*/ 30 w 84" name="T12"/>
                  <a:gd fmla="*/ 58 h 62" name="T13"/>
                  <a:gd fmla="*/ 38 w 84" name="T14"/>
                  <a:gd fmla="*/ 58 h 62" name="T15"/>
                  <a:gd fmla="*/ 48 w 84" name="T16"/>
                  <a:gd fmla="*/ 60 h 62" name="T17"/>
                  <a:gd fmla="*/ 54 w 84" name="T18"/>
                  <a:gd fmla="*/ 62 h 62" name="T19"/>
                  <a:gd fmla="*/ 52 w 84" name="T20"/>
                  <a:gd fmla="*/ 62 h 62" name="T21"/>
                  <a:gd fmla="*/ 58 w 84" name="T22"/>
                  <a:gd fmla="*/ 60 h 62" name="T23"/>
                  <a:gd fmla="*/ 66 w 84" name="T24"/>
                  <a:gd fmla="*/ 60 h 62" name="T25"/>
                  <a:gd fmla="*/ 70 w 84" name="T26"/>
                  <a:gd fmla="*/ 58 h 62" name="T27"/>
                  <a:gd fmla="*/ 70 w 84" name="T28"/>
                  <a:gd fmla="*/ 56 h 62" name="T29"/>
                  <a:gd fmla="*/ 74 w 84" name="T30"/>
                  <a:gd fmla="*/ 56 h 62" name="T31"/>
                  <a:gd fmla="*/ 74 w 84" name="T32"/>
                  <a:gd fmla="*/ 48 h 62" name="T33"/>
                  <a:gd fmla="*/ 76 w 84" name="T34"/>
                  <a:gd fmla="*/ 40 h 62" name="T35"/>
                  <a:gd fmla="*/ 82 w 84" name="T36"/>
                  <a:gd fmla="*/ 32 h 62" name="T37"/>
                  <a:gd fmla="*/ 84 w 84" name="T38"/>
                  <a:gd fmla="*/ 28 h 62" name="T39"/>
                  <a:gd fmla="*/ 82 w 84" name="T40"/>
                  <a:gd fmla="*/ 24 h 62" name="T41"/>
                  <a:gd fmla="*/ 76 w 84" name="T42"/>
                  <a:gd fmla="*/ 22 h 62" name="T43"/>
                  <a:gd fmla="*/ 70 w 84" name="T44"/>
                  <a:gd fmla="*/ 18 h 62" name="T45"/>
                  <a:gd fmla="*/ 66 w 84" name="T46"/>
                  <a:gd fmla="*/ 18 h 62" name="T47"/>
                  <a:gd fmla="*/ 62 w 84" name="T48"/>
                  <a:gd fmla="*/ 14 h 62" name="T49"/>
                  <a:gd fmla="*/ 58 w 84" name="T50"/>
                  <a:gd fmla="*/ 12 h 62" name="T51"/>
                  <a:gd fmla="*/ 56 w 84" name="T52"/>
                  <a:gd fmla="*/ 10 h 62" name="T53"/>
                  <a:gd fmla="*/ 48 w 84" name="T54"/>
                  <a:gd fmla="*/ 10 h 62" name="T55"/>
                  <a:gd fmla="*/ 46 w 84" name="T56"/>
                  <a:gd fmla="*/ 10 h 62" name="T57"/>
                  <a:gd fmla="*/ 42 w 84" name="T58"/>
                  <a:gd fmla="*/ 6 h 62" name="T59"/>
                  <a:gd fmla="*/ 28 w 84" name="T60"/>
                  <a:gd fmla="*/ 4 h 62" name="T61"/>
                  <a:gd fmla="*/ 12 w 84" name="T62"/>
                  <a:gd fmla="*/ 0 h 62" name="T63"/>
                  <a:gd fmla="*/ 8 w 84" name="T64"/>
                  <a:gd fmla="*/ 2 h 62" name="T65"/>
                  <a:gd fmla="*/ 2 w 84" name="T66"/>
                  <a:gd fmla="*/ 4 h 62" name="T67"/>
                  <a:gd fmla="*/ 0 w 84" name="T68"/>
                  <a:gd fmla="*/ 12 h 62" name="T69"/>
                  <a:gd fmla="*/ 0 w 84" name="T70"/>
                  <a:gd fmla="*/ 18 h 62" name="T71"/>
                  <a:gd fmla="*/ 0 w 84" name="T72"/>
                  <a:gd fmla="*/ 30 h 62" name="T73"/>
                  <a:gd fmla="*/ 0 w 84" name="T74"/>
                  <a:gd fmla="*/ 30 h 62" name="T75"/>
                  <a:gd fmla="*/ 0 w 84" name="T76"/>
                  <a:gd fmla="*/ 30 h 62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62" w="84">
                    <a:moveTo>
                      <a:pt x="0" y="30"/>
                    </a:moveTo>
                    <a:lnTo>
                      <a:pt x="0" y="30"/>
                    </a:lnTo>
                    <a:lnTo>
                      <a:pt x="10" y="40"/>
                    </a:lnTo>
                    <a:lnTo>
                      <a:pt x="12" y="42"/>
                    </a:lnTo>
                    <a:lnTo>
                      <a:pt x="20" y="42"/>
                    </a:lnTo>
                    <a:lnTo>
                      <a:pt x="28" y="42"/>
                    </a:lnTo>
                    <a:lnTo>
                      <a:pt x="30" y="58"/>
                    </a:lnTo>
                    <a:lnTo>
                      <a:pt x="38" y="58"/>
                    </a:lnTo>
                    <a:lnTo>
                      <a:pt x="48" y="60"/>
                    </a:lnTo>
                    <a:lnTo>
                      <a:pt x="54" y="62"/>
                    </a:lnTo>
                    <a:lnTo>
                      <a:pt x="52" y="62"/>
                    </a:lnTo>
                    <a:lnTo>
                      <a:pt x="58" y="60"/>
                    </a:lnTo>
                    <a:lnTo>
                      <a:pt x="66" y="60"/>
                    </a:lnTo>
                    <a:lnTo>
                      <a:pt x="70" y="58"/>
                    </a:lnTo>
                    <a:lnTo>
                      <a:pt x="70" y="56"/>
                    </a:lnTo>
                    <a:lnTo>
                      <a:pt x="74" y="56"/>
                    </a:lnTo>
                    <a:lnTo>
                      <a:pt x="74" y="48"/>
                    </a:lnTo>
                    <a:lnTo>
                      <a:pt x="76" y="40"/>
                    </a:lnTo>
                    <a:lnTo>
                      <a:pt x="82" y="32"/>
                    </a:lnTo>
                    <a:lnTo>
                      <a:pt x="84" y="28"/>
                    </a:lnTo>
                    <a:lnTo>
                      <a:pt x="82" y="24"/>
                    </a:lnTo>
                    <a:lnTo>
                      <a:pt x="76" y="22"/>
                    </a:lnTo>
                    <a:lnTo>
                      <a:pt x="70" y="18"/>
                    </a:lnTo>
                    <a:lnTo>
                      <a:pt x="66" y="18"/>
                    </a:lnTo>
                    <a:lnTo>
                      <a:pt x="62" y="14"/>
                    </a:lnTo>
                    <a:lnTo>
                      <a:pt x="58" y="12"/>
                    </a:lnTo>
                    <a:lnTo>
                      <a:pt x="56" y="10"/>
                    </a:lnTo>
                    <a:lnTo>
                      <a:pt x="48" y="10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28" y="4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2" y="4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2" name="Freeform 1636"/>
              <p:cNvSpPr/>
              <p:nvPr/>
            </p:nvSpPr>
            <p:spPr bwMode="auto">
              <a:xfrm>
                <a:off x="854075" y="3470275"/>
                <a:ext cx="390525" cy="409575"/>
              </a:xfrm>
              <a:custGeom>
                <a:gdLst>
                  <a:gd fmla="*/ 38 w 246" name="T0"/>
                  <a:gd fmla="*/ 6 h 258" name="T1"/>
                  <a:gd fmla="*/ 38 w 246" name="T2"/>
                  <a:gd fmla="*/ 14 h 258" name="T3"/>
                  <a:gd fmla="*/ 30 w 246" name="T4"/>
                  <a:gd fmla="*/ 20 h 258" name="T5"/>
                  <a:gd fmla="*/ 22 w 246" name="T6"/>
                  <a:gd fmla="*/ 24 h 258" name="T7"/>
                  <a:gd fmla="*/ 20 w 246" name="T8"/>
                  <a:gd fmla="*/ 38 h 258" name="T9"/>
                  <a:gd fmla="*/ 18 w 246" name="T10"/>
                  <a:gd fmla="*/ 46 h 258" name="T11"/>
                  <a:gd fmla="*/ 12 w 246" name="T12"/>
                  <a:gd fmla="*/ 54 h 258" name="T13"/>
                  <a:gd fmla="*/ 8 w 246" name="T14"/>
                  <a:gd fmla="*/ 56 h 258" name="T15"/>
                  <a:gd fmla="*/ 10 w 246" name="T16"/>
                  <a:gd fmla="*/ 60 h 258" name="T17"/>
                  <a:gd fmla="*/ 12 w 246" name="T18"/>
                  <a:gd fmla="*/ 96 h 258" name="T19"/>
                  <a:gd fmla="*/ 8 w 246" name="T20"/>
                  <a:gd fmla="*/ 102 h 258" name="T21"/>
                  <a:gd fmla="*/ 10 w 246" name="T22"/>
                  <a:gd fmla="*/ 106 h 258" name="T23"/>
                  <a:gd fmla="*/ 8 w 246" name="T24"/>
                  <a:gd fmla="*/ 130 h 258" name="T25"/>
                  <a:gd fmla="*/ 0 w 246" name="T26"/>
                  <a:gd fmla="*/ 136 h 258" name="T27"/>
                  <a:gd fmla="*/ 8 w 246" name="T28"/>
                  <a:gd fmla="*/ 146 h 258" name="T29"/>
                  <a:gd fmla="*/ 12 w 246" name="T30"/>
                  <a:gd fmla="*/ 156 h 258" name="T31"/>
                  <a:gd fmla="*/ 16 w 246" name="T32"/>
                  <a:gd fmla="*/ 166 h 258" name="T33"/>
                  <a:gd fmla="*/ 30 w 246" name="T34"/>
                  <a:gd fmla="*/ 172 h 258" name="T35"/>
                  <a:gd fmla="*/ 36 w 246" name="T36"/>
                  <a:gd fmla="*/ 178 h 258" name="T37"/>
                  <a:gd fmla="*/ 44 w 246" name="T38"/>
                  <a:gd fmla="*/ 184 h 258" name="T39"/>
                  <a:gd fmla="*/ 82 w 246" name="T40"/>
                  <a:gd fmla="*/ 202 h 258" name="T41"/>
                  <a:gd fmla="*/ 108 w 246" name="T42"/>
                  <a:gd fmla="*/ 184 h 258" name="T43"/>
                  <a:gd fmla="*/ 230 w 246" name="T44"/>
                  <a:gd fmla="*/ 246 h 258" name="T45"/>
                  <a:gd fmla="*/ 246 w 246" name="T46"/>
                  <a:gd fmla="*/ 210 h 258" name="T47"/>
                  <a:gd fmla="*/ 240 w 246" name="T48"/>
                  <a:gd fmla="*/ 74 h 258" name="T49"/>
                  <a:gd fmla="*/ 238 w 246" name="T50"/>
                  <a:gd fmla="*/ 66 h 258" name="T51"/>
                  <a:gd fmla="*/ 240 w 246" name="T52"/>
                  <a:gd fmla="*/ 54 h 258" name="T53"/>
                  <a:gd fmla="*/ 242 w 246" name="T54"/>
                  <a:gd fmla="*/ 48 h 258" name="T55"/>
                  <a:gd fmla="*/ 238 w 246" name="T56"/>
                  <a:gd fmla="*/ 36 h 258" name="T57"/>
                  <a:gd fmla="*/ 228 w 246" name="T58"/>
                  <a:gd fmla="*/ 24 h 258" name="T59"/>
                  <a:gd fmla="*/ 212 w 246" name="T60"/>
                  <a:gd fmla="*/ 24 h 258" name="T61"/>
                  <a:gd fmla="*/ 186 w 246" name="T62"/>
                  <a:gd fmla="*/ 10 h 258" name="T63"/>
                  <a:gd fmla="*/ 174 w 246" name="T64"/>
                  <a:gd fmla="*/ 18 h 258" name="T65"/>
                  <a:gd fmla="*/ 168 w 246" name="T66"/>
                  <a:gd fmla="*/ 36 h 258" name="T67"/>
                  <a:gd fmla="*/ 168 w 246" name="T68"/>
                  <a:gd fmla="*/ 46 h 258" name="T69"/>
                  <a:gd fmla="*/ 148 w 246" name="T70"/>
                  <a:gd fmla="*/ 50 h 258" name="T71"/>
                  <a:gd fmla="*/ 128 w 246" name="T72"/>
                  <a:gd fmla="*/ 48 h 258" name="T73"/>
                  <a:gd fmla="*/ 110 w 246" name="T74"/>
                  <a:gd fmla="*/ 40 h 258" name="T75"/>
                  <a:gd fmla="*/ 100 w 246" name="T76"/>
                  <a:gd fmla="*/ 30 h 258" name="T77"/>
                  <a:gd fmla="*/ 90 w 246" name="T78"/>
                  <a:gd fmla="*/ 18 h 258" name="T79"/>
                  <a:gd fmla="*/ 74 w 246" name="T80"/>
                  <a:gd fmla="*/ 18 h 258" name="T81"/>
                  <a:gd fmla="*/ 56 w 246" name="T82"/>
                  <a:gd fmla="*/ 14 h 258" name="T83"/>
                  <a:gd fmla="*/ 50 w 246" name="T84"/>
                  <a:gd fmla="*/ 10 h 258" name="T85"/>
                  <a:gd fmla="*/ 44 w 246" name="T86"/>
                  <a:gd fmla="*/ 4 h 258" name="T87"/>
                  <a:gd fmla="*/ 44 w 246" name="T88"/>
                  <a:gd fmla="*/ 0 h 258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258" w="246">
                    <a:moveTo>
                      <a:pt x="44" y="0"/>
                    </a:moveTo>
                    <a:lnTo>
                      <a:pt x="38" y="6"/>
                    </a:lnTo>
                    <a:lnTo>
                      <a:pt x="40" y="12"/>
                    </a:lnTo>
                    <a:lnTo>
                      <a:pt x="38" y="14"/>
                    </a:lnTo>
                    <a:lnTo>
                      <a:pt x="36" y="18"/>
                    </a:lnTo>
                    <a:lnTo>
                      <a:pt x="30" y="20"/>
                    </a:lnTo>
                    <a:lnTo>
                      <a:pt x="28" y="22"/>
                    </a:lnTo>
                    <a:lnTo>
                      <a:pt x="22" y="24"/>
                    </a:lnTo>
                    <a:lnTo>
                      <a:pt x="20" y="24"/>
                    </a:lnTo>
                    <a:lnTo>
                      <a:pt x="20" y="38"/>
                    </a:lnTo>
                    <a:lnTo>
                      <a:pt x="20" y="42"/>
                    </a:lnTo>
                    <a:lnTo>
                      <a:pt x="18" y="46"/>
                    </a:lnTo>
                    <a:lnTo>
                      <a:pt x="16" y="50"/>
                    </a:lnTo>
                    <a:lnTo>
                      <a:pt x="12" y="54"/>
                    </a:lnTo>
                    <a:lnTo>
                      <a:pt x="10" y="54"/>
                    </a:lnTo>
                    <a:lnTo>
                      <a:pt x="8" y="56"/>
                    </a:lnTo>
                    <a:lnTo>
                      <a:pt x="8" y="58"/>
                    </a:lnTo>
                    <a:lnTo>
                      <a:pt x="10" y="60"/>
                    </a:lnTo>
                    <a:lnTo>
                      <a:pt x="8" y="92"/>
                    </a:lnTo>
                    <a:lnTo>
                      <a:pt x="12" y="96"/>
                    </a:lnTo>
                    <a:lnTo>
                      <a:pt x="10" y="100"/>
                    </a:lnTo>
                    <a:lnTo>
                      <a:pt x="8" y="102"/>
                    </a:lnTo>
                    <a:lnTo>
                      <a:pt x="10" y="104"/>
                    </a:lnTo>
                    <a:lnTo>
                      <a:pt x="10" y="106"/>
                    </a:lnTo>
                    <a:lnTo>
                      <a:pt x="10" y="128"/>
                    </a:lnTo>
                    <a:lnTo>
                      <a:pt x="8" y="130"/>
                    </a:lnTo>
                    <a:lnTo>
                      <a:pt x="4" y="132"/>
                    </a:lnTo>
                    <a:lnTo>
                      <a:pt x="0" y="136"/>
                    </a:lnTo>
                    <a:lnTo>
                      <a:pt x="4" y="140"/>
                    </a:lnTo>
                    <a:lnTo>
                      <a:pt x="8" y="146"/>
                    </a:lnTo>
                    <a:lnTo>
                      <a:pt x="10" y="150"/>
                    </a:lnTo>
                    <a:lnTo>
                      <a:pt x="12" y="156"/>
                    </a:lnTo>
                    <a:lnTo>
                      <a:pt x="12" y="160"/>
                    </a:lnTo>
                    <a:lnTo>
                      <a:pt x="16" y="166"/>
                    </a:lnTo>
                    <a:lnTo>
                      <a:pt x="20" y="172"/>
                    </a:lnTo>
                    <a:lnTo>
                      <a:pt x="30" y="172"/>
                    </a:lnTo>
                    <a:lnTo>
                      <a:pt x="34" y="176"/>
                    </a:lnTo>
                    <a:lnTo>
                      <a:pt x="36" y="178"/>
                    </a:lnTo>
                    <a:lnTo>
                      <a:pt x="40" y="182"/>
                    </a:lnTo>
                    <a:lnTo>
                      <a:pt x="44" y="184"/>
                    </a:lnTo>
                    <a:lnTo>
                      <a:pt x="80" y="204"/>
                    </a:lnTo>
                    <a:lnTo>
                      <a:pt x="82" y="202"/>
                    </a:lnTo>
                    <a:lnTo>
                      <a:pt x="92" y="194"/>
                    </a:lnTo>
                    <a:lnTo>
                      <a:pt x="108" y="184"/>
                    </a:lnTo>
                    <a:lnTo>
                      <a:pt x="230" y="258"/>
                    </a:lnTo>
                    <a:lnTo>
                      <a:pt x="230" y="246"/>
                    </a:lnTo>
                    <a:lnTo>
                      <a:pt x="246" y="246"/>
                    </a:lnTo>
                    <a:lnTo>
                      <a:pt x="246" y="210"/>
                    </a:lnTo>
                    <a:lnTo>
                      <a:pt x="242" y="78"/>
                    </a:lnTo>
                    <a:lnTo>
                      <a:pt x="240" y="74"/>
                    </a:lnTo>
                    <a:lnTo>
                      <a:pt x="238" y="70"/>
                    </a:lnTo>
                    <a:lnTo>
                      <a:pt x="238" y="66"/>
                    </a:lnTo>
                    <a:lnTo>
                      <a:pt x="238" y="58"/>
                    </a:lnTo>
                    <a:lnTo>
                      <a:pt x="240" y="54"/>
                    </a:lnTo>
                    <a:lnTo>
                      <a:pt x="242" y="50"/>
                    </a:lnTo>
                    <a:lnTo>
                      <a:pt x="242" y="48"/>
                    </a:lnTo>
                    <a:lnTo>
                      <a:pt x="238" y="40"/>
                    </a:lnTo>
                    <a:lnTo>
                      <a:pt x="238" y="36"/>
                    </a:lnTo>
                    <a:lnTo>
                      <a:pt x="238" y="32"/>
                    </a:lnTo>
                    <a:lnTo>
                      <a:pt x="228" y="24"/>
                    </a:lnTo>
                    <a:lnTo>
                      <a:pt x="220" y="24"/>
                    </a:lnTo>
                    <a:lnTo>
                      <a:pt x="212" y="24"/>
                    </a:lnTo>
                    <a:lnTo>
                      <a:pt x="210" y="18"/>
                    </a:lnTo>
                    <a:lnTo>
                      <a:pt x="186" y="10"/>
                    </a:lnTo>
                    <a:lnTo>
                      <a:pt x="182" y="12"/>
                    </a:lnTo>
                    <a:lnTo>
                      <a:pt x="174" y="18"/>
                    </a:lnTo>
                    <a:lnTo>
                      <a:pt x="164" y="30"/>
                    </a:lnTo>
                    <a:lnTo>
                      <a:pt x="168" y="36"/>
                    </a:lnTo>
                    <a:lnTo>
                      <a:pt x="168" y="40"/>
                    </a:lnTo>
                    <a:lnTo>
                      <a:pt x="168" y="46"/>
                    </a:lnTo>
                    <a:lnTo>
                      <a:pt x="154" y="58"/>
                    </a:lnTo>
                    <a:lnTo>
                      <a:pt x="148" y="50"/>
                    </a:lnTo>
                    <a:lnTo>
                      <a:pt x="138" y="48"/>
                    </a:lnTo>
                    <a:lnTo>
                      <a:pt x="128" y="48"/>
                    </a:lnTo>
                    <a:lnTo>
                      <a:pt x="118" y="46"/>
                    </a:lnTo>
                    <a:lnTo>
                      <a:pt x="110" y="40"/>
                    </a:lnTo>
                    <a:lnTo>
                      <a:pt x="104" y="36"/>
                    </a:lnTo>
                    <a:lnTo>
                      <a:pt x="100" y="30"/>
                    </a:lnTo>
                    <a:lnTo>
                      <a:pt x="94" y="22"/>
                    </a:lnTo>
                    <a:lnTo>
                      <a:pt x="90" y="18"/>
                    </a:lnTo>
                    <a:lnTo>
                      <a:pt x="82" y="18"/>
                    </a:lnTo>
                    <a:lnTo>
                      <a:pt x="74" y="18"/>
                    </a:lnTo>
                    <a:lnTo>
                      <a:pt x="66" y="14"/>
                    </a:lnTo>
                    <a:lnTo>
                      <a:pt x="56" y="14"/>
                    </a:lnTo>
                    <a:lnTo>
                      <a:pt x="56" y="10"/>
                    </a:lnTo>
                    <a:lnTo>
                      <a:pt x="50" y="10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3" name="Freeform 1637"/>
              <p:cNvSpPr/>
              <p:nvPr/>
            </p:nvSpPr>
            <p:spPr bwMode="auto">
              <a:xfrm>
                <a:off x="387350" y="4194175"/>
                <a:ext cx="104775" cy="139700"/>
              </a:xfrm>
              <a:custGeom>
                <a:gdLst>
                  <a:gd fmla="*/ 0 w 66" name="T0"/>
                  <a:gd fmla="*/ 38 h 88" name="T1"/>
                  <a:gd fmla="*/ 0 w 66" name="T2"/>
                  <a:gd fmla="*/ 38 h 88" name="T3"/>
                  <a:gd fmla="*/ 6 w 66" name="T4"/>
                  <a:gd fmla="*/ 48 h 88" name="T5"/>
                  <a:gd fmla="*/ 8 w 66" name="T6"/>
                  <a:gd fmla="*/ 52 h 88" name="T7"/>
                  <a:gd fmla="*/ 14 w 66" name="T8"/>
                  <a:gd fmla="*/ 54 h 88" name="T9"/>
                  <a:gd fmla="*/ 22 w 66" name="T10"/>
                  <a:gd fmla="*/ 60 h 88" name="T11"/>
                  <a:gd fmla="*/ 40 w 66" name="T12"/>
                  <a:gd fmla="*/ 78 h 88" name="T13"/>
                  <a:gd fmla="*/ 50 w 66" name="T14"/>
                  <a:gd fmla="*/ 84 h 88" name="T15"/>
                  <a:gd fmla="*/ 54 w 66" name="T16"/>
                  <a:gd fmla="*/ 88 h 88" name="T17"/>
                  <a:gd fmla="*/ 62 w 66" name="T18"/>
                  <a:gd fmla="*/ 88 h 88" name="T19"/>
                  <a:gd fmla="*/ 60 w 66" name="T20"/>
                  <a:gd fmla="*/ 80 h 88" name="T21"/>
                  <a:gd fmla="*/ 60 w 66" name="T22"/>
                  <a:gd fmla="*/ 74 h 88" name="T23"/>
                  <a:gd fmla="*/ 60 w 66" name="T24"/>
                  <a:gd fmla="*/ 72 h 88" name="T25"/>
                  <a:gd fmla="*/ 62 w 66" name="T26"/>
                  <a:gd fmla="*/ 66 h 88" name="T27"/>
                  <a:gd fmla="*/ 62 w 66" name="T28"/>
                  <a:gd fmla="*/ 64 h 88" name="T29"/>
                  <a:gd fmla="*/ 66 w 66" name="T30"/>
                  <a:gd fmla="*/ 60 h 88" name="T31"/>
                  <a:gd fmla="*/ 62 w 66" name="T32"/>
                  <a:gd fmla="*/ 60 h 88" name="T33"/>
                  <a:gd fmla="*/ 60 w 66" name="T34"/>
                  <a:gd fmla="*/ 56 h 88" name="T35"/>
                  <a:gd fmla="*/ 58 w 66" name="T36"/>
                  <a:gd fmla="*/ 52 h 88" name="T37"/>
                  <a:gd fmla="*/ 54 w 66" name="T38"/>
                  <a:gd fmla="*/ 46 h 88" name="T39"/>
                  <a:gd fmla="*/ 52 w 66" name="T40"/>
                  <a:gd fmla="*/ 42 h 88" name="T41"/>
                  <a:gd fmla="*/ 42 w 66" name="T42"/>
                  <a:gd fmla="*/ 38 h 88" name="T43"/>
                  <a:gd fmla="*/ 44 w 66" name="T44"/>
                  <a:gd fmla="*/ 34 h 88" name="T45"/>
                  <a:gd fmla="*/ 50 w 66" name="T46"/>
                  <a:gd fmla="*/ 28 h 88" name="T47"/>
                  <a:gd fmla="*/ 50 w 66" name="T48"/>
                  <a:gd fmla="*/ 26 h 88" name="T49"/>
                  <a:gd fmla="*/ 50 w 66" name="T50"/>
                  <a:gd fmla="*/ 20 h 88" name="T51"/>
                  <a:gd fmla="*/ 50 w 66" name="T52"/>
                  <a:gd fmla="*/ 18 h 88" name="T53"/>
                  <a:gd fmla="*/ 48 w 66" name="T54"/>
                  <a:gd fmla="*/ 16 h 88" name="T55"/>
                  <a:gd fmla="*/ 44 w 66" name="T56"/>
                  <a:gd fmla="*/ 16 h 88" name="T57"/>
                  <a:gd fmla="*/ 42 w 66" name="T58"/>
                  <a:gd fmla="*/ 16 h 88" name="T59"/>
                  <a:gd fmla="*/ 36 w 66" name="T60"/>
                  <a:gd fmla="*/ 26 h 88" name="T61"/>
                  <a:gd fmla="*/ 34 w 66" name="T62"/>
                  <a:gd fmla="*/ 20 h 88" name="T63"/>
                  <a:gd fmla="*/ 36 w 66" name="T64"/>
                  <a:gd fmla="*/ 18 h 88" name="T65"/>
                  <a:gd fmla="*/ 36 w 66" name="T66"/>
                  <a:gd fmla="*/ 12 h 88" name="T67"/>
                  <a:gd fmla="*/ 36 w 66" name="T68"/>
                  <a:gd fmla="*/ 10 h 88" name="T69"/>
                  <a:gd fmla="*/ 32 w 66" name="T70"/>
                  <a:gd fmla="*/ 0 h 88" name="T71"/>
                  <a:gd fmla="*/ 32 w 66" name="T72"/>
                  <a:gd fmla="*/ 2 h 88" name="T73"/>
                  <a:gd fmla="*/ 30 w 66" name="T74"/>
                  <a:gd fmla="*/ 6 h 88" name="T75"/>
                  <a:gd fmla="*/ 26 w 66" name="T76"/>
                  <a:gd fmla="*/ 6 h 88" name="T77"/>
                  <a:gd fmla="*/ 24 w 66" name="T78"/>
                  <a:gd fmla="*/ 6 h 88" name="T79"/>
                  <a:gd fmla="*/ 24 w 66" name="T80"/>
                  <a:gd fmla="*/ 8 h 88" name="T81"/>
                  <a:gd fmla="*/ 22 w 66" name="T82"/>
                  <a:gd fmla="*/ 10 h 88" name="T83"/>
                  <a:gd fmla="*/ 16 w 66" name="T84"/>
                  <a:gd fmla="*/ 16 h 88" name="T85"/>
                  <a:gd fmla="*/ 14 w 66" name="T86"/>
                  <a:gd fmla="*/ 18 h 88" name="T87"/>
                  <a:gd fmla="*/ 8 w 66" name="T88"/>
                  <a:gd fmla="*/ 26 h 88" name="T89"/>
                  <a:gd fmla="*/ 0 w 66" name="T90"/>
                  <a:gd fmla="*/ 38 h 88" name="T91"/>
                  <a:gd fmla="*/ 0 w 66" name="T92"/>
                  <a:gd fmla="*/ 38 h 88" name="T93"/>
                  <a:gd fmla="*/ 0 w 66" name="T94"/>
                  <a:gd fmla="*/ 38 h 88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88" w="66">
                    <a:moveTo>
                      <a:pt x="0" y="38"/>
                    </a:moveTo>
                    <a:lnTo>
                      <a:pt x="0" y="38"/>
                    </a:lnTo>
                    <a:lnTo>
                      <a:pt x="6" y="48"/>
                    </a:lnTo>
                    <a:lnTo>
                      <a:pt x="8" y="52"/>
                    </a:lnTo>
                    <a:lnTo>
                      <a:pt x="14" y="54"/>
                    </a:lnTo>
                    <a:lnTo>
                      <a:pt x="22" y="60"/>
                    </a:lnTo>
                    <a:lnTo>
                      <a:pt x="40" y="78"/>
                    </a:lnTo>
                    <a:lnTo>
                      <a:pt x="50" y="84"/>
                    </a:lnTo>
                    <a:lnTo>
                      <a:pt x="54" y="88"/>
                    </a:lnTo>
                    <a:lnTo>
                      <a:pt x="62" y="88"/>
                    </a:lnTo>
                    <a:lnTo>
                      <a:pt x="60" y="80"/>
                    </a:lnTo>
                    <a:lnTo>
                      <a:pt x="60" y="74"/>
                    </a:lnTo>
                    <a:lnTo>
                      <a:pt x="60" y="72"/>
                    </a:lnTo>
                    <a:lnTo>
                      <a:pt x="62" y="66"/>
                    </a:lnTo>
                    <a:lnTo>
                      <a:pt x="62" y="64"/>
                    </a:lnTo>
                    <a:lnTo>
                      <a:pt x="66" y="60"/>
                    </a:lnTo>
                    <a:lnTo>
                      <a:pt x="62" y="60"/>
                    </a:lnTo>
                    <a:lnTo>
                      <a:pt x="60" y="56"/>
                    </a:lnTo>
                    <a:lnTo>
                      <a:pt x="58" y="52"/>
                    </a:lnTo>
                    <a:lnTo>
                      <a:pt x="54" y="46"/>
                    </a:lnTo>
                    <a:lnTo>
                      <a:pt x="52" y="42"/>
                    </a:lnTo>
                    <a:lnTo>
                      <a:pt x="42" y="38"/>
                    </a:lnTo>
                    <a:lnTo>
                      <a:pt x="44" y="34"/>
                    </a:lnTo>
                    <a:lnTo>
                      <a:pt x="50" y="28"/>
                    </a:lnTo>
                    <a:lnTo>
                      <a:pt x="50" y="26"/>
                    </a:lnTo>
                    <a:lnTo>
                      <a:pt x="50" y="20"/>
                    </a:lnTo>
                    <a:lnTo>
                      <a:pt x="50" y="18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2" y="16"/>
                    </a:lnTo>
                    <a:lnTo>
                      <a:pt x="36" y="26"/>
                    </a:lnTo>
                    <a:lnTo>
                      <a:pt x="34" y="20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32" y="0"/>
                    </a:lnTo>
                    <a:lnTo>
                      <a:pt x="32" y="2"/>
                    </a:lnTo>
                    <a:lnTo>
                      <a:pt x="30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2" y="10"/>
                    </a:lnTo>
                    <a:lnTo>
                      <a:pt x="16" y="16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4" name="Freeform 1638"/>
              <p:cNvSpPr/>
              <p:nvPr/>
            </p:nvSpPr>
            <p:spPr bwMode="auto">
              <a:xfrm>
                <a:off x="1279525" y="5295900"/>
                <a:ext cx="41275" cy="41275"/>
              </a:xfrm>
              <a:custGeom>
                <a:gdLst>
                  <a:gd fmla="*/ 14 w 26" name="T0"/>
                  <a:gd fmla="*/ 26 h 26" name="T1"/>
                  <a:gd fmla="*/ 14 w 26" name="T2"/>
                  <a:gd fmla="*/ 26 h 26" name="T3"/>
                  <a:gd fmla="*/ 16 w 26" name="T4"/>
                  <a:gd fmla="*/ 20 h 26" name="T5"/>
                  <a:gd fmla="*/ 22 w 26" name="T6"/>
                  <a:gd fmla="*/ 18 h 26" name="T7"/>
                  <a:gd fmla="*/ 24 w 26" name="T8"/>
                  <a:gd fmla="*/ 18 h 26" name="T9"/>
                  <a:gd fmla="*/ 26 w 26" name="T10"/>
                  <a:gd fmla="*/ 18 h 26" name="T11"/>
                  <a:gd fmla="*/ 26 w 26" name="T12"/>
                  <a:gd fmla="*/ 12 h 26" name="T13"/>
                  <a:gd fmla="*/ 24 w 26" name="T14"/>
                  <a:gd fmla="*/ 10 h 26" name="T15"/>
                  <a:gd fmla="*/ 22 w 26" name="T16"/>
                  <a:gd fmla="*/ 4 h 26" name="T17"/>
                  <a:gd fmla="*/ 18 w 26" name="T18"/>
                  <a:gd fmla="*/ 0 h 26" name="T19"/>
                  <a:gd fmla="*/ 8 w 26" name="T20"/>
                  <a:gd fmla="*/ 6 h 26" name="T21"/>
                  <a:gd fmla="*/ 6 w 26" name="T22"/>
                  <a:gd fmla="*/ 10 h 26" name="T23"/>
                  <a:gd fmla="*/ 4 w 26" name="T24"/>
                  <a:gd fmla="*/ 10 h 26" name="T25"/>
                  <a:gd fmla="*/ 0 w 26" name="T26"/>
                  <a:gd fmla="*/ 12 h 26" name="T27"/>
                  <a:gd fmla="*/ 0 w 26" name="T28"/>
                  <a:gd fmla="*/ 14 h 26" name="T29"/>
                  <a:gd fmla="*/ 0 w 26" name="T30"/>
                  <a:gd fmla="*/ 18 h 26" name="T31"/>
                  <a:gd fmla="*/ 4 w 26" name="T32"/>
                  <a:gd fmla="*/ 20 h 26" name="T33"/>
                  <a:gd fmla="*/ 4 w 26" name="T34"/>
                  <a:gd fmla="*/ 26 h 26" name="T35"/>
                  <a:gd fmla="*/ 8 w 26" name="T36"/>
                  <a:gd fmla="*/ 26 h 26" name="T37"/>
                  <a:gd fmla="*/ 10 w 26" name="T38"/>
                  <a:gd fmla="*/ 26 h 26" name="T39"/>
                  <a:gd fmla="*/ 14 w 26" name="T40"/>
                  <a:gd fmla="*/ 26 h 26" name="T41"/>
                  <a:gd fmla="*/ 14 w 26" name="T42"/>
                  <a:gd fmla="*/ 26 h 26" name="T43"/>
                  <a:gd fmla="*/ 14 w 26" name="T44"/>
                  <a:gd fmla="*/ 26 h 26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26" w="26">
                    <a:moveTo>
                      <a:pt x="14" y="26"/>
                    </a:moveTo>
                    <a:lnTo>
                      <a:pt x="14" y="26"/>
                    </a:lnTo>
                    <a:lnTo>
                      <a:pt x="16" y="20"/>
                    </a:lnTo>
                    <a:lnTo>
                      <a:pt x="22" y="18"/>
                    </a:lnTo>
                    <a:lnTo>
                      <a:pt x="24" y="18"/>
                    </a:lnTo>
                    <a:lnTo>
                      <a:pt x="26" y="18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8" y="6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4" y="20"/>
                    </a:lnTo>
                    <a:lnTo>
                      <a:pt x="4" y="26"/>
                    </a:lnTo>
                    <a:lnTo>
                      <a:pt x="8" y="26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5" name="Freeform 1639"/>
              <p:cNvSpPr/>
              <p:nvPr/>
            </p:nvSpPr>
            <p:spPr bwMode="auto">
              <a:xfrm>
                <a:off x="1473200" y="3432175"/>
                <a:ext cx="44450" cy="53975"/>
              </a:xfrm>
              <a:custGeom>
                <a:gdLst>
                  <a:gd fmla="*/ 2 w 28" name="T0"/>
                  <a:gd fmla="*/ 34 h 34" name="T1"/>
                  <a:gd fmla="*/ 2 w 28" name="T2"/>
                  <a:gd fmla="*/ 34 h 34" name="T3"/>
                  <a:gd fmla="*/ 12 w 28" name="T4"/>
                  <a:gd fmla="*/ 34 h 34" name="T5"/>
                  <a:gd fmla="*/ 14 w 28" name="T6"/>
                  <a:gd fmla="*/ 28 h 34" name="T7"/>
                  <a:gd fmla="*/ 20 w 28" name="T8"/>
                  <a:gd fmla="*/ 24 h 34" name="T9"/>
                  <a:gd fmla="*/ 20 w 28" name="T10"/>
                  <a:gd fmla="*/ 20 h 34" name="T11"/>
                  <a:gd fmla="*/ 22 w 28" name="T12"/>
                  <a:gd fmla="*/ 14 h 34" name="T13"/>
                  <a:gd fmla="*/ 24 w 28" name="T14"/>
                  <a:gd fmla="*/ 6 h 34" name="T15"/>
                  <a:gd fmla="*/ 28 w 28" name="T16"/>
                  <a:gd fmla="*/ 2 h 34" name="T17"/>
                  <a:gd fmla="*/ 28 w 28" name="T18"/>
                  <a:gd fmla="*/ 0 h 34" name="T19"/>
                  <a:gd fmla="*/ 24 w 28" name="T20"/>
                  <a:gd fmla="*/ 0 h 34" name="T21"/>
                  <a:gd fmla="*/ 20 w 28" name="T22"/>
                  <a:gd fmla="*/ 0 h 34" name="T23"/>
                  <a:gd fmla="*/ 18 w 28" name="T24"/>
                  <a:gd fmla="*/ 0 h 34" name="T25"/>
                  <a:gd fmla="*/ 14 w 28" name="T26"/>
                  <a:gd fmla="*/ 2 h 34" name="T27"/>
                  <a:gd fmla="*/ 12 w 28" name="T28"/>
                  <a:gd fmla="*/ 6 h 34" name="T29"/>
                  <a:gd fmla="*/ 10 w 28" name="T30"/>
                  <a:gd fmla="*/ 12 h 34" name="T31"/>
                  <a:gd fmla="*/ 8 w 28" name="T32"/>
                  <a:gd fmla="*/ 20 h 34" name="T33"/>
                  <a:gd fmla="*/ 2 w 28" name="T34"/>
                  <a:gd fmla="*/ 30 h 34" name="T35"/>
                  <a:gd fmla="*/ 0 w 28" name="T36"/>
                  <a:gd fmla="*/ 32 h 34" name="T37"/>
                  <a:gd fmla="*/ 2 w 28" name="T38"/>
                  <a:gd fmla="*/ 34 h 34" name="T39"/>
                  <a:gd fmla="*/ 2 w 28" name="T40"/>
                  <a:gd fmla="*/ 34 h 34" name="T41"/>
                  <a:gd fmla="*/ 2 w 28" name="T42"/>
                  <a:gd fmla="*/ 34 h 34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34" w="28">
                    <a:moveTo>
                      <a:pt x="2" y="34"/>
                    </a:moveTo>
                    <a:lnTo>
                      <a:pt x="2" y="34"/>
                    </a:lnTo>
                    <a:lnTo>
                      <a:pt x="12" y="34"/>
                    </a:lnTo>
                    <a:lnTo>
                      <a:pt x="14" y="28"/>
                    </a:lnTo>
                    <a:lnTo>
                      <a:pt x="20" y="24"/>
                    </a:lnTo>
                    <a:lnTo>
                      <a:pt x="20" y="20"/>
                    </a:lnTo>
                    <a:lnTo>
                      <a:pt x="22" y="14"/>
                    </a:lnTo>
                    <a:lnTo>
                      <a:pt x="24" y="6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2" y="6"/>
                    </a:lnTo>
                    <a:lnTo>
                      <a:pt x="10" y="12"/>
                    </a:lnTo>
                    <a:lnTo>
                      <a:pt x="8" y="20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6" name="Freeform 1640"/>
              <p:cNvSpPr/>
              <p:nvPr/>
            </p:nvSpPr>
            <p:spPr bwMode="auto">
              <a:xfrm>
                <a:off x="1149350" y="2632075"/>
                <a:ext cx="177800" cy="104775"/>
              </a:xfrm>
              <a:custGeom>
                <a:gdLst>
                  <a:gd fmla="*/ 48 w 112" name="T0"/>
                  <a:gd fmla="*/ 4 h 66" name="T1"/>
                  <a:gd fmla="*/ 48 w 112" name="T2"/>
                  <a:gd fmla="*/ 4 h 66" name="T3"/>
                  <a:gd fmla="*/ 44 w 112" name="T4"/>
                  <a:gd fmla="*/ 16 h 66" name="T5"/>
                  <a:gd fmla="*/ 42 w 112" name="T6"/>
                  <a:gd fmla="*/ 24 h 66" name="T7"/>
                  <a:gd fmla="*/ 34 w 112" name="T8"/>
                  <a:gd fmla="*/ 24 h 66" name="T9"/>
                  <a:gd fmla="*/ 30 w 112" name="T10"/>
                  <a:gd fmla="*/ 24 h 66" name="T11"/>
                  <a:gd fmla="*/ 20 w 112" name="T12"/>
                  <a:gd fmla="*/ 6 h 66" name="T13"/>
                  <a:gd fmla="*/ 12 w 112" name="T14"/>
                  <a:gd fmla="*/ 12 h 66" name="T15"/>
                  <a:gd fmla="*/ 12 w 112" name="T16"/>
                  <a:gd fmla="*/ 20 h 66" name="T17"/>
                  <a:gd fmla="*/ 12 w 112" name="T18"/>
                  <a:gd fmla="*/ 24 h 66" name="T19"/>
                  <a:gd fmla="*/ 6 w 112" name="T20"/>
                  <a:gd fmla="*/ 32 h 66" name="T21"/>
                  <a:gd fmla="*/ 0 w 112" name="T22"/>
                  <a:gd fmla="*/ 38 h 66" name="T23"/>
                  <a:gd fmla="*/ 0 w 112" name="T24"/>
                  <a:gd fmla="*/ 44 h 66" name="T25"/>
                  <a:gd fmla="*/ 12 w 112" name="T26"/>
                  <a:gd fmla="*/ 40 h 66" name="T27"/>
                  <a:gd fmla="*/ 26 w 112" name="T28"/>
                  <a:gd fmla="*/ 44 h 66" name="T29"/>
                  <a:gd fmla="*/ 40 w 112" name="T30"/>
                  <a:gd fmla="*/ 48 h 66" name="T31"/>
                  <a:gd fmla="*/ 44 w 112" name="T32"/>
                  <a:gd fmla="*/ 50 h 66" name="T33"/>
                  <a:gd fmla="*/ 48 w 112" name="T34"/>
                  <a:gd fmla="*/ 50 h 66" name="T35"/>
                  <a:gd fmla="*/ 56 w 112" name="T36"/>
                  <a:gd fmla="*/ 50 h 66" name="T37"/>
                  <a:gd fmla="*/ 58 w 112" name="T38"/>
                  <a:gd fmla="*/ 52 h 66" name="T39"/>
                  <a:gd fmla="*/ 60 w 112" name="T40"/>
                  <a:gd fmla="*/ 56 h 66" name="T41"/>
                  <a:gd fmla="*/ 66 w 112" name="T42"/>
                  <a:gd fmla="*/ 58 h 66" name="T43"/>
                  <a:gd fmla="*/ 68 w 112" name="T44"/>
                  <a:gd fmla="*/ 58 h 66" name="T45"/>
                  <a:gd fmla="*/ 76 w 112" name="T46"/>
                  <a:gd fmla="*/ 62 h 66" name="T47"/>
                  <a:gd fmla="*/ 82 w 112" name="T48"/>
                  <a:gd fmla="*/ 66 h 66" name="T49"/>
                  <a:gd fmla="*/ 86 w 112" name="T50"/>
                  <a:gd fmla="*/ 60 h 66" name="T51"/>
                  <a:gd fmla="*/ 88 w 112" name="T52"/>
                  <a:gd fmla="*/ 60 h 66" name="T53"/>
                  <a:gd fmla="*/ 94 w 112" name="T54"/>
                  <a:gd fmla="*/ 60 h 66" name="T55"/>
                  <a:gd fmla="*/ 96 w 112" name="T56"/>
                  <a:gd fmla="*/ 60 h 66" name="T57"/>
                  <a:gd fmla="*/ 100 w 112" name="T58"/>
                  <a:gd fmla="*/ 56 h 66" name="T59"/>
                  <a:gd fmla="*/ 100 w 112" name="T60"/>
                  <a:gd fmla="*/ 48 h 66" name="T61"/>
                  <a:gd fmla="*/ 102 w 112" name="T62"/>
                  <a:gd fmla="*/ 44 h 66" name="T63"/>
                  <a:gd fmla="*/ 108 w 112" name="T64"/>
                  <a:gd fmla="*/ 48 h 66" name="T65"/>
                  <a:gd fmla="*/ 110 w 112" name="T66"/>
                  <a:gd fmla="*/ 48 h 66" name="T67"/>
                  <a:gd fmla="*/ 112 w 112" name="T68"/>
                  <a:gd fmla="*/ 44 h 66" name="T69"/>
                  <a:gd fmla="*/ 110 w 112" name="T70"/>
                  <a:gd fmla="*/ 40 h 66" name="T71"/>
                  <a:gd fmla="*/ 108 w 112" name="T72"/>
                  <a:gd fmla="*/ 32 h 66" name="T73"/>
                  <a:gd fmla="*/ 104 w 112" name="T74"/>
                  <a:gd fmla="*/ 32 h 66" name="T75"/>
                  <a:gd fmla="*/ 102 w 112" name="T76"/>
                  <a:gd fmla="*/ 30 h 66" name="T77"/>
                  <a:gd fmla="*/ 100 w 112" name="T78"/>
                  <a:gd fmla="*/ 30 h 66" name="T79"/>
                  <a:gd fmla="*/ 100 w 112" name="T80"/>
                  <a:gd fmla="*/ 16 h 66" name="T81"/>
                  <a:gd fmla="*/ 94 w 112" name="T82"/>
                  <a:gd fmla="*/ 20 h 66" name="T83"/>
                  <a:gd fmla="*/ 92 w 112" name="T84"/>
                  <a:gd fmla="*/ 20 h 66" name="T85"/>
                  <a:gd fmla="*/ 92 w 112" name="T86"/>
                  <a:gd fmla="*/ 16 h 66" name="T87"/>
                  <a:gd fmla="*/ 88 w 112" name="T88"/>
                  <a:gd fmla="*/ 12 h 66" name="T89"/>
                  <a:gd fmla="*/ 82 w 112" name="T90"/>
                  <a:gd fmla="*/ 14 h 66" name="T91"/>
                  <a:gd fmla="*/ 78 w 112" name="T92"/>
                  <a:gd fmla="*/ 6 h 66" name="T93"/>
                  <a:gd fmla="*/ 74 w 112" name="T94"/>
                  <a:gd fmla="*/ 6 h 66" name="T95"/>
                  <a:gd fmla="*/ 74 w 112" name="T96"/>
                  <a:gd fmla="*/ 4 h 66" name="T97"/>
                  <a:gd fmla="*/ 68 w 112" name="T98"/>
                  <a:gd fmla="*/ 2 h 66" name="T99"/>
                  <a:gd fmla="*/ 58 w 112" name="T100"/>
                  <a:gd fmla="*/ 0 h 66" name="T101"/>
                  <a:gd fmla="*/ 58 w 112" name="T102"/>
                  <a:gd fmla="*/ 2 h 66" name="T103"/>
                  <a:gd fmla="*/ 56 w 112" name="T104"/>
                  <a:gd fmla="*/ 4 h 66" name="T105"/>
                  <a:gd fmla="*/ 48 w 112" name="T106"/>
                  <a:gd fmla="*/ 4 h 66" name="T107"/>
                  <a:gd fmla="*/ 48 w 112" name="T108"/>
                  <a:gd fmla="*/ 4 h 66" name="T109"/>
                  <a:gd fmla="*/ 48 w 112" name="T110"/>
                  <a:gd fmla="*/ 4 h 66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66" w="112">
                    <a:moveTo>
                      <a:pt x="48" y="4"/>
                    </a:moveTo>
                    <a:lnTo>
                      <a:pt x="48" y="4"/>
                    </a:lnTo>
                    <a:lnTo>
                      <a:pt x="44" y="16"/>
                    </a:lnTo>
                    <a:lnTo>
                      <a:pt x="42" y="24"/>
                    </a:lnTo>
                    <a:lnTo>
                      <a:pt x="34" y="24"/>
                    </a:lnTo>
                    <a:lnTo>
                      <a:pt x="30" y="24"/>
                    </a:lnTo>
                    <a:lnTo>
                      <a:pt x="20" y="6"/>
                    </a:lnTo>
                    <a:lnTo>
                      <a:pt x="12" y="12"/>
                    </a:lnTo>
                    <a:lnTo>
                      <a:pt x="12" y="20"/>
                    </a:lnTo>
                    <a:lnTo>
                      <a:pt x="12" y="24"/>
                    </a:lnTo>
                    <a:lnTo>
                      <a:pt x="6" y="32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12" y="40"/>
                    </a:lnTo>
                    <a:lnTo>
                      <a:pt x="26" y="44"/>
                    </a:lnTo>
                    <a:lnTo>
                      <a:pt x="40" y="48"/>
                    </a:lnTo>
                    <a:lnTo>
                      <a:pt x="44" y="50"/>
                    </a:lnTo>
                    <a:lnTo>
                      <a:pt x="48" y="50"/>
                    </a:lnTo>
                    <a:lnTo>
                      <a:pt x="56" y="50"/>
                    </a:lnTo>
                    <a:lnTo>
                      <a:pt x="58" y="52"/>
                    </a:lnTo>
                    <a:lnTo>
                      <a:pt x="60" y="56"/>
                    </a:lnTo>
                    <a:lnTo>
                      <a:pt x="66" y="58"/>
                    </a:lnTo>
                    <a:lnTo>
                      <a:pt x="68" y="58"/>
                    </a:lnTo>
                    <a:lnTo>
                      <a:pt x="76" y="62"/>
                    </a:lnTo>
                    <a:lnTo>
                      <a:pt x="82" y="66"/>
                    </a:lnTo>
                    <a:lnTo>
                      <a:pt x="86" y="60"/>
                    </a:lnTo>
                    <a:lnTo>
                      <a:pt x="88" y="60"/>
                    </a:lnTo>
                    <a:lnTo>
                      <a:pt x="94" y="60"/>
                    </a:lnTo>
                    <a:lnTo>
                      <a:pt x="96" y="60"/>
                    </a:lnTo>
                    <a:lnTo>
                      <a:pt x="100" y="56"/>
                    </a:lnTo>
                    <a:lnTo>
                      <a:pt x="100" y="48"/>
                    </a:lnTo>
                    <a:lnTo>
                      <a:pt x="102" y="44"/>
                    </a:lnTo>
                    <a:lnTo>
                      <a:pt x="108" y="48"/>
                    </a:lnTo>
                    <a:lnTo>
                      <a:pt x="110" y="48"/>
                    </a:lnTo>
                    <a:lnTo>
                      <a:pt x="112" y="44"/>
                    </a:lnTo>
                    <a:lnTo>
                      <a:pt x="110" y="40"/>
                    </a:lnTo>
                    <a:lnTo>
                      <a:pt x="108" y="32"/>
                    </a:lnTo>
                    <a:lnTo>
                      <a:pt x="104" y="32"/>
                    </a:lnTo>
                    <a:lnTo>
                      <a:pt x="102" y="30"/>
                    </a:lnTo>
                    <a:lnTo>
                      <a:pt x="100" y="30"/>
                    </a:lnTo>
                    <a:lnTo>
                      <a:pt x="100" y="16"/>
                    </a:lnTo>
                    <a:lnTo>
                      <a:pt x="94" y="20"/>
                    </a:lnTo>
                    <a:lnTo>
                      <a:pt x="92" y="20"/>
                    </a:lnTo>
                    <a:lnTo>
                      <a:pt x="92" y="16"/>
                    </a:lnTo>
                    <a:lnTo>
                      <a:pt x="88" y="12"/>
                    </a:lnTo>
                    <a:lnTo>
                      <a:pt x="82" y="14"/>
                    </a:lnTo>
                    <a:lnTo>
                      <a:pt x="78" y="6"/>
                    </a:lnTo>
                    <a:lnTo>
                      <a:pt x="74" y="6"/>
                    </a:lnTo>
                    <a:lnTo>
                      <a:pt x="74" y="4"/>
                    </a:lnTo>
                    <a:lnTo>
                      <a:pt x="68" y="2"/>
                    </a:lnTo>
                    <a:lnTo>
                      <a:pt x="58" y="0"/>
                    </a:lnTo>
                    <a:lnTo>
                      <a:pt x="58" y="2"/>
                    </a:lnTo>
                    <a:lnTo>
                      <a:pt x="56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8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7" name="Freeform 1641"/>
              <p:cNvSpPr/>
              <p:nvPr/>
            </p:nvSpPr>
            <p:spPr bwMode="auto">
              <a:xfrm>
                <a:off x="2978150" y="3790950"/>
                <a:ext cx="155575" cy="257175"/>
              </a:xfrm>
              <a:custGeom>
                <a:gdLst>
                  <a:gd fmla="*/ 72 w 98" name="T0"/>
                  <a:gd fmla="*/ 150 h 162" name="T1"/>
                  <a:gd fmla="*/ 74 w 98" name="T2"/>
                  <a:gd fmla="*/ 142 h 162" name="T3"/>
                  <a:gd fmla="*/ 70 w 98" name="T4"/>
                  <a:gd fmla="*/ 126 h 162" name="T5"/>
                  <a:gd fmla="*/ 64 w 98" name="T6"/>
                  <a:gd fmla="*/ 120 h 162" name="T7"/>
                  <a:gd fmla="*/ 60 w 98" name="T8"/>
                  <a:gd fmla="*/ 106 h 162" name="T9"/>
                  <a:gd fmla="*/ 54 w 98" name="T10"/>
                  <a:gd fmla="*/ 88 h 162" name="T11"/>
                  <a:gd fmla="*/ 44 w 98" name="T12"/>
                  <a:gd fmla="*/ 86 h 162" name="T13"/>
                  <a:gd fmla="*/ 34 w 98" name="T14"/>
                  <a:gd fmla="*/ 78 h 162" name="T15"/>
                  <a:gd fmla="*/ 26 w 98" name="T16"/>
                  <a:gd fmla="*/ 84 h 162" name="T17"/>
                  <a:gd fmla="*/ 18 w 98" name="T18"/>
                  <a:gd fmla="*/ 90 h 162" name="T19"/>
                  <a:gd fmla="*/ 10 w 98" name="T20"/>
                  <a:gd fmla="*/ 86 h 162" name="T21"/>
                  <a:gd fmla="*/ 6 w 98" name="T22"/>
                  <a:gd fmla="*/ 80 h 162" name="T23"/>
                  <a:gd fmla="*/ 2 w 98" name="T24"/>
                  <a:gd fmla="*/ 72 h 162" name="T25"/>
                  <a:gd fmla="*/ 8 w 98" name="T26"/>
                  <a:gd fmla="*/ 60 h 162" name="T27"/>
                  <a:gd fmla="*/ 0 w 98" name="T28"/>
                  <a:gd fmla="*/ 60 h 162" name="T29"/>
                  <a:gd fmla="*/ 2 w 98" name="T30"/>
                  <a:gd fmla="*/ 46 h 162" name="T31"/>
                  <a:gd fmla="*/ 8 w 98" name="T32"/>
                  <a:gd fmla="*/ 34 h 162" name="T33"/>
                  <a:gd fmla="*/ 18 w 98" name="T34"/>
                  <a:gd fmla="*/ 32 h 162" name="T35"/>
                  <a:gd fmla="*/ 16 w 98" name="T36"/>
                  <a:gd fmla="*/ 6 h 162" name="T37"/>
                  <a:gd fmla="*/ 24 w 98" name="T38"/>
                  <a:gd fmla="*/ 0 h 162" name="T39"/>
                  <a:gd fmla="*/ 30 w 98" name="T40"/>
                  <a:gd fmla="*/ 10 h 162" name="T41"/>
                  <a:gd fmla="*/ 42 w 98" name="T42"/>
                  <a:gd fmla="*/ 22 h 162" name="T43"/>
                  <a:gd fmla="*/ 48 w 98" name="T44"/>
                  <a:gd fmla="*/ 26 h 162" name="T45"/>
                  <a:gd fmla="*/ 62 w 98" name="T46"/>
                  <a:gd fmla="*/ 24 h 162" name="T47"/>
                  <a:gd fmla="*/ 66 w 98" name="T48"/>
                  <a:gd fmla="*/ 40 h 162" name="T49"/>
                  <a:gd fmla="*/ 62 w 98" name="T50"/>
                  <a:gd fmla="*/ 54 h 162" name="T51"/>
                  <a:gd fmla="*/ 52 w 98" name="T52"/>
                  <a:gd fmla="*/ 58 h 162" name="T53"/>
                  <a:gd fmla="*/ 48 w 98" name="T54"/>
                  <a:gd fmla="*/ 68 h 162" name="T55"/>
                  <a:gd fmla="*/ 62 w 98" name="T56"/>
                  <a:gd fmla="*/ 84 h 162" name="T57"/>
                  <a:gd fmla="*/ 74 w 98" name="T58"/>
                  <a:gd fmla="*/ 96 h 162" name="T59"/>
                  <a:gd fmla="*/ 80 w 98" name="T60"/>
                  <a:gd fmla="*/ 108 h 162" name="T61"/>
                  <a:gd fmla="*/ 88 w 98" name="T62"/>
                  <a:gd fmla="*/ 120 h 162" name="T63"/>
                  <a:gd fmla="*/ 98 w 98" name="T64"/>
                  <a:gd fmla="*/ 130 h 162" name="T65"/>
                  <a:gd fmla="*/ 98 w 98" name="T66"/>
                  <a:gd fmla="*/ 148 h 162" name="T67"/>
                  <a:gd fmla="*/ 92 w 98" name="T68"/>
                  <a:gd fmla="*/ 152 h 162" name="T69"/>
                  <a:gd fmla="*/ 82 w 98" name="T70"/>
                  <a:gd fmla="*/ 148 h 162" name="T71"/>
                  <a:gd fmla="*/ 80 w 98" name="T72"/>
                  <a:gd fmla="*/ 160 h 162" name="T73"/>
                  <a:gd fmla="*/ 70 w 98" name="T74"/>
                  <a:gd fmla="*/ 158 h 162" name="T75"/>
                  <a:gd fmla="*/ 70 w 98" name="T76"/>
                  <a:gd fmla="*/ 152 h 162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162" w="98">
                    <a:moveTo>
                      <a:pt x="70" y="152"/>
                    </a:moveTo>
                    <a:lnTo>
                      <a:pt x="72" y="150"/>
                    </a:lnTo>
                    <a:lnTo>
                      <a:pt x="74" y="144"/>
                    </a:lnTo>
                    <a:lnTo>
                      <a:pt x="74" y="142"/>
                    </a:lnTo>
                    <a:lnTo>
                      <a:pt x="72" y="134"/>
                    </a:lnTo>
                    <a:lnTo>
                      <a:pt x="70" y="126"/>
                    </a:lnTo>
                    <a:lnTo>
                      <a:pt x="70" y="124"/>
                    </a:lnTo>
                    <a:lnTo>
                      <a:pt x="64" y="120"/>
                    </a:lnTo>
                    <a:lnTo>
                      <a:pt x="62" y="114"/>
                    </a:lnTo>
                    <a:lnTo>
                      <a:pt x="60" y="106"/>
                    </a:lnTo>
                    <a:lnTo>
                      <a:pt x="60" y="98"/>
                    </a:lnTo>
                    <a:lnTo>
                      <a:pt x="54" y="88"/>
                    </a:lnTo>
                    <a:lnTo>
                      <a:pt x="48" y="88"/>
                    </a:lnTo>
                    <a:lnTo>
                      <a:pt x="44" y="86"/>
                    </a:lnTo>
                    <a:lnTo>
                      <a:pt x="42" y="78"/>
                    </a:lnTo>
                    <a:lnTo>
                      <a:pt x="34" y="78"/>
                    </a:lnTo>
                    <a:lnTo>
                      <a:pt x="30" y="84"/>
                    </a:lnTo>
                    <a:lnTo>
                      <a:pt x="26" y="84"/>
                    </a:lnTo>
                    <a:lnTo>
                      <a:pt x="24" y="90"/>
                    </a:lnTo>
                    <a:lnTo>
                      <a:pt x="18" y="90"/>
                    </a:lnTo>
                    <a:lnTo>
                      <a:pt x="16" y="88"/>
                    </a:lnTo>
                    <a:lnTo>
                      <a:pt x="10" y="86"/>
                    </a:lnTo>
                    <a:lnTo>
                      <a:pt x="6" y="86"/>
                    </a:lnTo>
                    <a:lnTo>
                      <a:pt x="6" y="80"/>
                    </a:lnTo>
                    <a:lnTo>
                      <a:pt x="2" y="76"/>
                    </a:lnTo>
                    <a:lnTo>
                      <a:pt x="2" y="72"/>
                    </a:lnTo>
                    <a:lnTo>
                      <a:pt x="10" y="66"/>
                    </a:lnTo>
                    <a:lnTo>
                      <a:pt x="8" y="60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2" y="46"/>
                    </a:lnTo>
                    <a:lnTo>
                      <a:pt x="2" y="40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8" y="32"/>
                    </a:lnTo>
                    <a:lnTo>
                      <a:pt x="20" y="22"/>
                    </a:lnTo>
                    <a:lnTo>
                      <a:pt x="16" y="6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4" y="6"/>
                    </a:lnTo>
                    <a:lnTo>
                      <a:pt x="30" y="10"/>
                    </a:lnTo>
                    <a:lnTo>
                      <a:pt x="36" y="16"/>
                    </a:lnTo>
                    <a:lnTo>
                      <a:pt x="42" y="22"/>
                    </a:lnTo>
                    <a:lnTo>
                      <a:pt x="44" y="24"/>
                    </a:lnTo>
                    <a:lnTo>
                      <a:pt x="48" y="26"/>
                    </a:lnTo>
                    <a:lnTo>
                      <a:pt x="54" y="22"/>
                    </a:lnTo>
                    <a:lnTo>
                      <a:pt x="62" y="24"/>
                    </a:lnTo>
                    <a:lnTo>
                      <a:pt x="66" y="28"/>
                    </a:lnTo>
                    <a:lnTo>
                      <a:pt x="66" y="40"/>
                    </a:lnTo>
                    <a:lnTo>
                      <a:pt x="62" y="42"/>
                    </a:lnTo>
                    <a:lnTo>
                      <a:pt x="62" y="54"/>
                    </a:lnTo>
                    <a:lnTo>
                      <a:pt x="60" y="58"/>
                    </a:lnTo>
                    <a:lnTo>
                      <a:pt x="52" y="58"/>
                    </a:lnTo>
                    <a:lnTo>
                      <a:pt x="46" y="60"/>
                    </a:lnTo>
                    <a:lnTo>
                      <a:pt x="48" y="68"/>
                    </a:lnTo>
                    <a:lnTo>
                      <a:pt x="60" y="72"/>
                    </a:lnTo>
                    <a:lnTo>
                      <a:pt x="62" y="84"/>
                    </a:lnTo>
                    <a:lnTo>
                      <a:pt x="70" y="94"/>
                    </a:lnTo>
                    <a:lnTo>
                      <a:pt x="74" y="96"/>
                    </a:lnTo>
                    <a:lnTo>
                      <a:pt x="74" y="102"/>
                    </a:lnTo>
                    <a:lnTo>
                      <a:pt x="80" y="108"/>
                    </a:lnTo>
                    <a:lnTo>
                      <a:pt x="86" y="114"/>
                    </a:lnTo>
                    <a:lnTo>
                      <a:pt x="88" y="120"/>
                    </a:lnTo>
                    <a:lnTo>
                      <a:pt x="92" y="126"/>
                    </a:lnTo>
                    <a:lnTo>
                      <a:pt x="98" y="130"/>
                    </a:lnTo>
                    <a:lnTo>
                      <a:pt x="98" y="138"/>
                    </a:lnTo>
                    <a:lnTo>
                      <a:pt x="98" y="148"/>
                    </a:lnTo>
                    <a:lnTo>
                      <a:pt x="98" y="152"/>
                    </a:lnTo>
                    <a:lnTo>
                      <a:pt x="92" y="152"/>
                    </a:lnTo>
                    <a:lnTo>
                      <a:pt x="88" y="150"/>
                    </a:lnTo>
                    <a:lnTo>
                      <a:pt x="82" y="148"/>
                    </a:lnTo>
                    <a:lnTo>
                      <a:pt x="80" y="152"/>
                    </a:lnTo>
                    <a:lnTo>
                      <a:pt x="80" y="160"/>
                    </a:lnTo>
                    <a:lnTo>
                      <a:pt x="74" y="162"/>
                    </a:lnTo>
                    <a:lnTo>
                      <a:pt x="70" y="158"/>
                    </a:lnTo>
                    <a:lnTo>
                      <a:pt x="70" y="152"/>
                    </a:lnTo>
                    <a:lnTo>
                      <a:pt x="70" y="152"/>
                    </a:lnTo>
                    <a:lnTo>
                      <a:pt x="70" y="15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8" name="Freeform 1642"/>
              <p:cNvSpPr>
                <a:spLocks noEditPoints="1"/>
              </p:cNvSpPr>
              <p:nvPr/>
            </p:nvSpPr>
            <p:spPr bwMode="auto">
              <a:xfrm>
                <a:off x="2257425" y="3162300"/>
                <a:ext cx="254000" cy="120650"/>
              </a:xfrm>
              <a:custGeom>
                <a:gdLst>
                  <a:gd fmla="*/ 54 w 160" name="T0"/>
                  <a:gd fmla="*/ 74 h 76" name="T1"/>
                  <a:gd fmla="*/ 44 w 160" name="T2"/>
                  <a:gd fmla="*/ 74 h 76" name="T3"/>
                  <a:gd fmla="*/ 34 w 160" name="T4"/>
                  <a:gd fmla="*/ 76 h 76" name="T5"/>
                  <a:gd fmla="*/ 28 w 160" name="T6"/>
                  <a:gd fmla="*/ 74 h 76" name="T7"/>
                  <a:gd fmla="*/ 24 w 160" name="T8"/>
                  <a:gd fmla="*/ 70 h 76" name="T9"/>
                  <a:gd fmla="*/ 16 w 160" name="T10"/>
                  <a:gd fmla="*/ 74 h 76" name="T11"/>
                  <a:gd fmla="*/ 14 w 160" name="T12"/>
                  <a:gd fmla="*/ 68 h 76" name="T13"/>
                  <a:gd fmla="*/ 0 w 160" name="T14"/>
                  <a:gd fmla="*/ 64 h 76" name="T15"/>
                  <a:gd fmla="*/ 14 w 160" name="T16"/>
                  <a:gd fmla="*/ 64 h 76" name="T17"/>
                  <a:gd fmla="*/ 18 w 160" name="T18"/>
                  <a:gd fmla="*/ 58 h 76" name="T19"/>
                  <a:gd fmla="*/ 22 w 160" name="T20"/>
                  <a:gd fmla="*/ 64 h 76" name="T21"/>
                  <a:gd fmla="*/ 24 w 160" name="T22"/>
                  <a:gd fmla="*/ 58 h 76" name="T23"/>
                  <a:gd fmla="*/ 34 w 160" name="T24"/>
                  <a:gd fmla="*/ 58 h 76" name="T25"/>
                  <a:gd fmla="*/ 42 w 160" name="T26"/>
                  <a:gd fmla="*/ 52 h 76" name="T27"/>
                  <a:gd fmla="*/ 50 w 160" name="T28"/>
                  <a:gd fmla="*/ 42 h 76" name="T29"/>
                  <a:gd fmla="*/ 42 w 160" name="T30"/>
                  <a:gd fmla="*/ 40 h 76" name="T31"/>
                  <a:gd fmla="*/ 32 w 160" name="T32"/>
                  <a:gd fmla="*/ 38 h 76" name="T33"/>
                  <a:gd fmla="*/ 28 w 160" name="T34"/>
                  <a:gd fmla="*/ 32 h 76" name="T35"/>
                  <a:gd fmla="*/ 24 w 160" name="T36"/>
                  <a:gd fmla="*/ 32 h 76" name="T37"/>
                  <a:gd fmla="*/ 18 w 160" name="T38"/>
                  <a:gd fmla="*/ 32 h 76" name="T39"/>
                  <a:gd fmla="*/ 16 w 160" name="T40"/>
                  <a:gd fmla="*/ 28 h 76" name="T41"/>
                  <a:gd fmla="*/ 18 w 160" name="T42"/>
                  <a:gd fmla="*/ 24 h 76" name="T43"/>
                  <a:gd fmla="*/ 26 w 160" name="T44"/>
                  <a:gd fmla="*/ 18 h 76" name="T45"/>
                  <a:gd fmla="*/ 24 w 160" name="T46"/>
                  <a:gd fmla="*/ 12 h 76" name="T47"/>
                  <a:gd fmla="*/ 24 w 160" name="T48"/>
                  <a:gd fmla="*/ 10 h 76" name="T49"/>
                  <a:gd fmla="*/ 32 w 160" name="T50"/>
                  <a:gd fmla="*/ 4 h 76" name="T51"/>
                  <a:gd fmla="*/ 46 w 160" name="T52"/>
                  <a:gd fmla="*/ 6 h 76" name="T53"/>
                  <a:gd fmla="*/ 54 w 160" name="T54"/>
                  <a:gd fmla="*/ 14 h 76" name="T55"/>
                  <a:gd fmla="*/ 60 w 160" name="T56"/>
                  <a:gd fmla="*/ 10 h 76" name="T57"/>
                  <a:gd fmla="*/ 62 w 160" name="T58"/>
                  <a:gd fmla="*/ 6 h 76" name="T59"/>
                  <a:gd fmla="*/ 70 w 160" name="T60"/>
                  <a:gd fmla="*/ 2 h 76" name="T61"/>
                  <a:gd fmla="*/ 78 w 160" name="T62"/>
                  <a:gd fmla="*/ 2 h 76" name="T63"/>
                  <a:gd fmla="*/ 86 w 160" name="T64"/>
                  <a:gd fmla="*/ 6 h 76" name="T65"/>
                  <a:gd fmla="*/ 96 w 160" name="T66"/>
                  <a:gd fmla="*/ 4 h 76" name="T67"/>
                  <a:gd fmla="*/ 120 w 160" name="T68"/>
                  <a:gd fmla="*/ 0 h 76" name="T69"/>
                  <a:gd fmla="*/ 134 w 160" name="T70"/>
                  <a:gd fmla="*/ 0 h 76" name="T71"/>
                  <a:gd fmla="*/ 144 w 160" name="T72"/>
                  <a:gd fmla="*/ 4 h 76" name="T73"/>
                  <a:gd fmla="*/ 152 w 160" name="T74"/>
                  <a:gd fmla="*/ 10 h 76" name="T75"/>
                  <a:gd fmla="*/ 146 w 160" name="T76"/>
                  <a:gd fmla="*/ 18 h 76" name="T77"/>
                  <a:gd fmla="*/ 136 w 160" name="T78"/>
                  <a:gd fmla="*/ 24 h 76" name="T79"/>
                  <a:gd fmla="*/ 132 w 160" name="T80"/>
                  <a:gd fmla="*/ 36 h 76" name="T81"/>
                  <a:gd fmla="*/ 120 w 160" name="T82"/>
                  <a:gd fmla="*/ 38 h 76" name="T83"/>
                  <a:gd fmla="*/ 106 w 160" name="T84"/>
                  <a:gd fmla="*/ 42 h 76" name="T85"/>
                  <a:gd fmla="*/ 106 w 160" name="T86"/>
                  <a:gd fmla="*/ 52 h 76" name="T87"/>
                  <a:gd fmla="*/ 98 w 160" name="T88"/>
                  <a:gd fmla="*/ 58 h 76" name="T89"/>
                  <a:gd fmla="*/ 88 w 160" name="T90"/>
                  <a:gd fmla="*/ 60 h 76" name="T91"/>
                  <a:gd fmla="*/ 82 w 160" name="T92"/>
                  <a:gd fmla="*/ 60 h 76" name="T93"/>
                  <a:gd fmla="*/ 78 w 160" name="T94"/>
                  <a:gd fmla="*/ 56 h 76" name="T95"/>
                  <a:gd fmla="*/ 70 w 160" name="T96"/>
                  <a:gd fmla="*/ 60 h 76" name="T97"/>
                  <a:gd fmla="*/ 60 w 160" name="T98"/>
                  <a:gd fmla="*/ 68 h 76" name="T99"/>
                  <a:gd fmla="*/ 54 w 160" name="T100"/>
                  <a:gd fmla="*/ 74 h 76" name="T101"/>
                  <a:gd fmla="*/ 128 w 160" name="T102"/>
                  <a:gd fmla="*/ 2 h 76" name="T103"/>
                  <a:gd fmla="*/ 132 w 160" name="T104"/>
                  <a:gd fmla="*/ 2 h 76" name="T105"/>
                  <a:gd fmla="*/ 132 w 160" name="T106"/>
                  <a:gd fmla="*/ 6 h 76" name="T107"/>
                  <a:gd fmla="*/ 110 w 160" name="T108"/>
                  <a:gd fmla="*/ 14 h 76" name="T109"/>
                  <a:gd fmla="*/ 116 w 160" name="T110"/>
                  <a:gd fmla="*/ 6 h 76" name="T111"/>
                  <a:gd fmla="*/ 126 w 160" name="T112"/>
                  <a:gd fmla="*/ 2 h 76" name="T113"/>
                  <a:gd fmla="*/ 128 w 160" name="T114"/>
                  <a:gd fmla="*/ 2 h 76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76" w="160">
                    <a:moveTo>
                      <a:pt x="54" y="74"/>
                    </a:moveTo>
                    <a:lnTo>
                      <a:pt x="54" y="74"/>
                    </a:lnTo>
                    <a:lnTo>
                      <a:pt x="50" y="74"/>
                    </a:lnTo>
                    <a:lnTo>
                      <a:pt x="44" y="74"/>
                    </a:lnTo>
                    <a:lnTo>
                      <a:pt x="40" y="76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28" y="74"/>
                    </a:lnTo>
                    <a:lnTo>
                      <a:pt x="26" y="70"/>
                    </a:lnTo>
                    <a:lnTo>
                      <a:pt x="24" y="70"/>
                    </a:lnTo>
                    <a:lnTo>
                      <a:pt x="18" y="74"/>
                    </a:lnTo>
                    <a:lnTo>
                      <a:pt x="16" y="74"/>
                    </a:lnTo>
                    <a:lnTo>
                      <a:pt x="16" y="70"/>
                    </a:lnTo>
                    <a:lnTo>
                      <a:pt x="14" y="68"/>
                    </a:lnTo>
                    <a:lnTo>
                      <a:pt x="6" y="70"/>
                    </a:lnTo>
                    <a:lnTo>
                      <a:pt x="0" y="64"/>
                    </a:lnTo>
                    <a:lnTo>
                      <a:pt x="8" y="60"/>
                    </a:lnTo>
                    <a:lnTo>
                      <a:pt x="14" y="64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18" y="60"/>
                    </a:lnTo>
                    <a:lnTo>
                      <a:pt x="22" y="64"/>
                    </a:lnTo>
                    <a:lnTo>
                      <a:pt x="24" y="60"/>
                    </a:lnTo>
                    <a:lnTo>
                      <a:pt x="24" y="58"/>
                    </a:lnTo>
                    <a:lnTo>
                      <a:pt x="26" y="56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2" y="52"/>
                    </a:lnTo>
                    <a:lnTo>
                      <a:pt x="46" y="46"/>
                    </a:lnTo>
                    <a:lnTo>
                      <a:pt x="50" y="42"/>
                    </a:lnTo>
                    <a:lnTo>
                      <a:pt x="46" y="42"/>
                    </a:lnTo>
                    <a:lnTo>
                      <a:pt x="42" y="40"/>
                    </a:lnTo>
                    <a:lnTo>
                      <a:pt x="36" y="38"/>
                    </a:lnTo>
                    <a:lnTo>
                      <a:pt x="32" y="38"/>
                    </a:lnTo>
                    <a:lnTo>
                      <a:pt x="28" y="38"/>
                    </a:lnTo>
                    <a:lnTo>
                      <a:pt x="28" y="32"/>
                    </a:lnTo>
                    <a:lnTo>
                      <a:pt x="28" y="30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18" y="32"/>
                    </a:lnTo>
                    <a:lnTo>
                      <a:pt x="18" y="30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8" y="24"/>
                    </a:lnTo>
                    <a:lnTo>
                      <a:pt x="26" y="20"/>
                    </a:lnTo>
                    <a:lnTo>
                      <a:pt x="26" y="18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18" y="14"/>
                    </a:lnTo>
                    <a:lnTo>
                      <a:pt x="24" y="10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42" y="4"/>
                    </a:lnTo>
                    <a:lnTo>
                      <a:pt x="46" y="6"/>
                    </a:lnTo>
                    <a:lnTo>
                      <a:pt x="52" y="10"/>
                    </a:lnTo>
                    <a:lnTo>
                      <a:pt x="54" y="14"/>
                    </a:lnTo>
                    <a:lnTo>
                      <a:pt x="58" y="14"/>
                    </a:lnTo>
                    <a:lnTo>
                      <a:pt x="60" y="10"/>
                    </a:lnTo>
                    <a:lnTo>
                      <a:pt x="62" y="10"/>
                    </a:lnTo>
                    <a:lnTo>
                      <a:pt x="62" y="6"/>
                    </a:lnTo>
                    <a:lnTo>
                      <a:pt x="68" y="2"/>
                    </a:lnTo>
                    <a:lnTo>
                      <a:pt x="70" y="2"/>
                    </a:lnTo>
                    <a:lnTo>
                      <a:pt x="7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6" y="6"/>
                    </a:lnTo>
                    <a:lnTo>
                      <a:pt x="88" y="6"/>
                    </a:lnTo>
                    <a:lnTo>
                      <a:pt x="96" y="4"/>
                    </a:lnTo>
                    <a:lnTo>
                      <a:pt x="104" y="0"/>
                    </a:lnTo>
                    <a:lnTo>
                      <a:pt x="120" y="0"/>
                    </a:lnTo>
                    <a:lnTo>
                      <a:pt x="128" y="0"/>
                    </a:lnTo>
                    <a:lnTo>
                      <a:pt x="134" y="0"/>
                    </a:lnTo>
                    <a:lnTo>
                      <a:pt x="138" y="2"/>
                    </a:lnTo>
                    <a:lnTo>
                      <a:pt x="144" y="4"/>
                    </a:lnTo>
                    <a:lnTo>
                      <a:pt x="146" y="6"/>
                    </a:lnTo>
                    <a:lnTo>
                      <a:pt x="152" y="10"/>
                    </a:lnTo>
                    <a:lnTo>
                      <a:pt x="160" y="12"/>
                    </a:lnTo>
                    <a:lnTo>
                      <a:pt x="146" y="18"/>
                    </a:lnTo>
                    <a:lnTo>
                      <a:pt x="138" y="24"/>
                    </a:lnTo>
                    <a:lnTo>
                      <a:pt x="136" y="24"/>
                    </a:lnTo>
                    <a:lnTo>
                      <a:pt x="132" y="28"/>
                    </a:lnTo>
                    <a:lnTo>
                      <a:pt x="132" y="36"/>
                    </a:lnTo>
                    <a:lnTo>
                      <a:pt x="126" y="36"/>
                    </a:lnTo>
                    <a:lnTo>
                      <a:pt x="120" y="38"/>
                    </a:lnTo>
                    <a:lnTo>
                      <a:pt x="114" y="38"/>
                    </a:lnTo>
                    <a:lnTo>
                      <a:pt x="106" y="42"/>
                    </a:lnTo>
                    <a:lnTo>
                      <a:pt x="106" y="50"/>
                    </a:lnTo>
                    <a:lnTo>
                      <a:pt x="106" y="52"/>
                    </a:lnTo>
                    <a:lnTo>
                      <a:pt x="104" y="56"/>
                    </a:lnTo>
                    <a:lnTo>
                      <a:pt x="98" y="58"/>
                    </a:lnTo>
                    <a:lnTo>
                      <a:pt x="90" y="58"/>
                    </a:lnTo>
                    <a:lnTo>
                      <a:pt x="88" y="60"/>
                    </a:lnTo>
                    <a:lnTo>
                      <a:pt x="82" y="64"/>
                    </a:lnTo>
                    <a:lnTo>
                      <a:pt x="82" y="60"/>
                    </a:lnTo>
                    <a:lnTo>
                      <a:pt x="80" y="58"/>
                    </a:lnTo>
                    <a:lnTo>
                      <a:pt x="78" y="56"/>
                    </a:lnTo>
                    <a:lnTo>
                      <a:pt x="72" y="56"/>
                    </a:lnTo>
                    <a:lnTo>
                      <a:pt x="70" y="60"/>
                    </a:lnTo>
                    <a:lnTo>
                      <a:pt x="64" y="66"/>
                    </a:lnTo>
                    <a:lnTo>
                      <a:pt x="60" y="68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4" y="74"/>
                    </a:lnTo>
                    <a:close/>
                    <a:moveTo>
                      <a:pt x="128" y="2"/>
                    </a:moveTo>
                    <a:lnTo>
                      <a:pt x="128" y="2"/>
                    </a:lnTo>
                    <a:lnTo>
                      <a:pt x="132" y="2"/>
                    </a:lnTo>
                    <a:lnTo>
                      <a:pt x="134" y="2"/>
                    </a:lnTo>
                    <a:lnTo>
                      <a:pt x="132" y="6"/>
                    </a:lnTo>
                    <a:lnTo>
                      <a:pt x="124" y="14"/>
                    </a:lnTo>
                    <a:lnTo>
                      <a:pt x="110" y="14"/>
                    </a:lnTo>
                    <a:lnTo>
                      <a:pt x="108" y="6"/>
                    </a:lnTo>
                    <a:lnTo>
                      <a:pt x="116" y="6"/>
                    </a:lnTo>
                    <a:lnTo>
                      <a:pt x="124" y="4"/>
                    </a:lnTo>
                    <a:lnTo>
                      <a:pt x="126" y="2"/>
                    </a:lnTo>
                    <a:lnTo>
                      <a:pt x="128" y="2"/>
                    </a:lnTo>
                    <a:lnTo>
                      <a:pt x="128" y="2"/>
                    </a:lnTo>
                    <a:lnTo>
                      <a:pt x="128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9" name="Freeform 1643"/>
              <p:cNvSpPr/>
              <p:nvPr/>
            </p:nvSpPr>
            <p:spPr bwMode="auto">
              <a:xfrm>
                <a:off x="1720850" y="3559175"/>
                <a:ext cx="57150" cy="50800"/>
              </a:xfrm>
              <a:custGeom>
                <a:gdLst>
                  <a:gd fmla="*/ 36 w 36" name="T0"/>
                  <a:gd fmla="*/ 28 h 32" name="T1"/>
                  <a:gd fmla="*/ 36 w 36" name="T2"/>
                  <a:gd fmla="*/ 28 h 32" name="T3"/>
                  <a:gd fmla="*/ 30 w 36" name="T4"/>
                  <a:gd fmla="*/ 24 h 32" name="T5"/>
                  <a:gd fmla="*/ 26 w 36" name="T6"/>
                  <a:gd fmla="*/ 18 h 32" name="T7"/>
                  <a:gd fmla="*/ 28 w 36" name="T8"/>
                  <a:gd fmla="*/ 12 h 32" name="T9"/>
                  <a:gd fmla="*/ 28 w 36" name="T10"/>
                  <a:gd fmla="*/ 8 h 32" name="T11"/>
                  <a:gd fmla="*/ 36 w 36" name="T12"/>
                  <a:gd fmla="*/ 8 h 32" name="T13"/>
                  <a:gd fmla="*/ 30 w 36" name="T14"/>
                  <a:gd fmla="*/ 0 h 32" name="T15"/>
                  <a:gd fmla="*/ 28 w 36" name="T16"/>
                  <a:gd fmla="*/ 0 h 32" name="T17"/>
                  <a:gd fmla="*/ 22 w 36" name="T18"/>
                  <a:gd fmla="*/ 0 h 32" name="T19"/>
                  <a:gd fmla="*/ 20 w 36" name="T20"/>
                  <a:gd fmla="*/ 0 h 32" name="T21"/>
                  <a:gd fmla="*/ 18 w 36" name="T22"/>
                  <a:gd fmla="*/ 2 h 32" name="T23"/>
                  <a:gd fmla="*/ 12 w 36" name="T24"/>
                  <a:gd fmla="*/ 10 h 32" name="T25"/>
                  <a:gd fmla="*/ 6 w 36" name="T26"/>
                  <a:gd fmla="*/ 18 h 32" name="T27"/>
                  <a:gd fmla="*/ 0 w 36" name="T28"/>
                  <a:gd fmla="*/ 20 h 32" name="T29"/>
                  <a:gd fmla="*/ 18 w 36" name="T30"/>
                  <a:gd fmla="*/ 26 h 32" name="T31"/>
                  <a:gd fmla="*/ 20 w 36" name="T32"/>
                  <a:gd fmla="*/ 32 h 32" name="T33"/>
                  <a:gd fmla="*/ 36 w 36" name="T34"/>
                  <a:gd fmla="*/ 28 h 32" name="T35"/>
                  <a:gd fmla="*/ 36 w 36" name="T36"/>
                  <a:gd fmla="*/ 28 h 32" name="T37"/>
                  <a:gd fmla="*/ 36 w 36" name="T38"/>
                  <a:gd fmla="*/ 28 h 32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32" w="36">
                    <a:moveTo>
                      <a:pt x="36" y="28"/>
                    </a:moveTo>
                    <a:lnTo>
                      <a:pt x="36" y="28"/>
                    </a:lnTo>
                    <a:lnTo>
                      <a:pt x="30" y="24"/>
                    </a:lnTo>
                    <a:lnTo>
                      <a:pt x="26" y="18"/>
                    </a:lnTo>
                    <a:lnTo>
                      <a:pt x="28" y="12"/>
                    </a:lnTo>
                    <a:lnTo>
                      <a:pt x="28" y="8"/>
                    </a:lnTo>
                    <a:lnTo>
                      <a:pt x="36" y="8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2" y="10"/>
                    </a:lnTo>
                    <a:lnTo>
                      <a:pt x="6" y="18"/>
                    </a:lnTo>
                    <a:lnTo>
                      <a:pt x="0" y="20"/>
                    </a:lnTo>
                    <a:lnTo>
                      <a:pt x="18" y="26"/>
                    </a:lnTo>
                    <a:lnTo>
                      <a:pt x="20" y="32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0" name="Freeform 1645"/>
              <p:cNvSpPr>
                <a:spLocks noEditPoints="1"/>
              </p:cNvSpPr>
              <p:nvPr/>
            </p:nvSpPr>
            <p:spPr bwMode="auto">
              <a:xfrm>
                <a:off x="1743075" y="2749550"/>
                <a:ext cx="952500" cy="482600"/>
              </a:xfrm>
              <a:custGeom>
                <a:gdLst>
                  <a:gd fmla="*/ 180 w 600" name="T0"/>
                  <a:gd fmla="*/ 206 h 304" name="T1"/>
                  <a:gd fmla="*/ 194 w 600" name="T2"/>
                  <a:gd fmla="*/ 190 h 304" name="T3"/>
                  <a:gd fmla="*/ 214 w 600" name="T4"/>
                  <a:gd fmla="*/ 190 h 304" name="T5"/>
                  <a:gd fmla="*/ 214 w 600" name="T6"/>
                  <a:gd fmla="*/ 232 h 304" name="T7"/>
                  <a:gd fmla="*/ 214 w 600" name="T8"/>
                  <a:gd fmla="*/ 250 h 304" name="T9"/>
                  <a:gd fmla="*/ 260 w 600" name="T10"/>
                  <a:gd fmla="*/ 278 h 304" name="T11"/>
                  <a:gd fmla="*/ 272 w 600" name="T12"/>
                  <a:gd fmla="*/ 290 h 304" name="T13"/>
                  <a:gd fmla="*/ 298 w 600" name="T14"/>
                  <a:gd fmla="*/ 304 h 304" name="T15"/>
                  <a:gd fmla="*/ 324 w 600" name="T16"/>
                  <a:gd fmla="*/ 282 h 304" name="T17"/>
                  <a:gd fmla="*/ 356 w 600" name="T18"/>
                  <a:gd fmla="*/ 264 h 304" name="T19"/>
                  <a:gd fmla="*/ 386 w 600" name="T20"/>
                  <a:gd fmla="*/ 270 h 304" name="T21"/>
                  <a:gd fmla="*/ 410 w 600" name="T22"/>
                  <a:gd fmla="*/ 268 h 304" name="T23"/>
                  <a:gd fmla="*/ 464 w 600" name="T24"/>
                  <a:gd fmla="*/ 262 h 304" name="T25"/>
                  <a:gd fmla="*/ 486 w 600" name="T26"/>
                  <a:gd fmla="*/ 242 h 304" name="T27"/>
                  <a:gd fmla="*/ 520 w 600" name="T28"/>
                  <a:gd fmla="*/ 214 h 304" name="T29"/>
                  <a:gd fmla="*/ 540 w 600" name="T30"/>
                  <a:gd fmla="*/ 170 h 304" name="T31"/>
                  <a:gd fmla="*/ 600 w 600" name="T32"/>
                  <a:gd fmla="*/ 134 h 304" name="T33"/>
                  <a:gd fmla="*/ 538 w 600" name="T34"/>
                  <a:gd fmla="*/ 124 h 304" name="T35"/>
                  <a:gd fmla="*/ 502 w 600" name="T36"/>
                  <a:gd fmla="*/ 88 h 304" name="T37"/>
                  <a:gd fmla="*/ 450 w 600" name="T38"/>
                  <a:gd fmla="*/ 62 h 304" name="T39"/>
                  <a:gd fmla="*/ 392 w 600" name="T40"/>
                  <a:gd fmla="*/ 24 h 304" name="T41"/>
                  <a:gd fmla="*/ 356 w 600" name="T42"/>
                  <a:gd fmla="*/ 24 h 304" name="T43"/>
                  <a:gd fmla="*/ 322 w 600" name="T44"/>
                  <a:gd fmla="*/ 8 h 304" name="T45"/>
                  <a:gd fmla="*/ 278 w 600" name="T46"/>
                  <a:gd fmla="*/ 10 h 304" name="T47"/>
                  <a:gd fmla="*/ 204 w 600" name="T48"/>
                  <a:gd fmla="*/ 12 h 304" name="T49"/>
                  <a:gd fmla="*/ 188 w 600" name="T50"/>
                  <a:gd fmla="*/ 56 h 304" name="T51"/>
                  <a:gd fmla="*/ 204 w 600" name="T52"/>
                  <a:gd fmla="*/ 96 h 304" name="T53"/>
                  <a:gd fmla="*/ 172 w 600" name="T54"/>
                  <a:gd fmla="*/ 88 h 304" name="T55"/>
                  <a:gd fmla="*/ 150 w 600" name="T56"/>
                  <a:gd fmla="*/ 92 h 304" name="T57"/>
                  <a:gd fmla="*/ 128 w 600" name="T58"/>
                  <a:gd fmla="*/ 96 h 304" name="T59"/>
                  <a:gd fmla="*/ 116 w 600" name="T60"/>
                  <a:gd fmla="*/ 88 h 304" name="T61"/>
                  <a:gd fmla="*/ 92 w 600" name="T62"/>
                  <a:gd fmla="*/ 70 h 304" name="T63"/>
                  <a:gd fmla="*/ 78 w 600" name="T64"/>
                  <a:gd fmla="*/ 62 h 304" name="T65"/>
                  <a:gd fmla="*/ 42 w 600" name="T66"/>
                  <a:gd fmla="*/ 80 h 304" name="T67"/>
                  <a:gd fmla="*/ 36 w 600" name="T68"/>
                  <a:gd fmla="*/ 100 h 304" name="T69"/>
                  <a:gd fmla="*/ 16 w 600" name="T70"/>
                  <a:gd fmla="*/ 106 h 304" name="T71"/>
                  <a:gd fmla="*/ 8 w 600" name="T72"/>
                  <a:gd fmla="*/ 124 h 304" name="T73"/>
                  <a:gd fmla="*/ 8 w 600" name="T74"/>
                  <a:gd fmla="*/ 150 h 304" name="T75"/>
                  <a:gd fmla="*/ 24 w 600" name="T76"/>
                  <a:gd fmla="*/ 172 h 304" name="T77"/>
                  <a:gd fmla="*/ 32 w 600" name="T78"/>
                  <a:gd fmla="*/ 190 h 304" name="T79"/>
                  <a:gd fmla="*/ 54 w 600" name="T80"/>
                  <a:gd fmla="*/ 180 h 304" name="T81"/>
                  <a:gd fmla="*/ 92 w 600" name="T82"/>
                  <a:gd fmla="*/ 190 h 304" name="T83"/>
                  <a:gd fmla="*/ 110 w 600" name="T84"/>
                  <a:gd fmla="*/ 218 h 304" name="T85"/>
                  <a:gd fmla="*/ 92 w 600" name="T86"/>
                  <a:gd fmla="*/ 222 h 304" name="T87"/>
                  <a:gd fmla="*/ 60 w 600" name="T88"/>
                  <a:gd fmla="*/ 226 h 304" name="T89"/>
                  <a:gd fmla="*/ 52 w 600" name="T90"/>
                  <a:gd fmla="*/ 242 h 304" name="T91"/>
                  <a:gd fmla="*/ 82 w 600" name="T92"/>
                  <a:gd fmla="*/ 278 h 304" name="T93"/>
                  <a:gd fmla="*/ 118 w 600" name="T94"/>
                  <a:gd fmla="*/ 288 h 304" name="T95"/>
                  <a:gd fmla="*/ 162 w 600" name="T96"/>
                  <a:gd fmla="*/ 210 h 304" name="T97"/>
                  <a:gd fmla="*/ 88 w 600" name="T98"/>
                  <a:gd fmla="*/ 242 h 304" name="T99"/>
                  <a:gd fmla="*/ 90 w 600" name="T100"/>
                  <a:gd fmla="*/ 232 h 304" name="T101"/>
                  <a:gd fmla="*/ 476 w 600" name="T102"/>
                  <a:gd fmla="*/ 180 h 304" name="T103"/>
                  <a:gd fmla="*/ 416 w 600" name="T104"/>
                  <a:gd fmla="*/ 190 h 304" name="T105"/>
                  <a:gd fmla="*/ 392 w 600" name="T106"/>
                  <a:gd fmla="*/ 210 h 304" name="T107"/>
                  <a:gd fmla="*/ 392 w 600" name="T108"/>
                  <a:gd fmla="*/ 226 h 304" name="T109"/>
                  <a:gd fmla="*/ 392 w 600" name="T110"/>
                  <a:gd fmla="*/ 190 h 304" name="T111"/>
                  <a:gd fmla="*/ 440 w 600" name="T112"/>
                  <a:gd fmla="*/ 180 h 304" name="T113"/>
                  <a:gd fmla="*/ 466 w 600" name="T114"/>
                  <a:gd fmla="*/ 172 h 304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304" w="600">
                    <a:moveTo>
                      <a:pt x="168" y="210"/>
                    </a:moveTo>
                    <a:lnTo>
                      <a:pt x="168" y="210"/>
                    </a:lnTo>
                    <a:lnTo>
                      <a:pt x="170" y="208"/>
                    </a:lnTo>
                    <a:lnTo>
                      <a:pt x="176" y="208"/>
                    </a:lnTo>
                    <a:lnTo>
                      <a:pt x="172" y="206"/>
                    </a:lnTo>
                    <a:lnTo>
                      <a:pt x="176" y="206"/>
                    </a:lnTo>
                    <a:lnTo>
                      <a:pt x="180" y="206"/>
                    </a:lnTo>
                    <a:lnTo>
                      <a:pt x="178" y="208"/>
                    </a:lnTo>
                    <a:lnTo>
                      <a:pt x="178" y="210"/>
                    </a:lnTo>
                    <a:lnTo>
                      <a:pt x="180" y="210"/>
                    </a:lnTo>
                    <a:lnTo>
                      <a:pt x="186" y="200"/>
                    </a:lnTo>
                    <a:lnTo>
                      <a:pt x="198" y="196"/>
                    </a:lnTo>
                    <a:lnTo>
                      <a:pt x="196" y="192"/>
                    </a:lnTo>
                    <a:lnTo>
                      <a:pt x="194" y="190"/>
                    </a:lnTo>
                    <a:lnTo>
                      <a:pt x="196" y="190"/>
                    </a:lnTo>
                    <a:lnTo>
                      <a:pt x="200" y="190"/>
                    </a:lnTo>
                    <a:lnTo>
                      <a:pt x="206" y="192"/>
                    </a:lnTo>
                    <a:lnTo>
                      <a:pt x="206" y="188"/>
                    </a:lnTo>
                    <a:lnTo>
                      <a:pt x="208" y="188"/>
                    </a:lnTo>
                    <a:lnTo>
                      <a:pt x="208" y="190"/>
                    </a:lnTo>
                    <a:lnTo>
                      <a:pt x="214" y="190"/>
                    </a:lnTo>
                    <a:lnTo>
                      <a:pt x="208" y="198"/>
                    </a:lnTo>
                    <a:lnTo>
                      <a:pt x="206" y="208"/>
                    </a:lnTo>
                    <a:lnTo>
                      <a:pt x="206" y="218"/>
                    </a:lnTo>
                    <a:lnTo>
                      <a:pt x="206" y="224"/>
                    </a:lnTo>
                    <a:lnTo>
                      <a:pt x="212" y="226"/>
                    </a:lnTo>
                    <a:lnTo>
                      <a:pt x="216" y="228"/>
                    </a:lnTo>
                    <a:lnTo>
                      <a:pt x="214" y="232"/>
                    </a:lnTo>
                    <a:lnTo>
                      <a:pt x="214" y="234"/>
                    </a:lnTo>
                    <a:lnTo>
                      <a:pt x="214" y="236"/>
                    </a:lnTo>
                    <a:lnTo>
                      <a:pt x="216" y="236"/>
                    </a:lnTo>
                    <a:lnTo>
                      <a:pt x="216" y="240"/>
                    </a:lnTo>
                    <a:lnTo>
                      <a:pt x="212" y="240"/>
                    </a:lnTo>
                    <a:lnTo>
                      <a:pt x="214" y="244"/>
                    </a:lnTo>
                    <a:lnTo>
                      <a:pt x="214" y="250"/>
                    </a:lnTo>
                    <a:lnTo>
                      <a:pt x="216" y="264"/>
                    </a:lnTo>
                    <a:lnTo>
                      <a:pt x="222" y="264"/>
                    </a:lnTo>
                    <a:lnTo>
                      <a:pt x="232" y="268"/>
                    </a:lnTo>
                    <a:lnTo>
                      <a:pt x="250" y="270"/>
                    </a:lnTo>
                    <a:lnTo>
                      <a:pt x="252" y="268"/>
                    </a:lnTo>
                    <a:lnTo>
                      <a:pt x="258" y="276"/>
                    </a:lnTo>
                    <a:lnTo>
                      <a:pt x="260" y="278"/>
                    </a:lnTo>
                    <a:lnTo>
                      <a:pt x="266" y="278"/>
                    </a:lnTo>
                    <a:lnTo>
                      <a:pt x="268" y="278"/>
                    </a:lnTo>
                    <a:lnTo>
                      <a:pt x="270" y="280"/>
                    </a:lnTo>
                    <a:lnTo>
                      <a:pt x="270" y="282"/>
                    </a:lnTo>
                    <a:lnTo>
                      <a:pt x="272" y="282"/>
                    </a:lnTo>
                    <a:lnTo>
                      <a:pt x="270" y="288"/>
                    </a:lnTo>
                    <a:lnTo>
                      <a:pt x="272" y="290"/>
                    </a:lnTo>
                    <a:lnTo>
                      <a:pt x="278" y="294"/>
                    </a:lnTo>
                    <a:lnTo>
                      <a:pt x="286" y="294"/>
                    </a:lnTo>
                    <a:lnTo>
                      <a:pt x="290" y="294"/>
                    </a:lnTo>
                    <a:lnTo>
                      <a:pt x="296" y="296"/>
                    </a:lnTo>
                    <a:lnTo>
                      <a:pt x="296" y="300"/>
                    </a:lnTo>
                    <a:lnTo>
                      <a:pt x="296" y="304"/>
                    </a:lnTo>
                    <a:lnTo>
                      <a:pt x="298" y="304"/>
                    </a:lnTo>
                    <a:lnTo>
                      <a:pt x="304" y="304"/>
                    </a:lnTo>
                    <a:lnTo>
                      <a:pt x="304" y="296"/>
                    </a:lnTo>
                    <a:lnTo>
                      <a:pt x="312" y="296"/>
                    </a:lnTo>
                    <a:lnTo>
                      <a:pt x="314" y="290"/>
                    </a:lnTo>
                    <a:lnTo>
                      <a:pt x="316" y="286"/>
                    </a:lnTo>
                    <a:lnTo>
                      <a:pt x="322" y="286"/>
                    </a:lnTo>
                    <a:lnTo>
                      <a:pt x="324" y="282"/>
                    </a:lnTo>
                    <a:lnTo>
                      <a:pt x="326" y="280"/>
                    </a:lnTo>
                    <a:lnTo>
                      <a:pt x="334" y="278"/>
                    </a:lnTo>
                    <a:lnTo>
                      <a:pt x="338" y="278"/>
                    </a:lnTo>
                    <a:lnTo>
                      <a:pt x="342" y="276"/>
                    </a:lnTo>
                    <a:lnTo>
                      <a:pt x="344" y="270"/>
                    </a:lnTo>
                    <a:lnTo>
                      <a:pt x="350" y="268"/>
                    </a:lnTo>
                    <a:lnTo>
                      <a:pt x="356" y="264"/>
                    </a:lnTo>
                    <a:lnTo>
                      <a:pt x="366" y="264"/>
                    </a:lnTo>
                    <a:lnTo>
                      <a:pt x="370" y="268"/>
                    </a:lnTo>
                    <a:lnTo>
                      <a:pt x="376" y="270"/>
                    </a:lnTo>
                    <a:lnTo>
                      <a:pt x="378" y="276"/>
                    </a:lnTo>
                    <a:lnTo>
                      <a:pt x="380" y="276"/>
                    </a:lnTo>
                    <a:lnTo>
                      <a:pt x="384" y="270"/>
                    </a:lnTo>
                    <a:lnTo>
                      <a:pt x="386" y="270"/>
                    </a:lnTo>
                    <a:lnTo>
                      <a:pt x="386" y="268"/>
                    </a:lnTo>
                    <a:lnTo>
                      <a:pt x="392" y="262"/>
                    </a:lnTo>
                    <a:lnTo>
                      <a:pt x="394" y="262"/>
                    </a:lnTo>
                    <a:lnTo>
                      <a:pt x="398" y="260"/>
                    </a:lnTo>
                    <a:lnTo>
                      <a:pt x="402" y="262"/>
                    </a:lnTo>
                    <a:lnTo>
                      <a:pt x="404" y="264"/>
                    </a:lnTo>
                    <a:lnTo>
                      <a:pt x="410" y="268"/>
                    </a:lnTo>
                    <a:lnTo>
                      <a:pt x="412" y="268"/>
                    </a:lnTo>
                    <a:lnTo>
                      <a:pt x="420" y="264"/>
                    </a:lnTo>
                    <a:lnTo>
                      <a:pt x="428" y="260"/>
                    </a:lnTo>
                    <a:lnTo>
                      <a:pt x="446" y="260"/>
                    </a:lnTo>
                    <a:lnTo>
                      <a:pt x="452" y="260"/>
                    </a:lnTo>
                    <a:lnTo>
                      <a:pt x="458" y="260"/>
                    </a:lnTo>
                    <a:lnTo>
                      <a:pt x="464" y="262"/>
                    </a:lnTo>
                    <a:lnTo>
                      <a:pt x="468" y="264"/>
                    </a:lnTo>
                    <a:lnTo>
                      <a:pt x="470" y="268"/>
                    </a:lnTo>
                    <a:lnTo>
                      <a:pt x="476" y="270"/>
                    </a:lnTo>
                    <a:lnTo>
                      <a:pt x="482" y="272"/>
                    </a:lnTo>
                    <a:lnTo>
                      <a:pt x="484" y="262"/>
                    </a:lnTo>
                    <a:lnTo>
                      <a:pt x="488" y="250"/>
                    </a:lnTo>
                    <a:lnTo>
                      <a:pt x="486" y="242"/>
                    </a:lnTo>
                    <a:lnTo>
                      <a:pt x="478" y="234"/>
                    </a:lnTo>
                    <a:lnTo>
                      <a:pt x="476" y="228"/>
                    </a:lnTo>
                    <a:lnTo>
                      <a:pt x="478" y="226"/>
                    </a:lnTo>
                    <a:lnTo>
                      <a:pt x="492" y="224"/>
                    </a:lnTo>
                    <a:lnTo>
                      <a:pt x="502" y="218"/>
                    </a:lnTo>
                    <a:lnTo>
                      <a:pt x="518" y="218"/>
                    </a:lnTo>
                    <a:lnTo>
                      <a:pt x="520" y="214"/>
                    </a:lnTo>
                    <a:lnTo>
                      <a:pt x="514" y="208"/>
                    </a:lnTo>
                    <a:lnTo>
                      <a:pt x="512" y="200"/>
                    </a:lnTo>
                    <a:lnTo>
                      <a:pt x="514" y="188"/>
                    </a:lnTo>
                    <a:lnTo>
                      <a:pt x="522" y="182"/>
                    </a:lnTo>
                    <a:lnTo>
                      <a:pt x="528" y="174"/>
                    </a:lnTo>
                    <a:lnTo>
                      <a:pt x="532" y="170"/>
                    </a:lnTo>
                    <a:lnTo>
                      <a:pt x="540" y="170"/>
                    </a:lnTo>
                    <a:lnTo>
                      <a:pt x="554" y="164"/>
                    </a:lnTo>
                    <a:lnTo>
                      <a:pt x="554" y="160"/>
                    </a:lnTo>
                    <a:lnTo>
                      <a:pt x="556" y="154"/>
                    </a:lnTo>
                    <a:lnTo>
                      <a:pt x="566" y="150"/>
                    </a:lnTo>
                    <a:lnTo>
                      <a:pt x="568" y="144"/>
                    </a:lnTo>
                    <a:lnTo>
                      <a:pt x="576" y="138"/>
                    </a:lnTo>
                    <a:lnTo>
                      <a:pt x="600" y="134"/>
                    </a:lnTo>
                    <a:lnTo>
                      <a:pt x="586" y="132"/>
                    </a:lnTo>
                    <a:lnTo>
                      <a:pt x="584" y="128"/>
                    </a:lnTo>
                    <a:lnTo>
                      <a:pt x="578" y="120"/>
                    </a:lnTo>
                    <a:lnTo>
                      <a:pt x="574" y="116"/>
                    </a:lnTo>
                    <a:lnTo>
                      <a:pt x="568" y="114"/>
                    </a:lnTo>
                    <a:lnTo>
                      <a:pt x="556" y="116"/>
                    </a:lnTo>
                    <a:lnTo>
                      <a:pt x="538" y="124"/>
                    </a:lnTo>
                    <a:lnTo>
                      <a:pt x="528" y="126"/>
                    </a:lnTo>
                    <a:lnTo>
                      <a:pt x="520" y="124"/>
                    </a:lnTo>
                    <a:lnTo>
                      <a:pt x="518" y="118"/>
                    </a:lnTo>
                    <a:lnTo>
                      <a:pt x="514" y="108"/>
                    </a:lnTo>
                    <a:lnTo>
                      <a:pt x="512" y="98"/>
                    </a:lnTo>
                    <a:lnTo>
                      <a:pt x="506" y="92"/>
                    </a:lnTo>
                    <a:lnTo>
                      <a:pt x="502" y="88"/>
                    </a:lnTo>
                    <a:lnTo>
                      <a:pt x="500" y="84"/>
                    </a:lnTo>
                    <a:lnTo>
                      <a:pt x="482" y="84"/>
                    </a:lnTo>
                    <a:lnTo>
                      <a:pt x="476" y="88"/>
                    </a:lnTo>
                    <a:lnTo>
                      <a:pt x="468" y="90"/>
                    </a:lnTo>
                    <a:lnTo>
                      <a:pt x="464" y="84"/>
                    </a:lnTo>
                    <a:lnTo>
                      <a:pt x="458" y="80"/>
                    </a:lnTo>
                    <a:lnTo>
                      <a:pt x="450" y="62"/>
                    </a:lnTo>
                    <a:lnTo>
                      <a:pt x="440" y="38"/>
                    </a:lnTo>
                    <a:lnTo>
                      <a:pt x="430" y="20"/>
                    </a:lnTo>
                    <a:lnTo>
                      <a:pt x="432" y="12"/>
                    </a:lnTo>
                    <a:lnTo>
                      <a:pt x="430" y="10"/>
                    </a:lnTo>
                    <a:lnTo>
                      <a:pt x="416" y="12"/>
                    </a:lnTo>
                    <a:lnTo>
                      <a:pt x="406" y="18"/>
                    </a:lnTo>
                    <a:lnTo>
                      <a:pt x="392" y="24"/>
                    </a:lnTo>
                    <a:lnTo>
                      <a:pt x="378" y="28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6" y="24"/>
                    </a:lnTo>
                    <a:lnTo>
                      <a:pt x="362" y="20"/>
                    </a:lnTo>
                    <a:lnTo>
                      <a:pt x="360" y="20"/>
                    </a:lnTo>
                    <a:lnTo>
                      <a:pt x="356" y="24"/>
                    </a:lnTo>
                    <a:lnTo>
                      <a:pt x="356" y="20"/>
                    </a:lnTo>
                    <a:lnTo>
                      <a:pt x="344" y="16"/>
                    </a:lnTo>
                    <a:lnTo>
                      <a:pt x="338" y="20"/>
                    </a:lnTo>
                    <a:lnTo>
                      <a:pt x="332" y="26"/>
                    </a:lnTo>
                    <a:lnTo>
                      <a:pt x="326" y="18"/>
                    </a:lnTo>
                    <a:lnTo>
                      <a:pt x="322" y="16"/>
                    </a:lnTo>
                    <a:lnTo>
                      <a:pt x="322" y="8"/>
                    </a:lnTo>
                    <a:lnTo>
                      <a:pt x="322" y="6"/>
                    </a:lnTo>
                    <a:lnTo>
                      <a:pt x="316" y="2"/>
                    </a:lnTo>
                    <a:lnTo>
                      <a:pt x="314" y="0"/>
                    </a:lnTo>
                    <a:lnTo>
                      <a:pt x="308" y="0"/>
                    </a:lnTo>
                    <a:lnTo>
                      <a:pt x="298" y="2"/>
                    </a:lnTo>
                    <a:lnTo>
                      <a:pt x="284" y="10"/>
                    </a:lnTo>
                    <a:lnTo>
                      <a:pt x="278" y="10"/>
                    </a:lnTo>
                    <a:lnTo>
                      <a:pt x="266" y="16"/>
                    </a:lnTo>
                    <a:lnTo>
                      <a:pt x="250" y="16"/>
                    </a:lnTo>
                    <a:lnTo>
                      <a:pt x="240" y="18"/>
                    </a:lnTo>
                    <a:lnTo>
                      <a:pt x="226" y="20"/>
                    </a:lnTo>
                    <a:lnTo>
                      <a:pt x="222" y="18"/>
                    </a:lnTo>
                    <a:lnTo>
                      <a:pt x="212" y="16"/>
                    </a:lnTo>
                    <a:lnTo>
                      <a:pt x="204" y="12"/>
                    </a:lnTo>
                    <a:lnTo>
                      <a:pt x="198" y="16"/>
                    </a:lnTo>
                    <a:lnTo>
                      <a:pt x="198" y="20"/>
                    </a:lnTo>
                    <a:lnTo>
                      <a:pt x="198" y="28"/>
                    </a:lnTo>
                    <a:lnTo>
                      <a:pt x="190" y="36"/>
                    </a:lnTo>
                    <a:lnTo>
                      <a:pt x="190" y="44"/>
                    </a:lnTo>
                    <a:lnTo>
                      <a:pt x="188" y="48"/>
                    </a:lnTo>
                    <a:lnTo>
                      <a:pt x="188" y="56"/>
                    </a:lnTo>
                    <a:lnTo>
                      <a:pt x="196" y="66"/>
                    </a:lnTo>
                    <a:lnTo>
                      <a:pt x="196" y="70"/>
                    </a:lnTo>
                    <a:lnTo>
                      <a:pt x="190" y="80"/>
                    </a:lnTo>
                    <a:lnTo>
                      <a:pt x="196" y="84"/>
                    </a:lnTo>
                    <a:lnTo>
                      <a:pt x="200" y="88"/>
                    </a:lnTo>
                    <a:lnTo>
                      <a:pt x="206" y="90"/>
                    </a:lnTo>
                    <a:lnTo>
                      <a:pt x="204" y="96"/>
                    </a:lnTo>
                    <a:lnTo>
                      <a:pt x="204" y="98"/>
                    </a:lnTo>
                    <a:lnTo>
                      <a:pt x="198" y="100"/>
                    </a:lnTo>
                    <a:lnTo>
                      <a:pt x="194" y="100"/>
                    </a:lnTo>
                    <a:lnTo>
                      <a:pt x="182" y="98"/>
                    </a:lnTo>
                    <a:lnTo>
                      <a:pt x="180" y="92"/>
                    </a:lnTo>
                    <a:lnTo>
                      <a:pt x="176" y="88"/>
                    </a:lnTo>
                    <a:lnTo>
                      <a:pt x="172" y="88"/>
                    </a:lnTo>
                    <a:lnTo>
                      <a:pt x="170" y="88"/>
                    </a:lnTo>
                    <a:lnTo>
                      <a:pt x="168" y="88"/>
                    </a:lnTo>
                    <a:lnTo>
                      <a:pt x="168" y="84"/>
                    </a:lnTo>
                    <a:lnTo>
                      <a:pt x="164" y="84"/>
                    </a:lnTo>
                    <a:lnTo>
                      <a:pt x="162" y="84"/>
                    </a:lnTo>
                    <a:lnTo>
                      <a:pt x="154" y="88"/>
                    </a:lnTo>
                    <a:lnTo>
                      <a:pt x="150" y="92"/>
                    </a:lnTo>
                    <a:lnTo>
                      <a:pt x="144" y="92"/>
                    </a:lnTo>
                    <a:lnTo>
                      <a:pt x="136" y="88"/>
                    </a:lnTo>
                    <a:lnTo>
                      <a:pt x="134" y="88"/>
                    </a:lnTo>
                    <a:lnTo>
                      <a:pt x="132" y="88"/>
                    </a:lnTo>
                    <a:lnTo>
                      <a:pt x="132" y="90"/>
                    </a:lnTo>
                    <a:lnTo>
                      <a:pt x="128" y="90"/>
                    </a:lnTo>
                    <a:lnTo>
                      <a:pt x="128" y="96"/>
                    </a:lnTo>
                    <a:lnTo>
                      <a:pt x="128" y="98"/>
                    </a:lnTo>
                    <a:lnTo>
                      <a:pt x="122" y="98"/>
                    </a:lnTo>
                    <a:lnTo>
                      <a:pt x="124" y="96"/>
                    </a:lnTo>
                    <a:lnTo>
                      <a:pt x="124" y="90"/>
                    </a:lnTo>
                    <a:lnTo>
                      <a:pt x="124" y="88"/>
                    </a:lnTo>
                    <a:lnTo>
                      <a:pt x="122" y="88"/>
                    </a:lnTo>
                    <a:lnTo>
                      <a:pt x="116" y="88"/>
                    </a:lnTo>
                    <a:lnTo>
                      <a:pt x="110" y="84"/>
                    </a:lnTo>
                    <a:lnTo>
                      <a:pt x="108" y="80"/>
                    </a:lnTo>
                    <a:lnTo>
                      <a:pt x="106" y="78"/>
                    </a:lnTo>
                    <a:lnTo>
                      <a:pt x="100" y="74"/>
                    </a:lnTo>
                    <a:lnTo>
                      <a:pt x="96" y="72"/>
                    </a:lnTo>
                    <a:lnTo>
                      <a:pt x="92" y="72"/>
                    </a:lnTo>
                    <a:lnTo>
                      <a:pt x="92" y="70"/>
                    </a:lnTo>
                    <a:lnTo>
                      <a:pt x="92" y="66"/>
                    </a:lnTo>
                    <a:lnTo>
                      <a:pt x="88" y="62"/>
                    </a:lnTo>
                    <a:lnTo>
                      <a:pt x="86" y="62"/>
                    </a:lnTo>
                    <a:lnTo>
                      <a:pt x="82" y="64"/>
                    </a:lnTo>
                    <a:lnTo>
                      <a:pt x="86" y="64"/>
                    </a:lnTo>
                    <a:lnTo>
                      <a:pt x="78" y="66"/>
                    </a:lnTo>
                    <a:lnTo>
                      <a:pt x="78" y="62"/>
                    </a:lnTo>
                    <a:lnTo>
                      <a:pt x="64" y="64"/>
                    </a:lnTo>
                    <a:lnTo>
                      <a:pt x="68" y="66"/>
                    </a:lnTo>
                    <a:lnTo>
                      <a:pt x="68" y="70"/>
                    </a:lnTo>
                    <a:lnTo>
                      <a:pt x="54" y="80"/>
                    </a:lnTo>
                    <a:lnTo>
                      <a:pt x="52" y="82"/>
                    </a:lnTo>
                    <a:lnTo>
                      <a:pt x="44" y="80"/>
                    </a:lnTo>
                    <a:lnTo>
                      <a:pt x="42" y="80"/>
                    </a:lnTo>
                    <a:lnTo>
                      <a:pt x="42" y="82"/>
                    </a:lnTo>
                    <a:lnTo>
                      <a:pt x="36" y="84"/>
                    </a:lnTo>
                    <a:lnTo>
                      <a:pt x="36" y="88"/>
                    </a:lnTo>
                    <a:lnTo>
                      <a:pt x="34" y="90"/>
                    </a:lnTo>
                    <a:lnTo>
                      <a:pt x="34" y="96"/>
                    </a:lnTo>
                    <a:lnTo>
                      <a:pt x="34" y="98"/>
                    </a:lnTo>
                    <a:lnTo>
                      <a:pt x="36" y="100"/>
                    </a:lnTo>
                    <a:lnTo>
                      <a:pt x="42" y="102"/>
                    </a:lnTo>
                    <a:lnTo>
                      <a:pt x="32" y="110"/>
                    </a:lnTo>
                    <a:lnTo>
                      <a:pt x="26" y="98"/>
                    </a:lnTo>
                    <a:lnTo>
                      <a:pt x="24" y="98"/>
                    </a:lnTo>
                    <a:lnTo>
                      <a:pt x="20" y="100"/>
                    </a:lnTo>
                    <a:lnTo>
                      <a:pt x="18" y="102"/>
                    </a:lnTo>
                    <a:lnTo>
                      <a:pt x="16" y="106"/>
                    </a:lnTo>
                    <a:lnTo>
                      <a:pt x="14" y="106"/>
                    </a:lnTo>
                    <a:lnTo>
                      <a:pt x="14" y="108"/>
                    </a:lnTo>
                    <a:lnTo>
                      <a:pt x="10" y="108"/>
                    </a:lnTo>
                    <a:lnTo>
                      <a:pt x="14" y="114"/>
                    </a:lnTo>
                    <a:lnTo>
                      <a:pt x="10" y="118"/>
                    </a:lnTo>
                    <a:lnTo>
                      <a:pt x="8" y="120"/>
                    </a:lnTo>
                    <a:lnTo>
                      <a:pt x="8" y="124"/>
                    </a:lnTo>
                    <a:lnTo>
                      <a:pt x="10" y="126"/>
                    </a:lnTo>
                    <a:lnTo>
                      <a:pt x="10" y="128"/>
                    </a:lnTo>
                    <a:lnTo>
                      <a:pt x="8" y="132"/>
                    </a:lnTo>
                    <a:lnTo>
                      <a:pt x="2" y="142"/>
                    </a:lnTo>
                    <a:lnTo>
                      <a:pt x="0" y="144"/>
                    </a:lnTo>
                    <a:lnTo>
                      <a:pt x="2" y="144"/>
                    </a:lnTo>
                    <a:lnTo>
                      <a:pt x="8" y="150"/>
                    </a:lnTo>
                    <a:lnTo>
                      <a:pt x="10" y="150"/>
                    </a:lnTo>
                    <a:lnTo>
                      <a:pt x="10" y="154"/>
                    </a:lnTo>
                    <a:lnTo>
                      <a:pt x="10" y="160"/>
                    </a:lnTo>
                    <a:lnTo>
                      <a:pt x="10" y="162"/>
                    </a:lnTo>
                    <a:lnTo>
                      <a:pt x="14" y="162"/>
                    </a:lnTo>
                    <a:lnTo>
                      <a:pt x="18" y="160"/>
                    </a:lnTo>
                    <a:lnTo>
                      <a:pt x="24" y="172"/>
                    </a:lnTo>
                    <a:lnTo>
                      <a:pt x="24" y="174"/>
                    </a:lnTo>
                    <a:lnTo>
                      <a:pt x="24" y="180"/>
                    </a:lnTo>
                    <a:lnTo>
                      <a:pt x="24" y="182"/>
                    </a:lnTo>
                    <a:lnTo>
                      <a:pt x="24" y="186"/>
                    </a:lnTo>
                    <a:lnTo>
                      <a:pt x="26" y="190"/>
                    </a:lnTo>
                    <a:lnTo>
                      <a:pt x="28" y="190"/>
                    </a:lnTo>
                    <a:lnTo>
                      <a:pt x="32" y="190"/>
                    </a:lnTo>
                    <a:lnTo>
                      <a:pt x="34" y="192"/>
                    </a:lnTo>
                    <a:lnTo>
                      <a:pt x="42" y="186"/>
                    </a:lnTo>
                    <a:lnTo>
                      <a:pt x="44" y="186"/>
                    </a:lnTo>
                    <a:lnTo>
                      <a:pt x="44" y="188"/>
                    </a:lnTo>
                    <a:lnTo>
                      <a:pt x="46" y="188"/>
                    </a:lnTo>
                    <a:lnTo>
                      <a:pt x="52" y="186"/>
                    </a:lnTo>
                    <a:lnTo>
                      <a:pt x="54" y="180"/>
                    </a:lnTo>
                    <a:lnTo>
                      <a:pt x="60" y="172"/>
                    </a:lnTo>
                    <a:lnTo>
                      <a:pt x="70" y="174"/>
                    </a:lnTo>
                    <a:lnTo>
                      <a:pt x="70" y="180"/>
                    </a:lnTo>
                    <a:lnTo>
                      <a:pt x="82" y="182"/>
                    </a:lnTo>
                    <a:lnTo>
                      <a:pt x="88" y="186"/>
                    </a:lnTo>
                    <a:lnTo>
                      <a:pt x="92" y="188"/>
                    </a:lnTo>
                    <a:lnTo>
                      <a:pt x="92" y="190"/>
                    </a:lnTo>
                    <a:lnTo>
                      <a:pt x="92" y="192"/>
                    </a:lnTo>
                    <a:lnTo>
                      <a:pt x="100" y="192"/>
                    </a:lnTo>
                    <a:lnTo>
                      <a:pt x="104" y="198"/>
                    </a:lnTo>
                    <a:lnTo>
                      <a:pt x="104" y="200"/>
                    </a:lnTo>
                    <a:lnTo>
                      <a:pt x="104" y="208"/>
                    </a:lnTo>
                    <a:lnTo>
                      <a:pt x="110" y="214"/>
                    </a:lnTo>
                    <a:lnTo>
                      <a:pt x="110" y="218"/>
                    </a:lnTo>
                    <a:lnTo>
                      <a:pt x="108" y="224"/>
                    </a:lnTo>
                    <a:lnTo>
                      <a:pt x="100" y="226"/>
                    </a:lnTo>
                    <a:lnTo>
                      <a:pt x="96" y="226"/>
                    </a:lnTo>
                    <a:lnTo>
                      <a:pt x="98" y="226"/>
                    </a:lnTo>
                    <a:lnTo>
                      <a:pt x="98" y="224"/>
                    </a:lnTo>
                    <a:lnTo>
                      <a:pt x="92" y="224"/>
                    </a:lnTo>
                    <a:lnTo>
                      <a:pt x="92" y="222"/>
                    </a:lnTo>
                    <a:lnTo>
                      <a:pt x="86" y="222"/>
                    </a:lnTo>
                    <a:lnTo>
                      <a:pt x="82" y="218"/>
                    </a:lnTo>
                    <a:lnTo>
                      <a:pt x="80" y="216"/>
                    </a:lnTo>
                    <a:lnTo>
                      <a:pt x="74" y="216"/>
                    </a:lnTo>
                    <a:lnTo>
                      <a:pt x="74" y="218"/>
                    </a:lnTo>
                    <a:lnTo>
                      <a:pt x="74" y="226"/>
                    </a:lnTo>
                    <a:lnTo>
                      <a:pt x="60" y="226"/>
                    </a:lnTo>
                    <a:lnTo>
                      <a:pt x="62" y="228"/>
                    </a:lnTo>
                    <a:lnTo>
                      <a:pt x="62" y="234"/>
                    </a:lnTo>
                    <a:lnTo>
                      <a:pt x="68" y="234"/>
                    </a:lnTo>
                    <a:lnTo>
                      <a:pt x="68" y="236"/>
                    </a:lnTo>
                    <a:lnTo>
                      <a:pt x="70" y="240"/>
                    </a:lnTo>
                    <a:lnTo>
                      <a:pt x="52" y="236"/>
                    </a:lnTo>
                    <a:lnTo>
                      <a:pt x="52" y="242"/>
                    </a:lnTo>
                    <a:lnTo>
                      <a:pt x="60" y="246"/>
                    </a:lnTo>
                    <a:lnTo>
                      <a:pt x="62" y="252"/>
                    </a:lnTo>
                    <a:lnTo>
                      <a:pt x="64" y="260"/>
                    </a:lnTo>
                    <a:lnTo>
                      <a:pt x="74" y="268"/>
                    </a:lnTo>
                    <a:lnTo>
                      <a:pt x="80" y="268"/>
                    </a:lnTo>
                    <a:lnTo>
                      <a:pt x="86" y="268"/>
                    </a:lnTo>
                    <a:lnTo>
                      <a:pt x="82" y="278"/>
                    </a:lnTo>
                    <a:lnTo>
                      <a:pt x="82" y="282"/>
                    </a:lnTo>
                    <a:lnTo>
                      <a:pt x="86" y="280"/>
                    </a:lnTo>
                    <a:lnTo>
                      <a:pt x="90" y="276"/>
                    </a:lnTo>
                    <a:lnTo>
                      <a:pt x="98" y="272"/>
                    </a:lnTo>
                    <a:lnTo>
                      <a:pt x="108" y="276"/>
                    </a:lnTo>
                    <a:lnTo>
                      <a:pt x="114" y="280"/>
                    </a:lnTo>
                    <a:lnTo>
                      <a:pt x="118" y="288"/>
                    </a:lnTo>
                    <a:lnTo>
                      <a:pt x="126" y="288"/>
                    </a:lnTo>
                    <a:lnTo>
                      <a:pt x="132" y="288"/>
                    </a:lnTo>
                    <a:lnTo>
                      <a:pt x="134" y="218"/>
                    </a:lnTo>
                    <a:lnTo>
                      <a:pt x="142" y="216"/>
                    </a:lnTo>
                    <a:lnTo>
                      <a:pt x="150" y="214"/>
                    </a:lnTo>
                    <a:lnTo>
                      <a:pt x="154" y="210"/>
                    </a:lnTo>
                    <a:lnTo>
                      <a:pt x="162" y="210"/>
                    </a:lnTo>
                    <a:lnTo>
                      <a:pt x="168" y="210"/>
                    </a:lnTo>
                    <a:lnTo>
                      <a:pt x="168" y="210"/>
                    </a:lnTo>
                    <a:lnTo>
                      <a:pt x="168" y="210"/>
                    </a:lnTo>
                    <a:close/>
                    <a:moveTo>
                      <a:pt x="90" y="232"/>
                    </a:moveTo>
                    <a:lnTo>
                      <a:pt x="90" y="232"/>
                    </a:lnTo>
                    <a:lnTo>
                      <a:pt x="90" y="236"/>
                    </a:lnTo>
                    <a:lnTo>
                      <a:pt x="88" y="242"/>
                    </a:lnTo>
                    <a:lnTo>
                      <a:pt x="82" y="240"/>
                    </a:lnTo>
                    <a:lnTo>
                      <a:pt x="80" y="236"/>
                    </a:lnTo>
                    <a:lnTo>
                      <a:pt x="88" y="236"/>
                    </a:lnTo>
                    <a:lnTo>
                      <a:pt x="88" y="234"/>
                    </a:lnTo>
                    <a:lnTo>
                      <a:pt x="90" y="232"/>
                    </a:lnTo>
                    <a:lnTo>
                      <a:pt x="90" y="232"/>
                    </a:lnTo>
                    <a:lnTo>
                      <a:pt x="90" y="232"/>
                    </a:lnTo>
                    <a:close/>
                    <a:moveTo>
                      <a:pt x="474" y="168"/>
                    </a:moveTo>
                    <a:lnTo>
                      <a:pt x="474" y="168"/>
                    </a:lnTo>
                    <a:lnTo>
                      <a:pt x="478" y="168"/>
                    </a:lnTo>
                    <a:lnTo>
                      <a:pt x="478" y="170"/>
                    </a:lnTo>
                    <a:lnTo>
                      <a:pt x="478" y="174"/>
                    </a:lnTo>
                    <a:lnTo>
                      <a:pt x="476" y="178"/>
                    </a:lnTo>
                    <a:lnTo>
                      <a:pt x="476" y="180"/>
                    </a:lnTo>
                    <a:lnTo>
                      <a:pt x="466" y="180"/>
                    </a:lnTo>
                    <a:lnTo>
                      <a:pt x="466" y="186"/>
                    </a:lnTo>
                    <a:lnTo>
                      <a:pt x="442" y="186"/>
                    </a:lnTo>
                    <a:lnTo>
                      <a:pt x="434" y="182"/>
                    </a:lnTo>
                    <a:lnTo>
                      <a:pt x="428" y="180"/>
                    </a:lnTo>
                    <a:lnTo>
                      <a:pt x="428" y="188"/>
                    </a:lnTo>
                    <a:lnTo>
                      <a:pt x="416" y="190"/>
                    </a:lnTo>
                    <a:lnTo>
                      <a:pt x="410" y="192"/>
                    </a:lnTo>
                    <a:lnTo>
                      <a:pt x="410" y="196"/>
                    </a:lnTo>
                    <a:lnTo>
                      <a:pt x="410" y="198"/>
                    </a:lnTo>
                    <a:lnTo>
                      <a:pt x="402" y="200"/>
                    </a:lnTo>
                    <a:lnTo>
                      <a:pt x="396" y="200"/>
                    </a:lnTo>
                    <a:lnTo>
                      <a:pt x="396" y="206"/>
                    </a:lnTo>
                    <a:lnTo>
                      <a:pt x="392" y="210"/>
                    </a:lnTo>
                    <a:lnTo>
                      <a:pt x="388" y="216"/>
                    </a:lnTo>
                    <a:lnTo>
                      <a:pt x="386" y="216"/>
                    </a:lnTo>
                    <a:lnTo>
                      <a:pt x="386" y="218"/>
                    </a:lnTo>
                    <a:lnTo>
                      <a:pt x="388" y="222"/>
                    </a:lnTo>
                    <a:lnTo>
                      <a:pt x="392" y="222"/>
                    </a:lnTo>
                    <a:lnTo>
                      <a:pt x="392" y="224"/>
                    </a:lnTo>
                    <a:lnTo>
                      <a:pt x="392" y="226"/>
                    </a:lnTo>
                    <a:lnTo>
                      <a:pt x="386" y="224"/>
                    </a:lnTo>
                    <a:lnTo>
                      <a:pt x="384" y="222"/>
                    </a:lnTo>
                    <a:lnTo>
                      <a:pt x="384" y="216"/>
                    </a:lnTo>
                    <a:lnTo>
                      <a:pt x="384" y="210"/>
                    </a:lnTo>
                    <a:lnTo>
                      <a:pt x="376" y="210"/>
                    </a:lnTo>
                    <a:lnTo>
                      <a:pt x="388" y="192"/>
                    </a:lnTo>
                    <a:lnTo>
                      <a:pt x="392" y="190"/>
                    </a:lnTo>
                    <a:lnTo>
                      <a:pt x="394" y="192"/>
                    </a:lnTo>
                    <a:lnTo>
                      <a:pt x="398" y="186"/>
                    </a:lnTo>
                    <a:lnTo>
                      <a:pt x="402" y="180"/>
                    </a:lnTo>
                    <a:lnTo>
                      <a:pt x="406" y="178"/>
                    </a:lnTo>
                    <a:lnTo>
                      <a:pt x="420" y="174"/>
                    </a:lnTo>
                    <a:lnTo>
                      <a:pt x="430" y="178"/>
                    </a:lnTo>
                    <a:lnTo>
                      <a:pt x="440" y="180"/>
                    </a:lnTo>
                    <a:lnTo>
                      <a:pt x="450" y="180"/>
                    </a:lnTo>
                    <a:lnTo>
                      <a:pt x="452" y="174"/>
                    </a:lnTo>
                    <a:lnTo>
                      <a:pt x="456" y="178"/>
                    </a:lnTo>
                    <a:lnTo>
                      <a:pt x="458" y="178"/>
                    </a:lnTo>
                    <a:lnTo>
                      <a:pt x="460" y="178"/>
                    </a:lnTo>
                    <a:lnTo>
                      <a:pt x="464" y="174"/>
                    </a:lnTo>
                    <a:lnTo>
                      <a:pt x="466" y="172"/>
                    </a:lnTo>
                    <a:lnTo>
                      <a:pt x="468" y="170"/>
                    </a:lnTo>
                    <a:lnTo>
                      <a:pt x="474" y="168"/>
                    </a:lnTo>
                    <a:lnTo>
                      <a:pt x="474" y="168"/>
                    </a:lnTo>
                    <a:lnTo>
                      <a:pt x="474" y="16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1" name="Freeform 1646"/>
              <p:cNvSpPr>
                <a:spLocks noEditPoints="1"/>
              </p:cNvSpPr>
              <p:nvPr/>
            </p:nvSpPr>
            <p:spPr bwMode="auto">
              <a:xfrm>
                <a:off x="3584575" y="3076575"/>
                <a:ext cx="425450" cy="609600"/>
              </a:xfrm>
              <a:custGeom>
                <a:gdLst>
                  <a:gd fmla="*/ 12 w 268" name="T0"/>
                  <a:gd fmla="*/ 384 h 384" name="T1"/>
                  <a:gd fmla="*/ 12 w 268" name="T2"/>
                  <a:gd fmla="*/ 376 h 384" name="T3"/>
                  <a:gd fmla="*/ 0 w 268" name="T4"/>
                  <a:gd fmla="*/ 372 h 384" name="T5"/>
                  <a:gd fmla="*/ 56 w 268" name="T6"/>
                  <a:gd fmla="*/ 312 h 384" name="T7"/>
                  <a:gd fmla="*/ 56 w 268" name="T8"/>
                  <a:gd fmla="*/ 304 h 384" name="T9"/>
                  <a:gd fmla="*/ 38 w 268" name="T10"/>
                  <a:gd fmla="*/ 250 h 384" name="T11"/>
                  <a:gd fmla="*/ 38 w 268" name="T12"/>
                  <a:gd fmla="*/ 266 h 384" name="T13"/>
                  <a:gd fmla="*/ 52 w 268" name="T14"/>
                  <a:gd fmla="*/ 264 h 384" name="T15"/>
                  <a:gd fmla="*/ 54 w 268" name="T16"/>
                  <a:gd fmla="*/ 266 h 384" name="T17"/>
                  <a:gd fmla="*/ 52 w 268" name="T18"/>
                  <a:gd fmla="*/ 294 h 384" name="T19"/>
                  <a:gd fmla="*/ 68 w 268" name="T20"/>
                  <a:gd fmla="*/ 266 h 384" name="T21"/>
                  <a:gd fmla="*/ 64 w 268" name="T22"/>
                  <a:gd fmla="*/ 256 h 384" name="T23"/>
                  <a:gd fmla="*/ 54 w 268" name="T24"/>
                  <a:gd fmla="*/ 240 h 384" name="T25"/>
                  <a:gd fmla="*/ 100 w 268" name="T26"/>
                  <a:gd fmla="*/ 232 h 384" name="T27"/>
                  <a:gd fmla="*/ 82 w 268" name="T28"/>
                  <a:gd fmla="*/ 240 h 384" name="T29"/>
                  <a:gd fmla="*/ 90 w 268" name="T30"/>
                  <a:gd fmla="*/ 264 h 384" name="T31"/>
                  <a:gd fmla="*/ 104 w 268" name="T32"/>
                  <a:gd fmla="*/ 256 h 384" name="T33"/>
                  <a:gd fmla="*/ 90 w 268" name="T34"/>
                  <a:gd fmla="*/ 220 h 384" name="T35"/>
                  <a:gd fmla="*/ 88 w 268" name="T36"/>
                  <a:gd fmla="*/ 220 h 384" name="T37"/>
                  <a:gd fmla="*/ 194 w 268" name="T38"/>
                  <a:gd fmla="*/ 94 h 384" name="T39"/>
                  <a:gd fmla="*/ 186 w 268" name="T40"/>
                  <a:gd fmla="*/ 122 h 384" name="T41"/>
                  <a:gd fmla="*/ 186 w 268" name="T42"/>
                  <a:gd fmla="*/ 134 h 384" name="T43"/>
                  <a:gd fmla="*/ 162 w 268" name="T44"/>
                  <a:gd fmla="*/ 176 h 384" name="T45"/>
                  <a:gd fmla="*/ 140 w 268" name="T46"/>
                  <a:gd fmla="*/ 186 h 384" name="T47"/>
                  <a:gd fmla="*/ 136 w 268" name="T48"/>
                  <a:gd fmla="*/ 178 h 384" name="T49"/>
                  <a:gd fmla="*/ 126 w 268" name="T50"/>
                  <a:gd fmla="*/ 202 h 384" name="T51"/>
                  <a:gd fmla="*/ 124 w 268" name="T52"/>
                  <a:gd fmla="*/ 214 h 384" name="T53"/>
                  <a:gd fmla="*/ 96 w 268" name="T54"/>
                  <a:gd fmla="*/ 212 h 384" name="T55"/>
                  <a:gd fmla="*/ 68 w 268" name="T56"/>
                  <a:gd fmla="*/ 232 h 384" name="T57"/>
                  <a:gd fmla="*/ 78 w 268" name="T58"/>
                  <a:gd fmla="*/ 234 h 384" name="T59"/>
                  <a:gd fmla="*/ 114 w 268" name="T60"/>
                  <a:gd fmla="*/ 234 h 384" name="T61"/>
                  <a:gd fmla="*/ 126 w 268" name="T62"/>
                  <a:gd fmla="*/ 250 h 384" name="T63"/>
                  <a:gd fmla="*/ 140 w 268" name="T64"/>
                  <a:gd fmla="*/ 232 h 384" name="T65"/>
                  <a:gd fmla="*/ 146 w 268" name="T66"/>
                  <a:gd fmla="*/ 232 h 384" name="T67"/>
                  <a:gd fmla="*/ 162 w 268" name="T68"/>
                  <a:gd fmla="*/ 232 h 384" name="T69"/>
                  <a:gd fmla="*/ 176 w 268" name="T70"/>
                  <a:gd fmla="*/ 232 h 384" name="T71"/>
                  <a:gd fmla="*/ 186 w 268" name="T72"/>
                  <a:gd fmla="*/ 214 h 384" name="T73"/>
                  <a:gd fmla="*/ 190 w 268" name="T74"/>
                  <a:gd fmla="*/ 212 h 384" name="T75"/>
                  <a:gd fmla="*/ 196 w 268" name="T76"/>
                  <a:gd fmla="*/ 220 h 384" name="T77"/>
                  <a:gd fmla="*/ 196 w 268" name="T78"/>
                  <a:gd fmla="*/ 202 h 384" name="T79"/>
                  <a:gd fmla="*/ 200 w 268" name="T80"/>
                  <a:gd fmla="*/ 168 h 384" name="T81"/>
                  <a:gd fmla="*/ 212 w 268" name="T82"/>
                  <a:gd fmla="*/ 148 h 384" name="T83"/>
                  <a:gd fmla="*/ 214 w 268" name="T84"/>
                  <a:gd fmla="*/ 132 h 384" name="T85"/>
                  <a:gd fmla="*/ 194 w 268" name="T86"/>
                  <a:gd fmla="*/ 94 h 384" name="T87"/>
                  <a:gd fmla="*/ 208 w 268" name="T88"/>
                  <a:gd fmla="*/ 2 h 384" name="T89"/>
                  <a:gd fmla="*/ 212 w 268" name="T90"/>
                  <a:gd fmla="*/ 28 h 384" name="T91"/>
                  <a:gd fmla="*/ 204 w 268" name="T92"/>
                  <a:gd fmla="*/ 50 h 384" name="T93"/>
                  <a:gd fmla="*/ 190 w 268" name="T94"/>
                  <a:gd fmla="*/ 54 h 384" name="T95"/>
                  <a:gd fmla="*/ 188 w 268" name="T96"/>
                  <a:gd fmla="*/ 82 h 384" name="T97"/>
                  <a:gd fmla="*/ 194 w 268" name="T98"/>
                  <a:gd fmla="*/ 72 h 384" name="T99"/>
                  <a:gd fmla="*/ 214 w 268" name="T100"/>
                  <a:gd fmla="*/ 62 h 384" name="T101"/>
                  <a:gd fmla="*/ 248 w 268" name="T102"/>
                  <a:gd fmla="*/ 54 h 384" name="T103"/>
                  <a:gd fmla="*/ 262 w 268" name="T104"/>
                  <a:gd fmla="*/ 40 h 384" name="T105"/>
                  <a:gd fmla="*/ 250 w 268" name="T106"/>
                  <a:gd fmla="*/ 34 h 384" name="T107"/>
                  <a:gd fmla="*/ 230 w 268" name="T108"/>
                  <a:gd fmla="*/ 22 h 384" name="T109"/>
                  <a:gd fmla="*/ 212 w 268" name="T110"/>
                  <a:gd fmla="*/ 0 h 384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384" w="268">
                    <a:moveTo>
                      <a:pt x="12" y="376"/>
                    </a:moveTo>
                    <a:lnTo>
                      <a:pt x="12" y="376"/>
                    </a:lnTo>
                    <a:lnTo>
                      <a:pt x="10" y="382"/>
                    </a:lnTo>
                    <a:lnTo>
                      <a:pt x="10" y="384"/>
                    </a:lnTo>
                    <a:lnTo>
                      <a:pt x="12" y="384"/>
                    </a:lnTo>
                    <a:lnTo>
                      <a:pt x="16" y="380"/>
                    </a:lnTo>
                    <a:lnTo>
                      <a:pt x="16" y="376"/>
                    </a:lnTo>
                    <a:lnTo>
                      <a:pt x="12" y="376"/>
                    </a:lnTo>
                    <a:lnTo>
                      <a:pt x="12" y="376"/>
                    </a:lnTo>
                    <a:lnTo>
                      <a:pt x="12" y="376"/>
                    </a:lnTo>
                    <a:close/>
                    <a:moveTo>
                      <a:pt x="0" y="372"/>
                    </a:moveTo>
                    <a:lnTo>
                      <a:pt x="2" y="376"/>
                    </a:lnTo>
                    <a:lnTo>
                      <a:pt x="2" y="374"/>
                    </a:lnTo>
                    <a:lnTo>
                      <a:pt x="0" y="372"/>
                    </a:lnTo>
                    <a:lnTo>
                      <a:pt x="0" y="372"/>
                    </a:lnTo>
                    <a:lnTo>
                      <a:pt x="0" y="372"/>
                    </a:lnTo>
                    <a:close/>
                    <a:moveTo>
                      <a:pt x="56" y="304"/>
                    </a:moveTo>
                    <a:lnTo>
                      <a:pt x="56" y="304"/>
                    </a:lnTo>
                    <a:lnTo>
                      <a:pt x="56" y="310"/>
                    </a:lnTo>
                    <a:lnTo>
                      <a:pt x="56" y="312"/>
                    </a:lnTo>
                    <a:lnTo>
                      <a:pt x="60" y="308"/>
                    </a:lnTo>
                    <a:lnTo>
                      <a:pt x="60" y="304"/>
                    </a:lnTo>
                    <a:lnTo>
                      <a:pt x="56" y="304"/>
                    </a:lnTo>
                    <a:lnTo>
                      <a:pt x="56" y="304"/>
                    </a:lnTo>
                    <a:lnTo>
                      <a:pt x="56" y="304"/>
                    </a:lnTo>
                    <a:close/>
                    <a:moveTo>
                      <a:pt x="52" y="240"/>
                    </a:moveTo>
                    <a:lnTo>
                      <a:pt x="46" y="248"/>
                    </a:lnTo>
                    <a:lnTo>
                      <a:pt x="42" y="248"/>
                    </a:lnTo>
                    <a:lnTo>
                      <a:pt x="38" y="248"/>
                    </a:lnTo>
                    <a:lnTo>
                      <a:pt x="38" y="250"/>
                    </a:lnTo>
                    <a:lnTo>
                      <a:pt x="36" y="252"/>
                    </a:lnTo>
                    <a:lnTo>
                      <a:pt x="42" y="258"/>
                    </a:lnTo>
                    <a:lnTo>
                      <a:pt x="44" y="266"/>
                    </a:lnTo>
                    <a:lnTo>
                      <a:pt x="42" y="264"/>
                    </a:lnTo>
                    <a:lnTo>
                      <a:pt x="38" y="266"/>
                    </a:lnTo>
                    <a:lnTo>
                      <a:pt x="42" y="268"/>
                    </a:lnTo>
                    <a:lnTo>
                      <a:pt x="44" y="270"/>
                    </a:lnTo>
                    <a:lnTo>
                      <a:pt x="46" y="270"/>
                    </a:lnTo>
                    <a:lnTo>
                      <a:pt x="52" y="270"/>
                    </a:lnTo>
                    <a:lnTo>
                      <a:pt x="52" y="264"/>
                    </a:lnTo>
                    <a:lnTo>
                      <a:pt x="48" y="264"/>
                    </a:lnTo>
                    <a:lnTo>
                      <a:pt x="48" y="260"/>
                    </a:lnTo>
                    <a:lnTo>
                      <a:pt x="52" y="260"/>
                    </a:lnTo>
                    <a:lnTo>
                      <a:pt x="52" y="264"/>
                    </a:lnTo>
                    <a:lnTo>
                      <a:pt x="54" y="266"/>
                    </a:lnTo>
                    <a:lnTo>
                      <a:pt x="46" y="278"/>
                    </a:lnTo>
                    <a:lnTo>
                      <a:pt x="46" y="294"/>
                    </a:lnTo>
                    <a:lnTo>
                      <a:pt x="48" y="292"/>
                    </a:lnTo>
                    <a:lnTo>
                      <a:pt x="52" y="292"/>
                    </a:lnTo>
                    <a:lnTo>
                      <a:pt x="52" y="294"/>
                    </a:lnTo>
                    <a:lnTo>
                      <a:pt x="52" y="296"/>
                    </a:lnTo>
                    <a:lnTo>
                      <a:pt x="54" y="300"/>
                    </a:lnTo>
                    <a:lnTo>
                      <a:pt x="64" y="284"/>
                    </a:lnTo>
                    <a:lnTo>
                      <a:pt x="64" y="276"/>
                    </a:lnTo>
                    <a:lnTo>
                      <a:pt x="68" y="266"/>
                    </a:lnTo>
                    <a:lnTo>
                      <a:pt x="70" y="266"/>
                    </a:lnTo>
                    <a:lnTo>
                      <a:pt x="70" y="260"/>
                    </a:lnTo>
                    <a:lnTo>
                      <a:pt x="70" y="258"/>
                    </a:lnTo>
                    <a:lnTo>
                      <a:pt x="70" y="256"/>
                    </a:lnTo>
                    <a:lnTo>
                      <a:pt x="64" y="256"/>
                    </a:lnTo>
                    <a:lnTo>
                      <a:pt x="68" y="252"/>
                    </a:lnTo>
                    <a:lnTo>
                      <a:pt x="68" y="248"/>
                    </a:lnTo>
                    <a:lnTo>
                      <a:pt x="60" y="248"/>
                    </a:lnTo>
                    <a:lnTo>
                      <a:pt x="56" y="242"/>
                    </a:lnTo>
                    <a:lnTo>
                      <a:pt x="54" y="240"/>
                    </a:lnTo>
                    <a:lnTo>
                      <a:pt x="52" y="240"/>
                    </a:lnTo>
                    <a:lnTo>
                      <a:pt x="52" y="240"/>
                    </a:lnTo>
                    <a:lnTo>
                      <a:pt x="52" y="240"/>
                    </a:lnTo>
                    <a:close/>
                    <a:moveTo>
                      <a:pt x="100" y="232"/>
                    </a:moveTo>
                    <a:lnTo>
                      <a:pt x="100" y="232"/>
                    </a:lnTo>
                    <a:lnTo>
                      <a:pt x="92" y="240"/>
                    </a:lnTo>
                    <a:lnTo>
                      <a:pt x="90" y="240"/>
                    </a:lnTo>
                    <a:lnTo>
                      <a:pt x="88" y="238"/>
                    </a:lnTo>
                    <a:lnTo>
                      <a:pt x="86" y="238"/>
                    </a:lnTo>
                    <a:lnTo>
                      <a:pt x="82" y="240"/>
                    </a:lnTo>
                    <a:lnTo>
                      <a:pt x="80" y="248"/>
                    </a:lnTo>
                    <a:lnTo>
                      <a:pt x="74" y="250"/>
                    </a:lnTo>
                    <a:lnTo>
                      <a:pt x="82" y="260"/>
                    </a:lnTo>
                    <a:lnTo>
                      <a:pt x="88" y="268"/>
                    </a:lnTo>
                    <a:lnTo>
                      <a:pt x="90" y="264"/>
                    </a:lnTo>
                    <a:lnTo>
                      <a:pt x="90" y="256"/>
                    </a:lnTo>
                    <a:lnTo>
                      <a:pt x="96" y="252"/>
                    </a:lnTo>
                    <a:lnTo>
                      <a:pt x="98" y="250"/>
                    </a:lnTo>
                    <a:lnTo>
                      <a:pt x="100" y="252"/>
                    </a:lnTo>
                    <a:lnTo>
                      <a:pt x="104" y="256"/>
                    </a:lnTo>
                    <a:lnTo>
                      <a:pt x="110" y="242"/>
                    </a:lnTo>
                    <a:lnTo>
                      <a:pt x="100" y="232"/>
                    </a:lnTo>
                    <a:lnTo>
                      <a:pt x="100" y="232"/>
                    </a:lnTo>
                    <a:lnTo>
                      <a:pt x="100" y="232"/>
                    </a:lnTo>
                    <a:close/>
                    <a:moveTo>
                      <a:pt x="90" y="220"/>
                    </a:moveTo>
                    <a:lnTo>
                      <a:pt x="90" y="220"/>
                    </a:lnTo>
                    <a:lnTo>
                      <a:pt x="92" y="224"/>
                    </a:lnTo>
                    <a:lnTo>
                      <a:pt x="90" y="228"/>
                    </a:lnTo>
                    <a:lnTo>
                      <a:pt x="88" y="222"/>
                    </a:lnTo>
                    <a:lnTo>
                      <a:pt x="88" y="220"/>
                    </a:lnTo>
                    <a:lnTo>
                      <a:pt x="90" y="220"/>
                    </a:lnTo>
                    <a:lnTo>
                      <a:pt x="90" y="220"/>
                    </a:lnTo>
                    <a:lnTo>
                      <a:pt x="90" y="220"/>
                    </a:lnTo>
                    <a:close/>
                    <a:moveTo>
                      <a:pt x="194" y="94"/>
                    </a:moveTo>
                    <a:lnTo>
                      <a:pt x="194" y="94"/>
                    </a:lnTo>
                    <a:lnTo>
                      <a:pt x="194" y="98"/>
                    </a:lnTo>
                    <a:lnTo>
                      <a:pt x="194" y="100"/>
                    </a:lnTo>
                    <a:lnTo>
                      <a:pt x="188" y="106"/>
                    </a:lnTo>
                    <a:lnTo>
                      <a:pt x="190" y="118"/>
                    </a:lnTo>
                    <a:lnTo>
                      <a:pt x="186" y="122"/>
                    </a:lnTo>
                    <a:lnTo>
                      <a:pt x="182" y="124"/>
                    </a:lnTo>
                    <a:lnTo>
                      <a:pt x="188" y="126"/>
                    </a:lnTo>
                    <a:lnTo>
                      <a:pt x="190" y="130"/>
                    </a:lnTo>
                    <a:lnTo>
                      <a:pt x="188" y="134"/>
                    </a:lnTo>
                    <a:lnTo>
                      <a:pt x="186" y="134"/>
                    </a:lnTo>
                    <a:lnTo>
                      <a:pt x="186" y="142"/>
                    </a:lnTo>
                    <a:lnTo>
                      <a:pt x="170" y="166"/>
                    </a:lnTo>
                    <a:lnTo>
                      <a:pt x="164" y="166"/>
                    </a:lnTo>
                    <a:lnTo>
                      <a:pt x="162" y="174"/>
                    </a:lnTo>
                    <a:lnTo>
                      <a:pt x="162" y="176"/>
                    </a:lnTo>
                    <a:lnTo>
                      <a:pt x="160" y="178"/>
                    </a:lnTo>
                    <a:lnTo>
                      <a:pt x="154" y="180"/>
                    </a:lnTo>
                    <a:lnTo>
                      <a:pt x="150" y="180"/>
                    </a:lnTo>
                    <a:lnTo>
                      <a:pt x="150" y="186"/>
                    </a:lnTo>
                    <a:lnTo>
                      <a:pt x="140" y="186"/>
                    </a:lnTo>
                    <a:lnTo>
                      <a:pt x="140" y="180"/>
                    </a:lnTo>
                    <a:lnTo>
                      <a:pt x="140" y="178"/>
                    </a:lnTo>
                    <a:lnTo>
                      <a:pt x="146" y="170"/>
                    </a:lnTo>
                    <a:lnTo>
                      <a:pt x="142" y="174"/>
                    </a:lnTo>
                    <a:lnTo>
                      <a:pt x="136" y="178"/>
                    </a:lnTo>
                    <a:lnTo>
                      <a:pt x="136" y="184"/>
                    </a:lnTo>
                    <a:lnTo>
                      <a:pt x="136" y="188"/>
                    </a:lnTo>
                    <a:lnTo>
                      <a:pt x="132" y="194"/>
                    </a:lnTo>
                    <a:lnTo>
                      <a:pt x="126" y="198"/>
                    </a:lnTo>
                    <a:lnTo>
                      <a:pt x="126" y="202"/>
                    </a:lnTo>
                    <a:lnTo>
                      <a:pt x="126" y="204"/>
                    </a:lnTo>
                    <a:lnTo>
                      <a:pt x="128" y="206"/>
                    </a:lnTo>
                    <a:lnTo>
                      <a:pt x="128" y="210"/>
                    </a:lnTo>
                    <a:lnTo>
                      <a:pt x="126" y="212"/>
                    </a:lnTo>
                    <a:lnTo>
                      <a:pt x="124" y="214"/>
                    </a:lnTo>
                    <a:lnTo>
                      <a:pt x="116" y="212"/>
                    </a:lnTo>
                    <a:lnTo>
                      <a:pt x="110" y="210"/>
                    </a:lnTo>
                    <a:lnTo>
                      <a:pt x="104" y="212"/>
                    </a:lnTo>
                    <a:lnTo>
                      <a:pt x="96" y="214"/>
                    </a:lnTo>
                    <a:lnTo>
                      <a:pt x="96" y="212"/>
                    </a:lnTo>
                    <a:lnTo>
                      <a:pt x="92" y="212"/>
                    </a:lnTo>
                    <a:lnTo>
                      <a:pt x="86" y="214"/>
                    </a:lnTo>
                    <a:lnTo>
                      <a:pt x="80" y="222"/>
                    </a:lnTo>
                    <a:lnTo>
                      <a:pt x="72" y="228"/>
                    </a:lnTo>
                    <a:lnTo>
                      <a:pt x="68" y="232"/>
                    </a:lnTo>
                    <a:lnTo>
                      <a:pt x="62" y="232"/>
                    </a:lnTo>
                    <a:lnTo>
                      <a:pt x="56" y="230"/>
                    </a:lnTo>
                    <a:lnTo>
                      <a:pt x="56" y="240"/>
                    </a:lnTo>
                    <a:lnTo>
                      <a:pt x="78" y="240"/>
                    </a:lnTo>
                    <a:lnTo>
                      <a:pt x="78" y="234"/>
                    </a:lnTo>
                    <a:lnTo>
                      <a:pt x="80" y="232"/>
                    </a:lnTo>
                    <a:lnTo>
                      <a:pt x="104" y="230"/>
                    </a:lnTo>
                    <a:lnTo>
                      <a:pt x="118" y="230"/>
                    </a:lnTo>
                    <a:lnTo>
                      <a:pt x="116" y="234"/>
                    </a:lnTo>
                    <a:lnTo>
                      <a:pt x="114" y="234"/>
                    </a:lnTo>
                    <a:lnTo>
                      <a:pt x="114" y="246"/>
                    </a:lnTo>
                    <a:lnTo>
                      <a:pt x="116" y="248"/>
                    </a:lnTo>
                    <a:lnTo>
                      <a:pt x="118" y="250"/>
                    </a:lnTo>
                    <a:lnTo>
                      <a:pt x="122" y="250"/>
                    </a:lnTo>
                    <a:lnTo>
                      <a:pt x="126" y="250"/>
                    </a:lnTo>
                    <a:lnTo>
                      <a:pt x="128" y="248"/>
                    </a:lnTo>
                    <a:lnTo>
                      <a:pt x="132" y="242"/>
                    </a:lnTo>
                    <a:lnTo>
                      <a:pt x="136" y="240"/>
                    </a:lnTo>
                    <a:lnTo>
                      <a:pt x="140" y="238"/>
                    </a:lnTo>
                    <a:lnTo>
                      <a:pt x="140" y="232"/>
                    </a:lnTo>
                    <a:lnTo>
                      <a:pt x="140" y="230"/>
                    </a:lnTo>
                    <a:lnTo>
                      <a:pt x="144" y="230"/>
                    </a:lnTo>
                    <a:lnTo>
                      <a:pt x="150" y="230"/>
                    </a:lnTo>
                    <a:lnTo>
                      <a:pt x="146" y="230"/>
                    </a:lnTo>
                    <a:lnTo>
                      <a:pt x="146" y="232"/>
                    </a:lnTo>
                    <a:lnTo>
                      <a:pt x="146" y="234"/>
                    </a:lnTo>
                    <a:lnTo>
                      <a:pt x="150" y="232"/>
                    </a:lnTo>
                    <a:lnTo>
                      <a:pt x="152" y="230"/>
                    </a:lnTo>
                    <a:lnTo>
                      <a:pt x="158" y="232"/>
                    </a:lnTo>
                    <a:lnTo>
                      <a:pt x="162" y="232"/>
                    </a:lnTo>
                    <a:lnTo>
                      <a:pt x="164" y="228"/>
                    </a:lnTo>
                    <a:lnTo>
                      <a:pt x="170" y="224"/>
                    </a:lnTo>
                    <a:lnTo>
                      <a:pt x="172" y="230"/>
                    </a:lnTo>
                    <a:lnTo>
                      <a:pt x="172" y="232"/>
                    </a:lnTo>
                    <a:lnTo>
                      <a:pt x="176" y="232"/>
                    </a:lnTo>
                    <a:lnTo>
                      <a:pt x="178" y="228"/>
                    </a:lnTo>
                    <a:lnTo>
                      <a:pt x="178" y="222"/>
                    </a:lnTo>
                    <a:lnTo>
                      <a:pt x="186" y="222"/>
                    </a:lnTo>
                    <a:lnTo>
                      <a:pt x="186" y="216"/>
                    </a:lnTo>
                    <a:lnTo>
                      <a:pt x="186" y="214"/>
                    </a:lnTo>
                    <a:lnTo>
                      <a:pt x="186" y="212"/>
                    </a:lnTo>
                    <a:lnTo>
                      <a:pt x="188" y="210"/>
                    </a:lnTo>
                    <a:lnTo>
                      <a:pt x="188" y="206"/>
                    </a:lnTo>
                    <a:lnTo>
                      <a:pt x="190" y="210"/>
                    </a:lnTo>
                    <a:lnTo>
                      <a:pt x="190" y="212"/>
                    </a:lnTo>
                    <a:lnTo>
                      <a:pt x="188" y="220"/>
                    </a:lnTo>
                    <a:lnTo>
                      <a:pt x="186" y="224"/>
                    </a:lnTo>
                    <a:lnTo>
                      <a:pt x="188" y="224"/>
                    </a:lnTo>
                    <a:lnTo>
                      <a:pt x="190" y="228"/>
                    </a:lnTo>
                    <a:lnTo>
                      <a:pt x="196" y="220"/>
                    </a:lnTo>
                    <a:lnTo>
                      <a:pt x="198" y="214"/>
                    </a:lnTo>
                    <a:lnTo>
                      <a:pt x="200" y="210"/>
                    </a:lnTo>
                    <a:lnTo>
                      <a:pt x="198" y="206"/>
                    </a:lnTo>
                    <a:lnTo>
                      <a:pt x="194" y="204"/>
                    </a:lnTo>
                    <a:lnTo>
                      <a:pt x="196" y="202"/>
                    </a:lnTo>
                    <a:lnTo>
                      <a:pt x="198" y="198"/>
                    </a:lnTo>
                    <a:lnTo>
                      <a:pt x="196" y="194"/>
                    </a:lnTo>
                    <a:lnTo>
                      <a:pt x="196" y="188"/>
                    </a:lnTo>
                    <a:lnTo>
                      <a:pt x="200" y="180"/>
                    </a:lnTo>
                    <a:lnTo>
                      <a:pt x="200" y="168"/>
                    </a:lnTo>
                    <a:lnTo>
                      <a:pt x="200" y="160"/>
                    </a:lnTo>
                    <a:lnTo>
                      <a:pt x="200" y="156"/>
                    </a:lnTo>
                    <a:lnTo>
                      <a:pt x="204" y="152"/>
                    </a:lnTo>
                    <a:lnTo>
                      <a:pt x="208" y="150"/>
                    </a:lnTo>
                    <a:lnTo>
                      <a:pt x="212" y="148"/>
                    </a:lnTo>
                    <a:lnTo>
                      <a:pt x="208" y="148"/>
                    </a:lnTo>
                    <a:lnTo>
                      <a:pt x="208" y="144"/>
                    </a:lnTo>
                    <a:lnTo>
                      <a:pt x="208" y="142"/>
                    </a:lnTo>
                    <a:lnTo>
                      <a:pt x="212" y="142"/>
                    </a:lnTo>
                    <a:lnTo>
                      <a:pt x="214" y="132"/>
                    </a:lnTo>
                    <a:lnTo>
                      <a:pt x="216" y="124"/>
                    </a:lnTo>
                    <a:lnTo>
                      <a:pt x="214" y="116"/>
                    </a:lnTo>
                    <a:lnTo>
                      <a:pt x="208" y="106"/>
                    </a:lnTo>
                    <a:lnTo>
                      <a:pt x="208" y="98"/>
                    </a:lnTo>
                    <a:lnTo>
                      <a:pt x="194" y="94"/>
                    </a:lnTo>
                    <a:lnTo>
                      <a:pt x="194" y="94"/>
                    </a:lnTo>
                    <a:lnTo>
                      <a:pt x="194" y="94"/>
                    </a:lnTo>
                    <a:close/>
                    <a:moveTo>
                      <a:pt x="212" y="0"/>
                    </a:moveTo>
                    <a:lnTo>
                      <a:pt x="212" y="0"/>
                    </a:lnTo>
                    <a:lnTo>
                      <a:pt x="208" y="2"/>
                    </a:lnTo>
                    <a:lnTo>
                      <a:pt x="208" y="8"/>
                    </a:lnTo>
                    <a:lnTo>
                      <a:pt x="208" y="10"/>
                    </a:lnTo>
                    <a:lnTo>
                      <a:pt x="212" y="14"/>
                    </a:lnTo>
                    <a:lnTo>
                      <a:pt x="214" y="18"/>
                    </a:lnTo>
                    <a:lnTo>
                      <a:pt x="212" y="28"/>
                    </a:lnTo>
                    <a:lnTo>
                      <a:pt x="206" y="40"/>
                    </a:lnTo>
                    <a:lnTo>
                      <a:pt x="206" y="44"/>
                    </a:lnTo>
                    <a:lnTo>
                      <a:pt x="208" y="46"/>
                    </a:lnTo>
                    <a:lnTo>
                      <a:pt x="208" y="50"/>
                    </a:lnTo>
                    <a:lnTo>
                      <a:pt x="204" y="50"/>
                    </a:lnTo>
                    <a:lnTo>
                      <a:pt x="204" y="54"/>
                    </a:lnTo>
                    <a:lnTo>
                      <a:pt x="200" y="52"/>
                    </a:lnTo>
                    <a:lnTo>
                      <a:pt x="198" y="50"/>
                    </a:lnTo>
                    <a:lnTo>
                      <a:pt x="190" y="50"/>
                    </a:lnTo>
                    <a:lnTo>
                      <a:pt x="190" y="54"/>
                    </a:lnTo>
                    <a:lnTo>
                      <a:pt x="182" y="60"/>
                    </a:lnTo>
                    <a:lnTo>
                      <a:pt x="190" y="72"/>
                    </a:lnTo>
                    <a:lnTo>
                      <a:pt x="188" y="78"/>
                    </a:lnTo>
                    <a:lnTo>
                      <a:pt x="188" y="80"/>
                    </a:lnTo>
                    <a:lnTo>
                      <a:pt x="188" y="82"/>
                    </a:lnTo>
                    <a:lnTo>
                      <a:pt x="196" y="80"/>
                    </a:lnTo>
                    <a:lnTo>
                      <a:pt x="204" y="78"/>
                    </a:lnTo>
                    <a:lnTo>
                      <a:pt x="206" y="76"/>
                    </a:lnTo>
                    <a:lnTo>
                      <a:pt x="204" y="76"/>
                    </a:lnTo>
                    <a:lnTo>
                      <a:pt x="194" y="72"/>
                    </a:lnTo>
                    <a:lnTo>
                      <a:pt x="194" y="68"/>
                    </a:lnTo>
                    <a:lnTo>
                      <a:pt x="194" y="64"/>
                    </a:lnTo>
                    <a:lnTo>
                      <a:pt x="204" y="62"/>
                    </a:lnTo>
                    <a:lnTo>
                      <a:pt x="208" y="62"/>
                    </a:lnTo>
                    <a:lnTo>
                      <a:pt x="214" y="62"/>
                    </a:lnTo>
                    <a:lnTo>
                      <a:pt x="218" y="72"/>
                    </a:lnTo>
                    <a:lnTo>
                      <a:pt x="234" y="72"/>
                    </a:lnTo>
                    <a:lnTo>
                      <a:pt x="236" y="64"/>
                    </a:lnTo>
                    <a:lnTo>
                      <a:pt x="242" y="58"/>
                    </a:lnTo>
                    <a:lnTo>
                      <a:pt x="248" y="54"/>
                    </a:lnTo>
                    <a:lnTo>
                      <a:pt x="252" y="54"/>
                    </a:lnTo>
                    <a:lnTo>
                      <a:pt x="268" y="52"/>
                    </a:lnTo>
                    <a:lnTo>
                      <a:pt x="266" y="46"/>
                    </a:lnTo>
                    <a:lnTo>
                      <a:pt x="262" y="44"/>
                    </a:lnTo>
                    <a:lnTo>
                      <a:pt x="262" y="40"/>
                    </a:lnTo>
                    <a:lnTo>
                      <a:pt x="262" y="36"/>
                    </a:lnTo>
                    <a:lnTo>
                      <a:pt x="260" y="36"/>
                    </a:lnTo>
                    <a:lnTo>
                      <a:pt x="256" y="40"/>
                    </a:lnTo>
                    <a:lnTo>
                      <a:pt x="252" y="36"/>
                    </a:lnTo>
                    <a:lnTo>
                      <a:pt x="250" y="34"/>
                    </a:lnTo>
                    <a:lnTo>
                      <a:pt x="250" y="32"/>
                    </a:lnTo>
                    <a:lnTo>
                      <a:pt x="240" y="32"/>
                    </a:lnTo>
                    <a:lnTo>
                      <a:pt x="232" y="28"/>
                    </a:lnTo>
                    <a:lnTo>
                      <a:pt x="230" y="26"/>
                    </a:lnTo>
                    <a:lnTo>
                      <a:pt x="230" y="22"/>
                    </a:lnTo>
                    <a:lnTo>
                      <a:pt x="226" y="14"/>
                    </a:lnTo>
                    <a:lnTo>
                      <a:pt x="218" y="6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2" name="Freeform 1647"/>
              <p:cNvSpPr/>
              <p:nvPr/>
            </p:nvSpPr>
            <p:spPr bwMode="auto">
              <a:xfrm>
                <a:off x="993775" y="3384550"/>
                <a:ext cx="6350" cy="9525"/>
              </a:xfrm>
              <a:custGeom>
                <a:gdLst>
                  <a:gd fmla="*/ 0 w 4" name="T0"/>
                  <a:gd fmla="*/ 0 h 6" name="T1"/>
                  <a:gd fmla="*/ 0 w 4" name="T2"/>
                  <a:gd fmla="*/ 0 h 6" name="T3"/>
                  <a:gd fmla="*/ 0 w 4" name="T4"/>
                  <a:gd fmla="*/ 2 h 6" name="T5"/>
                  <a:gd fmla="*/ 2 w 4" name="T6"/>
                  <a:gd fmla="*/ 2 h 6" name="T7"/>
                  <a:gd fmla="*/ 2 w 4" name="T8"/>
                  <a:gd fmla="*/ 6 h 6" name="T9"/>
                  <a:gd fmla="*/ 4 w 4" name="T10"/>
                  <a:gd fmla="*/ 6 h 6" name="T11"/>
                  <a:gd fmla="*/ 4 w 4" name="T12"/>
                  <a:gd fmla="*/ 2 h 6" name="T13"/>
                  <a:gd fmla="*/ 2 w 4" name="T14"/>
                  <a:gd fmla="*/ 2 h 6" name="T15"/>
                  <a:gd fmla="*/ 0 w 4" name="T16"/>
                  <a:gd fmla="*/ 0 h 6" name="T17"/>
                  <a:gd fmla="*/ 0 w 4" name="T18"/>
                  <a:gd fmla="*/ 0 h 6" name="T19"/>
                  <a:gd fmla="*/ 0 w 4" name="T20"/>
                  <a:gd fmla="*/ 0 h 6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"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3" name="Freeform 1648"/>
              <p:cNvSpPr/>
              <p:nvPr/>
            </p:nvSpPr>
            <p:spPr bwMode="auto">
              <a:xfrm>
                <a:off x="993775" y="3384550"/>
                <a:ext cx="6350" cy="9525"/>
              </a:xfrm>
              <a:custGeom>
                <a:gdLst>
                  <a:gd fmla="*/ 0 w 4" name="T0"/>
                  <a:gd fmla="*/ 0 h 6" name="T1"/>
                  <a:gd fmla="*/ 0 w 4" name="T2"/>
                  <a:gd fmla="*/ 0 h 6" name="T3"/>
                  <a:gd fmla="*/ 0 w 4" name="T4"/>
                  <a:gd fmla="*/ 2 h 6" name="T5"/>
                  <a:gd fmla="*/ 2 w 4" name="T6"/>
                  <a:gd fmla="*/ 2 h 6" name="T7"/>
                  <a:gd fmla="*/ 2 w 4" name="T8"/>
                  <a:gd fmla="*/ 6 h 6" name="T9"/>
                  <a:gd fmla="*/ 4 w 4" name="T10"/>
                  <a:gd fmla="*/ 6 h 6" name="T11"/>
                  <a:gd fmla="*/ 4 w 4" name="T12"/>
                  <a:gd fmla="*/ 2 h 6" name="T13"/>
                  <a:gd fmla="*/ 2 w 4" name="T14"/>
                  <a:gd fmla="*/ 2 h 6" name="T15"/>
                  <a:gd fmla="*/ 0 w 4" name="T16"/>
                  <a:gd fmla="*/ 0 h 6" name="T17"/>
                  <a:gd fmla="*/ 0 w 4" name="T18"/>
                  <a:gd fmla="*/ 0 h 6" name="T19"/>
                  <a:gd fmla="*/ 0 w 4" name="T20"/>
                  <a:gd fmla="*/ 0 h 6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"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4" name="Freeform 1649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gdLst>
                  <a:gd fmla="*/ 0 w 2" name="T0"/>
                  <a:gd fmla="*/ 0 h 10" name="T1"/>
                  <a:gd fmla="*/ 0 w 2" name="T2"/>
                  <a:gd fmla="*/ 0 h 10" name="T3"/>
                  <a:gd fmla="*/ 0 w 2" name="T4"/>
                  <a:gd fmla="*/ 0 h 10" name="T5"/>
                  <a:gd fmla="*/ 0 w 2" name="T6"/>
                  <a:gd fmla="*/ 0 h 10" name="T7"/>
                  <a:gd fmla="*/ 2 w 2" name="T8"/>
                  <a:gd fmla="*/ 0 h 10" name="T9"/>
                  <a:gd fmla="*/ 2 w 2" name="T10"/>
                  <a:gd fmla="*/ 0 h 10" name="T11"/>
                  <a:gd fmla="*/ 0 w 2" name="T12"/>
                  <a:gd fmla="*/ 0 h 10" name="T13"/>
                  <a:gd fmla="*/ 0 w 2" name="T14"/>
                  <a:gd fmla="*/ 4 h 10" name="T15"/>
                  <a:gd fmla="*/ 0 w 2" name="T16"/>
                  <a:gd fmla="*/ 6 h 10" name="T17"/>
                  <a:gd fmla="*/ 2 w 2" name="T18"/>
                  <a:gd fmla="*/ 10 h 10" name="T19"/>
                  <a:gd fmla="*/ 2 w 2" name="T20"/>
                  <a:gd fmla="*/ 6 h 10" name="T21"/>
                  <a:gd fmla="*/ 2 w 2" name="T22"/>
                  <a:gd fmla="*/ 0 h 10" name="T23"/>
                  <a:gd fmla="*/ 2 w 2" name="T24"/>
                  <a:gd fmla="*/ 0 h 10" name="T25"/>
                  <a:gd fmla="*/ 2 w 2" name="T26"/>
                  <a:gd fmla="*/ 0 h 10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0"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5" name="Freeform 1650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gdLst>
                  <a:gd fmla="*/ 0 w 2" name="T0"/>
                  <a:gd fmla="*/ 0 h 10" name="T1"/>
                  <a:gd fmla="*/ 0 w 2" name="T2"/>
                  <a:gd fmla="*/ 0 h 10" name="T3"/>
                  <a:gd fmla="*/ 0 w 2" name="T4"/>
                  <a:gd fmla="*/ 0 h 10" name="T5"/>
                  <a:gd fmla="*/ 0 w 2" name="T6"/>
                  <a:gd fmla="*/ 0 h 10" name="T7"/>
                  <a:gd fmla="*/ 2 w 2" name="T8"/>
                  <a:gd fmla="*/ 0 h 10" name="T9"/>
                  <a:gd fmla="*/ 2 w 2" name="T10"/>
                  <a:gd fmla="*/ 0 h 10" name="T11"/>
                  <a:gd fmla="*/ 0 w 2" name="T12"/>
                  <a:gd fmla="*/ 0 h 10" name="T13"/>
                  <a:gd fmla="*/ 0 w 2" name="T14"/>
                  <a:gd fmla="*/ 4 h 10" name="T15"/>
                  <a:gd fmla="*/ 0 w 2" name="T16"/>
                  <a:gd fmla="*/ 6 h 10" name="T17"/>
                  <a:gd fmla="*/ 2 w 2" name="T18"/>
                  <a:gd fmla="*/ 10 h 10" name="T19"/>
                  <a:gd fmla="*/ 2 w 2" name="T20"/>
                  <a:gd fmla="*/ 6 h 10" name="T21"/>
                  <a:gd fmla="*/ 2 w 2" name="T22"/>
                  <a:gd fmla="*/ 0 h 10" name="T23"/>
                  <a:gd fmla="*/ 2 w 2" name="T24"/>
                  <a:gd fmla="*/ 0 h 10" name="T25"/>
                  <a:gd fmla="*/ 2 w 2" name="T26"/>
                  <a:gd fmla="*/ 0 h 10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0"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6" name="Freeform 1651"/>
              <p:cNvSpPr/>
              <p:nvPr/>
            </p:nvSpPr>
            <p:spPr bwMode="auto">
              <a:xfrm>
                <a:off x="454025" y="4137025"/>
                <a:ext cx="152400" cy="196850"/>
              </a:xfrm>
              <a:custGeom>
                <a:gdLst>
                  <a:gd fmla="*/ 20 w 96" name="T0"/>
                  <a:gd fmla="*/ 124 h 124" name="T1"/>
                  <a:gd fmla="*/ 26 w 96" name="T2"/>
                  <a:gd fmla="*/ 118 h 124" name="T3"/>
                  <a:gd fmla="*/ 36 w 96" name="T4"/>
                  <a:gd fmla="*/ 110 h 124" name="T5"/>
                  <a:gd fmla="*/ 52 w 96" name="T6"/>
                  <a:gd fmla="*/ 106 h 124" name="T7"/>
                  <a:gd fmla="*/ 74 w 96" name="T8"/>
                  <a:gd fmla="*/ 114 h 124" name="T9"/>
                  <a:gd fmla="*/ 80 w 96" name="T10"/>
                  <a:gd fmla="*/ 102 h 124" name="T11"/>
                  <a:gd fmla="*/ 80 w 96" name="T12"/>
                  <a:gd fmla="*/ 96 h 124" name="T13"/>
                  <a:gd fmla="*/ 80 w 96" name="T14"/>
                  <a:gd fmla="*/ 72 h 124" name="T15"/>
                  <a:gd fmla="*/ 90 w 96" name="T16"/>
                  <a:gd fmla="*/ 52 h 124" name="T17"/>
                  <a:gd fmla="*/ 92 w 96" name="T18"/>
                  <a:gd fmla="*/ 40 h 124" name="T19"/>
                  <a:gd fmla="*/ 92 w 96" name="T20"/>
                  <a:gd fmla="*/ 22 h 124" name="T21"/>
                  <a:gd fmla="*/ 92 w 96" name="T22"/>
                  <a:gd fmla="*/ 16 h 124" name="T23"/>
                  <a:gd fmla="*/ 80 w 96" name="T24"/>
                  <a:gd fmla="*/ 10 h 124" name="T25"/>
                  <a:gd fmla="*/ 78 w 96" name="T26"/>
                  <a:gd fmla="*/ 4 h 124" name="T27"/>
                  <a:gd fmla="*/ 66 w 96" name="T28"/>
                  <a:gd fmla="*/ 8 h 124" name="T29"/>
                  <a:gd fmla="*/ 60 w 96" name="T30"/>
                  <a:gd fmla="*/ 2 h 124" name="T31"/>
                  <a:gd fmla="*/ 46 w 96" name="T32"/>
                  <a:gd fmla="*/ 4 h 124" name="T33"/>
                  <a:gd fmla="*/ 44 w 96" name="T34"/>
                  <a:gd fmla="*/ 10 h 124" name="T35"/>
                  <a:gd fmla="*/ 38 w 96" name="T36"/>
                  <a:gd fmla="*/ 12 h 124" name="T37"/>
                  <a:gd fmla="*/ 36 w 96" name="T38"/>
                  <a:gd fmla="*/ 8 h 124" name="T39"/>
                  <a:gd fmla="*/ 28 w 96" name="T40"/>
                  <a:gd fmla="*/ 18 h 124" name="T41"/>
                  <a:gd fmla="*/ 26 w 96" name="T42"/>
                  <a:gd fmla="*/ 16 h 124" name="T43"/>
                  <a:gd fmla="*/ 16 w 96" name="T44"/>
                  <a:gd fmla="*/ 22 h 124" name="T45"/>
                  <a:gd fmla="*/ 16 w 96" name="T46"/>
                  <a:gd fmla="*/ 28 h 124" name="T47"/>
                  <a:gd fmla="*/ 20 w 96" name="T48"/>
                  <a:gd fmla="*/ 36 h 124" name="T49"/>
                  <a:gd fmla="*/ 16 w 96" name="T50"/>
                  <a:gd fmla="*/ 40 h 124" name="T51"/>
                  <a:gd fmla="*/ 10 w 96" name="T52"/>
                  <a:gd fmla="*/ 44 h 124" name="T53"/>
                  <a:gd fmla="*/ 8 w 96" name="T54"/>
                  <a:gd fmla="*/ 54 h 124" name="T55"/>
                  <a:gd fmla="*/ 8 w 96" name="T56"/>
                  <a:gd fmla="*/ 62 h 124" name="T57"/>
                  <a:gd fmla="*/ 2 w 96" name="T58"/>
                  <a:gd fmla="*/ 70 h 124" name="T59"/>
                  <a:gd fmla="*/ 10 w 96" name="T60"/>
                  <a:gd fmla="*/ 76 h 124" name="T61"/>
                  <a:gd fmla="*/ 16 w 96" name="T62"/>
                  <a:gd fmla="*/ 88 h 124" name="T63"/>
                  <a:gd fmla="*/ 20 w 96" name="T64"/>
                  <a:gd fmla="*/ 96 h 124" name="T65"/>
                  <a:gd fmla="*/ 20 w 96" name="T66"/>
                  <a:gd fmla="*/ 100 h 124" name="T67"/>
                  <a:gd fmla="*/ 18 w 96" name="T68"/>
                  <a:gd fmla="*/ 108 h 124" name="T69"/>
                  <a:gd fmla="*/ 18 w 96" name="T70"/>
                  <a:gd fmla="*/ 116 h 124" name="T71"/>
                  <a:gd fmla="*/ 20 w 96" name="T72"/>
                  <a:gd fmla="*/ 124 h 124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124" w="96">
                    <a:moveTo>
                      <a:pt x="20" y="124"/>
                    </a:moveTo>
                    <a:lnTo>
                      <a:pt x="20" y="124"/>
                    </a:lnTo>
                    <a:lnTo>
                      <a:pt x="20" y="120"/>
                    </a:lnTo>
                    <a:lnTo>
                      <a:pt x="26" y="118"/>
                    </a:lnTo>
                    <a:lnTo>
                      <a:pt x="32" y="114"/>
                    </a:lnTo>
                    <a:lnTo>
                      <a:pt x="36" y="110"/>
                    </a:lnTo>
                    <a:lnTo>
                      <a:pt x="42" y="106"/>
                    </a:lnTo>
                    <a:lnTo>
                      <a:pt x="52" y="106"/>
                    </a:lnTo>
                    <a:lnTo>
                      <a:pt x="60" y="108"/>
                    </a:lnTo>
                    <a:lnTo>
                      <a:pt x="74" y="114"/>
                    </a:lnTo>
                    <a:lnTo>
                      <a:pt x="78" y="114"/>
                    </a:lnTo>
                    <a:lnTo>
                      <a:pt x="80" y="102"/>
                    </a:lnTo>
                    <a:lnTo>
                      <a:pt x="80" y="98"/>
                    </a:lnTo>
                    <a:lnTo>
                      <a:pt x="80" y="96"/>
                    </a:lnTo>
                    <a:lnTo>
                      <a:pt x="78" y="82"/>
                    </a:lnTo>
                    <a:lnTo>
                      <a:pt x="80" y="72"/>
                    </a:lnTo>
                    <a:lnTo>
                      <a:pt x="84" y="62"/>
                    </a:lnTo>
                    <a:lnTo>
                      <a:pt x="90" y="52"/>
                    </a:lnTo>
                    <a:lnTo>
                      <a:pt x="92" y="44"/>
                    </a:lnTo>
                    <a:lnTo>
                      <a:pt x="92" y="40"/>
                    </a:lnTo>
                    <a:lnTo>
                      <a:pt x="96" y="30"/>
                    </a:lnTo>
                    <a:lnTo>
                      <a:pt x="92" y="22"/>
                    </a:lnTo>
                    <a:lnTo>
                      <a:pt x="92" y="20"/>
                    </a:lnTo>
                    <a:lnTo>
                      <a:pt x="92" y="16"/>
                    </a:lnTo>
                    <a:lnTo>
                      <a:pt x="90" y="10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8" y="4"/>
                    </a:lnTo>
                    <a:lnTo>
                      <a:pt x="72" y="2"/>
                    </a:lnTo>
                    <a:lnTo>
                      <a:pt x="66" y="8"/>
                    </a:lnTo>
                    <a:lnTo>
                      <a:pt x="62" y="8"/>
                    </a:lnTo>
                    <a:lnTo>
                      <a:pt x="60" y="2"/>
                    </a:lnTo>
                    <a:lnTo>
                      <a:pt x="50" y="0"/>
                    </a:lnTo>
                    <a:lnTo>
                      <a:pt x="46" y="4"/>
                    </a:lnTo>
                    <a:lnTo>
                      <a:pt x="44" y="8"/>
                    </a:lnTo>
                    <a:lnTo>
                      <a:pt x="44" y="10"/>
                    </a:lnTo>
                    <a:lnTo>
                      <a:pt x="42" y="12"/>
                    </a:lnTo>
                    <a:lnTo>
                      <a:pt x="38" y="12"/>
                    </a:lnTo>
                    <a:lnTo>
                      <a:pt x="36" y="10"/>
                    </a:lnTo>
                    <a:lnTo>
                      <a:pt x="36" y="8"/>
                    </a:lnTo>
                    <a:lnTo>
                      <a:pt x="32" y="10"/>
                    </a:lnTo>
                    <a:lnTo>
                      <a:pt x="28" y="18"/>
                    </a:lnTo>
                    <a:lnTo>
                      <a:pt x="28" y="16"/>
                    </a:lnTo>
                    <a:lnTo>
                      <a:pt x="26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6" y="28"/>
                    </a:lnTo>
                    <a:lnTo>
                      <a:pt x="18" y="34"/>
                    </a:lnTo>
                    <a:lnTo>
                      <a:pt x="20" y="36"/>
                    </a:lnTo>
                    <a:lnTo>
                      <a:pt x="18" y="38"/>
                    </a:lnTo>
                    <a:lnTo>
                      <a:pt x="16" y="40"/>
                    </a:lnTo>
                    <a:lnTo>
                      <a:pt x="14" y="44"/>
                    </a:lnTo>
                    <a:lnTo>
                      <a:pt x="10" y="44"/>
                    </a:lnTo>
                    <a:lnTo>
                      <a:pt x="10" y="48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8" y="62"/>
                    </a:lnTo>
                    <a:lnTo>
                      <a:pt x="8" y="64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10" y="76"/>
                    </a:lnTo>
                    <a:lnTo>
                      <a:pt x="14" y="82"/>
                    </a:lnTo>
                    <a:lnTo>
                      <a:pt x="16" y="88"/>
                    </a:lnTo>
                    <a:lnTo>
                      <a:pt x="18" y="92"/>
                    </a:lnTo>
                    <a:lnTo>
                      <a:pt x="20" y="96"/>
                    </a:lnTo>
                    <a:lnTo>
                      <a:pt x="24" y="96"/>
                    </a:lnTo>
                    <a:lnTo>
                      <a:pt x="20" y="100"/>
                    </a:lnTo>
                    <a:lnTo>
                      <a:pt x="20" y="102"/>
                    </a:lnTo>
                    <a:lnTo>
                      <a:pt x="18" y="108"/>
                    </a:lnTo>
                    <a:lnTo>
                      <a:pt x="18" y="110"/>
                    </a:lnTo>
                    <a:lnTo>
                      <a:pt x="18" y="116"/>
                    </a:lnTo>
                    <a:lnTo>
                      <a:pt x="20" y="124"/>
                    </a:lnTo>
                    <a:lnTo>
                      <a:pt x="20" y="124"/>
                    </a:lnTo>
                    <a:lnTo>
                      <a:pt x="20" y="12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7" name="Freeform 1653"/>
              <p:cNvSpPr/>
              <p:nvPr/>
            </p:nvSpPr>
            <p:spPr bwMode="auto">
              <a:xfrm>
                <a:off x="854075" y="3225800"/>
                <a:ext cx="41275" cy="73025"/>
              </a:xfrm>
              <a:custGeom>
                <a:gdLst>
                  <a:gd fmla="*/ 10 w 26" name="T0"/>
                  <a:gd fmla="*/ 0 h 46" name="T1"/>
                  <a:gd fmla="*/ 10 w 26" name="T2"/>
                  <a:gd fmla="*/ 0 h 46" name="T3"/>
                  <a:gd fmla="*/ 0 w 26" name="T4"/>
                  <a:gd fmla="*/ 8 h 46" name="T5"/>
                  <a:gd fmla="*/ 2 w 26" name="T6"/>
                  <a:gd fmla="*/ 22 h 46" name="T7"/>
                  <a:gd fmla="*/ 4 w 26" name="T8"/>
                  <a:gd fmla="*/ 40 h 46" name="T9"/>
                  <a:gd fmla="*/ 8 w 26" name="T10"/>
                  <a:gd fmla="*/ 44 h 46" name="T11"/>
                  <a:gd fmla="*/ 8 w 26" name="T12"/>
                  <a:gd fmla="*/ 46 h 46" name="T13"/>
                  <a:gd fmla="*/ 12 w 26" name="T14"/>
                  <a:gd fmla="*/ 46 h 46" name="T15"/>
                  <a:gd fmla="*/ 16 w 26" name="T16"/>
                  <a:gd fmla="*/ 44 h 46" name="T17"/>
                  <a:gd fmla="*/ 12 w 26" name="T18"/>
                  <a:gd fmla="*/ 44 h 46" name="T19"/>
                  <a:gd fmla="*/ 20 w 26" name="T20"/>
                  <a:gd fmla="*/ 40 h 46" name="T21"/>
                  <a:gd fmla="*/ 24 w 26" name="T22"/>
                  <a:gd fmla="*/ 22 h 46" name="T23"/>
                  <a:gd fmla="*/ 26 w 26" name="T24"/>
                  <a:gd fmla="*/ 12 h 46" name="T25"/>
                  <a:gd fmla="*/ 18 w 26" name="T26"/>
                  <a:gd fmla="*/ 0 h 46" name="T27"/>
                  <a:gd fmla="*/ 10 w 26" name="T28"/>
                  <a:gd fmla="*/ 0 h 46" name="T29"/>
                  <a:gd fmla="*/ 10 w 26" name="T30"/>
                  <a:gd fmla="*/ 0 h 46" name="T31"/>
                  <a:gd fmla="*/ 10 w 26" name="T32"/>
                  <a:gd fmla="*/ 0 h 46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46" w="26">
                    <a:moveTo>
                      <a:pt x="10" y="0"/>
                    </a:moveTo>
                    <a:lnTo>
                      <a:pt x="10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8" y="46"/>
                    </a:lnTo>
                    <a:lnTo>
                      <a:pt x="12" y="46"/>
                    </a:lnTo>
                    <a:lnTo>
                      <a:pt x="16" y="44"/>
                    </a:lnTo>
                    <a:lnTo>
                      <a:pt x="12" y="44"/>
                    </a:lnTo>
                    <a:lnTo>
                      <a:pt x="20" y="40"/>
                    </a:lnTo>
                    <a:lnTo>
                      <a:pt x="24" y="22"/>
                    </a:lnTo>
                    <a:lnTo>
                      <a:pt x="26" y="12"/>
                    </a:lnTo>
                    <a:lnTo>
                      <a:pt x="1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8" name="Freeform 1654"/>
              <p:cNvSpPr/>
              <p:nvPr/>
            </p:nvSpPr>
            <p:spPr bwMode="auto">
              <a:xfrm>
                <a:off x="815975" y="3032125"/>
                <a:ext cx="263525" cy="336550"/>
              </a:xfrm>
              <a:custGeom>
                <a:gdLst>
                  <a:gd fmla="*/ 14 w 166" name="T0"/>
                  <a:gd fmla="*/ 72 h 212" name="T1"/>
                  <a:gd fmla="*/ 24 w 166" name="T2"/>
                  <a:gd fmla="*/ 60 h 212" name="T3"/>
                  <a:gd fmla="*/ 32 w 166" name="T4"/>
                  <a:gd fmla="*/ 56 h 212" name="T5"/>
                  <a:gd fmla="*/ 46 w 166" name="T6"/>
                  <a:gd fmla="*/ 66 h 212" name="T7"/>
                  <a:gd fmla="*/ 70 w 166" name="T8"/>
                  <a:gd fmla="*/ 106 h 212" name="T9"/>
                  <a:gd fmla="*/ 92 w 166" name="T10"/>
                  <a:gd fmla="*/ 124 h 212" name="T11"/>
                  <a:gd fmla="*/ 110 w 166" name="T12"/>
                  <a:gd fmla="*/ 136 h 212" name="T13"/>
                  <a:gd fmla="*/ 118 w 166" name="T14"/>
                  <a:gd fmla="*/ 142 h 212" name="T15"/>
                  <a:gd fmla="*/ 128 w 166" name="T16"/>
                  <a:gd fmla="*/ 150 h 212" name="T17"/>
                  <a:gd fmla="*/ 134 w 166" name="T18"/>
                  <a:gd fmla="*/ 174 h 212" name="T19"/>
                  <a:gd fmla="*/ 128 w 166" name="T20"/>
                  <a:gd fmla="*/ 188 h 212" name="T21"/>
                  <a:gd fmla="*/ 86 w 166" name="T22"/>
                  <a:gd fmla="*/ 192 h 212" name="T23"/>
                  <a:gd fmla="*/ 118 w 166" name="T24"/>
                  <a:gd fmla="*/ 212 h 212" name="T25"/>
                  <a:gd fmla="*/ 128 w 166" name="T26"/>
                  <a:gd fmla="*/ 192 h 212" name="T27"/>
                  <a:gd fmla="*/ 148 w 166" name="T28"/>
                  <a:gd fmla="*/ 168 h 212" name="T29"/>
                  <a:gd fmla="*/ 142 w 166" name="T30"/>
                  <a:gd fmla="*/ 150 h 212" name="T31"/>
                  <a:gd fmla="*/ 148 w 166" name="T32"/>
                  <a:gd fmla="*/ 140 h 212" name="T33"/>
                  <a:gd fmla="*/ 164 w 166" name="T34"/>
                  <a:gd fmla="*/ 150 h 212" name="T35"/>
                  <a:gd fmla="*/ 160 w 166" name="T36"/>
                  <a:gd fmla="*/ 136 h 212" name="T37"/>
                  <a:gd fmla="*/ 138 w 166" name="T38"/>
                  <a:gd fmla="*/ 122 h 212" name="T39"/>
                  <a:gd fmla="*/ 136 w 166" name="T40"/>
                  <a:gd fmla="*/ 114 h 212" name="T41"/>
                  <a:gd fmla="*/ 110 w 166" name="T42"/>
                  <a:gd fmla="*/ 102 h 212" name="T43"/>
                  <a:gd fmla="*/ 102 w 166" name="T44"/>
                  <a:gd fmla="*/ 82 h 212" name="T45"/>
                  <a:gd fmla="*/ 78 w 166" name="T46"/>
                  <a:gd fmla="*/ 64 h 212" name="T47"/>
                  <a:gd fmla="*/ 82 w 166" name="T48"/>
                  <a:gd fmla="*/ 40 h 212" name="T49"/>
                  <a:gd fmla="*/ 100 w 166" name="T50"/>
                  <a:gd fmla="*/ 32 h 212" name="T51"/>
                  <a:gd fmla="*/ 98 w 166" name="T52"/>
                  <a:gd fmla="*/ 22 h 212" name="T53"/>
                  <a:gd fmla="*/ 92 w 166" name="T54"/>
                  <a:gd fmla="*/ 14 h 212" name="T55"/>
                  <a:gd fmla="*/ 86 w 166" name="T56"/>
                  <a:gd fmla="*/ 8 h 212" name="T57"/>
                  <a:gd fmla="*/ 78 w 166" name="T58"/>
                  <a:gd fmla="*/ 4 h 212" name="T59"/>
                  <a:gd fmla="*/ 68 w 166" name="T60"/>
                  <a:gd fmla="*/ 2 h 212" name="T61"/>
                  <a:gd fmla="*/ 62 w 166" name="T62"/>
                  <a:gd fmla="*/ 4 h 212" name="T63"/>
                  <a:gd fmla="*/ 54 w 166" name="T64"/>
                  <a:gd fmla="*/ 4 h 212" name="T65"/>
                  <a:gd fmla="*/ 54 w 166" name="T66"/>
                  <a:gd fmla="*/ 8 h 212" name="T67"/>
                  <a:gd fmla="*/ 50 w 166" name="T68"/>
                  <a:gd fmla="*/ 12 h 212" name="T69"/>
                  <a:gd fmla="*/ 42 w 166" name="T70"/>
                  <a:gd fmla="*/ 18 h 212" name="T71"/>
                  <a:gd fmla="*/ 40 w 166" name="T72"/>
                  <a:gd fmla="*/ 26 h 212" name="T73"/>
                  <a:gd fmla="*/ 28 w 166" name="T74"/>
                  <a:gd fmla="*/ 22 h 212" name="T75"/>
                  <a:gd fmla="*/ 24 w 166" name="T76"/>
                  <a:gd fmla="*/ 18 h 212" name="T77"/>
                  <a:gd fmla="*/ 22 w 166" name="T78"/>
                  <a:gd fmla="*/ 26 h 212" name="T79"/>
                  <a:gd fmla="*/ 8 w 166" name="T80"/>
                  <a:gd fmla="*/ 36 h 212" name="T81"/>
                  <a:gd fmla="*/ 4 w 166" name="T82"/>
                  <a:gd fmla="*/ 40 h 212" name="T83"/>
                  <a:gd fmla="*/ 0 w 166" name="T84"/>
                  <a:gd fmla="*/ 48 h 212" name="T85"/>
                  <a:gd fmla="*/ 4 w 166" name="T86"/>
                  <a:gd fmla="*/ 54 h 212" name="T87"/>
                  <a:gd fmla="*/ 6 w 166" name="T88"/>
                  <a:gd fmla="*/ 60 h 212" name="T89"/>
                  <a:gd fmla="*/ 10 w 166" name="T90"/>
                  <a:gd fmla="*/ 64 h 212" name="T91"/>
                  <a:gd fmla="*/ 8 w 166" name="T92"/>
                  <a:gd fmla="*/ 68 h 212" name="T93"/>
                  <a:gd fmla="*/ 8 w 166" name="T94"/>
                  <a:gd fmla="*/ 72 h 212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211" w="166">
                    <a:moveTo>
                      <a:pt x="8" y="72"/>
                    </a:moveTo>
                    <a:lnTo>
                      <a:pt x="8" y="72"/>
                    </a:lnTo>
                    <a:lnTo>
                      <a:pt x="14" y="72"/>
                    </a:lnTo>
                    <a:lnTo>
                      <a:pt x="18" y="68"/>
                    </a:lnTo>
                    <a:lnTo>
                      <a:pt x="22" y="64"/>
                    </a:lnTo>
                    <a:lnTo>
                      <a:pt x="24" y="60"/>
                    </a:lnTo>
                    <a:lnTo>
                      <a:pt x="26" y="58"/>
                    </a:lnTo>
                    <a:lnTo>
                      <a:pt x="26" y="56"/>
                    </a:lnTo>
                    <a:lnTo>
                      <a:pt x="32" y="56"/>
                    </a:lnTo>
                    <a:lnTo>
                      <a:pt x="34" y="56"/>
                    </a:lnTo>
                    <a:lnTo>
                      <a:pt x="42" y="60"/>
                    </a:lnTo>
                    <a:lnTo>
                      <a:pt x="46" y="66"/>
                    </a:lnTo>
                    <a:lnTo>
                      <a:pt x="54" y="82"/>
                    </a:lnTo>
                    <a:lnTo>
                      <a:pt x="62" y="94"/>
                    </a:lnTo>
                    <a:lnTo>
                      <a:pt x="70" y="106"/>
                    </a:lnTo>
                    <a:lnTo>
                      <a:pt x="74" y="106"/>
                    </a:lnTo>
                    <a:lnTo>
                      <a:pt x="82" y="114"/>
                    </a:lnTo>
                    <a:lnTo>
                      <a:pt x="92" y="124"/>
                    </a:lnTo>
                    <a:lnTo>
                      <a:pt x="102" y="128"/>
                    </a:lnTo>
                    <a:lnTo>
                      <a:pt x="110" y="132"/>
                    </a:lnTo>
                    <a:lnTo>
                      <a:pt x="110" y="136"/>
                    </a:lnTo>
                    <a:lnTo>
                      <a:pt x="116" y="138"/>
                    </a:lnTo>
                    <a:lnTo>
                      <a:pt x="118" y="138"/>
                    </a:lnTo>
                    <a:lnTo>
                      <a:pt x="118" y="142"/>
                    </a:lnTo>
                    <a:lnTo>
                      <a:pt x="118" y="146"/>
                    </a:lnTo>
                    <a:lnTo>
                      <a:pt x="124" y="148"/>
                    </a:lnTo>
                    <a:lnTo>
                      <a:pt x="128" y="150"/>
                    </a:lnTo>
                    <a:lnTo>
                      <a:pt x="130" y="152"/>
                    </a:lnTo>
                    <a:lnTo>
                      <a:pt x="134" y="166"/>
                    </a:lnTo>
                    <a:lnTo>
                      <a:pt x="134" y="174"/>
                    </a:lnTo>
                    <a:lnTo>
                      <a:pt x="130" y="174"/>
                    </a:lnTo>
                    <a:lnTo>
                      <a:pt x="128" y="182"/>
                    </a:lnTo>
                    <a:lnTo>
                      <a:pt x="128" y="188"/>
                    </a:lnTo>
                    <a:lnTo>
                      <a:pt x="106" y="188"/>
                    </a:lnTo>
                    <a:lnTo>
                      <a:pt x="86" y="188"/>
                    </a:lnTo>
                    <a:lnTo>
                      <a:pt x="86" y="192"/>
                    </a:lnTo>
                    <a:lnTo>
                      <a:pt x="86" y="194"/>
                    </a:lnTo>
                    <a:lnTo>
                      <a:pt x="102" y="204"/>
                    </a:lnTo>
                    <a:lnTo>
                      <a:pt x="118" y="212"/>
                    </a:lnTo>
                    <a:lnTo>
                      <a:pt x="120" y="194"/>
                    </a:lnTo>
                    <a:lnTo>
                      <a:pt x="120" y="188"/>
                    </a:lnTo>
                    <a:lnTo>
                      <a:pt x="128" y="192"/>
                    </a:lnTo>
                    <a:lnTo>
                      <a:pt x="136" y="192"/>
                    </a:lnTo>
                    <a:lnTo>
                      <a:pt x="144" y="178"/>
                    </a:lnTo>
                    <a:lnTo>
                      <a:pt x="148" y="168"/>
                    </a:lnTo>
                    <a:lnTo>
                      <a:pt x="148" y="160"/>
                    </a:lnTo>
                    <a:lnTo>
                      <a:pt x="142" y="152"/>
                    </a:lnTo>
                    <a:lnTo>
                      <a:pt x="142" y="150"/>
                    </a:lnTo>
                    <a:lnTo>
                      <a:pt x="142" y="148"/>
                    </a:lnTo>
                    <a:lnTo>
                      <a:pt x="144" y="140"/>
                    </a:lnTo>
                    <a:lnTo>
                      <a:pt x="148" y="140"/>
                    </a:lnTo>
                    <a:lnTo>
                      <a:pt x="162" y="146"/>
                    </a:lnTo>
                    <a:lnTo>
                      <a:pt x="162" y="150"/>
                    </a:lnTo>
                    <a:lnTo>
                      <a:pt x="164" y="150"/>
                    </a:lnTo>
                    <a:lnTo>
                      <a:pt x="166" y="148"/>
                    </a:lnTo>
                    <a:lnTo>
                      <a:pt x="164" y="142"/>
                    </a:lnTo>
                    <a:lnTo>
                      <a:pt x="160" y="136"/>
                    </a:lnTo>
                    <a:lnTo>
                      <a:pt x="148" y="124"/>
                    </a:lnTo>
                    <a:lnTo>
                      <a:pt x="142" y="124"/>
                    </a:lnTo>
                    <a:lnTo>
                      <a:pt x="138" y="122"/>
                    </a:lnTo>
                    <a:lnTo>
                      <a:pt x="136" y="120"/>
                    </a:lnTo>
                    <a:lnTo>
                      <a:pt x="136" y="118"/>
                    </a:lnTo>
                    <a:lnTo>
                      <a:pt x="136" y="114"/>
                    </a:lnTo>
                    <a:lnTo>
                      <a:pt x="136" y="110"/>
                    </a:lnTo>
                    <a:lnTo>
                      <a:pt x="116" y="106"/>
                    </a:lnTo>
                    <a:lnTo>
                      <a:pt x="110" y="102"/>
                    </a:lnTo>
                    <a:lnTo>
                      <a:pt x="106" y="96"/>
                    </a:lnTo>
                    <a:lnTo>
                      <a:pt x="102" y="90"/>
                    </a:lnTo>
                    <a:lnTo>
                      <a:pt x="102" y="82"/>
                    </a:lnTo>
                    <a:lnTo>
                      <a:pt x="98" y="76"/>
                    </a:lnTo>
                    <a:lnTo>
                      <a:pt x="90" y="72"/>
                    </a:lnTo>
                    <a:lnTo>
                      <a:pt x="78" y="64"/>
                    </a:lnTo>
                    <a:lnTo>
                      <a:pt x="78" y="54"/>
                    </a:lnTo>
                    <a:lnTo>
                      <a:pt x="86" y="44"/>
                    </a:lnTo>
                    <a:lnTo>
                      <a:pt x="82" y="40"/>
                    </a:lnTo>
                    <a:lnTo>
                      <a:pt x="80" y="40"/>
                    </a:lnTo>
                    <a:lnTo>
                      <a:pt x="80" y="36"/>
                    </a:lnTo>
                    <a:lnTo>
                      <a:pt x="100" y="32"/>
                    </a:lnTo>
                    <a:lnTo>
                      <a:pt x="98" y="30"/>
                    </a:lnTo>
                    <a:lnTo>
                      <a:pt x="98" y="28"/>
                    </a:lnTo>
                    <a:lnTo>
                      <a:pt x="98" y="22"/>
                    </a:lnTo>
                    <a:lnTo>
                      <a:pt x="98" y="18"/>
                    </a:lnTo>
                    <a:lnTo>
                      <a:pt x="96" y="14"/>
                    </a:lnTo>
                    <a:lnTo>
                      <a:pt x="92" y="14"/>
                    </a:lnTo>
                    <a:lnTo>
                      <a:pt x="92" y="10"/>
                    </a:lnTo>
                    <a:lnTo>
                      <a:pt x="96" y="8"/>
                    </a:lnTo>
                    <a:lnTo>
                      <a:pt x="86" y="8"/>
                    </a:lnTo>
                    <a:lnTo>
                      <a:pt x="82" y="8"/>
                    </a:lnTo>
                    <a:lnTo>
                      <a:pt x="80" y="8"/>
                    </a:lnTo>
                    <a:lnTo>
                      <a:pt x="78" y="4"/>
                    </a:lnTo>
                    <a:lnTo>
                      <a:pt x="72" y="4"/>
                    </a:lnTo>
                    <a:lnTo>
                      <a:pt x="70" y="4"/>
                    </a:lnTo>
                    <a:lnTo>
                      <a:pt x="68" y="2"/>
                    </a:lnTo>
                    <a:lnTo>
                      <a:pt x="64" y="0"/>
                    </a:lnTo>
                    <a:lnTo>
                      <a:pt x="64" y="2"/>
                    </a:lnTo>
                    <a:lnTo>
                      <a:pt x="62" y="4"/>
                    </a:lnTo>
                    <a:lnTo>
                      <a:pt x="60" y="2"/>
                    </a:lnTo>
                    <a:lnTo>
                      <a:pt x="54" y="2"/>
                    </a:lnTo>
                    <a:lnTo>
                      <a:pt x="54" y="4"/>
                    </a:lnTo>
                    <a:lnTo>
                      <a:pt x="54" y="8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4" y="10"/>
                    </a:lnTo>
                    <a:lnTo>
                      <a:pt x="52" y="12"/>
                    </a:lnTo>
                    <a:lnTo>
                      <a:pt x="50" y="12"/>
                    </a:lnTo>
                    <a:lnTo>
                      <a:pt x="46" y="12"/>
                    </a:lnTo>
                    <a:lnTo>
                      <a:pt x="44" y="14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36" y="20"/>
                    </a:lnTo>
                    <a:lnTo>
                      <a:pt x="40" y="26"/>
                    </a:lnTo>
                    <a:lnTo>
                      <a:pt x="36" y="26"/>
                    </a:lnTo>
                    <a:lnTo>
                      <a:pt x="34" y="26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4" y="20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22" y="22"/>
                    </a:lnTo>
                    <a:lnTo>
                      <a:pt x="22" y="26"/>
                    </a:lnTo>
                    <a:lnTo>
                      <a:pt x="16" y="26"/>
                    </a:lnTo>
                    <a:lnTo>
                      <a:pt x="10" y="30"/>
                    </a:lnTo>
                    <a:lnTo>
                      <a:pt x="8" y="36"/>
                    </a:lnTo>
                    <a:lnTo>
                      <a:pt x="6" y="38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4" y="48"/>
                    </a:lnTo>
                    <a:lnTo>
                      <a:pt x="4" y="50"/>
                    </a:lnTo>
                    <a:lnTo>
                      <a:pt x="4" y="54"/>
                    </a:lnTo>
                    <a:lnTo>
                      <a:pt x="4" y="58"/>
                    </a:lnTo>
                    <a:lnTo>
                      <a:pt x="4" y="60"/>
                    </a:lnTo>
                    <a:lnTo>
                      <a:pt x="6" y="60"/>
                    </a:lnTo>
                    <a:lnTo>
                      <a:pt x="8" y="60"/>
                    </a:lnTo>
                    <a:lnTo>
                      <a:pt x="10" y="60"/>
                    </a:lnTo>
                    <a:lnTo>
                      <a:pt x="10" y="64"/>
                    </a:lnTo>
                    <a:lnTo>
                      <a:pt x="6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72"/>
                    </a:lnTo>
                    <a:lnTo>
                      <a:pt x="8" y="72"/>
                    </a:lnTo>
                    <a:lnTo>
                      <a:pt x="8" y="7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9" name="Freeform 1655"/>
              <p:cNvSpPr>
                <a:spLocks noEditPoints="1"/>
              </p:cNvSpPr>
              <p:nvPr/>
            </p:nvSpPr>
            <p:spPr bwMode="auto">
              <a:xfrm>
                <a:off x="1454150" y="3486150"/>
                <a:ext cx="34925" cy="107950"/>
              </a:xfrm>
              <a:custGeom>
                <a:gdLst>
                  <a:gd fmla="*/ 6 w 22" name="T0"/>
                  <a:gd fmla="*/ 22 h 68" name="T1"/>
                  <a:gd fmla="*/ 6 w 22" name="T2"/>
                  <a:gd fmla="*/ 22 h 68" name="T3"/>
                  <a:gd fmla="*/ 0 w 22" name="T4"/>
                  <a:gd fmla="*/ 24 h 68" name="T5"/>
                  <a:gd fmla="*/ 4 w 22" name="T6"/>
                  <a:gd fmla="*/ 30 h 68" name="T7"/>
                  <a:gd fmla="*/ 8 w 22" name="T8"/>
                  <a:gd fmla="*/ 24 h 68" name="T9"/>
                  <a:gd fmla="*/ 6 w 22" name="T10"/>
                  <a:gd fmla="*/ 22 h 68" name="T11"/>
                  <a:gd fmla="*/ 6 w 22" name="T12"/>
                  <a:gd fmla="*/ 22 h 68" name="T13"/>
                  <a:gd fmla="*/ 6 w 22" name="T14"/>
                  <a:gd fmla="*/ 22 h 68" name="T15"/>
                  <a:gd fmla="*/ 22 w 22" name="T16"/>
                  <a:gd fmla="*/ 10 h 68" name="T17"/>
                  <a:gd fmla="*/ 22 w 22" name="T18"/>
                  <a:gd fmla="*/ 10 h 68" name="T19"/>
                  <a:gd fmla="*/ 22 w 22" name="T20"/>
                  <a:gd fmla="*/ 14 h 68" name="T21"/>
                  <a:gd fmla="*/ 22 w 22" name="T22"/>
                  <a:gd fmla="*/ 16 h 68" name="T23"/>
                  <a:gd fmla="*/ 22 w 22" name="T24"/>
                  <a:gd fmla="*/ 22 h 68" name="T25"/>
                  <a:gd fmla="*/ 22 w 22" name="T26"/>
                  <a:gd fmla="*/ 24 h 68" name="T27"/>
                  <a:gd fmla="*/ 22 w 22" name="T28"/>
                  <a:gd fmla="*/ 32 h 68" name="T29"/>
                  <a:gd fmla="*/ 22 w 22" name="T30"/>
                  <a:gd fmla="*/ 34 h 68" name="T31"/>
                  <a:gd fmla="*/ 18 w 22" name="T32"/>
                  <a:gd fmla="*/ 34 h 68" name="T33"/>
                  <a:gd fmla="*/ 16 w 22" name="T34"/>
                  <a:gd fmla="*/ 34 h 68" name="T35"/>
                  <a:gd fmla="*/ 14 w 22" name="T36"/>
                  <a:gd fmla="*/ 34 h 68" name="T37"/>
                  <a:gd fmla="*/ 16 w 22" name="T38"/>
                  <a:gd fmla="*/ 30 h 68" name="T39"/>
                  <a:gd fmla="*/ 16 w 22" name="T40"/>
                  <a:gd fmla="*/ 22 h 68" name="T41"/>
                  <a:gd fmla="*/ 16 w 22" name="T42"/>
                  <a:gd fmla="*/ 16 h 68" name="T43"/>
                  <a:gd fmla="*/ 16 w 22" name="T44"/>
                  <a:gd fmla="*/ 14 h 68" name="T45"/>
                  <a:gd fmla="*/ 18 w 22" name="T46"/>
                  <a:gd fmla="*/ 10 h 68" name="T47"/>
                  <a:gd fmla="*/ 22 w 22" name="T48"/>
                  <a:gd fmla="*/ 10 h 68" name="T49"/>
                  <a:gd fmla="*/ 22 w 22" name="T50"/>
                  <a:gd fmla="*/ 10 h 68" name="T51"/>
                  <a:gd fmla="*/ 22 w 22" name="T52"/>
                  <a:gd fmla="*/ 10 h 68" name="T53"/>
                  <a:gd fmla="*/ 22 w 22" name="T54"/>
                  <a:gd fmla="*/ 10 h 68" name="T55"/>
                  <a:gd fmla="*/ 22 w 22" name="T56"/>
                  <a:gd fmla="*/ 10 h 68" name="T57"/>
                  <a:gd fmla="*/ 22 w 22" name="T58"/>
                  <a:gd fmla="*/ 0 h 68" name="T59"/>
                  <a:gd fmla="*/ 16 w 22" name="T60"/>
                  <a:gd fmla="*/ 0 h 68" name="T61"/>
                  <a:gd fmla="*/ 14 w 22" name="T62"/>
                  <a:gd fmla="*/ 4 h 68" name="T63"/>
                  <a:gd fmla="*/ 8 w 22" name="T64"/>
                  <a:gd fmla="*/ 8 h 68" name="T65"/>
                  <a:gd fmla="*/ 8 w 22" name="T66"/>
                  <a:gd fmla="*/ 14 h 68" name="T67"/>
                  <a:gd fmla="*/ 8 w 22" name="T68"/>
                  <a:gd fmla="*/ 18 h 68" name="T69"/>
                  <a:gd fmla="*/ 6 w 22" name="T70"/>
                  <a:gd fmla="*/ 22 h 68" name="T71"/>
                  <a:gd fmla="*/ 8 w 22" name="T72"/>
                  <a:gd fmla="*/ 24 h 68" name="T73"/>
                  <a:gd fmla="*/ 4 w 22" name="T74"/>
                  <a:gd fmla="*/ 30 h 68" name="T75"/>
                  <a:gd fmla="*/ 6 w 22" name="T76"/>
                  <a:gd fmla="*/ 36 h 68" name="T77"/>
                  <a:gd fmla="*/ 8 w 22" name="T78"/>
                  <a:gd fmla="*/ 62 h 68" name="T79"/>
                  <a:gd fmla="*/ 6 w 22" name="T80"/>
                  <a:gd fmla="*/ 68 h 68" name="T81"/>
                  <a:gd fmla="*/ 14 w 22" name="T82"/>
                  <a:gd fmla="*/ 60 h 68" name="T83"/>
                  <a:gd fmla="*/ 18 w 22" name="T84"/>
                  <a:gd fmla="*/ 52 h 68" name="T85"/>
                  <a:gd fmla="*/ 18 w 22" name="T86"/>
                  <a:gd fmla="*/ 50 h 68" name="T87"/>
                  <a:gd fmla="*/ 18 w 22" name="T88"/>
                  <a:gd fmla="*/ 40 h 68" name="T89"/>
                  <a:gd fmla="*/ 22 w 22" name="T90"/>
                  <a:gd fmla="*/ 34 h 68" name="T91"/>
                  <a:gd fmla="*/ 18 w 22" name="T92"/>
                  <a:gd fmla="*/ 34 h 68" name="T93"/>
                  <a:gd fmla="*/ 16 w 22" name="T94"/>
                  <a:gd fmla="*/ 34 h 68" name="T95"/>
                  <a:gd fmla="*/ 14 w 22" name="T96"/>
                  <a:gd fmla="*/ 34 h 68" name="T97"/>
                  <a:gd fmla="*/ 16 w 22" name="T98"/>
                  <a:gd fmla="*/ 30 h 68" name="T99"/>
                  <a:gd fmla="*/ 16 w 22" name="T100"/>
                  <a:gd fmla="*/ 22 h 68" name="T101"/>
                  <a:gd fmla="*/ 16 w 22" name="T102"/>
                  <a:gd fmla="*/ 16 h 68" name="T103"/>
                  <a:gd fmla="*/ 16 w 22" name="T104"/>
                  <a:gd fmla="*/ 14 h 68" name="T105"/>
                  <a:gd fmla="*/ 18 w 22" name="T106"/>
                  <a:gd fmla="*/ 10 h 68" name="T107"/>
                  <a:gd fmla="*/ 22 w 22" name="T108"/>
                  <a:gd fmla="*/ 10 h 68" name="T109"/>
                  <a:gd fmla="*/ 22 w 22" name="T110"/>
                  <a:gd fmla="*/ 10 h 68" name="T111"/>
                  <a:gd fmla="*/ 22 w 22" name="T112"/>
                  <a:gd fmla="*/ 10 h 68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68" w="22">
                    <a:moveTo>
                      <a:pt x="6" y="22"/>
                    </a:moveTo>
                    <a:lnTo>
                      <a:pt x="6" y="22"/>
                    </a:lnTo>
                    <a:lnTo>
                      <a:pt x="0" y="24"/>
                    </a:lnTo>
                    <a:lnTo>
                      <a:pt x="4" y="30"/>
                    </a:lnTo>
                    <a:lnTo>
                      <a:pt x="8" y="24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2"/>
                    </a:lnTo>
                    <a:close/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4" y="34"/>
                    </a:lnTo>
                    <a:lnTo>
                      <a:pt x="16" y="30"/>
                    </a:lnTo>
                    <a:lnTo>
                      <a:pt x="16" y="22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8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close/>
                    <a:moveTo>
                      <a:pt x="22" y="10"/>
                    </a:moveTo>
                    <a:lnTo>
                      <a:pt x="22" y="1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4" y="4"/>
                    </a:lnTo>
                    <a:lnTo>
                      <a:pt x="8" y="8"/>
                    </a:lnTo>
                    <a:lnTo>
                      <a:pt x="8" y="14"/>
                    </a:lnTo>
                    <a:lnTo>
                      <a:pt x="8" y="18"/>
                    </a:lnTo>
                    <a:lnTo>
                      <a:pt x="6" y="22"/>
                    </a:lnTo>
                    <a:lnTo>
                      <a:pt x="8" y="24"/>
                    </a:lnTo>
                    <a:lnTo>
                      <a:pt x="4" y="30"/>
                    </a:lnTo>
                    <a:lnTo>
                      <a:pt x="6" y="36"/>
                    </a:lnTo>
                    <a:lnTo>
                      <a:pt x="8" y="62"/>
                    </a:lnTo>
                    <a:lnTo>
                      <a:pt x="6" y="68"/>
                    </a:lnTo>
                    <a:lnTo>
                      <a:pt x="14" y="60"/>
                    </a:lnTo>
                    <a:lnTo>
                      <a:pt x="18" y="52"/>
                    </a:lnTo>
                    <a:lnTo>
                      <a:pt x="18" y="50"/>
                    </a:lnTo>
                    <a:lnTo>
                      <a:pt x="18" y="40"/>
                    </a:lnTo>
                    <a:lnTo>
                      <a:pt x="22" y="34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4" y="34"/>
                    </a:lnTo>
                    <a:lnTo>
                      <a:pt x="16" y="30"/>
                    </a:lnTo>
                    <a:lnTo>
                      <a:pt x="16" y="22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8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0" name="Freeform 1656"/>
              <p:cNvSpPr>
                <a:spLocks noEditPoints="1"/>
              </p:cNvSpPr>
              <p:nvPr/>
            </p:nvSpPr>
            <p:spPr bwMode="auto">
              <a:xfrm>
                <a:off x="431800" y="2733675"/>
                <a:ext cx="85725" cy="142875"/>
              </a:xfrm>
              <a:custGeom>
                <a:gdLst>
                  <a:gd fmla="*/ 44 w 54" name="T0"/>
                  <a:gd fmla="*/ 8 h 90" name="T1"/>
                  <a:gd fmla="*/ 44 w 54" name="T2"/>
                  <a:gd fmla="*/ 0 h 90" name="T3"/>
                  <a:gd fmla="*/ 38 w 54" name="T4"/>
                  <a:gd fmla="*/ 8 h 90" name="T5"/>
                  <a:gd fmla="*/ 34 w 54" name="T6"/>
                  <a:gd fmla="*/ 6 h 90" name="T7"/>
                  <a:gd fmla="*/ 30 w 54" name="T8"/>
                  <a:gd fmla="*/ 10 h 90" name="T9"/>
                  <a:gd fmla="*/ 30 w 54" name="T10"/>
                  <a:gd fmla="*/ 14 h 90" name="T11"/>
                  <a:gd fmla="*/ 24 w 54" name="T12"/>
                  <a:gd fmla="*/ 18 h 90" name="T13"/>
                  <a:gd fmla="*/ 18 w 54" name="T14"/>
                  <a:gd fmla="*/ 26 h 90" name="T15"/>
                  <a:gd fmla="*/ 10 w 54" name="T16"/>
                  <a:gd fmla="*/ 26 h 90" name="T17"/>
                  <a:gd fmla="*/ 8 w 54" name="T18"/>
                  <a:gd fmla="*/ 32 h 90" name="T19"/>
                  <a:gd fmla="*/ 10 w 54" name="T20"/>
                  <a:gd fmla="*/ 34 h 90" name="T21"/>
                  <a:gd fmla="*/ 12 w 54" name="T22"/>
                  <a:gd fmla="*/ 38 h 90" name="T23"/>
                  <a:gd fmla="*/ 0 w 54" name="T24"/>
                  <a:gd fmla="*/ 44 h 90" name="T25"/>
                  <a:gd fmla="*/ 14 w 54" name="T26"/>
                  <a:gd fmla="*/ 48 h 90" name="T27"/>
                  <a:gd fmla="*/ 4 w 54" name="T28"/>
                  <a:gd fmla="*/ 76 h 90" name="T29"/>
                  <a:gd fmla="*/ 0 w 54" name="T30"/>
                  <a:gd fmla="*/ 80 h 90" name="T31"/>
                  <a:gd fmla="*/ 8 w 54" name="T32"/>
                  <a:gd fmla="*/ 84 h 90" name="T33"/>
                  <a:gd fmla="*/ 10 w 54" name="T34"/>
                  <a:gd fmla="*/ 90 h 90" name="T35"/>
                  <a:gd fmla="*/ 12 w 54" name="T36"/>
                  <a:gd fmla="*/ 88 h 90" name="T37"/>
                  <a:gd fmla="*/ 14 w 54" name="T38"/>
                  <a:gd fmla="*/ 84 h 90" name="T39"/>
                  <a:gd fmla="*/ 18 w 54" name="T40"/>
                  <a:gd fmla="*/ 90 h 90" name="T41"/>
                  <a:gd fmla="*/ 22 w 54" name="T42"/>
                  <a:gd fmla="*/ 88 h 90" name="T43"/>
                  <a:gd fmla="*/ 32 w 54" name="T44"/>
                  <a:gd fmla="*/ 80 h 90" name="T45"/>
                  <a:gd fmla="*/ 38 w 54" name="T46"/>
                  <a:gd fmla="*/ 74 h 90" name="T47"/>
                  <a:gd fmla="*/ 44 w 54" name="T48"/>
                  <a:gd fmla="*/ 70 h 90" name="T49"/>
                  <a:gd fmla="*/ 50 w 54" name="T50"/>
                  <a:gd fmla="*/ 72 h 90" name="T51"/>
                  <a:gd fmla="*/ 48 w 54" name="T52"/>
                  <a:gd fmla="*/ 70 h 90" name="T53"/>
                  <a:gd fmla="*/ 52 w 54" name="T54"/>
                  <a:gd fmla="*/ 62 h 90" name="T55"/>
                  <a:gd fmla="*/ 48 w 54" name="T56"/>
                  <a:gd fmla="*/ 46 h 90" name="T57"/>
                  <a:gd fmla="*/ 54 w 54" name="T58"/>
                  <a:gd fmla="*/ 28 h 90" name="T59"/>
                  <a:gd fmla="*/ 44 w 54" name="T60"/>
                  <a:gd fmla="*/ 28 h 90" name="T61"/>
                  <a:gd fmla="*/ 38 w 54" name="T62"/>
                  <a:gd fmla="*/ 28 h 90" name="T63"/>
                  <a:gd fmla="*/ 34 w 54" name="T64"/>
                  <a:gd fmla="*/ 26 h 90" name="T65"/>
                  <a:gd fmla="*/ 32 w 54" name="T66"/>
                  <a:gd fmla="*/ 20 h 90" name="T67"/>
                  <a:gd fmla="*/ 38 w 54" name="T68"/>
                  <a:gd fmla="*/ 18 h 90" name="T69"/>
                  <a:gd fmla="*/ 40 w 54" name="T70"/>
                  <a:gd fmla="*/ 14 h 90" name="T71"/>
                  <a:gd fmla="*/ 44 w 54" name="T72"/>
                  <a:gd fmla="*/ 8 h 90" name="T73"/>
                  <a:gd fmla="*/ 44 w 54" name="T74"/>
                  <a:gd fmla="*/ 8 h 90" name="T75"/>
                  <a:gd fmla="*/ 18 w 54" name="T76"/>
                  <a:gd fmla="*/ 44 h 90" name="T77"/>
                  <a:gd fmla="*/ 18 w 54" name="T78"/>
                  <a:gd fmla="*/ 48 h 90" name="T79"/>
                  <a:gd fmla="*/ 14 w 54" name="T80"/>
                  <a:gd fmla="*/ 46 h 90" name="T81"/>
                  <a:gd fmla="*/ 18 w 54" name="T82"/>
                  <a:gd fmla="*/ 44 h 90" name="T83"/>
                  <a:gd fmla="*/ 18 w 54" name="T84"/>
                  <a:gd fmla="*/ 44 h 90" name="T85"/>
                  <a:gd fmla="*/ 18 w 54" name="T86"/>
                  <a:gd fmla="*/ 64 h 90" name="T87"/>
                  <a:gd fmla="*/ 18 w 54" name="T88"/>
                  <a:gd fmla="*/ 62 h 90" name="T89"/>
                  <a:gd fmla="*/ 18 w 54" name="T90"/>
                  <a:gd fmla="*/ 62 h 90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90" w="54">
                    <a:moveTo>
                      <a:pt x="44" y="8"/>
                    </a:moveTo>
                    <a:lnTo>
                      <a:pt x="44" y="8"/>
                    </a:lnTo>
                    <a:lnTo>
                      <a:pt x="44" y="2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34" y="6"/>
                    </a:lnTo>
                    <a:lnTo>
                      <a:pt x="30" y="6"/>
                    </a:lnTo>
                    <a:lnTo>
                      <a:pt x="30" y="10"/>
                    </a:lnTo>
                    <a:lnTo>
                      <a:pt x="24" y="14"/>
                    </a:lnTo>
                    <a:lnTo>
                      <a:pt x="30" y="14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22" y="24"/>
                    </a:lnTo>
                    <a:lnTo>
                      <a:pt x="18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8" y="24"/>
                    </a:lnTo>
                    <a:lnTo>
                      <a:pt x="8" y="32"/>
                    </a:lnTo>
                    <a:lnTo>
                      <a:pt x="10" y="32"/>
                    </a:lnTo>
                    <a:lnTo>
                      <a:pt x="10" y="34"/>
                    </a:lnTo>
                    <a:lnTo>
                      <a:pt x="10" y="36"/>
                    </a:lnTo>
                    <a:lnTo>
                      <a:pt x="12" y="38"/>
                    </a:lnTo>
                    <a:lnTo>
                      <a:pt x="2" y="38"/>
                    </a:lnTo>
                    <a:lnTo>
                      <a:pt x="0" y="44"/>
                    </a:lnTo>
                    <a:lnTo>
                      <a:pt x="4" y="48"/>
                    </a:lnTo>
                    <a:lnTo>
                      <a:pt x="14" y="48"/>
                    </a:lnTo>
                    <a:lnTo>
                      <a:pt x="10" y="62"/>
                    </a:lnTo>
                    <a:lnTo>
                      <a:pt x="4" y="76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2" y="84"/>
                    </a:lnTo>
                    <a:lnTo>
                      <a:pt x="8" y="84"/>
                    </a:lnTo>
                    <a:lnTo>
                      <a:pt x="4" y="90"/>
                    </a:lnTo>
                    <a:lnTo>
                      <a:pt x="10" y="90"/>
                    </a:lnTo>
                    <a:lnTo>
                      <a:pt x="10" y="88"/>
                    </a:lnTo>
                    <a:lnTo>
                      <a:pt x="12" y="88"/>
                    </a:lnTo>
                    <a:lnTo>
                      <a:pt x="12" y="84"/>
                    </a:lnTo>
                    <a:lnTo>
                      <a:pt x="14" y="84"/>
                    </a:lnTo>
                    <a:lnTo>
                      <a:pt x="18" y="88"/>
                    </a:lnTo>
                    <a:lnTo>
                      <a:pt x="18" y="90"/>
                    </a:lnTo>
                    <a:lnTo>
                      <a:pt x="22" y="90"/>
                    </a:lnTo>
                    <a:lnTo>
                      <a:pt x="22" y="88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8" y="80"/>
                    </a:lnTo>
                    <a:lnTo>
                      <a:pt x="38" y="74"/>
                    </a:lnTo>
                    <a:lnTo>
                      <a:pt x="44" y="74"/>
                    </a:lnTo>
                    <a:lnTo>
                      <a:pt x="44" y="70"/>
                    </a:lnTo>
                    <a:lnTo>
                      <a:pt x="48" y="72"/>
                    </a:lnTo>
                    <a:lnTo>
                      <a:pt x="50" y="72"/>
                    </a:lnTo>
                    <a:lnTo>
                      <a:pt x="50" y="70"/>
                    </a:lnTo>
                    <a:lnTo>
                      <a:pt x="48" y="70"/>
                    </a:lnTo>
                    <a:lnTo>
                      <a:pt x="48" y="66"/>
                    </a:lnTo>
                    <a:lnTo>
                      <a:pt x="52" y="62"/>
                    </a:lnTo>
                    <a:lnTo>
                      <a:pt x="52" y="56"/>
                    </a:lnTo>
                    <a:lnTo>
                      <a:pt x="48" y="46"/>
                    </a:lnTo>
                    <a:lnTo>
                      <a:pt x="50" y="34"/>
                    </a:lnTo>
                    <a:lnTo>
                      <a:pt x="54" y="28"/>
                    </a:lnTo>
                    <a:lnTo>
                      <a:pt x="48" y="32"/>
                    </a:lnTo>
                    <a:lnTo>
                      <a:pt x="44" y="28"/>
                    </a:lnTo>
                    <a:lnTo>
                      <a:pt x="40" y="32"/>
                    </a:lnTo>
                    <a:lnTo>
                      <a:pt x="38" y="28"/>
                    </a:lnTo>
                    <a:lnTo>
                      <a:pt x="38" y="26"/>
                    </a:lnTo>
                    <a:lnTo>
                      <a:pt x="34" y="26"/>
                    </a:lnTo>
                    <a:lnTo>
                      <a:pt x="32" y="24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40" y="14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close/>
                    <a:moveTo>
                      <a:pt x="18" y="44"/>
                    </a:moveTo>
                    <a:lnTo>
                      <a:pt x="18" y="44"/>
                    </a:lnTo>
                    <a:lnTo>
                      <a:pt x="20" y="46"/>
                    </a:lnTo>
                    <a:lnTo>
                      <a:pt x="18" y="48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8" y="44"/>
                    </a:lnTo>
                    <a:close/>
                    <a:moveTo>
                      <a:pt x="18" y="62"/>
                    </a:moveTo>
                    <a:lnTo>
                      <a:pt x="18" y="64"/>
                    </a:lnTo>
                    <a:lnTo>
                      <a:pt x="14" y="64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1" name="Freeform 1657"/>
              <p:cNvSpPr/>
              <p:nvPr/>
            </p:nvSpPr>
            <p:spPr bwMode="auto">
              <a:xfrm>
                <a:off x="1562100" y="3346450"/>
                <a:ext cx="228600" cy="247650"/>
              </a:xfrm>
              <a:custGeom>
                <a:gdLst>
                  <a:gd fmla="*/ 138 w 144" name="T0"/>
                  <a:gd fmla="*/ 132 h 156" name="T1"/>
                  <a:gd fmla="*/ 136 w 144" name="T2"/>
                  <a:gd fmla="*/ 124 h 156" name="T3"/>
                  <a:gd fmla="*/ 134 w 144" name="T4"/>
                  <a:gd fmla="*/ 112 h 156" name="T5"/>
                  <a:gd fmla="*/ 132 w 144" name="T6"/>
                  <a:gd fmla="*/ 104 h 156" name="T7"/>
                  <a:gd fmla="*/ 124 w 144" name="T8"/>
                  <a:gd fmla="*/ 92 h 156" name="T9"/>
                  <a:gd fmla="*/ 116 w 144" name="T10"/>
                  <a:gd fmla="*/ 92 h 156" name="T11"/>
                  <a:gd fmla="*/ 118 w 144" name="T12"/>
                  <a:gd fmla="*/ 88 h 156" name="T13"/>
                  <a:gd fmla="*/ 106 w 144" name="T14"/>
                  <a:gd fmla="*/ 78 h 156" name="T15"/>
                  <a:gd fmla="*/ 102 w 144" name="T16"/>
                  <a:gd fmla="*/ 70 h 156" name="T17"/>
                  <a:gd fmla="*/ 98 w 144" name="T18"/>
                  <a:gd fmla="*/ 60 h 156" name="T19"/>
                  <a:gd fmla="*/ 96 w 144" name="T20"/>
                  <a:gd fmla="*/ 54 h 156" name="T21"/>
                  <a:gd fmla="*/ 98 w 144" name="T22"/>
                  <a:gd fmla="*/ 52 h 156" name="T23"/>
                  <a:gd fmla="*/ 98 w 144" name="T24"/>
                  <a:gd fmla="*/ 46 h 156" name="T25"/>
                  <a:gd fmla="*/ 100 w 144" name="T26"/>
                  <a:gd fmla="*/ 50 h 156" name="T27"/>
                  <a:gd fmla="*/ 102 w 144" name="T28"/>
                  <a:gd fmla="*/ 44 h 156" name="T29"/>
                  <a:gd fmla="*/ 102 w 144" name="T30"/>
                  <a:gd fmla="*/ 36 h 156" name="T31"/>
                  <a:gd fmla="*/ 110 w 144" name="T32"/>
                  <a:gd fmla="*/ 34 h 156" name="T33"/>
                  <a:gd fmla="*/ 108 w 144" name="T34"/>
                  <a:gd fmla="*/ 32 h 156" name="T35"/>
                  <a:gd fmla="*/ 100 w 144" name="T36"/>
                  <a:gd fmla="*/ 32 h 156" name="T37"/>
                  <a:gd fmla="*/ 96 w 144" name="T38"/>
                  <a:gd fmla="*/ 32 h 156" name="T39"/>
                  <a:gd fmla="*/ 90 w 144" name="T40"/>
                  <a:gd fmla="*/ 28 h 156" name="T41"/>
                  <a:gd fmla="*/ 88 w 144" name="T42"/>
                  <a:gd fmla="*/ 24 h 156" name="T43"/>
                  <a:gd fmla="*/ 84 w 144" name="T44"/>
                  <a:gd fmla="*/ 18 h 156" name="T45"/>
                  <a:gd fmla="*/ 82 w 144" name="T46"/>
                  <a:gd fmla="*/ 10 h 156" name="T47"/>
                  <a:gd fmla="*/ 74 w 144" name="T48"/>
                  <a:gd fmla="*/ 2 h 156" name="T49"/>
                  <a:gd fmla="*/ 70 w 144" name="T50"/>
                  <a:gd fmla="*/ 0 h 156" name="T51"/>
                  <a:gd fmla="*/ 62 w 144" name="T52"/>
                  <a:gd fmla="*/ 2 h 156" name="T53"/>
                  <a:gd fmla="*/ 56 w 144" name="T54"/>
                  <a:gd fmla="*/ 2 h 156" name="T55"/>
                  <a:gd fmla="*/ 52 w 144" name="T56"/>
                  <a:gd fmla="*/ 2 h 156" name="T57"/>
                  <a:gd fmla="*/ 48 w 144" name="T58"/>
                  <a:gd fmla="*/ 8 h 156" name="T59"/>
                  <a:gd fmla="*/ 42 w 144" name="T60"/>
                  <a:gd fmla="*/ 16 h 156" name="T61"/>
                  <a:gd fmla="*/ 38 w 144" name="T62"/>
                  <a:gd fmla="*/ 26 h 156" name="T63"/>
                  <a:gd fmla="*/ 36 w 144" name="T64"/>
                  <a:gd fmla="*/ 34 h 156" name="T65"/>
                  <a:gd fmla="*/ 36 w 144" name="T66"/>
                  <a:gd fmla="*/ 40 h 156" name="T67"/>
                  <a:gd fmla="*/ 36 w 144" name="T68"/>
                  <a:gd fmla="*/ 46 h 156" name="T69"/>
                  <a:gd fmla="*/ 30 w 144" name="T70"/>
                  <a:gd fmla="*/ 60 h 156" name="T71"/>
                  <a:gd fmla="*/ 8 w 144" name="T72"/>
                  <a:gd fmla="*/ 110 h 156" name="T73"/>
                  <a:gd fmla="*/ 48 w 144" name="T74"/>
                  <a:gd fmla="*/ 138 h 156" name="T75"/>
                  <a:gd fmla="*/ 62 w 144" name="T76"/>
                  <a:gd fmla="*/ 148 h 156" name="T77"/>
                  <a:gd fmla="*/ 100 w 144" name="T78"/>
                  <a:gd fmla="*/ 156 h 156" name="T79"/>
                  <a:gd fmla="*/ 114 w 144" name="T80"/>
                  <a:gd fmla="*/ 146 h 156" name="T81"/>
                  <a:gd fmla="*/ 120 w 144" name="T82"/>
                  <a:gd fmla="*/ 136 h 156" name="T83"/>
                  <a:gd fmla="*/ 128 w 144" name="T84"/>
                  <a:gd fmla="*/ 136 h 156" name="T85"/>
                  <a:gd fmla="*/ 142 w 144" name="T86"/>
                  <a:gd fmla="*/ 140 h 156" name="T87"/>
                  <a:gd fmla="*/ 144 w 144" name="T88"/>
                  <a:gd fmla="*/ 136 h 156" name="T89"/>
                  <a:gd fmla="*/ 144 w 144" name="T90"/>
                  <a:gd fmla="*/ 136 h 156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156" w="144">
                    <a:moveTo>
                      <a:pt x="144" y="136"/>
                    </a:moveTo>
                    <a:lnTo>
                      <a:pt x="138" y="132"/>
                    </a:lnTo>
                    <a:lnTo>
                      <a:pt x="138" y="124"/>
                    </a:lnTo>
                    <a:lnTo>
                      <a:pt x="136" y="124"/>
                    </a:lnTo>
                    <a:lnTo>
                      <a:pt x="134" y="116"/>
                    </a:lnTo>
                    <a:lnTo>
                      <a:pt x="134" y="112"/>
                    </a:lnTo>
                    <a:lnTo>
                      <a:pt x="134" y="106"/>
                    </a:lnTo>
                    <a:lnTo>
                      <a:pt x="132" y="104"/>
                    </a:lnTo>
                    <a:lnTo>
                      <a:pt x="126" y="94"/>
                    </a:lnTo>
                    <a:lnTo>
                      <a:pt x="124" y="92"/>
                    </a:lnTo>
                    <a:lnTo>
                      <a:pt x="118" y="92"/>
                    </a:lnTo>
                    <a:lnTo>
                      <a:pt x="116" y="92"/>
                    </a:lnTo>
                    <a:lnTo>
                      <a:pt x="118" y="92"/>
                    </a:lnTo>
                    <a:lnTo>
                      <a:pt x="118" y="88"/>
                    </a:lnTo>
                    <a:lnTo>
                      <a:pt x="114" y="80"/>
                    </a:lnTo>
                    <a:lnTo>
                      <a:pt x="106" y="78"/>
                    </a:lnTo>
                    <a:lnTo>
                      <a:pt x="106" y="76"/>
                    </a:lnTo>
                    <a:lnTo>
                      <a:pt x="102" y="70"/>
                    </a:lnTo>
                    <a:lnTo>
                      <a:pt x="100" y="66"/>
                    </a:lnTo>
                    <a:lnTo>
                      <a:pt x="98" y="60"/>
                    </a:lnTo>
                    <a:lnTo>
                      <a:pt x="96" y="58"/>
                    </a:lnTo>
                    <a:lnTo>
                      <a:pt x="96" y="54"/>
                    </a:lnTo>
                    <a:lnTo>
                      <a:pt x="98" y="54"/>
                    </a:lnTo>
                    <a:lnTo>
                      <a:pt x="98" y="52"/>
                    </a:lnTo>
                    <a:lnTo>
                      <a:pt x="98" y="50"/>
                    </a:lnTo>
                    <a:lnTo>
                      <a:pt x="98" y="46"/>
                    </a:lnTo>
                    <a:lnTo>
                      <a:pt x="98" y="50"/>
                    </a:lnTo>
                    <a:lnTo>
                      <a:pt x="100" y="50"/>
                    </a:lnTo>
                    <a:lnTo>
                      <a:pt x="102" y="46"/>
                    </a:lnTo>
                    <a:lnTo>
                      <a:pt x="102" y="44"/>
                    </a:lnTo>
                    <a:lnTo>
                      <a:pt x="102" y="40"/>
                    </a:lnTo>
                    <a:lnTo>
                      <a:pt x="102" y="36"/>
                    </a:lnTo>
                    <a:lnTo>
                      <a:pt x="108" y="36"/>
                    </a:lnTo>
                    <a:lnTo>
                      <a:pt x="110" y="34"/>
                    </a:lnTo>
                    <a:lnTo>
                      <a:pt x="108" y="34"/>
                    </a:lnTo>
                    <a:lnTo>
                      <a:pt x="108" y="32"/>
                    </a:lnTo>
                    <a:lnTo>
                      <a:pt x="106" y="34"/>
                    </a:lnTo>
                    <a:lnTo>
                      <a:pt x="100" y="32"/>
                    </a:lnTo>
                    <a:lnTo>
                      <a:pt x="98" y="32"/>
                    </a:lnTo>
                    <a:lnTo>
                      <a:pt x="96" y="32"/>
                    </a:lnTo>
                    <a:lnTo>
                      <a:pt x="92" y="28"/>
                    </a:lnTo>
                    <a:lnTo>
                      <a:pt x="90" y="28"/>
                    </a:lnTo>
                    <a:lnTo>
                      <a:pt x="88" y="26"/>
                    </a:lnTo>
                    <a:lnTo>
                      <a:pt x="88" y="24"/>
                    </a:lnTo>
                    <a:lnTo>
                      <a:pt x="84" y="22"/>
                    </a:lnTo>
                    <a:lnTo>
                      <a:pt x="84" y="18"/>
                    </a:lnTo>
                    <a:lnTo>
                      <a:pt x="82" y="16"/>
                    </a:lnTo>
                    <a:lnTo>
                      <a:pt x="82" y="10"/>
                    </a:lnTo>
                    <a:lnTo>
                      <a:pt x="80" y="2"/>
                    </a:lnTo>
                    <a:lnTo>
                      <a:pt x="74" y="2"/>
                    </a:lnTo>
                    <a:lnTo>
                      <a:pt x="70" y="6"/>
                    </a:lnTo>
                    <a:lnTo>
                      <a:pt x="70" y="0"/>
                    </a:lnTo>
                    <a:lnTo>
                      <a:pt x="64" y="0"/>
                    </a:lnTo>
                    <a:lnTo>
                      <a:pt x="62" y="2"/>
                    </a:lnTo>
                    <a:lnTo>
                      <a:pt x="60" y="6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48" y="2"/>
                    </a:lnTo>
                    <a:lnTo>
                      <a:pt x="48" y="8"/>
                    </a:lnTo>
                    <a:lnTo>
                      <a:pt x="46" y="14"/>
                    </a:lnTo>
                    <a:lnTo>
                      <a:pt x="42" y="16"/>
                    </a:lnTo>
                    <a:lnTo>
                      <a:pt x="38" y="22"/>
                    </a:lnTo>
                    <a:lnTo>
                      <a:pt x="38" y="26"/>
                    </a:lnTo>
                    <a:lnTo>
                      <a:pt x="38" y="28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6" y="40"/>
                    </a:lnTo>
                    <a:lnTo>
                      <a:pt x="38" y="42"/>
                    </a:lnTo>
                    <a:lnTo>
                      <a:pt x="36" y="46"/>
                    </a:lnTo>
                    <a:lnTo>
                      <a:pt x="34" y="54"/>
                    </a:lnTo>
                    <a:lnTo>
                      <a:pt x="30" y="60"/>
                    </a:lnTo>
                    <a:lnTo>
                      <a:pt x="0" y="84"/>
                    </a:lnTo>
                    <a:lnTo>
                      <a:pt x="8" y="110"/>
                    </a:lnTo>
                    <a:lnTo>
                      <a:pt x="48" y="132"/>
                    </a:lnTo>
                    <a:lnTo>
                      <a:pt x="48" y="138"/>
                    </a:lnTo>
                    <a:lnTo>
                      <a:pt x="60" y="138"/>
                    </a:lnTo>
                    <a:lnTo>
                      <a:pt x="62" y="148"/>
                    </a:lnTo>
                    <a:lnTo>
                      <a:pt x="72" y="154"/>
                    </a:lnTo>
                    <a:lnTo>
                      <a:pt x="100" y="156"/>
                    </a:lnTo>
                    <a:lnTo>
                      <a:pt x="106" y="154"/>
                    </a:lnTo>
                    <a:lnTo>
                      <a:pt x="114" y="146"/>
                    </a:lnTo>
                    <a:lnTo>
                      <a:pt x="118" y="138"/>
                    </a:lnTo>
                    <a:lnTo>
                      <a:pt x="120" y="136"/>
                    </a:lnTo>
                    <a:lnTo>
                      <a:pt x="124" y="136"/>
                    </a:lnTo>
                    <a:lnTo>
                      <a:pt x="128" y="136"/>
                    </a:lnTo>
                    <a:lnTo>
                      <a:pt x="134" y="136"/>
                    </a:lnTo>
                    <a:lnTo>
                      <a:pt x="142" y="140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4" y="13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2" name="Freeform 1658"/>
              <p:cNvSpPr>
                <a:spLocks noEditPoints="1"/>
              </p:cNvSpPr>
              <p:nvPr/>
            </p:nvSpPr>
            <p:spPr bwMode="auto">
              <a:xfrm>
                <a:off x="1679575" y="3270250"/>
                <a:ext cx="447675" cy="450850"/>
              </a:xfrm>
              <a:custGeom>
                <a:gdLst>
                  <a:gd fmla="*/ 266 w 282" name="T0"/>
                  <a:gd fmla="*/ 254 h 284" name="T1"/>
                  <a:gd fmla="*/ 278 w 282" name="T2"/>
                  <a:gd fmla="*/ 238 h 284" name="T3"/>
                  <a:gd fmla="*/ 260 w 282" name="T4"/>
                  <a:gd fmla="*/ 212 h 284" name="T5"/>
                  <a:gd fmla="*/ 266 w 282" name="T6"/>
                  <a:gd fmla="*/ 168 h 284" name="T7"/>
                  <a:gd fmla="*/ 252 w 282" name="T8"/>
                  <a:gd fmla="*/ 156 h 284" name="T9"/>
                  <a:gd fmla="*/ 242 w 282" name="T10"/>
                  <a:gd fmla="*/ 126 h 284" name="T11"/>
                  <a:gd fmla="*/ 242 w 282" name="T12"/>
                  <a:gd fmla="*/ 104 h 284" name="T13"/>
                  <a:gd fmla="*/ 256 w 282" name="T14"/>
                  <a:gd fmla="*/ 90 h 284" name="T15"/>
                  <a:gd fmla="*/ 260 w 282" name="T16"/>
                  <a:gd fmla="*/ 64 h 284" name="T17"/>
                  <a:gd fmla="*/ 242 w 282" name="T18"/>
                  <a:gd fmla="*/ 46 h 284" name="T19"/>
                  <a:gd fmla="*/ 210 w 282" name="T20"/>
                  <a:gd fmla="*/ 30 h 284" name="T21"/>
                  <a:gd fmla="*/ 170 w 282" name="T22"/>
                  <a:gd fmla="*/ 30 h 284" name="T23"/>
                  <a:gd fmla="*/ 154 w 282" name="T24"/>
                  <a:gd fmla="*/ 40 h 284" name="T25"/>
                  <a:gd fmla="*/ 138 w 282" name="T26"/>
                  <a:gd fmla="*/ 62 h 284" name="T27"/>
                  <a:gd fmla="*/ 128 w 282" name="T28"/>
                  <a:gd fmla="*/ 58 h 284" name="T29"/>
                  <a:gd fmla="*/ 90 w 282" name="T30"/>
                  <a:gd fmla="*/ 50 h 284" name="T31"/>
                  <a:gd fmla="*/ 80 w 282" name="T32"/>
                  <a:gd fmla="*/ 50 h 284" name="T33"/>
                  <a:gd fmla="*/ 70 w 282" name="T34"/>
                  <a:gd fmla="*/ 28 h 284" name="T35"/>
                  <a:gd fmla="*/ 60 w 282" name="T36"/>
                  <a:gd fmla="*/ 14 h 284" name="T37"/>
                  <a:gd fmla="*/ 62 w 282" name="T38"/>
                  <a:gd fmla="*/ 8 h 284" name="T39"/>
                  <a:gd fmla="*/ 54 w 282" name="T40"/>
                  <a:gd fmla="*/ 0 h 284" name="T41"/>
                  <a:gd fmla="*/ 44 w 282" name="T42"/>
                  <a:gd fmla="*/ 10 h 284" name="T43"/>
                  <a:gd fmla="*/ 26 w 282" name="T44"/>
                  <a:gd fmla="*/ 14 h 284" name="T45"/>
                  <a:gd fmla="*/ 16 w 282" name="T46"/>
                  <a:gd fmla="*/ 2 h 284" name="T47"/>
                  <a:gd fmla="*/ 6 w 282" name="T48"/>
                  <a:gd fmla="*/ 4 h 284" name="T49"/>
                  <a:gd fmla="*/ 2 w 282" name="T50"/>
                  <a:gd fmla="*/ 18 h 284" name="T51"/>
                  <a:gd fmla="*/ 0 w 282" name="T52"/>
                  <a:gd fmla="*/ 32 h 284" name="T53"/>
                  <a:gd fmla="*/ 8 w 282" name="T54"/>
                  <a:gd fmla="*/ 50 h 284" name="T55"/>
                  <a:gd fmla="*/ 10 w 282" name="T56"/>
                  <a:gd fmla="*/ 66 h 284" name="T57"/>
                  <a:gd fmla="*/ 16 w 282" name="T58"/>
                  <a:gd fmla="*/ 76 h 284" name="T59"/>
                  <a:gd fmla="*/ 26 w 282" name="T60"/>
                  <a:gd fmla="*/ 78 h 284" name="T61"/>
                  <a:gd fmla="*/ 36 w 282" name="T62"/>
                  <a:gd fmla="*/ 82 h 284" name="T63"/>
                  <a:gd fmla="*/ 28 w 282" name="T64"/>
                  <a:gd fmla="*/ 92 h 284" name="T65"/>
                  <a:gd fmla="*/ 24 w 282" name="T66"/>
                  <a:gd fmla="*/ 94 h 284" name="T67"/>
                  <a:gd fmla="*/ 20 w 282" name="T68"/>
                  <a:gd fmla="*/ 102 h 284" name="T69"/>
                  <a:gd fmla="*/ 28 w 282" name="T70"/>
                  <a:gd fmla="*/ 118 h 284" name="T71"/>
                  <a:gd fmla="*/ 44 w 282" name="T72"/>
                  <a:gd fmla="*/ 136 h 284" name="T73"/>
                  <a:gd fmla="*/ 48 w 282" name="T74"/>
                  <a:gd fmla="*/ 138 h 284" name="T75"/>
                  <a:gd fmla="*/ 60 w 282" name="T76"/>
                  <a:gd fmla="*/ 158 h 284" name="T77"/>
                  <a:gd fmla="*/ 64 w 282" name="T78"/>
                  <a:gd fmla="*/ 180 h 284" name="T79"/>
                  <a:gd fmla="*/ 88 w 282" name="T80"/>
                  <a:gd fmla="*/ 184 h 284" name="T81"/>
                  <a:gd fmla="*/ 102 w 282" name="T82"/>
                  <a:gd fmla="*/ 222 h 284" name="T83"/>
                  <a:gd fmla="*/ 110 w 282" name="T84"/>
                  <a:gd fmla="*/ 234 h 284" name="T85"/>
                  <a:gd fmla="*/ 130 w 282" name="T86"/>
                  <a:gd fmla="*/ 254 h 284" name="T87"/>
                  <a:gd fmla="*/ 178 w 282" name="T88"/>
                  <a:gd fmla="*/ 248 h 284" name="T89"/>
                  <a:gd fmla="*/ 184 w 282" name="T90"/>
                  <a:gd fmla="*/ 248 h 284" name="T91"/>
                  <a:gd fmla="*/ 190 w 282" name="T92"/>
                  <a:gd fmla="*/ 266 h 284" name="T93"/>
                  <a:gd fmla="*/ 216 w 282" name="T94"/>
                  <a:gd fmla="*/ 280 h 284" name="T95"/>
                  <a:gd fmla="*/ 248 w 282" name="T96"/>
                  <a:gd fmla="*/ 284 h 284" name="T97"/>
                  <a:gd fmla="*/ 12 w 282" name="T98"/>
                  <a:gd fmla="*/ 32 h 284" name="T99"/>
                  <a:gd fmla="*/ 24 w 282" name="T100"/>
                  <a:gd fmla="*/ 64 h 284" name="T101"/>
                  <a:gd fmla="*/ 16 w 282" name="T102"/>
                  <a:gd fmla="*/ 38 h 284" name="T103"/>
                  <a:gd fmla="*/ 8 w 282" name="T104"/>
                  <a:gd fmla="*/ 32 h 284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284" w="282">
                    <a:moveTo>
                      <a:pt x="248" y="284"/>
                    </a:moveTo>
                    <a:lnTo>
                      <a:pt x="252" y="270"/>
                    </a:lnTo>
                    <a:lnTo>
                      <a:pt x="260" y="256"/>
                    </a:lnTo>
                    <a:lnTo>
                      <a:pt x="266" y="254"/>
                    </a:lnTo>
                    <a:lnTo>
                      <a:pt x="278" y="252"/>
                    </a:lnTo>
                    <a:lnTo>
                      <a:pt x="282" y="248"/>
                    </a:lnTo>
                    <a:lnTo>
                      <a:pt x="282" y="240"/>
                    </a:lnTo>
                    <a:lnTo>
                      <a:pt x="278" y="238"/>
                    </a:lnTo>
                    <a:lnTo>
                      <a:pt x="274" y="230"/>
                    </a:lnTo>
                    <a:lnTo>
                      <a:pt x="272" y="222"/>
                    </a:lnTo>
                    <a:lnTo>
                      <a:pt x="264" y="220"/>
                    </a:lnTo>
                    <a:lnTo>
                      <a:pt x="260" y="212"/>
                    </a:lnTo>
                    <a:lnTo>
                      <a:pt x="256" y="208"/>
                    </a:lnTo>
                    <a:lnTo>
                      <a:pt x="260" y="202"/>
                    </a:lnTo>
                    <a:lnTo>
                      <a:pt x="252" y="186"/>
                    </a:lnTo>
                    <a:lnTo>
                      <a:pt x="266" y="168"/>
                    </a:lnTo>
                    <a:lnTo>
                      <a:pt x="266" y="164"/>
                    </a:lnTo>
                    <a:lnTo>
                      <a:pt x="264" y="162"/>
                    </a:lnTo>
                    <a:lnTo>
                      <a:pt x="252" y="158"/>
                    </a:lnTo>
                    <a:lnTo>
                      <a:pt x="252" y="156"/>
                    </a:lnTo>
                    <a:lnTo>
                      <a:pt x="252" y="148"/>
                    </a:lnTo>
                    <a:lnTo>
                      <a:pt x="246" y="138"/>
                    </a:lnTo>
                    <a:lnTo>
                      <a:pt x="242" y="132"/>
                    </a:lnTo>
                    <a:lnTo>
                      <a:pt x="242" y="126"/>
                    </a:lnTo>
                    <a:lnTo>
                      <a:pt x="246" y="120"/>
                    </a:lnTo>
                    <a:lnTo>
                      <a:pt x="242" y="118"/>
                    </a:lnTo>
                    <a:lnTo>
                      <a:pt x="242" y="114"/>
                    </a:lnTo>
                    <a:lnTo>
                      <a:pt x="242" y="104"/>
                    </a:lnTo>
                    <a:lnTo>
                      <a:pt x="246" y="96"/>
                    </a:lnTo>
                    <a:lnTo>
                      <a:pt x="248" y="94"/>
                    </a:lnTo>
                    <a:lnTo>
                      <a:pt x="254" y="94"/>
                    </a:lnTo>
                    <a:lnTo>
                      <a:pt x="256" y="90"/>
                    </a:lnTo>
                    <a:lnTo>
                      <a:pt x="260" y="84"/>
                    </a:lnTo>
                    <a:lnTo>
                      <a:pt x="262" y="76"/>
                    </a:lnTo>
                    <a:lnTo>
                      <a:pt x="260" y="68"/>
                    </a:lnTo>
                    <a:lnTo>
                      <a:pt x="260" y="64"/>
                    </a:lnTo>
                    <a:lnTo>
                      <a:pt x="252" y="62"/>
                    </a:lnTo>
                    <a:lnTo>
                      <a:pt x="248" y="56"/>
                    </a:lnTo>
                    <a:lnTo>
                      <a:pt x="246" y="50"/>
                    </a:lnTo>
                    <a:lnTo>
                      <a:pt x="242" y="46"/>
                    </a:lnTo>
                    <a:lnTo>
                      <a:pt x="234" y="40"/>
                    </a:lnTo>
                    <a:lnTo>
                      <a:pt x="224" y="38"/>
                    </a:lnTo>
                    <a:lnTo>
                      <a:pt x="214" y="32"/>
                    </a:lnTo>
                    <a:lnTo>
                      <a:pt x="210" y="30"/>
                    </a:lnTo>
                    <a:lnTo>
                      <a:pt x="200" y="30"/>
                    </a:lnTo>
                    <a:lnTo>
                      <a:pt x="182" y="26"/>
                    </a:lnTo>
                    <a:lnTo>
                      <a:pt x="174" y="28"/>
                    </a:lnTo>
                    <a:lnTo>
                      <a:pt x="170" y="30"/>
                    </a:lnTo>
                    <a:lnTo>
                      <a:pt x="162" y="30"/>
                    </a:lnTo>
                    <a:lnTo>
                      <a:pt x="160" y="32"/>
                    </a:lnTo>
                    <a:lnTo>
                      <a:pt x="154" y="38"/>
                    </a:lnTo>
                    <a:lnTo>
                      <a:pt x="154" y="40"/>
                    </a:lnTo>
                    <a:lnTo>
                      <a:pt x="152" y="46"/>
                    </a:lnTo>
                    <a:lnTo>
                      <a:pt x="142" y="46"/>
                    </a:lnTo>
                    <a:lnTo>
                      <a:pt x="142" y="62"/>
                    </a:lnTo>
                    <a:lnTo>
                      <a:pt x="138" y="62"/>
                    </a:lnTo>
                    <a:lnTo>
                      <a:pt x="138" y="58"/>
                    </a:lnTo>
                    <a:lnTo>
                      <a:pt x="136" y="56"/>
                    </a:lnTo>
                    <a:lnTo>
                      <a:pt x="134" y="56"/>
                    </a:lnTo>
                    <a:lnTo>
                      <a:pt x="128" y="58"/>
                    </a:lnTo>
                    <a:lnTo>
                      <a:pt x="118" y="62"/>
                    </a:lnTo>
                    <a:lnTo>
                      <a:pt x="108" y="62"/>
                    </a:lnTo>
                    <a:lnTo>
                      <a:pt x="98" y="56"/>
                    </a:lnTo>
                    <a:lnTo>
                      <a:pt x="90" y="50"/>
                    </a:lnTo>
                    <a:lnTo>
                      <a:pt x="90" y="48"/>
                    </a:lnTo>
                    <a:lnTo>
                      <a:pt x="84" y="48"/>
                    </a:lnTo>
                    <a:lnTo>
                      <a:pt x="82" y="48"/>
                    </a:lnTo>
                    <a:lnTo>
                      <a:pt x="80" y="50"/>
                    </a:lnTo>
                    <a:lnTo>
                      <a:pt x="78" y="48"/>
                    </a:lnTo>
                    <a:lnTo>
                      <a:pt x="74" y="46"/>
                    </a:lnTo>
                    <a:lnTo>
                      <a:pt x="72" y="36"/>
                    </a:lnTo>
                    <a:lnTo>
                      <a:pt x="70" y="28"/>
                    </a:lnTo>
                    <a:lnTo>
                      <a:pt x="66" y="26"/>
                    </a:lnTo>
                    <a:lnTo>
                      <a:pt x="66" y="22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0"/>
                    </a:lnTo>
                    <a:lnTo>
                      <a:pt x="60" y="8"/>
                    </a:lnTo>
                    <a:lnTo>
                      <a:pt x="62" y="8"/>
                    </a:lnTo>
                    <a:lnTo>
                      <a:pt x="64" y="4"/>
                    </a:lnTo>
                    <a:lnTo>
                      <a:pt x="62" y="2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46" y="8"/>
                    </a:lnTo>
                    <a:lnTo>
                      <a:pt x="44" y="10"/>
                    </a:lnTo>
                    <a:lnTo>
                      <a:pt x="42" y="12"/>
                    </a:lnTo>
                    <a:lnTo>
                      <a:pt x="34" y="14"/>
                    </a:lnTo>
                    <a:lnTo>
                      <a:pt x="28" y="18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20" y="10"/>
                    </a:lnTo>
                    <a:lnTo>
                      <a:pt x="18" y="8"/>
                    </a:lnTo>
                    <a:lnTo>
                      <a:pt x="16" y="2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6" y="40"/>
                    </a:lnTo>
                    <a:lnTo>
                      <a:pt x="8" y="46"/>
                    </a:lnTo>
                    <a:lnTo>
                      <a:pt x="8" y="50"/>
                    </a:lnTo>
                    <a:lnTo>
                      <a:pt x="6" y="50"/>
                    </a:lnTo>
                    <a:lnTo>
                      <a:pt x="8" y="58"/>
                    </a:lnTo>
                    <a:lnTo>
                      <a:pt x="8" y="64"/>
                    </a:lnTo>
                    <a:lnTo>
                      <a:pt x="10" y="66"/>
                    </a:lnTo>
                    <a:lnTo>
                      <a:pt x="10" y="68"/>
                    </a:lnTo>
                    <a:lnTo>
                      <a:pt x="12" y="72"/>
                    </a:lnTo>
                    <a:lnTo>
                      <a:pt x="12" y="74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20" y="78"/>
                    </a:lnTo>
                    <a:lnTo>
                      <a:pt x="24" y="78"/>
                    </a:lnTo>
                    <a:lnTo>
                      <a:pt x="26" y="78"/>
                    </a:lnTo>
                    <a:lnTo>
                      <a:pt x="30" y="82"/>
                    </a:lnTo>
                    <a:lnTo>
                      <a:pt x="34" y="78"/>
                    </a:lnTo>
                    <a:lnTo>
                      <a:pt x="34" y="82"/>
                    </a:lnTo>
                    <a:lnTo>
                      <a:pt x="36" y="82"/>
                    </a:lnTo>
                    <a:lnTo>
                      <a:pt x="34" y="84"/>
                    </a:lnTo>
                    <a:lnTo>
                      <a:pt x="28" y="84"/>
                    </a:lnTo>
                    <a:lnTo>
                      <a:pt x="28" y="86"/>
                    </a:lnTo>
                    <a:lnTo>
                      <a:pt x="28" y="92"/>
                    </a:lnTo>
                    <a:lnTo>
                      <a:pt x="28" y="94"/>
                    </a:lnTo>
                    <a:lnTo>
                      <a:pt x="26" y="96"/>
                    </a:lnTo>
                    <a:lnTo>
                      <a:pt x="24" y="96"/>
                    </a:lnTo>
                    <a:lnTo>
                      <a:pt x="24" y="94"/>
                    </a:lnTo>
                    <a:lnTo>
                      <a:pt x="24" y="96"/>
                    </a:lnTo>
                    <a:lnTo>
                      <a:pt x="24" y="100"/>
                    </a:lnTo>
                    <a:lnTo>
                      <a:pt x="24" y="102"/>
                    </a:lnTo>
                    <a:lnTo>
                      <a:pt x="20" y="102"/>
                    </a:lnTo>
                    <a:lnTo>
                      <a:pt x="20" y="104"/>
                    </a:lnTo>
                    <a:lnTo>
                      <a:pt x="24" y="108"/>
                    </a:lnTo>
                    <a:lnTo>
                      <a:pt x="26" y="112"/>
                    </a:lnTo>
                    <a:lnTo>
                      <a:pt x="28" y="118"/>
                    </a:lnTo>
                    <a:lnTo>
                      <a:pt x="30" y="122"/>
                    </a:lnTo>
                    <a:lnTo>
                      <a:pt x="30" y="126"/>
                    </a:lnTo>
                    <a:lnTo>
                      <a:pt x="38" y="128"/>
                    </a:lnTo>
                    <a:lnTo>
                      <a:pt x="44" y="136"/>
                    </a:lnTo>
                    <a:lnTo>
                      <a:pt x="44" y="138"/>
                    </a:lnTo>
                    <a:lnTo>
                      <a:pt x="42" y="138"/>
                    </a:lnTo>
                    <a:lnTo>
                      <a:pt x="44" y="138"/>
                    </a:lnTo>
                    <a:lnTo>
                      <a:pt x="48" y="138"/>
                    </a:lnTo>
                    <a:lnTo>
                      <a:pt x="52" y="140"/>
                    </a:lnTo>
                    <a:lnTo>
                      <a:pt x="56" y="150"/>
                    </a:lnTo>
                    <a:lnTo>
                      <a:pt x="60" y="154"/>
                    </a:lnTo>
                    <a:lnTo>
                      <a:pt x="60" y="158"/>
                    </a:lnTo>
                    <a:lnTo>
                      <a:pt x="60" y="164"/>
                    </a:lnTo>
                    <a:lnTo>
                      <a:pt x="62" y="172"/>
                    </a:lnTo>
                    <a:lnTo>
                      <a:pt x="64" y="172"/>
                    </a:lnTo>
                    <a:lnTo>
                      <a:pt x="64" y="180"/>
                    </a:lnTo>
                    <a:lnTo>
                      <a:pt x="70" y="182"/>
                    </a:lnTo>
                    <a:lnTo>
                      <a:pt x="74" y="186"/>
                    </a:lnTo>
                    <a:lnTo>
                      <a:pt x="82" y="190"/>
                    </a:lnTo>
                    <a:lnTo>
                      <a:pt x="88" y="184"/>
                    </a:lnTo>
                    <a:lnTo>
                      <a:pt x="100" y="212"/>
                    </a:lnTo>
                    <a:lnTo>
                      <a:pt x="102" y="216"/>
                    </a:lnTo>
                    <a:lnTo>
                      <a:pt x="102" y="220"/>
                    </a:lnTo>
                    <a:lnTo>
                      <a:pt x="102" y="222"/>
                    </a:lnTo>
                    <a:lnTo>
                      <a:pt x="108" y="222"/>
                    </a:lnTo>
                    <a:lnTo>
                      <a:pt x="110" y="226"/>
                    </a:lnTo>
                    <a:lnTo>
                      <a:pt x="110" y="230"/>
                    </a:lnTo>
                    <a:lnTo>
                      <a:pt x="110" y="234"/>
                    </a:lnTo>
                    <a:lnTo>
                      <a:pt x="118" y="238"/>
                    </a:lnTo>
                    <a:lnTo>
                      <a:pt x="118" y="240"/>
                    </a:lnTo>
                    <a:lnTo>
                      <a:pt x="118" y="246"/>
                    </a:lnTo>
                    <a:lnTo>
                      <a:pt x="130" y="254"/>
                    </a:lnTo>
                    <a:lnTo>
                      <a:pt x="136" y="256"/>
                    </a:lnTo>
                    <a:lnTo>
                      <a:pt x="146" y="258"/>
                    </a:lnTo>
                    <a:lnTo>
                      <a:pt x="154" y="258"/>
                    </a:lnTo>
                    <a:lnTo>
                      <a:pt x="178" y="248"/>
                    </a:lnTo>
                    <a:lnTo>
                      <a:pt x="174" y="246"/>
                    </a:lnTo>
                    <a:lnTo>
                      <a:pt x="178" y="246"/>
                    </a:lnTo>
                    <a:lnTo>
                      <a:pt x="180" y="246"/>
                    </a:lnTo>
                    <a:lnTo>
                      <a:pt x="184" y="248"/>
                    </a:lnTo>
                    <a:lnTo>
                      <a:pt x="188" y="252"/>
                    </a:lnTo>
                    <a:lnTo>
                      <a:pt x="190" y="256"/>
                    </a:lnTo>
                    <a:lnTo>
                      <a:pt x="190" y="262"/>
                    </a:lnTo>
                    <a:lnTo>
                      <a:pt x="190" y="266"/>
                    </a:lnTo>
                    <a:lnTo>
                      <a:pt x="192" y="272"/>
                    </a:lnTo>
                    <a:lnTo>
                      <a:pt x="198" y="276"/>
                    </a:lnTo>
                    <a:lnTo>
                      <a:pt x="202" y="276"/>
                    </a:lnTo>
                    <a:lnTo>
                      <a:pt x="216" y="280"/>
                    </a:lnTo>
                    <a:lnTo>
                      <a:pt x="228" y="280"/>
                    </a:lnTo>
                    <a:lnTo>
                      <a:pt x="238" y="280"/>
                    </a:lnTo>
                    <a:lnTo>
                      <a:pt x="244" y="284"/>
                    </a:lnTo>
                    <a:lnTo>
                      <a:pt x="248" y="284"/>
                    </a:lnTo>
                    <a:lnTo>
                      <a:pt x="248" y="284"/>
                    </a:lnTo>
                    <a:lnTo>
                      <a:pt x="248" y="284"/>
                    </a:lnTo>
                    <a:close/>
                    <a:moveTo>
                      <a:pt x="12" y="32"/>
                    </a:moveTo>
                    <a:lnTo>
                      <a:pt x="12" y="32"/>
                    </a:lnTo>
                    <a:lnTo>
                      <a:pt x="20" y="36"/>
                    </a:lnTo>
                    <a:lnTo>
                      <a:pt x="26" y="44"/>
                    </a:lnTo>
                    <a:lnTo>
                      <a:pt x="30" y="58"/>
                    </a:lnTo>
                    <a:lnTo>
                      <a:pt x="24" y="64"/>
                    </a:lnTo>
                    <a:lnTo>
                      <a:pt x="12" y="46"/>
                    </a:lnTo>
                    <a:lnTo>
                      <a:pt x="12" y="44"/>
                    </a:lnTo>
                    <a:lnTo>
                      <a:pt x="12" y="40"/>
                    </a:lnTo>
                    <a:lnTo>
                      <a:pt x="16" y="38"/>
                    </a:lnTo>
                    <a:lnTo>
                      <a:pt x="12" y="38"/>
                    </a:lnTo>
                    <a:lnTo>
                      <a:pt x="10" y="36"/>
                    </a:lnTo>
                    <a:lnTo>
                      <a:pt x="10" y="32"/>
                    </a:lnTo>
                    <a:lnTo>
                      <a:pt x="8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3" name="Freeform 1659"/>
              <p:cNvSpPr>
                <a:spLocks noEditPoints="1"/>
              </p:cNvSpPr>
              <p:nvPr/>
            </p:nvSpPr>
            <p:spPr bwMode="auto">
              <a:xfrm>
                <a:off x="2851150" y="4279900"/>
                <a:ext cx="1044575" cy="488950"/>
              </a:xfrm>
              <a:custGeom>
                <a:gdLst>
                  <a:gd fmla="*/ 616 w 658" name="T0"/>
                  <a:gd fmla="*/ 144 h 308" name="T1"/>
                  <a:gd fmla="*/ 566 w 658" name="T2"/>
                  <a:gd fmla="*/ 160 h 308" name="T3"/>
                  <a:gd fmla="*/ 520 w 658" name="T4"/>
                  <a:gd fmla="*/ 128 h 308" name="T5"/>
                  <a:gd fmla="*/ 548 w 658" name="T6"/>
                  <a:gd fmla="*/ 162 h 308" name="T7"/>
                  <a:gd fmla="*/ 570 w 658" name="T8"/>
                  <a:gd fmla="*/ 182 h 308" name="T9"/>
                  <a:gd fmla="*/ 606 w 658" name="T10"/>
                  <a:gd fmla="*/ 202 h 308" name="T11"/>
                  <a:gd fmla="*/ 656 w 658" name="T12"/>
                  <a:gd fmla="*/ 278 h 308" name="T13"/>
                  <a:gd fmla="*/ 184 w 658" name="T14"/>
                  <a:gd fmla="*/ 34 h 308" name="T15"/>
                  <a:gd fmla="*/ 482 w 658" name="T16"/>
                  <a:gd fmla="*/ 76 h 308" name="T17"/>
                  <a:gd fmla="*/ 96 w 658" name="T18"/>
                  <a:gd fmla="*/ 66 h 308" name="T19"/>
                  <a:gd fmla="*/ 478 w 658" name="T20"/>
                  <a:gd fmla="*/ 102 h 308" name="T21"/>
                  <a:gd fmla="*/ 476 w 658" name="T22"/>
                  <a:gd fmla="*/ 76 h 308" name="T23"/>
                  <a:gd fmla="*/ 28 w 658" name="T24"/>
                  <a:gd fmla="*/ 80 h 308" name="T25"/>
                  <a:gd fmla="*/ 414 w 658" name="T26"/>
                  <a:gd fmla="*/ 94 h 308" name="T27"/>
                  <a:gd fmla="*/ 352 w 658" name="T28"/>
                  <a:gd fmla="*/ 108 h 308" name="T29"/>
                  <a:gd fmla="*/ 352 w 658" name="T30"/>
                  <a:gd fmla="*/ 172 h 308" name="T31"/>
                  <a:gd fmla="*/ 376 w 658" name="T32"/>
                  <a:gd fmla="*/ 170 h 308" name="T33"/>
                  <a:gd fmla="*/ 396 w 658" name="T34"/>
                  <a:gd fmla="*/ 170 h 308" name="T35"/>
                  <a:gd fmla="*/ 396 w 658" name="T36"/>
                  <a:gd fmla="*/ 136 h 308" name="T37"/>
                  <a:gd fmla="*/ 374 w 658" name="T38"/>
                  <a:gd fmla="*/ 128 h 308" name="T39"/>
                  <a:gd fmla="*/ 428 w 658" name="T40"/>
                  <a:gd fmla="*/ 82 h 308" name="T41"/>
                  <a:gd fmla="*/ 470 w 658" name="T42"/>
                  <a:gd fmla="*/ 126 h 308" name="T43"/>
                  <a:gd fmla="*/ 58 w 658" name="T44"/>
                  <a:gd fmla="*/ 128 h 308" name="T45"/>
                  <a:gd fmla="*/ 512 w 658" name="T46"/>
                  <a:gd fmla="*/ 134 h 308" name="T47"/>
                  <a:gd fmla="*/ 160 w 658" name="T48"/>
                  <a:gd fmla="*/ 142 h 308" name="T49"/>
                  <a:gd fmla="*/ 504 w 658" name="T50"/>
                  <a:gd fmla="*/ 138 h 308" name="T51"/>
                  <a:gd fmla="*/ 72 w 658" name="T52"/>
                  <a:gd fmla="*/ 154 h 308" name="T53"/>
                  <a:gd fmla="*/ 478 w 658" name="T54"/>
                  <a:gd fmla="*/ 164 h 308" name="T55"/>
                  <a:gd fmla="*/ 478 w 658" name="T56"/>
                  <a:gd fmla="*/ 164 h 308" name="T57"/>
                  <a:gd fmla="*/ 404 w 658" name="T58"/>
                  <a:gd fmla="*/ 192 h 308" name="T59"/>
                  <a:gd fmla="*/ 410 w 658" name="T60"/>
                  <a:gd fmla="*/ 190 h 308" name="T61"/>
                  <a:gd fmla="*/ 174 w 658" name="T62"/>
                  <a:gd fmla="*/ 238 h 308" name="T63"/>
                  <a:gd fmla="*/ 250 w 658" name="T64"/>
                  <a:gd fmla="*/ 252 h 308" name="T65"/>
                  <a:gd fmla="*/ 260 w 658" name="T66"/>
                  <a:gd fmla="*/ 228 h 308" name="T67"/>
                  <a:gd fmla="*/ 178 w 658" name="T68"/>
                  <a:gd fmla="*/ 210 h 308" name="T69"/>
                  <a:gd fmla="*/ 560 w 658" name="T70"/>
                  <a:gd fmla="*/ 238 h 308" name="T71"/>
                  <a:gd fmla="*/ 274 w 658" name="T72"/>
                  <a:gd fmla="*/ 228 h 308" name="T73"/>
                  <a:gd fmla="*/ 522 w 658" name="T74"/>
                  <a:gd fmla="*/ 242 h 308" name="T75"/>
                  <a:gd fmla="*/ 292 w 658" name="T76"/>
                  <a:gd fmla="*/ 262 h 308" name="T77"/>
                  <a:gd fmla="*/ 288 w 658" name="T78"/>
                  <a:gd fmla="*/ 254 h 308" name="T79"/>
                  <a:gd fmla="*/ 312 w 658" name="T80"/>
                  <a:gd fmla="*/ 254 h 308" name="T81"/>
                  <a:gd fmla="*/ 330 w 658" name="T82"/>
                  <a:gd fmla="*/ 256 h 308" name="T83"/>
                  <a:gd fmla="*/ 348 w 658" name="T84"/>
                  <a:gd fmla="*/ 262 h 308" name="T85"/>
                  <a:gd fmla="*/ 360 w 658" name="T86"/>
                  <a:gd fmla="*/ 264 h 308" name="T87"/>
                  <a:gd fmla="*/ 366 w 658" name="T88"/>
                  <a:gd fmla="*/ 260 h 308" name="T89"/>
                  <a:gd fmla="*/ 414 w 658" name="T90"/>
                  <a:gd fmla="*/ 284 h 308" name="T91"/>
                  <a:gd fmla="*/ 428 w 658" name="T92"/>
                  <a:gd fmla="*/ 292 h 308" name="T93"/>
                  <a:gd fmla="*/ 350 w 658" name="T94"/>
                  <a:gd fmla="*/ 290 h 308" name="T95"/>
                  <a:gd fmla="*/ 104 w 658" name="T96"/>
                  <a:gd fmla="*/ 84 h 308" name="T97"/>
                  <a:gd fmla="*/ 214 w 658" name="T98"/>
                  <a:gd fmla="*/ 126 h 308" name="T99"/>
                  <a:gd fmla="*/ 296 w 658" name="T100"/>
                  <a:gd fmla="*/ 166 h 308" name="T101"/>
                  <a:gd fmla="*/ 340 w 658" name="T102"/>
                  <a:gd fmla="*/ 94 h 308" name="T103"/>
                  <a:gd fmla="*/ 324 w 658" name="T104"/>
                  <a:gd fmla="*/ 46 h 308" name="T105"/>
                  <a:gd fmla="*/ 276 w 658" name="T106"/>
                  <a:gd fmla="*/ 84 h 308" name="T107"/>
                  <a:gd fmla="*/ 212 w 658" name="T108"/>
                  <a:gd fmla="*/ 72 h 308" name="T109"/>
                  <a:gd fmla="*/ 40 w 658" name="T110"/>
                  <a:gd fmla="*/ 66 h 308" name="T111"/>
                  <a:gd fmla="*/ 94 w 658" name="T112"/>
                  <a:gd fmla="*/ 156 h 308" name="T113"/>
                  <a:gd fmla="*/ 142 w 658" name="T114"/>
                  <a:gd fmla="*/ 202 h 308" name="T115"/>
                  <a:gd fmla="*/ 138 w 658" name="T116"/>
                  <a:gd fmla="*/ 146 h 308" name="T117"/>
                  <a:gd fmla="*/ 114 w 658" name="T118"/>
                  <a:gd fmla="*/ 92 h 308" name="T119"/>
                  <a:gd fmla="*/ 86 w 658" name="T120"/>
                  <a:gd fmla="*/ 70 h 308" name="T121"/>
                  <a:gd fmla="*/ 40 w 658" name="T122"/>
                  <a:gd fmla="*/ 10 h 308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308" w="658">
                    <a:moveTo>
                      <a:pt x="658" y="278"/>
                    </a:moveTo>
                    <a:lnTo>
                      <a:pt x="658" y="238"/>
                    </a:lnTo>
                    <a:lnTo>
                      <a:pt x="656" y="234"/>
                    </a:lnTo>
                    <a:lnTo>
                      <a:pt x="658" y="228"/>
                    </a:lnTo>
                    <a:lnTo>
                      <a:pt x="656" y="162"/>
                    </a:lnTo>
                    <a:lnTo>
                      <a:pt x="656" y="160"/>
                    </a:lnTo>
                    <a:lnTo>
                      <a:pt x="652" y="156"/>
                    </a:lnTo>
                    <a:lnTo>
                      <a:pt x="646" y="156"/>
                    </a:lnTo>
                    <a:lnTo>
                      <a:pt x="638" y="156"/>
                    </a:lnTo>
                    <a:lnTo>
                      <a:pt x="632" y="154"/>
                    </a:lnTo>
                    <a:lnTo>
                      <a:pt x="624" y="148"/>
                    </a:lnTo>
                    <a:lnTo>
                      <a:pt x="616" y="144"/>
                    </a:lnTo>
                    <a:lnTo>
                      <a:pt x="610" y="144"/>
                    </a:lnTo>
                    <a:lnTo>
                      <a:pt x="606" y="148"/>
                    </a:lnTo>
                    <a:lnTo>
                      <a:pt x="604" y="154"/>
                    </a:lnTo>
                    <a:lnTo>
                      <a:pt x="598" y="154"/>
                    </a:lnTo>
                    <a:lnTo>
                      <a:pt x="594" y="156"/>
                    </a:lnTo>
                    <a:lnTo>
                      <a:pt x="592" y="164"/>
                    </a:lnTo>
                    <a:lnTo>
                      <a:pt x="588" y="170"/>
                    </a:lnTo>
                    <a:lnTo>
                      <a:pt x="584" y="170"/>
                    </a:lnTo>
                    <a:lnTo>
                      <a:pt x="576" y="172"/>
                    </a:lnTo>
                    <a:lnTo>
                      <a:pt x="570" y="156"/>
                    </a:lnTo>
                    <a:lnTo>
                      <a:pt x="568" y="160"/>
                    </a:lnTo>
                    <a:lnTo>
                      <a:pt x="566" y="160"/>
                    </a:lnTo>
                    <a:lnTo>
                      <a:pt x="564" y="152"/>
                    </a:lnTo>
                    <a:lnTo>
                      <a:pt x="564" y="144"/>
                    </a:lnTo>
                    <a:lnTo>
                      <a:pt x="566" y="128"/>
                    </a:lnTo>
                    <a:lnTo>
                      <a:pt x="556" y="124"/>
                    </a:lnTo>
                    <a:lnTo>
                      <a:pt x="550" y="126"/>
                    </a:lnTo>
                    <a:lnTo>
                      <a:pt x="542" y="124"/>
                    </a:lnTo>
                    <a:lnTo>
                      <a:pt x="540" y="120"/>
                    </a:lnTo>
                    <a:lnTo>
                      <a:pt x="534" y="120"/>
                    </a:lnTo>
                    <a:lnTo>
                      <a:pt x="532" y="126"/>
                    </a:lnTo>
                    <a:lnTo>
                      <a:pt x="532" y="128"/>
                    </a:lnTo>
                    <a:lnTo>
                      <a:pt x="524" y="128"/>
                    </a:lnTo>
                    <a:lnTo>
                      <a:pt x="520" y="128"/>
                    </a:lnTo>
                    <a:lnTo>
                      <a:pt x="520" y="136"/>
                    </a:lnTo>
                    <a:lnTo>
                      <a:pt x="520" y="142"/>
                    </a:lnTo>
                    <a:lnTo>
                      <a:pt x="524" y="142"/>
                    </a:lnTo>
                    <a:lnTo>
                      <a:pt x="532" y="142"/>
                    </a:lnTo>
                    <a:lnTo>
                      <a:pt x="532" y="146"/>
                    </a:lnTo>
                    <a:lnTo>
                      <a:pt x="532" y="152"/>
                    </a:lnTo>
                    <a:lnTo>
                      <a:pt x="556" y="152"/>
                    </a:lnTo>
                    <a:lnTo>
                      <a:pt x="558" y="152"/>
                    </a:lnTo>
                    <a:lnTo>
                      <a:pt x="558" y="154"/>
                    </a:lnTo>
                    <a:lnTo>
                      <a:pt x="556" y="156"/>
                    </a:lnTo>
                    <a:lnTo>
                      <a:pt x="532" y="160"/>
                    </a:lnTo>
                    <a:lnTo>
                      <a:pt x="548" y="162"/>
                    </a:lnTo>
                    <a:lnTo>
                      <a:pt x="542" y="164"/>
                    </a:lnTo>
                    <a:lnTo>
                      <a:pt x="534" y="164"/>
                    </a:lnTo>
                    <a:lnTo>
                      <a:pt x="532" y="164"/>
                    </a:lnTo>
                    <a:lnTo>
                      <a:pt x="538" y="162"/>
                    </a:lnTo>
                    <a:lnTo>
                      <a:pt x="550" y="180"/>
                    </a:lnTo>
                    <a:lnTo>
                      <a:pt x="550" y="174"/>
                    </a:lnTo>
                    <a:lnTo>
                      <a:pt x="552" y="172"/>
                    </a:lnTo>
                    <a:lnTo>
                      <a:pt x="556" y="172"/>
                    </a:lnTo>
                    <a:lnTo>
                      <a:pt x="558" y="174"/>
                    </a:lnTo>
                    <a:lnTo>
                      <a:pt x="564" y="178"/>
                    </a:lnTo>
                    <a:lnTo>
                      <a:pt x="568" y="180"/>
                    </a:lnTo>
                    <a:lnTo>
                      <a:pt x="570" y="182"/>
                    </a:lnTo>
                    <a:lnTo>
                      <a:pt x="570" y="184"/>
                    </a:lnTo>
                    <a:lnTo>
                      <a:pt x="570" y="188"/>
                    </a:lnTo>
                    <a:lnTo>
                      <a:pt x="570" y="190"/>
                    </a:lnTo>
                    <a:lnTo>
                      <a:pt x="578" y="190"/>
                    </a:lnTo>
                    <a:lnTo>
                      <a:pt x="586" y="192"/>
                    </a:lnTo>
                    <a:lnTo>
                      <a:pt x="594" y="192"/>
                    </a:lnTo>
                    <a:lnTo>
                      <a:pt x="602" y="194"/>
                    </a:lnTo>
                    <a:lnTo>
                      <a:pt x="602" y="200"/>
                    </a:lnTo>
                    <a:lnTo>
                      <a:pt x="602" y="206"/>
                    </a:lnTo>
                    <a:lnTo>
                      <a:pt x="604" y="206"/>
                    </a:lnTo>
                    <a:lnTo>
                      <a:pt x="604" y="202"/>
                    </a:lnTo>
                    <a:lnTo>
                      <a:pt x="606" y="202"/>
                    </a:lnTo>
                    <a:lnTo>
                      <a:pt x="620" y="208"/>
                    </a:lnTo>
                    <a:lnTo>
                      <a:pt x="624" y="230"/>
                    </a:lnTo>
                    <a:lnTo>
                      <a:pt x="630" y="254"/>
                    </a:lnTo>
                    <a:lnTo>
                      <a:pt x="624" y="254"/>
                    </a:lnTo>
                    <a:lnTo>
                      <a:pt x="620" y="254"/>
                    </a:lnTo>
                    <a:lnTo>
                      <a:pt x="616" y="260"/>
                    </a:lnTo>
                    <a:lnTo>
                      <a:pt x="612" y="264"/>
                    </a:lnTo>
                    <a:lnTo>
                      <a:pt x="628" y="262"/>
                    </a:lnTo>
                    <a:lnTo>
                      <a:pt x="628" y="260"/>
                    </a:lnTo>
                    <a:lnTo>
                      <a:pt x="638" y="260"/>
                    </a:lnTo>
                    <a:lnTo>
                      <a:pt x="648" y="260"/>
                    </a:lnTo>
                    <a:lnTo>
                      <a:pt x="656" y="278"/>
                    </a:lnTo>
                    <a:lnTo>
                      <a:pt x="658" y="278"/>
                    </a:lnTo>
                    <a:lnTo>
                      <a:pt x="658" y="278"/>
                    </a:lnTo>
                    <a:lnTo>
                      <a:pt x="658" y="278"/>
                    </a:lnTo>
                    <a:close/>
                    <a:moveTo>
                      <a:pt x="184" y="34"/>
                    </a:moveTo>
                    <a:lnTo>
                      <a:pt x="184" y="34"/>
                    </a:lnTo>
                    <a:lnTo>
                      <a:pt x="184" y="36"/>
                    </a:lnTo>
                    <a:lnTo>
                      <a:pt x="184" y="38"/>
                    </a:lnTo>
                    <a:lnTo>
                      <a:pt x="186" y="40"/>
                    </a:lnTo>
                    <a:lnTo>
                      <a:pt x="188" y="36"/>
                    </a:lnTo>
                    <a:lnTo>
                      <a:pt x="188" y="34"/>
                    </a:lnTo>
                    <a:lnTo>
                      <a:pt x="184" y="34"/>
                    </a:lnTo>
                    <a:lnTo>
                      <a:pt x="184" y="34"/>
                    </a:lnTo>
                    <a:lnTo>
                      <a:pt x="184" y="34"/>
                    </a:lnTo>
                    <a:close/>
                    <a:moveTo>
                      <a:pt x="10" y="54"/>
                    </a:moveTo>
                    <a:lnTo>
                      <a:pt x="12" y="58"/>
                    </a:lnTo>
                    <a:lnTo>
                      <a:pt x="14" y="58"/>
                    </a:lnTo>
                    <a:lnTo>
                      <a:pt x="14" y="56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  <a:moveTo>
                      <a:pt x="478" y="66"/>
                    </a:moveTo>
                    <a:lnTo>
                      <a:pt x="478" y="66"/>
                    </a:lnTo>
                    <a:lnTo>
                      <a:pt x="482" y="72"/>
                    </a:lnTo>
                    <a:lnTo>
                      <a:pt x="482" y="76"/>
                    </a:lnTo>
                    <a:lnTo>
                      <a:pt x="486" y="76"/>
                    </a:lnTo>
                    <a:lnTo>
                      <a:pt x="486" y="72"/>
                    </a:lnTo>
                    <a:lnTo>
                      <a:pt x="484" y="66"/>
                    </a:lnTo>
                    <a:lnTo>
                      <a:pt x="478" y="66"/>
                    </a:lnTo>
                    <a:lnTo>
                      <a:pt x="478" y="66"/>
                    </a:lnTo>
                    <a:lnTo>
                      <a:pt x="478" y="66"/>
                    </a:lnTo>
                    <a:close/>
                    <a:moveTo>
                      <a:pt x="96" y="66"/>
                    </a:moveTo>
                    <a:lnTo>
                      <a:pt x="96" y="72"/>
                    </a:lnTo>
                    <a:lnTo>
                      <a:pt x="96" y="70"/>
                    </a:lnTo>
                    <a:lnTo>
                      <a:pt x="96" y="66"/>
                    </a:lnTo>
                    <a:lnTo>
                      <a:pt x="96" y="66"/>
                    </a:lnTo>
                    <a:lnTo>
                      <a:pt x="96" y="66"/>
                    </a:lnTo>
                    <a:close/>
                    <a:moveTo>
                      <a:pt x="470" y="72"/>
                    </a:moveTo>
                    <a:lnTo>
                      <a:pt x="470" y="72"/>
                    </a:lnTo>
                    <a:lnTo>
                      <a:pt x="466" y="82"/>
                    </a:lnTo>
                    <a:lnTo>
                      <a:pt x="466" y="88"/>
                    </a:lnTo>
                    <a:lnTo>
                      <a:pt x="464" y="92"/>
                    </a:lnTo>
                    <a:lnTo>
                      <a:pt x="468" y="98"/>
                    </a:lnTo>
                    <a:lnTo>
                      <a:pt x="470" y="106"/>
                    </a:lnTo>
                    <a:lnTo>
                      <a:pt x="478" y="106"/>
                    </a:lnTo>
                    <a:lnTo>
                      <a:pt x="482" y="106"/>
                    </a:lnTo>
                    <a:lnTo>
                      <a:pt x="484" y="106"/>
                    </a:lnTo>
                    <a:lnTo>
                      <a:pt x="484" y="102"/>
                    </a:lnTo>
                    <a:lnTo>
                      <a:pt x="478" y="102"/>
                    </a:lnTo>
                    <a:lnTo>
                      <a:pt x="478" y="100"/>
                    </a:lnTo>
                    <a:lnTo>
                      <a:pt x="482" y="98"/>
                    </a:lnTo>
                    <a:lnTo>
                      <a:pt x="486" y="94"/>
                    </a:lnTo>
                    <a:lnTo>
                      <a:pt x="488" y="92"/>
                    </a:lnTo>
                    <a:lnTo>
                      <a:pt x="486" y="90"/>
                    </a:lnTo>
                    <a:lnTo>
                      <a:pt x="478" y="88"/>
                    </a:lnTo>
                    <a:lnTo>
                      <a:pt x="478" y="90"/>
                    </a:lnTo>
                    <a:lnTo>
                      <a:pt x="478" y="94"/>
                    </a:lnTo>
                    <a:lnTo>
                      <a:pt x="474" y="94"/>
                    </a:lnTo>
                    <a:lnTo>
                      <a:pt x="476" y="90"/>
                    </a:lnTo>
                    <a:lnTo>
                      <a:pt x="476" y="84"/>
                    </a:lnTo>
                    <a:lnTo>
                      <a:pt x="476" y="76"/>
                    </a:lnTo>
                    <a:lnTo>
                      <a:pt x="476" y="72"/>
                    </a:lnTo>
                    <a:lnTo>
                      <a:pt x="470" y="72"/>
                    </a:lnTo>
                    <a:lnTo>
                      <a:pt x="470" y="72"/>
                    </a:lnTo>
                    <a:lnTo>
                      <a:pt x="470" y="72"/>
                    </a:lnTo>
                    <a:close/>
                    <a:moveTo>
                      <a:pt x="104" y="76"/>
                    </a:moveTo>
                    <a:lnTo>
                      <a:pt x="106" y="82"/>
                    </a:lnTo>
                    <a:lnTo>
                      <a:pt x="110" y="82"/>
                    </a:lnTo>
                    <a:lnTo>
                      <a:pt x="110" y="80"/>
                    </a:lnTo>
                    <a:lnTo>
                      <a:pt x="104" y="76"/>
                    </a:lnTo>
                    <a:lnTo>
                      <a:pt x="104" y="76"/>
                    </a:lnTo>
                    <a:lnTo>
                      <a:pt x="104" y="76"/>
                    </a:lnTo>
                    <a:close/>
                    <a:moveTo>
                      <a:pt x="28" y="80"/>
                    </a:moveTo>
                    <a:lnTo>
                      <a:pt x="28" y="80"/>
                    </a:lnTo>
                    <a:lnTo>
                      <a:pt x="40" y="90"/>
                    </a:lnTo>
                    <a:lnTo>
                      <a:pt x="40" y="88"/>
                    </a:lnTo>
                    <a:lnTo>
                      <a:pt x="36" y="80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28" y="80"/>
                    </a:lnTo>
                    <a:close/>
                    <a:moveTo>
                      <a:pt x="428" y="82"/>
                    </a:moveTo>
                    <a:lnTo>
                      <a:pt x="428" y="82"/>
                    </a:lnTo>
                    <a:lnTo>
                      <a:pt x="424" y="88"/>
                    </a:lnTo>
                    <a:lnTo>
                      <a:pt x="420" y="92"/>
                    </a:lnTo>
                    <a:lnTo>
                      <a:pt x="414" y="94"/>
                    </a:lnTo>
                    <a:lnTo>
                      <a:pt x="406" y="94"/>
                    </a:lnTo>
                    <a:lnTo>
                      <a:pt x="396" y="94"/>
                    </a:lnTo>
                    <a:lnTo>
                      <a:pt x="378" y="92"/>
                    </a:lnTo>
                    <a:lnTo>
                      <a:pt x="378" y="88"/>
                    </a:lnTo>
                    <a:lnTo>
                      <a:pt x="370" y="90"/>
                    </a:lnTo>
                    <a:lnTo>
                      <a:pt x="366" y="94"/>
                    </a:lnTo>
                    <a:lnTo>
                      <a:pt x="364" y="94"/>
                    </a:lnTo>
                    <a:lnTo>
                      <a:pt x="364" y="92"/>
                    </a:lnTo>
                    <a:lnTo>
                      <a:pt x="360" y="92"/>
                    </a:lnTo>
                    <a:lnTo>
                      <a:pt x="360" y="98"/>
                    </a:lnTo>
                    <a:lnTo>
                      <a:pt x="356" y="102"/>
                    </a:lnTo>
                    <a:lnTo>
                      <a:pt x="352" y="108"/>
                    </a:lnTo>
                    <a:lnTo>
                      <a:pt x="356" y="112"/>
                    </a:lnTo>
                    <a:lnTo>
                      <a:pt x="358" y="120"/>
                    </a:lnTo>
                    <a:lnTo>
                      <a:pt x="352" y="124"/>
                    </a:lnTo>
                    <a:lnTo>
                      <a:pt x="350" y="126"/>
                    </a:lnTo>
                    <a:lnTo>
                      <a:pt x="350" y="134"/>
                    </a:lnTo>
                    <a:lnTo>
                      <a:pt x="350" y="142"/>
                    </a:lnTo>
                    <a:lnTo>
                      <a:pt x="348" y="152"/>
                    </a:lnTo>
                    <a:lnTo>
                      <a:pt x="342" y="160"/>
                    </a:lnTo>
                    <a:lnTo>
                      <a:pt x="342" y="166"/>
                    </a:lnTo>
                    <a:lnTo>
                      <a:pt x="342" y="170"/>
                    </a:lnTo>
                    <a:lnTo>
                      <a:pt x="348" y="170"/>
                    </a:lnTo>
                    <a:lnTo>
                      <a:pt x="352" y="172"/>
                    </a:lnTo>
                    <a:lnTo>
                      <a:pt x="348" y="208"/>
                    </a:lnTo>
                    <a:lnTo>
                      <a:pt x="364" y="206"/>
                    </a:lnTo>
                    <a:lnTo>
                      <a:pt x="368" y="200"/>
                    </a:lnTo>
                    <a:lnTo>
                      <a:pt x="368" y="190"/>
                    </a:lnTo>
                    <a:lnTo>
                      <a:pt x="364" y="184"/>
                    </a:lnTo>
                    <a:lnTo>
                      <a:pt x="364" y="182"/>
                    </a:lnTo>
                    <a:lnTo>
                      <a:pt x="366" y="180"/>
                    </a:lnTo>
                    <a:lnTo>
                      <a:pt x="366" y="182"/>
                    </a:lnTo>
                    <a:lnTo>
                      <a:pt x="368" y="170"/>
                    </a:lnTo>
                    <a:lnTo>
                      <a:pt x="370" y="164"/>
                    </a:lnTo>
                    <a:lnTo>
                      <a:pt x="374" y="164"/>
                    </a:lnTo>
                    <a:lnTo>
                      <a:pt x="376" y="170"/>
                    </a:lnTo>
                    <a:lnTo>
                      <a:pt x="382" y="184"/>
                    </a:lnTo>
                    <a:lnTo>
                      <a:pt x="384" y="198"/>
                    </a:lnTo>
                    <a:lnTo>
                      <a:pt x="388" y="198"/>
                    </a:lnTo>
                    <a:lnTo>
                      <a:pt x="392" y="198"/>
                    </a:lnTo>
                    <a:lnTo>
                      <a:pt x="392" y="190"/>
                    </a:lnTo>
                    <a:lnTo>
                      <a:pt x="404" y="188"/>
                    </a:lnTo>
                    <a:lnTo>
                      <a:pt x="406" y="188"/>
                    </a:lnTo>
                    <a:lnTo>
                      <a:pt x="406" y="184"/>
                    </a:lnTo>
                    <a:lnTo>
                      <a:pt x="400" y="180"/>
                    </a:lnTo>
                    <a:lnTo>
                      <a:pt x="394" y="174"/>
                    </a:lnTo>
                    <a:lnTo>
                      <a:pt x="394" y="172"/>
                    </a:lnTo>
                    <a:lnTo>
                      <a:pt x="396" y="170"/>
                    </a:lnTo>
                    <a:lnTo>
                      <a:pt x="400" y="170"/>
                    </a:lnTo>
                    <a:lnTo>
                      <a:pt x="396" y="166"/>
                    </a:lnTo>
                    <a:lnTo>
                      <a:pt x="392" y="164"/>
                    </a:lnTo>
                    <a:lnTo>
                      <a:pt x="388" y="162"/>
                    </a:lnTo>
                    <a:lnTo>
                      <a:pt x="386" y="156"/>
                    </a:lnTo>
                    <a:lnTo>
                      <a:pt x="386" y="152"/>
                    </a:lnTo>
                    <a:lnTo>
                      <a:pt x="376" y="148"/>
                    </a:lnTo>
                    <a:lnTo>
                      <a:pt x="376" y="144"/>
                    </a:lnTo>
                    <a:lnTo>
                      <a:pt x="384" y="144"/>
                    </a:lnTo>
                    <a:lnTo>
                      <a:pt x="388" y="144"/>
                    </a:lnTo>
                    <a:lnTo>
                      <a:pt x="394" y="138"/>
                    </a:lnTo>
                    <a:lnTo>
                      <a:pt x="396" y="136"/>
                    </a:lnTo>
                    <a:lnTo>
                      <a:pt x="400" y="136"/>
                    </a:lnTo>
                    <a:lnTo>
                      <a:pt x="400" y="142"/>
                    </a:lnTo>
                    <a:lnTo>
                      <a:pt x="404" y="142"/>
                    </a:lnTo>
                    <a:lnTo>
                      <a:pt x="410" y="138"/>
                    </a:lnTo>
                    <a:lnTo>
                      <a:pt x="404" y="136"/>
                    </a:lnTo>
                    <a:lnTo>
                      <a:pt x="402" y="134"/>
                    </a:lnTo>
                    <a:lnTo>
                      <a:pt x="410" y="124"/>
                    </a:lnTo>
                    <a:lnTo>
                      <a:pt x="394" y="124"/>
                    </a:lnTo>
                    <a:lnTo>
                      <a:pt x="382" y="124"/>
                    </a:lnTo>
                    <a:lnTo>
                      <a:pt x="378" y="126"/>
                    </a:lnTo>
                    <a:lnTo>
                      <a:pt x="376" y="128"/>
                    </a:lnTo>
                    <a:lnTo>
                      <a:pt x="374" y="128"/>
                    </a:lnTo>
                    <a:lnTo>
                      <a:pt x="374" y="124"/>
                    </a:lnTo>
                    <a:lnTo>
                      <a:pt x="366" y="124"/>
                    </a:lnTo>
                    <a:lnTo>
                      <a:pt x="368" y="102"/>
                    </a:lnTo>
                    <a:lnTo>
                      <a:pt x="400" y="106"/>
                    </a:lnTo>
                    <a:lnTo>
                      <a:pt x="412" y="108"/>
                    </a:lnTo>
                    <a:lnTo>
                      <a:pt x="424" y="102"/>
                    </a:lnTo>
                    <a:lnTo>
                      <a:pt x="432" y="90"/>
                    </a:lnTo>
                    <a:lnTo>
                      <a:pt x="434" y="82"/>
                    </a:lnTo>
                    <a:lnTo>
                      <a:pt x="432" y="80"/>
                    </a:lnTo>
                    <a:lnTo>
                      <a:pt x="428" y="82"/>
                    </a:lnTo>
                    <a:lnTo>
                      <a:pt x="428" y="82"/>
                    </a:lnTo>
                    <a:lnTo>
                      <a:pt x="428" y="82"/>
                    </a:lnTo>
                    <a:close/>
                    <a:moveTo>
                      <a:pt x="510" y="112"/>
                    </a:moveTo>
                    <a:lnTo>
                      <a:pt x="510" y="112"/>
                    </a:lnTo>
                    <a:lnTo>
                      <a:pt x="504" y="118"/>
                    </a:lnTo>
                    <a:lnTo>
                      <a:pt x="520" y="118"/>
                    </a:lnTo>
                    <a:lnTo>
                      <a:pt x="522" y="118"/>
                    </a:lnTo>
                    <a:lnTo>
                      <a:pt x="514" y="116"/>
                    </a:lnTo>
                    <a:lnTo>
                      <a:pt x="510" y="112"/>
                    </a:lnTo>
                    <a:lnTo>
                      <a:pt x="510" y="112"/>
                    </a:lnTo>
                    <a:lnTo>
                      <a:pt x="510" y="112"/>
                    </a:lnTo>
                    <a:close/>
                    <a:moveTo>
                      <a:pt x="466" y="120"/>
                    </a:moveTo>
                    <a:lnTo>
                      <a:pt x="466" y="126"/>
                    </a:lnTo>
                    <a:lnTo>
                      <a:pt x="470" y="126"/>
                    </a:lnTo>
                    <a:lnTo>
                      <a:pt x="466" y="120"/>
                    </a:lnTo>
                    <a:lnTo>
                      <a:pt x="466" y="120"/>
                    </a:lnTo>
                    <a:lnTo>
                      <a:pt x="466" y="120"/>
                    </a:lnTo>
                    <a:close/>
                    <a:moveTo>
                      <a:pt x="54" y="128"/>
                    </a:moveTo>
                    <a:lnTo>
                      <a:pt x="54" y="128"/>
                    </a:lnTo>
                    <a:lnTo>
                      <a:pt x="54" y="134"/>
                    </a:lnTo>
                    <a:lnTo>
                      <a:pt x="56" y="142"/>
                    </a:lnTo>
                    <a:lnTo>
                      <a:pt x="60" y="142"/>
                    </a:lnTo>
                    <a:lnTo>
                      <a:pt x="64" y="138"/>
                    </a:lnTo>
                    <a:lnTo>
                      <a:pt x="60" y="136"/>
                    </a:lnTo>
                    <a:lnTo>
                      <a:pt x="58" y="130"/>
                    </a:lnTo>
                    <a:lnTo>
                      <a:pt x="58" y="128"/>
                    </a:lnTo>
                    <a:lnTo>
                      <a:pt x="56" y="128"/>
                    </a:lnTo>
                    <a:lnTo>
                      <a:pt x="54" y="128"/>
                    </a:lnTo>
                    <a:lnTo>
                      <a:pt x="54" y="128"/>
                    </a:lnTo>
                    <a:lnTo>
                      <a:pt x="54" y="128"/>
                    </a:lnTo>
                    <a:close/>
                    <a:moveTo>
                      <a:pt x="512" y="134"/>
                    </a:moveTo>
                    <a:lnTo>
                      <a:pt x="514" y="136"/>
                    </a:lnTo>
                    <a:lnTo>
                      <a:pt x="516" y="138"/>
                    </a:lnTo>
                    <a:lnTo>
                      <a:pt x="520" y="136"/>
                    </a:lnTo>
                    <a:lnTo>
                      <a:pt x="516" y="134"/>
                    </a:lnTo>
                    <a:lnTo>
                      <a:pt x="512" y="134"/>
                    </a:lnTo>
                    <a:lnTo>
                      <a:pt x="512" y="134"/>
                    </a:lnTo>
                    <a:lnTo>
                      <a:pt x="512" y="134"/>
                    </a:lnTo>
                    <a:close/>
                    <a:moveTo>
                      <a:pt x="148" y="138"/>
                    </a:moveTo>
                    <a:lnTo>
                      <a:pt x="148" y="138"/>
                    </a:lnTo>
                    <a:lnTo>
                      <a:pt x="150" y="144"/>
                    </a:lnTo>
                    <a:lnTo>
                      <a:pt x="148" y="148"/>
                    </a:lnTo>
                    <a:lnTo>
                      <a:pt x="156" y="148"/>
                    </a:lnTo>
                    <a:lnTo>
                      <a:pt x="158" y="156"/>
                    </a:lnTo>
                    <a:lnTo>
                      <a:pt x="158" y="160"/>
                    </a:lnTo>
                    <a:lnTo>
                      <a:pt x="164" y="162"/>
                    </a:lnTo>
                    <a:lnTo>
                      <a:pt x="166" y="162"/>
                    </a:lnTo>
                    <a:lnTo>
                      <a:pt x="166" y="154"/>
                    </a:lnTo>
                    <a:lnTo>
                      <a:pt x="164" y="146"/>
                    </a:lnTo>
                    <a:lnTo>
                      <a:pt x="160" y="142"/>
                    </a:lnTo>
                    <a:lnTo>
                      <a:pt x="156" y="142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8" y="138"/>
                    </a:lnTo>
                    <a:close/>
                    <a:moveTo>
                      <a:pt x="422" y="138"/>
                    </a:moveTo>
                    <a:lnTo>
                      <a:pt x="422" y="138"/>
                    </a:lnTo>
                    <a:lnTo>
                      <a:pt x="420" y="144"/>
                    </a:lnTo>
                    <a:lnTo>
                      <a:pt x="430" y="144"/>
                    </a:lnTo>
                    <a:lnTo>
                      <a:pt x="422" y="138"/>
                    </a:lnTo>
                    <a:lnTo>
                      <a:pt x="422" y="138"/>
                    </a:lnTo>
                    <a:lnTo>
                      <a:pt x="422" y="138"/>
                    </a:lnTo>
                    <a:close/>
                    <a:moveTo>
                      <a:pt x="504" y="138"/>
                    </a:moveTo>
                    <a:lnTo>
                      <a:pt x="504" y="138"/>
                    </a:lnTo>
                    <a:lnTo>
                      <a:pt x="504" y="144"/>
                    </a:lnTo>
                    <a:lnTo>
                      <a:pt x="506" y="146"/>
                    </a:lnTo>
                    <a:lnTo>
                      <a:pt x="510" y="146"/>
                    </a:lnTo>
                    <a:lnTo>
                      <a:pt x="510" y="144"/>
                    </a:lnTo>
                    <a:lnTo>
                      <a:pt x="504" y="138"/>
                    </a:lnTo>
                    <a:lnTo>
                      <a:pt x="504" y="138"/>
                    </a:lnTo>
                    <a:lnTo>
                      <a:pt x="504" y="138"/>
                    </a:lnTo>
                    <a:close/>
                    <a:moveTo>
                      <a:pt x="72" y="154"/>
                    </a:moveTo>
                    <a:lnTo>
                      <a:pt x="74" y="160"/>
                    </a:lnTo>
                    <a:lnTo>
                      <a:pt x="74" y="156"/>
                    </a:lnTo>
                    <a:lnTo>
                      <a:pt x="72" y="154"/>
                    </a:lnTo>
                    <a:lnTo>
                      <a:pt x="72" y="154"/>
                    </a:lnTo>
                    <a:lnTo>
                      <a:pt x="72" y="154"/>
                    </a:lnTo>
                    <a:close/>
                    <a:moveTo>
                      <a:pt x="182" y="154"/>
                    </a:moveTo>
                    <a:lnTo>
                      <a:pt x="182" y="154"/>
                    </a:lnTo>
                    <a:lnTo>
                      <a:pt x="182" y="166"/>
                    </a:lnTo>
                    <a:lnTo>
                      <a:pt x="186" y="166"/>
                    </a:lnTo>
                    <a:lnTo>
                      <a:pt x="192" y="156"/>
                    </a:lnTo>
                    <a:lnTo>
                      <a:pt x="186" y="156"/>
                    </a:lnTo>
                    <a:lnTo>
                      <a:pt x="182" y="154"/>
                    </a:lnTo>
                    <a:lnTo>
                      <a:pt x="182" y="154"/>
                    </a:lnTo>
                    <a:lnTo>
                      <a:pt x="182" y="154"/>
                    </a:lnTo>
                    <a:close/>
                    <a:moveTo>
                      <a:pt x="478" y="164"/>
                    </a:moveTo>
                    <a:lnTo>
                      <a:pt x="478" y="164"/>
                    </a:lnTo>
                    <a:lnTo>
                      <a:pt x="476" y="172"/>
                    </a:lnTo>
                    <a:lnTo>
                      <a:pt x="488" y="170"/>
                    </a:lnTo>
                    <a:lnTo>
                      <a:pt x="500" y="172"/>
                    </a:lnTo>
                    <a:lnTo>
                      <a:pt x="506" y="174"/>
                    </a:lnTo>
                    <a:lnTo>
                      <a:pt x="512" y="174"/>
                    </a:lnTo>
                    <a:lnTo>
                      <a:pt x="512" y="172"/>
                    </a:lnTo>
                    <a:lnTo>
                      <a:pt x="514" y="172"/>
                    </a:lnTo>
                    <a:lnTo>
                      <a:pt x="500" y="166"/>
                    </a:lnTo>
                    <a:lnTo>
                      <a:pt x="478" y="164"/>
                    </a:lnTo>
                    <a:lnTo>
                      <a:pt x="478" y="164"/>
                    </a:lnTo>
                    <a:lnTo>
                      <a:pt x="478" y="164"/>
                    </a:lnTo>
                    <a:close/>
                    <a:moveTo>
                      <a:pt x="446" y="166"/>
                    </a:moveTo>
                    <a:lnTo>
                      <a:pt x="452" y="178"/>
                    </a:lnTo>
                    <a:lnTo>
                      <a:pt x="458" y="178"/>
                    </a:lnTo>
                    <a:lnTo>
                      <a:pt x="460" y="174"/>
                    </a:lnTo>
                    <a:lnTo>
                      <a:pt x="464" y="172"/>
                    </a:lnTo>
                    <a:lnTo>
                      <a:pt x="464" y="166"/>
                    </a:lnTo>
                    <a:lnTo>
                      <a:pt x="446" y="166"/>
                    </a:lnTo>
                    <a:lnTo>
                      <a:pt x="446" y="166"/>
                    </a:lnTo>
                    <a:lnTo>
                      <a:pt x="446" y="166"/>
                    </a:lnTo>
                    <a:close/>
                    <a:moveTo>
                      <a:pt x="406" y="190"/>
                    </a:moveTo>
                    <a:lnTo>
                      <a:pt x="406" y="190"/>
                    </a:lnTo>
                    <a:lnTo>
                      <a:pt x="404" y="192"/>
                    </a:lnTo>
                    <a:lnTo>
                      <a:pt x="404" y="198"/>
                    </a:lnTo>
                    <a:lnTo>
                      <a:pt x="402" y="194"/>
                    </a:lnTo>
                    <a:lnTo>
                      <a:pt x="400" y="192"/>
                    </a:lnTo>
                    <a:lnTo>
                      <a:pt x="400" y="198"/>
                    </a:lnTo>
                    <a:lnTo>
                      <a:pt x="396" y="202"/>
                    </a:lnTo>
                    <a:lnTo>
                      <a:pt x="402" y="206"/>
                    </a:lnTo>
                    <a:lnTo>
                      <a:pt x="404" y="208"/>
                    </a:lnTo>
                    <a:lnTo>
                      <a:pt x="410" y="208"/>
                    </a:lnTo>
                    <a:lnTo>
                      <a:pt x="410" y="206"/>
                    </a:lnTo>
                    <a:lnTo>
                      <a:pt x="410" y="200"/>
                    </a:lnTo>
                    <a:lnTo>
                      <a:pt x="410" y="192"/>
                    </a:lnTo>
                    <a:lnTo>
                      <a:pt x="410" y="190"/>
                    </a:lnTo>
                    <a:lnTo>
                      <a:pt x="406" y="190"/>
                    </a:lnTo>
                    <a:lnTo>
                      <a:pt x="406" y="190"/>
                    </a:lnTo>
                    <a:lnTo>
                      <a:pt x="406" y="190"/>
                    </a:lnTo>
                    <a:close/>
                    <a:moveTo>
                      <a:pt x="158" y="208"/>
                    </a:moveTo>
                    <a:lnTo>
                      <a:pt x="158" y="208"/>
                    </a:lnTo>
                    <a:lnTo>
                      <a:pt x="148" y="228"/>
                    </a:lnTo>
                    <a:lnTo>
                      <a:pt x="166" y="230"/>
                    </a:lnTo>
                    <a:lnTo>
                      <a:pt x="164" y="234"/>
                    </a:lnTo>
                    <a:lnTo>
                      <a:pt x="160" y="236"/>
                    </a:lnTo>
                    <a:lnTo>
                      <a:pt x="164" y="238"/>
                    </a:lnTo>
                    <a:lnTo>
                      <a:pt x="168" y="238"/>
                    </a:lnTo>
                    <a:lnTo>
                      <a:pt x="174" y="238"/>
                    </a:lnTo>
                    <a:lnTo>
                      <a:pt x="176" y="236"/>
                    </a:lnTo>
                    <a:lnTo>
                      <a:pt x="184" y="238"/>
                    </a:lnTo>
                    <a:lnTo>
                      <a:pt x="184" y="242"/>
                    </a:lnTo>
                    <a:lnTo>
                      <a:pt x="188" y="244"/>
                    </a:lnTo>
                    <a:lnTo>
                      <a:pt x="194" y="244"/>
                    </a:lnTo>
                    <a:lnTo>
                      <a:pt x="202" y="244"/>
                    </a:lnTo>
                    <a:lnTo>
                      <a:pt x="206" y="242"/>
                    </a:lnTo>
                    <a:lnTo>
                      <a:pt x="214" y="242"/>
                    </a:lnTo>
                    <a:lnTo>
                      <a:pt x="224" y="246"/>
                    </a:lnTo>
                    <a:lnTo>
                      <a:pt x="236" y="252"/>
                    </a:lnTo>
                    <a:lnTo>
                      <a:pt x="242" y="252"/>
                    </a:lnTo>
                    <a:lnTo>
                      <a:pt x="250" y="252"/>
                    </a:lnTo>
                    <a:lnTo>
                      <a:pt x="266" y="252"/>
                    </a:lnTo>
                    <a:lnTo>
                      <a:pt x="270" y="256"/>
                    </a:lnTo>
                    <a:lnTo>
                      <a:pt x="274" y="260"/>
                    </a:lnTo>
                    <a:lnTo>
                      <a:pt x="282" y="262"/>
                    </a:lnTo>
                    <a:lnTo>
                      <a:pt x="286" y="262"/>
                    </a:lnTo>
                    <a:lnTo>
                      <a:pt x="282" y="254"/>
                    </a:lnTo>
                    <a:lnTo>
                      <a:pt x="282" y="248"/>
                    </a:lnTo>
                    <a:lnTo>
                      <a:pt x="284" y="242"/>
                    </a:lnTo>
                    <a:lnTo>
                      <a:pt x="276" y="238"/>
                    </a:lnTo>
                    <a:lnTo>
                      <a:pt x="258" y="238"/>
                    </a:lnTo>
                    <a:lnTo>
                      <a:pt x="260" y="234"/>
                    </a:lnTo>
                    <a:lnTo>
                      <a:pt x="260" y="228"/>
                    </a:lnTo>
                    <a:lnTo>
                      <a:pt x="258" y="224"/>
                    </a:lnTo>
                    <a:lnTo>
                      <a:pt x="246" y="220"/>
                    </a:lnTo>
                    <a:lnTo>
                      <a:pt x="236" y="220"/>
                    </a:lnTo>
                    <a:lnTo>
                      <a:pt x="232" y="218"/>
                    </a:lnTo>
                    <a:lnTo>
                      <a:pt x="230" y="216"/>
                    </a:lnTo>
                    <a:lnTo>
                      <a:pt x="224" y="224"/>
                    </a:lnTo>
                    <a:lnTo>
                      <a:pt x="212" y="224"/>
                    </a:lnTo>
                    <a:lnTo>
                      <a:pt x="204" y="220"/>
                    </a:lnTo>
                    <a:lnTo>
                      <a:pt x="200" y="216"/>
                    </a:lnTo>
                    <a:lnTo>
                      <a:pt x="194" y="210"/>
                    </a:lnTo>
                    <a:lnTo>
                      <a:pt x="188" y="208"/>
                    </a:lnTo>
                    <a:lnTo>
                      <a:pt x="178" y="210"/>
                    </a:lnTo>
                    <a:lnTo>
                      <a:pt x="172" y="212"/>
                    </a:lnTo>
                    <a:lnTo>
                      <a:pt x="164" y="210"/>
                    </a:lnTo>
                    <a:lnTo>
                      <a:pt x="158" y="208"/>
                    </a:lnTo>
                    <a:lnTo>
                      <a:pt x="158" y="208"/>
                    </a:lnTo>
                    <a:lnTo>
                      <a:pt x="158" y="208"/>
                    </a:lnTo>
                    <a:close/>
                    <a:moveTo>
                      <a:pt x="564" y="210"/>
                    </a:moveTo>
                    <a:lnTo>
                      <a:pt x="564" y="210"/>
                    </a:lnTo>
                    <a:lnTo>
                      <a:pt x="564" y="218"/>
                    </a:lnTo>
                    <a:lnTo>
                      <a:pt x="564" y="228"/>
                    </a:lnTo>
                    <a:lnTo>
                      <a:pt x="560" y="228"/>
                    </a:lnTo>
                    <a:lnTo>
                      <a:pt x="558" y="230"/>
                    </a:lnTo>
                    <a:lnTo>
                      <a:pt x="560" y="238"/>
                    </a:lnTo>
                    <a:lnTo>
                      <a:pt x="566" y="238"/>
                    </a:lnTo>
                    <a:lnTo>
                      <a:pt x="566" y="236"/>
                    </a:lnTo>
                    <a:lnTo>
                      <a:pt x="566" y="234"/>
                    </a:lnTo>
                    <a:lnTo>
                      <a:pt x="564" y="228"/>
                    </a:lnTo>
                    <a:lnTo>
                      <a:pt x="566" y="228"/>
                    </a:lnTo>
                    <a:lnTo>
                      <a:pt x="568" y="228"/>
                    </a:lnTo>
                    <a:lnTo>
                      <a:pt x="570" y="216"/>
                    </a:lnTo>
                    <a:lnTo>
                      <a:pt x="564" y="210"/>
                    </a:lnTo>
                    <a:lnTo>
                      <a:pt x="564" y="210"/>
                    </a:lnTo>
                    <a:lnTo>
                      <a:pt x="564" y="210"/>
                    </a:lnTo>
                    <a:close/>
                    <a:moveTo>
                      <a:pt x="264" y="226"/>
                    </a:moveTo>
                    <a:lnTo>
                      <a:pt x="274" y="228"/>
                    </a:lnTo>
                    <a:lnTo>
                      <a:pt x="276" y="226"/>
                    </a:lnTo>
                    <a:lnTo>
                      <a:pt x="264" y="226"/>
                    </a:lnTo>
                    <a:lnTo>
                      <a:pt x="264" y="226"/>
                    </a:lnTo>
                    <a:lnTo>
                      <a:pt x="264" y="226"/>
                    </a:lnTo>
                    <a:close/>
                    <a:moveTo>
                      <a:pt x="522" y="242"/>
                    </a:moveTo>
                    <a:lnTo>
                      <a:pt x="522" y="242"/>
                    </a:lnTo>
                    <a:lnTo>
                      <a:pt x="520" y="252"/>
                    </a:lnTo>
                    <a:lnTo>
                      <a:pt x="520" y="254"/>
                    </a:lnTo>
                    <a:lnTo>
                      <a:pt x="520" y="256"/>
                    </a:lnTo>
                    <a:lnTo>
                      <a:pt x="524" y="246"/>
                    </a:lnTo>
                    <a:lnTo>
                      <a:pt x="524" y="242"/>
                    </a:lnTo>
                    <a:lnTo>
                      <a:pt x="522" y="242"/>
                    </a:lnTo>
                    <a:lnTo>
                      <a:pt x="522" y="242"/>
                    </a:lnTo>
                    <a:lnTo>
                      <a:pt x="522" y="242"/>
                    </a:lnTo>
                    <a:close/>
                    <a:moveTo>
                      <a:pt x="622" y="242"/>
                    </a:moveTo>
                    <a:lnTo>
                      <a:pt x="624" y="246"/>
                    </a:lnTo>
                    <a:lnTo>
                      <a:pt x="624" y="244"/>
                    </a:lnTo>
                    <a:lnTo>
                      <a:pt x="622" y="242"/>
                    </a:lnTo>
                    <a:lnTo>
                      <a:pt x="622" y="242"/>
                    </a:lnTo>
                    <a:lnTo>
                      <a:pt x="622" y="242"/>
                    </a:lnTo>
                    <a:close/>
                    <a:moveTo>
                      <a:pt x="286" y="252"/>
                    </a:moveTo>
                    <a:lnTo>
                      <a:pt x="286" y="252"/>
                    </a:lnTo>
                    <a:lnTo>
                      <a:pt x="292" y="260"/>
                    </a:lnTo>
                    <a:lnTo>
                      <a:pt x="292" y="262"/>
                    </a:lnTo>
                    <a:lnTo>
                      <a:pt x="292" y="264"/>
                    </a:lnTo>
                    <a:lnTo>
                      <a:pt x="294" y="264"/>
                    </a:lnTo>
                    <a:lnTo>
                      <a:pt x="294" y="262"/>
                    </a:lnTo>
                    <a:lnTo>
                      <a:pt x="296" y="262"/>
                    </a:lnTo>
                    <a:lnTo>
                      <a:pt x="296" y="260"/>
                    </a:lnTo>
                    <a:lnTo>
                      <a:pt x="296" y="256"/>
                    </a:lnTo>
                    <a:lnTo>
                      <a:pt x="300" y="254"/>
                    </a:lnTo>
                    <a:lnTo>
                      <a:pt x="296" y="254"/>
                    </a:lnTo>
                    <a:lnTo>
                      <a:pt x="294" y="254"/>
                    </a:lnTo>
                    <a:lnTo>
                      <a:pt x="294" y="256"/>
                    </a:lnTo>
                    <a:lnTo>
                      <a:pt x="292" y="256"/>
                    </a:lnTo>
                    <a:lnTo>
                      <a:pt x="288" y="254"/>
                    </a:lnTo>
                    <a:lnTo>
                      <a:pt x="286" y="252"/>
                    </a:lnTo>
                    <a:lnTo>
                      <a:pt x="286" y="252"/>
                    </a:lnTo>
                    <a:lnTo>
                      <a:pt x="286" y="252"/>
                    </a:lnTo>
                    <a:close/>
                    <a:moveTo>
                      <a:pt x="446" y="252"/>
                    </a:moveTo>
                    <a:lnTo>
                      <a:pt x="446" y="252"/>
                    </a:lnTo>
                    <a:lnTo>
                      <a:pt x="446" y="256"/>
                    </a:lnTo>
                    <a:lnTo>
                      <a:pt x="458" y="254"/>
                    </a:lnTo>
                    <a:lnTo>
                      <a:pt x="446" y="252"/>
                    </a:lnTo>
                    <a:lnTo>
                      <a:pt x="446" y="252"/>
                    </a:lnTo>
                    <a:lnTo>
                      <a:pt x="446" y="252"/>
                    </a:lnTo>
                    <a:close/>
                    <a:moveTo>
                      <a:pt x="312" y="254"/>
                    </a:moveTo>
                    <a:lnTo>
                      <a:pt x="312" y="254"/>
                    </a:lnTo>
                    <a:lnTo>
                      <a:pt x="310" y="256"/>
                    </a:lnTo>
                    <a:lnTo>
                      <a:pt x="306" y="260"/>
                    </a:lnTo>
                    <a:lnTo>
                      <a:pt x="304" y="264"/>
                    </a:lnTo>
                    <a:lnTo>
                      <a:pt x="314" y="264"/>
                    </a:lnTo>
                    <a:lnTo>
                      <a:pt x="314" y="262"/>
                    </a:lnTo>
                    <a:lnTo>
                      <a:pt x="314" y="256"/>
                    </a:lnTo>
                    <a:lnTo>
                      <a:pt x="314" y="254"/>
                    </a:lnTo>
                    <a:lnTo>
                      <a:pt x="312" y="254"/>
                    </a:lnTo>
                    <a:lnTo>
                      <a:pt x="312" y="254"/>
                    </a:lnTo>
                    <a:lnTo>
                      <a:pt x="312" y="254"/>
                    </a:lnTo>
                    <a:close/>
                    <a:moveTo>
                      <a:pt x="330" y="256"/>
                    </a:moveTo>
                    <a:lnTo>
                      <a:pt x="330" y="256"/>
                    </a:lnTo>
                    <a:lnTo>
                      <a:pt x="330" y="260"/>
                    </a:lnTo>
                    <a:lnTo>
                      <a:pt x="328" y="260"/>
                    </a:lnTo>
                    <a:lnTo>
                      <a:pt x="332" y="262"/>
                    </a:lnTo>
                    <a:lnTo>
                      <a:pt x="336" y="264"/>
                    </a:lnTo>
                    <a:lnTo>
                      <a:pt x="332" y="266"/>
                    </a:lnTo>
                    <a:lnTo>
                      <a:pt x="328" y="266"/>
                    </a:lnTo>
                    <a:lnTo>
                      <a:pt x="320" y="262"/>
                    </a:lnTo>
                    <a:lnTo>
                      <a:pt x="318" y="274"/>
                    </a:lnTo>
                    <a:lnTo>
                      <a:pt x="350" y="270"/>
                    </a:lnTo>
                    <a:lnTo>
                      <a:pt x="348" y="266"/>
                    </a:lnTo>
                    <a:lnTo>
                      <a:pt x="348" y="264"/>
                    </a:lnTo>
                    <a:lnTo>
                      <a:pt x="348" y="262"/>
                    </a:lnTo>
                    <a:lnTo>
                      <a:pt x="340" y="262"/>
                    </a:lnTo>
                    <a:lnTo>
                      <a:pt x="338" y="262"/>
                    </a:lnTo>
                    <a:lnTo>
                      <a:pt x="338" y="260"/>
                    </a:lnTo>
                    <a:lnTo>
                      <a:pt x="330" y="256"/>
                    </a:lnTo>
                    <a:lnTo>
                      <a:pt x="330" y="256"/>
                    </a:lnTo>
                    <a:lnTo>
                      <a:pt x="330" y="256"/>
                    </a:lnTo>
                    <a:close/>
                    <a:moveTo>
                      <a:pt x="366" y="260"/>
                    </a:moveTo>
                    <a:lnTo>
                      <a:pt x="366" y="260"/>
                    </a:lnTo>
                    <a:lnTo>
                      <a:pt x="360" y="260"/>
                    </a:lnTo>
                    <a:lnTo>
                      <a:pt x="358" y="262"/>
                    </a:lnTo>
                    <a:lnTo>
                      <a:pt x="358" y="264"/>
                    </a:lnTo>
                    <a:lnTo>
                      <a:pt x="360" y="264"/>
                    </a:lnTo>
                    <a:lnTo>
                      <a:pt x="366" y="270"/>
                    </a:lnTo>
                    <a:lnTo>
                      <a:pt x="374" y="272"/>
                    </a:lnTo>
                    <a:lnTo>
                      <a:pt x="378" y="272"/>
                    </a:lnTo>
                    <a:lnTo>
                      <a:pt x="384" y="270"/>
                    </a:lnTo>
                    <a:lnTo>
                      <a:pt x="394" y="266"/>
                    </a:lnTo>
                    <a:lnTo>
                      <a:pt x="400" y="266"/>
                    </a:lnTo>
                    <a:lnTo>
                      <a:pt x="404" y="270"/>
                    </a:lnTo>
                    <a:lnTo>
                      <a:pt x="404" y="260"/>
                    </a:lnTo>
                    <a:lnTo>
                      <a:pt x="392" y="262"/>
                    </a:lnTo>
                    <a:lnTo>
                      <a:pt x="378" y="262"/>
                    </a:lnTo>
                    <a:lnTo>
                      <a:pt x="366" y="260"/>
                    </a:lnTo>
                    <a:lnTo>
                      <a:pt x="366" y="260"/>
                    </a:lnTo>
                    <a:lnTo>
                      <a:pt x="366" y="260"/>
                    </a:lnTo>
                    <a:close/>
                    <a:moveTo>
                      <a:pt x="458" y="262"/>
                    </a:moveTo>
                    <a:lnTo>
                      <a:pt x="458" y="262"/>
                    </a:lnTo>
                    <a:lnTo>
                      <a:pt x="446" y="270"/>
                    </a:lnTo>
                    <a:lnTo>
                      <a:pt x="440" y="270"/>
                    </a:lnTo>
                    <a:lnTo>
                      <a:pt x="434" y="266"/>
                    </a:lnTo>
                    <a:lnTo>
                      <a:pt x="430" y="270"/>
                    </a:lnTo>
                    <a:lnTo>
                      <a:pt x="430" y="278"/>
                    </a:lnTo>
                    <a:lnTo>
                      <a:pt x="424" y="278"/>
                    </a:lnTo>
                    <a:lnTo>
                      <a:pt x="422" y="280"/>
                    </a:lnTo>
                    <a:lnTo>
                      <a:pt x="422" y="282"/>
                    </a:lnTo>
                    <a:lnTo>
                      <a:pt x="414" y="284"/>
                    </a:lnTo>
                    <a:lnTo>
                      <a:pt x="412" y="290"/>
                    </a:lnTo>
                    <a:lnTo>
                      <a:pt x="410" y="296"/>
                    </a:lnTo>
                    <a:lnTo>
                      <a:pt x="404" y="298"/>
                    </a:lnTo>
                    <a:lnTo>
                      <a:pt x="400" y="298"/>
                    </a:lnTo>
                    <a:lnTo>
                      <a:pt x="400" y="300"/>
                    </a:lnTo>
                    <a:lnTo>
                      <a:pt x="400" y="302"/>
                    </a:lnTo>
                    <a:lnTo>
                      <a:pt x="396" y="306"/>
                    </a:lnTo>
                    <a:lnTo>
                      <a:pt x="402" y="306"/>
                    </a:lnTo>
                    <a:lnTo>
                      <a:pt x="402" y="308"/>
                    </a:lnTo>
                    <a:lnTo>
                      <a:pt x="412" y="298"/>
                    </a:lnTo>
                    <a:lnTo>
                      <a:pt x="424" y="292"/>
                    </a:lnTo>
                    <a:lnTo>
                      <a:pt x="428" y="292"/>
                    </a:lnTo>
                    <a:lnTo>
                      <a:pt x="432" y="292"/>
                    </a:lnTo>
                    <a:lnTo>
                      <a:pt x="434" y="288"/>
                    </a:lnTo>
                    <a:lnTo>
                      <a:pt x="438" y="282"/>
                    </a:lnTo>
                    <a:lnTo>
                      <a:pt x="456" y="272"/>
                    </a:lnTo>
                    <a:lnTo>
                      <a:pt x="466" y="264"/>
                    </a:lnTo>
                    <a:lnTo>
                      <a:pt x="464" y="262"/>
                    </a:lnTo>
                    <a:lnTo>
                      <a:pt x="458" y="262"/>
                    </a:lnTo>
                    <a:lnTo>
                      <a:pt x="458" y="262"/>
                    </a:lnTo>
                    <a:lnTo>
                      <a:pt x="458" y="262"/>
                    </a:lnTo>
                    <a:close/>
                    <a:moveTo>
                      <a:pt x="352" y="282"/>
                    </a:moveTo>
                    <a:lnTo>
                      <a:pt x="352" y="282"/>
                    </a:lnTo>
                    <a:lnTo>
                      <a:pt x="350" y="290"/>
                    </a:lnTo>
                    <a:lnTo>
                      <a:pt x="360" y="292"/>
                    </a:lnTo>
                    <a:lnTo>
                      <a:pt x="374" y="296"/>
                    </a:lnTo>
                    <a:lnTo>
                      <a:pt x="374" y="290"/>
                    </a:lnTo>
                    <a:lnTo>
                      <a:pt x="352" y="282"/>
                    </a:lnTo>
                    <a:lnTo>
                      <a:pt x="352" y="282"/>
                    </a:lnTo>
                    <a:lnTo>
                      <a:pt x="352" y="282"/>
                    </a:lnTo>
                    <a:close/>
                    <a:moveTo>
                      <a:pt x="104" y="84"/>
                    </a:moveTo>
                    <a:lnTo>
                      <a:pt x="104" y="84"/>
                    </a:lnTo>
                    <a:lnTo>
                      <a:pt x="106" y="90"/>
                    </a:lnTo>
                    <a:lnTo>
                      <a:pt x="110" y="90"/>
                    </a:lnTo>
                    <a:lnTo>
                      <a:pt x="106" y="88"/>
                    </a:lnTo>
                    <a:lnTo>
                      <a:pt x="104" y="84"/>
                    </a:lnTo>
                    <a:lnTo>
                      <a:pt x="104" y="84"/>
                    </a:lnTo>
                    <a:lnTo>
                      <a:pt x="104" y="84"/>
                    </a:lnTo>
                    <a:close/>
                    <a:moveTo>
                      <a:pt x="212" y="72"/>
                    </a:moveTo>
                    <a:lnTo>
                      <a:pt x="212" y="72"/>
                    </a:lnTo>
                    <a:lnTo>
                      <a:pt x="202" y="88"/>
                    </a:lnTo>
                    <a:lnTo>
                      <a:pt x="200" y="94"/>
                    </a:lnTo>
                    <a:lnTo>
                      <a:pt x="202" y="106"/>
                    </a:lnTo>
                    <a:lnTo>
                      <a:pt x="204" y="124"/>
                    </a:lnTo>
                    <a:lnTo>
                      <a:pt x="206" y="126"/>
                    </a:lnTo>
                    <a:lnTo>
                      <a:pt x="204" y="130"/>
                    </a:lnTo>
                    <a:lnTo>
                      <a:pt x="210" y="128"/>
                    </a:lnTo>
                    <a:lnTo>
                      <a:pt x="214" y="126"/>
                    </a:lnTo>
                    <a:lnTo>
                      <a:pt x="222" y="160"/>
                    </a:lnTo>
                    <a:lnTo>
                      <a:pt x="236" y="162"/>
                    </a:lnTo>
                    <a:lnTo>
                      <a:pt x="242" y="160"/>
                    </a:lnTo>
                    <a:lnTo>
                      <a:pt x="246" y="160"/>
                    </a:lnTo>
                    <a:lnTo>
                      <a:pt x="246" y="166"/>
                    </a:lnTo>
                    <a:lnTo>
                      <a:pt x="256" y="170"/>
                    </a:lnTo>
                    <a:lnTo>
                      <a:pt x="260" y="164"/>
                    </a:lnTo>
                    <a:lnTo>
                      <a:pt x="278" y="164"/>
                    </a:lnTo>
                    <a:lnTo>
                      <a:pt x="286" y="170"/>
                    </a:lnTo>
                    <a:lnTo>
                      <a:pt x="284" y="170"/>
                    </a:lnTo>
                    <a:lnTo>
                      <a:pt x="286" y="172"/>
                    </a:lnTo>
                    <a:lnTo>
                      <a:pt x="296" y="166"/>
                    </a:lnTo>
                    <a:lnTo>
                      <a:pt x="304" y="166"/>
                    </a:lnTo>
                    <a:lnTo>
                      <a:pt x="306" y="162"/>
                    </a:lnTo>
                    <a:lnTo>
                      <a:pt x="306" y="154"/>
                    </a:lnTo>
                    <a:lnTo>
                      <a:pt x="312" y="148"/>
                    </a:lnTo>
                    <a:lnTo>
                      <a:pt x="320" y="148"/>
                    </a:lnTo>
                    <a:lnTo>
                      <a:pt x="314" y="136"/>
                    </a:lnTo>
                    <a:lnTo>
                      <a:pt x="318" y="134"/>
                    </a:lnTo>
                    <a:lnTo>
                      <a:pt x="320" y="130"/>
                    </a:lnTo>
                    <a:lnTo>
                      <a:pt x="322" y="128"/>
                    </a:lnTo>
                    <a:lnTo>
                      <a:pt x="322" y="102"/>
                    </a:lnTo>
                    <a:lnTo>
                      <a:pt x="332" y="94"/>
                    </a:lnTo>
                    <a:lnTo>
                      <a:pt x="340" y="94"/>
                    </a:lnTo>
                    <a:lnTo>
                      <a:pt x="340" y="92"/>
                    </a:lnTo>
                    <a:lnTo>
                      <a:pt x="340" y="88"/>
                    </a:lnTo>
                    <a:lnTo>
                      <a:pt x="332" y="84"/>
                    </a:lnTo>
                    <a:lnTo>
                      <a:pt x="330" y="84"/>
                    </a:lnTo>
                    <a:lnTo>
                      <a:pt x="328" y="82"/>
                    </a:lnTo>
                    <a:lnTo>
                      <a:pt x="328" y="72"/>
                    </a:lnTo>
                    <a:lnTo>
                      <a:pt x="328" y="64"/>
                    </a:lnTo>
                    <a:lnTo>
                      <a:pt x="322" y="54"/>
                    </a:lnTo>
                    <a:lnTo>
                      <a:pt x="322" y="48"/>
                    </a:lnTo>
                    <a:lnTo>
                      <a:pt x="322" y="46"/>
                    </a:lnTo>
                    <a:lnTo>
                      <a:pt x="324" y="44"/>
                    </a:lnTo>
                    <a:lnTo>
                      <a:pt x="324" y="46"/>
                    </a:lnTo>
                    <a:lnTo>
                      <a:pt x="322" y="38"/>
                    </a:lnTo>
                    <a:lnTo>
                      <a:pt x="312" y="38"/>
                    </a:lnTo>
                    <a:lnTo>
                      <a:pt x="302" y="36"/>
                    </a:lnTo>
                    <a:lnTo>
                      <a:pt x="300" y="40"/>
                    </a:lnTo>
                    <a:lnTo>
                      <a:pt x="296" y="52"/>
                    </a:lnTo>
                    <a:lnTo>
                      <a:pt x="294" y="56"/>
                    </a:lnTo>
                    <a:lnTo>
                      <a:pt x="288" y="62"/>
                    </a:lnTo>
                    <a:lnTo>
                      <a:pt x="286" y="64"/>
                    </a:lnTo>
                    <a:lnTo>
                      <a:pt x="282" y="66"/>
                    </a:lnTo>
                    <a:lnTo>
                      <a:pt x="282" y="72"/>
                    </a:lnTo>
                    <a:lnTo>
                      <a:pt x="278" y="80"/>
                    </a:lnTo>
                    <a:lnTo>
                      <a:pt x="276" y="84"/>
                    </a:lnTo>
                    <a:lnTo>
                      <a:pt x="270" y="88"/>
                    </a:lnTo>
                    <a:lnTo>
                      <a:pt x="260" y="88"/>
                    </a:lnTo>
                    <a:lnTo>
                      <a:pt x="258" y="84"/>
                    </a:lnTo>
                    <a:lnTo>
                      <a:pt x="250" y="88"/>
                    </a:lnTo>
                    <a:lnTo>
                      <a:pt x="248" y="90"/>
                    </a:lnTo>
                    <a:lnTo>
                      <a:pt x="238" y="92"/>
                    </a:lnTo>
                    <a:lnTo>
                      <a:pt x="230" y="92"/>
                    </a:lnTo>
                    <a:lnTo>
                      <a:pt x="224" y="92"/>
                    </a:lnTo>
                    <a:lnTo>
                      <a:pt x="220" y="90"/>
                    </a:lnTo>
                    <a:lnTo>
                      <a:pt x="214" y="88"/>
                    </a:lnTo>
                    <a:lnTo>
                      <a:pt x="212" y="80"/>
                    </a:lnTo>
                    <a:lnTo>
                      <a:pt x="212" y="72"/>
                    </a:lnTo>
                    <a:lnTo>
                      <a:pt x="212" y="72"/>
                    </a:lnTo>
                    <a:lnTo>
                      <a:pt x="212" y="72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4" y="20"/>
                    </a:lnTo>
                    <a:lnTo>
                      <a:pt x="12" y="28"/>
                    </a:lnTo>
                    <a:lnTo>
                      <a:pt x="24" y="40"/>
                    </a:lnTo>
                    <a:lnTo>
                      <a:pt x="30" y="46"/>
                    </a:lnTo>
                    <a:lnTo>
                      <a:pt x="32" y="54"/>
                    </a:lnTo>
                    <a:lnTo>
                      <a:pt x="40" y="66"/>
                    </a:lnTo>
                    <a:lnTo>
                      <a:pt x="48" y="70"/>
                    </a:lnTo>
                    <a:lnTo>
                      <a:pt x="56" y="74"/>
                    </a:lnTo>
                    <a:lnTo>
                      <a:pt x="56" y="82"/>
                    </a:lnTo>
                    <a:lnTo>
                      <a:pt x="58" y="88"/>
                    </a:lnTo>
                    <a:lnTo>
                      <a:pt x="58" y="94"/>
                    </a:lnTo>
                    <a:lnTo>
                      <a:pt x="60" y="102"/>
                    </a:lnTo>
                    <a:lnTo>
                      <a:pt x="68" y="110"/>
                    </a:lnTo>
                    <a:lnTo>
                      <a:pt x="78" y="120"/>
                    </a:lnTo>
                    <a:lnTo>
                      <a:pt x="82" y="128"/>
                    </a:lnTo>
                    <a:lnTo>
                      <a:pt x="86" y="138"/>
                    </a:lnTo>
                    <a:lnTo>
                      <a:pt x="90" y="148"/>
                    </a:lnTo>
                    <a:lnTo>
                      <a:pt x="94" y="156"/>
                    </a:lnTo>
                    <a:lnTo>
                      <a:pt x="102" y="166"/>
                    </a:lnTo>
                    <a:lnTo>
                      <a:pt x="106" y="182"/>
                    </a:lnTo>
                    <a:lnTo>
                      <a:pt x="110" y="188"/>
                    </a:lnTo>
                    <a:lnTo>
                      <a:pt x="112" y="192"/>
                    </a:lnTo>
                    <a:lnTo>
                      <a:pt x="120" y="194"/>
                    </a:lnTo>
                    <a:lnTo>
                      <a:pt x="128" y="198"/>
                    </a:lnTo>
                    <a:lnTo>
                      <a:pt x="128" y="202"/>
                    </a:lnTo>
                    <a:lnTo>
                      <a:pt x="132" y="206"/>
                    </a:lnTo>
                    <a:lnTo>
                      <a:pt x="140" y="208"/>
                    </a:lnTo>
                    <a:lnTo>
                      <a:pt x="138" y="206"/>
                    </a:lnTo>
                    <a:lnTo>
                      <a:pt x="140" y="206"/>
                    </a:lnTo>
                    <a:lnTo>
                      <a:pt x="142" y="202"/>
                    </a:lnTo>
                    <a:lnTo>
                      <a:pt x="156" y="206"/>
                    </a:lnTo>
                    <a:lnTo>
                      <a:pt x="156" y="192"/>
                    </a:lnTo>
                    <a:lnTo>
                      <a:pt x="156" y="188"/>
                    </a:lnTo>
                    <a:lnTo>
                      <a:pt x="150" y="184"/>
                    </a:lnTo>
                    <a:lnTo>
                      <a:pt x="150" y="182"/>
                    </a:lnTo>
                    <a:lnTo>
                      <a:pt x="158" y="180"/>
                    </a:lnTo>
                    <a:lnTo>
                      <a:pt x="160" y="166"/>
                    </a:lnTo>
                    <a:lnTo>
                      <a:pt x="154" y="160"/>
                    </a:lnTo>
                    <a:lnTo>
                      <a:pt x="154" y="152"/>
                    </a:lnTo>
                    <a:lnTo>
                      <a:pt x="146" y="152"/>
                    </a:lnTo>
                    <a:lnTo>
                      <a:pt x="140" y="152"/>
                    </a:lnTo>
                    <a:lnTo>
                      <a:pt x="138" y="146"/>
                    </a:lnTo>
                    <a:lnTo>
                      <a:pt x="138" y="138"/>
                    </a:lnTo>
                    <a:lnTo>
                      <a:pt x="138" y="128"/>
                    </a:lnTo>
                    <a:lnTo>
                      <a:pt x="122" y="126"/>
                    </a:lnTo>
                    <a:lnTo>
                      <a:pt x="124" y="116"/>
                    </a:lnTo>
                    <a:lnTo>
                      <a:pt x="124" y="118"/>
                    </a:lnTo>
                    <a:lnTo>
                      <a:pt x="128" y="120"/>
                    </a:lnTo>
                    <a:lnTo>
                      <a:pt x="128" y="110"/>
                    </a:lnTo>
                    <a:lnTo>
                      <a:pt x="124" y="102"/>
                    </a:lnTo>
                    <a:lnTo>
                      <a:pt x="118" y="100"/>
                    </a:lnTo>
                    <a:lnTo>
                      <a:pt x="118" y="94"/>
                    </a:lnTo>
                    <a:lnTo>
                      <a:pt x="112" y="94"/>
                    </a:lnTo>
                    <a:lnTo>
                      <a:pt x="114" y="92"/>
                    </a:lnTo>
                    <a:lnTo>
                      <a:pt x="114" y="90"/>
                    </a:lnTo>
                    <a:lnTo>
                      <a:pt x="114" y="84"/>
                    </a:lnTo>
                    <a:lnTo>
                      <a:pt x="104" y="94"/>
                    </a:lnTo>
                    <a:lnTo>
                      <a:pt x="104" y="88"/>
                    </a:lnTo>
                    <a:lnTo>
                      <a:pt x="102" y="82"/>
                    </a:lnTo>
                    <a:lnTo>
                      <a:pt x="96" y="80"/>
                    </a:lnTo>
                    <a:lnTo>
                      <a:pt x="94" y="76"/>
                    </a:lnTo>
                    <a:lnTo>
                      <a:pt x="92" y="72"/>
                    </a:lnTo>
                    <a:lnTo>
                      <a:pt x="90" y="66"/>
                    </a:lnTo>
                    <a:lnTo>
                      <a:pt x="86" y="64"/>
                    </a:lnTo>
                    <a:lnTo>
                      <a:pt x="86" y="66"/>
                    </a:lnTo>
                    <a:lnTo>
                      <a:pt x="86" y="70"/>
                    </a:lnTo>
                    <a:lnTo>
                      <a:pt x="82" y="66"/>
                    </a:lnTo>
                    <a:lnTo>
                      <a:pt x="78" y="64"/>
                    </a:lnTo>
                    <a:lnTo>
                      <a:pt x="76" y="58"/>
                    </a:lnTo>
                    <a:lnTo>
                      <a:pt x="78" y="52"/>
                    </a:lnTo>
                    <a:lnTo>
                      <a:pt x="72" y="52"/>
                    </a:lnTo>
                    <a:lnTo>
                      <a:pt x="72" y="46"/>
                    </a:lnTo>
                    <a:lnTo>
                      <a:pt x="60" y="40"/>
                    </a:lnTo>
                    <a:lnTo>
                      <a:pt x="58" y="36"/>
                    </a:lnTo>
                    <a:lnTo>
                      <a:pt x="58" y="30"/>
                    </a:lnTo>
                    <a:lnTo>
                      <a:pt x="42" y="22"/>
                    </a:lnTo>
                    <a:lnTo>
                      <a:pt x="42" y="16"/>
                    </a:lnTo>
                    <a:lnTo>
                      <a:pt x="40" y="10"/>
                    </a:lnTo>
                    <a:lnTo>
                      <a:pt x="36" y="8"/>
                    </a:lnTo>
                    <a:lnTo>
                      <a:pt x="28" y="8"/>
                    </a:lnTo>
                    <a:lnTo>
                      <a:pt x="14" y="8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4" name="Freeform 1660"/>
              <p:cNvSpPr/>
              <p:nvPr/>
            </p:nvSpPr>
            <p:spPr bwMode="auto">
              <a:xfrm>
                <a:off x="2232025" y="3387726"/>
                <a:ext cx="676276" cy="835025"/>
              </a:xfrm>
              <a:custGeom>
                <a:gdLst>
                  <a:gd fmla="*/ 286 w 426" name="T0"/>
                  <a:gd fmla="*/ 280 h 526" name="T1"/>
                  <a:gd fmla="*/ 270 w 426" name="T2"/>
                  <a:gd fmla="*/ 298 h 526" name="T3"/>
                  <a:gd fmla="*/ 254 w 426" name="T4"/>
                  <a:gd fmla="*/ 320 h 526" name="T5"/>
                  <a:gd fmla="*/ 234 w 426" name="T6"/>
                  <a:gd fmla="*/ 336 h 526" name="T7"/>
                  <a:gd fmla="*/ 218 w 426" name="T8"/>
                  <a:gd fmla="*/ 358 h 526" name="T9"/>
                  <a:gd fmla="*/ 204 w 426" name="T10"/>
                  <a:gd fmla="*/ 366 h 526" name="T11"/>
                  <a:gd fmla="*/ 186 w 426" name="T12"/>
                  <a:gd fmla="*/ 384 h 526" name="T13"/>
                  <a:gd fmla="*/ 170 w 426" name="T14"/>
                  <a:gd fmla="*/ 394 h 526" name="T15"/>
                  <a:gd fmla="*/ 172 w 426" name="T16"/>
                  <a:gd fmla="*/ 448 h 526" name="T17"/>
                  <a:gd fmla="*/ 162 w 426" name="T18"/>
                  <a:gd fmla="*/ 492 h 526" name="T19"/>
                  <a:gd fmla="*/ 146 w 426" name="T20"/>
                  <a:gd fmla="*/ 512 h 526" name="T21"/>
                  <a:gd fmla="*/ 124 w 426" name="T22"/>
                  <a:gd fmla="*/ 512 h 526" name="T23"/>
                  <a:gd fmla="*/ 114 w 426" name="T24"/>
                  <a:gd fmla="*/ 490 h 526" name="T25"/>
                  <a:gd fmla="*/ 92 w 426" name="T26"/>
                  <a:gd fmla="*/ 444 h 526" name="T27"/>
                  <a:gd fmla="*/ 74 w 426" name="T28"/>
                  <a:gd fmla="*/ 384 h 526" name="T29"/>
                  <a:gd fmla="*/ 68 w 426" name="T30"/>
                  <a:gd fmla="*/ 330 h 526" name="T31"/>
                  <a:gd fmla="*/ 68 w 426" name="T32"/>
                  <a:gd fmla="*/ 292 h 526" name="T33"/>
                  <a:gd fmla="*/ 62 w 426" name="T34"/>
                  <a:gd fmla="*/ 276 h 526" name="T35"/>
                  <a:gd fmla="*/ 58 w 426" name="T36"/>
                  <a:gd fmla="*/ 284 h 526" name="T37"/>
                  <a:gd fmla="*/ 14 w 426" name="T38"/>
                  <a:gd fmla="*/ 274 h 526" name="T39"/>
                  <a:gd fmla="*/ 32 w 426" name="T40"/>
                  <a:gd fmla="*/ 262 h 526" name="T41"/>
                  <a:gd fmla="*/ 16 w 426" name="T42"/>
                  <a:gd fmla="*/ 254 h 526" name="T43"/>
                  <a:gd fmla="*/ 6 w 426" name="T44"/>
                  <a:gd fmla="*/ 230 h 526" name="T45"/>
                  <a:gd fmla="*/ 16 w 426" name="T46"/>
                  <a:gd fmla="*/ 200 h 526" name="T47"/>
                  <a:gd fmla="*/ 24 w 426" name="T48"/>
                  <a:gd fmla="*/ 170 h 526" name="T49"/>
                  <a:gd fmla="*/ 46 w 426" name="T50"/>
                  <a:gd fmla="*/ 148 h 526" name="T51"/>
                  <a:gd fmla="*/ 74 w 426" name="T52"/>
                  <a:gd fmla="*/ 120 h 526" name="T53"/>
                  <a:gd fmla="*/ 86 w 426" name="T54"/>
                  <a:gd fmla="*/ 84 h 526" name="T55"/>
                  <a:gd fmla="*/ 64 w 426" name="T56"/>
                  <a:gd fmla="*/ 52 h 526" name="T57"/>
                  <a:gd fmla="*/ 86 w 426" name="T58"/>
                  <a:gd fmla="*/ 38 h 526" name="T59"/>
                  <a:gd fmla="*/ 114 w 426" name="T60"/>
                  <a:gd fmla="*/ 20 h 526" name="T61"/>
                  <a:gd fmla="*/ 140 w 426" name="T62"/>
                  <a:gd fmla="*/ 0 h 526" name="T63"/>
                  <a:gd fmla="*/ 162 w 426" name="T64"/>
                  <a:gd fmla="*/ 20 h 526" name="T65"/>
                  <a:gd fmla="*/ 146 w 426" name="T66"/>
                  <a:gd fmla="*/ 44 h 526" name="T67"/>
                  <a:gd fmla="*/ 150 w 426" name="T68"/>
                  <a:gd fmla="*/ 72 h 526" name="T69"/>
                  <a:gd fmla="*/ 158 w 426" name="T70"/>
                  <a:gd fmla="*/ 92 h 526" name="T71"/>
                  <a:gd fmla="*/ 178 w 426" name="T72"/>
                  <a:gd fmla="*/ 110 h 526" name="T73"/>
                  <a:gd fmla="*/ 176 w 426" name="T74"/>
                  <a:gd fmla="*/ 144 h 526" name="T75"/>
                  <a:gd fmla="*/ 212 w 426" name="T76"/>
                  <a:gd fmla="*/ 164 h 526" name="T77"/>
                  <a:gd fmla="*/ 242 w 426" name="T78"/>
                  <a:gd fmla="*/ 182 h 526" name="T79"/>
                  <a:gd fmla="*/ 288 w 426" name="T80"/>
                  <a:gd fmla="*/ 190 h 526" name="T81"/>
                  <a:gd fmla="*/ 290 w 426" name="T82"/>
                  <a:gd fmla="*/ 164 h 526" name="T83"/>
                  <a:gd fmla="*/ 314 w 426" name="T84"/>
                  <a:gd fmla="*/ 180 h 526" name="T85"/>
                  <a:gd fmla="*/ 352 w 426" name="T86"/>
                  <a:gd fmla="*/ 176 h 526" name="T87"/>
                  <a:gd fmla="*/ 370 w 426" name="T88"/>
                  <a:gd fmla="*/ 148 h 526" name="T89"/>
                  <a:gd fmla="*/ 402 w 426" name="T90"/>
                  <a:gd fmla="*/ 148 h 526" name="T91"/>
                  <a:gd fmla="*/ 420 w 426" name="T92"/>
                  <a:gd fmla="*/ 162 h 526" name="T93"/>
                  <a:gd fmla="*/ 422 w 426" name="T94"/>
                  <a:gd fmla="*/ 192 h 526" name="T95"/>
                  <a:gd fmla="*/ 396 w 426" name="T96"/>
                  <a:gd fmla="*/ 212 h 526" name="T97"/>
                  <a:gd fmla="*/ 388 w 426" name="T98"/>
                  <a:gd fmla="*/ 230 h 526" name="T99"/>
                  <a:gd fmla="*/ 372 w 426" name="T100"/>
                  <a:gd fmla="*/ 262 h 526" name="T101"/>
                  <a:gd fmla="*/ 362 w 426" name="T102"/>
                  <a:gd fmla="*/ 276 h 526" name="T103"/>
                  <a:gd fmla="*/ 350 w 426" name="T104"/>
                  <a:gd fmla="*/ 262 h 526" name="T105"/>
                  <a:gd fmla="*/ 350 w 426" name="T106"/>
                  <a:gd fmla="*/ 234 h 526" name="T107"/>
                  <a:gd fmla="*/ 340 w 426" name="T108"/>
                  <a:gd fmla="*/ 220 h 526" name="T109"/>
                  <a:gd fmla="*/ 316 w 426" name="T110"/>
                  <a:gd fmla="*/ 200 h 526" name="T111"/>
                  <a:gd fmla="*/ 298 w 426" name="T112"/>
                  <a:gd fmla="*/ 206 h 526" name="T113"/>
                  <a:gd fmla="*/ 286 w 426" name="T114"/>
                  <a:gd fmla="*/ 234 h 526" name="T115"/>
                  <a:gd fmla="*/ 300 w 426" name="T116"/>
                  <a:gd fmla="*/ 270 h 526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526" w="426">
                    <a:moveTo>
                      <a:pt x="298" y="288"/>
                    </a:moveTo>
                    <a:lnTo>
                      <a:pt x="298" y="288"/>
                    </a:lnTo>
                    <a:lnTo>
                      <a:pt x="294" y="282"/>
                    </a:lnTo>
                    <a:lnTo>
                      <a:pt x="290" y="282"/>
                    </a:lnTo>
                    <a:lnTo>
                      <a:pt x="286" y="280"/>
                    </a:lnTo>
                    <a:lnTo>
                      <a:pt x="286" y="284"/>
                    </a:lnTo>
                    <a:lnTo>
                      <a:pt x="278" y="290"/>
                    </a:lnTo>
                    <a:lnTo>
                      <a:pt x="276" y="298"/>
                    </a:lnTo>
                    <a:lnTo>
                      <a:pt x="272" y="298"/>
                    </a:lnTo>
                    <a:lnTo>
                      <a:pt x="270" y="298"/>
                    </a:lnTo>
                    <a:lnTo>
                      <a:pt x="272" y="298"/>
                    </a:lnTo>
                    <a:lnTo>
                      <a:pt x="276" y="300"/>
                    </a:lnTo>
                    <a:lnTo>
                      <a:pt x="276" y="306"/>
                    </a:lnTo>
                    <a:lnTo>
                      <a:pt x="266" y="312"/>
                    </a:lnTo>
                    <a:lnTo>
                      <a:pt x="254" y="320"/>
                    </a:lnTo>
                    <a:lnTo>
                      <a:pt x="250" y="320"/>
                    </a:lnTo>
                    <a:lnTo>
                      <a:pt x="244" y="320"/>
                    </a:lnTo>
                    <a:lnTo>
                      <a:pt x="248" y="326"/>
                    </a:lnTo>
                    <a:lnTo>
                      <a:pt x="240" y="328"/>
                    </a:lnTo>
                    <a:lnTo>
                      <a:pt x="234" y="336"/>
                    </a:lnTo>
                    <a:lnTo>
                      <a:pt x="230" y="348"/>
                    </a:lnTo>
                    <a:lnTo>
                      <a:pt x="224" y="352"/>
                    </a:lnTo>
                    <a:lnTo>
                      <a:pt x="218" y="352"/>
                    </a:lnTo>
                    <a:lnTo>
                      <a:pt x="218" y="354"/>
                    </a:lnTo>
                    <a:lnTo>
                      <a:pt x="218" y="358"/>
                    </a:lnTo>
                    <a:lnTo>
                      <a:pt x="212" y="358"/>
                    </a:lnTo>
                    <a:lnTo>
                      <a:pt x="208" y="358"/>
                    </a:lnTo>
                    <a:lnTo>
                      <a:pt x="206" y="362"/>
                    </a:lnTo>
                    <a:lnTo>
                      <a:pt x="204" y="364"/>
                    </a:lnTo>
                    <a:lnTo>
                      <a:pt x="204" y="366"/>
                    </a:lnTo>
                    <a:lnTo>
                      <a:pt x="200" y="374"/>
                    </a:lnTo>
                    <a:lnTo>
                      <a:pt x="198" y="376"/>
                    </a:lnTo>
                    <a:lnTo>
                      <a:pt x="196" y="376"/>
                    </a:lnTo>
                    <a:lnTo>
                      <a:pt x="188" y="380"/>
                    </a:lnTo>
                    <a:lnTo>
                      <a:pt x="186" y="384"/>
                    </a:lnTo>
                    <a:lnTo>
                      <a:pt x="182" y="388"/>
                    </a:lnTo>
                    <a:lnTo>
                      <a:pt x="178" y="388"/>
                    </a:lnTo>
                    <a:lnTo>
                      <a:pt x="172" y="388"/>
                    </a:lnTo>
                    <a:lnTo>
                      <a:pt x="170" y="392"/>
                    </a:lnTo>
                    <a:lnTo>
                      <a:pt x="170" y="394"/>
                    </a:lnTo>
                    <a:lnTo>
                      <a:pt x="172" y="404"/>
                    </a:lnTo>
                    <a:lnTo>
                      <a:pt x="170" y="410"/>
                    </a:lnTo>
                    <a:lnTo>
                      <a:pt x="168" y="420"/>
                    </a:lnTo>
                    <a:lnTo>
                      <a:pt x="170" y="436"/>
                    </a:lnTo>
                    <a:lnTo>
                      <a:pt x="172" y="448"/>
                    </a:lnTo>
                    <a:lnTo>
                      <a:pt x="170" y="456"/>
                    </a:lnTo>
                    <a:lnTo>
                      <a:pt x="164" y="464"/>
                    </a:lnTo>
                    <a:lnTo>
                      <a:pt x="164" y="472"/>
                    </a:lnTo>
                    <a:lnTo>
                      <a:pt x="168" y="492"/>
                    </a:lnTo>
                    <a:lnTo>
                      <a:pt x="162" y="492"/>
                    </a:lnTo>
                    <a:lnTo>
                      <a:pt x="160" y="492"/>
                    </a:lnTo>
                    <a:lnTo>
                      <a:pt x="158" y="494"/>
                    </a:lnTo>
                    <a:lnTo>
                      <a:pt x="154" y="500"/>
                    </a:lnTo>
                    <a:lnTo>
                      <a:pt x="152" y="510"/>
                    </a:lnTo>
                    <a:lnTo>
                      <a:pt x="146" y="512"/>
                    </a:lnTo>
                    <a:lnTo>
                      <a:pt x="144" y="512"/>
                    </a:lnTo>
                    <a:lnTo>
                      <a:pt x="136" y="526"/>
                    </a:lnTo>
                    <a:lnTo>
                      <a:pt x="132" y="526"/>
                    </a:lnTo>
                    <a:lnTo>
                      <a:pt x="128" y="520"/>
                    </a:lnTo>
                    <a:lnTo>
                      <a:pt x="124" y="512"/>
                    </a:lnTo>
                    <a:lnTo>
                      <a:pt x="116" y="502"/>
                    </a:lnTo>
                    <a:lnTo>
                      <a:pt x="116" y="498"/>
                    </a:lnTo>
                    <a:lnTo>
                      <a:pt x="118" y="494"/>
                    </a:lnTo>
                    <a:lnTo>
                      <a:pt x="118" y="490"/>
                    </a:lnTo>
                    <a:lnTo>
                      <a:pt x="114" y="490"/>
                    </a:lnTo>
                    <a:lnTo>
                      <a:pt x="110" y="482"/>
                    </a:lnTo>
                    <a:lnTo>
                      <a:pt x="108" y="472"/>
                    </a:lnTo>
                    <a:lnTo>
                      <a:pt x="100" y="462"/>
                    </a:lnTo>
                    <a:lnTo>
                      <a:pt x="96" y="454"/>
                    </a:lnTo>
                    <a:lnTo>
                      <a:pt x="92" y="444"/>
                    </a:lnTo>
                    <a:lnTo>
                      <a:pt x="90" y="434"/>
                    </a:lnTo>
                    <a:lnTo>
                      <a:pt x="88" y="416"/>
                    </a:lnTo>
                    <a:lnTo>
                      <a:pt x="80" y="400"/>
                    </a:lnTo>
                    <a:lnTo>
                      <a:pt x="78" y="392"/>
                    </a:lnTo>
                    <a:lnTo>
                      <a:pt x="74" y="384"/>
                    </a:lnTo>
                    <a:lnTo>
                      <a:pt x="74" y="372"/>
                    </a:lnTo>
                    <a:lnTo>
                      <a:pt x="68" y="344"/>
                    </a:lnTo>
                    <a:lnTo>
                      <a:pt x="68" y="336"/>
                    </a:lnTo>
                    <a:lnTo>
                      <a:pt x="68" y="334"/>
                    </a:lnTo>
                    <a:lnTo>
                      <a:pt x="68" y="330"/>
                    </a:lnTo>
                    <a:lnTo>
                      <a:pt x="62" y="316"/>
                    </a:lnTo>
                    <a:lnTo>
                      <a:pt x="62" y="310"/>
                    </a:lnTo>
                    <a:lnTo>
                      <a:pt x="64" y="306"/>
                    </a:lnTo>
                    <a:lnTo>
                      <a:pt x="68" y="298"/>
                    </a:lnTo>
                    <a:lnTo>
                      <a:pt x="68" y="292"/>
                    </a:lnTo>
                    <a:lnTo>
                      <a:pt x="68" y="290"/>
                    </a:lnTo>
                    <a:lnTo>
                      <a:pt x="64" y="288"/>
                    </a:lnTo>
                    <a:lnTo>
                      <a:pt x="64" y="282"/>
                    </a:lnTo>
                    <a:lnTo>
                      <a:pt x="64" y="280"/>
                    </a:lnTo>
                    <a:lnTo>
                      <a:pt x="62" y="276"/>
                    </a:lnTo>
                    <a:lnTo>
                      <a:pt x="62" y="272"/>
                    </a:lnTo>
                    <a:lnTo>
                      <a:pt x="64" y="264"/>
                    </a:lnTo>
                    <a:lnTo>
                      <a:pt x="58" y="270"/>
                    </a:lnTo>
                    <a:lnTo>
                      <a:pt x="58" y="276"/>
                    </a:lnTo>
                    <a:lnTo>
                      <a:pt x="58" y="284"/>
                    </a:lnTo>
                    <a:lnTo>
                      <a:pt x="54" y="290"/>
                    </a:lnTo>
                    <a:lnTo>
                      <a:pt x="46" y="292"/>
                    </a:lnTo>
                    <a:lnTo>
                      <a:pt x="34" y="298"/>
                    </a:lnTo>
                    <a:lnTo>
                      <a:pt x="24" y="288"/>
                    </a:lnTo>
                    <a:lnTo>
                      <a:pt x="14" y="274"/>
                    </a:lnTo>
                    <a:lnTo>
                      <a:pt x="14" y="272"/>
                    </a:lnTo>
                    <a:lnTo>
                      <a:pt x="14" y="266"/>
                    </a:lnTo>
                    <a:lnTo>
                      <a:pt x="22" y="266"/>
                    </a:lnTo>
                    <a:lnTo>
                      <a:pt x="28" y="264"/>
                    </a:lnTo>
                    <a:lnTo>
                      <a:pt x="32" y="262"/>
                    </a:lnTo>
                    <a:lnTo>
                      <a:pt x="34" y="256"/>
                    </a:lnTo>
                    <a:lnTo>
                      <a:pt x="40" y="246"/>
                    </a:lnTo>
                    <a:lnTo>
                      <a:pt x="32" y="254"/>
                    </a:lnTo>
                    <a:lnTo>
                      <a:pt x="24" y="256"/>
                    </a:lnTo>
                    <a:lnTo>
                      <a:pt x="16" y="254"/>
                    </a:lnTo>
                    <a:lnTo>
                      <a:pt x="6" y="252"/>
                    </a:lnTo>
                    <a:lnTo>
                      <a:pt x="6" y="244"/>
                    </a:lnTo>
                    <a:lnTo>
                      <a:pt x="4" y="238"/>
                    </a:lnTo>
                    <a:lnTo>
                      <a:pt x="0" y="236"/>
                    </a:lnTo>
                    <a:lnTo>
                      <a:pt x="6" y="230"/>
                    </a:lnTo>
                    <a:lnTo>
                      <a:pt x="8" y="224"/>
                    </a:lnTo>
                    <a:lnTo>
                      <a:pt x="16" y="220"/>
                    </a:lnTo>
                    <a:lnTo>
                      <a:pt x="26" y="218"/>
                    </a:lnTo>
                    <a:lnTo>
                      <a:pt x="24" y="208"/>
                    </a:lnTo>
                    <a:lnTo>
                      <a:pt x="16" y="200"/>
                    </a:lnTo>
                    <a:lnTo>
                      <a:pt x="16" y="198"/>
                    </a:lnTo>
                    <a:lnTo>
                      <a:pt x="22" y="190"/>
                    </a:lnTo>
                    <a:lnTo>
                      <a:pt x="14" y="180"/>
                    </a:lnTo>
                    <a:lnTo>
                      <a:pt x="18" y="174"/>
                    </a:lnTo>
                    <a:lnTo>
                      <a:pt x="24" y="170"/>
                    </a:lnTo>
                    <a:lnTo>
                      <a:pt x="26" y="164"/>
                    </a:lnTo>
                    <a:lnTo>
                      <a:pt x="32" y="170"/>
                    </a:lnTo>
                    <a:lnTo>
                      <a:pt x="36" y="162"/>
                    </a:lnTo>
                    <a:lnTo>
                      <a:pt x="44" y="156"/>
                    </a:lnTo>
                    <a:lnTo>
                      <a:pt x="46" y="148"/>
                    </a:lnTo>
                    <a:lnTo>
                      <a:pt x="52" y="142"/>
                    </a:lnTo>
                    <a:lnTo>
                      <a:pt x="60" y="138"/>
                    </a:lnTo>
                    <a:lnTo>
                      <a:pt x="64" y="134"/>
                    </a:lnTo>
                    <a:lnTo>
                      <a:pt x="68" y="126"/>
                    </a:lnTo>
                    <a:lnTo>
                      <a:pt x="74" y="120"/>
                    </a:lnTo>
                    <a:lnTo>
                      <a:pt x="74" y="112"/>
                    </a:lnTo>
                    <a:lnTo>
                      <a:pt x="78" y="102"/>
                    </a:lnTo>
                    <a:lnTo>
                      <a:pt x="82" y="98"/>
                    </a:lnTo>
                    <a:lnTo>
                      <a:pt x="86" y="90"/>
                    </a:lnTo>
                    <a:lnTo>
                      <a:pt x="86" y="84"/>
                    </a:lnTo>
                    <a:lnTo>
                      <a:pt x="80" y="78"/>
                    </a:lnTo>
                    <a:lnTo>
                      <a:pt x="74" y="72"/>
                    </a:lnTo>
                    <a:lnTo>
                      <a:pt x="72" y="70"/>
                    </a:lnTo>
                    <a:lnTo>
                      <a:pt x="70" y="56"/>
                    </a:lnTo>
                    <a:lnTo>
                      <a:pt x="64" y="52"/>
                    </a:lnTo>
                    <a:lnTo>
                      <a:pt x="64" y="46"/>
                    </a:lnTo>
                    <a:lnTo>
                      <a:pt x="72" y="42"/>
                    </a:lnTo>
                    <a:lnTo>
                      <a:pt x="78" y="42"/>
                    </a:lnTo>
                    <a:lnTo>
                      <a:pt x="82" y="42"/>
                    </a:lnTo>
                    <a:lnTo>
                      <a:pt x="86" y="38"/>
                    </a:lnTo>
                    <a:lnTo>
                      <a:pt x="88" y="36"/>
                    </a:lnTo>
                    <a:lnTo>
                      <a:pt x="92" y="34"/>
                    </a:lnTo>
                    <a:lnTo>
                      <a:pt x="104" y="30"/>
                    </a:lnTo>
                    <a:lnTo>
                      <a:pt x="110" y="26"/>
                    </a:lnTo>
                    <a:lnTo>
                      <a:pt x="114" y="20"/>
                    </a:lnTo>
                    <a:lnTo>
                      <a:pt x="118" y="16"/>
                    </a:lnTo>
                    <a:lnTo>
                      <a:pt x="124" y="8"/>
                    </a:lnTo>
                    <a:lnTo>
                      <a:pt x="128" y="2"/>
                    </a:lnTo>
                    <a:lnTo>
                      <a:pt x="134" y="0"/>
                    </a:lnTo>
                    <a:lnTo>
                      <a:pt x="140" y="0"/>
                    </a:lnTo>
                    <a:lnTo>
                      <a:pt x="144" y="2"/>
                    </a:lnTo>
                    <a:lnTo>
                      <a:pt x="152" y="2"/>
                    </a:lnTo>
                    <a:lnTo>
                      <a:pt x="154" y="8"/>
                    </a:lnTo>
                    <a:lnTo>
                      <a:pt x="160" y="14"/>
                    </a:lnTo>
                    <a:lnTo>
                      <a:pt x="162" y="20"/>
                    </a:lnTo>
                    <a:lnTo>
                      <a:pt x="158" y="24"/>
                    </a:lnTo>
                    <a:lnTo>
                      <a:pt x="158" y="28"/>
                    </a:lnTo>
                    <a:lnTo>
                      <a:pt x="154" y="34"/>
                    </a:lnTo>
                    <a:lnTo>
                      <a:pt x="150" y="36"/>
                    </a:lnTo>
                    <a:lnTo>
                      <a:pt x="146" y="44"/>
                    </a:lnTo>
                    <a:lnTo>
                      <a:pt x="144" y="46"/>
                    </a:lnTo>
                    <a:lnTo>
                      <a:pt x="142" y="54"/>
                    </a:lnTo>
                    <a:lnTo>
                      <a:pt x="146" y="56"/>
                    </a:lnTo>
                    <a:lnTo>
                      <a:pt x="150" y="62"/>
                    </a:lnTo>
                    <a:lnTo>
                      <a:pt x="150" y="72"/>
                    </a:lnTo>
                    <a:lnTo>
                      <a:pt x="154" y="74"/>
                    </a:lnTo>
                    <a:lnTo>
                      <a:pt x="158" y="74"/>
                    </a:lnTo>
                    <a:lnTo>
                      <a:pt x="158" y="80"/>
                    </a:lnTo>
                    <a:lnTo>
                      <a:pt x="154" y="88"/>
                    </a:lnTo>
                    <a:lnTo>
                      <a:pt x="158" y="92"/>
                    </a:lnTo>
                    <a:lnTo>
                      <a:pt x="154" y="96"/>
                    </a:lnTo>
                    <a:lnTo>
                      <a:pt x="158" y="102"/>
                    </a:lnTo>
                    <a:lnTo>
                      <a:pt x="162" y="106"/>
                    </a:lnTo>
                    <a:lnTo>
                      <a:pt x="170" y="110"/>
                    </a:lnTo>
                    <a:lnTo>
                      <a:pt x="178" y="110"/>
                    </a:lnTo>
                    <a:lnTo>
                      <a:pt x="182" y="116"/>
                    </a:lnTo>
                    <a:lnTo>
                      <a:pt x="188" y="120"/>
                    </a:lnTo>
                    <a:lnTo>
                      <a:pt x="178" y="126"/>
                    </a:lnTo>
                    <a:lnTo>
                      <a:pt x="172" y="136"/>
                    </a:lnTo>
                    <a:lnTo>
                      <a:pt x="176" y="144"/>
                    </a:lnTo>
                    <a:lnTo>
                      <a:pt x="182" y="146"/>
                    </a:lnTo>
                    <a:lnTo>
                      <a:pt x="186" y="154"/>
                    </a:lnTo>
                    <a:lnTo>
                      <a:pt x="194" y="156"/>
                    </a:lnTo>
                    <a:lnTo>
                      <a:pt x="200" y="160"/>
                    </a:lnTo>
                    <a:lnTo>
                      <a:pt x="212" y="164"/>
                    </a:lnTo>
                    <a:lnTo>
                      <a:pt x="218" y="164"/>
                    </a:lnTo>
                    <a:lnTo>
                      <a:pt x="226" y="170"/>
                    </a:lnTo>
                    <a:lnTo>
                      <a:pt x="230" y="174"/>
                    </a:lnTo>
                    <a:lnTo>
                      <a:pt x="236" y="174"/>
                    </a:lnTo>
                    <a:lnTo>
                      <a:pt x="242" y="182"/>
                    </a:lnTo>
                    <a:lnTo>
                      <a:pt x="254" y="182"/>
                    </a:lnTo>
                    <a:lnTo>
                      <a:pt x="268" y="188"/>
                    </a:lnTo>
                    <a:lnTo>
                      <a:pt x="276" y="190"/>
                    </a:lnTo>
                    <a:lnTo>
                      <a:pt x="282" y="190"/>
                    </a:lnTo>
                    <a:lnTo>
                      <a:pt x="288" y="190"/>
                    </a:lnTo>
                    <a:lnTo>
                      <a:pt x="290" y="184"/>
                    </a:lnTo>
                    <a:lnTo>
                      <a:pt x="294" y="182"/>
                    </a:lnTo>
                    <a:lnTo>
                      <a:pt x="288" y="176"/>
                    </a:lnTo>
                    <a:lnTo>
                      <a:pt x="290" y="172"/>
                    </a:lnTo>
                    <a:lnTo>
                      <a:pt x="290" y="164"/>
                    </a:lnTo>
                    <a:lnTo>
                      <a:pt x="296" y="162"/>
                    </a:lnTo>
                    <a:lnTo>
                      <a:pt x="300" y="162"/>
                    </a:lnTo>
                    <a:lnTo>
                      <a:pt x="306" y="170"/>
                    </a:lnTo>
                    <a:lnTo>
                      <a:pt x="306" y="172"/>
                    </a:lnTo>
                    <a:lnTo>
                      <a:pt x="314" y="180"/>
                    </a:lnTo>
                    <a:lnTo>
                      <a:pt x="318" y="176"/>
                    </a:lnTo>
                    <a:lnTo>
                      <a:pt x="326" y="176"/>
                    </a:lnTo>
                    <a:lnTo>
                      <a:pt x="334" y="180"/>
                    </a:lnTo>
                    <a:lnTo>
                      <a:pt x="348" y="176"/>
                    </a:lnTo>
                    <a:lnTo>
                      <a:pt x="352" y="176"/>
                    </a:lnTo>
                    <a:lnTo>
                      <a:pt x="352" y="170"/>
                    </a:lnTo>
                    <a:lnTo>
                      <a:pt x="350" y="160"/>
                    </a:lnTo>
                    <a:lnTo>
                      <a:pt x="358" y="156"/>
                    </a:lnTo>
                    <a:lnTo>
                      <a:pt x="366" y="154"/>
                    </a:lnTo>
                    <a:lnTo>
                      <a:pt x="370" y="148"/>
                    </a:lnTo>
                    <a:lnTo>
                      <a:pt x="378" y="148"/>
                    </a:lnTo>
                    <a:lnTo>
                      <a:pt x="384" y="148"/>
                    </a:lnTo>
                    <a:lnTo>
                      <a:pt x="388" y="146"/>
                    </a:lnTo>
                    <a:lnTo>
                      <a:pt x="394" y="146"/>
                    </a:lnTo>
                    <a:lnTo>
                      <a:pt x="402" y="148"/>
                    </a:lnTo>
                    <a:lnTo>
                      <a:pt x="402" y="156"/>
                    </a:lnTo>
                    <a:lnTo>
                      <a:pt x="404" y="162"/>
                    </a:lnTo>
                    <a:lnTo>
                      <a:pt x="408" y="160"/>
                    </a:lnTo>
                    <a:lnTo>
                      <a:pt x="414" y="162"/>
                    </a:lnTo>
                    <a:lnTo>
                      <a:pt x="420" y="162"/>
                    </a:lnTo>
                    <a:lnTo>
                      <a:pt x="424" y="164"/>
                    </a:lnTo>
                    <a:lnTo>
                      <a:pt x="426" y="170"/>
                    </a:lnTo>
                    <a:lnTo>
                      <a:pt x="426" y="174"/>
                    </a:lnTo>
                    <a:lnTo>
                      <a:pt x="426" y="182"/>
                    </a:lnTo>
                    <a:lnTo>
                      <a:pt x="422" y="192"/>
                    </a:lnTo>
                    <a:lnTo>
                      <a:pt x="416" y="190"/>
                    </a:lnTo>
                    <a:lnTo>
                      <a:pt x="408" y="192"/>
                    </a:lnTo>
                    <a:lnTo>
                      <a:pt x="404" y="202"/>
                    </a:lnTo>
                    <a:lnTo>
                      <a:pt x="404" y="206"/>
                    </a:lnTo>
                    <a:lnTo>
                      <a:pt x="396" y="212"/>
                    </a:lnTo>
                    <a:lnTo>
                      <a:pt x="394" y="218"/>
                    </a:lnTo>
                    <a:lnTo>
                      <a:pt x="386" y="220"/>
                    </a:lnTo>
                    <a:lnTo>
                      <a:pt x="384" y="224"/>
                    </a:lnTo>
                    <a:lnTo>
                      <a:pt x="388" y="226"/>
                    </a:lnTo>
                    <a:lnTo>
                      <a:pt x="388" y="230"/>
                    </a:lnTo>
                    <a:lnTo>
                      <a:pt x="384" y="238"/>
                    </a:lnTo>
                    <a:lnTo>
                      <a:pt x="380" y="248"/>
                    </a:lnTo>
                    <a:lnTo>
                      <a:pt x="370" y="242"/>
                    </a:lnTo>
                    <a:lnTo>
                      <a:pt x="370" y="256"/>
                    </a:lnTo>
                    <a:lnTo>
                      <a:pt x="372" y="262"/>
                    </a:lnTo>
                    <a:lnTo>
                      <a:pt x="372" y="270"/>
                    </a:lnTo>
                    <a:lnTo>
                      <a:pt x="372" y="274"/>
                    </a:lnTo>
                    <a:lnTo>
                      <a:pt x="370" y="276"/>
                    </a:lnTo>
                    <a:lnTo>
                      <a:pt x="368" y="282"/>
                    </a:lnTo>
                    <a:lnTo>
                      <a:pt x="362" y="276"/>
                    </a:lnTo>
                    <a:lnTo>
                      <a:pt x="360" y="280"/>
                    </a:lnTo>
                    <a:lnTo>
                      <a:pt x="358" y="272"/>
                    </a:lnTo>
                    <a:lnTo>
                      <a:pt x="358" y="264"/>
                    </a:lnTo>
                    <a:lnTo>
                      <a:pt x="352" y="254"/>
                    </a:lnTo>
                    <a:lnTo>
                      <a:pt x="350" y="262"/>
                    </a:lnTo>
                    <a:lnTo>
                      <a:pt x="342" y="262"/>
                    </a:lnTo>
                    <a:lnTo>
                      <a:pt x="342" y="256"/>
                    </a:lnTo>
                    <a:lnTo>
                      <a:pt x="344" y="244"/>
                    </a:lnTo>
                    <a:lnTo>
                      <a:pt x="348" y="238"/>
                    </a:lnTo>
                    <a:lnTo>
                      <a:pt x="350" y="234"/>
                    </a:lnTo>
                    <a:lnTo>
                      <a:pt x="352" y="230"/>
                    </a:lnTo>
                    <a:lnTo>
                      <a:pt x="350" y="224"/>
                    </a:lnTo>
                    <a:lnTo>
                      <a:pt x="358" y="218"/>
                    </a:lnTo>
                    <a:lnTo>
                      <a:pt x="348" y="218"/>
                    </a:lnTo>
                    <a:lnTo>
                      <a:pt x="340" y="220"/>
                    </a:lnTo>
                    <a:lnTo>
                      <a:pt x="332" y="220"/>
                    </a:lnTo>
                    <a:lnTo>
                      <a:pt x="322" y="220"/>
                    </a:lnTo>
                    <a:lnTo>
                      <a:pt x="316" y="220"/>
                    </a:lnTo>
                    <a:lnTo>
                      <a:pt x="314" y="208"/>
                    </a:lnTo>
                    <a:lnTo>
                      <a:pt x="316" y="200"/>
                    </a:lnTo>
                    <a:lnTo>
                      <a:pt x="312" y="198"/>
                    </a:lnTo>
                    <a:lnTo>
                      <a:pt x="304" y="198"/>
                    </a:lnTo>
                    <a:lnTo>
                      <a:pt x="296" y="192"/>
                    </a:lnTo>
                    <a:lnTo>
                      <a:pt x="290" y="198"/>
                    </a:lnTo>
                    <a:lnTo>
                      <a:pt x="298" y="206"/>
                    </a:lnTo>
                    <a:lnTo>
                      <a:pt x="296" y="212"/>
                    </a:lnTo>
                    <a:lnTo>
                      <a:pt x="288" y="216"/>
                    </a:lnTo>
                    <a:lnTo>
                      <a:pt x="282" y="218"/>
                    </a:lnTo>
                    <a:lnTo>
                      <a:pt x="286" y="228"/>
                    </a:lnTo>
                    <a:lnTo>
                      <a:pt x="286" y="234"/>
                    </a:lnTo>
                    <a:lnTo>
                      <a:pt x="296" y="238"/>
                    </a:lnTo>
                    <a:lnTo>
                      <a:pt x="298" y="244"/>
                    </a:lnTo>
                    <a:lnTo>
                      <a:pt x="296" y="254"/>
                    </a:lnTo>
                    <a:lnTo>
                      <a:pt x="300" y="258"/>
                    </a:lnTo>
                    <a:lnTo>
                      <a:pt x="300" y="270"/>
                    </a:lnTo>
                    <a:lnTo>
                      <a:pt x="298" y="274"/>
                    </a:lnTo>
                    <a:lnTo>
                      <a:pt x="298" y="288"/>
                    </a:lnTo>
                    <a:lnTo>
                      <a:pt x="298" y="288"/>
                    </a:lnTo>
                    <a:lnTo>
                      <a:pt x="298" y="288"/>
                    </a:lnTo>
                    <a:close/>
                  </a:path>
                </a:pathLst>
              </a:custGeom>
              <a:solidFill>
                <a:srgbClr val="415463"/>
              </a:solidFill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5" name="Freeform 1661"/>
              <p:cNvSpPr/>
              <p:nvPr/>
            </p:nvSpPr>
            <p:spPr bwMode="auto">
              <a:xfrm>
                <a:off x="1035050" y="2978150"/>
                <a:ext cx="168275" cy="114300"/>
              </a:xfrm>
              <a:custGeom>
                <a:gdLst>
                  <a:gd fmla="*/ 72 w 106" name="T0"/>
                  <a:gd fmla="*/ 60 h 72" name="T1"/>
                  <a:gd fmla="*/ 72 w 106" name="T2"/>
                  <a:gd fmla="*/ 60 h 72" name="T3"/>
                  <a:gd fmla="*/ 78 w 106" name="T4"/>
                  <a:gd fmla="*/ 60 h 72" name="T5"/>
                  <a:gd fmla="*/ 80 w 106" name="T6"/>
                  <a:gd fmla="*/ 58 h 72" name="T7"/>
                  <a:gd fmla="*/ 82 w 106" name="T8"/>
                  <a:gd fmla="*/ 56 h 72" name="T9"/>
                  <a:gd fmla="*/ 88 w 106" name="T10"/>
                  <a:gd fmla="*/ 50 h 72" name="T11"/>
                  <a:gd fmla="*/ 90 w 106" name="T12"/>
                  <a:gd fmla="*/ 46 h 72" name="T13"/>
                  <a:gd fmla="*/ 90 w 106" name="T14"/>
                  <a:gd fmla="*/ 38 h 72" name="T15"/>
                  <a:gd fmla="*/ 90 w 106" name="T16"/>
                  <a:gd fmla="*/ 30 h 72" name="T17"/>
                  <a:gd fmla="*/ 92 w 106" name="T18"/>
                  <a:gd fmla="*/ 24 h 72" name="T19"/>
                  <a:gd fmla="*/ 100 w 106" name="T20"/>
                  <a:gd fmla="*/ 22 h 72" name="T21"/>
                  <a:gd fmla="*/ 104 w 106" name="T22"/>
                  <a:gd fmla="*/ 18 h 72" name="T23"/>
                  <a:gd fmla="*/ 106 w 106" name="T24"/>
                  <a:gd fmla="*/ 4 h 72" name="T25"/>
                  <a:gd fmla="*/ 104 w 106" name="T26"/>
                  <a:gd fmla="*/ 4 h 72" name="T27"/>
                  <a:gd fmla="*/ 98 w 106" name="T28"/>
                  <a:gd fmla="*/ 2 h 72" name="T29"/>
                  <a:gd fmla="*/ 92 w 106" name="T30"/>
                  <a:gd fmla="*/ 0 h 72" name="T31"/>
                  <a:gd fmla="*/ 88 w 106" name="T32"/>
                  <a:gd fmla="*/ 2 h 72" name="T33"/>
                  <a:gd fmla="*/ 80 w 106" name="T34"/>
                  <a:gd fmla="*/ 2 h 72" name="T35"/>
                  <a:gd fmla="*/ 74 w 106" name="T36"/>
                  <a:gd fmla="*/ 2 h 72" name="T37"/>
                  <a:gd fmla="*/ 70 w 106" name="T38"/>
                  <a:gd fmla="*/ 4 h 72" name="T39"/>
                  <a:gd fmla="*/ 68 w 106" name="T40"/>
                  <a:gd fmla="*/ 6 h 72" name="T41"/>
                  <a:gd fmla="*/ 62 w 106" name="T42"/>
                  <a:gd fmla="*/ 4 h 72" name="T43"/>
                  <a:gd fmla="*/ 60 w 106" name="T44"/>
                  <a:gd fmla="*/ 4 h 72" name="T45"/>
                  <a:gd fmla="*/ 52 w 106" name="T46"/>
                  <a:gd fmla="*/ 6 h 72" name="T47"/>
                  <a:gd fmla="*/ 44 w 106" name="T48"/>
                  <a:gd fmla="*/ 6 h 72" name="T49"/>
                  <a:gd fmla="*/ 42 w 106" name="T50"/>
                  <a:gd fmla="*/ 6 h 72" name="T51"/>
                  <a:gd fmla="*/ 44 w 106" name="T52"/>
                  <a:gd fmla="*/ 12 h 72" name="T53"/>
                  <a:gd fmla="*/ 44 w 106" name="T54"/>
                  <a:gd fmla="*/ 14 h 72" name="T55"/>
                  <a:gd fmla="*/ 36 w 106" name="T56"/>
                  <a:gd fmla="*/ 12 h 72" name="T57"/>
                  <a:gd fmla="*/ 30 w 106" name="T58"/>
                  <a:gd fmla="*/ 12 h 72" name="T59"/>
                  <a:gd fmla="*/ 24 w 106" name="T60"/>
                  <a:gd fmla="*/ 12 h 72" name="T61"/>
                  <a:gd fmla="*/ 16 w 106" name="T62"/>
                  <a:gd fmla="*/ 10 h 72" name="T63"/>
                  <a:gd fmla="*/ 14 w 106" name="T64"/>
                  <a:gd fmla="*/ 6 h 72" name="T65"/>
                  <a:gd fmla="*/ 12 w 106" name="T66"/>
                  <a:gd fmla="*/ 6 h 72" name="T67"/>
                  <a:gd fmla="*/ 12 w 106" name="T68"/>
                  <a:gd fmla="*/ 10 h 72" name="T69"/>
                  <a:gd fmla="*/ 12 w 106" name="T70"/>
                  <a:gd fmla="*/ 12 h 72" name="T71"/>
                  <a:gd fmla="*/ 12 w 106" name="T72"/>
                  <a:gd fmla="*/ 18 h 72" name="T73"/>
                  <a:gd fmla="*/ 8 w 106" name="T74"/>
                  <a:gd fmla="*/ 22 h 72" name="T75"/>
                  <a:gd fmla="*/ 6 w 106" name="T76"/>
                  <a:gd fmla="*/ 22 h 72" name="T77"/>
                  <a:gd fmla="*/ 4 w 106" name="T78"/>
                  <a:gd fmla="*/ 22 h 72" name="T79"/>
                  <a:gd fmla="*/ 0 w 106" name="T80"/>
                  <a:gd fmla="*/ 28 h 72" name="T81"/>
                  <a:gd fmla="*/ 4 w 106" name="T82"/>
                  <a:gd fmla="*/ 28 h 72" name="T83"/>
                  <a:gd fmla="*/ 6 w 106" name="T84"/>
                  <a:gd fmla="*/ 32 h 72" name="T85"/>
                  <a:gd fmla="*/ 6 w 106" name="T86"/>
                  <a:gd fmla="*/ 36 h 72" name="T87"/>
                  <a:gd fmla="*/ 4 w 106" name="T88"/>
                  <a:gd fmla="*/ 38 h 72" name="T89"/>
                  <a:gd fmla="*/ 8 w 106" name="T90"/>
                  <a:gd fmla="*/ 40 h 72" name="T91"/>
                  <a:gd fmla="*/ 12 w 106" name="T92"/>
                  <a:gd fmla="*/ 42 h 72" name="T93"/>
                  <a:gd fmla="*/ 14 w 106" name="T94"/>
                  <a:gd fmla="*/ 48 h 72" name="T95"/>
                  <a:gd fmla="*/ 16 w 106" name="T96"/>
                  <a:gd fmla="*/ 54 h 72" name="T97"/>
                  <a:gd fmla="*/ 24 w 106" name="T98"/>
                  <a:gd fmla="*/ 60 h 72" name="T99"/>
                  <a:gd fmla="*/ 36 w 106" name="T100"/>
                  <a:gd fmla="*/ 68 h 72" name="T101"/>
                  <a:gd fmla="*/ 42 w 106" name="T102"/>
                  <a:gd fmla="*/ 72 h 72" name="T103"/>
                  <a:gd fmla="*/ 46 w 106" name="T104"/>
                  <a:gd fmla="*/ 68 h 72" name="T105"/>
                  <a:gd fmla="*/ 50 w 106" name="T106"/>
                  <a:gd fmla="*/ 68 h 72" name="T107"/>
                  <a:gd fmla="*/ 52 w 106" name="T108"/>
                  <a:gd fmla="*/ 66 h 72" name="T109"/>
                  <a:gd fmla="*/ 54 w 106" name="T110"/>
                  <a:gd fmla="*/ 64 h 72" name="T111"/>
                  <a:gd fmla="*/ 60 w 106" name="T112"/>
                  <a:gd fmla="*/ 60 h 72" name="T113"/>
                  <a:gd fmla="*/ 64 w 106" name="T114"/>
                  <a:gd fmla="*/ 60 h 72" name="T115"/>
                  <a:gd fmla="*/ 72 w 106" name="T116"/>
                  <a:gd fmla="*/ 60 h 72" name="T117"/>
                  <a:gd fmla="*/ 72 w 106" name="T118"/>
                  <a:gd fmla="*/ 60 h 72" name="T119"/>
                  <a:gd fmla="*/ 72 w 106" name="T120"/>
                  <a:gd fmla="*/ 60 h 72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72" w="105">
                    <a:moveTo>
                      <a:pt x="72" y="60"/>
                    </a:moveTo>
                    <a:lnTo>
                      <a:pt x="72" y="60"/>
                    </a:lnTo>
                    <a:lnTo>
                      <a:pt x="78" y="60"/>
                    </a:lnTo>
                    <a:lnTo>
                      <a:pt x="80" y="58"/>
                    </a:lnTo>
                    <a:lnTo>
                      <a:pt x="82" y="56"/>
                    </a:lnTo>
                    <a:lnTo>
                      <a:pt x="88" y="50"/>
                    </a:lnTo>
                    <a:lnTo>
                      <a:pt x="90" y="46"/>
                    </a:lnTo>
                    <a:lnTo>
                      <a:pt x="90" y="38"/>
                    </a:lnTo>
                    <a:lnTo>
                      <a:pt x="90" y="30"/>
                    </a:lnTo>
                    <a:lnTo>
                      <a:pt x="92" y="24"/>
                    </a:lnTo>
                    <a:lnTo>
                      <a:pt x="100" y="22"/>
                    </a:lnTo>
                    <a:lnTo>
                      <a:pt x="104" y="18"/>
                    </a:lnTo>
                    <a:lnTo>
                      <a:pt x="106" y="4"/>
                    </a:lnTo>
                    <a:lnTo>
                      <a:pt x="104" y="4"/>
                    </a:lnTo>
                    <a:lnTo>
                      <a:pt x="98" y="2"/>
                    </a:lnTo>
                    <a:lnTo>
                      <a:pt x="92" y="0"/>
                    </a:lnTo>
                    <a:lnTo>
                      <a:pt x="88" y="2"/>
                    </a:lnTo>
                    <a:lnTo>
                      <a:pt x="80" y="2"/>
                    </a:lnTo>
                    <a:lnTo>
                      <a:pt x="74" y="2"/>
                    </a:lnTo>
                    <a:lnTo>
                      <a:pt x="70" y="4"/>
                    </a:lnTo>
                    <a:lnTo>
                      <a:pt x="68" y="6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52" y="6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16" y="10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6" y="32"/>
                    </a:lnTo>
                    <a:lnTo>
                      <a:pt x="6" y="36"/>
                    </a:lnTo>
                    <a:lnTo>
                      <a:pt x="4" y="38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4" y="48"/>
                    </a:lnTo>
                    <a:lnTo>
                      <a:pt x="16" y="54"/>
                    </a:lnTo>
                    <a:lnTo>
                      <a:pt x="24" y="60"/>
                    </a:lnTo>
                    <a:lnTo>
                      <a:pt x="36" y="68"/>
                    </a:lnTo>
                    <a:lnTo>
                      <a:pt x="42" y="72"/>
                    </a:lnTo>
                    <a:lnTo>
                      <a:pt x="46" y="68"/>
                    </a:lnTo>
                    <a:lnTo>
                      <a:pt x="50" y="68"/>
                    </a:lnTo>
                    <a:lnTo>
                      <a:pt x="52" y="66"/>
                    </a:lnTo>
                    <a:lnTo>
                      <a:pt x="54" y="64"/>
                    </a:lnTo>
                    <a:lnTo>
                      <a:pt x="60" y="60"/>
                    </a:lnTo>
                    <a:lnTo>
                      <a:pt x="64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6" name="Freeform 1662"/>
              <p:cNvSpPr/>
              <p:nvPr/>
            </p:nvSpPr>
            <p:spPr bwMode="auto">
              <a:xfrm>
                <a:off x="276225" y="4079875"/>
                <a:ext cx="63500" cy="53975"/>
              </a:xfrm>
              <a:custGeom>
                <a:gdLst>
                  <a:gd fmla="*/ 2 w 40" name="T0"/>
                  <a:gd fmla="*/ 10 h 34" name="T1"/>
                  <a:gd fmla="*/ 2 w 40" name="T2"/>
                  <a:gd fmla="*/ 16 h 34" name="T3"/>
                  <a:gd fmla="*/ 8 w 40" name="T4"/>
                  <a:gd fmla="*/ 18 h 34" name="T5"/>
                  <a:gd fmla="*/ 12 w 40" name="T6"/>
                  <a:gd fmla="*/ 18 h 34" name="T7"/>
                  <a:gd fmla="*/ 16 w 40" name="T8"/>
                  <a:gd fmla="*/ 26 h 34" name="T9"/>
                  <a:gd fmla="*/ 16 w 40" name="T10"/>
                  <a:gd fmla="*/ 32 h 34" name="T11"/>
                  <a:gd fmla="*/ 20 w 40" name="T12"/>
                  <a:gd fmla="*/ 32 h 34" name="T13"/>
                  <a:gd fmla="*/ 22 w 40" name="T14"/>
                  <a:gd fmla="*/ 32 h 34" name="T15"/>
                  <a:gd fmla="*/ 22 w 40" name="T16"/>
                  <a:gd fmla="*/ 34 h 34" name="T17"/>
                  <a:gd fmla="*/ 26 w 40" name="T18"/>
                  <a:gd fmla="*/ 32 h 34" name="T19"/>
                  <a:gd fmla="*/ 26 w 40" name="T20"/>
                  <a:gd fmla="*/ 26 h 34" name="T21"/>
                  <a:gd fmla="*/ 30 w 40" name="T22"/>
                  <a:gd fmla="*/ 26 h 34" name="T23"/>
                  <a:gd fmla="*/ 36 w 40" name="T24"/>
                  <a:gd fmla="*/ 24 h 34" name="T25"/>
                  <a:gd fmla="*/ 38 w 40" name="T26"/>
                  <a:gd fmla="*/ 22 h 34" name="T27"/>
                  <a:gd fmla="*/ 38 w 40" name="T28"/>
                  <a:gd fmla="*/ 18 h 34" name="T29"/>
                  <a:gd fmla="*/ 38 w 40" name="T30"/>
                  <a:gd fmla="*/ 16 h 34" name="T31"/>
                  <a:gd fmla="*/ 36 w 40" name="T32"/>
                  <a:gd fmla="*/ 10 h 34" name="T33"/>
                  <a:gd fmla="*/ 40 w 40" name="T34"/>
                  <a:gd fmla="*/ 10 h 34" name="T35"/>
                  <a:gd fmla="*/ 40 w 40" name="T36"/>
                  <a:gd fmla="*/ 8 h 34" name="T37"/>
                  <a:gd fmla="*/ 40 w 40" name="T38"/>
                  <a:gd fmla="*/ 6 h 34" name="T39"/>
                  <a:gd fmla="*/ 40 w 40" name="T40"/>
                  <a:gd fmla="*/ 0 h 34" name="T41"/>
                  <a:gd fmla="*/ 18 w 40" name="T42"/>
                  <a:gd fmla="*/ 0 h 34" name="T43"/>
                  <a:gd fmla="*/ 10 w 40" name="T44"/>
                  <a:gd fmla="*/ 6 h 34" name="T45"/>
                  <a:gd fmla="*/ 0 w 40" name="T46"/>
                  <a:gd fmla="*/ 8 h 34" name="T47"/>
                  <a:gd fmla="*/ 2 w 40" name="T48"/>
                  <a:gd fmla="*/ 10 h 34" name="T49"/>
                  <a:gd fmla="*/ 2 w 40" name="T50"/>
                  <a:gd fmla="*/ 10 h 34" name="T51"/>
                  <a:gd fmla="*/ 2 w 40" name="T52"/>
                  <a:gd fmla="*/ 10 h 34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34" w="40">
                    <a:moveTo>
                      <a:pt x="2" y="10"/>
                    </a:moveTo>
                    <a:lnTo>
                      <a:pt x="2" y="16"/>
                    </a:lnTo>
                    <a:lnTo>
                      <a:pt x="8" y="18"/>
                    </a:lnTo>
                    <a:lnTo>
                      <a:pt x="12" y="18"/>
                    </a:lnTo>
                    <a:lnTo>
                      <a:pt x="16" y="26"/>
                    </a:lnTo>
                    <a:lnTo>
                      <a:pt x="16" y="32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26" y="32"/>
                    </a:lnTo>
                    <a:lnTo>
                      <a:pt x="26" y="26"/>
                    </a:lnTo>
                    <a:lnTo>
                      <a:pt x="30" y="26"/>
                    </a:lnTo>
                    <a:lnTo>
                      <a:pt x="36" y="24"/>
                    </a:lnTo>
                    <a:lnTo>
                      <a:pt x="38" y="22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36" y="10"/>
                    </a:lnTo>
                    <a:lnTo>
                      <a:pt x="40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0" y="0"/>
                    </a:lnTo>
                    <a:lnTo>
                      <a:pt x="18" y="0"/>
                    </a:lnTo>
                    <a:lnTo>
                      <a:pt x="1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7" name="Freeform 1663"/>
              <p:cNvSpPr/>
              <p:nvPr/>
            </p:nvSpPr>
            <p:spPr bwMode="auto">
              <a:xfrm>
                <a:off x="311150" y="4079875"/>
                <a:ext cx="177800" cy="155575"/>
              </a:xfrm>
              <a:custGeom>
                <a:gdLst>
                  <a:gd fmla="*/ 24 w 112" name="T0"/>
                  <a:gd fmla="*/ 70 h 98" name="T1"/>
                  <a:gd fmla="*/ 32 w 112" name="T2"/>
                  <a:gd fmla="*/ 64 h 98" name="T3"/>
                  <a:gd fmla="*/ 34 w 112" name="T4"/>
                  <a:gd fmla="*/ 56 h 98" name="T5"/>
                  <a:gd fmla="*/ 40 w 112" name="T6"/>
                  <a:gd fmla="*/ 46 h 98" name="T7"/>
                  <a:gd fmla="*/ 52 w 112" name="T8"/>
                  <a:gd fmla="*/ 50 h 98" name="T9"/>
                  <a:gd fmla="*/ 60 w 112" name="T10"/>
                  <a:gd fmla="*/ 52 h 98" name="T11"/>
                  <a:gd fmla="*/ 60 w 112" name="T12"/>
                  <a:gd fmla="*/ 60 h 98" name="T13"/>
                  <a:gd fmla="*/ 66 w 112" name="T14"/>
                  <a:gd fmla="*/ 64 h 98" name="T15"/>
                  <a:gd fmla="*/ 68 w 112" name="T16"/>
                  <a:gd fmla="*/ 74 h 98" name="T17"/>
                  <a:gd fmla="*/ 72 w 112" name="T18"/>
                  <a:gd fmla="*/ 78 h 98" name="T19"/>
                  <a:gd fmla="*/ 78 w 112" name="T20"/>
                  <a:gd fmla="*/ 78 h 98" name="T21"/>
                  <a:gd fmla="*/ 80 w 112" name="T22"/>
                  <a:gd fmla="*/ 72 h 98" name="T23"/>
                  <a:gd fmla="*/ 86 w 112" name="T24"/>
                  <a:gd fmla="*/ 86 h 98" name="T25"/>
                  <a:gd fmla="*/ 84 w 112" name="T26"/>
                  <a:gd fmla="*/ 92 h 98" name="T27"/>
                  <a:gd fmla="*/ 90 w 112" name="T28"/>
                  <a:gd fmla="*/ 88 h 98" name="T29"/>
                  <a:gd fmla="*/ 96 w 112" name="T30"/>
                  <a:gd fmla="*/ 88 h 98" name="T31"/>
                  <a:gd fmla="*/ 102 w 112" name="T32"/>
                  <a:gd fmla="*/ 86 h 98" name="T33"/>
                  <a:gd fmla="*/ 104 w 112" name="T34"/>
                  <a:gd fmla="*/ 80 h 98" name="T35"/>
                  <a:gd fmla="*/ 108 w 112" name="T36"/>
                  <a:gd fmla="*/ 74 h 98" name="T37"/>
                  <a:gd fmla="*/ 108 w 112" name="T38"/>
                  <a:gd fmla="*/ 70 h 98" name="T39"/>
                  <a:gd fmla="*/ 106 w 112" name="T40"/>
                  <a:gd fmla="*/ 62 h 98" name="T41"/>
                  <a:gd fmla="*/ 112 w 112" name="T42"/>
                  <a:gd fmla="*/ 56 h 98" name="T43"/>
                  <a:gd fmla="*/ 106 w 112" name="T44"/>
                  <a:gd fmla="*/ 56 h 98" name="T45"/>
                  <a:gd fmla="*/ 98 w 112" name="T46"/>
                  <a:gd fmla="*/ 46 h 98" name="T47"/>
                  <a:gd fmla="*/ 94 w 112" name="T48"/>
                  <a:gd fmla="*/ 46 h 98" name="T49"/>
                  <a:gd fmla="*/ 88 w 112" name="T50"/>
                  <a:gd fmla="*/ 44 h 98" name="T51"/>
                  <a:gd fmla="*/ 84 w 112" name="T52"/>
                  <a:gd fmla="*/ 42 h 98" name="T53"/>
                  <a:gd fmla="*/ 90 w 112" name="T54"/>
                  <a:gd fmla="*/ 36 h 98" name="T55"/>
                  <a:gd fmla="*/ 88 w 112" name="T56"/>
                  <a:gd fmla="*/ 28 h 98" name="T57"/>
                  <a:gd fmla="*/ 84 w 112" name="T58"/>
                  <a:gd fmla="*/ 24 h 98" name="T59"/>
                  <a:gd fmla="*/ 86 w 112" name="T60"/>
                  <a:gd fmla="*/ 16 h 98" name="T61"/>
                  <a:gd fmla="*/ 78 w 112" name="T62"/>
                  <a:gd fmla="*/ 8 h 98" name="T63"/>
                  <a:gd fmla="*/ 72 w 112" name="T64"/>
                  <a:gd fmla="*/ 8 h 98" name="T65"/>
                  <a:gd fmla="*/ 70 w 112" name="T66"/>
                  <a:gd fmla="*/ 8 h 98" name="T67"/>
                  <a:gd fmla="*/ 66 w 112" name="T68"/>
                  <a:gd fmla="*/ 8 h 98" name="T69"/>
                  <a:gd fmla="*/ 58 w 112" name="T70"/>
                  <a:gd fmla="*/ 8 h 98" name="T71"/>
                  <a:gd fmla="*/ 52 w 112" name="T72"/>
                  <a:gd fmla="*/ 8 h 98" name="T73"/>
                  <a:gd fmla="*/ 44 w 112" name="T74"/>
                  <a:gd fmla="*/ 6 h 98" name="T75"/>
                  <a:gd fmla="*/ 34 w 112" name="T76"/>
                  <a:gd fmla="*/ 2 h 98" name="T77"/>
                  <a:gd fmla="*/ 24 w 112" name="T78"/>
                  <a:gd fmla="*/ 2 h 98" name="T79"/>
                  <a:gd fmla="*/ 18 w 112" name="T80"/>
                  <a:gd fmla="*/ 6 h 98" name="T81"/>
                  <a:gd fmla="*/ 18 w 112" name="T82"/>
                  <a:gd fmla="*/ 10 h 98" name="T83"/>
                  <a:gd fmla="*/ 16 w 112" name="T84"/>
                  <a:gd fmla="*/ 16 h 98" name="T85"/>
                  <a:gd fmla="*/ 16 w 112" name="T86"/>
                  <a:gd fmla="*/ 20 h 98" name="T87"/>
                  <a:gd fmla="*/ 8 w 112" name="T88"/>
                  <a:gd fmla="*/ 26 h 98" name="T89"/>
                  <a:gd fmla="*/ 4 w 112" name="T90"/>
                  <a:gd fmla="*/ 28 h 98" name="T91"/>
                  <a:gd fmla="*/ 8 w 112" name="T92"/>
                  <a:gd fmla="*/ 52 h 98" name="T93"/>
                  <a:gd fmla="*/ 14 w 112" name="T94"/>
                  <a:gd fmla="*/ 54 h 98" name="T95"/>
                  <a:gd fmla="*/ 18 w 112" name="T96"/>
                  <a:gd fmla="*/ 68 h 98" name="T97"/>
                  <a:gd fmla="*/ 24 w 112" name="T98"/>
                  <a:gd fmla="*/ 70 h 98" name="T99"/>
                  <a:gd fmla="*/ 24 w 112" name="T100"/>
                  <a:gd fmla="*/ 70 h 98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98" w="112">
                    <a:moveTo>
                      <a:pt x="24" y="70"/>
                    </a:moveTo>
                    <a:lnTo>
                      <a:pt x="24" y="70"/>
                    </a:lnTo>
                    <a:lnTo>
                      <a:pt x="30" y="68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4" y="56"/>
                    </a:lnTo>
                    <a:lnTo>
                      <a:pt x="36" y="50"/>
                    </a:lnTo>
                    <a:lnTo>
                      <a:pt x="40" y="46"/>
                    </a:lnTo>
                    <a:lnTo>
                      <a:pt x="48" y="50"/>
                    </a:lnTo>
                    <a:lnTo>
                      <a:pt x="52" y="50"/>
                    </a:lnTo>
                    <a:lnTo>
                      <a:pt x="54" y="50"/>
                    </a:lnTo>
                    <a:lnTo>
                      <a:pt x="60" y="52"/>
                    </a:lnTo>
                    <a:lnTo>
                      <a:pt x="60" y="56"/>
                    </a:lnTo>
                    <a:lnTo>
                      <a:pt x="60" y="60"/>
                    </a:lnTo>
                    <a:lnTo>
                      <a:pt x="62" y="60"/>
                    </a:lnTo>
                    <a:lnTo>
                      <a:pt x="66" y="64"/>
                    </a:lnTo>
                    <a:lnTo>
                      <a:pt x="68" y="70"/>
                    </a:lnTo>
                    <a:lnTo>
                      <a:pt x="68" y="74"/>
                    </a:lnTo>
                    <a:lnTo>
                      <a:pt x="66" y="80"/>
                    </a:lnTo>
                    <a:lnTo>
                      <a:pt x="72" y="78"/>
                    </a:lnTo>
                    <a:lnTo>
                      <a:pt x="76" y="78"/>
                    </a:lnTo>
                    <a:lnTo>
                      <a:pt x="78" y="78"/>
                    </a:lnTo>
                    <a:lnTo>
                      <a:pt x="80" y="74"/>
                    </a:lnTo>
                    <a:lnTo>
                      <a:pt x="80" y="72"/>
                    </a:lnTo>
                    <a:lnTo>
                      <a:pt x="86" y="82"/>
                    </a:lnTo>
                    <a:lnTo>
                      <a:pt x="86" y="86"/>
                    </a:lnTo>
                    <a:lnTo>
                      <a:pt x="86" y="90"/>
                    </a:lnTo>
                    <a:lnTo>
                      <a:pt x="84" y="92"/>
                    </a:lnTo>
                    <a:lnTo>
                      <a:pt x="86" y="98"/>
                    </a:lnTo>
                    <a:lnTo>
                      <a:pt x="90" y="88"/>
                    </a:lnTo>
                    <a:lnTo>
                      <a:pt x="94" y="88"/>
                    </a:lnTo>
                    <a:lnTo>
                      <a:pt x="96" y="88"/>
                    </a:lnTo>
                    <a:lnTo>
                      <a:pt x="98" y="90"/>
                    </a:lnTo>
                    <a:lnTo>
                      <a:pt x="102" y="86"/>
                    </a:lnTo>
                    <a:lnTo>
                      <a:pt x="102" y="80"/>
                    </a:lnTo>
                    <a:lnTo>
                      <a:pt x="104" y="80"/>
                    </a:lnTo>
                    <a:lnTo>
                      <a:pt x="106" y="78"/>
                    </a:lnTo>
                    <a:lnTo>
                      <a:pt x="108" y="74"/>
                    </a:lnTo>
                    <a:lnTo>
                      <a:pt x="112" y="72"/>
                    </a:lnTo>
                    <a:lnTo>
                      <a:pt x="108" y="70"/>
                    </a:lnTo>
                    <a:lnTo>
                      <a:pt x="106" y="64"/>
                    </a:lnTo>
                    <a:lnTo>
                      <a:pt x="106" y="62"/>
                    </a:lnTo>
                    <a:lnTo>
                      <a:pt x="106" y="60"/>
                    </a:lnTo>
                    <a:lnTo>
                      <a:pt x="112" y="56"/>
                    </a:lnTo>
                    <a:lnTo>
                      <a:pt x="108" y="56"/>
                    </a:lnTo>
                    <a:lnTo>
                      <a:pt x="106" y="56"/>
                    </a:lnTo>
                    <a:lnTo>
                      <a:pt x="102" y="54"/>
                    </a:lnTo>
                    <a:lnTo>
                      <a:pt x="98" y="46"/>
                    </a:lnTo>
                    <a:lnTo>
                      <a:pt x="96" y="46"/>
                    </a:lnTo>
                    <a:lnTo>
                      <a:pt x="94" y="46"/>
                    </a:lnTo>
                    <a:lnTo>
                      <a:pt x="90" y="44"/>
                    </a:lnTo>
                    <a:lnTo>
                      <a:pt x="88" y="44"/>
                    </a:lnTo>
                    <a:lnTo>
                      <a:pt x="86" y="44"/>
                    </a:lnTo>
                    <a:lnTo>
                      <a:pt x="84" y="42"/>
                    </a:lnTo>
                    <a:lnTo>
                      <a:pt x="94" y="34"/>
                    </a:lnTo>
                    <a:lnTo>
                      <a:pt x="90" y="36"/>
                    </a:lnTo>
                    <a:lnTo>
                      <a:pt x="88" y="34"/>
                    </a:lnTo>
                    <a:lnTo>
                      <a:pt x="88" y="28"/>
                    </a:lnTo>
                    <a:lnTo>
                      <a:pt x="84" y="26"/>
                    </a:lnTo>
                    <a:lnTo>
                      <a:pt x="84" y="24"/>
                    </a:lnTo>
                    <a:lnTo>
                      <a:pt x="86" y="24"/>
                    </a:lnTo>
                    <a:lnTo>
                      <a:pt x="86" y="16"/>
                    </a:lnTo>
                    <a:lnTo>
                      <a:pt x="84" y="8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70" y="6"/>
                    </a:lnTo>
                    <a:lnTo>
                      <a:pt x="70" y="8"/>
                    </a:lnTo>
                    <a:lnTo>
                      <a:pt x="68" y="10"/>
                    </a:lnTo>
                    <a:lnTo>
                      <a:pt x="66" y="8"/>
                    </a:lnTo>
                    <a:lnTo>
                      <a:pt x="60" y="8"/>
                    </a:lnTo>
                    <a:lnTo>
                      <a:pt x="58" y="8"/>
                    </a:lnTo>
                    <a:lnTo>
                      <a:pt x="54" y="8"/>
                    </a:lnTo>
                    <a:lnTo>
                      <a:pt x="52" y="8"/>
                    </a:lnTo>
                    <a:lnTo>
                      <a:pt x="52" y="2"/>
                    </a:lnTo>
                    <a:lnTo>
                      <a:pt x="44" y="6"/>
                    </a:lnTo>
                    <a:lnTo>
                      <a:pt x="36" y="6"/>
                    </a:lnTo>
                    <a:lnTo>
                      <a:pt x="34" y="2"/>
                    </a:lnTo>
                    <a:lnTo>
                      <a:pt x="30" y="2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6" y="16"/>
                    </a:lnTo>
                    <a:lnTo>
                      <a:pt x="16" y="18"/>
                    </a:lnTo>
                    <a:lnTo>
                      <a:pt x="16" y="20"/>
                    </a:lnTo>
                    <a:lnTo>
                      <a:pt x="14" y="24"/>
                    </a:lnTo>
                    <a:lnTo>
                      <a:pt x="8" y="26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0" y="30"/>
                    </a:lnTo>
                    <a:lnTo>
                      <a:pt x="8" y="52"/>
                    </a:lnTo>
                    <a:lnTo>
                      <a:pt x="16" y="52"/>
                    </a:lnTo>
                    <a:lnTo>
                      <a:pt x="14" y="54"/>
                    </a:lnTo>
                    <a:lnTo>
                      <a:pt x="14" y="62"/>
                    </a:lnTo>
                    <a:lnTo>
                      <a:pt x="18" y="68"/>
                    </a:lnTo>
                    <a:lnTo>
                      <a:pt x="22" y="70"/>
                    </a:lnTo>
                    <a:lnTo>
                      <a:pt x="24" y="70"/>
                    </a:lnTo>
                    <a:lnTo>
                      <a:pt x="24" y="70"/>
                    </a:lnTo>
                    <a:lnTo>
                      <a:pt x="24" y="7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8" name="Freeform 1664"/>
              <p:cNvSpPr>
                <a:spLocks noEditPoints="1"/>
              </p:cNvSpPr>
              <p:nvPr/>
            </p:nvSpPr>
            <p:spPr bwMode="auto">
              <a:xfrm>
                <a:off x="1117600" y="3209925"/>
                <a:ext cx="174625" cy="222250"/>
              </a:xfrm>
              <a:custGeom>
                <a:gdLst>
                  <a:gd fmla="*/ 16 w 110" name="T0"/>
                  <a:gd fmla="*/ 56 h 140" name="T1"/>
                  <a:gd fmla="*/ 20 w 110" name="T2"/>
                  <a:gd fmla="*/ 60 h 140" name="T3"/>
                  <a:gd fmla="*/ 18 w 110" name="T4"/>
                  <a:gd fmla="*/ 74 h 140" name="T5"/>
                  <a:gd fmla="*/ 30 w 110" name="T6"/>
                  <a:gd fmla="*/ 70 h 140" name="T7"/>
                  <a:gd fmla="*/ 34 w 110" name="T8"/>
                  <a:gd fmla="*/ 78 h 140" name="T9"/>
                  <a:gd fmla="*/ 28 w 110" name="T10"/>
                  <a:gd fmla="*/ 96 h 140" name="T11"/>
                  <a:gd fmla="*/ 44 w 110" name="T12"/>
                  <a:gd fmla="*/ 90 h 140" name="T13"/>
                  <a:gd fmla="*/ 52 w 110" name="T14"/>
                  <a:gd fmla="*/ 82 h 140" name="T15"/>
                  <a:gd fmla="*/ 54 w 110" name="T16"/>
                  <a:gd fmla="*/ 80 h 140" name="T17"/>
                  <a:gd fmla="*/ 64 w 110" name="T18"/>
                  <a:gd fmla="*/ 74 h 140" name="T19"/>
                  <a:gd fmla="*/ 70 w 110" name="T20"/>
                  <a:gd fmla="*/ 72 h 140" name="T21"/>
                  <a:gd fmla="*/ 72 w 110" name="T22"/>
                  <a:gd fmla="*/ 78 h 140" name="T23"/>
                  <a:gd fmla="*/ 66 w 110" name="T24"/>
                  <a:gd fmla="*/ 66 h 140" name="T25"/>
                  <a:gd fmla="*/ 54 w 110" name="T26"/>
                  <a:gd fmla="*/ 56 h 140" name="T27"/>
                  <a:gd fmla="*/ 48 w 110" name="T28"/>
                  <a:gd fmla="*/ 56 h 140" name="T29"/>
                  <a:gd fmla="*/ 52 w 110" name="T30"/>
                  <a:gd fmla="*/ 48 h 140" name="T31"/>
                  <a:gd fmla="*/ 40 w 110" name="T32"/>
                  <a:gd fmla="*/ 30 h 140" name="T33"/>
                  <a:gd fmla="*/ 48 w 110" name="T34"/>
                  <a:gd fmla="*/ 26 h 140" name="T35"/>
                  <a:gd fmla="*/ 54 w 110" name="T36"/>
                  <a:gd fmla="*/ 30 h 140" name="T37"/>
                  <a:gd fmla="*/ 66 w 110" name="T38"/>
                  <a:gd fmla="*/ 28 h 140" name="T39"/>
                  <a:gd fmla="*/ 76 w 110" name="T40"/>
                  <a:gd fmla="*/ 16 h 140" name="T41"/>
                  <a:gd fmla="*/ 98 w 110" name="T42"/>
                  <a:gd fmla="*/ 18 h 140" name="T43"/>
                  <a:gd fmla="*/ 106 w 110" name="T44"/>
                  <a:gd fmla="*/ 10 h 140" name="T45"/>
                  <a:gd fmla="*/ 110 w 110" name="T46"/>
                  <a:gd fmla="*/ 6 h 140" name="T47"/>
                  <a:gd fmla="*/ 100 w 110" name="T48"/>
                  <a:gd fmla="*/ 0 h 140" name="T49"/>
                  <a:gd fmla="*/ 100 w 110" name="T50"/>
                  <a:gd fmla="*/ 6 h 140" name="T51"/>
                  <a:gd fmla="*/ 88 w 110" name="T52"/>
                  <a:gd fmla="*/ 8 h 140" name="T53"/>
                  <a:gd fmla="*/ 82 w 110" name="T54"/>
                  <a:gd fmla="*/ 0 h 140" name="T55"/>
                  <a:gd fmla="*/ 70 w 110" name="T56"/>
                  <a:gd fmla="*/ 8 h 140" name="T57"/>
                  <a:gd fmla="*/ 54 w 110" name="T58"/>
                  <a:gd fmla="*/ 8 h 140" name="T59"/>
                  <a:gd fmla="*/ 52 w 110" name="T60"/>
                  <a:gd fmla="*/ 12 h 140" name="T61"/>
                  <a:gd fmla="*/ 44 w 110" name="T62"/>
                  <a:gd fmla="*/ 12 h 140" name="T63"/>
                  <a:gd fmla="*/ 38 w 110" name="T64"/>
                  <a:gd fmla="*/ 18 h 140" name="T65"/>
                  <a:gd fmla="*/ 18 w 110" name="T66"/>
                  <a:gd fmla="*/ 26 h 140" name="T67"/>
                  <a:gd fmla="*/ 12 w 110" name="T68"/>
                  <a:gd fmla="*/ 38 h 140" name="T69"/>
                  <a:gd fmla="*/ 10 w 110" name="T70"/>
                  <a:gd fmla="*/ 44 h 140" name="T71"/>
                  <a:gd fmla="*/ 4 w 110" name="T72"/>
                  <a:gd fmla="*/ 44 h 140" name="T73"/>
                  <a:gd fmla="*/ 56 w 110" name="T74"/>
                  <a:gd fmla="*/ 66 h 140" name="T75"/>
                  <a:gd fmla="*/ 52 w 110" name="T76"/>
                  <a:gd fmla="*/ 64 h 140" name="T77"/>
                  <a:gd fmla="*/ 52 w 110" name="T78"/>
                  <a:gd fmla="*/ 62 h 140" name="T79"/>
                  <a:gd fmla="*/ 46 w 110" name="T80"/>
                  <a:gd fmla="*/ 62 h 140" name="T81"/>
                  <a:gd fmla="*/ 48 w 110" name="T82"/>
                  <a:gd fmla="*/ 60 h 140" name="T83"/>
                  <a:gd fmla="*/ 2 w 110" name="T84"/>
                  <a:gd fmla="*/ 46 h 140" name="T85"/>
                  <a:gd fmla="*/ 0 w 110" name="T86"/>
                  <a:gd fmla="*/ 42 h 140" name="T87"/>
                  <a:gd fmla="*/ 54 w 110" name="T88"/>
                  <a:gd fmla="*/ 132 h 140" name="T89"/>
                  <a:gd fmla="*/ 90 w 110" name="T90"/>
                  <a:gd fmla="*/ 128 h 140" name="T91"/>
                  <a:gd fmla="*/ 56 w 110" name="T92"/>
                  <a:gd fmla="*/ 126 h 140" name="T93"/>
                  <a:gd fmla="*/ 8 w 110" name="T94"/>
                  <a:gd fmla="*/ 74 h 140" name="T95"/>
                  <a:gd fmla="*/ 8 w 110" name="T96"/>
                  <a:gd fmla="*/ 74 h 140" name="T97"/>
                  <a:gd fmla="*/ 90 w 110" name="T98"/>
                  <a:gd fmla="*/ 70 h 140" name="T99"/>
                  <a:gd fmla="*/ 90 w 110" name="T100"/>
                  <a:gd fmla="*/ 70 h 140" name="T101"/>
                  <a:gd fmla="*/ 90 w 110" name="T102"/>
                  <a:gd fmla="*/ 52 h 140" name="T103"/>
                  <a:gd fmla="*/ 100 w 110" name="T104"/>
                  <a:gd fmla="*/ 60 h 140" name="T105"/>
                  <a:gd fmla="*/ 90 w 110" name="T106"/>
                  <a:gd fmla="*/ 52 h 140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140" w="110">
                    <a:moveTo>
                      <a:pt x="4" y="44"/>
                    </a:moveTo>
                    <a:lnTo>
                      <a:pt x="4" y="44"/>
                    </a:lnTo>
                    <a:lnTo>
                      <a:pt x="16" y="56"/>
                    </a:lnTo>
                    <a:lnTo>
                      <a:pt x="16" y="60"/>
                    </a:lnTo>
                    <a:lnTo>
                      <a:pt x="18" y="56"/>
                    </a:lnTo>
                    <a:lnTo>
                      <a:pt x="20" y="60"/>
                    </a:lnTo>
                    <a:lnTo>
                      <a:pt x="20" y="62"/>
                    </a:lnTo>
                    <a:lnTo>
                      <a:pt x="18" y="60"/>
                    </a:lnTo>
                    <a:lnTo>
                      <a:pt x="18" y="74"/>
                    </a:lnTo>
                    <a:lnTo>
                      <a:pt x="20" y="72"/>
                    </a:lnTo>
                    <a:lnTo>
                      <a:pt x="22" y="70"/>
                    </a:lnTo>
                    <a:lnTo>
                      <a:pt x="30" y="70"/>
                    </a:lnTo>
                    <a:lnTo>
                      <a:pt x="36" y="72"/>
                    </a:lnTo>
                    <a:lnTo>
                      <a:pt x="46" y="78"/>
                    </a:lnTo>
                    <a:lnTo>
                      <a:pt x="34" y="78"/>
                    </a:lnTo>
                    <a:lnTo>
                      <a:pt x="22" y="78"/>
                    </a:lnTo>
                    <a:lnTo>
                      <a:pt x="26" y="88"/>
                    </a:lnTo>
                    <a:lnTo>
                      <a:pt x="28" y="96"/>
                    </a:lnTo>
                    <a:lnTo>
                      <a:pt x="46" y="96"/>
                    </a:lnTo>
                    <a:lnTo>
                      <a:pt x="44" y="92"/>
                    </a:lnTo>
                    <a:lnTo>
                      <a:pt x="44" y="90"/>
                    </a:lnTo>
                    <a:lnTo>
                      <a:pt x="48" y="90"/>
                    </a:lnTo>
                    <a:lnTo>
                      <a:pt x="54" y="90"/>
                    </a:lnTo>
                    <a:lnTo>
                      <a:pt x="52" y="82"/>
                    </a:lnTo>
                    <a:lnTo>
                      <a:pt x="48" y="82"/>
                    </a:lnTo>
                    <a:lnTo>
                      <a:pt x="52" y="80"/>
                    </a:lnTo>
                    <a:lnTo>
                      <a:pt x="54" y="80"/>
                    </a:lnTo>
                    <a:lnTo>
                      <a:pt x="56" y="80"/>
                    </a:lnTo>
                    <a:lnTo>
                      <a:pt x="64" y="82"/>
                    </a:lnTo>
                    <a:lnTo>
                      <a:pt x="64" y="74"/>
                    </a:lnTo>
                    <a:lnTo>
                      <a:pt x="58" y="72"/>
                    </a:lnTo>
                    <a:lnTo>
                      <a:pt x="64" y="72"/>
                    </a:lnTo>
                    <a:lnTo>
                      <a:pt x="70" y="72"/>
                    </a:lnTo>
                    <a:lnTo>
                      <a:pt x="72" y="78"/>
                    </a:lnTo>
                    <a:lnTo>
                      <a:pt x="72" y="80"/>
                    </a:lnTo>
                    <a:lnTo>
                      <a:pt x="72" y="78"/>
                    </a:lnTo>
                    <a:lnTo>
                      <a:pt x="72" y="72"/>
                    </a:lnTo>
                    <a:lnTo>
                      <a:pt x="70" y="66"/>
                    </a:lnTo>
                    <a:lnTo>
                      <a:pt x="66" y="66"/>
                    </a:lnTo>
                    <a:lnTo>
                      <a:pt x="62" y="64"/>
                    </a:lnTo>
                    <a:lnTo>
                      <a:pt x="58" y="60"/>
                    </a:lnTo>
                    <a:lnTo>
                      <a:pt x="54" y="56"/>
                    </a:lnTo>
                    <a:lnTo>
                      <a:pt x="52" y="56"/>
                    </a:lnTo>
                    <a:lnTo>
                      <a:pt x="48" y="60"/>
                    </a:lnTo>
                    <a:lnTo>
                      <a:pt x="48" y="56"/>
                    </a:lnTo>
                    <a:lnTo>
                      <a:pt x="46" y="54"/>
                    </a:lnTo>
                    <a:lnTo>
                      <a:pt x="46" y="48"/>
                    </a:lnTo>
                    <a:lnTo>
                      <a:pt x="52" y="48"/>
                    </a:lnTo>
                    <a:lnTo>
                      <a:pt x="52" y="46"/>
                    </a:lnTo>
                    <a:lnTo>
                      <a:pt x="44" y="36"/>
                    </a:lnTo>
                    <a:lnTo>
                      <a:pt x="40" y="30"/>
                    </a:lnTo>
                    <a:lnTo>
                      <a:pt x="46" y="24"/>
                    </a:lnTo>
                    <a:lnTo>
                      <a:pt x="48" y="20"/>
                    </a:lnTo>
                    <a:lnTo>
                      <a:pt x="48" y="26"/>
                    </a:lnTo>
                    <a:lnTo>
                      <a:pt x="52" y="28"/>
                    </a:lnTo>
                    <a:lnTo>
                      <a:pt x="52" y="34"/>
                    </a:lnTo>
                    <a:lnTo>
                      <a:pt x="54" y="30"/>
                    </a:lnTo>
                    <a:lnTo>
                      <a:pt x="54" y="28"/>
                    </a:lnTo>
                    <a:lnTo>
                      <a:pt x="62" y="28"/>
                    </a:lnTo>
                    <a:lnTo>
                      <a:pt x="66" y="28"/>
                    </a:lnTo>
                    <a:lnTo>
                      <a:pt x="64" y="24"/>
                    </a:lnTo>
                    <a:lnTo>
                      <a:pt x="58" y="16"/>
                    </a:lnTo>
                    <a:lnTo>
                      <a:pt x="76" y="16"/>
                    </a:lnTo>
                    <a:lnTo>
                      <a:pt x="92" y="16"/>
                    </a:lnTo>
                    <a:lnTo>
                      <a:pt x="94" y="24"/>
                    </a:lnTo>
                    <a:lnTo>
                      <a:pt x="98" y="18"/>
                    </a:lnTo>
                    <a:lnTo>
                      <a:pt x="100" y="10"/>
                    </a:lnTo>
                    <a:lnTo>
                      <a:pt x="102" y="10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10" y="8"/>
                    </a:lnTo>
                    <a:lnTo>
                      <a:pt x="110" y="6"/>
                    </a:lnTo>
                    <a:lnTo>
                      <a:pt x="110" y="2"/>
                    </a:lnTo>
                    <a:lnTo>
                      <a:pt x="106" y="0"/>
                    </a:lnTo>
                    <a:lnTo>
                      <a:pt x="100" y="0"/>
                    </a:lnTo>
                    <a:lnTo>
                      <a:pt x="98" y="0"/>
                    </a:lnTo>
                    <a:lnTo>
                      <a:pt x="100" y="2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4" y="6"/>
                    </a:lnTo>
                    <a:lnTo>
                      <a:pt x="88" y="8"/>
                    </a:lnTo>
                    <a:lnTo>
                      <a:pt x="88" y="6"/>
                    </a:lnTo>
                    <a:lnTo>
                      <a:pt x="84" y="2"/>
                    </a:lnTo>
                    <a:lnTo>
                      <a:pt x="8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0" y="8"/>
                    </a:lnTo>
                    <a:lnTo>
                      <a:pt x="64" y="8"/>
                    </a:lnTo>
                    <a:lnTo>
                      <a:pt x="56" y="6"/>
                    </a:lnTo>
                    <a:lnTo>
                      <a:pt x="54" y="8"/>
                    </a:lnTo>
                    <a:lnTo>
                      <a:pt x="54" y="10"/>
                    </a:lnTo>
                    <a:lnTo>
                      <a:pt x="54" y="12"/>
                    </a:lnTo>
                    <a:lnTo>
                      <a:pt x="52" y="12"/>
                    </a:lnTo>
                    <a:lnTo>
                      <a:pt x="48" y="12"/>
                    </a:lnTo>
                    <a:lnTo>
                      <a:pt x="46" y="12"/>
                    </a:lnTo>
                    <a:lnTo>
                      <a:pt x="44" y="12"/>
                    </a:lnTo>
                    <a:lnTo>
                      <a:pt x="40" y="16"/>
                    </a:lnTo>
                    <a:lnTo>
                      <a:pt x="40" y="18"/>
                    </a:lnTo>
                    <a:lnTo>
                      <a:pt x="38" y="18"/>
                    </a:lnTo>
                    <a:lnTo>
                      <a:pt x="36" y="20"/>
                    </a:lnTo>
                    <a:lnTo>
                      <a:pt x="34" y="24"/>
                    </a:lnTo>
                    <a:lnTo>
                      <a:pt x="18" y="26"/>
                    </a:lnTo>
                    <a:lnTo>
                      <a:pt x="20" y="30"/>
                    </a:lnTo>
                    <a:lnTo>
                      <a:pt x="16" y="38"/>
                    </a:lnTo>
                    <a:lnTo>
                      <a:pt x="12" y="38"/>
                    </a:lnTo>
                    <a:lnTo>
                      <a:pt x="12" y="42"/>
                    </a:lnTo>
                    <a:lnTo>
                      <a:pt x="12" y="44"/>
                    </a:lnTo>
                    <a:lnTo>
                      <a:pt x="10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close/>
                    <a:moveTo>
                      <a:pt x="52" y="62"/>
                    </a:moveTo>
                    <a:lnTo>
                      <a:pt x="52" y="62"/>
                    </a:lnTo>
                    <a:lnTo>
                      <a:pt x="56" y="66"/>
                    </a:lnTo>
                    <a:lnTo>
                      <a:pt x="56" y="70"/>
                    </a:lnTo>
                    <a:lnTo>
                      <a:pt x="52" y="70"/>
                    </a:lnTo>
                    <a:lnTo>
                      <a:pt x="52" y="64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62"/>
                    </a:lnTo>
                    <a:close/>
                    <a:moveTo>
                      <a:pt x="48" y="60"/>
                    </a:moveTo>
                    <a:lnTo>
                      <a:pt x="48" y="60"/>
                    </a:lnTo>
                    <a:lnTo>
                      <a:pt x="46" y="62"/>
                    </a:lnTo>
                    <a:lnTo>
                      <a:pt x="46" y="60"/>
                    </a:lnTo>
                    <a:lnTo>
                      <a:pt x="48" y="60"/>
                    </a:lnTo>
                    <a:lnTo>
                      <a:pt x="48" y="60"/>
                    </a:lnTo>
                    <a:lnTo>
                      <a:pt x="48" y="60"/>
                    </a:lnTo>
                    <a:close/>
                    <a:moveTo>
                      <a:pt x="0" y="42"/>
                    </a:moveTo>
                    <a:lnTo>
                      <a:pt x="2" y="46"/>
                    </a:lnTo>
                    <a:lnTo>
                      <a:pt x="2" y="4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  <a:moveTo>
                      <a:pt x="56" y="126"/>
                    </a:moveTo>
                    <a:lnTo>
                      <a:pt x="54" y="132"/>
                    </a:lnTo>
                    <a:lnTo>
                      <a:pt x="72" y="136"/>
                    </a:lnTo>
                    <a:lnTo>
                      <a:pt x="92" y="140"/>
                    </a:lnTo>
                    <a:lnTo>
                      <a:pt x="90" y="128"/>
                    </a:lnTo>
                    <a:lnTo>
                      <a:pt x="74" y="128"/>
                    </a:lnTo>
                    <a:lnTo>
                      <a:pt x="56" y="126"/>
                    </a:lnTo>
                    <a:lnTo>
                      <a:pt x="56" y="126"/>
                    </a:lnTo>
                    <a:lnTo>
                      <a:pt x="56" y="126"/>
                    </a:lnTo>
                    <a:close/>
                    <a:moveTo>
                      <a:pt x="8" y="74"/>
                    </a:moveTo>
                    <a:lnTo>
                      <a:pt x="8" y="74"/>
                    </a:lnTo>
                    <a:lnTo>
                      <a:pt x="16" y="78"/>
                    </a:lnTo>
                    <a:lnTo>
                      <a:pt x="16" y="74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8" y="74"/>
                    </a:lnTo>
                    <a:close/>
                    <a:moveTo>
                      <a:pt x="90" y="70"/>
                    </a:moveTo>
                    <a:lnTo>
                      <a:pt x="92" y="74"/>
                    </a:lnTo>
                    <a:lnTo>
                      <a:pt x="92" y="70"/>
                    </a:lnTo>
                    <a:lnTo>
                      <a:pt x="90" y="70"/>
                    </a:lnTo>
                    <a:lnTo>
                      <a:pt x="90" y="70"/>
                    </a:lnTo>
                    <a:lnTo>
                      <a:pt x="90" y="70"/>
                    </a:lnTo>
                    <a:close/>
                    <a:moveTo>
                      <a:pt x="90" y="52"/>
                    </a:moveTo>
                    <a:lnTo>
                      <a:pt x="90" y="52"/>
                    </a:lnTo>
                    <a:lnTo>
                      <a:pt x="94" y="60"/>
                    </a:lnTo>
                    <a:lnTo>
                      <a:pt x="100" y="60"/>
                    </a:lnTo>
                    <a:lnTo>
                      <a:pt x="100" y="56"/>
                    </a:lnTo>
                    <a:lnTo>
                      <a:pt x="98" y="52"/>
                    </a:lnTo>
                    <a:lnTo>
                      <a:pt x="90" y="52"/>
                    </a:lnTo>
                    <a:lnTo>
                      <a:pt x="90" y="52"/>
                    </a:lnTo>
                    <a:lnTo>
                      <a:pt x="90" y="5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9" name="Freeform 1665"/>
              <p:cNvSpPr/>
              <p:nvPr/>
            </p:nvSpPr>
            <p:spPr bwMode="auto">
              <a:xfrm>
                <a:off x="577850" y="4108450"/>
                <a:ext cx="111125" cy="209550"/>
              </a:xfrm>
              <a:custGeom>
                <a:gdLst>
                  <a:gd fmla="*/ 0 w 70" name="T0"/>
                  <a:gd fmla="*/ 132 h 132" name="T1"/>
                  <a:gd fmla="*/ 0 w 70" name="T2"/>
                  <a:gd fmla="*/ 132 h 132" name="T3"/>
                  <a:gd fmla="*/ 6 w 70" name="T4"/>
                  <a:gd fmla="*/ 132 h 132" name="T5"/>
                  <a:gd fmla="*/ 18 w 70" name="T6"/>
                  <a:gd fmla="*/ 124 h 132" name="T7"/>
                  <a:gd fmla="*/ 24 w 70" name="T8"/>
                  <a:gd fmla="*/ 124 h 132" name="T9"/>
                  <a:gd fmla="*/ 32 w 70" name="T10"/>
                  <a:gd fmla="*/ 118 h 132" name="T11"/>
                  <a:gd fmla="*/ 40 w 70" name="T12"/>
                  <a:gd fmla="*/ 116 h 132" name="T13"/>
                  <a:gd fmla="*/ 48 w 70" name="T14"/>
                  <a:gd fmla="*/ 118 h 132" name="T15"/>
                  <a:gd fmla="*/ 54 w 70" name="T16"/>
                  <a:gd fmla="*/ 118 h 132" name="T17"/>
                  <a:gd fmla="*/ 62 w 70" name="T18"/>
                  <a:gd fmla="*/ 116 h 132" name="T19"/>
                  <a:gd fmla="*/ 62 w 70" name="T20"/>
                  <a:gd fmla="*/ 112 h 132" name="T21"/>
                  <a:gd fmla="*/ 64 w 70" name="T22"/>
                  <a:gd fmla="*/ 108 h 132" name="T23"/>
                  <a:gd fmla="*/ 66 w 70" name="T24"/>
                  <a:gd fmla="*/ 106 h 132" name="T25"/>
                  <a:gd fmla="*/ 70 w 70" name="T26"/>
                  <a:gd fmla="*/ 108 h 132" name="T27"/>
                  <a:gd fmla="*/ 58 w 70" name="T28"/>
                  <a:gd fmla="*/ 94 h 132" name="T29"/>
                  <a:gd fmla="*/ 58 w 70" name="T30"/>
                  <a:gd fmla="*/ 90 h 132" name="T31"/>
                  <a:gd fmla="*/ 58 w 70" name="T32"/>
                  <a:gd fmla="*/ 88 h 132" name="T33"/>
                  <a:gd fmla="*/ 58 w 70" name="T34"/>
                  <a:gd fmla="*/ 86 h 132" name="T35"/>
                  <a:gd fmla="*/ 58 w 70" name="T36"/>
                  <a:gd fmla="*/ 80 h 132" name="T37"/>
                  <a:gd fmla="*/ 62 w 70" name="T38"/>
                  <a:gd fmla="*/ 68 h 132" name="T39"/>
                  <a:gd fmla="*/ 58 w 70" name="T40"/>
                  <a:gd fmla="*/ 62 h 132" name="T41"/>
                  <a:gd fmla="*/ 56 w 70" name="T42"/>
                  <a:gd fmla="*/ 58 h 132" name="T43"/>
                  <a:gd fmla="*/ 54 w 70" name="T44"/>
                  <a:gd fmla="*/ 52 h 132" name="T45"/>
                  <a:gd fmla="*/ 54 w 70" name="T46"/>
                  <a:gd fmla="*/ 50 h 132" name="T47"/>
                  <a:gd fmla="*/ 58 w 70" name="T48"/>
                  <a:gd fmla="*/ 44 h 132" name="T49"/>
                  <a:gd fmla="*/ 56 w 70" name="T50"/>
                  <a:gd fmla="*/ 42 h 132" name="T51"/>
                  <a:gd fmla="*/ 54 w 70" name="T52"/>
                  <a:gd fmla="*/ 38 h 132" name="T53"/>
                  <a:gd fmla="*/ 56 w 70" name="T54"/>
                  <a:gd fmla="*/ 36 h 132" name="T55"/>
                  <a:gd fmla="*/ 56 w 70" name="T56"/>
                  <a:gd fmla="*/ 32 h 132" name="T57"/>
                  <a:gd fmla="*/ 56 w 70" name="T58"/>
                  <a:gd fmla="*/ 24 h 132" name="T59"/>
                  <a:gd fmla="*/ 54 w 70" name="T60"/>
                  <a:gd fmla="*/ 18 h 132" name="T61"/>
                  <a:gd fmla="*/ 50 w 70" name="T62"/>
                  <a:gd fmla="*/ 14 h 132" name="T63"/>
                  <a:gd fmla="*/ 48 w 70" name="T64"/>
                  <a:gd fmla="*/ 14 h 132" name="T65"/>
                  <a:gd fmla="*/ 50 w 70" name="T66"/>
                  <a:gd fmla="*/ 8 h 132" name="T67"/>
                  <a:gd fmla="*/ 50 w 70" name="T68"/>
                  <a:gd fmla="*/ 0 h 132" name="T69"/>
                  <a:gd fmla="*/ 40 w 70" name="T70"/>
                  <a:gd fmla="*/ 0 h 132" name="T71"/>
                  <a:gd fmla="*/ 38 w 70" name="T72"/>
                  <a:gd fmla="*/ 2 h 132" name="T73"/>
                  <a:gd fmla="*/ 30 w 70" name="T74"/>
                  <a:gd fmla="*/ 2 h 132" name="T75"/>
                  <a:gd fmla="*/ 18 w 70" name="T76"/>
                  <a:gd fmla="*/ 0 h 132" name="T77"/>
                  <a:gd fmla="*/ 14 w 70" name="T78"/>
                  <a:gd fmla="*/ 6 h 132" name="T79"/>
                  <a:gd fmla="*/ 12 w 70" name="T80"/>
                  <a:gd fmla="*/ 10 h 132" name="T81"/>
                  <a:gd fmla="*/ 14 w 70" name="T82"/>
                  <a:gd fmla="*/ 18 h 132" name="T83"/>
                  <a:gd fmla="*/ 12 w 70" name="T84"/>
                  <a:gd fmla="*/ 28 h 132" name="T85"/>
                  <a:gd fmla="*/ 14 w 70" name="T86"/>
                  <a:gd fmla="*/ 34 h 132" name="T87"/>
                  <a:gd fmla="*/ 14 w 70" name="T88"/>
                  <a:gd fmla="*/ 38 h 132" name="T89"/>
                  <a:gd fmla="*/ 14 w 70" name="T90"/>
                  <a:gd fmla="*/ 42 h 132" name="T91"/>
                  <a:gd fmla="*/ 18 w 70" name="T92"/>
                  <a:gd fmla="*/ 50 h 132" name="T93"/>
                  <a:gd fmla="*/ 14 w 70" name="T94"/>
                  <a:gd fmla="*/ 60 h 132" name="T95"/>
                  <a:gd fmla="*/ 14 w 70" name="T96"/>
                  <a:gd fmla="*/ 62 h 132" name="T97"/>
                  <a:gd fmla="*/ 12 w 70" name="T98"/>
                  <a:gd fmla="*/ 70 h 132" name="T99"/>
                  <a:gd fmla="*/ 6 w 70" name="T100"/>
                  <a:gd fmla="*/ 80 h 132" name="T101"/>
                  <a:gd fmla="*/ 2 w 70" name="T102"/>
                  <a:gd fmla="*/ 90 h 132" name="T103"/>
                  <a:gd fmla="*/ 0 w 70" name="T104"/>
                  <a:gd fmla="*/ 100 h 132" name="T105"/>
                  <a:gd fmla="*/ 2 w 70" name="T106"/>
                  <a:gd fmla="*/ 114 h 132" name="T107"/>
                  <a:gd fmla="*/ 2 w 70" name="T108"/>
                  <a:gd fmla="*/ 116 h 132" name="T109"/>
                  <a:gd fmla="*/ 2 w 70" name="T110"/>
                  <a:gd fmla="*/ 122 h 132" name="T111"/>
                  <a:gd fmla="*/ 0 w 70" name="T112"/>
                  <a:gd fmla="*/ 132 h 132" name="T113"/>
                  <a:gd fmla="*/ 0 w 70" name="T114"/>
                  <a:gd fmla="*/ 132 h 132" name="T115"/>
                  <a:gd fmla="*/ 0 w 70" name="T116"/>
                  <a:gd fmla="*/ 132 h 132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132" w="70">
                    <a:moveTo>
                      <a:pt x="0" y="132"/>
                    </a:moveTo>
                    <a:lnTo>
                      <a:pt x="0" y="132"/>
                    </a:lnTo>
                    <a:lnTo>
                      <a:pt x="6" y="132"/>
                    </a:lnTo>
                    <a:lnTo>
                      <a:pt x="18" y="124"/>
                    </a:lnTo>
                    <a:lnTo>
                      <a:pt x="24" y="124"/>
                    </a:lnTo>
                    <a:lnTo>
                      <a:pt x="32" y="118"/>
                    </a:lnTo>
                    <a:lnTo>
                      <a:pt x="40" y="116"/>
                    </a:lnTo>
                    <a:lnTo>
                      <a:pt x="48" y="118"/>
                    </a:lnTo>
                    <a:lnTo>
                      <a:pt x="54" y="118"/>
                    </a:lnTo>
                    <a:lnTo>
                      <a:pt x="62" y="116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70" y="108"/>
                    </a:lnTo>
                    <a:lnTo>
                      <a:pt x="58" y="94"/>
                    </a:lnTo>
                    <a:lnTo>
                      <a:pt x="58" y="90"/>
                    </a:lnTo>
                    <a:lnTo>
                      <a:pt x="58" y="88"/>
                    </a:lnTo>
                    <a:lnTo>
                      <a:pt x="58" y="86"/>
                    </a:lnTo>
                    <a:lnTo>
                      <a:pt x="58" y="80"/>
                    </a:lnTo>
                    <a:lnTo>
                      <a:pt x="62" y="68"/>
                    </a:lnTo>
                    <a:lnTo>
                      <a:pt x="58" y="62"/>
                    </a:lnTo>
                    <a:lnTo>
                      <a:pt x="56" y="58"/>
                    </a:lnTo>
                    <a:lnTo>
                      <a:pt x="54" y="52"/>
                    </a:lnTo>
                    <a:lnTo>
                      <a:pt x="54" y="50"/>
                    </a:lnTo>
                    <a:lnTo>
                      <a:pt x="58" y="44"/>
                    </a:lnTo>
                    <a:lnTo>
                      <a:pt x="56" y="42"/>
                    </a:lnTo>
                    <a:lnTo>
                      <a:pt x="54" y="38"/>
                    </a:lnTo>
                    <a:lnTo>
                      <a:pt x="56" y="36"/>
                    </a:lnTo>
                    <a:lnTo>
                      <a:pt x="56" y="32"/>
                    </a:lnTo>
                    <a:lnTo>
                      <a:pt x="56" y="24"/>
                    </a:lnTo>
                    <a:lnTo>
                      <a:pt x="54" y="18"/>
                    </a:lnTo>
                    <a:lnTo>
                      <a:pt x="50" y="14"/>
                    </a:lnTo>
                    <a:lnTo>
                      <a:pt x="48" y="14"/>
                    </a:lnTo>
                    <a:lnTo>
                      <a:pt x="50" y="8"/>
                    </a:lnTo>
                    <a:lnTo>
                      <a:pt x="50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18" y="0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4" y="18"/>
                    </a:lnTo>
                    <a:lnTo>
                      <a:pt x="12" y="28"/>
                    </a:lnTo>
                    <a:lnTo>
                      <a:pt x="14" y="34"/>
                    </a:lnTo>
                    <a:lnTo>
                      <a:pt x="14" y="38"/>
                    </a:lnTo>
                    <a:lnTo>
                      <a:pt x="14" y="42"/>
                    </a:lnTo>
                    <a:lnTo>
                      <a:pt x="18" y="50"/>
                    </a:lnTo>
                    <a:lnTo>
                      <a:pt x="14" y="60"/>
                    </a:lnTo>
                    <a:lnTo>
                      <a:pt x="14" y="62"/>
                    </a:lnTo>
                    <a:lnTo>
                      <a:pt x="12" y="70"/>
                    </a:lnTo>
                    <a:lnTo>
                      <a:pt x="6" y="80"/>
                    </a:lnTo>
                    <a:lnTo>
                      <a:pt x="2" y="90"/>
                    </a:lnTo>
                    <a:lnTo>
                      <a:pt x="0" y="100"/>
                    </a:lnTo>
                    <a:lnTo>
                      <a:pt x="2" y="114"/>
                    </a:lnTo>
                    <a:lnTo>
                      <a:pt x="2" y="116"/>
                    </a:lnTo>
                    <a:lnTo>
                      <a:pt x="2" y="12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0" name="Freeform 1666"/>
              <p:cNvSpPr/>
              <p:nvPr/>
            </p:nvSpPr>
            <p:spPr bwMode="auto">
              <a:xfrm>
                <a:off x="793750" y="2749550"/>
                <a:ext cx="206375" cy="266700"/>
              </a:xfrm>
              <a:custGeom>
                <a:gdLst>
                  <a:gd fmla="*/ 28 w 130" name="T0"/>
                  <a:gd fmla="*/ 56 h 168" name="T1"/>
                  <a:gd fmla="*/ 24 w 130" name="T2"/>
                  <a:gd fmla="*/ 62 h 168" name="T3"/>
                  <a:gd fmla="*/ 20 w 130" name="T4"/>
                  <a:gd fmla="*/ 70 h 168" name="T5"/>
                  <a:gd fmla="*/ 12 w 130" name="T6"/>
                  <a:gd fmla="*/ 74 h 168" name="T7"/>
                  <a:gd fmla="*/ 0 w 130" name="T8"/>
                  <a:gd fmla="*/ 92 h 168" name="T9"/>
                  <a:gd fmla="*/ 6 w 130" name="T10"/>
                  <a:gd fmla="*/ 98 h 168" name="T11"/>
                  <a:gd fmla="*/ 8 w 130" name="T12"/>
                  <a:gd fmla="*/ 102 h 168" name="T13"/>
                  <a:gd fmla="*/ 8 w 130" name="T14"/>
                  <a:gd fmla="*/ 116 h 168" name="T15"/>
                  <a:gd fmla="*/ 10 w 130" name="T16"/>
                  <a:gd fmla="*/ 120 h 168" name="T17"/>
                  <a:gd fmla="*/ 16 w 130" name="T18"/>
                  <a:gd fmla="*/ 126 h 168" name="T19"/>
                  <a:gd fmla="*/ 24 w 130" name="T20"/>
                  <a:gd fmla="*/ 130 h 168" name="T21"/>
                  <a:gd fmla="*/ 36 w 130" name="T22"/>
                  <a:gd fmla="*/ 134 h 168" name="T23"/>
                  <a:gd fmla="*/ 34 w 130" name="T24"/>
                  <a:gd fmla="*/ 146 h 168" name="T25"/>
                  <a:gd fmla="*/ 34 w 130" name="T26"/>
                  <a:gd fmla="*/ 162 h 168" name="T27"/>
                  <a:gd fmla="*/ 44 w 130" name="T28"/>
                  <a:gd fmla="*/ 158 h 168" name="T29"/>
                  <a:gd fmla="*/ 54 w 130" name="T30"/>
                  <a:gd fmla="*/ 162 h 168" name="T31"/>
                  <a:gd fmla="*/ 72 w 130" name="T32"/>
                  <a:gd fmla="*/ 164 h 168" name="T33"/>
                  <a:gd fmla="*/ 84 w 130" name="T34"/>
                  <a:gd fmla="*/ 158 h 168" name="T35"/>
                  <a:gd fmla="*/ 96 w 130" name="T36"/>
                  <a:gd fmla="*/ 158 h 168" name="T37"/>
                  <a:gd fmla="*/ 104 w 130" name="T38"/>
                  <a:gd fmla="*/ 158 h 168" name="T39"/>
                  <a:gd fmla="*/ 102 w 130" name="T40"/>
                  <a:gd fmla="*/ 152 h 168" name="T41"/>
                  <a:gd fmla="*/ 110 w 130" name="T42"/>
                  <a:gd fmla="*/ 144 h 168" name="T43"/>
                  <a:gd fmla="*/ 118 w 130" name="T44"/>
                  <a:gd fmla="*/ 136 h 168" name="T45"/>
                  <a:gd fmla="*/ 108 w 130" name="T46"/>
                  <a:gd fmla="*/ 128 h 168" name="T47"/>
                  <a:gd fmla="*/ 104 w 130" name="T48"/>
                  <a:gd fmla="*/ 120 h 168" name="T49"/>
                  <a:gd fmla="*/ 94 w 130" name="T50"/>
                  <a:gd fmla="*/ 102 h 168" name="T51"/>
                  <a:gd fmla="*/ 104 w 130" name="T52"/>
                  <a:gd fmla="*/ 98 h 168" name="T53"/>
                  <a:gd fmla="*/ 122 w 130" name="T54"/>
                  <a:gd fmla="*/ 84 h 168" name="T55"/>
                  <a:gd fmla="*/ 128 w 130" name="T56"/>
                  <a:gd fmla="*/ 66 h 168" name="T57"/>
                  <a:gd fmla="*/ 124 w 130" name="T58"/>
                  <a:gd fmla="*/ 48 h 168" name="T59"/>
                  <a:gd fmla="*/ 124 w 130" name="T60"/>
                  <a:gd fmla="*/ 34 h 168" name="T61"/>
                  <a:gd fmla="*/ 110 w 130" name="T62"/>
                  <a:gd fmla="*/ 18 h 168" name="T63"/>
                  <a:gd fmla="*/ 92 w 130" name="T64"/>
                  <a:gd fmla="*/ 26 h 168" name="T65"/>
                  <a:gd fmla="*/ 86 w 130" name="T66"/>
                  <a:gd fmla="*/ 28 h 168" name="T67"/>
                  <a:gd fmla="*/ 80 w 130" name="T68"/>
                  <a:gd fmla="*/ 24 h 168" name="T69"/>
                  <a:gd fmla="*/ 66 w 130" name="T70"/>
                  <a:gd fmla="*/ 18 h 168" name="T71"/>
                  <a:gd fmla="*/ 58 w 130" name="T72"/>
                  <a:gd fmla="*/ 2 h 168" name="T73"/>
                  <a:gd fmla="*/ 44 w 130" name="T74"/>
                  <a:gd fmla="*/ 6 h 168" name="T75"/>
                  <a:gd fmla="*/ 46 w 130" name="T76"/>
                  <a:gd fmla="*/ 16 h 168" name="T77"/>
                  <a:gd fmla="*/ 48 w 130" name="T78"/>
                  <a:gd fmla="*/ 36 h 168" name="T79"/>
                  <a:gd fmla="*/ 44 w 130" name="T80"/>
                  <a:gd fmla="*/ 40 h 168" name="T81"/>
                  <a:gd fmla="*/ 30 w 130" name="T82"/>
                  <a:gd fmla="*/ 38 h 168" name="T83"/>
                  <a:gd fmla="*/ 26 w 130" name="T84"/>
                  <a:gd fmla="*/ 46 h 168" name="T85"/>
                  <a:gd fmla="*/ 26 w 130" name="T86"/>
                  <a:gd fmla="*/ 48 h 168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168" w="130">
                    <a:moveTo>
                      <a:pt x="26" y="48"/>
                    </a:moveTo>
                    <a:lnTo>
                      <a:pt x="26" y="48"/>
                    </a:lnTo>
                    <a:lnTo>
                      <a:pt x="28" y="56"/>
                    </a:lnTo>
                    <a:lnTo>
                      <a:pt x="28" y="58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6" y="66"/>
                    </a:lnTo>
                    <a:lnTo>
                      <a:pt x="24" y="70"/>
                    </a:lnTo>
                    <a:lnTo>
                      <a:pt x="20" y="70"/>
                    </a:lnTo>
                    <a:lnTo>
                      <a:pt x="18" y="72"/>
                    </a:lnTo>
                    <a:lnTo>
                      <a:pt x="16" y="74"/>
                    </a:lnTo>
                    <a:lnTo>
                      <a:pt x="12" y="74"/>
                    </a:lnTo>
                    <a:lnTo>
                      <a:pt x="8" y="72"/>
                    </a:lnTo>
                    <a:lnTo>
                      <a:pt x="6" y="76"/>
                    </a:lnTo>
                    <a:lnTo>
                      <a:pt x="0" y="92"/>
                    </a:lnTo>
                    <a:lnTo>
                      <a:pt x="2" y="92"/>
                    </a:lnTo>
                    <a:lnTo>
                      <a:pt x="6" y="94"/>
                    </a:lnTo>
                    <a:lnTo>
                      <a:pt x="6" y="98"/>
                    </a:lnTo>
                    <a:lnTo>
                      <a:pt x="2" y="98"/>
                    </a:lnTo>
                    <a:lnTo>
                      <a:pt x="6" y="100"/>
                    </a:lnTo>
                    <a:lnTo>
                      <a:pt x="8" y="102"/>
                    </a:lnTo>
                    <a:lnTo>
                      <a:pt x="8" y="104"/>
                    </a:lnTo>
                    <a:lnTo>
                      <a:pt x="6" y="110"/>
                    </a:lnTo>
                    <a:lnTo>
                      <a:pt x="8" y="116"/>
                    </a:lnTo>
                    <a:lnTo>
                      <a:pt x="10" y="116"/>
                    </a:lnTo>
                    <a:lnTo>
                      <a:pt x="10" y="118"/>
                    </a:lnTo>
                    <a:lnTo>
                      <a:pt x="10" y="120"/>
                    </a:lnTo>
                    <a:lnTo>
                      <a:pt x="8" y="126"/>
                    </a:lnTo>
                    <a:lnTo>
                      <a:pt x="10" y="128"/>
                    </a:lnTo>
                    <a:lnTo>
                      <a:pt x="16" y="126"/>
                    </a:lnTo>
                    <a:lnTo>
                      <a:pt x="18" y="128"/>
                    </a:lnTo>
                    <a:lnTo>
                      <a:pt x="24" y="128"/>
                    </a:lnTo>
                    <a:lnTo>
                      <a:pt x="24" y="130"/>
                    </a:lnTo>
                    <a:lnTo>
                      <a:pt x="26" y="134"/>
                    </a:lnTo>
                    <a:lnTo>
                      <a:pt x="30" y="130"/>
                    </a:lnTo>
                    <a:lnTo>
                      <a:pt x="36" y="134"/>
                    </a:lnTo>
                    <a:lnTo>
                      <a:pt x="36" y="136"/>
                    </a:lnTo>
                    <a:lnTo>
                      <a:pt x="36" y="140"/>
                    </a:lnTo>
                    <a:lnTo>
                      <a:pt x="34" y="146"/>
                    </a:lnTo>
                    <a:lnTo>
                      <a:pt x="34" y="152"/>
                    </a:lnTo>
                    <a:lnTo>
                      <a:pt x="34" y="156"/>
                    </a:lnTo>
                    <a:lnTo>
                      <a:pt x="34" y="162"/>
                    </a:lnTo>
                    <a:lnTo>
                      <a:pt x="36" y="164"/>
                    </a:lnTo>
                    <a:lnTo>
                      <a:pt x="44" y="162"/>
                    </a:lnTo>
                    <a:lnTo>
                      <a:pt x="44" y="158"/>
                    </a:lnTo>
                    <a:lnTo>
                      <a:pt x="46" y="158"/>
                    </a:lnTo>
                    <a:lnTo>
                      <a:pt x="48" y="158"/>
                    </a:lnTo>
                    <a:lnTo>
                      <a:pt x="54" y="162"/>
                    </a:lnTo>
                    <a:lnTo>
                      <a:pt x="66" y="168"/>
                    </a:lnTo>
                    <a:lnTo>
                      <a:pt x="68" y="166"/>
                    </a:lnTo>
                    <a:lnTo>
                      <a:pt x="72" y="164"/>
                    </a:lnTo>
                    <a:lnTo>
                      <a:pt x="80" y="162"/>
                    </a:lnTo>
                    <a:lnTo>
                      <a:pt x="82" y="162"/>
                    </a:lnTo>
                    <a:lnTo>
                      <a:pt x="84" y="158"/>
                    </a:lnTo>
                    <a:lnTo>
                      <a:pt x="90" y="158"/>
                    </a:lnTo>
                    <a:lnTo>
                      <a:pt x="94" y="158"/>
                    </a:lnTo>
                    <a:lnTo>
                      <a:pt x="96" y="158"/>
                    </a:lnTo>
                    <a:lnTo>
                      <a:pt x="102" y="162"/>
                    </a:lnTo>
                    <a:lnTo>
                      <a:pt x="104" y="162"/>
                    </a:lnTo>
                    <a:lnTo>
                      <a:pt x="104" y="158"/>
                    </a:lnTo>
                    <a:lnTo>
                      <a:pt x="102" y="154"/>
                    </a:lnTo>
                    <a:lnTo>
                      <a:pt x="100" y="152"/>
                    </a:lnTo>
                    <a:lnTo>
                      <a:pt x="102" y="152"/>
                    </a:lnTo>
                    <a:lnTo>
                      <a:pt x="104" y="148"/>
                    </a:lnTo>
                    <a:lnTo>
                      <a:pt x="110" y="146"/>
                    </a:lnTo>
                    <a:lnTo>
                      <a:pt x="110" y="144"/>
                    </a:lnTo>
                    <a:lnTo>
                      <a:pt x="112" y="138"/>
                    </a:lnTo>
                    <a:lnTo>
                      <a:pt x="112" y="136"/>
                    </a:lnTo>
                    <a:lnTo>
                      <a:pt x="118" y="136"/>
                    </a:lnTo>
                    <a:lnTo>
                      <a:pt x="112" y="130"/>
                    </a:lnTo>
                    <a:lnTo>
                      <a:pt x="110" y="128"/>
                    </a:lnTo>
                    <a:lnTo>
                      <a:pt x="108" y="128"/>
                    </a:lnTo>
                    <a:lnTo>
                      <a:pt x="104" y="128"/>
                    </a:lnTo>
                    <a:lnTo>
                      <a:pt x="104" y="126"/>
                    </a:lnTo>
                    <a:lnTo>
                      <a:pt x="104" y="120"/>
                    </a:lnTo>
                    <a:lnTo>
                      <a:pt x="102" y="116"/>
                    </a:lnTo>
                    <a:lnTo>
                      <a:pt x="94" y="108"/>
                    </a:lnTo>
                    <a:lnTo>
                      <a:pt x="94" y="102"/>
                    </a:lnTo>
                    <a:lnTo>
                      <a:pt x="96" y="102"/>
                    </a:lnTo>
                    <a:lnTo>
                      <a:pt x="102" y="100"/>
                    </a:lnTo>
                    <a:lnTo>
                      <a:pt x="104" y="98"/>
                    </a:lnTo>
                    <a:lnTo>
                      <a:pt x="108" y="94"/>
                    </a:lnTo>
                    <a:lnTo>
                      <a:pt x="112" y="92"/>
                    </a:lnTo>
                    <a:lnTo>
                      <a:pt x="122" y="84"/>
                    </a:lnTo>
                    <a:lnTo>
                      <a:pt x="130" y="90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4" y="62"/>
                    </a:lnTo>
                    <a:lnTo>
                      <a:pt x="124" y="52"/>
                    </a:lnTo>
                    <a:lnTo>
                      <a:pt x="124" y="48"/>
                    </a:lnTo>
                    <a:lnTo>
                      <a:pt x="122" y="44"/>
                    </a:lnTo>
                    <a:lnTo>
                      <a:pt x="122" y="40"/>
                    </a:lnTo>
                    <a:lnTo>
                      <a:pt x="124" y="34"/>
                    </a:lnTo>
                    <a:lnTo>
                      <a:pt x="124" y="28"/>
                    </a:lnTo>
                    <a:lnTo>
                      <a:pt x="112" y="24"/>
                    </a:lnTo>
                    <a:lnTo>
                      <a:pt x="110" y="18"/>
                    </a:lnTo>
                    <a:lnTo>
                      <a:pt x="102" y="18"/>
                    </a:lnTo>
                    <a:lnTo>
                      <a:pt x="96" y="18"/>
                    </a:lnTo>
                    <a:lnTo>
                      <a:pt x="92" y="26"/>
                    </a:lnTo>
                    <a:lnTo>
                      <a:pt x="90" y="26"/>
                    </a:lnTo>
                    <a:lnTo>
                      <a:pt x="84" y="26"/>
                    </a:lnTo>
                    <a:lnTo>
                      <a:pt x="86" y="28"/>
                    </a:lnTo>
                    <a:lnTo>
                      <a:pt x="84" y="30"/>
                    </a:lnTo>
                    <a:lnTo>
                      <a:pt x="82" y="34"/>
                    </a:lnTo>
                    <a:lnTo>
                      <a:pt x="80" y="24"/>
                    </a:lnTo>
                    <a:lnTo>
                      <a:pt x="72" y="24"/>
                    </a:lnTo>
                    <a:lnTo>
                      <a:pt x="66" y="24"/>
                    </a:lnTo>
                    <a:lnTo>
                      <a:pt x="66" y="18"/>
                    </a:lnTo>
                    <a:lnTo>
                      <a:pt x="62" y="10"/>
                    </a:lnTo>
                    <a:lnTo>
                      <a:pt x="64" y="2"/>
                    </a:lnTo>
                    <a:lnTo>
                      <a:pt x="58" y="2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44" y="6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6" y="16"/>
                    </a:lnTo>
                    <a:lnTo>
                      <a:pt x="48" y="24"/>
                    </a:lnTo>
                    <a:lnTo>
                      <a:pt x="48" y="34"/>
                    </a:lnTo>
                    <a:lnTo>
                      <a:pt x="48" y="36"/>
                    </a:lnTo>
                    <a:lnTo>
                      <a:pt x="46" y="34"/>
                    </a:lnTo>
                    <a:lnTo>
                      <a:pt x="44" y="36"/>
                    </a:lnTo>
                    <a:lnTo>
                      <a:pt x="44" y="40"/>
                    </a:lnTo>
                    <a:lnTo>
                      <a:pt x="38" y="40"/>
                    </a:lnTo>
                    <a:lnTo>
                      <a:pt x="36" y="38"/>
                    </a:lnTo>
                    <a:lnTo>
                      <a:pt x="30" y="38"/>
                    </a:lnTo>
                    <a:lnTo>
                      <a:pt x="28" y="40"/>
                    </a:lnTo>
                    <a:lnTo>
                      <a:pt x="26" y="44"/>
                    </a:lnTo>
                    <a:lnTo>
                      <a:pt x="26" y="46"/>
                    </a:lnTo>
                    <a:lnTo>
                      <a:pt x="28" y="46"/>
                    </a:lnTo>
                    <a:lnTo>
                      <a:pt x="28" y="48"/>
                    </a:lnTo>
                    <a:lnTo>
                      <a:pt x="26" y="48"/>
                    </a:lnTo>
                    <a:lnTo>
                      <a:pt x="26" y="48"/>
                    </a:lnTo>
                    <a:lnTo>
                      <a:pt x="26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1" name="Freeform 1667"/>
              <p:cNvSpPr/>
              <p:nvPr/>
            </p:nvSpPr>
            <p:spPr bwMode="auto">
              <a:xfrm>
                <a:off x="1584325" y="3133725"/>
                <a:ext cx="165100" cy="85725"/>
              </a:xfrm>
              <a:custGeom>
                <a:gdLst>
                  <a:gd fmla="*/ 0 w 104" name="T0"/>
                  <a:gd fmla="*/ 16 h 54" name="T1"/>
                  <a:gd fmla="*/ 18 w 104" name="T2"/>
                  <a:gd fmla="*/ 22 h 54" name="T3"/>
                  <a:gd fmla="*/ 20 w 104" name="T4"/>
                  <a:gd fmla="*/ 34 h 54" name="T5"/>
                  <a:gd fmla="*/ 22 w 104" name="T6"/>
                  <a:gd fmla="*/ 40 h 54" name="T7"/>
                  <a:gd fmla="*/ 24 w 104" name="T8"/>
                  <a:gd fmla="*/ 46 h 54" name="T9"/>
                  <a:gd fmla="*/ 32 w 104" name="T10"/>
                  <a:gd fmla="*/ 46 h 54" name="T11"/>
                  <a:gd fmla="*/ 42 w 104" name="T12"/>
                  <a:gd fmla="*/ 50 h 54" name="T13"/>
                  <a:gd fmla="*/ 52 w 104" name="T14"/>
                  <a:gd fmla="*/ 50 h 54" name="T15"/>
                  <a:gd fmla="*/ 56 w 104" name="T16"/>
                  <a:gd fmla="*/ 52 h 54" name="T17"/>
                  <a:gd fmla="*/ 68 w 104" name="T18"/>
                  <a:gd fmla="*/ 52 h 54" name="T19"/>
                  <a:gd fmla="*/ 80 w 104" name="T20"/>
                  <a:gd fmla="*/ 50 h 54" name="T21"/>
                  <a:gd fmla="*/ 86 w 104" name="T22"/>
                  <a:gd fmla="*/ 44 h 54" name="T23"/>
                  <a:gd fmla="*/ 94 w 104" name="T24"/>
                  <a:gd fmla="*/ 46 h 54" name="T25"/>
                  <a:gd fmla="*/ 98 w 104" name="T26"/>
                  <a:gd fmla="*/ 52 h 54" name="T27"/>
                  <a:gd fmla="*/ 104 w 104" name="T28"/>
                  <a:gd fmla="*/ 52 h 54" name="T29"/>
                  <a:gd fmla="*/ 100 w 104" name="T30"/>
                  <a:gd fmla="*/ 46 h 54" name="T31"/>
                  <a:gd fmla="*/ 100 w 104" name="T32"/>
                  <a:gd fmla="*/ 42 h 54" name="T33"/>
                  <a:gd fmla="*/ 98 w 104" name="T34"/>
                  <a:gd fmla="*/ 34 h 54" name="T35"/>
                  <a:gd fmla="*/ 90 w 104" name="T36"/>
                  <a:gd fmla="*/ 34 h 54" name="T37"/>
                  <a:gd fmla="*/ 90 w 104" name="T38"/>
                  <a:gd fmla="*/ 30 h 54" name="T39"/>
                  <a:gd fmla="*/ 86 w 104" name="T40"/>
                  <a:gd fmla="*/ 24 h 54" name="T41"/>
                  <a:gd fmla="*/ 78 w 104" name="T42"/>
                  <a:gd fmla="*/ 16 h 54" name="T43"/>
                  <a:gd fmla="*/ 72 w 104" name="T44"/>
                  <a:gd fmla="*/ 16 h 54" name="T45"/>
                  <a:gd fmla="*/ 66 w 104" name="T46"/>
                  <a:gd fmla="*/ 18 h 54" name="T47"/>
                  <a:gd fmla="*/ 60 w 104" name="T48"/>
                  <a:gd fmla="*/ 16 h 54" name="T49"/>
                  <a:gd fmla="*/ 50 w 104" name="T50"/>
                  <a:gd fmla="*/ 18 h 54" name="T51"/>
                  <a:gd fmla="*/ 42 w 104" name="T52"/>
                  <a:gd fmla="*/ 12 h 54" name="T53"/>
                  <a:gd fmla="*/ 34 w 104" name="T54"/>
                  <a:gd fmla="*/ 6 h 54" name="T55"/>
                  <a:gd fmla="*/ 18 w 104" name="T56"/>
                  <a:gd fmla="*/ 4 h 54" name="T57"/>
                  <a:gd fmla="*/ 12 w 104" name="T58"/>
                  <a:gd fmla="*/ 0 h 54" name="T59"/>
                  <a:gd fmla="*/ 4 w 104" name="T60"/>
                  <a:gd fmla="*/ 4 h 54" name="T61"/>
                  <a:gd fmla="*/ 0 w 104" name="T62"/>
                  <a:gd fmla="*/ 14 h 54" name="T63"/>
                  <a:gd fmla="*/ 0 w 104" name="T64"/>
                  <a:gd fmla="*/ 16 h 54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54" w="104">
                    <a:moveTo>
                      <a:pt x="0" y="16"/>
                    </a:moveTo>
                    <a:lnTo>
                      <a:pt x="0" y="16"/>
                    </a:lnTo>
                    <a:lnTo>
                      <a:pt x="10" y="18"/>
                    </a:lnTo>
                    <a:lnTo>
                      <a:pt x="18" y="22"/>
                    </a:lnTo>
                    <a:lnTo>
                      <a:pt x="20" y="30"/>
                    </a:lnTo>
                    <a:lnTo>
                      <a:pt x="20" y="34"/>
                    </a:lnTo>
                    <a:lnTo>
                      <a:pt x="22" y="34"/>
                    </a:lnTo>
                    <a:lnTo>
                      <a:pt x="22" y="40"/>
                    </a:lnTo>
                    <a:lnTo>
                      <a:pt x="22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2" y="46"/>
                    </a:lnTo>
                    <a:lnTo>
                      <a:pt x="38" y="46"/>
                    </a:lnTo>
                    <a:lnTo>
                      <a:pt x="42" y="50"/>
                    </a:lnTo>
                    <a:lnTo>
                      <a:pt x="46" y="50"/>
                    </a:lnTo>
                    <a:lnTo>
                      <a:pt x="52" y="50"/>
                    </a:lnTo>
                    <a:lnTo>
                      <a:pt x="56" y="50"/>
                    </a:lnTo>
                    <a:lnTo>
                      <a:pt x="56" y="52"/>
                    </a:lnTo>
                    <a:lnTo>
                      <a:pt x="60" y="54"/>
                    </a:lnTo>
                    <a:lnTo>
                      <a:pt x="68" y="52"/>
                    </a:lnTo>
                    <a:lnTo>
                      <a:pt x="78" y="52"/>
                    </a:lnTo>
                    <a:lnTo>
                      <a:pt x="80" y="50"/>
                    </a:lnTo>
                    <a:lnTo>
                      <a:pt x="84" y="46"/>
                    </a:lnTo>
                    <a:lnTo>
                      <a:pt x="86" y="44"/>
                    </a:lnTo>
                    <a:lnTo>
                      <a:pt x="88" y="44"/>
                    </a:lnTo>
                    <a:lnTo>
                      <a:pt x="94" y="46"/>
                    </a:lnTo>
                    <a:lnTo>
                      <a:pt x="96" y="50"/>
                    </a:lnTo>
                    <a:lnTo>
                      <a:pt x="98" y="52"/>
                    </a:lnTo>
                    <a:lnTo>
                      <a:pt x="100" y="54"/>
                    </a:lnTo>
                    <a:lnTo>
                      <a:pt x="104" y="52"/>
                    </a:lnTo>
                    <a:lnTo>
                      <a:pt x="104" y="50"/>
                    </a:lnTo>
                    <a:lnTo>
                      <a:pt x="100" y="46"/>
                    </a:lnTo>
                    <a:lnTo>
                      <a:pt x="98" y="44"/>
                    </a:lnTo>
                    <a:lnTo>
                      <a:pt x="100" y="42"/>
                    </a:lnTo>
                    <a:lnTo>
                      <a:pt x="104" y="40"/>
                    </a:lnTo>
                    <a:lnTo>
                      <a:pt x="98" y="34"/>
                    </a:lnTo>
                    <a:lnTo>
                      <a:pt x="96" y="34"/>
                    </a:lnTo>
                    <a:lnTo>
                      <a:pt x="90" y="34"/>
                    </a:lnTo>
                    <a:lnTo>
                      <a:pt x="90" y="32"/>
                    </a:lnTo>
                    <a:lnTo>
                      <a:pt x="90" y="30"/>
                    </a:lnTo>
                    <a:lnTo>
                      <a:pt x="90" y="26"/>
                    </a:lnTo>
                    <a:lnTo>
                      <a:pt x="86" y="24"/>
                    </a:lnTo>
                    <a:lnTo>
                      <a:pt x="80" y="22"/>
                    </a:lnTo>
                    <a:lnTo>
                      <a:pt x="78" y="16"/>
                    </a:lnTo>
                    <a:lnTo>
                      <a:pt x="76" y="14"/>
                    </a:lnTo>
                    <a:lnTo>
                      <a:pt x="72" y="16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2" y="16"/>
                    </a:lnTo>
                    <a:lnTo>
                      <a:pt x="60" y="16"/>
                    </a:lnTo>
                    <a:lnTo>
                      <a:pt x="56" y="18"/>
                    </a:lnTo>
                    <a:lnTo>
                      <a:pt x="50" y="18"/>
                    </a:lnTo>
                    <a:lnTo>
                      <a:pt x="48" y="16"/>
                    </a:lnTo>
                    <a:lnTo>
                      <a:pt x="42" y="12"/>
                    </a:lnTo>
                    <a:lnTo>
                      <a:pt x="40" y="6"/>
                    </a:lnTo>
                    <a:lnTo>
                      <a:pt x="34" y="6"/>
                    </a:lnTo>
                    <a:lnTo>
                      <a:pt x="24" y="6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2" name="Freeform 1668"/>
              <p:cNvSpPr/>
              <p:nvPr/>
            </p:nvSpPr>
            <p:spPr bwMode="auto">
              <a:xfrm>
                <a:off x="269875" y="4048125"/>
                <a:ext cx="79375" cy="25400"/>
              </a:xfrm>
              <a:custGeom>
                <a:gdLst>
                  <a:gd fmla="*/ 4 w 50" name="T0"/>
                  <a:gd fmla="*/ 16 h 16" name="T1"/>
                  <a:gd fmla="*/ 16 w 50" name="T2"/>
                  <a:gd fmla="*/ 16 h 16" name="T3"/>
                  <a:gd fmla="*/ 16 w 50" name="T4"/>
                  <a:gd fmla="*/ 12 h 16" name="T5"/>
                  <a:gd fmla="*/ 22 w 50" name="T6"/>
                  <a:gd fmla="*/ 10 h 16" name="T7"/>
                  <a:gd fmla="*/ 44 w 50" name="T8"/>
                  <a:gd fmla="*/ 10 h 16" name="T9"/>
                  <a:gd fmla="*/ 46 w 50" name="T10"/>
                  <a:gd fmla="*/ 10 h 16" name="T11"/>
                  <a:gd fmla="*/ 50 w 50" name="T12"/>
                  <a:gd fmla="*/ 6 h 16" name="T13"/>
                  <a:gd fmla="*/ 50 w 50" name="T14"/>
                  <a:gd fmla="*/ 4 h 16" name="T15"/>
                  <a:gd fmla="*/ 44 w 50" name="T16"/>
                  <a:gd fmla="*/ 4 h 16" name="T17"/>
                  <a:gd fmla="*/ 34 w 50" name="T18"/>
                  <a:gd fmla="*/ 4 h 16" name="T19"/>
                  <a:gd fmla="*/ 26 w 50" name="T20"/>
                  <a:gd fmla="*/ 4 h 16" name="T21"/>
                  <a:gd fmla="*/ 22 w 50" name="T22"/>
                  <a:gd fmla="*/ 4 h 16" name="T23"/>
                  <a:gd fmla="*/ 20 w 50" name="T24"/>
                  <a:gd fmla="*/ 0 h 16" name="T25"/>
                  <a:gd fmla="*/ 16 w 50" name="T26"/>
                  <a:gd fmla="*/ 4 h 16" name="T27"/>
                  <a:gd fmla="*/ 14 w 50" name="T28"/>
                  <a:gd fmla="*/ 6 h 16" name="T29"/>
                  <a:gd fmla="*/ 10 w 50" name="T30"/>
                  <a:gd fmla="*/ 4 h 16" name="T31"/>
                  <a:gd fmla="*/ 4 w 50" name="T32"/>
                  <a:gd fmla="*/ 6 h 16" name="T33"/>
                  <a:gd fmla="*/ 0 w 50" name="T34"/>
                  <a:gd fmla="*/ 6 h 16" name="T35"/>
                  <a:gd fmla="*/ 4 w 50" name="T36"/>
                  <a:gd fmla="*/ 16 h 16" name="T37"/>
                  <a:gd fmla="*/ 4 w 50" name="T38"/>
                  <a:gd fmla="*/ 16 h 16" name="T39"/>
                  <a:gd fmla="*/ 4 w 50" name="T40"/>
                  <a:gd fmla="*/ 16 h 16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6" w="50">
                    <a:moveTo>
                      <a:pt x="4" y="16"/>
                    </a:moveTo>
                    <a:lnTo>
                      <a:pt x="16" y="16"/>
                    </a:lnTo>
                    <a:lnTo>
                      <a:pt x="16" y="12"/>
                    </a:lnTo>
                    <a:lnTo>
                      <a:pt x="22" y="10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44" y="4"/>
                    </a:lnTo>
                    <a:lnTo>
                      <a:pt x="34" y="4"/>
                    </a:lnTo>
                    <a:lnTo>
                      <a:pt x="26" y="4"/>
                    </a:lnTo>
                    <a:lnTo>
                      <a:pt x="22" y="4"/>
                    </a:lnTo>
                    <a:lnTo>
                      <a:pt x="20" y="0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0" y="4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3" name="Freeform 1669"/>
              <p:cNvSpPr/>
              <p:nvPr/>
            </p:nvSpPr>
            <p:spPr bwMode="auto">
              <a:xfrm>
                <a:off x="860425" y="4368800"/>
                <a:ext cx="139700" cy="193675"/>
              </a:xfrm>
              <a:custGeom>
                <a:gdLst>
                  <a:gd fmla="*/ 10 w 88" name="T0"/>
                  <a:gd fmla="*/ 24 h 122" name="T1"/>
                  <a:gd fmla="*/ 10 w 88" name="T2"/>
                  <a:gd fmla="*/ 36 h 122" name="T3"/>
                  <a:gd fmla="*/ 10 w 88" name="T4"/>
                  <a:gd fmla="*/ 44 h 122" name="T5"/>
                  <a:gd fmla="*/ 6 w 88" name="T6"/>
                  <a:gd fmla="*/ 58 h 122" name="T7"/>
                  <a:gd fmla="*/ 8 w 88" name="T8"/>
                  <a:gd fmla="*/ 80 h 122" name="T9"/>
                  <a:gd fmla="*/ 4 w 88" name="T10"/>
                  <a:gd fmla="*/ 88 h 122" name="T11"/>
                  <a:gd fmla="*/ 28 w 88" name="T12"/>
                  <a:gd fmla="*/ 108 h 122" name="T13"/>
                  <a:gd fmla="*/ 34 w 88" name="T14"/>
                  <a:gd fmla="*/ 122 h 122" name="T15"/>
                  <a:gd fmla="*/ 36 w 88" name="T16"/>
                  <a:gd fmla="*/ 112 h 122" name="T17"/>
                  <a:gd fmla="*/ 42 w 88" name="T18"/>
                  <a:gd fmla="*/ 108 h 122" name="T19"/>
                  <a:gd fmla="*/ 50 w 88" name="T20"/>
                  <a:gd fmla="*/ 112 h 122" name="T21"/>
                  <a:gd fmla="*/ 52 w 88" name="T22"/>
                  <a:gd fmla="*/ 106 h 122" name="T23"/>
                  <a:gd fmla="*/ 46 w 88" name="T24"/>
                  <a:gd fmla="*/ 96 h 122" name="T25"/>
                  <a:gd fmla="*/ 50 w 88" name="T26"/>
                  <a:gd fmla="*/ 94 h 122" name="T27"/>
                  <a:gd fmla="*/ 50 w 88" name="T28"/>
                  <a:gd fmla="*/ 88 h 122" name="T29"/>
                  <a:gd fmla="*/ 58 w 88" name="T30"/>
                  <a:gd fmla="*/ 88 h 122" name="T31"/>
                  <a:gd fmla="*/ 58 w 88" name="T32"/>
                  <a:gd fmla="*/ 82 h 122" name="T33"/>
                  <a:gd fmla="*/ 62 w 88" name="T34"/>
                  <a:gd fmla="*/ 82 h 122" name="T35"/>
                  <a:gd fmla="*/ 68 w 88" name="T36"/>
                  <a:gd fmla="*/ 86 h 122" name="T37"/>
                  <a:gd fmla="*/ 78 w 88" name="T38"/>
                  <a:gd fmla="*/ 86 h 122" name="T39"/>
                  <a:gd fmla="*/ 80 w 88" name="T40"/>
                  <a:gd fmla="*/ 94 h 122" name="T41"/>
                  <a:gd fmla="*/ 82 w 88" name="T42"/>
                  <a:gd fmla="*/ 86 h 122" name="T43"/>
                  <a:gd fmla="*/ 80 w 88" name="T44"/>
                  <a:gd fmla="*/ 76 h 122" name="T45"/>
                  <a:gd fmla="*/ 82 w 88" name="T46"/>
                  <a:gd fmla="*/ 70 h 122" name="T47"/>
                  <a:gd fmla="*/ 80 w 88" name="T48"/>
                  <a:gd fmla="*/ 64 h 122" name="T49"/>
                  <a:gd fmla="*/ 80 w 88" name="T50"/>
                  <a:gd fmla="*/ 54 h 122" name="T51"/>
                  <a:gd fmla="*/ 78 w 88" name="T52"/>
                  <a:gd fmla="*/ 46 h 122" name="T53"/>
                  <a:gd fmla="*/ 76 w 88" name="T54"/>
                  <a:gd fmla="*/ 44 h 122" name="T55"/>
                  <a:gd fmla="*/ 76 w 88" name="T56"/>
                  <a:gd fmla="*/ 32 h 122" name="T57"/>
                  <a:gd fmla="*/ 86 w 88" name="T58"/>
                  <a:gd fmla="*/ 32 h 122" name="T59"/>
                  <a:gd fmla="*/ 88 w 88" name="T60"/>
                  <a:gd fmla="*/ 18 h 122" name="T61"/>
                  <a:gd fmla="*/ 72 w 88" name="T62"/>
                  <a:gd fmla="*/ 18 h 122" name="T63"/>
                  <a:gd fmla="*/ 70 w 88" name="T64"/>
                  <a:gd fmla="*/ 16 h 122" name="T65"/>
                  <a:gd fmla="*/ 70 w 88" name="T66"/>
                  <a:gd fmla="*/ 0 h 122" name="T67"/>
                  <a:gd fmla="*/ 60 w 88" name="T68"/>
                  <a:gd fmla="*/ 0 h 122" name="T69"/>
                  <a:gd fmla="*/ 52 w 88" name="T70"/>
                  <a:gd fmla="*/ 4 h 122" name="T71"/>
                  <a:gd fmla="*/ 42 w 88" name="T72"/>
                  <a:gd fmla="*/ 4 h 122" name="T73"/>
                  <a:gd fmla="*/ 10 w 88" name="T74"/>
                  <a:gd fmla="*/ 24 h 122" name="T75"/>
                  <a:gd fmla="*/ 10 w 88" name="T76"/>
                  <a:gd fmla="*/ 24 h 122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122" w="88">
                    <a:moveTo>
                      <a:pt x="10" y="24"/>
                    </a:moveTo>
                    <a:lnTo>
                      <a:pt x="10" y="24"/>
                    </a:lnTo>
                    <a:lnTo>
                      <a:pt x="6" y="28"/>
                    </a:lnTo>
                    <a:lnTo>
                      <a:pt x="10" y="36"/>
                    </a:lnTo>
                    <a:lnTo>
                      <a:pt x="10" y="42"/>
                    </a:lnTo>
                    <a:lnTo>
                      <a:pt x="10" y="44"/>
                    </a:lnTo>
                    <a:lnTo>
                      <a:pt x="8" y="50"/>
                    </a:lnTo>
                    <a:lnTo>
                      <a:pt x="6" y="58"/>
                    </a:lnTo>
                    <a:lnTo>
                      <a:pt x="0" y="76"/>
                    </a:lnTo>
                    <a:lnTo>
                      <a:pt x="8" y="80"/>
                    </a:lnTo>
                    <a:lnTo>
                      <a:pt x="8" y="86"/>
                    </a:lnTo>
                    <a:lnTo>
                      <a:pt x="4" y="88"/>
                    </a:lnTo>
                    <a:lnTo>
                      <a:pt x="18" y="98"/>
                    </a:lnTo>
                    <a:lnTo>
                      <a:pt x="28" y="108"/>
                    </a:lnTo>
                    <a:lnTo>
                      <a:pt x="26" y="116"/>
                    </a:lnTo>
                    <a:lnTo>
                      <a:pt x="34" y="122"/>
                    </a:lnTo>
                    <a:lnTo>
                      <a:pt x="34" y="114"/>
                    </a:lnTo>
                    <a:lnTo>
                      <a:pt x="36" y="112"/>
                    </a:lnTo>
                    <a:lnTo>
                      <a:pt x="40" y="108"/>
                    </a:lnTo>
                    <a:lnTo>
                      <a:pt x="42" y="108"/>
                    </a:lnTo>
                    <a:lnTo>
                      <a:pt x="46" y="112"/>
                    </a:lnTo>
                    <a:lnTo>
                      <a:pt x="50" y="112"/>
                    </a:lnTo>
                    <a:lnTo>
                      <a:pt x="52" y="112"/>
                    </a:lnTo>
                    <a:lnTo>
                      <a:pt x="52" y="106"/>
                    </a:lnTo>
                    <a:lnTo>
                      <a:pt x="46" y="98"/>
                    </a:lnTo>
                    <a:lnTo>
                      <a:pt x="46" y="96"/>
                    </a:lnTo>
                    <a:lnTo>
                      <a:pt x="46" y="94"/>
                    </a:lnTo>
                    <a:lnTo>
                      <a:pt x="50" y="94"/>
                    </a:lnTo>
                    <a:lnTo>
                      <a:pt x="50" y="90"/>
                    </a:lnTo>
                    <a:lnTo>
                      <a:pt x="50" y="88"/>
                    </a:lnTo>
                    <a:lnTo>
                      <a:pt x="50" y="86"/>
                    </a:lnTo>
                    <a:lnTo>
                      <a:pt x="58" y="88"/>
                    </a:lnTo>
                    <a:lnTo>
                      <a:pt x="58" y="86"/>
                    </a:lnTo>
                    <a:lnTo>
                      <a:pt x="58" y="82"/>
                    </a:lnTo>
                    <a:lnTo>
                      <a:pt x="58" y="80"/>
                    </a:lnTo>
                    <a:lnTo>
                      <a:pt x="62" y="82"/>
                    </a:lnTo>
                    <a:lnTo>
                      <a:pt x="62" y="86"/>
                    </a:lnTo>
                    <a:lnTo>
                      <a:pt x="68" y="86"/>
                    </a:lnTo>
                    <a:lnTo>
                      <a:pt x="72" y="82"/>
                    </a:lnTo>
                    <a:lnTo>
                      <a:pt x="78" y="86"/>
                    </a:lnTo>
                    <a:lnTo>
                      <a:pt x="80" y="90"/>
                    </a:lnTo>
                    <a:lnTo>
                      <a:pt x="80" y="94"/>
                    </a:lnTo>
                    <a:lnTo>
                      <a:pt x="82" y="90"/>
                    </a:lnTo>
                    <a:lnTo>
                      <a:pt x="82" y="86"/>
                    </a:lnTo>
                    <a:lnTo>
                      <a:pt x="86" y="78"/>
                    </a:lnTo>
                    <a:lnTo>
                      <a:pt x="80" y="76"/>
                    </a:lnTo>
                    <a:lnTo>
                      <a:pt x="80" y="72"/>
                    </a:lnTo>
                    <a:lnTo>
                      <a:pt x="82" y="70"/>
                    </a:lnTo>
                    <a:lnTo>
                      <a:pt x="82" y="68"/>
                    </a:lnTo>
                    <a:lnTo>
                      <a:pt x="80" y="64"/>
                    </a:lnTo>
                    <a:lnTo>
                      <a:pt x="80" y="60"/>
                    </a:lnTo>
                    <a:lnTo>
                      <a:pt x="80" y="54"/>
                    </a:lnTo>
                    <a:lnTo>
                      <a:pt x="80" y="52"/>
                    </a:lnTo>
                    <a:lnTo>
                      <a:pt x="78" y="46"/>
                    </a:lnTo>
                    <a:lnTo>
                      <a:pt x="72" y="44"/>
                    </a:lnTo>
                    <a:lnTo>
                      <a:pt x="76" y="44"/>
                    </a:lnTo>
                    <a:lnTo>
                      <a:pt x="76" y="36"/>
                    </a:lnTo>
                    <a:lnTo>
                      <a:pt x="76" y="32"/>
                    </a:lnTo>
                    <a:lnTo>
                      <a:pt x="80" y="32"/>
                    </a:lnTo>
                    <a:lnTo>
                      <a:pt x="86" y="32"/>
                    </a:lnTo>
                    <a:lnTo>
                      <a:pt x="88" y="32"/>
                    </a:lnTo>
                    <a:lnTo>
                      <a:pt x="88" y="18"/>
                    </a:lnTo>
                    <a:lnTo>
                      <a:pt x="80" y="16"/>
                    </a:lnTo>
                    <a:lnTo>
                      <a:pt x="72" y="18"/>
                    </a:lnTo>
                    <a:lnTo>
                      <a:pt x="70" y="18"/>
                    </a:lnTo>
                    <a:lnTo>
                      <a:pt x="70" y="16"/>
                    </a:lnTo>
                    <a:lnTo>
                      <a:pt x="70" y="14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0" y="0"/>
                    </a:lnTo>
                    <a:lnTo>
                      <a:pt x="54" y="4"/>
                    </a:lnTo>
                    <a:lnTo>
                      <a:pt x="52" y="4"/>
                    </a:lnTo>
                    <a:lnTo>
                      <a:pt x="46" y="4"/>
                    </a:lnTo>
                    <a:lnTo>
                      <a:pt x="42" y="4"/>
                    </a:lnTo>
                    <a:lnTo>
                      <a:pt x="42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4" name="Freeform 1670"/>
              <p:cNvSpPr>
                <a:spLocks noEditPoints="1"/>
              </p:cNvSpPr>
              <p:nvPr/>
            </p:nvSpPr>
            <p:spPr bwMode="auto">
              <a:xfrm>
                <a:off x="552450" y="2889250"/>
                <a:ext cx="3943350" cy="2225675"/>
              </a:xfrm>
              <a:custGeom>
                <a:gdLst>
                  <a:gd fmla="*/ 154 w 2484" name="T0"/>
                  <a:gd fmla="*/ 38 h 1402" name="T1"/>
                  <a:gd fmla="*/ 170 w 2484" name="T2"/>
                  <a:gd fmla="*/ 40 h 1402" name="T3"/>
                  <a:gd fmla="*/ 182 w 2484" name="T4"/>
                  <a:gd fmla="*/ 42 h 1402" name="T5"/>
                  <a:gd fmla="*/ 186 w 2484" name="T6"/>
                  <a:gd fmla="*/ 58 h 1402" name="T7"/>
                  <a:gd fmla="*/ 188 w 2484" name="T8"/>
                  <a:gd fmla="*/ 76 h 1402" name="T9"/>
                  <a:gd fmla="*/ 180 w 2484" name="T10"/>
                  <a:gd fmla="*/ 78 h 1402" name="T11"/>
                  <a:gd fmla="*/ 170 w 2484" name="T12"/>
                  <a:gd fmla="*/ 90 h 1402" name="T13"/>
                  <a:gd fmla="*/ 156 w 2484" name="T14"/>
                  <a:gd fmla="*/ 112 h 1402" name="T15"/>
                  <a:gd fmla="*/ 164 w 2484" name="T16"/>
                  <a:gd fmla="*/ 112 h 1402" name="T17"/>
                  <a:gd fmla="*/ 174 w 2484" name="T18"/>
                  <a:gd fmla="*/ 118 h 1402" name="T19"/>
                  <a:gd fmla="*/ 172 w 2484" name="T20"/>
                  <a:gd fmla="*/ 128 h 1402" name="T21"/>
                  <a:gd fmla="*/ 168 w 2484" name="T22"/>
                  <a:gd fmla="*/ 136 h 1402" name="T23"/>
                  <a:gd fmla="*/ 170 w 2484" name="T24"/>
                  <a:gd fmla="*/ 142 h 1402" name="T25"/>
                  <a:gd fmla="*/ 174 w 2484" name="T26"/>
                  <a:gd fmla="*/ 150 h 1402" name="T27"/>
                  <a:gd fmla="*/ 172 w 2484" name="T28"/>
                  <a:gd fmla="*/ 158 h 1402" name="T29"/>
                  <a:gd fmla="*/ 168 w 2484" name="T30"/>
                  <a:gd fmla="*/ 158 h 1402" name="T31"/>
                  <a:gd fmla="*/ 154 w 2484" name="T32"/>
                  <a:gd fmla="*/ 174 h 1402" name="T33"/>
                  <a:gd fmla="*/ 128 w 2484" name="T34"/>
                  <a:gd fmla="*/ 164 h 1402" name="T35"/>
                  <a:gd fmla="*/ 114 w 2484" name="T36"/>
                  <a:gd fmla="*/ 182 h 1402" name="T37"/>
                  <a:gd fmla="*/ 98 w 2484" name="T38"/>
                  <a:gd fmla="*/ 186 h 1402" name="T39"/>
                  <a:gd fmla="*/ 82 w 2484" name="T40"/>
                  <a:gd fmla="*/ 182 h 1402" name="T41"/>
                  <a:gd fmla="*/ 68 w 2484" name="T42"/>
                  <a:gd fmla="*/ 178 h 1402" name="T43"/>
                  <a:gd fmla="*/ 54 w 2484" name="T44"/>
                  <a:gd fmla="*/ 172 h 1402" name="T45"/>
                  <a:gd fmla="*/ 56 w 2484" name="T46"/>
                  <a:gd fmla="*/ 112 h 1402" name="T47"/>
                  <a:gd fmla="*/ 36 w 2484" name="T48"/>
                  <a:gd fmla="*/ 96 h 1402" name="T49"/>
                  <a:gd fmla="*/ 32 w 2484" name="T50"/>
                  <a:gd fmla="*/ 84 h 1402" name="T51"/>
                  <a:gd fmla="*/ 22 w 2484" name="T52"/>
                  <a:gd fmla="*/ 76 h 1402" name="T53"/>
                  <a:gd fmla="*/ 0 w 2484" name="T54"/>
                  <a:gd fmla="*/ 64 h 1402" name="T55"/>
                  <a:gd fmla="*/ 16 w 2484" name="T56"/>
                  <a:gd fmla="*/ 54 h 1402" name="T57"/>
                  <a:gd fmla="*/ 26 w 2484" name="T58"/>
                  <a:gd fmla="*/ 56 h 1402" name="T59"/>
                  <a:gd fmla="*/ 50 w 2484" name="T60"/>
                  <a:gd fmla="*/ 54 h 1402" name="T61"/>
                  <a:gd fmla="*/ 44 w 2484" name="T62"/>
                  <a:gd fmla="*/ 28 h 1402" name="T63"/>
                  <a:gd fmla="*/ 62 w 2484" name="T64"/>
                  <a:gd fmla="*/ 36 h 1402" name="T65"/>
                  <a:gd fmla="*/ 82 w 2484" name="T66"/>
                  <a:gd fmla="*/ 22 h 1402" name="T67"/>
                  <a:gd fmla="*/ 106 w 2484" name="T68"/>
                  <a:gd fmla="*/ 2 h 1402" name="T69"/>
                  <a:gd fmla="*/ 118 w 2484" name="T70"/>
                  <a:gd fmla="*/ 18 h 1402" name="T71"/>
                  <a:gd fmla="*/ 126 w 2484" name="T72"/>
                  <a:gd fmla="*/ 22 h 1402" name="T73"/>
                  <a:gd fmla="*/ 140 w 2484" name="T74"/>
                  <a:gd fmla="*/ 24 h 1402" name="T75"/>
                  <a:gd fmla="*/ 154 w 2484" name="T76"/>
                  <a:gd fmla="*/ 30 h 1402" name="T77"/>
                  <a:gd fmla="*/ 2482 w 2484" name="T78"/>
                  <a:gd fmla="*/ 1372 h 1402" name="T79"/>
                  <a:gd fmla="*/ 2484 w 2484" name="T80"/>
                  <a:gd fmla="*/ 1376 h 1402" name="T81"/>
                  <a:gd fmla="*/ 2440 w 2484" name="T82"/>
                  <a:gd fmla="*/ 1358 h 1402" name="T83"/>
                  <a:gd fmla="*/ 2456 w 2484" name="T84"/>
                  <a:gd fmla="*/ 1386 h 1402" name="T85"/>
                  <a:gd fmla="*/ 2472 w 2484" name="T86"/>
                  <a:gd fmla="*/ 1400 h 1402" name="T87"/>
                  <a:gd fmla="*/ 2466 w 2484" name="T88"/>
                  <a:gd fmla="*/ 1384 h 1402" name="T89"/>
                  <a:gd fmla="*/ 2440 w 2484" name="T90"/>
                  <a:gd fmla="*/ 1358 h 1402" name="T91"/>
                  <a:gd fmla="*/ 862 w 2484" name="T92"/>
                  <a:gd fmla="*/ 1378 h 1402" name="T93"/>
                  <a:gd fmla="*/ 864 w 2484" name="T94"/>
                  <a:gd fmla="*/ 1368 h 1402" name="T95"/>
                  <a:gd fmla="*/ 204 w 2484" name="T96"/>
                  <a:gd fmla="*/ 174 h 1402" name="T97"/>
                  <a:gd fmla="*/ 192 w 2484" name="T98"/>
                  <a:gd fmla="*/ 196 h 1402" name="T99"/>
                  <a:gd fmla="*/ 208 w 2484" name="T100"/>
                  <a:gd fmla="*/ 192 h 1402" name="T101"/>
                  <a:gd fmla="*/ 204 w 2484" name="T102"/>
                  <a:gd fmla="*/ 174 h 1402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1402" w="2484">
                    <a:moveTo>
                      <a:pt x="154" y="32"/>
                    </a:moveTo>
                    <a:lnTo>
                      <a:pt x="154" y="32"/>
                    </a:lnTo>
                    <a:lnTo>
                      <a:pt x="154" y="36"/>
                    </a:lnTo>
                    <a:lnTo>
                      <a:pt x="154" y="38"/>
                    </a:lnTo>
                    <a:lnTo>
                      <a:pt x="156" y="38"/>
                    </a:lnTo>
                    <a:lnTo>
                      <a:pt x="162" y="40"/>
                    </a:lnTo>
                    <a:lnTo>
                      <a:pt x="168" y="38"/>
                    </a:lnTo>
                    <a:lnTo>
                      <a:pt x="170" y="40"/>
                    </a:lnTo>
                    <a:lnTo>
                      <a:pt x="174" y="40"/>
                    </a:lnTo>
                    <a:lnTo>
                      <a:pt x="174" y="42"/>
                    </a:lnTo>
                    <a:lnTo>
                      <a:pt x="178" y="46"/>
                    </a:lnTo>
                    <a:lnTo>
                      <a:pt x="182" y="42"/>
                    </a:lnTo>
                    <a:lnTo>
                      <a:pt x="188" y="46"/>
                    </a:lnTo>
                    <a:lnTo>
                      <a:pt x="188" y="48"/>
                    </a:lnTo>
                    <a:lnTo>
                      <a:pt x="188" y="54"/>
                    </a:lnTo>
                    <a:lnTo>
                      <a:pt x="186" y="58"/>
                    </a:lnTo>
                    <a:lnTo>
                      <a:pt x="186" y="64"/>
                    </a:lnTo>
                    <a:lnTo>
                      <a:pt x="186" y="68"/>
                    </a:lnTo>
                    <a:lnTo>
                      <a:pt x="186" y="74"/>
                    </a:lnTo>
                    <a:lnTo>
                      <a:pt x="188" y="76"/>
                    </a:lnTo>
                    <a:lnTo>
                      <a:pt x="186" y="78"/>
                    </a:lnTo>
                    <a:lnTo>
                      <a:pt x="182" y="78"/>
                    </a:lnTo>
                    <a:lnTo>
                      <a:pt x="180" y="76"/>
                    </a:lnTo>
                    <a:lnTo>
                      <a:pt x="180" y="78"/>
                    </a:lnTo>
                    <a:lnTo>
                      <a:pt x="180" y="82"/>
                    </a:lnTo>
                    <a:lnTo>
                      <a:pt x="178" y="84"/>
                    </a:lnTo>
                    <a:lnTo>
                      <a:pt x="172" y="86"/>
                    </a:lnTo>
                    <a:lnTo>
                      <a:pt x="170" y="90"/>
                    </a:lnTo>
                    <a:lnTo>
                      <a:pt x="164" y="94"/>
                    </a:lnTo>
                    <a:lnTo>
                      <a:pt x="156" y="104"/>
                    </a:lnTo>
                    <a:lnTo>
                      <a:pt x="154" y="112"/>
                    </a:lnTo>
                    <a:lnTo>
                      <a:pt x="156" y="112"/>
                    </a:lnTo>
                    <a:lnTo>
                      <a:pt x="160" y="112"/>
                    </a:lnTo>
                    <a:lnTo>
                      <a:pt x="162" y="110"/>
                    </a:lnTo>
                    <a:lnTo>
                      <a:pt x="164" y="110"/>
                    </a:lnTo>
                    <a:lnTo>
                      <a:pt x="164" y="112"/>
                    </a:lnTo>
                    <a:lnTo>
                      <a:pt x="168" y="114"/>
                    </a:lnTo>
                    <a:lnTo>
                      <a:pt x="170" y="114"/>
                    </a:lnTo>
                    <a:lnTo>
                      <a:pt x="172" y="114"/>
                    </a:lnTo>
                    <a:lnTo>
                      <a:pt x="174" y="118"/>
                    </a:lnTo>
                    <a:lnTo>
                      <a:pt x="178" y="120"/>
                    </a:lnTo>
                    <a:lnTo>
                      <a:pt x="178" y="118"/>
                    </a:lnTo>
                    <a:lnTo>
                      <a:pt x="174" y="124"/>
                    </a:lnTo>
                    <a:lnTo>
                      <a:pt x="172" y="128"/>
                    </a:lnTo>
                    <a:lnTo>
                      <a:pt x="172" y="130"/>
                    </a:lnTo>
                    <a:lnTo>
                      <a:pt x="170" y="130"/>
                    </a:lnTo>
                    <a:lnTo>
                      <a:pt x="168" y="132"/>
                    </a:lnTo>
                    <a:lnTo>
                      <a:pt x="168" y="136"/>
                    </a:lnTo>
                    <a:lnTo>
                      <a:pt x="168" y="138"/>
                    </a:lnTo>
                    <a:lnTo>
                      <a:pt x="170" y="138"/>
                    </a:lnTo>
                    <a:lnTo>
                      <a:pt x="170" y="140"/>
                    </a:lnTo>
                    <a:lnTo>
                      <a:pt x="170" y="142"/>
                    </a:lnTo>
                    <a:lnTo>
                      <a:pt x="170" y="148"/>
                    </a:lnTo>
                    <a:lnTo>
                      <a:pt x="170" y="150"/>
                    </a:lnTo>
                    <a:lnTo>
                      <a:pt x="172" y="150"/>
                    </a:lnTo>
                    <a:lnTo>
                      <a:pt x="174" y="150"/>
                    </a:lnTo>
                    <a:lnTo>
                      <a:pt x="178" y="150"/>
                    </a:lnTo>
                    <a:lnTo>
                      <a:pt x="178" y="154"/>
                    </a:lnTo>
                    <a:lnTo>
                      <a:pt x="172" y="156"/>
                    </a:lnTo>
                    <a:lnTo>
                      <a:pt x="172" y="158"/>
                    </a:lnTo>
                    <a:lnTo>
                      <a:pt x="174" y="158"/>
                    </a:lnTo>
                    <a:lnTo>
                      <a:pt x="172" y="160"/>
                    </a:lnTo>
                    <a:lnTo>
                      <a:pt x="170" y="158"/>
                    </a:lnTo>
                    <a:lnTo>
                      <a:pt x="168" y="158"/>
                    </a:lnTo>
                    <a:lnTo>
                      <a:pt x="164" y="160"/>
                    </a:lnTo>
                    <a:lnTo>
                      <a:pt x="168" y="168"/>
                    </a:lnTo>
                    <a:lnTo>
                      <a:pt x="164" y="174"/>
                    </a:lnTo>
                    <a:lnTo>
                      <a:pt x="154" y="174"/>
                    </a:lnTo>
                    <a:lnTo>
                      <a:pt x="146" y="168"/>
                    </a:lnTo>
                    <a:lnTo>
                      <a:pt x="142" y="166"/>
                    </a:lnTo>
                    <a:lnTo>
                      <a:pt x="134" y="164"/>
                    </a:lnTo>
                    <a:lnTo>
                      <a:pt x="128" y="164"/>
                    </a:lnTo>
                    <a:lnTo>
                      <a:pt x="124" y="166"/>
                    </a:lnTo>
                    <a:lnTo>
                      <a:pt x="116" y="174"/>
                    </a:lnTo>
                    <a:lnTo>
                      <a:pt x="116" y="182"/>
                    </a:lnTo>
                    <a:lnTo>
                      <a:pt x="114" y="182"/>
                    </a:lnTo>
                    <a:lnTo>
                      <a:pt x="110" y="184"/>
                    </a:lnTo>
                    <a:lnTo>
                      <a:pt x="108" y="186"/>
                    </a:lnTo>
                    <a:lnTo>
                      <a:pt x="100" y="186"/>
                    </a:lnTo>
                    <a:lnTo>
                      <a:pt x="98" y="186"/>
                    </a:lnTo>
                    <a:lnTo>
                      <a:pt x="98" y="184"/>
                    </a:lnTo>
                    <a:lnTo>
                      <a:pt x="96" y="184"/>
                    </a:lnTo>
                    <a:lnTo>
                      <a:pt x="92" y="184"/>
                    </a:lnTo>
                    <a:lnTo>
                      <a:pt x="82" y="182"/>
                    </a:lnTo>
                    <a:lnTo>
                      <a:pt x="78" y="182"/>
                    </a:lnTo>
                    <a:lnTo>
                      <a:pt x="72" y="182"/>
                    </a:lnTo>
                    <a:lnTo>
                      <a:pt x="70" y="178"/>
                    </a:lnTo>
                    <a:lnTo>
                      <a:pt x="68" y="178"/>
                    </a:lnTo>
                    <a:lnTo>
                      <a:pt x="62" y="176"/>
                    </a:lnTo>
                    <a:lnTo>
                      <a:pt x="60" y="176"/>
                    </a:lnTo>
                    <a:lnTo>
                      <a:pt x="54" y="174"/>
                    </a:lnTo>
                    <a:lnTo>
                      <a:pt x="54" y="172"/>
                    </a:lnTo>
                    <a:lnTo>
                      <a:pt x="52" y="168"/>
                    </a:lnTo>
                    <a:lnTo>
                      <a:pt x="52" y="166"/>
                    </a:lnTo>
                    <a:lnTo>
                      <a:pt x="56" y="140"/>
                    </a:lnTo>
                    <a:lnTo>
                      <a:pt x="56" y="112"/>
                    </a:lnTo>
                    <a:lnTo>
                      <a:pt x="44" y="108"/>
                    </a:lnTo>
                    <a:lnTo>
                      <a:pt x="40" y="104"/>
                    </a:lnTo>
                    <a:lnTo>
                      <a:pt x="36" y="102"/>
                    </a:lnTo>
                    <a:lnTo>
                      <a:pt x="36" y="96"/>
                    </a:lnTo>
                    <a:lnTo>
                      <a:pt x="36" y="94"/>
                    </a:lnTo>
                    <a:lnTo>
                      <a:pt x="40" y="86"/>
                    </a:lnTo>
                    <a:lnTo>
                      <a:pt x="32" y="86"/>
                    </a:lnTo>
                    <a:lnTo>
                      <a:pt x="32" y="84"/>
                    </a:lnTo>
                    <a:lnTo>
                      <a:pt x="26" y="84"/>
                    </a:lnTo>
                    <a:lnTo>
                      <a:pt x="28" y="76"/>
                    </a:lnTo>
                    <a:lnTo>
                      <a:pt x="22" y="82"/>
                    </a:lnTo>
                    <a:lnTo>
                      <a:pt x="22" y="76"/>
                    </a:lnTo>
                    <a:lnTo>
                      <a:pt x="10" y="74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6" y="60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16" y="54"/>
                    </a:lnTo>
                    <a:lnTo>
                      <a:pt x="24" y="50"/>
                    </a:lnTo>
                    <a:lnTo>
                      <a:pt x="24" y="54"/>
                    </a:lnTo>
                    <a:lnTo>
                      <a:pt x="26" y="54"/>
                    </a:lnTo>
                    <a:lnTo>
                      <a:pt x="26" y="56"/>
                    </a:lnTo>
                    <a:lnTo>
                      <a:pt x="28" y="56"/>
                    </a:lnTo>
                    <a:lnTo>
                      <a:pt x="36" y="50"/>
                    </a:lnTo>
                    <a:lnTo>
                      <a:pt x="42" y="54"/>
                    </a:lnTo>
                    <a:lnTo>
                      <a:pt x="50" y="54"/>
                    </a:lnTo>
                    <a:lnTo>
                      <a:pt x="50" y="50"/>
                    </a:lnTo>
                    <a:lnTo>
                      <a:pt x="42" y="32"/>
                    </a:lnTo>
                    <a:lnTo>
                      <a:pt x="42" y="30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52" y="28"/>
                    </a:lnTo>
                    <a:lnTo>
                      <a:pt x="52" y="32"/>
                    </a:lnTo>
                    <a:lnTo>
                      <a:pt x="62" y="36"/>
                    </a:lnTo>
                    <a:lnTo>
                      <a:pt x="68" y="36"/>
                    </a:lnTo>
                    <a:lnTo>
                      <a:pt x="74" y="32"/>
                    </a:lnTo>
                    <a:lnTo>
                      <a:pt x="78" y="24"/>
                    </a:lnTo>
                    <a:lnTo>
                      <a:pt x="82" y="22"/>
                    </a:lnTo>
                    <a:lnTo>
                      <a:pt x="92" y="20"/>
                    </a:lnTo>
                    <a:lnTo>
                      <a:pt x="90" y="2"/>
                    </a:lnTo>
                    <a:lnTo>
                      <a:pt x="100" y="0"/>
                    </a:lnTo>
                    <a:lnTo>
                      <a:pt x="106" y="2"/>
                    </a:lnTo>
                    <a:lnTo>
                      <a:pt x="108" y="4"/>
                    </a:lnTo>
                    <a:lnTo>
                      <a:pt x="110" y="10"/>
                    </a:lnTo>
                    <a:lnTo>
                      <a:pt x="116" y="14"/>
                    </a:lnTo>
                    <a:lnTo>
                      <a:pt x="118" y="18"/>
                    </a:lnTo>
                    <a:lnTo>
                      <a:pt x="122" y="18"/>
                    </a:lnTo>
                    <a:lnTo>
                      <a:pt x="124" y="14"/>
                    </a:lnTo>
                    <a:lnTo>
                      <a:pt x="124" y="18"/>
                    </a:lnTo>
                    <a:lnTo>
                      <a:pt x="126" y="22"/>
                    </a:lnTo>
                    <a:lnTo>
                      <a:pt x="132" y="24"/>
                    </a:lnTo>
                    <a:lnTo>
                      <a:pt x="134" y="24"/>
                    </a:lnTo>
                    <a:lnTo>
                      <a:pt x="136" y="24"/>
                    </a:lnTo>
                    <a:lnTo>
                      <a:pt x="140" y="24"/>
                    </a:lnTo>
                    <a:lnTo>
                      <a:pt x="140" y="30"/>
                    </a:lnTo>
                    <a:lnTo>
                      <a:pt x="144" y="32"/>
                    </a:lnTo>
                    <a:lnTo>
                      <a:pt x="146" y="32"/>
                    </a:lnTo>
                    <a:lnTo>
                      <a:pt x="154" y="30"/>
                    </a:lnTo>
                    <a:lnTo>
                      <a:pt x="154" y="32"/>
                    </a:lnTo>
                    <a:lnTo>
                      <a:pt x="154" y="32"/>
                    </a:lnTo>
                    <a:lnTo>
                      <a:pt x="154" y="32"/>
                    </a:lnTo>
                    <a:close/>
                    <a:moveTo>
                      <a:pt x="2482" y="1372"/>
                    </a:moveTo>
                    <a:lnTo>
                      <a:pt x="2482" y="1372"/>
                    </a:lnTo>
                    <a:lnTo>
                      <a:pt x="2482" y="1378"/>
                    </a:lnTo>
                    <a:lnTo>
                      <a:pt x="2484" y="1378"/>
                    </a:lnTo>
                    <a:lnTo>
                      <a:pt x="2484" y="1376"/>
                    </a:lnTo>
                    <a:lnTo>
                      <a:pt x="2482" y="1372"/>
                    </a:lnTo>
                    <a:lnTo>
                      <a:pt x="2482" y="1372"/>
                    </a:lnTo>
                    <a:lnTo>
                      <a:pt x="2482" y="1372"/>
                    </a:lnTo>
                    <a:close/>
                    <a:moveTo>
                      <a:pt x="2440" y="1358"/>
                    </a:moveTo>
                    <a:lnTo>
                      <a:pt x="2440" y="1358"/>
                    </a:lnTo>
                    <a:lnTo>
                      <a:pt x="2446" y="1368"/>
                    </a:lnTo>
                    <a:lnTo>
                      <a:pt x="2448" y="1382"/>
                    </a:lnTo>
                    <a:lnTo>
                      <a:pt x="2456" y="1386"/>
                    </a:lnTo>
                    <a:lnTo>
                      <a:pt x="2462" y="1390"/>
                    </a:lnTo>
                    <a:lnTo>
                      <a:pt x="2464" y="1392"/>
                    </a:lnTo>
                    <a:lnTo>
                      <a:pt x="2464" y="1396"/>
                    </a:lnTo>
                    <a:lnTo>
                      <a:pt x="2472" y="1400"/>
                    </a:lnTo>
                    <a:lnTo>
                      <a:pt x="2484" y="1402"/>
                    </a:lnTo>
                    <a:lnTo>
                      <a:pt x="2484" y="1396"/>
                    </a:lnTo>
                    <a:lnTo>
                      <a:pt x="2476" y="1392"/>
                    </a:lnTo>
                    <a:lnTo>
                      <a:pt x="2466" y="1384"/>
                    </a:lnTo>
                    <a:lnTo>
                      <a:pt x="2456" y="1376"/>
                    </a:lnTo>
                    <a:lnTo>
                      <a:pt x="2448" y="1360"/>
                    </a:lnTo>
                    <a:lnTo>
                      <a:pt x="2446" y="1358"/>
                    </a:lnTo>
                    <a:lnTo>
                      <a:pt x="2440" y="1358"/>
                    </a:lnTo>
                    <a:lnTo>
                      <a:pt x="2440" y="1358"/>
                    </a:lnTo>
                    <a:lnTo>
                      <a:pt x="2440" y="1358"/>
                    </a:lnTo>
                    <a:close/>
                    <a:moveTo>
                      <a:pt x="864" y="1368"/>
                    </a:moveTo>
                    <a:lnTo>
                      <a:pt x="862" y="1378"/>
                    </a:lnTo>
                    <a:lnTo>
                      <a:pt x="866" y="1378"/>
                    </a:lnTo>
                    <a:lnTo>
                      <a:pt x="872" y="1382"/>
                    </a:lnTo>
                    <a:lnTo>
                      <a:pt x="872" y="1374"/>
                    </a:lnTo>
                    <a:lnTo>
                      <a:pt x="864" y="1368"/>
                    </a:lnTo>
                    <a:lnTo>
                      <a:pt x="864" y="1368"/>
                    </a:lnTo>
                    <a:lnTo>
                      <a:pt x="864" y="1368"/>
                    </a:lnTo>
                    <a:close/>
                    <a:moveTo>
                      <a:pt x="204" y="174"/>
                    </a:moveTo>
                    <a:lnTo>
                      <a:pt x="204" y="174"/>
                    </a:lnTo>
                    <a:lnTo>
                      <a:pt x="200" y="178"/>
                    </a:lnTo>
                    <a:lnTo>
                      <a:pt x="192" y="186"/>
                    </a:lnTo>
                    <a:lnTo>
                      <a:pt x="192" y="192"/>
                    </a:lnTo>
                    <a:lnTo>
                      <a:pt x="192" y="196"/>
                    </a:lnTo>
                    <a:lnTo>
                      <a:pt x="198" y="208"/>
                    </a:lnTo>
                    <a:lnTo>
                      <a:pt x="206" y="208"/>
                    </a:lnTo>
                    <a:lnTo>
                      <a:pt x="206" y="192"/>
                    </a:lnTo>
                    <a:lnTo>
                      <a:pt x="208" y="192"/>
                    </a:lnTo>
                    <a:lnTo>
                      <a:pt x="210" y="190"/>
                    </a:lnTo>
                    <a:lnTo>
                      <a:pt x="208" y="184"/>
                    </a:lnTo>
                    <a:lnTo>
                      <a:pt x="204" y="174"/>
                    </a:lnTo>
                    <a:lnTo>
                      <a:pt x="204" y="174"/>
                    </a:lnTo>
                    <a:lnTo>
                      <a:pt x="204" y="174"/>
                    </a:lnTo>
                    <a:close/>
                  </a:path>
                </a:pathLst>
              </a:custGeom>
              <a:solidFill>
                <a:srgbClr val="FF8A00"/>
              </a:solidFill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5" name="Freeform 1671"/>
              <p:cNvSpPr>
                <a:spLocks noEditPoints="1"/>
              </p:cNvSpPr>
              <p:nvPr/>
            </p:nvSpPr>
            <p:spPr bwMode="auto">
              <a:xfrm>
                <a:off x="1111250" y="2149475"/>
                <a:ext cx="282575" cy="412750"/>
              </a:xfrm>
              <a:custGeom>
                <a:gdLst>
                  <a:gd fmla="*/ 148 w 178" name="T0"/>
                  <a:gd fmla="*/ 18 h 260" name="T1"/>
                  <a:gd fmla="*/ 130 w 178" name="T2"/>
                  <a:gd fmla="*/ 0 h 260" name="T3"/>
                  <a:gd fmla="*/ 116 w 178" name="T4"/>
                  <a:gd fmla="*/ 6 h 260" name="T5"/>
                  <a:gd fmla="*/ 104 w 178" name="T6"/>
                  <a:gd fmla="*/ 10 h 260" name="T7"/>
                  <a:gd fmla="*/ 94 w 178" name="T8"/>
                  <a:gd fmla="*/ 18 h 260" name="T9"/>
                  <a:gd fmla="*/ 96 w 178" name="T10"/>
                  <a:gd fmla="*/ 28 h 260" name="T11"/>
                  <a:gd fmla="*/ 86 w 178" name="T12"/>
                  <a:gd fmla="*/ 44 h 260" name="T13"/>
                  <a:gd fmla="*/ 70 w 178" name="T14"/>
                  <a:gd fmla="*/ 36 h 260" name="T15"/>
                  <a:gd fmla="*/ 66 w 178" name="T16"/>
                  <a:gd fmla="*/ 40 h 260" name="T17"/>
                  <a:gd fmla="*/ 34 w 178" name="T18"/>
                  <a:gd fmla="*/ 22 h 260" name="T19"/>
                  <a:gd fmla="*/ 28 w 178" name="T20"/>
                  <a:gd fmla="*/ 26 h 260" name="T21"/>
                  <a:gd fmla="*/ 28 w 178" name="T22"/>
                  <a:gd fmla="*/ 34 h 260" name="T23"/>
                  <a:gd fmla="*/ 38 w 178" name="T24"/>
                  <a:gd fmla="*/ 44 h 260" name="T25"/>
                  <a:gd fmla="*/ 58 w 178" name="T26"/>
                  <a:gd fmla="*/ 58 h 260" name="T27"/>
                  <a:gd fmla="*/ 58 w 178" name="T28"/>
                  <a:gd fmla="*/ 68 h 260" name="T29"/>
                  <a:gd fmla="*/ 60 w 178" name="T30"/>
                  <a:gd fmla="*/ 80 h 260" name="T31"/>
                  <a:gd fmla="*/ 64 w 178" name="T32"/>
                  <a:gd fmla="*/ 106 h 260" name="T33"/>
                  <a:gd fmla="*/ 78 w 178" name="T34"/>
                  <a:gd fmla="*/ 132 h 260" name="T35"/>
                  <a:gd fmla="*/ 66 w 178" name="T36"/>
                  <a:gd fmla="*/ 154 h 260" name="T37"/>
                  <a:gd fmla="*/ 48 w 178" name="T38"/>
                  <a:gd fmla="*/ 176 h 260" name="T39"/>
                  <a:gd fmla="*/ 38 w 178" name="T40"/>
                  <a:gd fmla="*/ 186 h 260" name="T41"/>
                  <a:gd fmla="*/ 38 w 178" name="T42"/>
                  <a:gd fmla="*/ 196 h 260" name="T43"/>
                  <a:gd fmla="*/ 38 w 178" name="T44"/>
                  <a:gd fmla="*/ 218 h 260" name="T45"/>
                  <a:gd fmla="*/ 42 w 178" name="T46"/>
                  <a:gd fmla="*/ 230 h 260" name="T47"/>
                  <a:gd fmla="*/ 48 w 178" name="T48"/>
                  <a:gd fmla="*/ 236 h 260" name="T49"/>
                  <a:gd fmla="*/ 60 w 178" name="T50"/>
                  <a:gd fmla="*/ 242 h 260" name="T51"/>
                  <a:gd fmla="*/ 50 w 178" name="T52"/>
                  <a:gd fmla="*/ 254 h 260" name="T53"/>
                  <a:gd fmla="*/ 58 w 178" name="T54"/>
                  <a:gd fmla="*/ 250 h 260" name="T55"/>
                  <a:gd fmla="*/ 64 w 178" name="T56"/>
                  <a:gd fmla="*/ 250 h 260" name="T57"/>
                  <a:gd fmla="*/ 70 w 178" name="T58"/>
                  <a:gd fmla="*/ 258 h 260" name="T59"/>
                  <a:gd fmla="*/ 92 w 178" name="T60"/>
                  <a:gd fmla="*/ 244 h 260" name="T61"/>
                  <a:gd fmla="*/ 106 w 178" name="T62"/>
                  <a:gd fmla="*/ 240 h 260" name="T63"/>
                  <a:gd fmla="*/ 152 w 178" name="T64"/>
                  <a:gd fmla="*/ 214 h 260" name="T65"/>
                  <a:gd fmla="*/ 178 w 178" name="T66"/>
                  <a:gd fmla="*/ 190 h 260" name="T67"/>
                  <a:gd fmla="*/ 174 w 178" name="T68"/>
                  <a:gd fmla="*/ 182 h 260" name="T69"/>
                  <a:gd fmla="*/ 166 w 178" name="T70"/>
                  <a:gd fmla="*/ 170 h 260" name="T71"/>
                  <a:gd fmla="*/ 170 w 178" name="T72"/>
                  <a:gd fmla="*/ 160 h 260" name="T73"/>
                  <a:gd fmla="*/ 166 w 178" name="T74"/>
                  <a:gd fmla="*/ 146 h 260" name="T75"/>
                  <a:gd fmla="*/ 158 w 178" name="T76"/>
                  <a:gd fmla="*/ 136 h 260" name="T77"/>
                  <a:gd fmla="*/ 158 w 178" name="T78"/>
                  <a:gd fmla="*/ 118 h 260" name="T79"/>
                  <a:gd fmla="*/ 156 w 178" name="T80"/>
                  <a:gd fmla="*/ 104 h 260" name="T81"/>
                  <a:gd fmla="*/ 150 w 178" name="T82"/>
                  <a:gd fmla="*/ 64 h 260" name="T83"/>
                  <a:gd fmla="*/ 156 w 178" name="T84"/>
                  <a:gd fmla="*/ 52 h 260" name="T85"/>
                  <a:gd fmla="*/ 148 w 178" name="T86"/>
                  <a:gd fmla="*/ 44 h 260" name="T87"/>
                  <a:gd fmla="*/ 148 w 178" name="T88"/>
                  <a:gd fmla="*/ 26 h 260" name="T89"/>
                  <a:gd fmla="*/ 152 w 178" name="T90"/>
                  <a:gd fmla="*/ 22 h 260" name="T91"/>
                  <a:gd fmla="*/ 0 w 178" name="T92"/>
                  <a:gd fmla="*/ 254 h 260" name="T93"/>
                  <a:gd fmla="*/ 4 w 178" name="T94"/>
                  <a:gd fmla="*/ 250 h 260" name="T95"/>
                  <a:gd fmla="*/ 2 w 178" name="T96"/>
                  <a:gd fmla="*/ 248 h 260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260" w="178">
                    <a:moveTo>
                      <a:pt x="152" y="22"/>
                    </a:moveTo>
                    <a:lnTo>
                      <a:pt x="150" y="22"/>
                    </a:lnTo>
                    <a:lnTo>
                      <a:pt x="148" y="18"/>
                    </a:lnTo>
                    <a:lnTo>
                      <a:pt x="138" y="14"/>
                    </a:lnTo>
                    <a:lnTo>
                      <a:pt x="132" y="6"/>
                    </a:lnTo>
                    <a:lnTo>
                      <a:pt x="130" y="0"/>
                    </a:lnTo>
                    <a:lnTo>
                      <a:pt x="124" y="4"/>
                    </a:lnTo>
                    <a:lnTo>
                      <a:pt x="120" y="6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106" y="8"/>
                    </a:lnTo>
                    <a:lnTo>
                      <a:pt x="104" y="10"/>
                    </a:lnTo>
                    <a:lnTo>
                      <a:pt x="100" y="14"/>
                    </a:lnTo>
                    <a:lnTo>
                      <a:pt x="96" y="16"/>
                    </a:lnTo>
                    <a:lnTo>
                      <a:pt x="94" y="18"/>
                    </a:lnTo>
                    <a:lnTo>
                      <a:pt x="94" y="22"/>
                    </a:lnTo>
                    <a:lnTo>
                      <a:pt x="94" y="26"/>
                    </a:lnTo>
                    <a:lnTo>
                      <a:pt x="96" y="28"/>
                    </a:lnTo>
                    <a:lnTo>
                      <a:pt x="94" y="36"/>
                    </a:lnTo>
                    <a:lnTo>
                      <a:pt x="88" y="40"/>
                    </a:lnTo>
                    <a:lnTo>
                      <a:pt x="86" y="44"/>
                    </a:lnTo>
                    <a:lnTo>
                      <a:pt x="76" y="40"/>
                    </a:lnTo>
                    <a:lnTo>
                      <a:pt x="74" y="36"/>
                    </a:lnTo>
                    <a:lnTo>
                      <a:pt x="70" y="36"/>
                    </a:lnTo>
                    <a:lnTo>
                      <a:pt x="70" y="40"/>
                    </a:lnTo>
                    <a:lnTo>
                      <a:pt x="68" y="40"/>
                    </a:lnTo>
                    <a:lnTo>
                      <a:pt x="66" y="40"/>
                    </a:lnTo>
                    <a:lnTo>
                      <a:pt x="58" y="40"/>
                    </a:lnTo>
                    <a:lnTo>
                      <a:pt x="50" y="40"/>
                    </a:lnTo>
                    <a:lnTo>
                      <a:pt x="34" y="22"/>
                    </a:lnTo>
                    <a:lnTo>
                      <a:pt x="30" y="22"/>
                    </a:lnTo>
                    <a:lnTo>
                      <a:pt x="28" y="24"/>
                    </a:lnTo>
                    <a:lnTo>
                      <a:pt x="28" y="26"/>
                    </a:lnTo>
                    <a:lnTo>
                      <a:pt x="20" y="32"/>
                    </a:lnTo>
                    <a:lnTo>
                      <a:pt x="24" y="32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2" y="42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0" y="50"/>
                    </a:lnTo>
                    <a:lnTo>
                      <a:pt x="58" y="58"/>
                    </a:lnTo>
                    <a:lnTo>
                      <a:pt x="58" y="60"/>
                    </a:lnTo>
                    <a:lnTo>
                      <a:pt x="58" y="62"/>
                    </a:lnTo>
                    <a:lnTo>
                      <a:pt x="58" y="68"/>
                    </a:lnTo>
                    <a:lnTo>
                      <a:pt x="60" y="72"/>
                    </a:lnTo>
                    <a:lnTo>
                      <a:pt x="64" y="76"/>
                    </a:lnTo>
                    <a:lnTo>
                      <a:pt x="60" y="80"/>
                    </a:lnTo>
                    <a:lnTo>
                      <a:pt x="60" y="90"/>
                    </a:lnTo>
                    <a:lnTo>
                      <a:pt x="60" y="96"/>
                    </a:lnTo>
                    <a:lnTo>
                      <a:pt x="64" y="106"/>
                    </a:lnTo>
                    <a:lnTo>
                      <a:pt x="84" y="108"/>
                    </a:lnTo>
                    <a:lnTo>
                      <a:pt x="86" y="126"/>
                    </a:lnTo>
                    <a:lnTo>
                      <a:pt x="78" y="132"/>
                    </a:lnTo>
                    <a:lnTo>
                      <a:pt x="74" y="140"/>
                    </a:lnTo>
                    <a:lnTo>
                      <a:pt x="68" y="146"/>
                    </a:lnTo>
                    <a:lnTo>
                      <a:pt x="66" y="154"/>
                    </a:lnTo>
                    <a:lnTo>
                      <a:pt x="48" y="168"/>
                    </a:lnTo>
                    <a:lnTo>
                      <a:pt x="48" y="170"/>
                    </a:lnTo>
                    <a:lnTo>
                      <a:pt x="48" y="176"/>
                    </a:lnTo>
                    <a:lnTo>
                      <a:pt x="46" y="172"/>
                    </a:lnTo>
                    <a:lnTo>
                      <a:pt x="42" y="170"/>
                    </a:lnTo>
                    <a:lnTo>
                      <a:pt x="38" y="186"/>
                    </a:lnTo>
                    <a:lnTo>
                      <a:pt x="34" y="186"/>
                    </a:lnTo>
                    <a:lnTo>
                      <a:pt x="34" y="190"/>
                    </a:lnTo>
                    <a:lnTo>
                      <a:pt x="38" y="196"/>
                    </a:lnTo>
                    <a:lnTo>
                      <a:pt x="40" y="204"/>
                    </a:lnTo>
                    <a:lnTo>
                      <a:pt x="40" y="212"/>
                    </a:lnTo>
                    <a:lnTo>
                      <a:pt x="38" y="218"/>
                    </a:lnTo>
                    <a:lnTo>
                      <a:pt x="38" y="232"/>
                    </a:lnTo>
                    <a:lnTo>
                      <a:pt x="40" y="230"/>
                    </a:lnTo>
                    <a:lnTo>
                      <a:pt x="42" y="230"/>
                    </a:lnTo>
                    <a:lnTo>
                      <a:pt x="42" y="234"/>
                    </a:lnTo>
                    <a:lnTo>
                      <a:pt x="42" y="236"/>
                    </a:lnTo>
                    <a:lnTo>
                      <a:pt x="48" y="236"/>
                    </a:lnTo>
                    <a:lnTo>
                      <a:pt x="50" y="236"/>
                    </a:lnTo>
                    <a:lnTo>
                      <a:pt x="58" y="242"/>
                    </a:lnTo>
                    <a:lnTo>
                      <a:pt x="60" y="242"/>
                    </a:lnTo>
                    <a:lnTo>
                      <a:pt x="60" y="244"/>
                    </a:lnTo>
                    <a:lnTo>
                      <a:pt x="52" y="244"/>
                    </a:lnTo>
                    <a:lnTo>
                      <a:pt x="50" y="254"/>
                    </a:lnTo>
                    <a:lnTo>
                      <a:pt x="56" y="254"/>
                    </a:lnTo>
                    <a:lnTo>
                      <a:pt x="56" y="252"/>
                    </a:lnTo>
                    <a:lnTo>
                      <a:pt x="58" y="250"/>
                    </a:lnTo>
                    <a:lnTo>
                      <a:pt x="60" y="248"/>
                    </a:lnTo>
                    <a:lnTo>
                      <a:pt x="60" y="250"/>
                    </a:lnTo>
                    <a:lnTo>
                      <a:pt x="64" y="250"/>
                    </a:lnTo>
                    <a:lnTo>
                      <a:pt x="64" y="254"/>
                    </a:lnTo>
                    <a:lnTo>
                      <a:pt x="66" y="258"/>
                    </a:lnTo>
                    <a:lnTo>
                      <a:pt x="70" y="258"/>
                    </a:lnTo>
                    <a:lnTo>
                      <a:pt x="78" y="254"/>
                    </a:lnTo>
                    <a:lnTo>
                      <a:pt x="84" y="250"/>
                    </a:lnTo>
                    <a:lnTo>
                      <a:pt x="92" y="244"/>
                    </a:lnTo>
                    <a:lnTo>
                      <a:pt x="96" y="244"/>
                    </a:lnTo>
                    <a:lnTo>
                      <a:pt x="94" y="240"/>
                    </a:lnTo>
                    <a:lnTo>
                      <a:pt x="106" y="240"/>
                    </a:lnTo>
                    <a:lnTo>
                      <a:pt x="116" y="240"/>
                    </a:lnTo>
                    <a:lnTo>
                      <a:pt x="130" y="230"/>
                    </a:lnTo>
                    <a:lnTo>
                      <a:pt x="152" y="214"/>
                    </a:lnTo>
                    <a:lnTo>
                      <a:pt x="170" y="204"/>
                    </a:lnTo>
                    <a:lnTo>
                      <a:pt x="178" y="196"/>
                    </a:lnTo>
                    <a:lnTo>
                      <a:pt x="178" y="190"/>
                    </a:lnTo>
                    <a:lnTo>
                      <a:pt x="176" y="186"/>
                    </a:lnTo>
                    <a:lnTo>
                      <a:pt x="176" y="182"/>
                    </a:lnTo>
                    <a:lnTo>
                      <a:pt x="174" y="182"/>
                    </a:lnTo>
                    <a:lnTo>
                      <a:pt x="168" y="180"/>
                    </a:lnTo>
                    <a:lnTo>
                      <a:pt x="166" y="176"/>
                    </a:lnTo>
                    <a:lnTo>
                      <a:pt x="166" y="170"/>
                    </a:lnTo>
                    <a:lnTo>
                      <a:pt x="166" y="164"/>
                    </a:lnTo>
                    <a:lnTo>
                      <a:pt x="168" y="162"/>
                    </a:lnTo>
                    <a:lnTo>
                      <a:pt x="170" y="160"/>
                    </a:lnTo>
                    <a:lnTo>
                      <a:pt x="168" y="158"/>
                    </a:lnTo>
                    <a:lnTo>
                      <a:pt x="166" y="152"/>
                    </a:lnTo>
                    <a:lnTo>
                      <a:pt x="166" y="146"/>
                    </a:lnTo>
                    <a:lnTo>
                      <a:pt x="164" y="144"/>
                    </a:lnTo>
                    <a:lnTo>
                      <a:pt x="158" y="140"/>
                    </a:lnTo>
                    <a:lnTo>
                      <a:pt x="158" y="136"/>
                    </a:lnTo>
                    <a:lnTo>
                      <a:pt x="156" y="126"/>
                    </a:lnTo>
                    <a:lnTo>
                      <a:pt x="156" y="122"/>
                    </a:lnTo>
                    <a:lnTo>
                      <a:pt x="158" y="118"/>
                    </a:lnTo>
                    <a:lnTo>
                      <a:pt x="158" y="114"/>
                    </a:lnTo>
                    <a:lnTo>
                      <a:pt x="156" y="112"/>
                    </a:lnTo>
                    <a:lnTo>
                      <a:pt x="156" y="104"/>
                    </a:lnTo>
                    <a:lnTo>
                      <a:pt x="156" y="100"/>
                    </a:lnTo>
                    <a:lnTo>
                      <a:pt x="148" y="72"/>
                    </a:lnTo>
                    <a:lnTo>
                      <a:pt x="150" y="64"/>
                    </a:lnTo>
                    <a:lnTo>
                      <a:pt x="156" y="58"/>
                    </a:lnTo>
                    <a:lnTo>
                      <a:pt x="156" y="54"/>
                    </a:lnTo>
                    <a:lnTo>
                      <a:pt x="156" y="52"/>
                    </a:lnTo>
                    <a:lnTo>
                      <a:pt x="152" y="46"/>
                    </a:lnTo>
                    <a:lnTo>
                      <a:pt x="150" y="46"/>
                    </a:lnTo>
                    <a:lnTo>
                      <a:pt x="148" y="44"/>
                    </a:lnTo>
                    <a:lnTo>
                      <a:pt x="146" y="42"/>
                    </a:lnTo>
                    <a:lnTo>
                      <a:pt x="146" y="34"/>
                    </a:lnTo>
                    <a:lnTo>
                      <a:pt x="148" y="26"/>
                    </a:lnTo>
                    <a:lnTo>
                      <a:pt x="152" y="22"/>
                    </a:lnTo>
                    <a:lnTo>
                      <a:pt x="152" y="22"/>
                    </a:lnTo>
                    <a:lnTo>
                      <a:pt x="152" y="22"/>
                    </a:lnTo>
                    <a:close/>
                    <a:moveTo>
                      <a:pt x="2" y="248"/>
                    </a:moveTo>
                    <a:lnTo>
                      <a:pt x="4" y="254"/>
                    </a:lnTo>
                    <a:lnTo>
                      <a:pt x="0" y="254"/>
                    </a:lnTo>
                    <a:lnTo>
                      <a:pt x="10" y="260"/>
                    </a:lnTo>
                    <a:lnTo>
                      <a:pt x="10" y="252"/>
                    </a:lnTo>
                    <a:lnTo>
                      <a:pt x="4" y="250"/>
                    </a:lnTo>
                    <a:lnTo>
                      <a:pt x="2" y="248"/>
                    </a:lnTo>
                    <a:lnTo>
                      <a:pt x="2" y="248"/>
                    </a:lnTo>
                    <a:lnTo>
                      <a:pt x="2" y="24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6" name="Freeform 1672"/>
              <p:cNvSpPr>
                <a:spLocks noEditPoints="1"/>
              </p:cNvSpPr>
              <p:nvPr/>
            </p:nvSpPr>
            <p:spPr bwMode="auto">
              <a:xfrm>
                <a:off x="4737100" y="4937125"/>
                <a:ext cx="57150" cy="60325"/>
              </a:xfrm>
              <a:custGeom>
                <a:gdLst>
                  <a:gd fmla="*/ 10 w 36" name="T0"/>
                  <a:gd fmla="*/ 24 h 38" name="T1"/>
                  <a:gd fmla="*/ 10 w 36" name="T2"/>
                  <a:gd fmla="*/ 24 h 38" name="T3"/>
                  <a:gd fmla="*/ 2 w 36" name="T4"/>
                  <a:gd fmla="*/ 30 h 38" name="T5"/>
                  <a:gd fmla="*/ 0 w 36" name="T6"/>
                  <a:gd fmla="*/ 32 h 38" name="T7"/>
                  <a:gd fmla="*/ 0 w 36" name="T8"/>
                  <a:gd fmla="*/ 34 h 38" name="T9"/>
                  <a:gd fmla="*/ 6 w 36" name="T10"/>
                  <a:gd fmla="*/ 34 h 38" name="T11"/>
                  <a:gd fmla="*/ 18 w 36" name="T12"/>
                  <a:gd fmla="*/ 38 h 38" name="T13"/>
                  <a:gd fmla="*/ 18 w 36" name="T14"/>
                  <a:gd fmla="*/ 28 h 38" name="T15"/>
                  <a:gd fmla="*/ 10 w 36" name="T16"/>
                  <a:gd fmla="*/ 24 h 38" name="T17"/>
                  <a:gd fmla="*/ 10 w 36" name="T18"/>
                  <a:gd fmla="*/ 24 h 38" name="T19"/>
                  <a:gd fmla="*/ 10 w 36" name="T20"/>
                  <a:gd fmla="*/ 24 h 38" name="T21"/>
                  <a:gd fmla="*/ 28 w 36" name="T22"/>
                  <a:gd fmla="*/ 2 h 38" name="T23"/>
                  <a:gd fmla="*/ 28 w 36" name="T24"/>
                  <a:gd fmla="*/ 2 h 38" name="T25"/>
                  <a:gd fmla="*/ 18 w 36" name="T26"/>
                  <a:gd fmla="*/ 10 h 38" name="T27"/>
                  <a:gd fmla="*/ 16 w 36" name="T28"/>
                  <a:gd fmla="*/ 14 h 38" name="T29"/>
                  <a:gd fmla="*/ 20 w 36" name="T30"/>
                  <a:gd fmla="*/ 14 h 38" name="T31"/>
                  <a:gd fmla="*/ 34 w 36" name="T32"/>
                  <a:gd fmla="*/ 4 h 38" name="T33"/>
                  <a:gd fmla="*/ 36 w 36" name="T34"/>
                  <a:gd fmla="*/ 2 h 38" name="T35"/>
                  <a:gd fmla="*/ 34 w 36" name="T36"/>
                  <a:gd fmla="*/ 0 h 38" name="T37"/>
                  <a:gd fmla="*/ 28 w 36" name="T38"/>
                  <a:gd fmla="*/ 2 h 38" name="T39"/>
                  <a:gd fmla="*/ 28 w 36" name="T40"/>
                  <a:gd fmla="*/ 2 h 38" name="T41"/>
                  <a:gd fmla="*/ 28 w 36" name="T42"/>
                  <a:gd fmla="*/ 2 h 38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38" w="36">
                    <a:moveTo>
                      <a:pt x="10" y="24"/>
                    </a:moveTo>
                    <a:lnTo>
                      <a:pt x="10" y="24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6" y="34"/>
                    </a:lnTo>
                    <a:lnTo>
                      <a:pt x="18" y="38"/>
                    </a:lnTo>
                    <a:lnTo>
                      <a:pt x="18" y="28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close/>
                    <a:moveTo>
                      <a:pt x="28" y="2"/>
                    </a:moveTo>
                    <a:lnTo>
                      <a:pt x="28" y="2"/>
                    </a:lnTo>
                    <a:lnTo>
                      <a:pt x="18" y="10"/>
                    </a:lnTo>
                    <a:lnTo>
                      <a:pt x="16" y="14"/>
                    </a:lnTo>
                    <a:lnTo>
                      <a:pt x="20" y="14"/>
                    </a:lnTo>
                    <a:lnTo>
                      <a:pt x="34" y="4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7" name="Freeform 1673"/>
              <p:cNvSpPr>
                <a:spLocks noEditPoints="1"/>
              </p:cNvSpPr>
              <p:nvPr/>
            </p:nvSpPr>
            <p:spPr bwMode="auto">
              <a:xfrm>
                <a:off x="1412875" y="4019550"/>
                <a:ext cx="358775" cy="307975"/>
              </a:xfrm>
              <a:custGeom>
                <a:gdLst>
                  <a:gd fmla="*/ 140 w 226" name="T0"/>
                  <a:gd fmla="*/ 44 h 194" name="T1"/>
                  <a:gd fmla="*/ 134 w 226" name="T2"/>
                  <a:gd fmla="*/ 54 h 194" name="T3"/>
                  <a:gd fmla="*/ 132 w 226" name="T4"/>
                  <a:gd fmla="*/ 62 h 194" name="T5"/>
                  <a:gd fmla="*/ 130 w 226" name="T6"/>
                  <a:gd fmla="*/ 72 h 194" name="T7"/>
                  <a:gd fmla="*/ 138 w 226" name="T8"/>
                  <a:gd fmla="*/ 78 h 194" name="T9"/>
                  <a:gd fmla="*/ 150 w 226" name="T10"/>
                  <a:gd fmla="*/ 74 h 194" name="T11"/>
                  <a:gd fmla="*/ 150 w 226" name="T12"/>
                  <a:gd fmla="*/ 90 h 194" name="T13"/>
                  <a:gd fmla="*/ 156 w 226" name="T14"/>
                  <a:gd fmla="*/ 98 h 194" name="T15"/>
                  <a:gd fmla="*/ 166 w 226" name="T16"/>
                  <a:gd fmla="*/ 106 h 194" name="T17"/>
                  <a:gd fmla="*/ 226 w 226" name="T18"/>
                  <a:gd fmla="*/ 124 h 194" name="T19"/>
                  <a:gd fmla="*/ 168 w 226" name="T20"/>
                  <a:gd fmla="*/ 182 h 194" name="T21"/>
                  <a:gd fmla="*/ 148 w 226" name="T22"/>
                  <a:gd fmla="*/ 186 h 194" name="T23"/>
                  <a:gd fmla="*/ 138 w 226" name="T24"/>
                  <a:gd fmla="*/ 192 h 194" name="T25"/>
                  <a:gd fmla="*/ 124 w 226" name="T26"/>
                  <a:gd fmla="*/ 186 h 194" name="T27"/>
                  <a:gd fmla="*/ 122 w 226" name="T28"/>
                  <a:gd fmla="*/ 190 h 194" name="T29"/>
                  <a:gd fmla="*/ 114 w 226" name="T30"/>
                  <a:gd fmla="*/ 190 h 194" name="T31"/>
                  <a:gd fmla="*/ 112 w 226" name="T32"/>
                  <a:gd fmla="*/ 192 h 194" name="T33"/>
                  <a:gd fmla="*/ 102 w 226" name="T34"/>
                  <a:gd fmla="*/ 194 h 194" name="T35"/>
                  <a:gd fmla="*/ 94 w 226" name="T36"/>
                  <a:gd fmla="*/ 194 h 194" name="T37"/>
                  <a:gd fmla="*/ 82 w 226" name="T38"/>
                  <a:gd fmla="*/ 192 h 194" name="T39"/>
                  <a:gd fmla="*/ 74 w 226" name="T40"/>
                  <a:gd fmla="*/ 194 h 194" name="T41"/>
                  <a:gd fmla="*/ 68 w 226" name="T42"/>
                  <a:gd fmla="*/ 192 h 194" name="T43"/>
                  <a:gd fmla="*/ 62 w 226" name="T44"/>
                  <a:gd fmla="*/ 194 h 194" name="T45"/>
                  <a:gd fmla="*/ 50 w 226" name="T46"/>
                  <a:gd fmla="*/ 186 h 194" name="T47"/>
                  <a:gd fmla="*/ 48 w 226" name="T48"/>
                  <a:gd fmla="*/ 182 h 194" name="T49"/>
                  <a:gd fmla="*/ 44 w 226" name="T50"/>
                  <a:gd fmla="*/ 180 h 194" name="T51"/>
                  <a:gd fmla="*/ 36 w 226" name="T52"/>
                  <a:gd fmla="*/ 174 h 194" name="T53"/>
                  <a:gd fmla="*/ 28 w 226" name="T54"/>
                  <a:gd fmla="*/ 158 h 194" name="T55"/>
                  <a:gd fmla="*/ 26 w 226" name="T56"/>
                  <a:gd fmla="*/ 152 h 194" name="T57"/>
                  <a:gd fmla="*/ 16 w 226" name="T58"/>
                  <a:gd fmla="*/ 138 h 194" name="T59"/>
                  <a:gd fmla="*/ 6 w 226" name="T60"/>
                  <a:gd fmla="*/ 136 h 194" name="T61"/>
                  <a:gd fmla="*/ 0 w 226" name="T62"/>
                  <a:gd fmla="*/ 136 h 194" name="T63"/>
                  <a:gd fmla="*/ 8 w 226" name="T64"/>
                  <a:gd fmla="*/ 126 h 194" name="T65"/>
                  <a:gd fmla="*/ 16 w 226" name="T66"/>
                  <a:gd fmla="*/ 124 h 194" name="T67"/>
                  <a:gd fmla="*/ 18 w 226" name="T68"/>
                  <a:gd fmla="*/ 98 h 194" name="T69"/>
                  <a:gd fmla="*/ 26 w 226" name="T70"/>
                  <a:gd fmla="*/ 80 h 194" name="T71"/>
                  <a:gd fmla="*/ 30 w 226" name="T72"/>
                  <a:gd fmla="*/ 66 h 194" name="T73"/>
                  <a:gd fmla="*/ 38 w 226" name="T74"/>
                  <a:gd fmla="*/ 62 h 194" name="T75"/>
                  <a:gd fmla="*/ 44 w 226" name="T76"/>
                  <a:gd fmla="*/ 46 h 194" name="T77"/>
                  <a:gd fmla="*/ 46 w 226" name="T78"/>
                  <a:gd fmla="*/ 34 h 194" name="T79"/>
                  <a:gd fmla="*/ 54 w 226" name="T80"/>
                  <a:gd fmla="*/ 26 h 194" name="T81"/>
                  <a:gd fmla="*/ 68 w 226" name="T82"/>
                  <a:gd fmla="*/ 10 h 194" name="T83"/>
                  <a:gd fmla="*/ 74 w 226" name="T84"/>
                  <a:gd fmla="*/ 10 h 194" name="T85"/>
                  <a:gd fmla="*/ 78 w 226" name="T86"/>
                  <a:gd fmla="*/ 16 h 194" name="T87"/>
                  <a:gd fmla="*/ 84 w 226" name="T88"/>
                  <a:gd fmla="*/ 0 h 194" name="T89"/>
                  <a:gd fmla="*/ 92 w 226" name="T90"/>
                  <a:gd fmla="*/ 8 h 194" name="T91"/>
                  <a:gd fmla="*/ 100 w 226" name="T92"/>
                  <a:gd fmla="*/ 10 h 194" name="T93"/>
                  <a:gd fmla="*/ 104 w 226" name="T94"/>
                  <a:gd fmla="*/ 14 h 194" name="T95"/>
                  <a:gd fmla="*/ 118 w 226" name="T96"/>
                  <a:gd fmla="*/ 16 h 194" name="T97"/>
                  <a:gd fmla="*/ 128 w 226" name="T98"/>
                  <a:gd fmla="*/ 26 h 194" name="T99"/>
                  <a:gd fmla="*/ 134 w 226" name="T100"/>
                  <a:gd fmla="*/ 38 h 194" name="T101"/>
                  <a:gd fmla="*/ 140 w 226" name="T102"/>
                  <a:gd fmla="*/ 44 h 194" name="T103"/>
                  <a:gd fmla="*/ 76 w 226" name="T104"/>
                  <a:gd fmla="*/ 42 h 194" name="T105"/>
                  <a:gd fmla="*/ 84 w 226" name="T106"/>
                  <a:gd fmla="*/ 44 h 194" name="T107"/>
                  <a:gd fmla="*/ 76 w 226" name="T108"/>
                  <a:gd fmla="*/ 54 h 194" name="T109"/>
                  <a:gd fmla="*/ 72 w 226" name="T110"/>
                  <a:gd fmla="*/ 44 h 194" name="T111"/>
                  <a:gd fmla="*/ 76 w 226" name="T112"/>
                  <a:gd fmla="*/ 42 h 194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194" w="226">
                    <a:moveTo>
                      <a:pt x="140" y="44"/>
                    </a:moveTo>
                    <a:lnTo>
                      <a:pt x="140" y="44"/>
                    </a:lnTo>
                    <a:lnTo>
                      <a:pt x="138" y="50"/>
                    </a:lnTo>
                    <a:lnTo>
                      <a:pt x="134" y="54"/>
                    </a:lnTo>
                    <a:lnTo>
                      <a:pt x="132" y="60"/>
                    </a:lnTo>
                    <a:lnTo>
                      <a:pt x="132" y="62"/>
                    </a:lnTo>
                    <a:lnTo>
                      <a:pt x="132" y="66"/>
                    </a:lnTo>
                    <a:lnTo>
                      <a:pt x="130" y="72"/>
                    </a:lnTo>
                    <a:lnTo>
                      <a:pt x="132" y="74"/>
                    </a:lnTo>
                    <a:lnTo>
                      <a:pt x="138" y="78"/>
                    </a:lnTo>
                    <a:lnTo>
                      <a:pt x="142" y="74"/>
                    </a:lnTo>
                    <a:lnTo>
                      <a:pt x="150" y="74"/>
                    </a:lnTo>
                    <a:lnTo>
                      <a:pt x="146" y="82"/>
                    </a:lnTo>
                    <a:lnTo>
                      <a:pt x="150" y="90"/>
                    </a:lnTo>
                    <a:lnTo>
                      <a:pt x="152" y="96"/>
                    </a:lnTo>
                    <a:lnTo>
                      <a:pt x="156" y="98"/>
                    </a:lnTo>
                    <a:lnTo>
                      <a:pt x="160" y="102"/>
                    </a:lnTo>
                    <a:lnTo>
                      <a:pt x="166" y="106"/>
                    </a:lnTo>
                    <a:lnTo>
                      <a:pt x="204" y="124"/>
                    </a:lnTo>
                    <a:lnTo>
                      <a:pt x="226" y="124"/>
                    </a:lnTo>
                    <a:lnTo>
                      <a:pt x="186" y="182"/>
                    </a:lnTo>
                    <a:lnTo>
                      <a:pt x="168" y="182"/>
                    </a:lnTo>
                    <a:lnTo>
                      <a:pt x="162" y="186"/>
                    </a:lnTo>
                    <a:lnTo>
                      <a:pt x="148" y="186"/>
                    </a:lnTo>
                    <a:lnTo>
                      <a:pt x="146" y="190"/>
                    </a:lnTo>
                    <a:lnTo>
                      <a:pt x="138" y="192"/>
                    </a:lnTo>
                    <a:lnTo>
                      <a:pt x="130" y="192"/>
                    </a:lnTo>
                    <a:lnTo>
                      <a:pt x="124" y="186"/>
                    </a:lnTo>
                    <a:lnTo>
                      <a:pt x="124" y="184"/>
                    </a:lnTo>
                    <a:lnTo>
                      <a:pt x="122" y="190"/>
                    </a:lnTo>
                    <a:lnTo>
                      <a:pt x="120" y="190"/>
                    </a:lnTo>
                    <a:lnTo>
                      <a:pt x="114" y="190"/>
                    </a:lnTo>
                    <a:lnTo>
                      <a:pt x="112" y="190"/>
                    </a:lnTo>
                    <a:lnTo>
                      <a:pt x="112" y="192"/>
                    </a:lnTo>
                    <a:lnTo>
                      <a:pt x="110" y="194"/>
                    </a:lnTo>
                    <a:lnTo>
                      <a:pt x="102" y="194"/>
                    </a:lnTo>
                    <a:lnTo>
                      <a:pt x="96" y="194"/>
                    </a:lnTo>
                    <a:lnTo>
                      <a:pt x="94" y="194"/>
                    </a:lnTo>
                    <a:lnTo>
                      <a:pt x="86" y="192"/>
                    </a:lnTo>
                    <a:lnTo>
                      <a:pt x="82" y="192"/>
                    </a:lnTo>
                    <a:lnTo>
                      <a:pt x="78" y="194"/>
                    </a:lnTo>
                    <a:lnTo>
                      <a:pt x="74" y="194"/>
                    </a:lnTo>
                    <a:lnTo>
                      <a:pt x="72" y="192"/>
                    </a:lnTo>
                    <a:lnTo>
                      <a:pt x="68" y="192"/>
                    </a:lnTo>
                    <a:lnTo>
                      <a:pt x="66" y="192"/>
                    </a:lnTo>
                    <a:lnTo>
                      <a:pt x="62" y="194"/>
                    </a:lnTo>
                    <a:lnTo>
                      <a:pt x="50" y="192"/>
                    </a:lnTo>
                    <a:lnTo>
                      <a:pt x="50" y="186"/>
                    </a:lnTo>
                    <a:lnTo>
                      <a:pt x="50" y="184"/>
                    </a:lnTo>
                    <a:lnTo>
                      <a:pt x="48" y="182"/>
                    </a:lnTo>
                    <a:lnTo>
                      <a:pt x="46" y="180"/>
                    </a:lnTo>
                    <a:lnTo>
                      <a:pt x="44" y="180"/>
                    </a:lnTo>
                    <a:lnTo>
                      <a:pt x="38" y="180"/>
                    </a:lnTo>
                    <a:lnTo>
                      <a:pt x="36" y="174"/>
                    </a:lnTo>
                    <a:lnTo>
                      <a:pt x="30" y="166"/>
                    </a:lnTo>
                    <a:lnTo>
                      <a:pt x="28" y="158"/>
                    </a:lnTo>
                    <a:lnTo>
                      <a:pt x="28" y="154"/>
                    </a:lnTo>
                    <a:lnTo>
                      <a:pt x="26" y="152"/>
                    </a:lnTo>
                    <a:lnTo>
                      <a:pt x="18" y="144"/>
                    </a:lnTo>
                    <a:lnTo>
                      <a:pt x="16" y="138"/>
                    </a:lnTo>
                    <a:lnTo>
                      <a:pt x="10" y="138"/>
                    </a:lnTo>
                    <a:lnTo>
                      <a:pt x="6" y="136"/>
                    </a:lnTo>
                    <a:lnTo>
                      <a:pt x="2" y="136"/>
                    </a:lnTo>
                    <a:lnTo>
                      <a:pt x="0" y="136"/>
                    </a:lnTo>
                    <a:lnTo>
                      <a:pt x="2" y="126"/>
                    </a:lnTo>
                    <a:lnTo>
                      <a:pt x="8" y="126"/>
                    </a:lnTo>
                    <a:lnTo>
                      <a:pt x="12" y="124"/>
                    </a:lnTo>
                    <a:lnTo>
                      <a:pt x="16" y="124"/>
                    </a:lnTo>
                    <a:lnTo>
                      <a:pt x="18" y="112"/>
                    </a:lnTo>
                    <a:lnTo>
                      <a:pt x="18" y="98"/>
                    </a:lnTo>
                    <a:lnTo>
                      <a:pt x="20" y="90"/>
                    </a:lnTo>
                    <a:lnTo>
                      <a:pt x="26" y="80"/>
                    </a:lnTo>
                    <a:lnTo>
                      <a:pt x="26" y="70"/>
                    </a:lnTo>
                    <a:lnTo>
                      <a:pt x="30" y="66"/>
                    </a:lnTo>
                    <a:lnTo>
                      <a:pt x="36" y="64"/>
                    </a:lnTo>
                    <a:lnTo>
                      <a:pt x="38" y="62"/>
                    </a:lnTo>
                    <a:lnTo>
                      <a:pt x="40" y="52"/>
                    </a:lnTo>
                    <a:lnTo>
                      <a:pt x="44" y="46"/>
                    </a:lnTo>
                    <a:lnTo>
                      <a:pt x="46" y="38"/>
                    </a:lnTo>
                    <a:lnTo>
                      <a:pt x="46" y="34"/>
                    </a:lnTo>
                    <a:lnTo>
                      <a:pt x="48" y="32"/>
                    </a:lnTo>
                    <a:lnTo>
                      <a:pt x="54" y="26"/>
                    </a:lnTo>
                    <a:lnTo>
                      <a:pt x="62" y="14"/>
                    </a:lnTo>
                    <a:lnTo>
                      <a:pt x="68" y="10"/>
                    </a:lnTo>
                    <a:lnTo>
                      <a:pt x="72" y="10"/>
                    </a:lnTo>
                    <a:lnTo>
                      <a:pt x="74" y="10"/>
                    </a:lnTo>
                    <a:lnTo>
                      <a:pt x="76" y="10"/>
                    </a:lnTo>
                    <a:lnTo>
                      <a:pt x="78" y="16"/>
                    </a:lnTo>
                    <a:lnTo>
                      <a:pt x="82" y="4"/>
                    </a:lnTo>
                    <a:lnTo>
                      <a:pt x="84" y="0"/>
                    </a:lnTo>
                    <a:lnTo>
                      <a:pt x="86" y="4"/>
                    </a:lnTo>
                    <a:lnTo>
                      <a:pt x="92" y="8"/>
                    </a:lnTo>
                    <a:lnTo>
                      <a:pt x="96" y="10"/>
                    </a:lnTo>
                    <a:lnTo>
                      <a:pt x="100" y="10"/>
                    </a:lnTo>
                    <a:lnTo>
                      <a:pt x="102" y="10"/>
                    </a:lnTo>
                    <a:lnTo>
                      <a:pt x="104" y="14"/>
                    </a:lnTo>
                    <a:lnTo>
                      <a:pt x="110" y="16"/>
                    </a:lnTo>
                    <a:lnTo>
                      <a:pt x="118" y="16"/>
                    </a:lnTo>
                    <a:lnTo>
                      <a:pt x="122" y="22"/>
                    </a:lnTo>
                    <a:lnTo>
                      <a:pt x="128" y="26"/>
                    </a:lnTo>
                    <a:lnTo>
                      <a:pt x="132" y="34"/>
                    </a:lnTo>
                    <a:lnTo>
                      <a:pt x="134" y="38"/>
                    </a:lnTo>
                    <a:lnTo>
                      <a:pt x="140" y="44"/>
                    </a:lnTo>
                    <a:lnTo>
                      <a:pt x="140" y="44"/>
                    </a:lnTo>
                    <a:lnTo>
                      <a:pt x="140" y="44"/>
                    </a:lnTo>
                    <a:close/>
                    <a:moveTo>
                      <a:pt x="76" y="42"/>
                    </a:moveTo>
                    <a:lnTo>
                      <a:pt x="76" y="42"/>
                    </a:lnTo>
                    <a:lnTo>
                      <a:pt x="84" y="44"/>
                    </a:lnTo>
                    <a:lnTo>
                      <a:pt x="84" y="46"/>
                    </a:lnTo>
                    <a:lnTo>
                      <a:pt x="76" y="54"/>
                    </a:lnTo>
                    <a:lnTo>
                      <a:pt x="72" y="46"/>
                    </a:lnTo>
                    <a:lnTo>
                      <a:pt x="72" y="44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6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8" name="Freeform 1674"/>
              <p:cNvSpPr/>
              <p:nvPr/>
            </p:nvSpPr>
            <p:spPr bwMode="auto">
              <a:xfrm>
                <a:off x="1174750" y="2587625"/>
                <a:ext cx="15875" cy="19050"/>
              </a:xfrm>
              <a:custGeom>
                <a:gdLst>
                  <a:gd fmla="*/ 6 w 10" name="T0"/>
                  <a:gd fmla="*/ 0 h 12" name="T1"/>
                  <a:gd fmla="*/ 6 w 10" name="T2"/>
                  <a:gd fmla="*/ 0 h 12" name="T3"/>
                  <a:gd fmla="*/ 6 w 10" name="T4"/>
                  <a:gd fmla="*/ 2 h 12" name="T5"/>
                  <a:gd fmla="*/ 0 w 10" name="T6"/>
                  <a:gd fmla="*/ 2 h 12" name="T7"/>
                  <a:gd fmla="*/ 2 w 10" name="T8"/>
                  <a:gd fmla="*/ 6 h 12" name="T9"/>
                  <a:gd fmla="*/ 6 w 10" name="T10"/>
                  <a:gd fmla="*/ 12 h 12" name="T11"/>
                  <a:gd fmla="*/ 8 w 10" name="T12"/>
                  <a:gd fmla="*/ 10 h 12" name="T13"/>
                  <a:gd fmla="*/ 10 w 10" name="T14"/>
                  <a:gd fmla="*/ 10 h 12" name="T15"/>
                  <a:gd fmla="*/ 10 w 10" name="T16"/>
                  <a:gd fmla="*/ 0 h 12" name="T17"/>
                  <a:gd fmla="*/ 6 w 10" name="T18"/>
                  <a:gd fmla="*/ 0 h 12" name="T19"/>
                  <a:gd fmla="*/ 6 w 10" name="T20"/>
                  <a:gd fmla="*/ 0 h 12" name="T21"/>
                  <a:gd fmla="*/ 6 w 10" name="T22"/>
                  <a:gd fmla="*/ 0 h 12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2" w="10">
                    <a:moveTo>
                      <a:pt x="6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9" name="Freeform 1675"/>
              <p:cNvSpPr/>
              <p:nvPr/>
            </p:nvSpPr>
            <p:spPr bwMode="auto">
              <a:xfrm>
                <a:off x="1171575" y="2613025"/>
                <a:ext cx="28575" cy="19050"/>
              </a:xfrm>
              <a:custGeom>
                <a:gdLst>
                  <a:gd fmla="*/ 6 w 18" name="T0"/>
                  <a:gd fmla="*/ 0 h 12" name="T1"/>
                  <a:gd fmla="*/ 6 w 18" name="T2"/>
                  <a:gd fmla="*/ 0 h 12" name="T3"/>
                  <a:gd fmla="*/ 2 w 18" name="T4"/>
                  <a:gd fmla="*/ 2 h 12" name="T5"/>
                  <a:gd fmla="*/ 0 w 18" name="T6"/>
                  <a:gd fmla="*/ 4 h 12" name="T7"/>
                  <a:gd fmla="*/ 0 w 18" name="T8"/>
                  <a:gd fmla="*/ 8 h 12" name="T9"/>
                  <a:gd fmla="*/ 6 w 18" name="T10"/>
                  <a:gd fmla="*/ 12 h 12" name="T11"/>
                  <a:gd fmla="*/ 10 w 18" name="T12"/>
                  <a:gd fmla="*/ 12 h 12" name="T13"/>
                  <a:gd fmla="*/ 16 w 18" name="T14"/>
                  <a:gd fmla="*/ 12 h 12" name="T15"/>
                  <a:gd fmla="*/ 16 w 18" name="T16"/>
                  <a:gd fmla="*/ 6 h 12" name="T17"/>
                  <a:gd fmla="*/ 18 w 18" name="T18"/>
                  <a:gd fmla="*/ 6 h 12" name="T19"/>
                  <a:gd fmla="*/ 18 w 18" name="T20"/>
                  <a:gd fmla="*/ 2 h 12" name="T21"/>
                  <a:gd fmla="*/ 16 w 18" name="T22"/>
                  <a:gd fmla="*/ 2 h 12" name="T23"/>
                  <a:gd fmla="*/ 6 w 18" name="T24"/>
                  <a:gd fmla="*/ 0 h 12" name="T25"/>
                  <a:gd fmla="*/ 6 w 18" name="T26"/>
                  <a:gd fmla="*/ 0 h 12" name="T27"/>
                  <a:gd fmla="*/ 6 w 18" name="T28"/>
                  <a:gd fmla="*/ 0 h 12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12" w="18">
                    <a:moveTo>
                      <a:pt x="6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2"/>
                    </a:lnTo>
                    <a:lnTo>
                      <a:pt x="10" y="12"/>
                    </a:lnTo>
                    <a:lnTo>
                      <a:pt x="16" y="12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0" name="Freeform 1676"/>
              <p:cNvSpPr/>
              <p:nvPr/>
            </p:nvSpPr>
            <p:spPr bwMode="auto">
              <a:xfrm>
                <a:off x="1209675" y="2571750"/>
                <a:ext cx="107950" cy="85725"/>
              </a:xfrm>
              <a:custGeom>
                <a:gdLst>
                  <a:gd fmla="*/ 62 w 68" name="T0"/>
                  <a:gd fmla="*/ 20 h 54" name="T1"/>
                  <a:gd fmla="*/ 64 w 68" name="T2"/>
                  <a:gd fmla="*/ 14 h 54" name="T3"/>
                  <a:gd fmla="*/ 68 w 68" name="T4"/>
                  <a:gd fmla="*/ 14 h 54" name="T5"/>
                  <a:gd fmla="*/ 68 w 68" name="T6"/>
                  <a:gd fmla="*/ 8 h 54" name="T7"/>
                  <a:gd fmla="*/ 68 w 68" name="T8"/>
                  <a:gd fmla="*/ 4 h 54" name="T9"/>
                  <a:gd fmla="*/ 64 w 68" name="T10"/>
                  <a:gd fmla="*/ 4 h 54" name="T11"/>
                  <a:gd fmla="*/ 64 w 68" name="T12"/>
                  <a:gd fmla="*/ 6 h 54" name="T13"/>
                  <a:gd fmla="*/ 62 w 68" name="T14"/>
                  <a:gd fmla="*/ 6 h 54" name="T15"/>
                  <a:gd fmla="*/ 50 w 68" name="T16"/>
                  <a:gd fmla="*/ 4 h 54" name="T17"/>
                  <a:gd fmla="*/ 32 w 68" name="T18"/>
                  <a:gd fmla="*/ 0 h 54" name="T19"/>
                  <a:gd fmla="*/ 28 w 68" name="T20"/>
                  <a:gd fmla="*/ 4 h 54" name="T21"/>
                  <a:gd fmla="*/ 28 w 68" name="T22"/>
                  <a:gd fmla="*/ 6 h 54" name="T23"/>
                  <a:gd fmla="*/ 22 w 68" name="T24"/>
                  <a:gd fmla="*/ 6 h 54" name="T25"/>
                  <a:gd fmla="*/ 16 w 68" name="T26"/>
                  <a:gd fmla="*/ 6 h 54" name="T27"/>
                  <a:gd fmla="*/ 0 w 68" name="T28"/>
                  <a:gd fmla="*/ 12 h 54" name="T29"/>
                  <a:gd fmla="*/ 0 w 68" name="T30"/>
                  <a:gd fmla="*/ 30 h 54" name="T31"/>
                  <a:gd fmla="*/ 8 w 68" name="T32"/>
                  <a:gd fmla="*/ 32 h 54" name="T33"/>
                  <a:gd fmla="*/ 8 w 68" name="T34"/>
                  <a:gd fmla="*/ 42 h 54" name="T35"/>
                  <a:gd fmla="*/ 16 w 68" name="T36"/>
                  <a:gd fmla="*/ 42 h 54" name="T37"/>
                  <a:gd fmla="*/ 18 w 68" name="T38"/>
                  <a:gd fmla="*/ 40 h 54" name="T39"/>
                  <a:gd fmla="*/ 18 w 68" name="T40"/>
                  <a:gd fmla="*/ 38 h 54" name="T41"/>
                  <a:gd fmla="*/ 28 w 68" name="T42"/>
                  <a:gd fmla="*/ 40 h 54" name="T43"/>
                  <a:gd fmla="*/ 34 w 68" name="T44"/>
                  <a:gd fmla="*/ 42 h 54" name="T45"/>
                  <a:gd fmla="*/ 34 w 68" name="T46"/>
                  <a:gd fmla="*/ 46 h 54" name="T47"/>
                  <a:gd fmla="*/ 40 w 68" name="T48"/>
                  <a:gd fmla="*/ 46 h 54" name="T49"/>
                  <a:gd fmla="*/ 42 w 68" name="T50"/>
                  <a:gd fmla="*/ 54 h 54" name="T51"/>
                  <a:gd fmla="*/ 50 w 68" name="T52"/>
                  <a:gd fmla="*/ 50 h 54" name="T53"/>
                  <a:gd fmla="*/ 50 w 68" name="T54"/>
                  <a:gd fmla="*/ 48 h 54" name="T55"/>
                  <a:gd fmla="*/ 52 w 68" name="T56"/>
                  <a:gd fmla="*/ 42 h 54" name="T57"/>
                  <a:gd fmla="*/ 54 w 68" name="T58"/>
                  <a:gd fmla="*/ 40 h 54" name="T59"/>
                  <a:gd fmla="*/ 58 w 68" name="T60"/>
                  <a:gd fmla="*/ 38 h 54" name="T61"/>
                  <a:gd fmla="*/ 52 w 68" name="T62"/>
                  <a:gd fmla="*/ 24 h 54" name="T63"/>
                  <a:gd fmla="*/ 52 w 68" name="T64"/>
                  <a:gd fmla="*/ 22 h 54" name="T65"/>
                  <a:gd fmla="*/ 54 w 68" name="T66"/>
                  <a:gd fmla="*/ 20 h 54" name="T67"/>
                  <a:gd fmla="*/ 58 w 68" name="T68"/>
                  <a:gd fmla="*/ 20 h 54" name="T69"/>
                  <a:gd fmla="*/ 62 w 68" name="T70"/>
                  <a:gd fmla="*/ 20 h 54" name="T71"/>
                  <a:gd fmla="*/ 62 w 68" name="T72"/>
                  <a:gd fmla="*/ 20 h 54" name="T73"/>
                  <a:gd fmla="*/ 62 w 68" name="T74"/>
                  <a:gd fmla="*/ 20 h 54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54" w="68">
                    <a:moveTo>
                      <a:pt x="62" y="20"/>
                    </a:moveTo>
                    <a:lnTo>
                      <a:pt x="64" y="14"/>
                    </a:lnTo>
                    <a:lnTo>
                      <a:pt x="68" y="14"/>
                    </a:lnTo>
                    <a:lnTo>
                      <a:pt x="68" y="8"/>
                    </a:lnTo>
                    <a:lnTo>
                      <a:pt x="68" y="4"/>
                    </a:lnTo>
                    <a:lnTo>
                      <a:pt x="64" y="4"/>
                    </a:lnTo>
                    <a:lnTo>
                      <a:pt x="64" y="6"/>
                    </a:lnTo>
                    <a:lnTo>
                      <a:pt x="62" y="6"/>
                    </a:lnTo>
                    <a:lnTo>
                      <a:pt x="50" y="4"/>
                    </a:lnTo>
                    <a:lnTo>
                      <a:pt x="32" y="0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22" y="6"/>
                    </a:lnTo>
                    <a:lnTo>
                      <a:pt x="16" y="6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8" y="32"/>
                    </a:lnTo>
                    <a:lnTo>
                      <a:pt x="8" y="42"/>
                    </a:lnTo>
                    <a:lnTo>
                      <a:pt x="16" y="42"/>
                    </a:lnTo>
                    <a:lnTo>
                      <a:pt x="18" y="40"/>
                    </a:lnTo>
                    <a:lnTo>
                      <a:pt x="18" y="38"/>
                    </a:lnTo>
                    <a:lnTo>
                      <a:pt x="28" y="40"/>
                    </a:lnTo>
                    <a:lnTo>
                      <a:pt x="34" y="42"/>
                    </a:lnTo>
                    <a:lnTo>
                      <a:pt x="34" y="46"/>
                    </a:lnTo>
                    <a:lnTo>
                      <a:pt x="40" y="46"/>
                    </a:lnTo>
                    <a:lnTo>
                      <a:pt x="42" y="54"/>
                    </a:lnTo>
                    <a:lnTo>
                      <a:pt x="50" y="50"/>
                    </a:lnTo>
                    <a:lnTo>
                      <a:pt x="50" y="48"/>
                    </a:lnTo>
                    <a:lnTo>
                      <a:pt x="52" y="42"/>
                    </a:lnTo>
                    <a:lnTo>
                      <a:pt x="54" y="40"/>
                    </a:lnTo>
                    <a:lnTo>
                      <a:pt x="58" y="38"/>
                    </a:lnTo>
                    <a:lnTo>
                      <a:pt x="52" y="24"/>
                    </a:lnTo>
                    <a:lnTo>
                      <a:pt x="52" y="22"/>
                    </a:lnTo>
                    <a:lnTo>
                      <a:pt x="54" y="20"/>
                    </a:lnTo>
                    <a:lnTo>
                      <a:pt x="58" y="20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2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1" name="Freeform 1677"/>
              <p:cNvSpPr/>
              <p:nvPr/>
            </p:nvSpPr>
            <p:spPr bwMode="auto">
              <a:xfrm>
                <a:off x="1508125" y="3914775"/>
                <a:ext cx="155575" cy="174625"/>
              </a:xfrm>
              <a:custGeom>
                <a:gdLst>
                  <a:gd fmla="*/ 26 w 98" name="T0"/>
                  <a:gd fmla="*/ 8 h 110" name="T1"/>
                  <a:gd fmla="*/ 16 w 98" name="T2"/>
                  <a:gd fmla="*/ 8 h 110" name="T3"/>
                  <a:gd fmla="*/ 10 w 98" name="T4"/>
                  <a:gd fmla="*/ 18 h 110" name="T5"/>
                  <a:gd fmla="*/ 4 w 98" name="T6"/>
                  <a:gd fmla="*/ 20 h 110" name="T7"/>
                  <a:gd fmla="*/ 4 w 98" name="T8"/>
                  <a:gd fmla="*/ 38 h 110" name="T9"/>
                  <a:gd fmla="*/ 0 w 98" name="T10"/>
                  <a:gd fmla="*/ 52 h 110" name="T11"/>
                  <a:gd fmla="*/ 0 w 98" name="T12"/>
                  <a:gd fmla="*/ 64 h 110" name="T13"/>
                  <a:gd fmla="*/ 0 w 98" name="T14"/>
                  <a:gd fmla="*/ 80 h 110" name="T15"/>
                  <a:gd fmla="*/ 10 w 98" name="T16"/>
                  <a:gd fmla="*/ 78 h 110" name="T17"/>
                  <a:gd fmla="*/ 16 w 98" name="T18"/>
                  <a:gd fmla="*/ 78 h 110" name="T19"/>
                  <a:gd fmla="*/ 20 w 98" name="T20"/>
                  <a:gd fmla="*/ 70 h 110" name="T21"/>
                  <a:gd fmla="*/ 26 w 98" name="T22"/>
                  <a:gd fmla="*/ 70 h 110" name="T23"/>
                  <a:gd fmla="*/ 36 w 98" name="T24"/>
                  <a:gd fmla="*/ 78 h 110" name="T25"/>
                  <a:gd fmla="*/ 40 w 98" name="T26"/>
                  <a:gd fmla="*/ 78 h 110" name="T27"/>
                  <a:gd fmla="*/ 48 w 98" name="T28"/>
                  <a:gd fmla="*/ 82 h 110" name="T29"/>
                  <a:gd fmla="*/ 62 w 98" name="T30"/>
                  <a:gd fmla="*/ 88 h 110" name="T31"/>
                  <a:gd fmla="*/ 72 w 98" name="T32"/>
                  <a:gd fmla="*/ 100 h 110" name="T33"/>
                  <a:gd fmla="*/ 80 w 98" name="T34"/>
                  <a:gd fmla="*/ 110 h 110" name="T35"/>
                  <a:gd fmla="*/ 88 w 98" name="T36"/>
                  <a:gd fmla="*/ 110 h 110" name="T37"/>
                  <a:gd fmla="*/ 98 w 98" name="T38"/>
                  <a:gd fmla="*/ 100 h 110" name="T39"/>
                  <a:gd fmla="*/ 84 w 98" name="T40"/>
                  <a:gd fmla="*/ 92 h 110" name="T41"/>
                  <a:gd fmla="*/ 80 w 98" name="T42"/>
                  <a:gd fmla="*/ 82 h 110" name="T43"/>
                  <a:gd fmla="*/ 80 w 98" name="T44"/>
                  <a:gd fmla="*/ 78 h 110" name="T45"/>
                  <a:gd fmla="*/ 66 w 98" name="T46"/>
                  <a:gd fmla="*/ 72 h 110" name="T47"/>
                  <a:gd fmla="*/ 64 w 98" name="T48"/>
                  <a:gd fmla="*/ 58 h 110" name="T49"/>
                  <a:gd fmla="*/ 56 w 98" name="T50"/>
                  <a:gd fmla="*/ 58 h 110" name="T51"/>
                  <a:gd fmla="*/ 48 w 98" name="T52"/>
                  <a:gd fmla="*/ 46 h 110" name="T53"/>
                  <a:gd fmla="*/ 44 w 98" name="T54"/>
                  <a:gd fmla="*/ 48 h 110" name="T55"/>
                  <a:gd fmla="*/ 38 w 98" name="T56"/>
                  <a:gd fmla="*/ 44 h 110" name="T57"/>
                  <a:gd fmla="*/ 36 w 98" name="T58"/>
                  <a:gd fmla="*/ 22 h 110" name="T59"/>
                  <a:gd fmla="*/ 34 w 98" name="T60"/>
                  <a:gd fmla="*/ 0 h 110" name="T61"/>
                  <a:gd fmla="*/ 34 w 98" name="T62"/>
                  <a:gd fmla="*/ 0 h 110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10" w="98">
                    <a:moveTo>
                      <a:pt x="34" y="0"/>
                    </a:moveTo>
                    <a:lnTo>
                      <a:pt x="26" y="8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0" y="12"/>
                    </a:lnTo>
                    <a:lnTo>
                      <a:pt x="10" y="18"/>
                    </a:lnTo>
                    <a:lnTo>
                      <a:pt x="8" y="20"/>
                    </a:lnTo>
                    <a:lnTo>
                      <a:pt x="4" y="20"/>
                    </a:lnTo>
                    <a:lnTo>
                      <a:pt x="4" y="26"/>
                    </a:lnTo>
                    <a:lnTo>
                      <a:pt x="4" y="38"/>
                    </a:lnTo>
                    <a:lnTo>
                      <a:pt x="2" y="44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64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8" y="78"/>
                    </a:lnTo>
                    <a:lnTo>
                      <a:pt x="10" y="78"/>
                    </a:lnTo>
                    <a:lnTo>
                      <a:pt x="12" y="78"/>
                    </a:lnTo>
                    <a:lnTo>
                      <a:pt x="16" y="78"/>
                    </a:lnTo>
                    <a:lnTo>
                      <a:pt x="18" y="82"/>
                    </a:lnTo>
                    <a:lnTo>
                      <a:pt x="20" y="70"/>
                    </a:lnTo>
                    <a:lnTo>
                      <a:pt x="22" y="66"/>
                    </a:lnTo>
                    <a:lnTo>
                      <a:pt x="26" y="70"/>
                    </a:lnTo>
                    <a:lnTo>
                      <a:pt x="30" y="74"/>
                    </a:lnTo>
                    <a:lnTo>
                      <a:pt x="36" y="78"/>
                    </a:lnTo>
                    <a:lnTo>
                      <a:pt x="38" y="78"/>
                    </a:lnTo>
                    <a:lnTo>
                      <a:pt x="40" y="78"/>
                    </a:lnTo>
                    <a:lnTo>
                      <a:pt x="44" y="80"/>
                    </a:lnTo>
                    <a:lnTo>
                      <a:pt x="48" y="82"/>
                    </a:lnTo>
                    <a:lnTo>
                      <a:pt x="56" y="82"/>
                    </a:lnTo>
                    <a:lnTo>
                      <a:pt x="62" y="88"/>
                    </a:lnTo>
                    <a:lnTo>
                      <a:pt x="66" y="92"/>
                    </a:lnTo>
                    <a:lnTo>
                      <a:pt x="72" y="100"/>
                    </a:lnTo>
                    <a:lnTo>
                      <a:pt x="74" y="106"/>
                    </a:lnTo>
                    <a:lnTo>
                      <a:pt x="80" y="110"/>
                    </a:lnTo>
                    <a:lnTo>
                      <a:pt x="82" y="108"/>
                    </a:lnTo>
                    <a:lnTo>
                      <a:pt x="88" y="110"/>
                    </a:lnTo>
                    <a:lnTo>
                      <a:pt x="98" y="106"/>
                    </a:lnTo>
                    <a:lnTo>
                      <a:pt x="98" y="100"/>
                    </a:lnTo>
                    <a:lnTo>
                      <a:pt x="88" y="96"/>
                    </a:lnTo>
                    <a:lnTo>
                      <a:pt x="84" y="92"/>
                    </a:lnTo>
                    <a:lnTo>
                      <a:pt x="82" y="88"/>
                    </a:lnTo>
                    <a:lnTo>
                      <a:pt x="80" y="82"/>
                    </a:lnTo>
                    <a:lnTo>
                      <a:pt x="80" y="80"/>
                    </a:lnTo>
                    <a:lnTo>
                      <a:pt x="80" y="78"/>
                    </a:lnTo>
                    <a:lnTo>
                      <a:pt x="74" y="74"/>
                    </a:lnTo>
                    <a:lnTo>
                      <a:pt x="66" y="72"/>
                    </a:lnTo>
                    <a:lnTo>
                      <a:pt x="66" y="66"/>
                    </a:lnTo>
                    <a:lnTo>
                      <a:pt x="64" y="58"/>
                    </a:lnTo>
                    <a:lnTo>
                      <a:pt x="58" y="58"/>
                    </a:lnTo>
                    <a:lnTo>
                      <a:pt x="56" y="58"/>
                    </a:lnTo>
                    <a:lnTo>
                      <a:pt x="52" y="54"/>
                    </a:lnTo>
                    <a:lnTo>
                      <a:pt x="48" y="46"/>
                    </a:lnTo>
                    <a:lnTo>
                      <a:pt x="46" y="48"/>
                    </a:lnTo>
                    <a:lnTo>
                      <a:pt x="44" y="48"/>
                    </a:lnTo>
                    <a:lnTo>
                      <a:pt x="44" y="46"/>
                    </a:lnTo>
                    <a:lnTo>
                      <a:pt x="38" y="44"/>
                    </a:lnTo>
                    <a:lnTo>
                      <a:pt x="36" y="34"/>
                    </a:lnTo>
                    <a:lnTo>
                      <a:pt x="36" y="22"/>
                    </a:lnTo>
                    <a:lnTo>
                      <a:pt x="36" y="1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2" name="Freeform 1678"/>
              <p:cNvSpPr>
                <a:spLocks noEditPoints="1"/>
              </p:cNvSpPr>
              <p:nvPr/>
            </p:nvSpPr>
            <p:spPr bwMode="auto">
              <a:xfrm>
                <a:off x="844550" y="4337050"/>
                <a:ext cx="79375" cy="69850"/>
              </a:xfrm>
              <a:custGeom>
                <a:gdLst>
                  <a:gd fmla="*/ 24 w 50" name="T0"/>
                  <a:gd fmla="*/ 26 h 44" name="T1"/>
                  <a:gd fmla="*/ 24 w 50" name="T2"/>
                  <a:gd fmla="*/ 26 h 44" name="T3"/>
                  <a:gd fmla="*/ 24 w 50" name="T4"/>
                  <a:gd fmla="*/ 36 h 44" name="T5"/>
                  <a:gd fmla="*/ 20 w 50" name="T6"/>
                  <a:gd fmla="*/ 44 h 44" name="T7"/>
                  <a:gd fmla="*/ 50 w 50" name="T8"/>
                  <a:gd fmla="*/ 44 h 44" name="T9"/>
                  <a:gd fmla="*/ 50 w 50" name="T10"/>
                  <a:gd fmla="*/ 22 h 44" name="T11"/>
                  <a:gd fmla="*/ 24 w 50" name="T12"/>
                  <a:gd fmla="*/ 26 h 44" name="T13"/>
                  <a:gd fmla="*/ 24 w 50" name="T14"/>
                  <a:gd fmla="*/ 26 h 44" name="T15"/>
                  <a:gd fmla="*/ 24 w 50" name="T16"/>
                  <a:gd fmla="*/ 26 h 44" name="T17"/>
                  <a:gd fmla="*/ 6 w 50" name="T18"/>
                  <a:gd fmla="*/ 0 h 44" name="T19"/>
                  <a:gd fmla="*/ 6 w 50" name="T20"/>
                  <a:gd fmla="*/ 0 h 44" name="T21"/>
                  <a:gd fmla="*/ 0 w 50" name="T22"/>
                  <a:gd fmla="*/ 4 h 44" name="T23"/>
                  <a:gd fmla="*/ 4 w 50" name="T24"/>
                  <a:gd fmla="*/ 8 h 44" name="T25"/>
                  <a:gd fmla="*/ 8 w 50" name="T26"/>
                  <a:gd fmla="*/ 8 h 44" name="T27"/>
                  <a:gd fmla="*/ 8 w 50" name="T28"/>
                  <a:gd fmla="*/ 2 h 44" name="T29"/>
                  <a:gd fmla="*/ 8 w 50" name="T30"/>
                  <a:gd fmla="*/ 0 h 44" name="T31"/>
                  <a:gd fmla="*/ 6 w 50" name="T32"/>
                  <a:gd fmla="*/ 0 h 44" name="T33"/>
                  <a:gd fmla="*/ 6 w 50" name="T34"/>
                  <a:gd fmla="*/ 0 h 44" name="T35"/>
                  <a:gd fmla="*/ 6 w 50" name="T36"/>
                  <a:gd fmla="*/ 0 h 44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44" w="50">
                    <a:moveTo>
                      <a:pt x="24" y="26"/>
                    </a:moveTo>
                    <a:lnTo>
                      <a:pt x="24" y="26"/>
                    </a:lnTo>
                    <a:lnTo>
                      <a:pt x="24" y="36"/>
                    </a:lnTo>
                    <a:lnTo>
                      <a:pt x="20" y="44"/>
                    </a:lnTo>
                    <a:lnTo>
                      <a:pt x="50" y="44"/>
                    </a:lnTo>
                    <a:lnTo>
                      <a:pt x="50" y="22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6"/>
                    </a:lnTo>
                    <a:close/>
                    <a:moveTo>
                      <a:pt x="6" y="0"/>
                    </a:moveTo>
                    <a:lnTo>
                      <a:pt x="6" y="0"/>
                    </a:lnTo>
                    <a:lnTo>
                      <a:pt x="0" y="4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3" name="Freeform 1679"/>
              <p:cNvSpPr>
                <a:spLocks noEditPoints="1"/>
              </p:cNvSpPr>
              <p:nvPr/>
            </p:nvSpPr>
            <p:spPr bwMode="auto">
              <a:xfrm>
                <a:off x="1231900" y="3517900"/>
                <a:ext cx="257175" cy="295275"/>
              </a:xfrm>
              <a:custGeom>
                <a:gdLst>
                  <a:gd fmla="*/ 0 w 162" name="T0"/>
                  <a:gd fmla="*/ 0 h 186" name="T1"/>
                  <a:gd fmla="*/ 0 w 162" name="T2"/>
                  <a:gd fmla="*/ 10 h 186" name="T3"/>
                  <a:gd fmla="*/ 4 w 162" name="T4"/>
                  <a:gd fmla="*/ 20 h 186" name="T5"/>
                  <a:gd fmla="*/ 0 w 162" name="T6"/>
                  <a:gd fmla="*/ 28 h 186" name="T7"/>
                  <a:gd fmla="*/ 0 w 162" name="T8"/>
                  <a:gd fmla="*/ 42 h 186" name="T9"/>
                  <a:gd fmla="*/ 4 w 162" name="T10"/>
                  <a:gd fmla="*/ 48 h 186" name="T11"/>
                  <a:gd fmla="*/ 110 w 162" name="T12"/>
                  <a:gd fmla="*/ 184 h 186" name="T13"/>
                  <a:gd fmla="*/ 116 w 162" name="T14"/>
                  <a:gd fmla="*/ 184 h 186" name="T15"/>
                  <a:gd fmla="*/ 130 w 162" name="T16"/>
                  <a:gd fmla="*/ 186 h 186" name="T17"/>
                  <a:gd fmla="*/ 138 w 162" name="T18"/>
                  <a:gd fmla="*/ 176 h 186" name="T19"/>
                  <a:gd fmla="*/ 146 w 162" name="T20"/>
                  <a:gd fmla="*/ 162 h 186" name="T21"/>
                  <a:gd fmla="*/ 162 w 162" name="T22"/>
                  <a:gd fmla="*/ 160 h 186" name="T23"/>
                  <a:gd fmla="*/ 154 w 162" name="T24"/>
                  <a:gd fmla="*/ 140 h 186" name="T25"/>
                  <a:gd fmla="*/ 158 w 162" name="T26"/>
                  <a:gd fmla="*/ 136 h 186" name="T27"/>
                  <a:gd fmla="*/ 154 w 162" name="T28"/>
                  <a:gd fmla="*/ 126 h 186" name="T29"/>
                  <a:gd fmla="*/ 140 w 162" name="T30"/>
                  <a:gd fmla="*/ 100 h 186" name="T31"/>
                  <a:gd fmla="*/ 132 w 162" name="T32"/>
                  <a:gd fmla="*/ 78 h 186" name="T33"/>
                  <a:gd fmla="*/ 128 w 162" name="T34"/>
                  <a:gd fmla="*/ 68 h 186" name="T35"/>
                  <a:gd fmla="*/ 122 w 162" name="T36"/>
                  <a:gd fmla="*/ 56 h 186" name="T37"/>
                  <a:gd fmla="*/ 118 w 162" name="T38"/>
                  <a:gd fmla="*/ 44 h 186" name="T39"/>
                  <a:gd fmla="*/ 122 w 162" name="T40"/>
                  <a:gd fmla="*/ 44 h 186" name="T41"/>
                  <a:gd fmla="*/ 126 w 162" name="T42"/>
                  <a:gd fmla="*/ 56 h 186" name="T43"/>
                  <a:gd fmla="*/ 140 w 162" name="T44"/>
                  <a:gd fmla="*/ 64 h 186" name="T45"/>
                  <a:gd fmla="*/ 144 w 162" name="T46"/>
                  <a:gd fmla="*/ 56 h 186" name="T47"/>
                  <a:gd fmla="*/ 148 w 162" name="T48"/>
                  <a:gd fmla="*/ 42 h 186" name="T49"/>
                  <a:gd fmla="*/ 144 w 162" name="T50"/>
                  <a:gd fmla="*/ 8 h 186" name="T51"/>
                  <a:gd fmla="*/ 130 w 162" name="T52"/>
                  <a:gd fmla="*/ 2 h 186" name="T53"/>
                  <a:gd fmla="*/ 110 w 162" name="T54"/>
                  <a:gd fmla="*/ 6 h 186" name="T55"/>
                  <a:gd fmla="*/ 104 w 162" name="T56"/>
                  <a:gd fmla="*/ 0 h 186" name="T57"/>
                  <a:gd fmla="*/ 100 w 162" name="T58"/>
                  <a:gd fmla="*/ 2 h 186" name="T59"/>
                  <a:gd fmla="*/ 98 w 162" name="T60"/>
                  <a:gd fmla="*/ 6 h 186" name="T61"/>
                  <a:gd fmla="*/ 92 w 162" name="T62"/>
                  <a:gd fmla="*/ 2 h 186" name="T63"/>
                  <a:gd fmla="*/ 82 w 162" name="T64"/>
                  <a:gd fmla="*/ 8 h 186" name="T65"/>
                  <a:gd fmla="*/ 58 w 162" name="T66"/>
                  <a:gd fmla="*/ 6 h 186" name="T67"/>
                  <a:gd fmla="*/ 54 w 162" name="T68"/>
                  <a:gd fmla="*/ 6 h 186" name="T69"/>
                  <a:gd fmla="*/ 48 w 162" name="T70"/>
                  <a:gd fmla="*/ 6 h 186" name="T71"/>
                  <a:gd fmla="*/ 48 w 162" name="T72"/>
                  <a:gd fmla="*/ 10 h 186" name="T73"/>
                  <a:gd fmla="*/ 30 w 162" name="T74"/>
                  <a:gd fmla="*/ 10 h 186" name="T75"/>
                  <a:gd fmla="*/ 16 w 162" name="T76"/>
                  <a:gd fmla="*/ 6 h 186" name="T77"/>
                  <a:gd fmla="*/ 10 w 162" name="T78"/>
                  <a:gd fmla="*/ 8 h 186" name="T79"/>
                  <a:gd fmla="*/ 8 w 162" name="T80"/>
                  <a:gd fmla="*/ 6 h 186" name="T81"/>
                  <a:gd fmla="*/ 0 w 162" name="T82"/>
                  <a:gd fmla="*/ 0 h 186" name="T83"/>
                  <a:gd fmla="*/ 118 w 162" name="T84"/>
                  <a:gd fmla="*/ 30 h 186" name="T85"/>
                  <a:gd fmla="*/ 118 w 162" name="T86"/>
                  <a:gd fmla="*/ 34 h 186" name="T87"/>
                  <a:gd fmla="*/ 116 w 162" name="T88"/>
                  <a:gd fmla="*/ 30 h 186" name="T89"/>
                  <a:gd fmla="*/ 118 w 162" name="T90"/>
                  <a:gd fmla="*/ 30 h 186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186" w="16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2" y="24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4"/>
                    </a:lnTo>
                    <a:lnTo>
                      <a:pt x="4" y="48"/>
                    </a:lnTo>
                    <a:lnTo>
                      <a:pt x="8" y="180"/>
                    </a:lnTo>
                    <a:lnTo>
                      <a:pt x="110" y="184"/>
                    </a:lnTo>
                    <a:lnTo>
                      <a:pt x="116" y="178"/>
                    </a:lnTo>
                    <a:lnTo>
                      <a:pt x="116" y="184"/>
                    </a:lnTo>
                    <a:lnTo>
                      <a:pt x="128" y="184"/>
                    </a:lnTo>
                    <a:lnTo>
                      <a:pt x="130" y="186"/>
                    </a:lnTo>
                    <a:lnTo>
                      <a:pt x="136" y="184"/>
                    </a:lnTo>
                    <a:lnTo>
                      <a:pt x="138" y="176"/>
                    </a:lnTo>
                    <a:lnTo>
                      <a:pt x="144" y="174"/>
                    </a:lnTo>
                    <a:lnTo>
                      <a:pt x="146" y="162"/>
                    </a:lnTo>
                    <a:lnTo>
                      <a:pt x="150" y="162"/>
                    </a:lnTo>
                    <a:lnTo>
                      <a:pt x="162" y="160"/>
                    </a:lnTo>
                    <a:lnTo>
                      <a:pt x="156" y="150"/>
                    </a:lnTo>
                    <a:lnTo>
                      <a:pt x="154" y="140"/>
                    </a:lnTo>
                    <a:lnTo>
                      <a:pt x="158" y="140"/>
                    </a:lnTo>
                    <a:lnTo>
                      <a:pt x="158" y="136"/>
                    </a:lnTo>
                    <a:lnTo>
                      <a:pt x="158" y="134"/>
                    </a:lnTo>
                    <a:lnTo>
                      <a:pt x="154" y="126"/>
                    </a:lnTo>
                    <a:lnTo>
                      <a:pt x="148" y="116"/>
                    </a:lnTo>
                    <a:lnTo>
                      <a:pt x="140" y="100"/>
                    </a:lnTo>
                    <a:lnTo>
                      <a:pt x="136" y="86"/>
                    </a:lnTo>
                    <a:lnTo>
                      <a:pt x="132" y="78"/>
                    </a:lnTo>
                    <a:lnTo>
                      <a:pt x="128" y="72"/>
                    </a:lnTo>
                    <a:lnTo>
                      <a:pt x="128" y="68"/>
                    </a:lnTo>
                    <a:lnTo>
                      <a:pt x="128" y="62"/>
                    </a:lnTo>
                    <a:lnTo>
                      <a:pt x="122" y="56"/>
                    </a:lnTo>
                    <a:lnTo>
                      <a:pt x="118" y="48"/>
                    </a:lnTo>
                    <a:lnTo>
                      <a:pt x="118" y="44"/>
                    </a:lnTo>
                    <a:lnTo>
                      <a:pt x="118" y="38"/>
                    </a:lnTo>
                    <a:lnTo>
                      <a:pt x="122" y="44"/>
                    </a:lnTo>
                    <a:lnTo>
                      <a:pt x="122" y="46"/>
                    </a:lnTo>
                    <a:lnTo>
                      <a:pt x="126" y="56"/>
                    </a:lnTo>
                    <a:lnTo>
                      <a:pt x="136" y="68"/>
                    </a:lnTo>
                    <a:lnTo>
                      <a:pt x="140" y="64"/>
                    </a:lnTo>
                    <a:lnTo>
                      <a:pt x="144" y="64"/>
                    </a:lnTo>
                    <a:lnTo>
                      <a:pt x="144" y="56"/>
                    </a:lnTo>
                    <a:lnTo>
                      <a:pt x="146" y="46"/>
                    </a:lnTo>
                    <a:lnTo>
                      <a:pt x="148" y="42"/>
                    </a:lnTo>
                    <a:lnTo>
                      <a:pt x="146" y="16"/>
                    </a:lnTo>
                    <a:lnTo>
                      <a:pt x="144" y="8"/>
                    </a:lnTo>
                    <a:lnTo>
                      <a:pt x="140" y="2"/>
                    </a:lnTo>
                    <a:lnTo>
                      <a:pt x="130" y="2"/>
                    </a:lnTo>
                    <a:lnTo>
                      <a:pt x="118" y="2"/>
                    </a:lnTo>
                    <a:lnTo>
                      <a:pt x="110" y="6"/>
                    </a:lnTo>
                    <a:lnTo>
                      <a:pt x="108" y="2"/>
                    </a:lnTo>
                    <a:lnTo>
                      <a:pt x="104" y="0"/>
                    </a:lnTo>
                    <a:lnTo>
                      <a:pt x="100" y="0"/>
                    </a:lnTo>
                    <a:lnTo>
                      <a:pt x="100" y="2"/>
                    </a:lnTo>
                    <a:lnTo>
                      <a:pt x="102" y="6"/>
                    </a:lnTo>
                    <a:lnTo>
                      <a:pt x="98" y="6"/>
                    </a:lnTo>
                    <a:lnTo>
                      <a:pt x="98" y="2"/>
                    </a:lnTo>
                    <a:lnTo>
                      <a:pt x="92" y="2"/>
                    </a:lnTo>
                    <a:lnTo>
                      <a:pt x="90" y="6"/>
                    </a:lnTo>
                    <a:lnTo>
                      <a:pt x="82" y="8"/>
                    </a:lnTo>
                    <a:lnTo>
                      <a:pt x="66" y="6"/>
                    </a:lnTo>
                    <a:lnTo>
                      <a:pt x="58" y="6"/>
                    </a:lnTo>
                    <a:lnTo>
                      <a:pt x="58" y="8"/>
                    </a:lnTo>
                    <a:lnTo>
                      <a:pt x="54" y="6"/>
                    </a:lnTo>
                    <a:lnTo>
                      <a:pt x="52" y="2"/>
                    </a:lnTo>
                    <a:lnTo>
                      <a:pt x="48" y="6"/>
                    </a:lnTo>
                    <a:lnTo>
                      <a:pt x="48" y="8"/>
                    </a:lnTo>
                    <a:lnTo>
                      <a:pt x="48" y="10"/>
                    </a:lnTo>
                    <a:lnTo>
                      <a:pt x="38" y="18"/>
                    </a:lnTo>
                    <a:lnTo>
                      <a:pt x="30" y="10"/>
                    </a:lnTo>
                    <a:lnTo>
                      <a:pt x="20" y="6"/>
                    </a:lnTo>
                    <a:lnTo>
                      <a:pt x="16" y="6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118" y="30"/>
                    </a:moveTo>
                    <a:lnTo>
                      <a:pt x="118" y="30"/>
                    </a:lnTo>
                    <a:lnTo>
                      <a:pt x="118" y="34"/>
                    </a:lnTo>
                    <a:lnTo>
                      <a:pt x="116" y="36"/>
                    </a:lnTo>
                    <a:lnTo>
                      <a:pt x="116" y="30"/>
                    </a:lnTo>
                    <a:lnTo>
                      <a:pt x="118" y="30"/>
                    </a:lnTo>
                    <a:lnTo>
                      <a:pt x="118" y="30"/>
                    </a:lnTo>
                    <a:lnTo>
                      <a:pt x="118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4" name="Freeform 1680"/>
              <p:cNvSpPr/>
              <p:nvPr/>
            </p:nvSpPr>
            <p:spPr bwMode="auto">
              <a:xfrm>
                <a:off x="1619250" y="4079875"/>
                <a:ext cx="50800" cy="63500"/>
              </a:xfrm>
              <a:custGeom>
                <a:gdLst>
                  <a:gd fmla="*/ 28 w 32" name="T0"/>
                  <a:gd fmla="*/ 2 h 40" name="T1"/>
                  <a:gd fmla="*/ 28 w 32" name="T2"/>
                  <a:gd fmla="*/ 2 h 40" name="T3"/>
                  <a:gd fmla="*/ 22 w 32" name="T4"/>
                  <a:gd fmla="*/ 14 h 40" name="T5"/>
                  <a:gd fmla="*/ 26 w 32" name="T6"/>
                  <a:gd fmla="*/ 14 h 40" name="T7"/>
                  <a:gd fmla="*/ 32 w 32" name="T8"/>
                  <a:gd fmla="*/ 24 h 40" name="T9"/>
                  <a:gd fmla="*/ 22 w 32" name="T10"/>
                  <a:gd fmla="*/ 36 h 40" name="T11"/>
                  <a:gd fmla="*/ 14 w 32" name="T12"/>
                  <a:gd fmla="*/ 36 h 40" name="T13"/>
                  <a:gd fmla="*/ 8 w 32" name="T14"/>
                  <a:gd fmla="*/ 40 h 40" name="T15"/>
                  <a:gd fmla="*/ 4 w 32" name="T16"/>
                  <a:gd fmla="*/ 36 h 40" name="T17"/>
                  <a:gd fmla="*/ 0 w 32" name="T18"/>
                  <a:gd fmla="*/ 34 h 40" name="T19"/>
                  <a:gd fmla="*/ 4 w 32" name="T20"/>
                  <a:gd fmla="*/ 28 h 40" name="T21"/>
                  <a:gd fmla="*/ 4 w 32" name="T22"/>
                  <a:gd fmla="*/ 24 h 40" name="T23"/>
                  <a:gd fmla="*/ 4 w 32" name="T24"/>
                  <a:gd fmla="*/ 22 h 40" name="T25"/>
                  <a:gd fmla="*/ 6 w 32" name="T26"/>
                  <a:gd fmla="*/ 16 h 40" name="T27"/>
                  <a:gd fmla="*/ 8 w 32" name="T28"/>
                  <a:gd fmla="*/ 10 h 40" name="T29"/>
                  <a:gd fmla="*/ 10 w 32" name="T30"/>
                  <a:gd fmla="*/ 6 h 40" name="T31"/>
                  <a:gd fmla="*/ 14 w 32" name="T32"/>
                  <a:gd fmla="*/ 2 h 40" name="T33"/>
                  <a:gd fmla="*/ 18 w 32" name="T34"/>
                  <a:gd fmla="*/ 6 h 40" name="T35"/>
                  <a:gd fmla="*/ 28 w 32" name="T36"/>
                  <a:gd fmla="*/ 0 h 40" name="T37"/>
                  <a:gd fmla="*/ 28 w 32" name="T38"/>
                  <a:gd fmla="*/ 2 h 40" name="T39"/>
                  <a:gd fmla="*/ 28 w 32" name="T40"/>
                  <a:gd fmla="*/ 2 h 40" name="T41"/>
                  <a:gd fmla="*/ 28 w 32" name="T42"/>
                  <a:gd fmla="*/ 2 h 40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40" w="32">
                    <a:moveTo>
                      <a:pt x="28" y="2"/>
                    </a:moveTo>
                    <a:lnTo>
                      <a:pt x="28" y="2"/>
                    </a:lnTo>
                    <a:lnTo>
                      <a:pt x="22" y="14"/>
                    </a:lnTo>
                    <a:lnTo>
                      <a:pt x="26" y="14"/>
                    </a:lnTo>
                    <a:lnTo>
                      <a:pt x="32" y="24"/>
                    </a:lnTo>
                    <a:lnTo>
                      <a:pt x="22" y="36"/>
                    </a:lnTo>
                    <a:lnTo>
                      <a:pt x="14" y="36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0" y="34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14" y="2"/>
                    </a:lnTo>
                    <a:lnTo>
                      <a:pt x="18" y="6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5" name="Freeform 1681"/>
              <p:cNvSpPr>
                <a:spLocks noEditPoints="1"/>
              </p:cNvSpPr>
              <p:nvPr/>
            </p:nvSpPr>
            <p:spPr bwMode="auto">
              <a:xfrm>
                <a:off x="844550" y="2638425"/>
                <a:ext cx="107950" cy="133350"/>
              </a:xfrm>
              <a:custGeom>
                <a:gdLst>
                  <a:gd fmla="*/ 26 w 68" name="T0"/>
                  <a:gd fmla="*/ 70 h 84" name="T1"/>
                  <a:gd fmla="*/ 32 w 68" name="T2"/>
                  <a:gd fmla="*/ 62 h 84" name="T3"/>
                  <a:gd fmla="*/ 34 w 68" name="T4"/>
                  <a:gd fmla="*/ 70 h 84" name="T5"/>
                  <a:gd fmla="*/ 44 w 68" name="T6"/>
                  <a:gd fmla="*/ 82 h 84" name="T7"/>
                  <a:gd fmla="*/ 36 w 68" name="T8"/>
                  <a:gd fmla="*/ 60 h 84" name="T9"/>
                  <a:gd fmla="*/ 36 w 68" name="T10"/>
                  <a:gd fmla="*/ 42 h 84" name="T11"/>
                  <a:gd fmla="*/ 42 w 68" name="T12"/>
                  <a:gd fmla="*/ 44 h 84" name="T13"/>
                  <a:gd fmla="*/ 44 w 68" name="T14"/>
                  <a:gd fmla="*/ 36 h 84" name="T15"/>
                  <a:gd fmla="*/ 36 w 68" name="T16"/>
                  <a:gd fmla="*/ 28 h 84" name="T17"/>
                  <a:gd fmla="*/ 32 w 68" name="T18"/>
                  <a:gd fmla="*/ 22 h 84" name="T19"/>
                  <a:gd fmla="*/ 34 w 68" name="T20"/>
                  <a:gd fmla="*/ 18 h 84" name="T21"/>
                  <a:gd fmla="*/ 40 w 68" name="T22"/>
                  <a:gd fmla="*/ 16 h 84" name="T23"/>
                  <a:gd fmla="*/ 40 w 68" name="T24"/>
                  <a:gd fmla="*/ 0 h 84" name="T25"/>
                  <a:gd fmla="*/ 26 w 68" name="T26"/>
                  <a:gd fmla="*/ 14 h 84" name="T27"/>
                  <a:gd fmla="*/ 18 w 68" name="T28"/>
                  <a:gd fmla="*/ 18 h 84" name="T29"/>
                  <a:gd fmla="*/ 8 w 68" name="T30"/>
                  <a:gd fmla="*/ 22 h 84" name="T31"/>
                  <a:gd fmla="*/ 6 w 68" name="T32"/>
                  <a:gd fmla="*/ 28 h 84" name="T33"/>
                  <a:gd fmla="*/ 8 w 68" name="T34"/>
                  <a:gd fmla="*/ 32 h 84" name="T35"/>
                  <a:gd fmla="*/ 14 w 68" name="T36"/>
                  <a:gd fmla="*/ 24 h 84" name="T37"/>
                  <a:gd fmla="*/ 14 w 68" name="T38"/>
                  <a:gd fmla="*/ 32 h 84" name="T39"/>
                  <a:gd fmla="*/ 16 w 68" name="T40"/>
                  <a:gd fmla="*/ 24 h 84" name="T41"/>
                  <a:gd fmla="*/ 24 w 68" name="T42"/>
                  <a:gd fmla="*/ 22 h 84" name="T43"/>
                  <a:gd fmla="*/ 24 w 68" name="T44"/>
                  <a:gd fmla="*/ 32 h 84" name="T45"/>
                  <a:gd fmla="*/ 22 w 68" name="T46"/>
                  <a:gd fmla="*/ 28 h 84" name="T47"/>
                  <a:gd fmla="*/ 14 w 68" name="T48"/>
                  <a:gd fmla="*/ 36 h 84" name="T49"/>
                  <a:gd fmla="*/ 4 w 68" name="T50"/>
                  <a:gd fmla="*/ 38 h 84" name="T51"/>
                  <a:gd fmla="*/ 0 w 68" name="T52"/>
                  <a:gd fmla="*/ 46 h 84" name="T53"/>
                  <a:gd fmla="*/ 8 w 68" name="T54"/>
                  <a:gd fmla="*/ 48 h 84" name="T55"/>
                  <a:gd fmla="*/ 6 w 68" name="T56"/>
                  <a:gd fmla="*/ 64 h 84" name="T57"/>
                  <a:gd fmla="*/ 14 w 68" name="T58"/>
                  <a:gd fmla="*/ 70 h 84" name="T59"/>
                  <a:gd fmla="*/ 14 w 68" name="T60"/>
                  <a:gd fmla="*/ 70 h 84" name="T61"/>
                  <a:gd fmla="*/ 60 w 68" name="T62"/>
                  <a:gd fmla="*/ 74 h 84" name="T63"/>
                  <a:gd fmla="*/ 50 w 68" name="T64"/>
                  <a:gd fmla="*/ 80 h 84" name="T65"/>
                  <a:gd fmla="*/ 50 w 68" name="T66"/>
                  <a:gd fmla="*/ 84 h 84" name="T67"/>
                  <a:gd fmla="*/ 64 w 68" name="T68"/>
                  <a:gd fmla="*/ 80 h 84" name="T69"/>
                  <a:gd fmla="*/ 60 w 68" name="T70"/>
                  <a:gd fmla="*/ 74 h 84" name="T71"/>
                  <a:gd fmla="*/ 60 w 68" name="T72"/>
                  <a:gd fmla="*/ 74 h 84" name="T73"/>
                  <a:gd fmla="*/ 54 w 68" name="T74"/>
                  <a:gd fmla="*/ 52 h 84" name="T75"/>
                  <a:gd fmla="*/ 56 w 68" name="T76"/>
                  <a:gd fmla="*/ 54 h 84" name="T77"/>
                  <a:gd fmla="*/ 46 w 68" name="T78"/>
                  <a:gd fmla="*/ 54 h 84" name="T79"/>
                  <a:gd fmla="*/ 50 w 68" name="T80"/>
                  <a:gd fmla="*/ 64 h 84" name="T81"/>
                  <a:gd fmla="*/ 52 w 68" name="T82"/>
                  <a:gd fmla="*/ 66 h 84" name="T83"/>
                  <a:gd fmla="*/ 56 w 68" name="T84"/>
                  <a:gd fmla="*/ 70 h 84" name="T85"/>
                  <a:gd fmla="*/ 56 w 68" name="T86"/>
                  <a:gd fmla="*/ 70 h 84" name="T87"/>
                  <a:gd fmla="*/ 60 w 68" name="T88"/>
                  <a:gd fmla="*/ 70 h 84" name="T89"/>
                  <a:gd fmla="*/ 68 w 68" name="T90"/>
                  <a:gd fmla="*/ 44 h 84" name="T91"/>
                  <a:gd fmla="*/ 60 w 68" name="T92"/>
                  <a:gd fmla="*/ 44 h 84" name="T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b="b" l="0" r="r" t="0"/>
                <a:pathLst>
                  <a:path h="84" w="68">
                    <a:moveTo>
                      <a:pt x="14" y="70"/>
                    </a:moveTo>
                    <a:lnTo>
                      <a:pt x="26" y="70"/>
                    </a:lnTo>
                    <a:lnTo>
                      <a:pt x="28" y="64"/>
                    </a:lnTo>
                    <a:lnTo>
                      <a:pt x="32" y="62"/>
                    </a:lnTo>
                    <a:lnTo>
                      <a:pt x="32" y="66"/>
                    </a:lnTo>
                    <a:lnTo>
                      <a:pt x="34" y="70"/>
                    </a:lnTo>
                    <a:lnTo>
                      <a:pt x="40" y="70"/>
                    </a:lnTo>
                    <a:lnTo>
                      <a:pt x="44" y="82"/>
                    </a:lnTo>
                    <a:lnTo>
                      <a:pt x="40" y="60"/>
                    </a:lnTo>
                    <a:lnTo>
                      <a:pt x="36" y="60"/>
                    </a:lnTo>
                    <a:lnTo>
                      <a:pt x="32" y="60"/>
                    </a:lnTo>
                    <a:lnTo>
                      <a:pt x="36" y="42"/>
                    </a:lnTo>
                    <a:lnTo>
                      <a:pt x="40" y="44"/>
                    </a:lnTo>
                    <a:lnTo>
                      <a:pt x="42" y="44"/>
                    </a:lnTo>
                    <a:lnTo>
                      <a:pt x="44" y="44"/>
                    </a:lnTo>
                    <a:lnTo>
                      <a:pt x="44" y="36"/>
                    </a:lnTo>
                    <a:lnTo>
                      <a:pt x="36" y="36"/>
                    </a:lnTo>
                    <a:lnTo>
                      <a:pt x="36" y="28"/>
                    </a:lnTo>
                    <a:lnTo>
                      <a:pt x="36" y="22"/>
                    </a:lnTo>
                    <a:lnTo>
                      <a:pt x="32" y="22"/>
                    </a:lnTo>
                    <a:lnTo>
                      <a:pt x="28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40" y="16"/>
                    </a:lnTo>
                    <a:lnTo>
                      <a:pt x="42" y="8"/>
                    </a:lnTo>
                    <a:lnTo>
                      <a:pt x="40" y="0"/>
                    </a:lnTo>
                    <a:lnTo>
                      <a:pt x="28" y="8"/>
                    </a:lnTo>
                    <a:lnTo>
                      <a:pt x="26" y="14"/>
                    </a:lnTo>
                    <a:lnTo>
                      <a:pt x="24" y="16"/>
                    </a:lnTo>
                    <a:lnTo>
                      <a:pt x="18" y="18"/>
                    </a:lnTo>
                    <a:lnTo>
                      <a:pt x="14" y="16"/>
                    </a:lnTo>
                    <a:lnTo>
                      <a:pt x="8" y="22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6" y="32"/>
                    </a:lnTo>
                    <a:lnTo>
                      <a:pt x="8" y="32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4" y="22"/>
                    </a:lnTo>
                    <a:lnTo>
                      <a:pt x="24" y="22"/>
                    </a:lnTo>
                    <a:lnTo>
                      <a:pt x="24" y="26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22" y="28"/>
                    </a:lnTo>
                    <a:lnTo>
                      <a:pt x="18" y="28"/>
                    </a:lnTo>
                    <a:lnTo>
                      <a:pt x="14" y="36"/>
                    </a:lnTo>
                    <a:lnTo>
                      <a:pt x="0" y="36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0" y="46"/>
                    </a:lnTo>
                    <a:lnTo>
                      <a:pt x="6" y="46"/>
                    </a:lnTo>
                    <a:lnTo>
                      <a:pt x="8" y="48"/>
                    </a:lnTo>
                    <a:lnTo>
                      <a:pt x="8" y="52"/>
                    </a:lnTo>
                    <a:lnTo>
                      <a:pt x="6" y="64"/>
                    </a:lnTo>
                    <a:lnTo>
                      <a:pt x="14" y="66"/>
                    </a:lnTo>
                    <a:lnTo>
                      <a:pt x="14" y="70"/>
                    </a:lnTo>
                    <a:lnTo>
                      <a:pt x="14" y="70"/>
                    </a:lnTo>
                    <a:lnTo>
                      <a:pt x="14" y="70"/>
                    </a:lnTo>
                    <a:close/>
                    <a:moveTo>
                      <a:pt x="60" y="74"/>
                    </a:moveTo>
                    <a:lnTo>
                      <a:pt x="60" y="74"/>
                    </a:lnTo>
                    <a:lnTo>
                      <a:pt x="50" y="76"/>
                    </a:lnTo>
                    <a:lnTo>
                      <a:pt x="50" y="80"/>
                    </a:lnTo>
                    <a:lnTo>
                      <a:pt x="50" y="82"/>
                    </a:lnTo>
                    <a:lnTo>
                      <a:pt x="50" y="84"/>
                    </a:lnTo>
                    <a:lnTo>
                      <a:pt x="54" y="84"/>
                    </a:lnTo>
                    <a:lnTo>
                      <a:pt x="64" y="80"/>
                    </a:lnTo>
                    <a:lnTo>
                      <a:pt x="68" y="74"/>
                    </a:lnTo>
                    <a:lnTo>
                      <a:pt x="60" y="74"/>
                    </a:lnTo>
                    <a:lnTo>
                      <a:pt x="60" y="74"/>
                    </a:lnTo>
                    <a:lnTo>
                      <a:pt x="60" y="74"/>
                    </a:lnTo>
                    <a:close/>
                    <a:moveTo>
                      <a:pt x="60" y="44"/>
                    </a:moveTo>
                    <a:lnTo>
                      <a:pt x="54" y="52"/>
                    </a:lnTo>
                    <a:lnTo>
                      <a:pt x="56" y="52"/>
                    </a:lnTo>
                    <a:lnTo>
                      <a:pt x="56" y="54"/>
                    </a:lnTo>
                    <a:lnTo>
                      <a:pt x="50" y="52"/>
                    </a:lnTo>
                    <a:lnTo>
                      <a:pt x="46" y="54"/>
                    </a:lnTo>
                    <a:lnTo>
                      <a:pt x="44" y="56"/>
                    </a:lnTo>
                    <a:lnTo>
                      <a:pt x="50" y="64"/>
                    </a:lnTo>
                    <a:lnTo>
                      <a:pt x="50" y="70"/>
                    </a:lnTo>
                    <a:lnTo>
                      <a:pt x="52" y="66"/>
                    </a:lnTo>
                    <a:lnTo>
                      <a:pt x="54" y="66"/>
                    </a:lnTo>
                    <a:lnTo>
                      <a:pt x="56" y="70"/>
                    </a:lnTo>
                    <a:lnTo>
                      <a:pt x="54" y="70"/>
                    </a:lnTo>
                    <a:lnTo>
                      <a:pt x="56" y="70"/>
                    </a:lnTo>
                    <a:lnTo>
                      <a:pt x="62" y="70"/>
                    </a:lnTo>
                    <a:lnTo>
                      <a:pt x="60" y="70"/>
                    </a:lnTo>
                    <a:lnTo>
                      <a:pt x="68" y="66"/>
                    </a:lnTo>
                    <a:lnTo>
                      <a:pt x="68" y="44"/>
                    </a:lnTo>
                    <a:lnTo>
                      <a:pt x="60" y="44"/>
                    </a:lnTo>
                    <a:lnTo>
                      <a:pt x="60" y="44"/>
                    </a:lnTo>
                    <a:lnTo>
                      <a:pt x="60" y="4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6" name="Freeform 1682"/>
              <p:cNvSpPr/>
              <p:nvPr/>
            </p:nvSpPr>
            <p:spPr bwMode="auto">
              <a:xfrm>
                <a:off x="942975" y="2882900"/>
                <a:ext cx="136525" cy="92075"/>
              </a:xfrm>
              <a:custGeom>
                <a:gdLst>
                  <a:gd fmla="*/ 68 w 86" name="T0"/>
                  <a:gd fmla="*/ 52 h 58" name="T1"/>
                  <a:gd fmla="*/ 68 w 86" name="T2"/>
                  <a:gd fmla="*/ 52 h 58" name="T3"/>
                  <a:gd fmla="*/ 72 w 86" name="T4"/>
                  <a:gd fmla="*/ 50 h 58" name="T5"/>
                  <a:gd fmla="*/ 72 w 86" name="T6"/>
                  <a:gd fmla="*/ 48 h 58" name="T7"/>
                  <a:gd fmla="*/ 74 w 86" name="T8"/>
                  <a:gd fmla="*/ 44 h 58" name="T9"/>
                  <a:gd fmla="*/ 76 w 86" name="T10"/>
                  <a:gd fmla="*/ 44 h 58" name="T11"/>
                  <a:gd fmla="*/ 76 w 86" name="T12"/>
                  <a:gd fmla="*/ 42 h 58" name="T13"/>
                  <a:gd fmla="*/ 76 w 86" name="T14"/>
                  <a:gd fmla="*/ 40 h 58" name="T15"/>
                  <a:gd fmla="*/ 80 w 86" name="T16"/>
                  <a:gd fmla="*/ 40 h 58" name="T17"/>
                  <a:gd fmla="*/ 86 w 86" name="T18"/>
                  <a:gd fmla="*/ 34 h 58" name="T19"/>
                  <a:gd fmla="*/ 84 w 86" name="T20"/>
                  <a:gd fmla="*/ 32 h 58" name="T21"/>
                  <a:gd fmla="*/ 82 w 86" name="T22"/>
                  <a:gd fmla="*/ 26 h 58" name="T23"/>
                  <a:gd fmla="*/ 80 w 86" name="T24"/>
                  <a:gd fmla="*/ 26 h 58" name="T25"/>
                  <a:gd fmla="*/ 76 w 86" name="T26"/>
                  <a:gd fmla="*/ 24 h 58" name="T27"/>
                  <a:gd fmla="*/ 76 w 86" name="T28"/>
                  <a:gd fmla="*/ 22 h 58" name="T29"/>
                  <a:gd fmla="*/ 74 w 86" name="T30"/>
                  <a:gd fmla="*/ 18 h 58" name="T31"/>
                  <a:gd fmla="*/ 68 w 86" name="T32"/>
                  <a:gd fmla="*/ 22 h 58" name="T33"/>
                  <a:gd fmla="*/ 64 w 86" name="T34"/>
                  <a:gd fmla="*/ 18 h 58" name="T35"/>
                  <a:gd fmla="*/ 58 w 86" name="T36"/>
                  <a:gd fmla="*/ 14 h 58" name="T37"/>
                  <a:gd fmla="*/ 56 w 86" name="T38"/>
                  <a:gd fmla="*/ 10 h 58" name="T39"/>
                  <a:gd fmla="*/ 54 w 86" name="T40"/>
                  <a:gd fmla="*/ 14 h 58" name="T41"/>
                  <a:gd fmla="*/ 52 w 86" name="T42"/>
                  <a:gd fmla="*/ 14 h 58" name="T43"/>
                  <a:gd fmla="*/ 52 w 86" name="T44"/>
                  <a:gd fmla="*/ 10 h 58" name="T45"/>
                  <a:gd fmla="*/ 46 w 86" name="T46"/>
                  <a:gd fmla="*/ 8 h 58" name="T47"/>
                  <a:gd fmla="*/ 38 w 86" name="T48"/>
                  <a:gd fmla="*/ 8 h 58" name="T49"/>
                  <a:gd fmla="*/ 36 w 86" name="T50"/>
                  <a:gd fmla="*/ 6 h 58" name="T51"/>
                  <a:gd fmla="*/ 28 w 86" name="T52"/>
                  <a:gd fmla="*/ 0 h 58" name="T53"/>
                  <a:gd fmla="*/ 18 w 86" name="T54"/>
                  <a:gd fmla="*/ 8 h 58" name="T55"/>
                  <a:gd fmla="*/ 14 w 86" name="T56"/>
                  <a:gd fmla="*/ 10 h 58" name="T57"/>
                  <a:gd fmla="*/ 10 w 86" name="T58"/>
                  <a:gd fmla="*/ 14 h 58" name="T59"/>
                  <a:gd fmla="*/ 8 w 86" name="T60"/>
                  <a:gd fmla="*/ 16 h 58" name="T61"/>
                  <a:gd fmla="*/ 2 w 86" name="T62"/>
                  <a:gd fmla="*/ 18 h 58" name="T63"/>
                  <a:gd fmla="*/ 0 w 86" name="T64"/>
                  <a:gd fmla="*/ 18 h 58" name="T65"/>
                  <a:gd fmla="*/ 0 w 86" name="T66"/>
                  <a:gd fmla="*/ 24 h 58" name="T67"/>
                  <a:gd fmla="*/ 8 w 86" name="T68"/>
                  <a:gd fmla="*/ 32 h 58" name="T69"/>
                  <a:gd fmla="*/ 10 w 86" name="T70"/>
                  <a:gd fmla="*/ 38 h 58" name="T71"/>
                  <a:gd fmla="*/ 10 w 86" name="T72"/>
                  <a:gd fmla="*/ 42 h 58" name="T73"/>
                  <a:gd fmla="*/ 10 w 86" name="T74"/>
                  <a:gd fmla="*/ 44 h 58" name="T75"/>
                  <a:gd fmla="*/ 14 w 86" name="T76"/>
                  <a:gd fmla="*/ 44 h 58" name="T77"/>
                  <a:gd fmla="*/ 16 w 86" name="T78"/>
                  <a:gd fmla="*/ 44 h 58" name="T79"/>
                  <a:gd fmla="*/ 18 w 86" name="T80"/>
                  <a:gd fmla="*/ 48 h 58" name="T81"/>
                  <a:gd fmla="*/ 24 w 86" name="T82"/>
                  <a:gd fmla="*/ 52 h 58" name="T83"/>
                  <a:gd fmla="*/ 28 w 86" name="T84"/>
                  <a:gd fmla="*/ 56 h 58" name="T85"/>
                  <a:gd fmla="*/ 30 w 86" name="T86"/>
                  <a:gd fmla="*/ 58 h 58" name="T87"/>
                  <a:gd fmla="*/ 34 w 86" name="T88"/>
                  <a:gd fmla="*/ 56 h 58" name="T89"/>
                  <a:gd fmla="*/ 36 w 86" name="T90"/>
                  <a:gd fmla="*/ 50 h 58" name="T91"/>
                  <a:gd fmla="*/ 38 w 86" name="T92"/>
                  <a:gd fmla="*/ 48 h 58" name="T93"/>
                  <a:gd fmla="*/ 42 w 86" name="T94"/>
                  <a:gd fmla="*/ 48 h 58" name="T95"/>
                  <a:gd fmla="*/ 44 w 86" name="T96"/>
                  <a:gd fmla="*/ 48 h 58" name="T97"/>
                  <a:gd fmla="*/ 48 w 86" name="T98"/>
                  <a:gd fmla="*/ 50 h 58" name="T99"/>
                  <a:gd fmla="*/ 54 w 86" name="T100"/>
                  <a:gd fmla="*/ 52 h 58" name="T101"/>
                  <a:gd fmla="*/ 58 w 86" name="T102"/>
                  <a:gd fmla="*/ 52 h 58" name="T103"/>
                  <a:gd fmla="*/ 68 w 86" name="T104"/>
                  <a:gd fmla="*/ 52 h 58" name="T105"/>
                  <a:gd fmla="*/ 68 w 86" name="T106"/>
                  <a:gd fmla="*/ 52 h 58" name="T107"/>
                  <a:gd fmla="*/ 68 w 86" name="T108"/>
                  <a:gd fmla="*/ 52 h 58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57" w="86">
                    <a:moveTo>
                      <a:pt x="68" y="52"/>
                    </a:moveTo>
                    <a:lnTo>
                      <a:pt x="68" y="52"/>
                    </a:lnTo>
                    <a:lnTo>
                      <a:pt x="72" y="50"/>
                    </a:lnTo>
                    <a:lnTo>
                      <a:pt x="72" y="48"/>
                    </a:lnTo>
                    <a:lnTo>
                      <a:pt x="74" y="44"/>
                    </a:lnTo>
                    <a:lnTo>
                      <a:pt x="76" y="44"/>
                    </a:lnTo>
                    <a:lnTo>
                      <a:pt x="76" y="42"/>
                    </a:lnTo>
                    <a:lnTo>
                      <a:pt x="76" y="40"/>
                    </a:lnTo>
                    <a:lnTo>
                      <a:pt x="80" y="40"/>
                    </a:lnTo>
                    <a:lnTo>
                      <a:pt x="86" y="34"/>
                    </a:lnTo>
                    <a:lnTo>
                      <a:pt x="84" y="32"/>
                    </a:lnTo>
                    <a:lnTo>
                      <a:pt x="82" y="26"/>
                    </a:lnTo>
                    <a:lnTo>
                      <a:pt x="80" y="26"/>
                    </a:lnTo>
                    <a:lnTo>
                      <a:pt x="76" y="24"/>
                    </a:lnTo>
                    <a:lnTo>
                      <a:pt x="76" y="22"/>
                    </a:lnTo>
                    <a:lnTo>
                      <a:pt x="74" y="18"/>
                    </a:lnTo>
                    <a:lnTo>
                      <a:pt x="68" y="22"/>
                    </a:lnTo>
                    <a:lnTo>
                      <a:pt x="64" y="18"/>
                    </a:lnTo>
                    <a:lnTo>
                      <a:pt x="58" y="14"/>
                    </a:lnTo>
                    <a:lnTo>
                      <a:pt x="56" y="10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52" y="10"/>
                    </a:lnTo>
                    <a:lnTo>
                      <a:pt x="46" y="8"/>
                    </a:lnTo>
                    <a:lnTo>
                      <a:pt x="38" y="8"/>
                    </a:lnTo>
                    <a:lnTo>
                      <a:pt x="36" y="6"/>
                    </a:lnTo>
                    <a:lnTo>
                      <a:pt x="28" y="0"/>
                    </a:lnTo>
                    <a:lnTo>
                      <a:pt x="18" y="8"/>
                    </a:lnTo>
                    <a:lnTo>
                      <a:pt x="14" y="10"/>
                    </a:lnTo>
                    <a:lnTo>
                      <a:pt x="10" y="14"/>
                    </a:lnTo>
                    <a:lnTo>
                      <a:pt x="8" y="16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8" y="32"/>
                    </a:lnTo>
                    <a:lnTo>
                      <a:pt x="10" y="38"/>
                    </a:lnTo>
                    <a:lnTo>
                      <a:pt x="10" y="42"/>
                    </a:lnTo>
                    <a:lnTo>
                      <a:pt x="10" y="44"/>
                    </a:lnTo>
                    <a:lnTo>
                      <a:pt x="14" y="44"/>
                    </a:lnTo>
                    <a:lnTo>
                      <a:pt x="16" y="44"/>
                    </a:lnTo>
                    <a:lnTo>
                      <a:pt x="18" y="48"/>
                    </a:lnTo>
                    <a:lnTo>
                      <a:pt x="24" y="52"/>
                    </a:lnTo>
                    <a:lnTo>
                      <a:pt x="28" y="56"/>
                    </a:lnTo>
                    <a:lnTo>
                      <a:pt x="30" y="58"/>
                    </a:lnTo>
                    <a:lnTo>
                      <a:pt x="34" y="56"/>
                    </a:lnTo>
                    <a:lnTo>
                      <a:pt x="36" y="50"/>
                    </a:lnTo>
                    <a:lnTo>
                      <a:pt x="38" y="48"/>
                    </a:lnTo>
                    <a:lnTo>
                      <a:pt x="42" y="48"/>
                    </a:lnTo>
                    <a:lnTo>
                      <a:pt x="44" y="48"/>
                    </a:lnTo>
                    <a:lnTo>
                      <a:pt x="48" y="50"/>
                    </a:lnTo>
                    <a:lnTo>
                      <a:pt x="54" y="52"/>
                    </a:lnTo>
                    <a:lnTo>
                      <a:pt x="58" y="52"/>
                    </a:lnTo>
                    <a:lnTo>
                      <a:pt x="68" y="52"/>
                    </a:lnTo>
                    <a:lnTo>
                      <a:pt x="68" y="52"/>
                    </a:lnTo>
                    <a:lnTo>
                      <a:pt x="68" y="5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7" name="Freeform 1683"/>
              <p:cNvSpPr>
                <a:spLocks noEditPoints="1"/>
              </p:cNvSpPr>
              <p:nvPr/>
            </p:nvSpPr>
            <p:spPr bwMode="auto">
              <a:xfrm>
                <a:off x="1403350" y="3403600"/>
                <a:ext cx="50800" cy="34925"/>
              </a:xfrm>
              <a:custGeom>
                <a:gdLst>
                  <a:gd fmla="*/ 22 w 32" name="T0"/>
                  <a:gd fmla="*/ 16 h 22" name="T1"/>
                  <a:gd fmla="*/ 22 w 32" name="T2"/>
                  <a:gd fmla="*/ 16 h 22" name="T3"/>
                  <a:gd fmla="*/ 18 w 32" name="T4"/>
                  <a:gd fmla="*/ 22 h 22" name="T5"/>
                  <a:gd fmla="*/ 4 w 32" name="T6"/>
                  <a:gd fmla="*/ 22 h 22" name="T7"/>
                  <a:gd fmla="*/ 4 w 32" name="T8"/>
                  <a:gd fmla="*/ 20 h 22" name="T9"/>
                  <a:gd fmla="*/ 2 w 32" name="T10"/>
                  <a:gd fmla="*/ 20 h 22" name="T11"/>
                  <a:gd fmla="*/ 0 w 32" name="T12"/>
                  <a:gd fmla="*/ 16 h 22" name="T13"/>
                  <a:gd fmla="*/ 2 w 32" name="T14"/>
                  <a:gd fmla="*/ 14 h 22" name="T15"/>
                  <a:gd fmla="*/ 4 w 32" name="T16"/>
                  <a:gd fmla="*/ 16 h 22" name="T17"/>
                  <a:gd fmla="*/ 10 w 32" name="T18"/>
                  <a:gd fmla="*/ 16 h 22" name="T19"/>
                  <a:gd fmla="*/ 12 w 32" name="T20"/>
                  <a:gd fmla="*/ 14 h 22" name="T21"/>
                  <a:gd fmla="*/ 18 w 32" name="T22"/>
                  <a:gd fmla="*/ 14 h 22" name="T23"/>
                  <a:gd fmla="*/ 22 w 32" name="T24"/>
                  <a:gd fmla="*/ 16 h 22" name="T25"/>
                  <a:gd fmla="*/ 22 w 32" name="T26"/>
                  <a:gd fmla="*/ 16 h 22" name="T27"/>
                  <a:gd fmla="*/ 22 w 32" name="T28"/>
                  <a:gd fmla="*/ 16 h 22" name="T29"/>
                  <a:gd fmla="*/ 22 w 32" name="T30"/>
                  <a:gd fmla="*/ 16 h 22" name="T31"/>
                  <a:gd fmla="*/ 22 w 32" name="T32"/>
                  <a:gd fmla="*/ 16 h 22" name="T33"/>
                  <a:gd fmla="*/ 32 w 32" name="T34"/>
                  <a:gd fmla="*/ 0 h 22" name="T35"/>
                  <a:gd fmla="*/ 26 w 32" name="T36"/>
                  <a:gd fmla="*/ 6 h 22" name="T37"/>
                  <a:gd fmla="*/ 12 w 32" name="T38"/>
                  <a:gd fmla="*/ 8 h 22" name="T39"/>
                  <a:gd fmla="*/ 2 w 32" name="T40"/>
                  <a:gd fmla="*/ 12 h 22" name="T41"/>
                  <a:gd fmla="*/ 2 w 32" name="T42"/>
                  <a:gd fmla="*/ 14 h 22" name="T43"/>
                  <a:gd fmla="*/ 4 w 32" name="T44"/>
                  <a:gd fmla="*/ 16 h 22" name="T45"/>
                  <a:gd fmla="*/ 10 w 32" name="T46"/>
                  <a:gd fmla="*/ 16 h 22" name="T47"/>
                  <a:gd fmla="*/ 12 w 32" name="T48"/>
                  <a:gd fmla="*/ 14 h 22" name="T49"/>
                  <a:gd fmla="*/ 18 w 32" name="T50"/>
                  <a:gd fmla="*/ 14 h 22" name="T51"/>
                  <a:gd fmla="*/ 22 w 32" name="T52"/>
                  <a:gd fmla="*/ 16 h 22" name="T53"/>
                  <a:gd fmla="*/ 22 w 32" name="T54"/>
                  <a:gd fmla="*/ 16 h 22" name="T55"/>
                  <a:gd fmla="*/ 22 w 32" name="T56"/>
                  <a:gd fmla="*/ 16 h 22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22" w="32">
                    <a:moveTo>
                      <a:pt x="22" y="16"/>
                    </a:moveTo>
                    <a:lnTo>
                      <a:pt x="22" y="16"/>
                    </a:lnTo>
                    <a:lnTo>
                      <a:pt x="18" y="22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8" y="14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close/>
                    <a:moveTo>
                      <a:pt x="22" y="16"/>
                    </a:moveTo>
                    <a:lnTo>
                      <a:pt x="22" y="16"/>
                    </a:lnTo>
                    <a:lnTo>
                      <a:pt x="32" y="0"/>
                    </a:lnTo>
                    <a:lnTo>
                      <a:pt x="26" y="6"/>
                    </a:lnTo>
                    <a:lnTo>
                      <a:pt x="12" y="8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8" y="14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8" name="Freeform 1684"/>
              <p:cNvSpPr/>
              <p:nvPr/>
            </p:nvSpPr>
            <p:spPr bwMode="auto">
              <a:xfrm>
                <a:off x="971550" y="3038475"/>
                <a:ext cx="142875" cy="152400"/>
              </a:xfrm>
              <a:custGeom>
                <a:gdLst>
                  <a:gd fmla="*/ 74 w 90" name="T0"/>
                  <a:gd fmla="*/ 96 h 96" name="T1"/>
                  <a:gd fmla="*/ 72 w 90" name="T2"/>
                  <a:gd fmla="*/ 88 h 96" name="T3"/>
                  <a:gd fmla="*/ 64 w 90" name="T4"/>
                  <a:gd fmla="*/ 84 h 96" name="T5"/>
                  <a:gd fmla="*/ 62 w 90" name="T6"/>
                  <a:gd fmla="*/ 82 h 96" name="T7"/>
                  <a:gd fmla="*/ 56 w 90" name="T8"/>
                  <a:gd fmla="*/ 74 h 96" name="T9"/>
                  <a:gd fmla="*/ 42 w 90" name="T10"/>
                  <a:gd fmla="*/ 58 h 96" name="T11"/>
                  <a:gd fmla="*/ 38 w 90" name="T12"/>
                  <a:gd fmla="*/ 46 h 96" name="T13"/>
                  <a:gd fmla="*/ 34 w 90" name="T14"/>
                  <a:gd fmla="*/ 38 h 96" name="T15"/>
                  <a:gd fmla="*/ 38 w 90" name="T16"/>
                  <a:gd fmla="*/ 36 h 96" name="T17"/>
                  <a:gd fmla="*/ 44 w 90" name="T18"/>
                  <a:gd fmla="*/ 40 h 96" name="T19"/>
                  <a:gd fmla="*/ 46 w 90" name="T20"/>
                  <a:gd fmla="*/ 38 h 96" name="T21"/>
                  <a:gd fmla="*/ 52 w 90" name="T22"/>
                  <a:gd fmla="*/ 40 h 96" name="T23"/>
                  <a:gd fmla="*/ 56 w 90" name="T24"/>
                  <a:gd fmla="*/ 40 h 96" name="T25"/>
                  <a:gd fmla="*/ 64 w 90" name="T26"/>
                  <a:gd fmla="*/ 38 h 96" name="T27"/>
                  <a:gd fmla="*/ 74 w 90" name="T28"/>
                  <a:gd fmla="*/ 46 h 96" name="T29"/>
                  <a:gd fmla="*/ 80 w 90" name="T30"/>
                  <a:gd fmla="*/ 46 h 96" name="T31"/>
                  <a:gd fmla="*/ 90 w 90" name="T32"/>
                  <a:gd fmla="*/ 44 h 96" name="T33"/>
                  <a:gd fmla="*/ 88 w 90" name="T34"/>
                  <a:gd fmla="*/ 38 h 96" name="T35"/>
                  <a:gd fmla="*/ 88 w 90" name="T36"/>
                  <a:gd fmla="*/ 34 h 96" name="T37"/>
                  <a:gd fmla="*/ 82 w 90" name="T38"/>
                  <a:gd fmla="*/ 34 h 96" name="T39"/>
                  <a:gd fmla="*/ 64 w 90" name="T40"/>
                  <a:gd fmla="*/ 24 h 96" name="T41"/>
                  <a:gd fmla="*/ 54 w 90" name="T42"/>
                  <a:gd fmla="*/ 10 h 96" name="T43"/>
                  <a:gd fmla="*/ 50 w 90" name="T44"/>
                  <a:gd fmla="*/ 2 h 96" name="T45"/>
                  <a:gd fmla="*/ 42 w 90" name="T46"/>
                  <a:gd fmla="*/ 0 h 96" name="T47"/>
                  <a:gd fmla="*/ 38 w 90" name="T48"/>
                  <a:gd fmla="*/ 8 h 96" name="T49"/>
                  <a:gd fmla="*/ 32 w 90" name="T50"/>
                  <a:gd fmla="*/ 8 h 96" name="T51"/>
                  <a:gd fmla="*/ 28 w 90" name="T52"/>
                  <a:gd fmla="*/ 18 h 96" name="T53"/>
                  <a:gd fmla="*/ 24 w 90" name="T54"/>
                  <a:gd fmla="*/ 24 h 96" name="T55"/>
                  <a:gd fmla="*/ 18 w 90" name="T56"/>
                  <a:gd fmla="*/ 20 h 96" name="T57"/>
                  <a:gd fmla="*/ 18 w 90" name="T58"/>
                  <a:gd fmla="*/ 20 h 96" name="T59"/>
                  <a:gd fmla="*/ 18 w 90" name="T60"/>
                  <a:gd fmla="*/ 30 h 96" name="T61"/>
                  <a:gd fmla="*/ 8 w 90" name="T62"/>
                  <a:gd fmla="*/ 34 h 96" name="T63"/>
                  <a:gd fmla="*/ 0 w 90" name="T64"/>
                  <a:gd fmla="*/ 38 h 96" name="T65"/>
                  <a:gd fmla="*/ 0 w 90" name="T66"/>
                  <a:gd fmla="*/ 46 h 96" name="T67"/>
                  <a:gd fmla="*/ 6 w 90" name="T68"/>
                  <a:gd fmla="*/ 48 h 96" name="T69"/>
                  <a:gd fmla="*/ 6 w 90" name="T70"/>
                  <a:gd fmla="*/ 44 h 96" name="T71"/>
                  <a:gd fmla="*/ 14 w 90" name="T72"/>
                  <a:gd fmla="*/ 44 h 96" name="T73"/>
                  <a:gd fmla="*/ 18 w 90" name="T74"/>
                  <a:gd fmla="*/ 36 h 96" name="T75"/>
                  <a:gd fmla="*/ 18 w 90" name="T76"/>
                  <a:gd fmla="*/ 44 h 96" name="T77"/>
                  <a:gd fmla="*/ 26 w 90" name="T78"/>
                  <a:gd fmla="*/ 58 h 96" name="T79"/>
                  <a:gd fmla="*/ 24 w 90" name="T80"/>
                  <a:gd fmla="*/ 64 h 96" name="T81"/>
                  <a:gd fmla="*/ 42 w 90" name="T82"/>
                  <a:gd fmla="*/ 74 h 96" name="T83"/>
                  <a:gd fmla="*/ 52 w 90" name="T84"/>
                  <a:gd fmla="*/ 78 h 96" name="T85"/>
                  <a:gd fmla="*/ 62 w 90" name="T86"/>
                  <a:gd fmla="*/ 86 h 96" name="T87"/>
                  <a:gd fmla="*/ 72 w 90" name="T88"/>
                  <a:gd fmla="*/ 96 h 96" name="T89"/>
                  <a:gd fmla="*/ 72 w 90" name="T90"/>
                  <a:gd fmla="*/ 96 h 96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96" w="90">
                    <a:moveTo>
                      <a:pt x="72" y="96"/>
                    </a:moveTo>
                    <a:lnTo>
                      <a:pt x="74" y="96"/>
                    </a:lnTo>
                    <a:lnTo>
                      <a:pt x="74" y="94"/>
                    </a:lnTo>
                    <a:lnTo>
                      <a:pt x="72" y="88"/>
                    </a:lnTo>
                    <a:lnTo>
                      <a:pt x="66" y="84"/>
                    </a:lnTo>
                    <a:lnTo>
                      <a:pt x="64" y="84"/>
                    </a:lnTo>
                    <a:lnTo>
                      <a:pt x="62" y="84"/>
                    </a:lnTo>
                    <a:lnTo>
                      <a:pt x="62" y="82"/>
                    </a:lnTo>
                    <a:lnTo>
                      <a:pt x="60" y="78"/>
                    </a:lnTo>
                    <a:lnTo>
                      <a:pt x="56" y="74"/>
                    </a:lnTo>
                    <a:lnTo>
                      <a:pt x="50" y="68"/>
                    </a:lnTo>
                    <a:lnTo>
                      <a:pt x="42" y="58"/>
                    </a:lnTo>
                    <a:lnTo>
                      <a:pt x="42" y="56"/>
                    </a:lnTo>
                    <a:lnTo>
                      <a:pt x="38" y="46"/>
                    </a:lnTo>
                    <a:lnTo>
                      <a:pt x="34" y="44"/>
                    </a:lnTo>
                    <a:lnTo>
                      <a:pt x="34" y="38"/>
                    </a:lnTo>
                    <a:lnTo>
                      <a:pt x="36" y="36"/>
                    </a:lnTo>
                    <a:lnTo>
                      <a:pt x="38" y="36"/>
                    </a:lnTo>
                    <a:lnTo>
                      <a:pt x="42" y="38"/>
                    </a:lnTo>
                    <a:lnTo>
                      <a:pt x="44" y="40"/>
                    </a:lnTo>
                    <a:lnTo>
                      <a:pt x="44" y="38"/>
                    </a:lnTo>
                    <a:lnTo>
                      <a:pt x="46" y="38"/>
                    </a:lnTo>
                    <a:lnTo>
                      <a:pt x="50" y="38"/>
                    </a:lnTo>
                    <a:lnTo>
                      <a:pt x="52" y="40"/>
                    </a:lnTo>
                    <a:lnTo>
                      <a:pt x="54" y="44"/>
                    </a:lnTo>
                    <a:lnTo>
                      <a:pt x="56" y="40"/>
                    </a:lnTo>
                    <a:lnTo>
                      <a:pt x="62" y="38"/>
                    </a:lnTo>
                    <a:lnTo>
                      <a:pt x="64" y="38"/>
                    </a:lnTo>
                    <a:lnTo>
                      <a:pt x="72" y="44"/>
                    </a:lnTo>
                    <a:lnTo>
                      <a:pt x="74" y="46"/>
                    </a:lnTo>
                    <a:lnTo>
                      <a:pt x="78" y="46"/>
                    </a:lnTo>
                    <a:lnTo>
                      <a:pt x="80" y="46"/>
                    </a:lnTo>
                    <a:lnTo>
                      <a:pt x="88" y="46"/>
                    </a:lnTo>
                    <a:lnTo>
                      <a:pt x="90" y="44"/>
                    </a:lnTo>
                    <a:lnTo>
                      <a:pt x="90" y="40"/>
                    </a:lnTo>
                    <a:lnTo>
                      <a:pt x="88" y="38"/>
                    </a:lnTo>
                    <a:lnTo>
                      <a:pt x="88" y="36"/>
                    </a:lnTo>
                    <a:lnTo>
                      <a:pt x="88" y="34"/>
                    </a:lnTo>
                    <a:lnTo>
                      <a:pt x="88" y="30"/>
                    </a:lnTo>
                    <a:lnTo>
                      <a:pt x="82" y="34"/>
                    </a:lnTo>
                    <a:lnTo>
                      <a:pt x="78" y="30"/>
                    </a:lnTo>
                    <a:lnTo>
                      <a:pt x="64" y="24"/>
                    </a:lnTo>
                    <a:lnTo>
                      <a:pt x="56" y="16"/>
                    </a:lnTo>
                    <a:lnTo>
                      <a:pt x="54" y="10"/>
                    </a:lnTo>
                    <a:lnTo>
                      <a:pt x="52" y="6"/>
                    </a:lnTo>
                    <a:lnTo>
                      <a:pt x="50" y="2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28" y="18"/>
                    </a:lnTo>
                    <a:lnTo>
                      <a:pt x="26" y="24"/>
                    </a:lnTo>
                    <a:lnTo>
                      <a:pt x="24" y="24"/>
                    </a:lnTo>
                    <a:lnTo>
                      <a:pt x="22" y="24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8" y="26"/>
                    </a:lnTo>
                    <a:lnTo>
                      <a:pt x="18" y="30"/>
                    </a:lnTo>
                    <a:lnTo>
                      <a:pt x="14" y="30"/>
                    </a:lnTo>
                    <a:lnTo>
                      <a:pt x="8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8" y="46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4" y="44"/>
                    </a:lnTo>
                    <a:lnTo>
                      <a:pt x="16" y="34"/>
                    </a:lnTo>
                    <a:lnTo>
                      <a:pt x="18" y="36"/>
                    </a:lnTo>
                    <a:lnTo>
                      <a:pt x="22" y="38"/>
                    </a:lnTo>
                    <a:lnTo>
                      <a:pt x="18" y="44"/>
                    </a:lnTo>
                    <a:lnTo>
                      <a:pt x="18" y="50"/>
                    </a:lnTo>
                    <a:lnTo>
                      <a:pt x="26" y="58"/>
                    </a:lnTo>
                    <a:lnTo>
                      <a:pt x="26" y="62"/>
                    </a:lnTo>
                    <a:lnTo>
                      <a:pt x="24" y="64"/>
                    </a:lnTo>
                    <a:lnTo>
                      <a:pt x="38" y="74"/>
                    </a:lnTo>
                    <a:lnTo>
                      <a:pt x="42" y="74"/>
                    </a:lnTo>
                    <a:lnTo>
                      <a:pt x="46" y="74"/>
                    </a:lnTo>
                    <a:lnTo>
                      <a:pt x="52" y="78"/>
                    </a:lnTo>
                    <a:lnTo>
                      <a:pt x="56" y="84"/>
                    </a:lnTo>
                    <a:lnTo>
                      <a:pt x="62" y="86"/>
                    </a:lnTo>
                    <a:lnTo>
                      <a:pt x="70" y="88"/>
                    </a:lnTo>
                    <a:lnTo>
                      <a:pt x="72" y="96"/>
                    </a:lnTo>
                    <a:lnTo>
                      <a:pt x="72" y="96"/>
                    </a:lnTo>
                    <a:lnTo>
                      <a:pt x="72" y="9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9" name="Freeform 1685"/>
              <p:cNvSpPr/>
              <p:nvPr/>
            </p:nvSpPr>
            <p:spPr bwMode="auto">
              <a:xfrm>
                <a:off x="914400" y="4337050"/>
                <a:ext cx="174625" cy="241300"/>
              </a:xfrm>
              <a:custGeom>
                <a:gdLst>
                  <a:gd fmla="*/ 8 w 110" name="T0"/>
                  <a:gd fmla="*/ 152 h 152" name="T1"/>
                  <a:gd fmla="*/ 18 w 110" name="T2"/>
                  <a:gd fmla="*/ 146 h 152" name="T3"/>
                  <a:gd fmla="*/ 24 w 110" name="T4"/>
                  <a:gd fmla="*/ 144 h 152" name="T5"/>
                  <a:gd fmla="*/ 28 w 110" name="T6"/>
                  <a:gd fmla="*/ 144 h 152" name="T7"/>
                  <a:gd fmla="*/ 30 w 110" name="T8"/>
                  <a:gd fmla="*/ 146 h 152" name="T9"/>
                  <a:gd fmla="*/ 36 w 110" name="T10"/>
                  <a:gd fmla="*/ 144 h 152" name="T11"/>
                  <a:gd fmla="*/ 44 w 110" name="T12"/>
                  <a:gd fmla="*/ 140 h 152" name="T13"/>
                  <a:gd fmla="*/ 48 w 110" name="T14"/>
                  <a:gd fmla="*/ 138 h 152" name="T15"/>
                  <a:gd fmla="*/ 56 w 110" name="T16"/>
                  <a:gd fmla="*/ 136 h 152" name="T17"/>
                  <a:gd fmla="*/ 64 w 110" name="T18"/>
                  <a:gd fmla="*/ 146 h 152" name="T19"/>
                  <a:gd fmla="*/ 72 w 110" name="T20"/>
                  <a:gd fmla="*/ 144 h 152" name="T21"/>
                  <a:gd fmla="*/ 80 w 110" name="T22"/>
                  <a:gd fmla="*/ 140 h 152" name="T23"/>
                  <a:gd fmla="*/ 80 w 110" name="T24"/>
                  <a:gd fmla="*/ 130 h 152" name="T25"/>
                  <a:gd fmla="*/ 82 w 110" name="T26"/>
                  <a:gd fmla="*/ 128 h 152" name="T27"/>
                  <a:gd fmla="*/ 84 w 110" name="T28"/>
                  <a:gd fmla="*/ 122 h 152" name="T29"/>
                  <a:gd fmla="*/ 84 w 110" name="T30"/>
                  <a:gd fmla="*/ 110 h 152" name="T31"/>
                  <a:gd fmla="*/ 84 w 110" name="T32"/>
                  <a:gd fmla="*/ 98 h 152" name="T33"/>
                  <a:gd fmla="*/ 90 w 110" name="T34"/>
                  <a:gd fmla="*/ 90 h 152" name="T35"/>
                  <a:gd fmla="*/ 92 w 110" name="T36"/>
                  <a:gd fmla="*/ 84 h 152" name="T37"/>
                  <a:gd fmla="*/ 96 w 110" name="T38"/>
                  <a:gd fmla="*/ 68 h 152" name="T39"/>
                  <a:gd fmla="*/ 100 w 110" name="T40"/>
                  <a:gd fmla="*/ 54 h 152" name="T41"/>
                  <a:gd fmla="*/ 102 w 110" name="T42"/>
                  <a:gd fmla="*/ 28 h 152" name="T43"/>
                  <a:gd fmla="*/ 104 w 110" name="T44"/>
                  <a:gd fmla="*/ 18 h 152" name="T45"/>
                  <a:gd fmla="*/ 110 w 110" name="T46"/>
                  <a:gd fmla="*/ 0 h 152" name="T47"/>
                  <a:gd fmla="*/ 94 w 110" name="T48"/>
                  <a:gd fmla="*/ 2 h 152" name="T49"/>
                  <a:gd fmla="*/ 86 w 110" name="T50"/>
                  <a:gd fmla="*/ 4 h 152" name="T51"/>
                  <a:gd fmla="*/ 84 w 110" name="T52"/>
                  <a:gd fmla="*/ 10 h 152" name="T53"/>
                  <a:gd fmla="*/ 80 w 110" name="T54"/>
                  <a:gd fmla="*/ 12 h 152" name="T55"/>
                  <a:gd fmla="*/ 76 w 110" name="T56"/>
                  <a:gd fmla="*/ 20 h 152" name="T57"/>
                  <a:gd fmla="*/ 72 w 110" name="T58"/>
                  <a:gd fmla="*/ 26 h 152" name="T59"/>
                  <a:gd fmla="*/ 58 w 110" name="T60"/>
                  <a:gd fmla="*/ 26 h 152" name="T61"/>
                  <a:gd fmla="*/ 54 w 110" name="T62"/>
                  <a:gd fmla="*/ 20 h 152" name="T63"/>
                  <a:gd fmla="*/ 36 w 110" name="T64"/>
                  <a:gd fmla="*/ 20 h 152" name="T65"/>
                  <a:gd fmla="*/ 36 w 110" name="T66"/>
                  <a:gd fmla="*/ 36 h 152" name="T67"/>
                  <a:gd fmla="*/ 38 w 110" name="T68"/>
                  <a:gd fmla="*/ 38 h 152" name="T69"/>
                  <a:gd fmla="*/ 54 w 110" name="T70"/>
                  <a:gd fmla="*/ 38 h 152" name="T71"/>
                  <a:gd fmla="*/ 52 w 110" name="T72"/>
                  <a:gd fmla="*/ 50 h 152" name="T73"/>
                  <a:gd fmla="*/ 40 w 110" name="T74"/>
                  <a:gd fmla="*/ 50 h 152" name="T75"/>
                  <a:gd fmla="*/ 40 w 110" name="T76"/>
                  <a:gd fmla="*/ 64 h 152" name="T77"/>
                  <a:gd fmla="*/ 44 w 110" name="T78"/>
                  <a:gd fmla="*/ 66 h 152" name="T79"/>
                  <a:gd fmla="*/ 46 w 110" name="T80"/>
                  <a:gd fmla="*/ 74 h 152" name="T81"/>
                  <a:gd fmla="*/ 46 w 110" name="T82"/>
                  <a:gd fmla="*/ 84 h 152" name="T83"/>
                  <a:gd fmla="*/ 48 w 110" name="T84"/>
                  <a:gd fmla="*/ 90 h 152" name="T85"/>
                  <a:gd fmla="*/ 46 w 110" name="T86"/>
                  <a:gd fmla="*/ 94 h 152" name="T87"/>
                  <a:gd fmla="*/ 48 w 110" name="T88"/>
                  <a:gd fmla="*/ 104 h 152" name="T89"/>
                  <a:gd fmla="*/ 46 w 110" name="T90"/>
                  <a:gd fmla="*/ 112 h 152" name="T91"/>
                  <a:gd fmla="*/ 44 w 110" name="T92"/>
                  <a:gd fmla="*/ 104 h 152" name="T93"/>
                  <a:gd fmla="*/ 34 w 110" name="T94"/>
                  <a:gd fmla="*/ 104 h 152" name="T95"/>
                  <a:gd fmla="*/ 28 w 110" name="T96"/>
                  <a:gd fmla="*/ 102 h 152" name="T97"/>
                  <a:gd fmla="*/ 24 w 110" name="T98"/>
                  <a:gd fmla="*/ 102 h 152" name="T99"/>
                  <a:gd fmla="*/ 24 w 110" name="T100"/>
                  <a:gd fmla="*/ 108 h 152" name="T101"/>
                  <a:gd fmla="*/ 16 w 110" name="T102"/>
                  <a:gd fmla="*/ 108 h 152" name="T103"/>
                  <a:gd fmla="*/ 16 w 110" name="T104"/>
                  <a:gd fmla="*/ 112 h 152" name="T105"/>
                  <a:gd fmla="*/ 12 w 110" name="T106"/>
                  <a:gd fmla="*/ 116 h 152" name="T107"/>
                  <a:gd fmla="*/ 18 w 110" name="T108"/>
                  <a:gd fmla="*/ 126 h 152" name="T109"/>
                  <a:gd fmla="*/ 16 w 110" name="T110"/>
                  <a:gd fmla="*/ 130 h 152" name="T111"/>
                  <a:gd fmla="*/ 8 w 110" name="T112"/>
                  <a:gd fmla="*/ 128 h 152" name="T113"/>
                  <a:gd fmla="*/ 2 w 110" name="T114"/>
                  <a:gd fmla="*/ 130 h 152" name="T115"/>
                  <a:gd fmla="*/ 0 w 110" name="T116"/>
                  <a:gd fmla="*/ 140 h 152" name="T117"/>
                  <a:gd fmla="*/ 8 w 110" name="T118"/>
                  <a:gd fmla="*/ 148 h 152" name="T119"/>
                  <a:gd fmla="*/ 8 w 110" name="T120"/>
                  <a:gd fmla="*/ 152 h 152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152" w="110">
                    <a:moveTo>
                      <a:pt x="8" y="152"/>
                    </a:moveTo>
                    <a:lnTo>
                      <a:pt x="8" y="152"/>
                    </a:lnTo>
                    <a:lnTo>
                      <a:pt x="10" y="148"/>
                    </a:lnTo>
                    <a:lnTo>
                      <a:pt x="18" y="146"/>
                    </a:lnTo>
                    <a:lnTo>
                      <a:pt x="20" y="146"/>
                    </a:lnTo>
                    <a:lnTo>
                      <a:pt x="24" y="144"/>
                    </a:lnTo>
                    <a:lnTo>
                      <a:pt x="26" y="140"/>
                    </a:lnTo>
                    <a:lnTo>
                      <a:pt x="28" y="144"/>
                    </a:lnTo>
                    <a:lnTo>
                      <a:pt x="28" y="146"/>
                    </a:lnTo>
                    <a:lnTo>
                      <a:pt x="30" y="146"/>
                    </a:lnTo>
                    <a:lnTo>
                      <a:pt x="34" y="144"/>
                    </a:lnTo>
                    <a:lnTo>
                      <a:pt x="36" y="144"/>
                    </a:lnTo>
                    <a:lnTo>
                      <a:pt x="44" y="144"/>
                    </a:lnTo>
                    <a:lnTo>
                      <a:pt x="44" y="140"/>
                    </a:lnTo>
                    <a:lnTo>
                      <a:pt x="44" y="138"/>
                    </a:lnTo>
                    <a:lnTo>
                      <a:pt x="48" y="138"/>
                    </a:lnTo>
                    <a:lnTo>
                      <a:pt x="54" y="138"/>
                    </a:lnTo>
                    <a:lnTo>
                      <a:pt x="56" y="136"/>
                    </a:lnTo>
                    <a:lnTo>
                      <a:pt x="56" y="146"/>
                    </a:lnTo>
                    <a:lnTo>
                      <a:pt x="64" y="146"/>
                    </a:lnTo>
                    <a:lnTo>
                      <a:pt x="68" y="146"/>
                    </a:lnTo>
                    <a:lnTo>
                      <a:pt x="72" y="144"/>
                    </a:lnTo>
                    <a:lnTo>
                      <a:pt x="76" y="144"/>
                    </a:lnTo>
                    <a:lnTo>
                      <a:pt x="80" y="140"/>
                    </a:lnTo>
                    <a:lnTo>
                      <a:pt x="80" y="136"/>
                    </a:lnTo>
                    <a:lnTo>
                      <a:pt x="80" y="130"/>
                    </a:lnTo>
                    <a:lnTo>
                      <a:pt x="80" y="128"/>
                    </a:lnTo>
                    <a:lnTo>
                      <a:pt x="82" y="128"/>
                    </a:lnTo>
                    <a:lnTo>
                      <a:pt x="82" y="126"/>
                    </a:lnTo>
                    <a:lnTo>
                      <a:pt x="84" y="122"/>
                    </a:lnTo>
                    <a:lnTo>
                      <a:pt x="86" y="116"/>
                    </a:lnTo>
                    <a:lnTo>
                      <a:pt x="84" y="110"/>
                    </a:lnTo>
                    <a:lnTo>
                      <a:pt x="82" y="104"/>
                    </a:lnTo>
                    <a:lnTo>
                      <a:pt x="84" y="98"/>
                    </a:lnTo>
                    <a:lnTo>
                      <a:pt x="86" y="92"/>
                    </a:lnTo>
                    <a:lnTo>
                      <a:pt x="90" y="90"/>
                    </a:lnTo>
                    <a:lnTo>
                      <a:pt x="92" y="86"/>
                    </a:lnTo>
                    <a:lnTo>
                      <a:pt x="92" y="84"/>
                    </a:lnTo>
                    <a:lnTo>
                      <a:pt x="94" y="76"/>
                    </a:lnTo>
                    <a:lnTo>
                      <a:pt x="96" y="68"/>
                    </a:lnTo>
                    <a:lnTo>
                      <a:pt x="100" y="62"/>
                    </a:lnTo>
                    <a:lnTo>
                      <a:pt x="100" y="54"/>
                    </a:lnTo>
                    <a:lnTo>
                      <a:pt x="100" y="40"/>
                    </a:lnTo>
                    <a:lnTo>
                      <a:pt x="102" y="28"/>
                    </a:lnTo>
                    <a:lnTo>
                      <a:pt x="102" y="20"/>
                    </a:lnTo>
                    <a:lnTo>
                      <a:pt x="104" y="18"/>
                    </a:lnTo>
                    <a:lnTo>
                      <a:pt x="108" y="8"/>
                    </a:lnTo>
                    <a:lnTo>
                      <a:pt x="110" y="0"/>
                    </a:lnTo>
                    <a:lnTo>
                      <a:pt x="100" y="2"/>
                    </a:lnTo>
                    <a:lnTo>
                      <a:pt x="94" y="2"/>
                    </a:lnTo>
                    <a:lnTo>
                      <a:pt x="92" y="2"/>
                    </a:lnTo>
                    <a:lnTo>
                      <a:pt x="86" y="4"/>
                    </a:lnTo>
                    <a:lnTo>
                      <a:pt x="86" y="8"/>
                    </a:lnTo>
                    <a:lnTo>
                      <a:pt x="84" y="10"/>
                    </a:lnTo>
                    <a:lnTo>
                      <a:pt x="82" y="12"/>
                    </a:lnTo>
                    <a:lnTo>
                      <a:pt x="80" y="12"/>
                    </a:lnTo>
                    <a:lnTo>
                      <a:pt x="80" y="14"/>
                    </a:lnTo>
                    <a:lnTo>
                      <a:pt x="76" y="20"/>
                    </a:lnTo>
                    <a:lnTo>
                      <a:pt x="80" y="28"/>
                    </a:lnTo>
                    <a:lnTo>
                      <a:pt x="72" y="26"/>
                    </a:lnTo>
                    <a:lnTo>
                      <a:pt x="62" y="26"/>
                    </a:lnTo>
                    <a:lnTo>
                      <a:pt x="58" y="26"/>
                    </a:lnTo>
                    <a:lnTo>
                      <a:pt x="56" y="22"/>
                    </a:lnTo>
                    <a:lnTo>
                      <a:pt x="54" y="20"/>
                    </a:lnTo>
                    <a:lnTo>
                      <a:pt x="46" y="20"/>
                    </a:lnTo>
                    <a:lnTo>
                      <a:pt x="36" y="20"/>
                    </a:lnTo>
                    <a:lnTo>
                      <a:pt x="36" y="32"/>
                    </a:lnTo>
                    <a:lnTo>
                      <a:pt x="36" y="36"/>
                    </a:lnTo>
                    <a:lnTo>
                      <a:pt x="36" y="38"/>
                    </a:lnTo>
                    <a:lnTo>
                      <a:pt x="38" y="38"/>
                    </a:lnTo>
                    <a:lnTo>
                      <a:pt x="46" y="36"/>
                    </a:lnTo>
                    <a:lnTo>
                      <a:pt x="54" y="38"/>
                    </a:lnTo>
                    <a:lnTo>
                      <a:pt x="54" y="50"/>
                    </a:lnTo>
                    <a:lnTo>
                      <a:pt x="52" y="50"/>
                    </a:lnTo>
                    <a:lnTo>
                      <a:pt x="46" y="50"/>
                    </a:lnTo>
                    <a:lnTo>
                      <a:pt x="40" y="50"/>
                    </a:lnTo>
                    <a:lnTo>
                      <a:pt x="40" y="56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44" y="66"/>
                    </a:lnTo>
                    <a:lnTo>
                      <a:pt x="46" y="72"/>
                    </a:lnTo>
                    <a:lnTo>
                      <a:pt x="46" y="74"/>
                    </a:lnTo>
                    <a:lnTo>
                      <a:pt x="46" y="80"/>
                    </a:lnTo>
                    <a:lnTo>
                      <a:pt x="46" y="84"/>
                    </a:lnTo>
                    <a:lnTo>
                      <a:pt x="48" y="86"/>
                    </a:lnTo>
                    <a:lnTo>
                      <a:pt x="48" y="90"/>
                    </a:lnTo>
                    <a:lnTo>
                      <a:pt x="46" y="92"/>
                    </a:lnTo>
                    <a:lnTo>
                      <a:pt x="46" y="94"/>
                    </a:lnTo>
                    <a:lnTo>
                      <a:pt x="52" y="98"/>
                    </a:lnTo>
                    <a:lnTo>
                      <a:pt x="48" y="104"/>
                    </a:lnTo>
                    <a:lnTo>
                      <a:pt x="48" y="110"/>
                    </a:lnTo>
                    <a:lnTo>
                      <a:pt x="46" y="112"/>
                    </a:lnTo>
                    <a:lnTo>
                      <a:pt x="46" y="110"/>
                    </a:lnTo>
                    <a:lnTo>
                      <a:pt x="44" y="104"/>
                    </a:lnTo>
                    <a:lnTo>
                      <a:pt x="38" y="102"/>
                    </a:lnTo>
                    <a:lnTo>
                      <a:pt x="34" y="104"/>
                    </a:lnTo>
                    <a:lnTo>
                      <a:pt x="28" y="104"/>
                    </a:lnTo>
                    <a:lnTo>
                      <a:pt x="28" y="102"/>
                    </a:lnTo>
                    <a:lnTo>
                      <a:pt x="24" y="100"/>
                    </a:lnTo>
                    <a:lnTo>
                      <a:pt x="24" y="102"/>
                    </a:lnTo>
                    <a:lnTo>
                      <a:pt x="24" y="104"/>
                    </a:lnTo>
                    <a:lnTo>
                      <a:pt x="24" y="108"/>
                    </a:lnTo>
                    <a:lnTo>
                      <a:pt x="16" y="104"/>
                    </a:lnTo>
                    <a:lnTo>
                      <a:pt x="16" y="108"/>
                    </a:lnTo>
                    <a:lnTo>
                      <a:pt x="16" y="110"/>
                    </a:lnTo>
                    <a:lnTo>
                      <a:pt x="16" y="112"/>
                    </a:lnTo>
                    <a:lnTo>
                      <a:pt x="12" y="112"/>
                    </a:lnTo>
                    <a:lnTo>
                      <a:pt x="12" y="116"/>
                    </a:lnTo>
                    <a:lnTo>
                      <a:pt x="12" y="118"/>
                    </a:lnTo>
                    <a:lnTo>
                      <a:pt x="18" y="126"/>
                    </a:lnTo>
                    <a:lnTo>
                      <a:pt x="18" y="130"/>
                    </a:lnTo>
                    <a:lnTo>
                      <a:pt x="16" y="130"/>
                    </a:lnTo>
                    <a:lnTo>
                      <a:pt x="12" y="130"/>
                    </a:lnTo>
                    <a:lnTo>
                      <a:pt x="8" y="128"/>
                    </a:lnTo>
                    <a:lnTo>
                      <a:pt x="6" y="128"/>
                    </a:lnTo>
                    <a:lnTo>
                      <a:pt x="2" y="130"/>
                    </a:lnTo>
                    <a:lnTo>
                      <a:pt x="0" y="134"/>
                    </a:lnTo>
                    <a:lnTo>
                      <a:pt x="0" y="140"/>
                    </a:lnTo>
                    <a:lnTo>
                      <a:pt x="6" y="146"/>
                    </a:lnTo>
                    <a:lnTo>
                      <a:pt x="8" y="148"/>
                    </a:lnTo>
                    <a:lnTo>
                      <a:pt x="8" y="152"/>
                    </a:lnTo>
                    <a:lnTo>
                      <a:pt x="8" y="152"/>
                    </a:lnTo>
                    <a:lnTo>
                      <a:pt x="8" y="15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0" name="Freeform 1686"/>
              <p:cNvSpPr>
                <a:spLocks noEditPoints="1"/>
              </p:cNvSpPr>
              <p:nvPr/>
            </p:nvSpPr>
            <p:spPr bwMode="auto">
              <a:xfrm>
                <a:off x="2343150" y="2806700"/>
                <a:ext cx="1419225" cy="1130300"/>
              </a:xfrm>
              <a:custGeom>
                <a:gdLst>
                  <a:gd fmla="*/ 886 w 894" name="T0"/>
                  <a:gd fmla="*/ 138 h 712" name="T1"/>
                  <a:gd fmla="*/ 866 w 894" name="T2"/>
                  <a:gd fmla="*/ 120 h 712" name="T3"/>
                  <a:gd fmla="*/ 822 w 894" name="T4"/>
                  <a:gd fmla="*/ 90 h 712" name="T5"/>
                  <a:gd fmla="*/ 780 w 894" name="T6"/>
                  <a:gd fmla="*/ 36 h 712" name="T7"/>
                  <a:gd fmla="*/ 712 w 894" name="T8"/>
                  <a:gd fmla="*/ 4 h 712" name="T9"/>
                  <a:gd fmla="*/ 684 w 894" name="T10"/>
                  <a:gd fmla="*/ 44 h 712" name="T11"/>
                  <a:gd fmla="*/ 652 w 894" name="T12"/>
                  <a:gd fmla="*/ 92 h 712" name="T13"/>
                  <a:gd fmla="*/ 640 w 894" name="T14"/>
                  <a:gd fmla="*/ 128 h 712" name="T15"/>
                  <a:gd fmla="*/ 662 w 894" name="T16"/>
                  <a:gd fmla="*/ 150 h 712" name="T17"/>
                  <a:gd fmla="*/ 594 w 894" name="T18"/>
                  <a:gd fmla="*/ 186 h 712" name="T19"/>
                  <a:gd fmla="*/ 552 w 894" name="T20"/>
                  <a:gd fmla="*/ 224 h 712" name="T21"/>
                  <a:gd fmla="*/ 454 w 894" name="T22"/>
                  <a:gd fmla="*/ 254 h 712" name="T23"/>
                  <a:gd fmla="*/ 346 w 894" name="T24"/>
                  <a:gd fmla="*/ 230 h 712" name="T25"/>
                  <a:gd fmla="*/ 278 w 894" name="T26"/>
                  <a:gd fmla="*/ 182 h 712" name="T27"/>
                  <a:gd fmla="*/ 232 w 894" name="T28"/>
                  <a:gd fmla="*/ 128 h 712" name="T29"/>
                  <a:gd fmla="*/ 174 w 894" name="T30"/>
                  <a:gd fmla="*/ 122 h 712" name="T31"/>
                  <a:gd fmla="*/ 138 w 894" name="T32"/>
                  <a:gd fmla="*/ 182 h 712" name="T33"/>
                  <a:gd fmla="*/ 92 w 894" name="T34"/>
                  <a:gd fmla="*/ 240 h 712" name="T35"/>
                  <a:gd fmla="*/ 52 w 894" name="T36"/>
                  <a:gd fmla="*/ 276 h 712" name="T37"/>
                  <a:gd fmla="*/ 16 w 894" name="T38"/>
                  <a:gd fmla="*/ 284 h 712" name="T39"/>
                  <a:gd fmla="*/ 16 w 894" name="T40"/>
                  <a:gd fmla="*/ 322 h 712" name="T41"/>
                  <a:gd fmla="*/ 54 w 894" name="T42"/>
                  <a:gd fmla="*/ 374 h 712" name="T43"/>
                  <a:gd fmla="*/ 88 w 894" name="T44"/>
                  <a:gd fmla="*/ 394 h 712" name="T45"/>
                  <a:gd fmla="*/ 88 w 894" name="T46"/>
                  <a:gd fmla="*/ 440 h 712" name="T47"/>
                  <a:gd fmla="*/ 118 w 894" name="T48"/>
                  <a:gd fmla="*/ 486 h 712" name="T49"/>
                  <a:gd fmla="*/ 174 w 894" name="T50"/>
                  <a:gd fmla="*/ 510 h 712" name="T51"/>
                  <a:gd fmla="*/ 244 w 894" name="T52"/>
                  <a:gd fmla="*/ 524 h 712" name="T53"/>
                  <a:gd fmla="*/ 314 w 894" name="T54"/>
                  <a:gd fmla="*/ 514 h 712" name="T55"/>
                  <a:gd fmla="*/ 356 w 894" name="T56"/>
                  <a:gd fmla="*/ 536 h 712" name="T57"/>
                  <a:gd fmla="*/ 364 w 894" name="T58"/>
                  <a:gd fmla="*/ 584 h 712" name="T59"/>
                  <a:gd fmla="*/ 382 w 894" name="T60"/>
                  <a:gd fmla="*/ 606 h 712" name="T61"/>
                  <a:gd fmla="*/ 398 w 894" name="T62"/>
                  <a:gd fmla="*/ 650 h 712" name="T63"/>
                  <a:gd fmla="*/ 446 w 894" name="T64"/>
                  <a:gd fmla="*/ 630 h 712" name="T65"/>
                  <a:gd fmla="*/ 494 w 894" name="T66"/>
                  <a:gd fmla="*/ 646 h 712" name="T67"/>
                  <a:gd fmla="*/ 544 w 894" name="T68"/>
                  <a:gd fmla="*/ 664 h 712" name="T69"/>
                  <a:gd fmla="*/ 588 w 894" name="T70"/>
                  <a:gd fmla="*/ 632 h 712" name="T71"/>
                  <a:gd fmla="*/ 648 w 894" name="T72"/>
                  <a:gd fmla="*/ 592 h 712" name="T73"/>
                  <a:gd fmla="*/ 674 w 894" name="T74"/>
                  <a:gd fmla="*/ 560 h 712" name="T75"/>
                  <a:gd fmla="*/ 690 w 894" name="T76"/>
                  <a:gd fmla="*/ 532 h 712" name="T77"/>
                  <a:gd fmla="*/ 704 w 894" name="T78"/>
                  <a:gd fmla="*/ 494 h 712" name="T79"/>
                  <a:gd fmla="*/ 704 w 894" name="T80"/>
                  <a:gd fmla="*/ 460 h 712" name="T81"/>
                  <a:gd fmla="*/ 676 w 894" name="T82"/>
                  <a:gd fmla="*/ 414 h 712" name="T83"/>
                  <a:gd fmla="*/ 682 w 894" name="T84"/>
                  <a:gd fmla="*/ 374 h 712" name="T85"/>
                  <a:gd fmla="*/ 690 w 894" name="T86"/>
                  <a:gd fmla="*/ 332 h 712" name="T87"/>
                  <a:gd fmla="*/ 656 w 894" name="T88"/>
                  <a:gd fmla="*/ 306 h 712" name="T89"/>
                  <a:gd fmla="*/ 712 w 894" name="T90"/>
                  <a:gd fmla="*/ 278 h 712" name="T91"/>
                  <a:gd fmla="*/ 730 w 894" name="T92"/>
                  <a:gd fmla="*/ 292 h 712" name="T93"/>
                  <a:gd fmla="*/ 782 w 894" name="T94"/>
                  <a:gd fmla="*/ 250 h 712" name="T95"/>
                  <a:gd fmla="*/ 820 w 894" name="T96"/>
                  <a:gd fmla="*/ 232 h 712" name="T97"/>
                  <a:gd fmla="*/ 844 w 894" name="T98"/>
                  <a:gd fmla="*/ 192 h 712" name="T99"/>
                  <a:gd fmla="*/ 590 w 894" name="T100"/>
                  <a:gd fmla="*/ 622 h 712" name="T101"/>
                  <a:gd fmla="*/ 540 w 894" name="T102"/>
                  <a:gd fmla="*/ 676 h 712" name="T103"/>
                  <a:gd fmla="*/ 554 w 894" name="T104"/>
                  <a:gd fmla="*/ 684 h 712" name="T105"/>
                  <a:gd fmla="*/ 576 w 894" name="T106"/>
                  <a:gd fmla="*/ 506 h 712" name="T107"/>
                  <a:gd fmla="*/ 630 w 894" name="T108"/>
                  <a:gd fmla="*/ 496 h 712" name="T109"/>
                  <a:gd fmla="*/ 684 w 894" name="T110"/>
                  <a:gd fmla="*/ 456 h 712" name="T111"/>
                  <a:gd fmla="*/ 684 w 894" name="T112"/>
                  <a:gd fmla="*/ 456 h 712" name="T113"/>
                  <a:gd fmla="*/ 692 w 894" name="T114"/>
                  <a:gd fmla="*/ 448 h 712" name="T115"/>
                  <a:gd fmla="*/ 398 w 894" name="T116"/>
                  <a:gd fmla="*/ 346 h 712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712" w="894">
                    <a:moveTo>
                      <a:pt x="858" y="178"/>
                    </a:moveTo>
                    <a:lnTo>
                      <a:pt x="862" y="182"/>
                    </a:lnTo>
                    <a:lnTo>
                      <a:pt x="864" y="176"/>
                    </a:lnTo>
                    <a:lnTo>
                      <a:pt x="872" y="174"/>
                    </a:lnTo>
                    <a:lnTo>
                      <a:pt x="874" y="168"/>
                    </a:lnTo>
                    <a:lnTo>
                      <a:pt x="876" y="166"/>
                    </a:lnTo>
                    <a:lnTo>
                      <a:pt x="884" y="160"/>
                    </a:lnTo>
                    <a:lnTo>
                      <a:pt x="886" y="154"/>
                    </a:lnTo>
                    <a:lnTo>
                      <a:pt x="890" y="144"/>
                    </a:lnTo>
                    <a:lnTo>
                      <a:pt x="886" y="138"/>
                    </a:lnTo>
                    <a:lnTo>
                      <a:pt x="892" y="132"/>
                    </a:lnTo>
                    <a:lnTo>
                      <a:pt x="892" y="126"/>
                    </a:lnTo>
                    <a:lnTo>
                      <a:pt x="890" y="122"/>
                    </a:lnTo>
                    <a:lnTo>
                      <a:pt x="890" y="114"/>
                    </a:lnTo>
                    <a:lnTo>
                      <a:pt x="894" y="108"/>
                    </a:lnTo>
                    <a:lnTo>
                      <a:pt x="884" y="110"/>
                    </a:lnTo>
                    <a:lnTo>
                      <a:pt x="882" y="114"/>
                    </a:lnTo>
                    <a:lnTo>
                      <a:pt x="876" y="118"/>
                    </a:lnTo>
                    <a:lnTo>
                      <a:pt x="872" y="118"/>
                    </a:lnTo>
                    <a:lnTo>
                      <a:pt x="866" y="120"/>
                    </a:lnTo>
                    <a:lnTo>
                      <a:pt x="862" y="126"/>
                    </a:lnTo>
                    <a:lnTo>
                      <a:pt x="856" y="128"/>
                    </a:lnTo>
                    <a:lnTo>
                      <a:pt x="850" y="130"/>
                    </a:lnTo>
                    <a:lnTo>
                      <a:pt x="844" y="126"/>
                    </a:lnTo>
                    <a:lnTo>
                      <a:pt x="838" y="122"/>
                    </a:lnTo>
                    <a:lnTo>
                      <a:pt x="832" y="118"/>
                    </a:lnTo>
                    <a:lnTo>
                      <a:pt x="836" y="110"/>
                    </a:lnTo>
                    <a:lnTo>
                      <a:pt x="832" y="104"/>
                    </a:lnTo>
                    <a:lnTo>
                      <a:pt x="826" y="96"/>
                    </a:lnTo>
                    <a:lnTo>
                      <a:pt x="822" y="90"/>
                    </a:lnTo>
                    <a:lnTo>
                      <a:pt x="820" y="84"/>
                    </a:lnTo>
                    <a:lnTo>
                      <a:pt x="818" y="78"/>
                    </a:lnTo>
                    <a:lnTo>
                      <a:pt x="808" y="76"/>
                    </a:lnTo>
                    <a:lnTo>
                      <a:pt x="802" y="76"/>
                    </a:lnTo>
                    <a:lnTo>
                      <a:pt x="798" y="76"/>
                    </a:lnTo>
                    <a:lnTo>
                      <a:pt x="792" y="72"/>
                    </a:lnTo>
                    <a:lnTo>
                      <a:pt x="786" y="62"/>
                    </a:lnTo>
                    <a:lnTo>
                      <a:pt x="780" y="50"/>
                    </a:lnTo>
                    <a:lnTo>
                      <a:pt x="780" y="44"/>
                    </a:lnTo>
                    <a:lnTo>
                      <a:pt x="780" y="36"/>
                    </a:lnTo>
                    <a:lnTo>
                      <a:pt x="772" y="28"/>
                    </a:lnTo>
                    <a:lnTo>
                      <a:pt x="768" y="22"/>
                    </a:lnTo>
                    <a:lnTo>
                      <a:pt x="762" y="18"/>
                    </a:lnTo>
                    <a:lnTo>
                      <a:pt x="750" y="14"/>
                    </a:lnTo>
                    <a:lnTo>
                      <a:pt x="746" y="10"/>
                    </a:lnTo>
                    <a:lnTo>
                      <a:pt x="740" y="4"/>
                    </a:lnTo>
                    <a:lnTo>
                      <a:pt x="734" y="0"/>
                    </a:lnTo>
                    <a:lnTo>
                      <a:pt x="726" y="0"/>
                    </a:lnTo>
                    <a:lnTo>
                      <a:pt x="720" y="2"/>
                    </a:lnTo>
                    <a:lnTo>
                      <a:pt x="712" y="4"/>
                    </a:lnTo>
                    <a:lnTo>
                      <a:pt x="704" y="4"/>
                    </a:lnTo>
                    <a:lnTo>
                      <a:pt x="700" y="10"/>
                    </a:lnTo>
                    <a:lnTo>
                      <a:pt x="692" y="14"/>
                    </a:lnTo>
                    <a:lnTo>
                      <a:pt x="686" y="20"/>
                    </a:lnTo>
                    <a:lnTo>
                      <a:pt x="684" y="22"/>
                    </a:lnTo>
                    <a:lnTo>
                      <a:pt x="684" y="28"/>
                    </a:lnTo>
                    <a:lnTo>
                      <a:pt x="690" y="26"/>
                    </a:lnTo>
                    <a:lnTo>
                      <a:pt x="690" y="32"/>
                    </a:lnTo>
                    <a:lnTo>
                      <a:pt x="690" y="40"/>
                    </a:lnTo>
                    <a:lnTo>
                      <a:pt x="684" y="44"/>
                    </a:lnTo>
                    <a:lnTo>
                      <a:pt x="686" y="50"/>
                    </a:lnTo>
                    <a:lnTo>
                      <a:pt x="682" y="58"/>
                    </a:lnTo>
                    <a:lnTo>
                      <a:pt x="676" y="66"/>
                    </a:lnTo>
                    <a:lnTo>
                      <a:pt x="672" y="72"/>
                    </a:lnTo>
                    <a:lnTo>
                      <a:pt x="670" y="74"/>
                    </a:lnTo>
                    <a:lnTo>
                      <a:pt x="672" y="76"/>
                    </a:lnTo>
                    <a:lnTo>
                      <a:pt x="670" y="78"/>
                    </a:lnTo>
                    <a:lnTo>
                      <a:pt x="666" y="82"/>
                    </a:lnTo>
                    <a:lnTo>
                      <a:pt x="662" y="82"/>
                    </a:lnTo>
                    <a:lnTo>
                      <a:pt x="652" y="92"/>
                    </a:lnTo>
                    <a:lnTo>
                      <a:pt x="646" y="86"/>
                    </a:lnTo>
                    <a:lnTo>
                      <a:pt x="636" y="82"/>
                    </a:lnTo>
                    <a:lnTo>
                      <a:pt x="628" y="84"/>
                    </a:lnTo>
                    <a:lnTo>
                      <a:pt x="622" y="100"/>
                    </a:lnTo>
                    <a:lnTo>
                      <a:pt x="626" y="108"/>
                    </a:lnTo>
                    <a:lnTo>
                      <a:pt x="622" y="114"/>
                    </a:lnTo>
                    <a:lnTo>
                      <a:pt x="620" y="118"/>
                    </a:lnTo>
                    <a:lnTo>
                      <a:pt x="620" y="126"/>
                    </a:lnTo>
                    <a:lnTo>
                      <a:pt x="630" y="130"/>
                    </a:lnTo>
                    <a:lnTo>
                      <a:pt x="640" y="128"/>
                    </a:lnTo>
                    <a:lnTo>
                      <a:pt x="648" y="120"/>
                    </a:lnTo>
                    <a:lnTo>
                      <a:pt x="654" y="120"/>
                    </a:lnTo>
                    <a:lnTo>
                      <a:pt x="656" y="126"/>
                    </a:lnTo>
                    <a:lnTo>
                      <a:pt x="664" y="132"/>
                    </a:lnTo>
                    <a:lnTo>
                      <a:pt x="674" y="136"/>
                    </a:lnTo>
                    <a:lnTo>
                      <a:pt x="680" y="140"/>
                    </a:lnTo>
                    <a:lnTo>
                      <a:pt x="676" y="148"/>
                    </a:lnTo>
                    <a:lnTo>
                      <a:pt x="672" y="148"/>
                    </a:lnTo>
                    <a:lnTo>
                      <a:pt x="664" y="148"/>
                    </a:lnTo>
                    <a:lnTo>
                      <a:pt x="662" y="150"/>
                    </a:lnTo>
                    <a:lnTo>
                      <a:pt x="658" y="154"/>
                    </a:lnTo>
                    <a:lnTo>
                      <a:pt x="654" y="156"/>
                    </a:lnTo>
                    <a:lnTo>
                      <a:pt x="646" y="156"/>
                    </a:lnTo>
                    <a:lnTo>
                      <a:pt x="634" y="164"/>
                    </a:lnTo>
                    <a:lnTo>
                      <a:pt x="630" y="158"/>
                    </a:lnTo>
                    <a:lnTo>
                      <a:pt x="626" y="160"/>
                    </a:lnTo>
                    <a:lnTo>
                      <a:pt x="622" y="168"/>
                    </a:lnTo>
                    <a:lnTo>
                      <a:pt x="618" y="172"/>
                    </a:lnTo>
                    <a:lnTo>
                      <a:pt x="598" y="176"/>
                    </a:lnTo>
                    <a:lnTo>
                      <a:pt x="594" y="186"/>
                    </a:lnTo>
                    <a:lnTo>
                      <a:pt x="584" y="194"/>
                    </a:lnTo>
                    <a:lnTo>
                      <a:pt x="574" y="192"/>
                    </a:lnTo>
                    <a:lnTo>
                      <a:pt x="570" y="182"/>
                    </a:lnTo>
                    <a:lnTo>
                      <a:pt x="562" y="182"/>
                    </a:lnTo>
                    <a:lnTo>
                      <a:pt x="556" y="186"/>
                    </a:lnTo>
                    <a:lnTo>
                      <a:pt x="552" y="194"/>
                    </a:lnTo>
                    <a:lnTo>
                      <a:pt x="552" y="202"/>
                    </a:lnTo>
                    <a:lnTo>
                      <a:pt x="554" y="210"/>
                    </a:lnTo>
                    <a:lnTo>
                      <a:pt x="556" y="218"/>
                    </a:lnTo>
                    <a:lnTo>
                      <a:pt x="552" y="224"/>
                    </a:lnTo>
                    <a:lnTo>
                      <a:pt x="544" y="228"/>
                    </a:lnTo>
                    <a:lnTo>
                      <a:pt x="534" y="232"/>
                    </a:lnTo>
                    <a:lnTo>
                      <a:pt x="518" y="236"/>
                    </a:lnTo>
                    <a:lnTo>
                      <a:pt x="506" y="236"/>
                    </a:lnTo>
                    <a:lnTo>
                      <a:pt x="498" y="238"/>
                    </a:lnTo>
                    <a:lnTo>
                      <a:pt x="492" y="238"/>
                    </a:lnTo>
                    <a:lnTo>
                      <a:pt x="484" y="246"/>
                    </a:lnTo>
                    <a:lnTo>
                      <a:pt x="474" y="250"/>
                    </a:lnTo>
                    <a:lnTo>
                      <a:pt x="464" y="250"/>
                    </a:lnTo>
                    <a:lnTo>
                      <a:pt x="454" y="254"/>
                    </a:lnTo>
                    <a:lnTo>
                      <a:pt x="438" y="254"/>
                    </a:lnTo>
                    <a:lnTo>
                      <a:pt x="430" y="248"/>
                    </a:lnTo>
                    <a:lnTo>
                      <a:pt x="424" y="240"/>
                    </a:lnTo>
                    <a:lnTo>
                      <a:pt x="420" y="238"/>
                    </a:lnTo>
                    <a:lnTo>
                      <a:pt x="398" y="238"/>
                    </a:lnTo>
                    <a:lnTo>
                      <a:pt x="384" y="236"/>
                    </a:lnTo>
                    <a:lnTo>
                      <a:pt x="374" y="236"/>
                    </a:lnTo>
                    <a:lnTo>
                      <a:pt x="362" y="236"/>
                    </a:lnTo>
                    <a:lnTo>
                      <a:pt x="354" y="236"/>
                    </a:lnTo>
                    <a:lnTo>
                      <a:pt x="346" y="230"/>
                    </a:lnTo>
                    <a:lnTo>
                      <a:pt x="338" y="222"/>
                    </a:lnTo>
                    <a:lnTo>
                      <a:pt x="330" y="214"/>
                    </a:lnTo>
                    <a:lnTo>
                      <a:pt x="326" y="212"/>
                    </a:lnTo>
                    <a:lnTo>
                      <a:pt x="320" y="202"/>
                    </a:lnTo>
                    <a:lnTo>
                      <a:pt x="316" y="196"/>
                    </a:lnTo>
                    <a:lnTo>
                      <a:pt x="308" y="194"/>
                    </a:lnTo>
                    <a:lnTo>
                      <a:pt x="302" y="190"/>
                    </a:lnTo>
                    <a:lnTo>
                      <a:pt x="296" y="184"/>
                    </a:lnTo>
                    <a:lnTo>
                      <a:pt x="284" y="184"/>
                    </a:lnTo>
                    <a:lnTo>
                      <a:pt x="278" y="182"/>
                    </a:lnTo>
                    <a:lnTo>
                      <a:pt x="274" y="176"/>
                    </a:lnTo>
                    <a:lnTo>
                      <a:pt x="278" y="166"/>
                    </a:lnTo>
                    <a:lnTo>
                      <a:pt x="280" y="160"/>
                    </a:lnTo>
                    <a:lnTo>
                      <a:pt x="274" y="150"/>
                    </a:lnTo>
                    <a:lnTo>
                      <a:pt x="266" y="148"/>
                    </a:lnTo>
                    <a:lnTo>
                      <a:pt x="266" y="144"/>
                    </a:lnTo>
                    <a:lnTo>
                      <a:pt x="256" y="132"/>
                    </a:lnTo>
                    <a:lnTo>
                      <a:pt x="250" y="128"/>
                    </a:lnTo>
                    <a:lnTo>
                      <a:pt x="238" y="130"/>
                    </a:lnTo>
                    <a:lnTo>
                      <a:pt x="232" y="128"/>
                    </a:lnTo>
                    <a:lnTo>
                      <a:pt x="226" y="122"/>
                    </a:lnTo>
                    <a:lnTo>
                      <a:pt x="226" y="118"/>
                    </a:lnTo>
                    <a:lnTo>
                      <a:pt x="224" y="108"/>
                    </a:lnTo>
                    <a:lnTo>
                      <a:pt x="226" y="92"/>
                    </a:lnTo>
                    <a:lnTo>
                      <a:pt x="218" y="96"/>
                    </a:lnTo>
                    <a:lnTo>
                      <a:pt x="198" y="102"/>
                    </a:lnTo>
                    <a:lnTo>
                      <a:pt x="190" y="108"/>
                    </a:lnTo>
                    <a:lnTo>
                      <a:pt x="188" y="112"/>
                    </a:lnTo>
                    <a:lnTo>
                      <a:pt x="178" y="118"/>
                    </a:lnTo>
                    <a:lnTo>
                      <a:pt x="174" y="122"/>
                    </a:lnTo>
                    <a:lnTo>
                      <a:pt x="174" y="128"/>
                    </a:lnTo>
                    <a:lnTo>
                      <a:pt x="162" y="132"/>
                    </a:lnTo>
                    <a:lnTo>
                      <a:pt x="154" y="132"/>
                    </a:lnTo>
                    <a:lnTo>
                      <a:pt x="150" y="138"/>
                    </a:lnTo>
                    <a:lnTo>
                      <a:pt x="144" y="146"/>
                    </a:lnTo>
                    <a:lnTo>
                      <a:pt x="136" y="150"/>
                    </a:lnTo>
                    <a:lnTo>
                      <a:pt x="134" y="164"/>
                    </a:lnTo>
                    <a:lnTo>
                      <a:pt x="136" y="172"/>
                    </a:lnTo>
                    <a:lnTo>
                      <a:pt x="142" y="176"/>
                    </a:lnTo>
                    <a:lnTo>
                      <a:pt x="138" y="182"/>
                    </a:lnTo>
                    <a:lnTo>
                      <a:pt x="124" y="182"/>
                    </a:lnTo>
                    <a:lnTo>
                      <a:pt x="114" y="186"/>
                    </a:lnTo>
                    <a:lnTo>
                      <a:pt x="100" y="190"/>
                    </a:lnTo>
                    <a:lnTo>
                      <a:pt x="98" y="192"/>
                    </a:lnTo>
                    <a:lnTo>
                      <a:pt x="100" y="196"/>
                    </a:lnTo>
                    <a:lnTo>
                      <a:pt x="108" y="204"/>
                    </a:lnTo>
                    <a:lnTo>
                      <a:pt x="110" y="212"/>
                    </a:lnTo>
                    <a:lnTo>
                      <a:pt x="106" y="224"/>
                    </a:lnTo>
                    <a:lnTo>
                      <a:pt x="104" y="236"/>
                    </a:lnTo>
                    <a:lnTo>
                      <a:pt x="92" y="240"/>
                    </a:lnTo>
                    <a:lnTo>
                      <a:pt x="86" y="248"/>
                    </a:lnTo>
                    <a:lnTo>
                      <a:pt x="82" y="248"/>
                    </a:lnTo>
                    <a:lnTo>
                      <a:pt x="78" y="250"/>
                    </a:lnTo>
                    <a:lnTo>
                      <a:pt x="78" y="258"/>
                    </a:lnTo>
                    <a:lnTo>
                      <a:pt x="72" y="258"/>
                    </a:lnTo>
                    <a:lnTo>
                      <a:pt x="68" y="260"/>
                    </a:lnTo>
                    <a:lnTo>
                      <a:pt x="60" y="260"/>
                    </a:lnTo>
                    <a:lnTo>
                      <a:pt x="52" y="266"/>
                    </a:lnTo>
                    <a:lnTo>
                      <a:pt x="52" y="274"/>
                    </a:lnTo>
                    <a:lnTo>
                      <a:pt x="52" y="276"/>
                    </a:lnTo>
                    <a:lnTo>
                      <a:pt x="50" y="278"/>
                    </a:lnTo>
                    <a:lnTo>
                      <a:pt x="44" y="282"/>
                    </a:lnTo>
                    <a:lnTo>
                      <a:pt x="36" y="282"/>
                    </a:lnTo>
                    <a:lnTo>
                      <a:pt x="34" y="284"/>
                    </a:lnTo>
                    <a:lnTo>
                      <a:pt x="28" y="286"/>
                    </a:lnTo>
                    <a:lnTo>
                      <a:pt x="28" y="284"/>
                    </a:lnTo>
                    <a:lnTo>
                      <a:pt x="26" y="282"/>
                    </a:lnTo>
                    <a:lnTo>
                      <a:pt x="24" y="278"/>
                    </a:lnTo>
                    <a:lnTo>
                      <a:pt x="18" y="278"/>
                    </a:lnTo>
                    <a:lnTo>
                      <a:pt x="16" y="284"/>
                    </a:lnTo>
                    <a:lnTo>
                      <a:pt x="10" y="290"/>
                    </a:lnTo>
                    <a:lnTo>
                      <a:pt x="6" y="292"/>
                    </a:lnTo>
                    <a:lnTo>
                      <a:pt x="0" y="296"/>
                    </a:lnTo>
                    <a:lnTo>
                      <a:pt x="4" y="304"/>
                    </a:lnTo>
                    <a:lnTo>
                      <a:pt x="0" y="310"/>
                    </a:lnTo>
                    <a:lnTo>
                      <a:pt x="6" y="314"/>
                    </a:lnTo>
                    <a:lnTo>
                      <a:pt x="16" y="310"/>
                    </a:lnTo>
                    <a:lnTo>
                      <a:pt x="18" y="312"/>
                    </a:lnTo>
                    <a:lnTo>
                      <a:pt x="16" y="318"/>
                    </a:lnTo>
                    <a:lnTo>
                      <a:pt x="16" y="322"/>
                    </a:lnTo>
                    <a:lnTo>
                      <a:pt x="18" y="330"/>
                    </a:lnTo>
                    <a:lnTo>
                      <a:pt x="18" y="338"/>
                    </a:lnTo>
                    <a:lnTo>
                      <a:pt x="22" y="340"/>
                    </a:lnTo>
                    <a:lnTo>
                      <a:pt x="24" y="346"/>
                    </a:lnTo>
                    <a:lnTo>
                      <a:pt x="18" y="348"/>
                    </a:lnTo>
                    <a:lnTo>
                      <a:pt x="18" y="354"/>
                    </a:lnTo>
                    <a:lnTo>
                      <a:pt x="28" y="354"/>
                    </a:lnTo>
                    <a:lnTo>
                      <a:pt x="44" y="364"/>
                    </a:lnTo>
                    <a:lnTo>
                      <a:pt x="46" y="368"/>
                    </a:lnTo>
                    <a:lnTo>
                      <a:pt x="54" y="374"/>
                    </a:lnTo>
                    <a:lnTo>
                      <a:pt x="60" y="368"/>
                    </a:lnTo>
                    <a:lnTo>
                      <a:pt x="64" y="366"/>
                    </a:lnTo>
                    <a:lnTo>
                      <a:pt x="70" y="366"/>
                    </a:lnTo>
                    <a:lnTo>
                      <a:pt x="74" y="368"/>
                    </a:lnTo>
                    <a:lnTo>
                      <a:pt x="82" y="368"/>
                    </a:lnTo>
                    <a:lnTo>
                      <a:pt x="86" y="374"/>
                    </a:lnTo>
                    <a:lnTo>
                      <a:pt x="90" y="378"/>
                    </a:lnTo>
                    <a:lnTo>
                      <a:pt x="92" y="386"/>
                    </a:lnTo>
                    <a:lnTo>
                      <a:pt x="88" y="388"/>
                    </a:lnTo>
                    <a:lnTo>
                      <a:pt x="88" y="394"/>
                    </a:lnTo>
                    <a:lnTo>
                      <a:pt x="86" y="400"/>
                    </a:lnTo>
                    <a:lnTo>
                      <a:pt x="80" y="402"/>
                    </a:lnTo>
                    <a:lnTo>
                      <a:pt x="78" y="410"/>
                    </a:lnTo>
                    <a:lnTo>
                      <a:pt x="74" y="412"/>
                    </a:lnTo>
                    <a:lnTo>
                      <a:pt x="72" y="420"/>
                    </a:lnTo>
                    <a:lnTo>
                      <a:pt x="78" y="422"/>
                    </a:lnTo>
                    <a:lnTo>
                      <a:pt x="80" y="428"/>
                    </a:lnTo>
                    <a:lnTo>
                      <a:pt x="80" y="438"/>
                    </a:lnTo>
                    <a:lnTo>
                      <a:pt x="86" y="440"/>
                    </a:lnTo>
                    <a:lnTo>
                      <a:pt x="88" y="440"/>
                    </a:lnTo>
                    <a:lnTo>
                      <a:pt x="88" y="446"/>
                    </a:lnTo>
                    <a:lnTo>
                      <a:pt x="86" y="454"/>
                    </a:lnTo>
                    <a:lnTo>
                      <a:pt x="88" y="458"/>
                    </a:lnTo>
                    <a:lnTo>
                      <a:pt x="86" y="460"/>
                    </a:lnTo>
                    <a:lnTo>
                      <a:pt x="88" y="468"/>
                    </a:lnTo>
                    <a:lnTo>
                      <a:pt x="92" y="470"/>
                    </a:lnTo>
                    <a:lnTo>
                      <a:pt x="100" y="476"/>
                    </a:lnTo>
                    <a:lnTo>
                      <a:pt x="108" y="476"/>
                    </a:lnTo>
                    <a:lnTo>
                      <a:pt x="114" y="482"/>
                    </a:lnTo>
                    <a:lnTo>
                      <a:pt x="118" y="486"/>
                    </a:lnTo>
                    <a:lnTo>
                      <a:pt x="120" y="484"/>
                    </a:lnTo>
                    <a:lnTo>
                      <a:pt x="126" y="486"/>
                    </a:lnTo>
                    <a:lnTo>
                      <a:pt x="136" y="486"/>
                    </a:lnTo>
                    <a:lnTo>
                      <a:pt x="142" y="486"/>
                    </a:lnTo>
                    <a:lnTo>
                      <a:pt x="146" y="496"/>
                    </a:lnTo>
                    <a:lnTo>
                      <a:pt x="154" y="496"/>
                    </a:lnTo>
                    <a:lnTo>
                      <a:pt x="162" y="496"/>
                    </a:lnTo>
                    <a:lnTo>
                      <a:pt x="168" y="500"/>
                    </a:lnTo>
                    <a:lnTo>
                      <a:pt x="168" y="506"/>
                    </a:lnTo>
                    <a:lnTo>
                      <a:pt x="174" y="510"/>
                    </a:lnTo>
                    <a:lnTo>
                      <a:pt x="180" y="518"/>
                    </a:lnTo>
                    <a:lnTo>
                      <a:pt x="184" y="522"/>
                    </a:lnTo>
                    <a:lnTo>
                      <a:pt x="190" y="522"/>
                    </a:lnTo>
                    <a:lnTo>
                      <a:pt x="198" y="528"/>
                    </a:lnTo>
                    <a:lnTo>
                      <a:pt x="210" y="528"/>
                    </a:lnTo>
                    <a:lnTo>
                      <a:pt x="220" y="530"/>
                    </a:lnTo>
                    <a:lnTo>
                      <a:pt x="226" y="528"/>
                    </a:lnTo>
                    <a:lnTo>
                      <a:pt x="232" y="528"/>
                    </a:lnTo>
                    <a:lnTo>
                      <a:pt x="236" y="536"/>
                    </a:lnTo>
                    <a:lnTo>
                      <a:pt x="244" y="524"/>
                    </a:lnTo>
                    <a:lnTo>
                      <a:pt x="246" y="522"/>
                    </a:lnTo>
                    <a:lnTo>
                      <a:pt x="254" y="520"/>
                    </a:lnTo>
                    <a:lnTo>
                      <a:pt x="262" y="522"/>
                    </a:lnTo>
                    <a:lnTo>
                      <a:pt x="270" y="522"/>
                    </a:lnTo>
                    <a:lnTo>
                      <a:pt x="278" y="524"/>
                    </a:lnTo>
                    <a:lnTo>
                      <a:pt x="288" y="522"/>
                    </a:lnTo>
                    <a:lnTo>
                      <a:pt x="296" y="520"/>
                    </a:lnTo>
                    <a:lnTo>
                      <a:pt x="300" y="514"/>
                    </a:lnTo>
                    <a:lnTo>
                      <a:pt x="308" y="514"/>
                    </a:lnTo>
                    <a:lnTo>
                      <a:pt x="314" y="514"/>
                    </a:lnTo>
                    <a:lnTo>
                      <a:pt x="318" y="512"/>
                    </a:lnTo>
                    <a:lnTo>
                      <a:pt x="324" y="512"/>
                    </a:lnTo>
                    <a:lnTo>
                      <a:pt x="330" y="514"/>
                    </a:lnTo>
                    <a:lnTo>
                      <a:pt x="330" y="522"/>
                    </a:lnTo>
                    <a:lnTo>
                      <a:pt x="334" y="528"/>
                    </a:lnTo>
                    <a:lnTo>
                      <a:pt x="338" y="524"/>
                    </a:lnTo>
                    <a:lnTo>
                      <a:pt x="344" y="528"/>
                    </a:lnTo>
                    <a:lnTo>
                      <a:pt x="348" y="528"/>
                    </a:lnTo>
                    <a:lnTo>
                      <a:pt x="354" y="530"/>
                    </a:lnTo>
                    <a:lnTo>
                      <a:pt x="356" y="536"/>
                    </a:lnTo>
                    <a:lnTo>
                      <a:pt x="356" y="540"/>
                    </a:lnTo>
                    <a:lnTo>
                      <a:pt x="362" y="538"/>
                    </a:lnTo>
                    <a:lnTo>
                      <a:pt x="366" y="538"/>
                    </a:lnTo>
                    <a:lnTo>
                      <a:pt x="366" y="546"/>
                    </a:lnTo>
                    <a:lnTo>
                      <a:pt x="372" y="550"/>
                    </a:lnTo>
                    <a:lnTo>
                      <a:pt x="370" y="558"/>
                    </a:lnTo>
                    <a:lnTo>
                      <a:pt x="372" y="564"/>
                    </a:lnTo>
                    <a:lnTo>
                      <a:pt x="370" y="568"/>
                    </a:lnTo>
                    <a:lnTo>
                      <a:pt x="370" y="578"/>
                    </a:lnTo>
                    <a:lnTo>
                      <a:pt x="364" y="584"/>
                    </a:lnTo>
                    <a:lnTo>
                      <a:pt x="360" y="592"/>
                    </a:lnTo>
                    <a:lnTo>
                      <a:pt x="360" y="596"/>
                    </a:lnTo>
                    <a:lnTo>
                      <a:pt x="362" y="602"/>
                    </a:lnTo>
                    <a:lnTo>
                      <a:pt x="362" y="606"/>
                    </a:lnTo>
                    <a:lnTo>
                      <a:pt x="364" y="610"/>
                    </a:lnTo>
                    <a:lnTo>
                      <a:pt x="366" y="606"/>
                    </a:lnTo>
                    <a:lnTo>
                      <a:pt x="370" y="604"/>
                    </a:lnTo>
                    <a:lnTo>
                      <a:pt x="374" y="602"/>
                    </a:lnTo>
                    <a:lnTo>
                      <a:pt x="380" y="602"/>
                    </a:lnTo>
                    <a:lnTo>
                      <a:pt x="382" y="606"/>
                    </a:lnTo>
                    <a:lnTo>
                      <a:pt x="380" y="612"/>
                    </a:lnTo>
                    <a:lnTo>
                      <a:pt x="382" y="618"/>
                    </a:lnTo>
                    <a:lnTo>
                      <a:pt x="388" y="618"/>
                    </a:lnTo>
                    <a:lnTo>
                      <a:pt x="390" y="620"/>
                    </a:lnTo>
                    <a:lnTo>
                      <a:pt x="384" y="630"/>
                    </a:lnTo>
                    <a:lnTo>
                      <a:pt x="384" y="632"/>
                    </a:lnTo>
                    <a:lnTo>
                      <a:pt x="390" y="634"/>
                    </a:lnTo>
                    <a:lnTo>
                      <a:pt x="394" y="634"/>
                    </a:lnTo>
                    <a:lnTo>
                      <a:pt x="398" y="642"/>
                    </a:lnTo>
                    <a:lnTo>
                      <a:pt x="398" y="650"/>
                    </a:lnTo>
                    <a:lnTo>
                      <a:pt x="408" y="652"/>
                    </a:lnTo>
                    <a:lnTo>
                      <a:pt x="412" y="652"/>
                    </a:lnTo>
                    <a:lnTo>
                      <a:pt x="418" y="650"/>
                    </a:lnTo>
                    <a:lnTo>
                      <a:pt x="420" y="640"/>
                    </a:lnTo>
                    <a:lnTo>
                      <a:pt x="416" y="624"/>
                    </a:lnTo>
                    <a:lnTo>
                      <a:pt x="416" y="620"/>
                    </a:lnTo>
                    <a:lnTo>
                      <a:pt x="424" y="620"/>
                    </a:lnTo>
                    <a:lnTo>
                      <a:pt x="434" y="624"/>
                    </a:lnTo>
                    <a:lnTo>
                      <a:pt x="438" y="622"/>
                    </a:lnTo>
                    <a:lnTo>
                      <a:pt x="446" y="630"/>
                    </a:lnTo>
                    <a:lnTo>
                      <a:pt x="452" y="624"/>
                    </a:lnTo>
                    <a:lnTo>
                      <a:pt x="462" y="622"/>
                    </a:lnTo>
                    <a:lnTo>
                      <a:pt x="466" y="620"/>
                    </a:lnTo>
                    <a:lnTo>
                      <a:pt x="472" y="622"/>
                    </a:lnTo>
                    <a:lnTo>
                      <a:pt x="480" y="628"/>
                    </a:lnTo>
                    <a:lnTo>
                      <a:pt x="484" y="630"/>
                    </a:lnTo>
                    <a:lnTo>
                      <a:pt x="484" y="632"/>
                    </a:lnTo>
                    <a:lnTo>
                      <a:pt x="480" y="640"/>
                    </a:lnTo>
                    <a:lnTo>
                      <a:pt x="488" y="648"/>
                    </a:lnTo>
                    <a:lnTo>
                      <a:pt x="494" y="646"/>
                    </a:lnTo>
                    <a:lnTo>
                      <a:pt x="502" y="646"/>
                    </a:lnTo>
                    <a:lnTo>
                      <a:pt x="510" y="648"/>
                    </a:lnTo>
                    <a:lnTo>
                      <a:pt x="520" y="646"/>
                    </a:lnTo>
                    <a:lnTo>
                      <a:pt x="534" y="646"/>
                    </a:lnTo>
                    <a:lnTo>
                      <a:pt x="530" y="652"/>
                    </a:lnTo>
                    <a:lnTo>
                      <a:pt x="530" y="658"/>
                    </a:lnTo>
                    <a:lnTo>
                      <a:pt x="536" y="670"/>
                    </a:lnTo>
                    <a:lnTo>
                      <a:pt x="540" y="668"/>
                    </a:lnTo>
                    <a:lnTo>
                      <a:pt x="544" y="668"/>
                    </a:lnTo>
                    <a:lnTo>
                      <a:pt x="544" y="664"/>
                    </a:lnTo>
                    <a:lnTo>
                      <a:pt x="540" y="664"/>
                    </a:lnTo>
                    <a:lnTo>
                      <a:pt x="540" y="660"/>
                    </a:lnTo>
                    <a:lnTo>
                      <a:pt x="538" y="658"/>
                    </a:lnTo>
                    <a:lnTo>
                      <a:pt x="554" y="650"/>
                    </a:lnTo>
                    <a:lnTo>
                      <a:pt x="556" y="646"/>
                    </a:lnTo>
                    <a:lnTo>
                      <a:pt x="564" y="642"/>
                    </a:lnTo>
                    <a:lnTo>
                      <a:pt x="570" y="642"/>
                    </a:lnTo>
                    <a:lnTo>
                      <a:pt x="574" y="642"/>
                    </a:lnTo>
                    <a:lnTo>
                      <a:pt x="582" y="640"/>
                    </a:lnTo>
                    <a:lnTo>
                      <a:pt x="588" y="632"/>
                    </a:lnTo>
                    <a:lnTo>
                      <a:pt x="590" y="628"/>
                    </a:lnTo>
                    <a:lnTo>
                      <a:pt x="598" y="632"/>
                    </a:lnTo>
                    <a:lnTo>
                      <a:pt x="604" y="628"/>
                    </a:lnTo>
                    <a:lnTo>
                      <a:pt x="612" y="628"/>
                    </a:lnTo>
                    <a:lnTo>
                      <a:pt x="622" y="628"/>
                    </a:lnTo>
                    <a:lnTo>
                      <a:pt x="626" y="624"/>
                    </a:lnTo>
                    <a:lnTo>
                      <a:pt x="626" y="620"/>
                    </a:lnTo>
                    <a:lnTo>
                      <a:pt x="626" y="612"/>
                    </a:lnTo>
                    <a:lnTo>
                      <a:pt x="648" y="602"/>
                    </a:lnTo>
                    <a:lnTo>
                      <a:pt x="648" y="592"/>
                    </a:lnTo>
                    <a:lnTo>
                      <a:pt x="654" y="592"/>
                    </a:lnTo>
                    <a:lnTo>
                      <a:pt x="656" y="592"/>
                    </a:lnTo>
                    <a:lnTo>
                      <a:pt x="662" y="592"/>
                    </a:lnTo>
                    <a:lnTo>
                      <a:pt x="664" y="592"/>
                    </a:lnTo>
                    <a:lnTo>
                      <a:pt x="662" y="584"/>
                    </a:lnTo>
                    <a:lnTo>
                      <a:pt x="666" y="582"/>
                    </a:lnTo>
                    <a:lnTo>
                      <a:pt x="664" y="582"/>
                    </a:lnTo>
                    <a:lnTo>
                      <a:pt x="664" y="576"/>
                    </a:lnTo>
                    <a:lnTo>
                      <a:pt x="674" y="576"/>
                    </a:lnTo>
                    <a:lnTo>
                      <a:pt x="674" y="560"/>
                    </a:lnTo>
                    <a:lnTo>
                      <a:pt x="672" y="560"/>
                    </a:lnTo>
                    <a:lnTo>
                      <a:pt x="670" y="558"/>
                    </a:lnTo>
                    <a:lnTo>
                      <a:pt x="672" y="558"/>
                    </a:lnTo>
                    <a:lnTo>
                      <a:pt x="672" y="550"/>
                    </a:lnTo>
                    <a:lnTo>
                      <a:pt x="674" y="546"/>
                    </a:lnTo>
                    <a:lnTo>
                      <a:pt x="680" y="546"/>
                    </a:lnTo>
                    <a:lnTo>
                      <a:pt x="682" y="540"/>
                    </a:lnTo>
                    <a:lnTo>
                      <a:pt x="686" y="538"/>
                    </a:lnTo>
                    <a:lnTo>
                      <a:pt x="690" y="538"/>
                    </a:lnTo>
                    <a:lnTo>
                      <a:pt x="690" y="532"/>
                    </a:lnTo>
                    <a:lnTo>
                      <a:pt x="690" y="528"/>
                    </a:lnTo>
                    <a:lnTo>
                      <a:pt x="694" y="520"/>
                    </a:lnTo>
                    <a:lnTo>
                      <a:pt x="700" y="520"/>
                    </a:lnTo>
                    <a:lnTo>
                      <a:pt x="702" y="520"/>
                    </a:lnTo>
                    <a:lnTo>
                      <a:pt x="700" y="510"/>
                    </a:lnTo>
                    <a:lnTo>
                      <a:pt x="700" y="502"/>
                    </a:lnTo>
                    <a:lnTo>
                      <a:pt x="708" y="502"/>
                    </a:lnTo>
                    <a:lnTo>
                      <a:pt x="708" y="494"/>
                    </a:lnTo>
                    <a:lnTo>
                      <a:pt x="708" y="492"/>
                    </a:lnTo>
                    <a:lnTo>
                      <a:pt x="704" y="494"/>
                    </a:lnTo>
                    <a:lnTo>
                      <a:pt x="710" y="486"/>
                    </a:lnTo>
                    <a:lnTo>
                      <a:pt x="704" y="482"/>
                    </a:lnTo>
                    <a:lnTo>
                      <a:pt x="698" y="482"/>
                    </a:lnTo>
                    <a:lnTo>
                      <a:pt x="694" y="484"/>
                    </a:lnTo>
                    <a:lnTo>
                      <a:pt x="692" y="482"/>
                    </a:lnTo>
                    <a:lnTo>
                      <a:pt x="692" y="478"/>
                    </a:lnTo>
                    <a:lnTo>
                      <a:pt x="700" y="474"/>
                    </a:lnTo>
                    <a:lnTo>
                      <a:pt x="704" y="466"/>
                    </a:lnTo>
                    <a:lnTo>
                      <a:pt x="704" y="464"/>
                    </a:lnTo>
                    <a:lnTo>
                      <a:pt x="704" y="460"/>
                    </a:lnTo>
                    <a:lnTo>
                      <a:pt x="694" y="454"/>
                    </a:lnTo>
                    <a:lnTo>
                      <a:pt x="700" y="454"/>
                    </a:lnTo>
                    <a:lnTo>
                      <a:pt x="700" y="446"/>
                    </a:lnTo>
                    <a:lnTo>
                      <a:pt x="692" y="438"/>
                    </a:lnTo>
                    <a:lnTo>
                      <a:pt x="684" y="428"/>
                    </a:lnTo>
                    <a:lnTo>
                      <a:pt x="684" y="422"/>
                    </a:lnTo>
                    <a:lnTo>
                      <a:pt x="684" y="418"/>
                    </a:lnTo>
                    <a:lnTo>
                      <a:pt x="682" y="418"/>
                    </a:lnTo>
                    <a:lnTo>
                      <a:pt x="676" y="418"/>
                    </a:lnTo>
                    <a:lnTo>
                      <a:pt x="676" y="414"/>
                    </a:lnTo>
                    <a:lnTo>
                      <a:pt x="680" y="414"/>
                    </a:lnTo>
                    <a:lnTo>
                      <a:pt x="680" y="412"/>
                    </a:lnTo>
                    <a:lnTo>
                      <a:pt x="676" y="406"/>
                    </a:lnTo>
                    <a:lnTo>
                      <a:pt x="672" y="402"/>
                    </a:lnTo>
                    <a:lnTo>
                      <a:pt x="670" y="394"/>
                    </a:lnTo>
                    <a:lnTo>
                      <a:pt x="672" y="384"/>
                    </a:lnTo>
                    <a:lnTo>
                      <a:pt x="674" y="382"/>
                    </a:lnTo>
                    <a:lnTo>
                      <a:pt x="676" y="378"/>
                    </a:lnTo>
                    <a:lnTo>
                      <a:pt x="682" y="376"/>
                    </a:lnTo>
                    <a:lnTo>
                      <a:pt x="682" y="374"/>
                    </a:lnTo>
                    <a:lnTo>
                      <a:pt x="680" y="372"/>
                    </a:lnTo>
                    <a:lnTo>
                      <a:pt x="690" y="360"/>
                    </a:lnTo>
                    <a:lnTo>
                      <a:pt x="700" y="354"/>
                    </a:lnTo>
                    <a:lnTo>
                      <a:pt x="710" y="350"/>
                    </a:lnTo>
                    <a:lnTo>
                      <a:pt x="718" y="348"/>
                    </a:lnTo>
                    <a:lnTo>
                      <a:pt x="720" y="342"/>
                    </a:lnTo>
                    <a:lnTo>
                      <a:pt x="720" y="338"/>
                    </a:lnTo>
                    <a:lnTo>
                      <a:pt x="700" y="338"/>
                    </a:lnTo>
                    <a:lnTo>
                      <a:pt x="694" y="336"/>
                    </a:lnTo>
                    <a:lnTo>
                      <a:pt x="690" y="332"/>
                    </a:lnTo>
                    <a:lnTo>
                      <a:pt x="684" y="332"/>
                    </a:lnTo>
                    <a:lnTo>
                      <a:pt x="680" y="338"/>
                    </a:lnTo>
                    <a:lnTo>
                      <a:pt x="674" y="346"/>
                    </a:lnTo>
                    <a:lnTo>
                      <a:pt x="662" y="348"/>
                    </a:lnTo>
                    <a:lnTo>
                      <a:pt x="654" y="330"/>
                    </a:lnTo>
                    <a:lnTo>
                      <a:pt x="644" y="312"/>
                    </a:lnTo>
                    <a:lnTo>
                      <a:pt x="646" y="312"/>
                    </a:lnTo>
                    <a:lnTo>
                      <a:pt x="646" y="310"/>
                    </a:lnTo>
                    <a:lnTo>
                      <a:pt x="648" y="306"/>
                    </a:lnTo>
                    <a:lnTo>
                      <a:pt x="656" y="306"/>
                    </a:lnTo>
                    <a:lnTo>
                      <a:pt x="664" y="306"/>
                    </a:lnTo>
                    <a:lnTo>
                      <a:pt x="666" y="302"/>
                    </a:lnTo>
                    <a:lnTo>
                      <a:pt x="670" y="294"/>
                    </a:lnTo>
                    <a:lnTo>
                      <a:pt x="676" y="292"/>
                    </a:lnTo>
                    <a:lnTo>
                      <a:pt x="684" y="290"/>
                    </a:lnTo>
                    <a:lnTo>
                      <a:pt x="692" y="278"/>
                    </a:lnTo>
                    <a:lnTo>
                      <a:pt x="698" y="266"/>
                    </a:lnTo>
                    <a:lnTo>
                      <a:pt x="710" y="272"/>
                    </a:lnTo>
                    <a:lnTo>
                      <a:pt x="716" y="274"/>
                    </a:lnTo>
                    <a:lnTo>
                      <a:pt x="712" y="278"/>
                    </a:lnTo>
                    <a:lnTo>
                      <a:pt x="708" y="290"/>
                    </a:lnTo>
                    <a:lnTo>
                      <a:pt x="702" y="300"/>
                    </a:lnTo>
                    <a:lnTo>
                      <a:pt x="702" y="304"/>
                    </a:lnTo>
                    <a:lnTo>
                      <a:pt x="708" y="302"/>
                    </a:lnTo>
                    <a:lnTo>
                      <a:pt x="702" y="310"/>
                    </a:lnTo>
                    <a:lnTo>
                      <a:pt x="702" y="312"/>
                    </a:lnTo>
                    <a:lnTo>
                      <a:pt x="704" y="312"/>
                    </a:lnTo>
                    <a:lnTo>
                      <a:pt x="712" y="306"/>
                    </a:lnTo>
                    <a:lnTo>
                      <a:pt x="720" y="300"/>
                    </a:lnTo>
                    <a:lnTo>
                      <a:pt x="730" y="292"/>
                    </a:lnTo>
                    <a:lnTo>
                      <a:pt x="736" y="290"/>
                    </a:lnTo>
                    <a:lnTo>
                      <a:pt x="740" y="290"/>
                    </a:lnTo>
                    <a:lnTo>
                      <a:pt x="744" y="292"/>
                    </a:lnTo>
                    <a:lnTo>
                      <a:pt x="746" y="292"/>
                    </a:lnTo>
                    <a:lnTo>
                      <a:pt x="750" y="292"/>
                    </a:lnTo>
                    <a:lnTo>
                      <a:pt x="756" y="282"/>
                    </a:lnTo>
                    <a:lnTo>
                      <a:pt x="762" y="276"/>
                    </a:lnTo>
                    <a:lnTo>
                      <a:pt x="766" y="266"/>
                    </a:lnTo>
                    <a:lnTo>
                      <a:pt x="772" y="258"/>
                    </a:lnTo>
                    <a:lnTo>
                      <a:pt x="782" y="250"/>
                    </a:lnTo>
                    <a:lnTo>
                      <a:pt x="780" y="242"/>
                    </a:lnTo>
                    <a:lnTo>
                      <a:pt x="786" y="240"/>
                    </a:lnTo>
                    <a:lnTo>
                      <a:pt x="790" y="246"/>
                    </a:lnTo>
                    <a:lnTo>
                      <a:pt x="798" y="248"/>
                    </a:lnTo>
                    <a:lnTo>
                      <a:pt x="804" y="250"/>
                    </a:lnTo>
                    <a:lnTo>
                      <a:pt x="804" y="242"/>
                    </a:lnTo>
                    <a:lnTo>
                      <a:pt x="804" y="240"/>
                    </a:lnTo>
                    <a:lnTo>
                      <a:pt x="810" y="236"/>
                    </a:lnTo>
                    <a:lnTo>
                      <a:pt x="814" y="236"/>
                    </a:lnTo>
                    <a:lnTo>
                      <a:pt x="820" y="232"/>
                    </a:lnTo>
                    <a:lnTo>
                      <a:pt x="818" y="230"/>
                    </a:lnTo>
                    <a:lnTo>
                      <a:pt x="826" y="228"/>
                    </a:lnTo>
                    <a:lnTo>
                      <a:pt x="828" y="214"/>
                    </a:lnTo>
                    <a:lnTo>
                      <a:pt x="836" y="230"/>
                    </a:lnTo>
                    <a:lnTo>
                      <a:pt x="838" y="224"/>
                    </a:lnTo>
                    <a:lnTo>
                      <a:pt x="838" y="220"/>
                    </a:lnTo>
                    <a:lnTo>
                      <a:pt x="844" y="214"/>
                    </a:lnTo>
                    <a:lnTo>
                      <a:pt x="844" y="210"/>
                    </a:lnTo>
                    <a:lnTo>
                      <a:pt x="840" y="200"/>
                    </a:lnTo>
                    <a:lnTo>
                      <a:pt x="844" y="192"/>
                    </a:lnTo>
                    <a:lnTo>
                      <a:pt x="844" y="184"/>
                    </a:lnTo>
                    <a:lnTo>
                      <a:pt x="848" y="182"/>
                    </a:lnTo>
                    <a:lnTo>
                      <a:pt x="854" y="178"/>
                    </a:lnTo>
                    <a:lnTo>
                      <a:pt x="850" y="176"/>
                    </a:lnTo>
                    <a:lnTo>
                      <a:pt x="850" y="174"/>
                    </a:lnTo>
                    <a:lnTo>
                      <a:pt x="856" y="176"/>
                    </a:lnTo>
                    <a:lnTo>
                      <a:pt x="858" y="178"/>
                    </a:lnTo>
                    <a:lnTo>
                      <a:pt x="858" y="178"/>
                    </a:lnTo>
                    <a:lnTo>
                      <a:pt x="858" y="178"/>
                    </a:lnTo>
                    <a:close/>
                    <a:moveTo>
                      <a:pt x="590" y="622"/>
                    </a:moveTo>
                    <a:lnTo>
                      <a:pt x="590" y="622"/>
                    </a:lnTo>
                    <a:lnTo>
                      <a:pt x="592" y="622"/>
                    </a:lnTo>
                    <a:lnTo>
                      <a:pt x="590" y="624"/>
                    </a:lnTo>
                    <a:lnTo>
                      <a:pt x="590" y="628"/>
                    </a:lnTo>
                    <a:lnTo>
                      <a:pt x="588" y="622"/>
                    </a:lnTo>
                    <a:lnTo>
                      <a:pt x="590" y="622"/>
                    </a:lnTo>
                    <a:lnTo>
                      <a:pt x="590" y="622"/>
                    </a:lnTo>
                    <a:lnTo>
                      <a:pt x="590" y="622"/>
                    </a:lnTo>
                    <a:close/>
                    <a:moveTo>
                      <a:pt x="540" y="676"/>
                    </a:moveTo>
                    <a:lnTo>
                      <a:pt x="540" y="676"/>
                    </a:lnTo>
                    <a:lnTo>
                      <a:pt x="536" y="678"/>
                    </a:lnTo>
                    <a:lnTo>
                      <a:pt x="528" y="682"/>
                    </a:lnTo>
                    <a:lnTo>
                      <a:pt x="516" y="692"/>
                    </a:lnTo>
                    <a:lnTo>
                      <a:pt x="520" y="706"/>
                    </a:lnTo>
                    <a:lnTo>
                      <a:pt x="526" y="712"/>
                    </a:lnTo>
                    <a:lnTo>
                      <a:pt x="536" y="712"/>
                    </a:lnTo>
                    <a:lnTo>
                      <a:pt x="540" y="706"/>
                    </a:lnTo>
                    <a:lnTo>
                      <a:pt x="546" y="702"/>
                    </a:lnTo>
                    <a:lnTo>
                      <a:pt x="552" y="684"/>
                    </a:lnTo>
                    <a:lnTo>
                      <a:pt x="554" y="684"/>
                    </a:lnTo>
                    <a:lnTo>
                      <a:pt x="554" y="682"/>
                    </a:lnTo>
                    <a:lnTo>
                      <a:pt x="552" y="676"/>
                    </a:lnTo>
                    <a:lnTo>
                      <a:pt x="540" y="676"/>
                    </a:lnTo>
                    <a:lnTo>
                      <a:pt x="540" y="676"/>
                    </a:lnTo>
                    <a:lnTo>
                      <a:pt x="540" y="676"/>
                    </a:lnTo>
                    <a:close/>
                    <a:moveTo>
                      <a:pt x="566" y="504"/>
                    </a:moveTo>
                    <a:lnTo>
                      <a:pt x="566" y="504"/>
                    </a:lnTo>
                    <a:lnTo>
                      <a:pt x="572" y="504"/>
                    </a:lnTo>
                    <a:lnTo>
                      <a:pt x="576" y="504"/>
                    </a:lnTo>
                    <a:lnTo>
                      <a:pt x="576" y="506"/>
                    </a:lnTo>
                    <a:lnTo>
                      <a:pt x="574" y="506"/>
                    </a:lnTo>
                    <a:lnTo>
                      <a:pt x="574" y="512"/>
                    </a:lnTo>
                    <a:lnTo>
                      <a:pt x="572" y="512"/>
                    </a:lnTo>
                    <a:lnTo>
                      <a:pt x="566" y="512"/>
                    </a:lnTo>
                    <a:lnTo>
                      <a:pt x="564" y="506"/>
                    </a:lnTo>
                    <a:lnTo>
                      <a:pt x="564" y="504"/>
                    </a:lnTo>
                    <a:lnTo>
                      <a:pt x="566" y="504"/>
                    </a:lnTo>
                    <a:lnTo>
                      <a:pt x="566" y="504"/>
                    </a:lnTo>
                    <a:lnTo>
                      <a:pt x="566" y="504"/>
                    </a:lnTo>
                    <a:close/>
                    <a:moveTo>
                      <a:pt x="630" y="496"/>
                    </a:moveTo>
                    <a:lnTo>
                      <a:pt x="630" y="496"/>
                    </a:lnTo>
                    <a:lnTo>
                      <a:pt x="636" y="496"/>
                    </a:lnTo>
                    <a:lnTo>
                      <a:pt x="636" y="500"/>
                    </a:lnTo>
                    <a:lnTo>
                      <a:pt x="636" y="502"/>
                    </a:lnTo>
                    <a:lnTo>
                      <a:pt x="630" y="500"/>
                    </a:lnTo>
                    <a:lnTo>
                      <a:pt x="628" y="496"/>
                    </a:lnTo>
                    <a:lnTo>
                      <a:pt x="630" y="496"/>
                    </a:lnTo>
                    <a:lnTo>
                      <a:pt x="630" y="496"/>
                    </a:lnTo>
                    <a:lnTo>
                      <a:pt x="630" y="496"/>
                    </a:lnTo>
                    <a:close/>
                    <a:moveTo>
                      <a:pt x="684" y="456"/>
                    </a:moveTo>
                    <a:lnTo>
                      <a:pt x="684" y="456"/>
                    </a:lnTo>
                    <a:lnTo>
                      <a:pt x="686" y="458"/>
                    </a:lnTo>
                    <a:lnTo>
                      <a:pt x="690" y="460"/>
                    </a:lnTo>
                    <a:lnTo>
                      <a:pt x="686" y="464"/>
                    </a:lnTo>
                    <a:lnTo>
                      <a:pt x="682" y="466"/>
                    </a:lnTo>
                    <a:lnTo>
                      <a:pt x="682" y="460"/>
                    </a:lnTo>
                    <a:lnTo>
                      <a:pt x="682" y="458"/>
                    </a:lnTo>
                    <a:lnTo>
                      <a:pt x="684" y="456"/>
                    </a:lnTo>
                    <a:lnTo>
                      <a:pt x="684" y="456"/>
                    </a:lnTo>
                    <a:lnTo>
                      <a:pt x="684" y="456"/>
                    </a:lnTo>
                    <a:close/>
                    <a:moveTo>
                      <a:pt x="692" y="448"/>
                    </a:moveTo>
                    <a:lnTo>
                      <a:pt x="692" y="448"/>
                    </a:lnTo>
                    <a:lnTo>
                      <a:pt x="692" y="450"/>
                    </a:lnTo>
                    <a:lnTo>
                      <a:pt x="694" y="454"/>
                    </a:lnTo>
                    <a:lnTo>
                      <a:pt x="692" y="454"/>
                    </a:lnTo>
                    <a:lnTo>
                      <a:pt x="686" y="454"/>
                    </a:lnTo>
                    <a:lnTo>
                      <a:pt x="684" y="450"/>
                    </a:lnTo>
                    <a:lnTo>
                      <a:pt x="686" y="448"/>
                    </a:lnTo>
                    <a:lnTo>
                      <a:pt x="692" y="448"/>
                    </a:lnTo>
                    <a:lnTo>
                      <a:pt x="692" y="448"/>
                    </a:lnTo>
                    <a:lnTo>
                      <a:pt x="692" y="448"/>
                    </a:lnTo>
                    <a:close/>
                    <a:moveTo>
                      <a:pt x="398" y="346"/>
                    </a:moveTo>
                    <a:lnTo>
                      <a:pt x="398" y="346"/>
                    </a:lnTo>
                    <a:lnTo>
                      <a:pt x="400" y="350"/>
                    </a:lnTo>
                    <a:lnTo>
                      <a:pt x="400" y="354"/>
                    </a:lnTo>
                    <a:lnTo>
                      <a:pt x="398" y="350"/>
                    </a:lnTo>
                    <a:lnTo>
                      <a:pt x="394" y="348"/>
                    </a:lnTo>
                    <a:lnTo>
                      <a:pt x="394" y="346"/>
                    </a:lnTo>
                    <a:lnTo>
                      <a:pt x="398" y="346"/>
                    </a:lnTo>
                    <a:lnTo>
                      <a:pt x="398" y="346"/>
                    </a:lnTo>
                    <a:lnTo>
                      <a:pt x="398" y="346"/>
                    </a:lnTo>
                    <a:close/>
                  </a:path>
                </a:pathLst>
              </a:custGeom>
              <a:solidFill>
                <a:srgbClr val="FF8A00"/>
              </a:solidFill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1" name="Freeform 1687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gdLst>
                  <a:gd fmla="*/ 8 w 8" name="T0"/>
                  <a:gd fmla="*/ 0 h 4" name="T1"/>
                  <a:gd fmla="*/ 8 w 8" name="T2"/>
                  <a:gd fmla="*/ 0 h 4" name="T3"/>
                  <a:gd fmla="*/ 6 w 8" name="T4"/>
                  <a:gd fmla="*/ 0 h 4" name="T5"/>
                  <a:gd fmla="*/ 4 w 8" name="T6"/>
                  <a:gd fmla="*/ 0 h 4" name="T7"/>
                  <a:gd fmla="*/ 6 w 8" name="T8"/>
                  <a:gd fmla="*/ 2 h 4" name="T9"/>
                  <a:gd fmla="*/ 8 w 8" name="T10"/>
                  <a:gd fmla="*/ 2 h 4" name="T11"/>
                  <a:gd fmla="*/ 8 w 8" name="T12"/>
                  <a:gd fmla="*/ 0 h 4" name="T13"/>
                  <a:gd fmla="*/ 8 w 8" name="T14"/>
                  <a:gd fmla="*/ 0 h 4" name="T15"/>
                  <a:gd fmla="*/ 8 w 8" name="T16"/>
                  <a:gd fmla="*/ 0 h 4" name="T17"/>
                  <a:gd fmla="*/ 8 w 8" name="T18"/>
                  <a:gd fmla="*/ 4 h 4" name="T19"/>
                  <a:gd fmla="*/ 8 w 8" name="T20"/>
                  <a:gd fmla="*/ 4 h 4" name="T21"/>
                  <a:gd fmla="*/ 6 w 8" name="T22"/>
                  <a:gd fmla="*/ 4 h 4" name="T23"/>
                  <a:gd fmla="*/ 8 w 8" name="T24"/>
                  <a:gd fmla="*/ 4 h 4" name="T25"/>
                  <a:gd fmla="*/ 8 w 8" name="T26"/>
                  <a:gd fmla="*/ 4 h 4" name="T27"/>
                  <a:gd fmla="*/ 8 w 8" name="T28"/>
                  <a:gd fmla="*/ 4 h 4" name="T29"/>
                  <a:gd fmla="*/ 4 w 8" name="T30"/>
                  <a:gd fmla="*/ 2 h 4" name="T31"/>
                  <a:gd fmla="*/ 4 w 8" name="T32"/>
                  <a:gd fmla="*/ 2 h 4" name="T33"/>
                  <a:gd fmla="*/ 4 w 8" name="T34"/>
                  <a:gd fmla="*/ 4 h 4" name="T35"/>
                  <a:gd fmla="*/ 0 w 8" name="T36"/>
                  <a:gd fmla="*/ 4 h 4" name="T37"/>
                  <a:gd fmla="*/ 4 w 8" name="T38"/>
                  <a:gd fmla="*/ 4 h 4" name="T39"/>
                  <a:gd fmla="*/ 4 w 8" name="T40"/>
                  <a:gd fmla="*/ 2 h 4" name="T41"/>
                  <a:gd fmla="*/ 4 w 8" name="T42"/>
                  <a:gd fmla="*/ 2 h 4" name="T43"/>
                  <a:gd fmla="*/ 4 w 8" name="T44"/>
                  <a:gd fmla="*/ 2 h 4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4" w="8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2" name="Freeform 1688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gdLst>
                  <a:gd fmla="*/ 8 w 8" name="T0"/>
                  <a:gd fmla="*/ 0 h 4" name="T1"/>
                  <a:gd fmla="*/ 8 w 8" name="T2"/>
                  <a:gd fmla="*/ 0 h 4" name="T3"/>
                  <a:gd fmla="*/ 6 w 8" name="T4"/>
                  <a:gd fmla="*/ 0 h 4" name="T5"/>
                  <a:gd fmla="*/ 4 w 8" name="T6"/>
                  <a:gd fmla="*/ 0 h 4" name="T7"/>
                  <a:gd fmla="*/ 6 w 8" name="T8"/>
                  <a:gd fmla="*/ 2 h 4" name="T9"/>
                  <a:gd fmla="*/ 8 w 8" name="T10"/>
                  <a:gd fmla="*/ 2 h 4" name="T11"/>
                  <a:gd fmla="*/ 8 w 8" name="T12"/>
                  <a:gd fmla="*/ 0 h 4" name="T13"/>
                  <a:gd fmla="*/ 8 w 8" name="T14"/>
                  <a:gd fmla="*/ 0 h 4" name="T15"/>
                  <a:gd fmla="*/ 8 w 8" name="T16"/>
                  <a:gd fmla="*/ 0 h 4" name="T17"/>
                  <a:gd fmla="*/ 8 w 8" name="T18"/>
                  <a:gd fmla="*/ 4 h 4" name="T19"/>
                  <a:gd fmla="*/ 8 w 8" name="T20"/>
                  <a:gd fmla="*/ 4 h 4" name="T21"/>
                  <a:gd fmla="*/ 6 w 8" name="T22"/>
                  <a:gd fmla="*/ 4 h 4" name="T23"/>
                  <a:gd fmla="*/ 8 w 8" name="T24"/>
                  <a:gd fmla="*/ 4 h 4" name="T25"/>
                  <a:gd fmla="*/ 8 w 8" name="T26"/>
                  <a:gd fmla="*/ 4 h 4" name="T27"/>
                  <a:gd fmla="*/ 8 w 8" name="T28"/>
                  <a:gd fmla="*/ 4 h 4" name="T29"/>
                  <a:gd fmla="*/ 4 w 8" name="T30"/>
                  <a:gd fmla="*/ 2 h 4" name="T31"/>
                  <a:gd fmla="*/ 4 w 8" name="T32"/>
                  <a:gd fmla="*/ 2 h 4" name="T33"/>
                  <a:gd fmla="*/ 4 w 8" name="T34"/>
                  <a:gd fmla="*/ 4 h 4" name="T35"/>
                  <a:gd fmla="*/ 0 w 8" name="T36"/>
                  <a:gd fmla="*/ 4 h 4" name="T37"/>
                  <a:gd fmla="*/ 4 w 8" name="T38"/>
                  <a:gd fmla="*/ 4 h 4" name="T39"/>
                  <a:gd fmla="*/ 4 w 8" name="T40"/>
                  <a:gd fmla="*/ 2 h 4" name="T41"/>
                  <a:gd fmla="*/ 4 w 8" name="T42"/>
                  <a:gd fmla="*/ 2 h 4" name="T43"/>
                  <a:gd fmla="*/ 4 w 8" name="T44"/>
                  <a:gd fmla="*/ 2 h 4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4" w="8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3" name="Freeform 1689"/>
              <p:cNvSpPr/>
              <p:nvPr/>
            </p:nvSpPr>
            <p:spPr bwMode="auto">
              <a:xfrm>
                <a:off x="981075" y="3765550"/>
                <a:ext cx="241300" cy="466725"/>
              </a:xfrm>
              <a:custGeom>
                <a:gdLst>
                  <a:gd fmla="*/ 0 w 152" name="T0"/>
                  <a:gd fmla="*/ 168 h 294" name="T1"/>
                  <a:gd fmla="*/ 8 w 152" name="T2"/>
                  <a:gd fmla="*/ 178 h 294" name="T3"/>
                  <a:gd fmla="*/ 20 w 152" name="T4"/>
                  <a:gd fmla="*/ 178 h 294" name="T5"/>
                  <a:gd fmla="*/ 20 w 152" name="T6"/>
                  <a:gd fmla="*/ 184 h 294" name="T7"/>
                  <a:gd fmla="*/ 8 w 152" name="T8"/>
                  <a:gd fmla="*/ 184 h 294" name="T9"/>
                  <a:gd fmla="*/ 18 w 152" name="T10"/>
                  <a:gd fmla="*/ 202 h 294" name="T11"/>
                  <a:gd fmla="*/ 20 w 152" name="T12"/>
                  <a:gd fmla="*/ 210 h 294" name="T13"/>
                  <a:gd fmla="*/ 20 w 152" name="T14"/>
                  <a:gd fmla="*/ 218 h 294" name="T15"/>
                  <a:gd fmla="*/ 20 w 152" name="T16"/>
                  <a:gd fmla="*/ 230 h 294" name="T17"/>
                  <a:gd fmla="*/ 22 w 152" name="T18"/>
                  <a:gd fmla="*/ 240 h 294" name="T19"/>
                  <a:gd fmla="*/ 26 w 152" name="T20"/>
                  <a:gd fmla="*/ 250 h 294" name="T21"/>
                  <a:gd fmla="*/ 8 w 152" name="T22"/>
                  <a:gd fmla="*/ 250 h 294" name="T23"/>
                  <a:gd fmla="*/ 4 w 152" name="T24"/>
                  <a:gd fmla="*/ 260 h 294" name="T25"/>
                  <a:gd fmla="*/ 18 w 152" name="T26"/>
                  <a:gd fmla="*/ 282 h 294" name="T27"/>
                  <a:gd fmla="*/ 14 w 152" name="T28"/>
                  <a:gd fmla="*/ 294 h 294" name="T29"/>
                  <a:gd fmla="*/ 28 w 152" name="T30"/>
                  <a:gd fmla="*/ 294 h 294" name="T31"/>
                  <a:gd fmla="*/ 36 w 152" name="T32"/>
                  <a:gd fmla="*/ 288 h 294" name="T33"/>
                  <a:gd fmla="*/ 56 w 152" name="T34"/>
                  <a:gd fmla="*/ 288 h 294" name="T35"/>
                  <a:gd fmla="*/ 68 w 152" name="T36"/>
                  <a:gd fmla="*/ 282 h 294" name="T37"/>
                  <a:gd fmla="*/ 80 w 152" name="T38"/>
                  <a:gd fmla="*/ 274 h 294" name="T39"/>
                  <a:gd fmla="*/ 74 w 152" name="T40"/>
                  <a:gd fmla="*/ 268 h 294" name="T41"/>
                  <a:gd fmla="*/ 80 w 152" name="T42"/>
                  <a:gd fmla="*/ 264 h 294" name="T43"/>
                  <a:gd fmla="*/ 90 w 152" name="T44"/>
                  <a:gd fmla="*/ 260 h 294" name="T45"/>
                  <a:gd fmla="*/ 98 w 152" name="T46"/>
                  <a:gd fmla="*/ 256 h 294" name="T47"/>
                  <a:gd fmla="*/ 102 w 152" name="T48"/>
                  <a:gd fmla="*/ 254 h 294" name="T49"/>
                  <a:gd fmla="*/ 108 w 152" name="T50"/>
                  <a:gd fmla="*/ 248 h 294" name="T51"/>
                  <a:gd fmla="*/ 118 w 152" name="T52"/>
                  <a:gd fmla="*/ 240 h 294" name="T53"/>
                  <a:gd fmla="*/ 122 w 152" name="T54"/>
                  <a:gd fmla="*/ 232 h 294" name="T55"/>
                  <a:gd fmla="*/ 126 w 152" name="T56"/>
                  <a:gd fmla="*/ 224 h 294" name="T57"/>
                  <a:gd fmla="*/ 122 w 152" name="T58"/>
                  <a:gd fmla="*/ 218 h 294" name="T59"/>
                  <a:gd fmla="*/ 122 w 152" name="T60"/>
                  <a:gd fmla="*/ 212 h 294" name="T61"/>
                  <a:gd fmla="*/ 126 w 152" name="T62"/>
                  <a:gd fmla="*/ 204 h 294" name="T63"/>
                  <a:gd fmla="*/ 126 w 152" name="T64"/>
                  <a:gd fmla="*/ 200 h 294" name="T65"/>
                  <a:gd fmla="*/ 120 w 152" name="T66"/>
                  <a:gd fmla="*/ 196 h 294" name="T67"/>
                  <a:gd fmla="*/ 112 w 152" name="T68"/>
                  <a:gd fmla="*/ 196 h 294" name="T69"/>
                  <a:gd fmla="*/ 112 w 152" name="T70"/>
                  <a:gd fmla="*/ 192 h 294" name="T71"/>
                  <a:gd fmla="*/ 118 w 152" name="T72"/>
                  <a:gd fmla="*/ 186 h 294" name="T73"/>
                  <a:gd fmla="*/ 120 w 152" name="T74"/>
                  <a:gd fmla="*/ 178 h 294" name="T75"/>
                  <a:gd fmla="*/ 126 w 152" name="T76"/>
                  <a:gd fmla="*/ 172 h 294" name="T77"/>
                  <a:gd fmla="*/ 126 w 152" name="T78"/>
                  <a:gd fmla="*/ 164 h 294" name="T79"/>
                  <a:gd fmla="*/ 130 w 152" name="T80"/>
                  <a:gd fmla="*/ 156 h 294" name="T81"/>
                  <a:gd fmla="*/ 130 w 152" name="T82"/>
                  <a:gd fmla="*/ 148 h 294" name="T83"/>
                  <a:gd fmla="*/ 138 w 152" name="T84"/>
                  <a:gd fmla="*/ 140 h 294" name="T85"/>
                  <a:gd fmla="*/ 148 w 152" name="T86"/>
                  <a:gd fmla="*/ 142 h 294" name="T87"/>
                  <a:gd fmla="*/ 152 w 152" name="T88"/>
                  <a:gd fmla="*/ 74 h 294" name="T89"/>
                  <a:gd fmla="*/ 12 w 152" name="T90"/>
                  <a:gd fmla="*/ 10 h 294" name="T91"/>
                  <a:gd fmla="*/ 26 w 152" name="T92"/>
                  <a:gd fmla="*/ 50 h 294" name="T93"/>
                  <a:gd fmla="*/ 26 w 152" name="T94"/>
                  <a:gd fmla="*/ 60 h 294" name="T95"/>
                  <a:gd fmla="*/ 20 w 152" name="T96"/>
                  <a:gd fmla="*/ 76 h 294" name="T97"/>
                  <a:gd fmla="*/ 20 w 152" name="T98"/>
                  <a:gd fmla="*/ 136 h 294" name="T99"/>
                  <a:gd fmla="*/ 0 w 152" name="T100"/>
                  <a:gd fmla="*/ 168 h 294" name="T101"/>
                  <a:gd fmla="*/ 0 w 152" name="T102"/>
                  <a:gd fmla="*/ 168 h 294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294" w="152">
                    <a:moveTo>
                      <a:pt x="0" y="168"/>
                    </a:moveTo>
                    <a:lnTo>
                      <a:pt x="0" y="168"/>
                    </a:lnTo>
                    <a:lnTo>
                      <a:pt x="4" y="174"/>
                    </a:lnTo>
                    <a:lnTo>
                      <a:pt x="8" y="178"/>
                    </a:lnTo>
                    <a:lnTo>
                      <a:pt x="12" y="178"/>
                    </a:lnTo>
                    <a:lnTo>
                      <a:pt x="20" y="178"/>
                    </a:lnTo>
                    <a:lnTo>
                      <a:pt x="22" y="182"/>
                    </a:lnTo>
                    <a:lnTo>
                      <a:pt x="20" y="184"/>
                    </a:lnTo>
                    <a:lnTo>
                      <a:pt x="14" y="184"/>
                    </a:lnTo>
                    <a:lnTo>
                      <a:pt x="8" y="184"/>
                    </a:lnTo>
                    <a:lnTo>
                      <a:pt x="18" y="196"/>
                    </a:lnTo>
                    <a:lnTo>
                      <a:pt x="18" y="202"/>
                    </a:lnTo>
                    <a:lnTo>
                      <a:pt x="20" y="204"/>
                    </a:lnTo>
                    <a:lnTo>
                      <a:pt x="20" y="210"/>
                    </a:lnTo>
                    <a:lnTo>
                      <a:pt x="20" y="212"/>
                    </a:lnTo>
                    <a:lnTo>
                      <a:pt x="20" y="218"/>
                    </a:lnTo>
                    <a:lnTo>
                      <a:pt x="20" y="222"/>
                    </a:lnTo>
                    <a:lnTo>
                      <a:pt x="20" y="230"/>
                    </a:lnTo>
                    <a:lnTo>
                      <a:pt x="22" y="236"/>
                    </a:lnTo>
                    <a:lnTo>
                      <a:pt x="22" y="240"/>
                    </a:lnTo>
                    <a:lnTo>
                      <a:pt x="22" y="242"/>
                    </a:lnTo>
                    <a:lnTo>
                      <a:pt x="26" y="250"/>
                    </a:lnTo>
                    <a:lnTo>
                      <a:pt x="18" y="250"/>
                    </a:lnTo>
                    <a:lnTo>
                      <a:pt x="8" y="250"/>
                    </a:lnTo>
                    <a:lnTo>
                      <a:pt x="4" y="256"/>
                    </a:lnTo>
                    <a:lnTo>
                      <a:pt x="4" y="260"/>
                    </a:lnTo>
                    <a:lnTo>
                      <a:pt x="14" y="274"/>
                    </a:lnTo>
                    <a:lnTo>
                      <a:pt x="18" y="282"/>
                    </a:lnTo>
                    <a:lnTo>
                      <a:pt x="20" y="286"/>
                    </a:lnTo>
                    <a:lnTo>
                      <a:pt x="14" y="294"/>
                    </a:lnTo>
                    <a:lnTo>
                      <a:pt x="20" y="294"/>
                    </a:lnTo>
                    <a:lnTo>
                      <a:pt x="28" y="294"/>
                    </a:lnTo>
                    <a:lnTo>
                      <a:pt x="32" y="288"/>
                    </a:lnTo>
                    <a:lnTo>
                      <a:pt x="36" y="288"/>
                    </a:lnTo>
                    <a:lnTo>
                      <a:pt x="38" y="292"/>
                    </a:lnTo>
                    <a:lnTo>
                      <a:pt x="56" y="288"/>
                    </a:lnTo>
                    <a:lnTo>
                      <a:pt x="64" y="286"/>
                    </a:lnTo>
                    <a:lnTo>
                      <a:pt x="68" y="282"/>
                    </a:lnTo>
                    <a:lnTo>
                      <a:pt x="74" y="276"/>
                    </a:lnTo>
                    <a:lnTo>
                      <a:pt x="80" y="274"/>
                    </a:lnTo>
                    <a:lnTo>
                      <a:pt x="76" y="272"/>
                    </a:lnTo>
                    <a:lnTo>
                      <a:pt x="74" y="268"/>
                    </a:lnTo>
                    <a:lnTo>
                      <a:pt x="76" y="266"/>
                    </a:lnTo>
                    <a:lnTo>
                      <a:pt x="80" y="264"/>
                    </a:lnTo>
                    <a:lnTo>
                      <a:pt x="84" y="260"/>
                    </a:lnTo>
                    <a:lnTo>
                      <a:pt x="90" y="260"/>
                    </a:lnTo>
                    <a:lnTo>
                      <a:pt x="92" y="258"/>
                    </a:lnTo>
                    <a:lnTo>
                      <a:pt x="98" y="256"/>
                    </a:lnTo>
                    <a:lnTo>
                      <a:pt x="102" y="256"/>
                    </a:lnTo>
                    <a:lnTo>
                      <a:pt x="102" y="254"/>
                    </a:lnTo>
                    <a:lnTo>
                      <a:pt x="104" y="250"/>
                    </a:lnTo>
                    <a:lnTo>
                      <a:pt x="108" y="248"/>
                    </a:lnTo>
                    <a:lnTo>
                      <a:pt x="116" y="242"/>
                    </a:lnTo>
                    <a:lnTo>
                      <a:pt x="118" y="240"/>
                    </a:lnTo>
                    <a:lnTo>
                      <a:pt x="120" y="238"/>
                    </a:lnTo>
                    <a:lnTo>
                      <a:pt x="122" y="232"/>
                    </a:lnTo>
                    <a:lnTo>
                      <a:pt x="128" y="230"/>
                    </a:lnTo>
                    <a:lnTo>
                      <a:pt x="126" y="224"/>
                    </a:lnTo>
                    <a:lnTo>
                      <a:pt x="122" y="222"/>
                    </a:lnTo>
                    <a:lnTo>
                      <a:pt x="122" y="218"/>
                    </a:lnTo>
                    <a:lnTo>
                      <a:pt x="122" y="214"/>
                    </a:lnTo>
                    <a:lnTo>
                      <a:pt x="122" y="212"/>
                    </a:lnTo>
                    <a:lnTo>
                      <a:pt x="122" y="210"/>
                    </a:lnTo>
                    <a:lnTo>
                      <a:pt x="126" y="204"/>
                    </a:lnTo>
                    <a:lnTo>
                      <a:pt x="126" y="202"/>
                    </a:lnTo>
                    <a:lnTo>
                      <a:pt x="126" y="200"/>
                    </a:lnTo>
                    <a:lnTo>
                      <a:pt x="122" y="196"/>
                    </a:lnTo>
                    <a:lnTo>
                      <a:pt x="120" y="196"/>
                    </a:lnTo>
                    <a:lnTo>
                      <a:pt x="116" y="196"/>
                    </a:lnTo>
                    <a:lnTo>
                      <a:pt x="112" y="196"/>
                    </a:lnTo>
                    <a:lnTo>
                      <a:pt x="112" y="194"/>
                    </a:lnTo>
                    <a:lnTo>
                      <a:pt x="112" y="192"/>
                    </a:lnTo>
                    <a:lnTo>
                      <a:pt x="116" y="188"/>
                    </a:lnTo>
                    <a:lnTo>
                      <a:pt x="118" y="186"/>
                    </a:lnTo>
                    <a:lnTo>
                      <a:pt x="118" y="182"/>
                    </a:lnTo>
                    <a:lnTo>
                      <a:pt x="120" y="178"/>
                    </a:lnTo>
                    <a:lnTo>
                      <a:pt x="122" y="176"/>
                    </a:lnTo>
                    <a:lnTo>
                      <a:pt x="126" y="172"/>
                    </a:lnTo>
                    <a:lnTo>
                      <a:pt x="126" y="166"/>
                    </a:lnTo>
                    <a:lnTo>
                      <a:pt x="126" y="164"/>
                    </a:lnTo>
                    <a:lnTo>
                      <a:pt x="128" y="160"/>
                    </a:lnTo>
                    <a:lnTo>
                      <a:pt x="130" y="156"/>
                    </a:lnTo>
                    <a:lnTo>
                      <a:pt x="130" y="154"/>
                    </a:lnTo>
                    <a:lnTo>
                      <a:pt x="130" y="148"/>
                    </a:lnTo>
                    <a:lnTo>
                      <a:pt x="136" y="142"/>
                    </a:lnTo>
                    <a:lnTo>
                      <a:pt x="138" y="140"/>
                    </a:lnTo>
                    <a:lnTo>
                      <a:pt x="140" y="142"/>
                    </a:lnTo>
                    <a:lnTo>
                      <a:pt x="148" y="142"/>
                    </a:lnTo>
                    <a:lnTo>
                      <a:pt x="152" y="142"/>
                    </a:lnTo>
                    <a:lnTo>
                      <a:pt x="152" y="74"/>
                    </a:lnTo>
                    <a:lnTo>
                      <a:pt x="28" y="0"/>
                    </a:lnTo>
                    <a:lnTo>
                      <a:pt x="12" y="10"/>
                    </a:lnTo>
                    <a:lnTo>
                      <a:pt x="20" y="46"/>
                    </a:lnTo>
                    <a:lnTo>
                      <a:pt x="26" y="50"/>
                    </a:lnTo>
                    <a:lnTo>
                      <a:pt x="26" y="58"/>
                    </a:lnTo>
                    <a:lnTo>
                      <a:pt x="26" y="60"/>
                    </a:lnTo>
                    <a:lnTo>
                      <a:pt x="22" y="68"/>
                    </a:lnTo>
                    <a:lnTo>
                      <a:pt x="20" y="76"/>
                    </a:lnTo>
                    <a:lnTo>
                      <a:pt x="20" y="110"/>
                    </a:lnTo>
                    <a:lnTo>
                      <a:pt x="20" y="136"/>
                    </a:lnTo>
                    <a:lnTo>
                      <a:pt x="0" y="156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4" name="Freeform 1690"/>
              <p:cNvSpPr/>
              <p:nvPr/>
            </p:nvSpPr>
            <p:spPr bwMode="auto">
              <a:xfrm>
                <a:off x="981075" y="4127500"/>
                <a:ext cx="307975" cy="228600"/>
              </a:xfrm>
              <a:custGeom>
                <a:gdLst>
                  <a:gd fmla="*/ 68 w 194" name="T0"/>
                  <a:gd fmla="*/ 116 h 144" name="T1"/>
                  <a:gd fmla="*/ 76 w 194" name="T2"/>
                  <a:gd fmla="*/ 114 h 144" name="T3"/>
                  <a:gd fmla="*/ 78 w 194" name="T4"/>
                  <a:gd fmla="*/ 104 h 144" name="T5"/>
                  <a:gd fmla="*/ 86 w 194" name="T6"/>
                  <a:gd fmla="*/ 102 h 144" name="T7"/>
                  <a:gd fmla="*/ 98 w 194" name="T8"/>
                  <a:gd fmla="*/ 106 h 144" name="T9"/>
                  <a:gd fmla="*/ 110 w 194" name="T10"/>
                  <a:gd fmla="*/ 112 h 144" name="T11"/>
                  <a:gd fmla="*/ 124 w 194" name="T12"/>
                  <a:gd fmla="*/ 114 h 144" name="T13"/>
                  <a:gd fmla="*/ 132 w 194" name="T14"/>
                  <a:gd fmla="*/ 112 h 144" name="T15"/>
                  <a:gd fmla="*/ 134 w 194" name="T16"/>
                  <a:gd fmla="*/ 106 h 144" name="T17"/>
                  <a:gd fmla="*/ 142 w 194" name="T18"/>
                  <a:gd fmla="*/ 112 h 144" name="T19"/>
                  <a:gd fmla="*/ 152 w 194" name="T20"/>
                  <a:gd fmla="*/ 108 h 144" name="T21"/>
                  <a:gd fmla="*/ 156 w 194" name="T22"/>
                  <a:gd fmla="*/ 104 h 144" name="T23"/>
                  <a:gd fmla="*/ 158 w 194" name="T24"/>
                  <a:gd fmla="*/ 106 h 144" name="T25"/>
                  <a:gd fmla="*/ 162 w 194" name="T26"/>
                  <a:gd fmla="*/ 104 h 144" name="T27"/>
                  <a:gd fmla="*/ 168 w 194" name="T28"/>
                  <a:gd fmla="*/ 98 h 144" name="T29"/>
                  <a:gd fmla="*/ 184 w 194" name="T30"/>
                  <a:gd fmla="*/ 102 h 144" name="T31"/>
                  <a:gd fmla="*/ 194 w 194" name="T32"/>
                  <a:gd fmla="*/ 102 h 144" name="T33"/>
                  <a:gd fmla="*/ 190 w 194" name="T34"/>
                  <a:gd fmla="*/ 96 h 144" name="T35"/>
                  <a:gd fmla="*/ 188 w 194" name="T36"/>
                  <a:gd fmla="*/ 86 h 144" name="T37"/>
                  <a:gd fmla="*/ 178 w 194" name="T38"/>
                  <a:gd fmla="*/ 78 h 144" name="T39"/>
                  <a:gd fmla="*/ 172 w 194" name="T40"/>
                  <a:gd fmla="*/ 72 h 144" name="T41"/>
                  <a:gd fmla="*/ 170 w 194" name="T42"/>
                  <a:gd fmla="*/ 66 h 144" name="T43"/>
                  <a:gd fmla="*/ 162 w 194" name="T44"/>
                  <a:gd fmla="*/ 62 h 144" name="T45"/>
                  <a:gd fmla="*/ 158 w 194" name="T46"/>
                  <a:gd fmla="*/ 58 h 144" name="T47"/>
                  <a:gd fmla="*/ 150 w 194" name="T48"/>
                  <a:gd fmla="*/ 58 h 144" name="T49"/>
                  <a:gd fmla="*/ 148 w 194" name="T50"/>
                  <a:gd fmla="*/ 50 h 144" name="T51"/>
                  <a:gd fmla="*/ 140 w 194" name="T52"/>
                  <a:gd fmla="*/ 42 h 144" name="T53"/>
                  <a:gd fmla="*/ 140 w 194" name="T54"/>
                  <a:gd fmla="*/ 32 h 144" name="T55"/>
                  <a:gd fmla="*/ 132 w 194" name="T56"/>
                  <a:gd fmla="*/ 24 h 144" name="T57"/>
                  <a:gd fmla="*/ 134 w 194" name="T58"/>
                  <a:gd fmla="*/ 12 h 144" name="T59"/>
                  <a:gd fmla="*/ 122 w 194" name="T60"/>
                  <a:gd fmla="*/ 4 h 144" name="T61"/>
                  <a:gd fmla="*/ 116 w 194" name="T62"/>
                  <a:gd fmla="*/ 12 h 144" name="T63"/>
                  <a:gd fmla="*/ 106 w 194" name="T64"/>
                  <a:gd fmla="*/ 18 h 144" name="T65"/>
                  <a:gd fmla="*/ 102 w 194" name="T66"/>
                  <a:gd fmla="*/ 24 h 144" name="T67"/>
                  <a:gd fmla="*/ 96 w 194" name="T68"/>
                  <a:gd fmla="*/ 26 h 144" name="T69"/>
                  <a:gd fmla="*/ 88 w 194" name="T70"/>
                  <a:gd fmla="*/ 32 h 144" name="T71"/>
                  <a:gd fmla="*/ 78 w 194" name="T72"/>
                  <a:gd fmla="*/ 34 h 144" name="T73"/>
                  <a:gd fmla="*/ 74 w 194" name="T74"/>
                  <a:gd fmla="*/ 40 h 144" name="T75"/>
                  <a:gd fmla="*/ 78 w 194" name="T76"/>
                  <a:gd fmla="*/ 44 h 144" name="T77"/>
                  <a:gd fmla="*/ 68 w 194" name="T78"/>
                  <a:gd fmla="*/ 52 h 144" name="T79"/>
                  <a:gd fmla="*/ 56 w 194" name="T80"/>
                  <a:gd fmla="*/ 60 h 144" name="T81"/>
                  <a:gd fmla="*/ 36 w 194" name="T82"/>
                  <a:gd fmla="*/ 60 h 144" name="T83"/>
                  <a:gd fmla="*/ 28 w 194" name="T84"/>
                  <a:gd fmla="*/ 66 h 144" name="T85"/>
                  <a:gd fmla="*/ 14 w 194" name="T86"/>
                  <a:gd fmla="*/ 66 h 144" name="T87"/>
                  <a:gd fmla="*/ 10 w 194" name="T88"/>
                  <a:gd fmla="*/ 80 h 144" name="T89"/>
                  <a:gd fmla="*/ 2 w 194" name="T90"/>
                  <a:gd fmla="*/ 88 h 144" name="T91"/>
                  <a:gd fmla="*/ 2 w 194" name="T92"/>
                  <a:gd fmla="*/ 90 h 144" name="T93"/>
                  <a:gd fmla="*/ 8 w 194" name="T94"/>
                  <a:gd fmla="*/ 98 h 144" name="T95"/>
                  <a:gd fmla="*/ 18 w 194" name="T96"/>
                  <a:gd fmla="*/ 120 h 144" name="T97"/>
                  <a:gd fmla="*/ 24 w 194" name="T98"/>
                  <a:gd fmla="*/ 130 h 144" name="T99"/>
                  <a:gd fmla="*/ 36 w 194" name="T100"/>
                  <a:gd fmla="*/ 142 h 144" name="T101"/>
                  <a:gd fmla="*/ 40 w 194" name="T102"/>
                  <a:gd fmla="*/ 144 h 144" name="T103"/>
                  <a:gd fmla="*/ 46 w 194" name="T104"/>
                  <a:gd fmla="*/ 140 h 144" name="T105"/>
                  <a:gd fmla="*/ 50 w 194" name="T106"/>
                  <a:gd fmla="*/ 134 h 144" name="T107"/>
                  <a:gd fmla="*/ 58 w 194" name="T108"/>
                  <a:gd fmla="*/ 134 h 144" name="T109"/>
                  <a:gd fmla="*/ 68 w 194" name="T110"/>
                  <a:gd fmla="*/ 132 h 144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144" w="194">
                    <a:moveTo>
                      <a:pt x="68" y="132"/>
                    </a:moveTo>
                    <a:lnTo>
                      <a:pt x="68" y="116"/>
                    </a:lnTo>
                    <a:lnTo>
                      <a:pt x="74" y="116"/>
                    </a:lnTo>
                    <a:lnTo>
                      <a:pt x="76" y="114"/>
                    </a:lnTo>
                    <a:lnTo>
                      <a:pt x="76" y="112"/>
                    </a:lnTo>
                    <a:lnTo>
                      <a:pt x="78" y="104"/>
                    </a:lnTo>
                    <a:lnTo>
                      <a:pt x="82" y="102"/>
                    </a:lnTo>
                    <a:lnTo>
                      <a:pt x="86" y="102"/>
                    </a:lnTo>
                    <a:lnTo>
                      <a:pt x="94" y="104"/>
                    </a:lnTo>
                    <a:lnTo>
                      <a:pt x="98" y="106"/>
                    </a:lnTo>
                    <a:lnTo>
                      <a:pt x="102" y="112"/>
                    </a:lnTo>
                    <a:lnTo>
                      <a:pt x="110" y="112"/>
                    </a:lnTo>
                    <a:lnTo>
                      <a:pt x="114" y="112"/>
                    </a:lnTo>
                    <a:lnTo>
                      <a:pt x="124" y="114"/>
                    </a:lnTo>
                    <a:lnTo>
                      <a:pt x="132" y="116"/>
                    </a:lnTo>
                    <a:lnTo>
                      <a:pt x="132" y="112"/>
                    </a:lnTo>
                    <a:lnTo>
                      <a:pt x="134" y="108"/>
                    </a:lnTo>
                    <a:lnTo>
                      <a:pt x="134" y="106"/>
                    </a:lnTo>
                    <a:lnTo>
                      <a:pt x="140" y="108"/>
                    </a:lnTo>
                    <a:lnTo>
                      <a:pt x="142" y="112"/>
                    </a:lnTo>
                    <a:lnTo>
                      <a:pt x="144" y="112"/>
                    </a:lnTo>
                    <a:lnTo>
                      <a:pt x="152" y="108"/>
                    </a:lnTo>
                    <a:lnTo>
                      <a:pt x="152" y="106"/>
                    </a:lnTo>
                    <a:lnTo>
                      <a:pt x="156" y="104"/>
                    </a:lnTo>
                    <a:lnTo>
                      <a:pt x="158" y="104"/>
                    </a:lnTo>
                    <a:lnTo>
                      <a:pt x="158" y="106"/>
                    </a:lnTo>
                    <a:lnTo>
                      <a:pt x="160" y="106"/>
                    </a:lnTo>
                    <a:lnTo>
                      <a:pt x="162" y="104"/>
                    </a:lnTo>
                    <a:lnTo>
                      <a:pt x="166" y="102"/>
                    </a:lnTo>
                    <a:lnTo>
                      <a:pt x="168" y="98"/>
                    </a:lnTo>
                    <a:lnTo>
                      <a:pt x="180" y="98"/>
                    </a:lnTo>
                    <a:lnTo>
                      <a:pt x="184" y="102"/>
                    </a:lnTo>
                    <a:lnTo>
                      <a:pt x="186" y="102"/>
                    </a:lnTo>
                    <a:lnTo>
                      <a:pt x="194" y="102"/>
                    </a:lnTo>
                    <a:lnTo>
                      <a:pt x="194" y="98"/>
                    </a:lnTo>
                    <a:lnTo>
                      <a:pt x="190" y="96"/>
                    </a:lnTo>
                    <a:lnTo>
                      <a:pt x="188" y="90"/>
                    </a:lnTo>
                    <a:lnTo>
                      <a:pt x="188" y="86"/>
                    </a:lnTo>
                    <a:lnTo>
                      <a:pt x="186" y="80"/>
                    </a:lnTo>
                    <a:lnTo>
                      <a:pt x="178" y="78"/>
                    </a:lnTo>
                    <a:lnTo>
                      <a:pt x="176" y="76"/>
                    </a:lnTo>
                    <a:lnTo>
                      <a:pt x="172" y="72"/>
                    </a:lnTo>
                    <a:lnTo>
                      <a:pt x="172" y="68"/>
                    </a:lnTo>
                    <a:lnTo>
                      <a:pt x="170" y="66"/>
                    </a:lnTo>
                    <a:lnTo>
                      <a:pt x="166" y="66"/>
                    </a:lnTo>
                    <a:lnTo>
                      <a:pt x="162" y="62"/>
                    </a:lnTo>
                    <a:lnTo>
                      <a:pt x="160" y="60"/>
                    </a:lnTo>
                    <a:lnTo>
                      <a:pt x="158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54"/>
                    </a:lnTo>
                    <a:lnTo>
                      <a:pt x="148" y="50"/>
                    </a:lnTo>
                    <a:lnTo>
                      <a:pt x="142" y="44"/>
                    </a:lnTo>
                    <a:lnTo>
                      <a:pt x="140" y="42"/>
                    </a:lnTo>
                    <a:lnTo>
                      <a:pt x="140" y="36"/>
                    </a:lnTo>
                    <a:lnTo>
                      <a:pt x="140" y="32"/>
                    </a:lnTo>
                    <a:lnTo>
                      <a:pt x="138" y="26"/>
                    </a:lnTo>
                    <a:lnTo>
                      <a:pt x="132" y="24"/>
                    </a:lnTo>
                    <a:lnTo>
                      <a:pt x="134" y="22"/>
                    </a:lnTo>
                    <a:lnTo>
                      <a:pt x="134" y="12"/>
                    </a:lnTo>
                    <a:lnTo>
                      <a:pt x="126" y="0"/>
                    </a:lnTo>
                    <a:lnTo>
                      <a:pt x="122" y="4"/>
                    </a:lnTo>
                    <a:lnTo>
                      <a:pt x="120" y="8"/>
                    </a:lnTo>
                    <a:lnTo>
                      <a:pt x="116" y="12"/>
                    </a:lnTo>
                    <a:lnTo>
                      <a:pt x="114" y="14"/>
                    </a:lnTo>
                    <a:lnTo>
                      <a:pt x="106" y="18"/>
                    </a:lnTo>
                    <a:lnTo>
                      <a:pt x="104" y="22"/>
                    </a:lnTo>
                    <a:lnTo>
                      <a:pt x="102" y="24"/>
                    </a:lnTo>
                    <a:lnTo>
                      <a:pt x="102" y="26"/>
                    </a:lnTo>
                    <a:lnTo>
                      <a:pt x="96" y="26"/>
                    </a:lnTo>
                    <a:lnTo>
                      <a:pt x="92" y="30"/>
                    </a:lnTo>
                    <a:lnTo>
                      <a:pt x="88" y="32"/>
                    </a:lnTo>
                    <a:lnTo>
                      <a:pt x="84" y="32"/>
                    </a:lnTo>
                    <a:lnTo>
                      <a:pt x="78" y="34"/>
                    </a:lnTo>
                    <a:lnTo>
                      <a:pt x="76" y="36"/>
                    </a:lnTo>
                    <a:lnTo>
                      <a:pt x="74" y="40"/>
                    </a:lnTo>
                    <a:lnTo>
                      <a:pt x="76" y="42"/>
                    </a:lnTo>
                    <a:lnTo>
                      <a:pt x="78" y="44"/>
                    </a:lnTo>
                    <a:lnTo>
                      <a:pt x="74" y="48"/>
                    </a:lnTo>
                    <a:lnTo>
                      <a:pt x="68" y="52"/>
                    </a:lnTo>
                    <a:lnTo>
                      <a:pt x="64" y="58"/>
                    </a:lnTo>
                    <a:lnTo>
                      <a:pt x="56" y="60"/>
                    </a:lnTo>
                    <a:lnTo>
                      <a:pt x="38" y="62"/>
                    </a:lnTo>
                    <a:lnTo>
                      <a:pt x="36" y="60"/>
                    </a:lnTo>
                    <a:lnTo>
                      <a:pt x="32" y="60"/>
                    </a:lnTo>
                    <a:lnTo>
                      <a:pt x="28" y="66"/>
                    </a:lnTo>
                    <a:lnTo>
                      <a:pt x="20" y="66"/>
                    </a:lnTo>
                    <a:lnTo>
                      <a:pt x="14" y="66"/>
                    </a:lnTo>
                    <a:lnTo>
                      <a:pt x="12" y="76"/>
                    </a:lnTo>
                    <a:lnTo>
                      <a:pt x="10" y="80"/>
                    </a:lnTo>
                    <a:lnTo>
                      <a:pt x="4" y="86"/>
                    </a:lnTo>
                    <a:lnTo>
                      <a:pt x="2" y="88"/>
                    </a:lnTo>
                    <a:lnTo>
                      <a:pt x="0" y="90"/>
                    </a:lnTo>
                    <a:lnTo>
                      <a:pt x="2" y="90"/>
                    </a:lnTo>
                    <a:lnTo>
                      <a:pt x="4" y="94"/>
                    </a:lnTo>
                    <a:lnTo>
                      <a:pt x="8" y="98"/>
                    </a:lnTo>
                    <a:lnTo>
                      <a:pt x="14" y="114"/>
                    </a:lnTo>
                    <a:lnTo>
                      <a:pt x="18" y="120"/>
                    </a:lnTo>
                    <a:lnTo>
                      <a:pt x="20" y="124"/>
                    </a:lnTo>
                    <a:lnTo>
                      <a:pt x="24" y="130"/>
                    </a:lnTo>
                    <a:lnTo>
                      <a:pt x="30" y="134"/>
                    </a:lnTo>
                    <a:lnTo>
                      <a:pt x="36" y="142"/>
                    </a:lnTo>
                    <a:lnTo>
                      <a:pt x="38" y="144"/>
                    </a:lnTo>
                    <a:lnTo>
                      <a:pt x="40" y="144"/>
                    </a:lnTo>
                    <a:lnTo>
                      <a:pt x="42" y="142"/>
                    </a:lnTo>
                    <a:lnTo>
                      <a:pt x="46" y="140"/>
                    </a:lnTo>
                    <a:lnTo>
                      <a:pt x="46" y="138"/>
                    </a:lnTo>
                    <a:lnTo>
                      <a:pt x="50" y="134"/>
                    </a:lnTo>
                    <a:lnTo>
                      <a:pt x="52" y="134"/>
                    </a:lnTo>
                    <a:lnTo>
                      <a:pt x="58" y="134"/>
                    </a:lnTo>
                    <a:lnTo>
                      <a:pt x="68" y="132"/>
                    </a:lnTo>
                    <a:lnTo>
                      <a:pt x="68" y="132"/>
                    </a:lnTo>
                    <a:lnTo>
                      <a:pt x="68" y="13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5" name="Freeform 1691"/>
              <p:cNvSpPr/>
              <p:nvPr/>
            </p:nvSpPr>
            <p:spPr bwMode="auto">
              <a:xfrm>
                <a:off x="854075" y="4060825"/>
                <a:ext cx="184150" cy="323850"/>
              </a:xfrm>
              <a:custGeom>
                <a:gdLst>
                  <a:gd fmla="*/ 2 w 116" name="T0"/>
                  <a:gd fmla="*/ 168 h 204" name="T1"/>
                  <a:gd fmla="*/ 8 w 116" name="T2"/>
                  <a:gd fmla="*/ 162 h 204" name="T3"/>
                  <a:gd fmla="*/ 8 w 116" name="T4"/>
                  <a:gd fmla="*/ 172 h 204" name="T5"/>
                  <a:gd fmla="*/ 12 w 116" name="T6"/>
                  <a:gd fmla="*/ 174 h 204" name="T7"/>
                  <a:gd fmla="*/ 20 w 116" name="T8"/>
                  <a:gd fmla="*/ 188 h 204" name="T9"/>
                  <a:gd fmla="*/ 46 w 116" name="T10"/>
                  <a:gd fmla="*/ 198 h 204" name="T11"/>
                  <a:gd fmla="*/ 56 w 116" name="T12"/>
                  <a:gd fmla="*/ 198 h 204" name="T13"/>
                  <a:gd fmla="*/ 64 w 116" name="T14"/>
                  <a:gd fmla="*/ 196 h 204" name="T15"/>
                  <a:gd fmla="*/ 74 w 116" name="T16"/>
                  <a:gd fmla="*/ 196 h 204" name="T17"/>
                  <a:gd fmla="*/ 92 w 116" name="T18"/>
                  <a:gd fmla="*/ 196 h 204" name="T19"/>
                  <a:gd fmla="*/ 96 w 116" name="T20"/>
                  <a:gd fmla="*/ 200 h 204" name="T21"/>
                  <a:gd fmla="*/ 110 w 116" name="T22"/>
                  <a:gd fmla="*/ 200 h 204" name="T23"/>
                  <a:gd fmla="*/ 114 w 116" name="T24"/>
                  <a:gd fmla="*/ 196 h 204" name="T25"/>
                  <a:gd fmla="*/ 116 w 116" name="T26"/>
                  <a:gd fmla="*/ 188 h 204" name="T27"/>
                  <a:gd fmla="*/ 110 w 116" name="T28"/>
                  <a:gd fmla="*/ 178 h 204" name="T29"/>
                  <a:gd fmla="*/ 100 w 116" name="T30"/>
                  <a:gd fmla="*/ 168 h 204" name="T31"/>
                  <a:gd fmla="*/ 94 w 116" name="T32"/>
                  <a:gd fmla="*/ 156 h 204" name="T33"/>
                  <a:gd fmla="*/ 84 w 116" name="T34"/>
                  <a:gd fmla="*/ 136 h 204" name="T35"/>
                  <a:gd fmla="*/ 78 w 116" name="T36"/>
                  <a:gd fmla="*/ 134 h 204" name="T37"/>
                  <a:gd fmla="*/ 84 w 116" name="T38"/>
                  <a:gd fmla="*/ 128 h 204" name="T39"/>
                  <a:gd fmla="*/ 92 w 116" name="T40"/>
                  <a:gd fmla="*/ 118 h 204" name="T41"/>
                  <a:gd fmla="*/ 100 w 116" name="T42"/>
                  <a:gd fmla="*/ 100 h 204" name="T43"/>
                  <a:gd fmla="*/ 94 w 116" name="T44"/>
                  <a:gd fmla="*/ 88 h 204" name="T45"/>
                  <a:gd fmla="*/ 84 w 116" name="T46"/>
                  <a:gd fmla="*/ 70 h 204" name="T47"/>
                  <a:gd fmla="*/ 96 w 116" name="T48"/>
                  <a:gd fmla="*/ 64 h 204" name="T49"/>
                  <a:gd fmla="*/ 102 w 116" name="T50"/>
                  <a:gd fmla="*/ 56 h 204" name="T51"/>
                  <a:gd fmla="*/ 102 w 116" name="T52"/>
                  <a:gd fmla="*/ 50 h 204" name="T53"/>
                  <a:gd fmla="*/ 100 w 116" name="T54"/>
                  <a:gd fmla="*/ 36 h 204" name="T55"/>
                  <a:gd fmla="*/ 100 w 116" name="T56"/>
                  <a:gd fmla="*/ 26 h 204" name="T57"/>
                  <a:gd fmla="*/ 100 w 116" name="T58"/>
                  <a:gd fmla="*/ 18 h 204" name="T59"/>
                  <a:gd fmla="*/ 96 w 116" name="T60"/>
                  <a:gd fmla="*/ 10 h 204" name="T61"/>
                  <a:gd fmla="*/ 86 w 116" name="T62"/>
                  <a:gd fmla="*/ 16 h 204" name="T63"/>
                  <a:gd fmla="*/ 88 w 116" name="T64"/>
                  <a:gd fmla="*/ 18 h 204" name="T65"/>
                  <a:gd fmla="*/ 86 w 116" name="T66"/>
                  <a:gd fmla="*/ 32 h 204" name="T67"/>
                  <a:gd fmla="*/ 82 w 116" name="T68"/>
                  <a:gd fmla="*/ 34 h 204" name="T69"/>
                  <a:gd fmla="*/ 78 w 116" name="T70"/>
                  <a:gd fmla="*/ 40 h 204" name="T71"/>
                  <a:gd fmla="*/ 74 w 116" name="T72"/>
                  <a:gd fmla="*/ 46 h 204" name="T73"/>
                  <a:gd fmla="*/ 72 w 116" name="T74"/>
                  <a:gd fmla="*/ 56 h 204" name="T75"/>
                  <a:gd fmla="*/ 68 w 116" name="T76"/>
                  <a:gd fmla="*/ 62 h 204" name="T77"/>
                  <a:gd fmla="*/ 68 w 116" name="T78"/>
                  <a:gd fmla="*/ 68 h 204" name="T79"/>
                  <a:gd fmla="*/ 56 w 116" name="T80"/>
                  <a:gd fmla="*/ 78 h 204" name="T81"/>
                  <a:gd fmla="*/ 54 w 116" name="T82"/>
                  <a:gd fmla="*/ 82 h 204" name="T83"/>
                  <a:gd fmla="*/ 50 w 116" name="T84"/>
                  <a:gd fmla="*/ 92 h 204" name="T85"/>
                  <a:gd fmla="*/ 46 w 116" name="T86"/>
                  <a:gd fmla="*/ 100 h 204" name="T87"/>
                  <a:gd fmla="*/ 40 w 116" name="T88"/>
                  <a:gd fmla="*/ 108 h 204" name="T89"/>
                  <a:gd fmla="*/ 38 w 116" name="T90"/>
                  <a:gd fmla="*/ 122 h 204" name="T91"/>
                  <a:gd fmla="*/ 36 w 116" name="T92"/>
                  <a:gd fmla="*/ 124 h 204" name="T93"/>
                  <a:gd fmla="*/ 30 w 116" name="T94"/>
                  <a:gd fmla="*/ 134 h 204" name="T95"/>
                  <a:gd fmla="*/ 28 w 116" name="T96"/>
                  <a:gd fmla="*/ 128 h 204" name="T97"/>
                  <a:gd fmla="*/ 26 w 116" name="T98"/>
                  <a:gd fmla="*/ 124 h 204" name="T99"/>
                  <a:gd fmla="*/ 18 w 116" name="T100"/>
                  <a:gd fmla="*/ 122 h 204" name="T101"/>
                  <a:gd fmla="*/ 10 w 116" name="T102"/>
                  <a:gd fmla="*/ 126 h 204" name="T103"/>
                  <a:gd fmla="*/ 4 w 116" name="T104"/>
                  <a:gd fmla="*/ 128 h 204" name="T105"/>
                  <a:gd fmla="*/ 0 w 116" name="T106"/>
                  <a:gd fmla="*/ 140 h 204" name="T107"/>
                  <a:gd fmla="*/ 0 w 116" name="T108"/>
                  <a:gd fmla="*/ 144 h 204" name="T109"/>
                  <a:gd fmla="*/ 2 w 116" name="T110"/>
                  <a:gd fmla="*/ 146 h 204" name="T111"/>
                  <a:gd fmla="*/ 0 w 116" name="T112"/>
                  <a:gd fmla="*/ 164 h 204" name="T113"/>
                  <a:gd fmla="*/ 2 w 116" name="T114"/>
                  <a:gd fmla="*/ 168 h 204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204" w="115">
                    <a:moveTo>
                      <a:pt x="2" y="168"/>
                    </a:moveTo>
                    <a:lnTo>
                      <a:pt x="2" y="168"/>
                    </a:lnTo>
                    <a:lnTo>
                      <a:pt x="2" y="162"/>
                    </a:lnTo>
                    <a:lnTo>
                      <a:pt x="8" y="162"/>
                    </a:lnTo>
                    <a:lnTo>
                      <a:pt x="4" y="170"/>
                    </a:lnTo>
                    <a:lnTo>
                      <a:pt x="8" y="172"/>
                    </a:lnTo>
                    <a:lnTo>
                      <a:pt x="12" y="172"/>
                    </a:lnTo>
                    <a:lnTo>
                      <a:pt x="12" y="174"/>
                    </a:lnTo>
                    <a:lnTo>
                      <a:pt x="16" y="182"/>
                    </a:lnTo>
                    <a:lnTo>
                      <a:pt x="20" y="188"/>
                    </a:lnTo>
                    <a:lnTo>
                      <a:pt x="18" y="200"/>
                    </a:lnTo>
                    <a:lnTo>
                      <a:pt x="46" y="198"/>
                    </a:lnTo>
                    <a:lnTo>
                      <a:pt x="50" y="198"/>
                    </a:lnTo>
                    <a:lnTo>
                      <a:pt x="56" y="198"/>
                    </a:lnTo>
                    <a:lnTo>
                      <a:pt x="58" y="198"/>
                    </a:lnTo>
                    <a:lnTo>
                      <a:pt x="64" y="196"/>
                    </a:lnTo>
                    <a:lnTo>
                      <a:pt x="72" y="196"/>
                    </a:lnTo>
                    <a:lnTo>
                      <a:pt x="74" y="196"/>
                    </a:lnTo>
                    <a:lnTo>
                      <a:pt x="84" y="196"/>
                    </a:lnTo>
                    <a:lnTo>
                      <a:pt x="92" y="196"/>
                    </a:lnTo>
                    <a:lnTo>
                      <a:pt x="94" y="198"/>
                    </a:lnTo>
                    <a:lnTo>
                      <a:pt x="96" y="200"/>
                    </a:lnTo>
                    <a:lnTo>
                      <a:pt x="100" y="200"/>
                    </a:lnTo>
                    <a:lnTo>
                      <a:pt x="110" y="200"/>
                    </a:lnTo>
                    <a:lnTo>
                      <a:pt x="116" y="204"/>
                    </a:lnTo>
                    <a:lnTo>
                      <a:pt x="114" y="196"/>
                    </a:lnTo>
                    <a:lnTo>
                      <a:pt x="116" y="190"/>
                    </a:lnTo>
                    <a:lnTo>
                      <a:pt x="116" y="188"/>
                    </a:lnTo>
                    <a:lnTo>
                      <a:pt x="114" y="186"/>
                    </a:lnTo>
                    <a:lnTo>
                      <a:pt x="110" y="178"/>
                    </a:lnTo>
                    <a:lnTo>
                      <a:pt x="104" y="172"/>
                    </a:lnTo>
                    <a:lnTo>
                      <a:pt x="100" y="168"/>
                    </a:lnTo>
                    <a:lnTo>
                      <a:pt x="96" y="162"/>
                    </a:lnTo>
                    <a:lnTo>
                      <a:pt x="94" y="156"/>
                    </a:lnTo>
                    <a:lnTo>
                      <a:pt x="86" y="142"/>
                    </a:lnTo>
                    <a:lnTo>
                      <a:pt x="84" y="136"/>
                    </a:lnTo>
                    <a:lnTo>
                      <a:pt x="82" y="134"/>
                    </a:lnTo>
                    <a:lnTo>
                      <a:pt x="78" y="134"/>
                    </a:lnTo>
                    <a:lnTo>
                      <a:pt x="82" y="132"/>
                    </a:lnTo>
                    <a:lnTo>
                      <a:pt x="84" y="128"/>
                    </a:lnTo>
                    <a:lnTo>
                      <a:pt x="88" y="124"/>
                    </a:lnTo>
                    <a:lnTo>
                      <a:pt x="92" y="118"/>
                    </a:lnTo>
                    <a:lnTo>
                      <a:pt x="94" y="108"/>
                    </a:lnTo>
                    <a:lnTo>
                      <a:pt x="100" y="100"/>
                    </a:lnTo>
                    <a:lnTo>
                      <a:pt x="96" y="96"/>
                    </a:lnTo>
                    <a:lnTo>
                      <a:pt x="94" y="88"/>
                    </a:lnTo>
                    <a:lnTo>
                      <a:pt x="84" y="74"/>
                    </a:lnTo>
                    <a:lnTo>
                      <a:pt x="84" y="70"/>
                    </a:lnTo>
                    <a:lnTo>
                      <a:pt x="86" y="64"/>
                    </a:lnTo>
                    <a:lnTo>
                      <a:pt x="96" y="64"/>
                    </a:lnTo>
                    <a:lnTo>
                      <a:pt x="104" y="64"/>
                    </a:lnTo>
                    <a:lnTo>
                      <a:pt x="102" y="56"/>
                    </a:lnTo>
                    <a:lnTo>
                      <a:pt x="102" y="54"/>
                    </a:lnTo>
                    <a:lnTo>
                      <a:pt x="102" y="50"/>
                    </a:lnTo>
                    <a:lnTo>
                      <a:pt x="100" y="44"/>
                    </a:lnTo>
                    <a:lnTo>
                      <a:pt x="100" y="36"/>
                    </a:lnTo>
                    <a:lnTo>
                      <a:pt x="100" y="32"/>
                    </a:lnTo>
                    <a:lnTo>
                      <a:pt x="100" y="26"/>
                    </a:lnTo>
                    <a:lnTo>
                      <a:pt x="100" y="24"/>
                    </a:lnTo>
                    <a:lnTo>
                      <a:pt x="100" y="18"/>
                    </a:lnTo>
                    <a:lnTo>
                      <a:pt x="96" y="16"/>
                    </a:lnTo>
                    <a:lnTo>
                      <a:pt x="96" y="10"/>
                    </a:lnTo>
                    <a:lnTo>
                      <a:pt x="86" y="0"/>
                    </a:lnTo>
                    <a:lnTo>
                      <a:pt x="86" y="16"/>
                    </a:lnTo>
                    <a:lnTo>
                      <a:pt x="88" y="16"/>
                    </a:lnTo>
                    <a:lnTo>
                      <a:pt x="88" y="18"/>
                    </a:lnTo>
                    <a:lnTo>
                      <a:pt x="88" y="26"/>
                    </a:lnTo>
                    <a:lnTo>
                      <a:pt x="86" y="32"/>
                    </a:lnTo>
                    <a:lnTo>
                      <a:pt x="84" y="32"/>
                    </a:lnTo>
                    <a:lnTo>
                      <a:pt x="82" y="34"/>
                    </a:lnTo>
                    <a:lnTo>
                      <a:pt x="82" y="36"/>
                    </a:lnTo>
                    <a:lnTo>
                      <a:pt x="78" y="40"/>
                    </a:lnTo>
                    <a:lnTo>
                      <a:pt x="74" y="44"/>
                    </a:lnTo>
                    <a:lnTo>
                      <a:pt x="74" y="46"/>
                    </a:lnTo>
                    <a:lnTo>
                      <a:pt x="74" y="52"/>
                    </a:lnTo>
                    <a:lnTo>
                      <a:pt x="72" y="56"/>
                    </a:lnTo>
                    <a:lnTo>
                      <a:pt x="68" y="56"/>
                    </a:lnTo>
                    <a:lnTo>
                      <a:pt x="68" y="62"/>
                    </a:lnTo>
                    <a:lnTo>
                      <a:pt x="68" y="64"/>
                    </a:lnTo>
                    <a:lnTo>
                      <a:pt x="68" y="68"/>
                    </a:lnTo>
                    <a:lnTo>
                      <a:pt x="68" y="72"/>
                    </a:lnTo>
                    <a:lnTo>
                      <a:pt x="56" y="78"/>
                    </a:lnTo>
                    <a:lnTo>
                      <a:pt x="54" y="80"/>
                    </a:lnTo>
                    <a:lnTo>
                      <a:pt x="54" y="82"/>
                    </a:lnTo>
                    <a:lnTo>
                      <a:pt x="50" y="88"/>
                    </a:lnTo>
                    <a:lnTo>
                      <a:pt x="50" y="92"/>
                    </a:lnTo>
                    <a:lnTo>
                      <a:pt x="48" y="96"/>
                    </a:lnTo>
                    <a:lnTo>
                      <a:pt x="46" y="100"/>
                    </a:lnTo>
                    <a:lnTo>
                      <a:pt x="44" y="104"/>
                    </a:lnTo>
                    <a:lnTo>
                      <a:pt x="40" y="108"/>
                    </a:lnTo>
                    <a:lnTo>
                      <a:pt x="36" y="116"/>
                    </a:lnTo>
                    <a:lnTo>
                      <a:pt x="38" y="122"/>
                    </a:lnTo>
                    <a:lnTo>
                      <a:pt x="38" y="124"/>
                    </a:lnTo>
                    <a:lnTo>
                      <a:pt x="36" y="124"/>
                    </a:lnTo>
                    <a:lnTo>
                      <a:pt x="32" y="132"/>
                    </a:lnTo>
                    <a:lnTo>
                      <a:pt x="30" y="134"/>
                    </a:lnTo>
                    <a:lnTo>
                      <a:pt x="26" y="134"/>
                    </a:lnTo>
                    <a:lnTo>
                      <a:pt x="28" y="128"/>
                    </a:lnTo>
                    <a:lnTo>
                      <a:pt x="28" y="126"/>
                    </a:lnTo>
                    <a:lnTo>
                      <a:pt x="26" y="124"/>
                    </a:lnTo>
                    <a:lnTo>
                      <a:pt x="20" y="122"/>
                    </a:lnTo>
                    <a:lnTo>
                      <a:pt x="18" y="122"/>
                    </a:lnTo>
                    <a:lnTo>
                      <a:pt x="16" y="124"/>
                    </a:lnTo>
                    <a:lnTo>
                      <a:pt x="10" y="126"/>
                    </a:lnTo>
                    <a:lnTo>
                      <a:pt x="4" y="126"/>
                    </a:lnTo>
                    <a:lnTo>
                      <a:pt x="4" y="128"/>
                    </a:lnTo>
                    <a:lnTo>
                      <a:pt x="2" y="136"/>
                    </a:lnTo>
                    <a:lnTo>
                      <a:pt x="0" y="140"/>
                    </a:lnTo>
                    <a:lnTo>
                      <a:pt x="0" y="142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2" y="146"/>
                    </a:lnTo>
                    <a:lnTo>
                      <a:pt x="0" y="154"/>
                    </a:lnTo>
                    <a:lnTo>
                      <a:pt x="0" y="164"/>
                    </a:lnTo>
                    <a:lnTo>
                      <a:pt x="2" y="168"/>
                    </a:lnTo>
                    <a:lnTo>
                      <a:pt x="2" y="168"/>
                    </a:lnTo>
                    <a:lnTo>
                      <a:pt x="2" y="16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6" name="Freeform 1692"/>
              <p:cNvSpPr/>
              <p:nvPr/>
            </p:nvSpPr>
            <p:spPr bwMode="auto">
              <a:xfrm>
                <a:off x="3019425" y="4022725"/>
                <a:ext cx="123825" cy="136525"/>
              </a:xfrm>
              <a:custGeom>
                <a:gdLst>
                  <a:gd fmla="*/ 6 w 78" name="T0"/>
                  <a:gd fmla="*/ 60 h 86" name="T1"/>
                  <a:gd fmla="*/ 6 w 78" name="T2"/>
                  <a:gd fmla="*/ 60 h 86" name="T3"/>
                  <a:gd fmla="*/ 16 w 78" name="T4"/>
                  <a:gd fmla="*/ 78 h 86" name="T5"/>
                  <a:gd fmla="*/ 18 w 78" name="T6"/>
                  <a:gd fmla="*/ 74 h 86" name="T7"/>
                  <a:gd fmla="*/ 20 w 78" name="T8"/>
                  <a:gd fmla="*/ 74 h 86" name="T9"/>
                  <a:gd fmla="*/ 24 w 78" name="T10"/>
                  <a:gd fmla="*/ 74 h 86" name="T11"/>
                  <a:gd fmla="*/ 20 w 78" name="T12"/>
                  <a:gd fmla="*/ 82 h 86" name="T13"/>
                  <a:gd fmla="*/ 28 w 78" name="T14"/>
                  <a:gd fmla="*/ 86 h 86" name="T15"/>
                  <a:gd fmla="*/ 30 w 78" name="T16"/>
                  <a:gd fmla="*/ 80 h 86" name="T17"/>
                  <a:gd fmla="*/ 36 w 78" name="T18"/>
                  <a:gd fmla="*/ 78 h 86" name="T19"/>
                  <a:gd fmla="*/ 40 w 78" name="T20"/>
                  <a:gd fmla="*/ 74 h 86" name="T21"/>
                  <a:gd fmla="*/ 46 w 78" name="T22"/>
                  <a:gd fmla="*/ 72 h 86" name="T23"/>
                  <a:gd fmla="*/ 56 w 78" name="T24"/>
                  <a:gd fmla="*/ 74 h 86" name="T25"/>
                  <a:gd fmla="*/ 58 w 78" name="T26"/>
                  <a:gd fmla="*/ 70 h 86" name="T27"/>
                  <a:gd fmla="*/ 64 w 78" name="T28"/>
                  <a:gd fmla="*/ 64 h 86" name="T29"/>
                  <a:gd fmla="*/ 74 w 78" name="T30"/>
                  <a:gd fmla="*/ 60 h 86" name="T31"/>
                  <a:gd fmla="*/ 76 w 78" name="T32"/>
                  <a:gd fmla="*/ 50 h 86" name="T33"/>
                  <a:gd fmla="*/ 78 w 78" name="T34"/>
                  <a:gd fmla="*/ 38 h 86" name="T35"/>
                  <a:gd fmla="*/ 76 w 78" name="T36"/>
                  <a:gd fmla="*/ 32 h 86" name="T37"/>
                  <a:gd fmla="*/ 74 w 78" name="T38"/>
                  <a:gd fmla="*/ 26 h 86" name="T39"/>
                  <a:gd fmla="*/ 74 w 78" name="T40"/>
                  <a:gd fmla="*/ 22 h 86" name="T41"/>
                  <a:gd fmla="*/ 72 w 78" name="T42"/>
                  <a:gd fmla="*/ 14 h 86" name="T43"/>
                  <a:gd fmla="*/ 72 w 78" name="T44"/>
                  <a:gd fmla="*/ 6 h 86" name="T45"/>
                  <a:gd fmla="*/ 66 w 78" name="T46"/>
                  <a:gd fmla="*/ 6 h 86" name="T47"/>
                  <a:gd fmla="*/ 62 w 78" name="T48"/>
                  <a:gd fmla="*/ 4 h 86" name="T49"/>
                  <a:gd fmla="*/ 56 w 78" name="T50"/>
                  <a:gd fmla="*/ 0 h 86" name="T51"/>
                  <a:gd fmla="*/ 54 w 78" name="T52"/>
                  <a:gd fmla="*/ 6 h 86" name="T53"/>
                  <a:gd fmla="*/ 54 w 78" name="T54"/>
                  <a:gd fmla="*/ 14 h 86" name="T55"/>
                  <a:gd fmla="*/ 48 w 78" name="T56"/>
                  <a:gd fmla="*/ 16 h 86" name="T57"/>
                  <a:gd fmla="*/ 44 w 78" name="T58"/>
                  <a:gd fmla="*/ 10 h 86" name="T59"/>
                  <a:gd fmla="*/ 40 w 78" name="T60"/>
                  <a:gd fmla="*/ 6 h 86" name="T61"/>
                  <a:gd fmla="*/ 34 w 78" name="T62"/>
                  <a:gd fmla="*/ 6 h 86" name="T63"/>
                  <a:gd fmla="*/ 30 w 78" name="T64"/>
                  <a:gd fmla="*/ 10 h 86" name="T65"/>
                  <a:gd fmla="*/ 24 w 78" name="T66"/>
                  <a:gd fmla="*/ 16 h 86" name="T67"/>
                  <a:gd fmla="*/ 18 w 78" name="T68"/>
                  <a:gd fmla="*/ 16 h 86" name="T69"/>
                  <a:gd fmla="*/ 14 w 78" name="T70"/>
                  <a:gd fmla="*/ 16 h 86" name="T71"/>
                  <a:gd fmla="*/ 6 w 78" name="T72"/>
                  <a:gd fmla="*/ 18 h 86" name="T73"/>
                  <a:gd fmla="*/ 4 w 78" name="T74"/>
                  <a:gd fmla="*/ 22 h 86" name="T75"/>
                  <a:gd fmla="*/ 0 w 78" name="T76"/>
                  <a:gd fmla="*/ 28 h 86" name="T77"/>
                  <a:gd fmla="*/ 0 w 78" name="T78"/>
                  <a:gd fmla="*/ 42 h 86" name="T79"/>
                  <a:gd fmla="*/ 6 w 78" name="T80"/>
                  <a:gd fmla="*/ 50 h 86" name="T81"/>
                  <a:gd fmla="*/ 6 w 78" name="T82"/>
                  <a:gd fmla="*/ 60 h 86" name="T83"/>
                  <a:gd fmla="*/ 6 w 78" name="T84"/>
                  <a:gd fmla="*/ 60 h 86" name="T85"/>
                  <a:gd fmla="*/ 6 w 78" name="T86"/>
                  <a:gd fmla="*/ 60 h 86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86" w="78">
                    <a:moveTo>
                      <a:pt x="6" y="60"/>
                    </a:moveTo>
                    <a:lnTo>
                      <a:pt x="6" y="60"/>
                    </a:lnTo>
                    <a:lnTo>
                      <a:pt x="16" y="78"/>
                    </a:lnTo>
                    <a:lnTo>
                      <a:pt x="18" y="74"/>
                    </a:lnTo>
                    <a:lnTo>
                      <a:pt x="20" y="74"/>
                    </a:lnTo>
                    <a:lnTo>
                      <a:pt x="24" y="74"/>
                    </a:lnTo>
                    <a:lnTo>
                      <a:pt x="20" y="82"/>
                    </a:lnTo>
                    <a:lnTo>
                      <a:pt x="28" y="86"/>
                    </a:lnTo>
                    <a:lnTo>
                      <a:pt x="30" y="80"/>
                    </a:lnTo>
                    <a:lnTo>
                      <a:pt x="36" y="78"/>
                    </a:lnTo>
                    <a:lnTo>
                      <a:pt x="40" y="74"/>
                    </a:lnTo>
                    <a:lnTo>
                      <a:pt x="46" y="72"/>
                    </a:lnTo>
                    <a:lnTo>
                      <a:pt x="56" y="74"/>
                    </a:lnTo>
                    <a:lnTo>
                      <a:pt x="58" y="70"/>
                    </a:lnTo>
                    <a:lnTo>
                      <a:pt x="64" y="64"/>
                    </a:lnTo>
                    <a:lnTo>
                      <a:pt x="74" y="60"/>
                    </a:lnTo>
                    <a:lnTo>
                      <a:pt x="76" y="50"/>
                    </a:lnTo>
                    <a:lnTo>
                      <a:pt x="78" y="38"/>
                    </a:lnTo>
                    <a:lnTo>
                      <a:pt x="76" y="32"/>
                    </a:lnTo>
                    <a:lnTo>
                      <a:pt x="74" y="26"/>
                    </a:lnTo>
                    <a:lnTo>
                      <a:pt x="74" y="22"/>
                    </a:lnTo>
                    <a:lnTo>
                      <a:pt x="72" y="14"/>
                    </a:lnTo>
                    <a:lnTo>
                      <a:pt x="72" y="6"/>
                    </a:lnTo>
                    <a:lnTo>
                      <a:pt x="66" y="6"/>
                    </a:lnTo>
                    <a:lnTo>
                      <a:pt x="62" y="4"/>
                    </a:lnTo>
                    <a:lnTo>
                      <a:pt x="56" y="0"/>
                    </a:lnTo>
                    <a:lnTo>
                      <a:pt x="54" y="6"/>
                    </a:lnTo>
                    <a:lnTo>
                      <a:pt x="54" y="14"/>
                    </a:lnTo>
                    <a:lnTo>
                      <a:pt x="48" y="16"/>
                    </a:lnTo>
                    <a:lnTo>
                      <a:pt x="44" y="10"/>
                    </a:lnTo>
                    <a:lnTo>
                      <a:pt x="40" y="6"/>
                    </a:lnTo>
                    <a:lnTo>
                      <a:pt x="34" y="6"/>
                    </a:lnTo>
                    <a:lnTo>
                      <a:pt x="30" y="10"/>
                    </a:lnTo>
                    <a:lnTo>
                      <a:pt x="24" y="16"/>
                    </a:lnTo>
                    <a:lnTo>
                      <a:pt x="18" y="16"/>
                    </a:lnTo>
                    <a:lnTo>
                      <a:pt x="14" y="16"/>
                    </a:lnTo>
                    <a:lnTo>
                      <a:pt x="6" y="18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0" y="42"/>
                    </a:lnTo>
                    <a:lnTo>
                      <a:pt x="6" y="5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6" y="6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7" name="Freeform 1693"/>
              <p:cNvSpPr/>
              <p:nvPr/>
            </p:nvSpPr>
            <p:spPr bwMode="auto">
              <a:xfrm>
                <a:off x="1336675" y="4533900"/>
                <a:ext cx="50800" cy="57150"/>
              </a:xfrm>
              <a:custGeom>
                <a:gdLst>
                  <a:gd fmla="*/ 0 w 32" name="T0"/>
                  <a:gd fmla="*/ 12 h 36" name="T1"/>
                  <a:gd fmla="*/ 0 w 32" name="T2"/>
                  <a:gd fmla="*/ 12 h 36" name="T3"/>
                  <a:gd fmla="*/ 0 w 32" name="T4"/>
                  <a:gd fmla="*/ 10 h 36" name="T5"/>
                  <a:gd fmla="*/ 0 w 32" name="T6"/>
                  <a:gd fmla="*/ 2 h 36" name="T7"/>
                  <a:gd fmla="*/ 2 w 32" name="T8"/>
                  <a:gd fmla="*/ 2 h 36" name="T9"/>
                  <a:gd fmla="*/ 2 w 32" name="T10"/>
                  <a:gd fmla="*/ 0 h 36" name="T11"/>
                  <a:gd fmla="*/ 4 w 32" name="T12"/>
                  <a:gd fmla="*/ 2 h 36" name="T13"/>
                  <a:gd fmla="*/ 6 w 32" name="T14"/>
                  <a:gd fmla="*/ 8 h 36" name="T15"/>
                  <a:gd fmla="*/ 6 w 32" name="T16"/>
                  <a:gd fmla="*/ 10 h 36" name="T17"/>
                  <a:gd fmla="*/ 10 w 32" name="T18"/>
                  <a:gd fmla="*/ 8 h 36" name="T19"/>
                  <a:gd fmla="*/ 12 w 32" name="T20"/>
                  <a:gd fmla="*/ 4 h 36" name="T21"/>
                  <a:gd fmla="*/ 14 w 32" name="T22"/>
                  <a:gd fmla="*/ 2 h 36" name="T23"/>
                  <a:gd fmla="*/ 14 w 32" name="T24"/>
                  <a:gd fmla="*/ 0 h 36" name="T25"/>
                  <a:gd fmla="*/ 22 w 32" name="T26"/>
                  <a:gd fmla="*/ 2 h 36" name="T27"/>
                  <a:gd fmla="*/ 24 w 32" name="T28"/>
                  <a:gd fmla="*/ 2 h 36" name="T29"/>
                  <a:gd fmla="*/ 24 w 32" name="T30"/>
                  <a:gd fmla="*/ 8 h 36" name="T31"/>
                  <a:gd fmla="*/ 24 w 32" name="T32"/>
                  <a:gd fmla="*/ 10 h 36" name="T33"/>
                  <a:gd fmla="*/ 26 w 32" name="T34"/>
                  <a:gd fmla="*/ 12 h 36" name="T35"/>
                  <a:gd fmla="*/ 30 w 32" name="T36"/>
                  <a:gd fmla="*/ 12 h 36" name="T37"/>
                  <a:gd fmla="*/ 32 w 32" name="T38"/>
                  <a:gd fmla="*/ 12 h 36" name="T39"/>
                  <a:gd fmla="*/ 26 w 32" name="T40"/>
                  <a:gd fmla="*/ 20 h 36" name="T41"/>
                  <a:gd fmla="*/ 22 w 32" name="T42"/>
                  <a:gd fmla="*/ 26 h 36" name="T43"/>
                  <a:gd fmla="*/ 20 w 32" name="T44"/>
                  <a:gd fmla="*/ 34 h 36" name="T45"/>
                  <a:gd fmla="*/ 14 w 32" name="T46"/>
                  <a:gd fmla="*/ 36 h 36" name="T47"/>
                  <a:gd fmla="*/ 4 w 32" name="T48"/>
                  <a:gd fmla="*/ 36 h 36" name="T49"/>
                  <a:gd fmla="*/ 2 w 32" name="T50"/>
                  <a:gd fmla="*/ 12 h 36" name="T51"/>
                  <a:gd fmla="*/ 0 w 32" name="T52"/>
                  <a:gd fmla="*/ 12 h 36" name="T53"/>
                  <a:gd fmla="*/ 0 w 32" name="T54"/>
                  <a:gd fmla="*/ 12 h 36" name="T55"/>
                  <a:gd fmla="*/ 0 w 32" name="T56"/>
                  <a:gd fmla="*/ 12 h 36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36" w="32">
                    <a:moveTo>
                      <a:pt x="0" y="12"/>
                    </a:moveTo>
                    <a:lnTo>
                      <a:pt x="0" y="12"/>
                    </a:lnTo>
                    <a:lnTo>
                      <a:pt x="0" y="1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10" y="8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8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30" y="12"/>
                    </a:lnTo>
                    <a:lnTo>
                      <a:pt x="32" y="12"/>
                    </a:lnTo>
                    <a:lnTo>
                      <a:pt x="26" y="20"/>
                    </a:lnTo>
                    <a:lnTo>
                      <a:pt x="22" y="26"/>
                    </a:lnTo>
                    <a:lnTo>
                      <a:pt x="20" y="34"/>
                    </a:lnTo>
                    <a:lnTo>
                      <a:pt x="14" y="36"/>
                    </a:lnTo>
                    <a:lnTo>
                      <a:pt x="4" y="36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8" name="Freeform 1694"/>
              <p:cNvSpPr/>
              <p:nvPr/>
            </p:nvSpPr>
            <p:spPr bwMode="auto">
              <a:xfrm>
                <a:off x="2794000" y="3660775"/>
                <a:ext cx="200025" cy="476250"/>
              </a:xfrm>
              <a:custGeom>
                <a:gdLst>
                  <a:gd fmla="*/ 98 w 126" name="T0"/>
                  <a:gd fmla="*/ 292 h 300" name="T1"/>
                  <a:gd fmla="*/ 104 w 126" name="T2"/>
                  <a:gd fmla="*/ 266 h 300" name="T3"/>
                  <a:gd fmla="*/ 88 w 126" name="T4"/>
                  <a:gd fmla="*/ 236 h 300" name="T5"/>
                  <a:gd fmla="*/ 94 w 126" name="T6"/>
                  <a:gd fmla="*/ 210 h 300" name="T7"/>
                  <a:gd fmla="*/ 78 w 126" name="T8"/>
                  <a:gd fmla="*/ 182 h 300" name="T9"/>
                  <a:gd fmla="*/ 78 w 126" name="T10"/>
                  <a:gd fmla="*/ 156 h 300" name="T11"/>
                  <a:gd fmla="*/ 90 w 126" name="T12"/>
                  <a:gd fmla="*/ 146 h 300" name="T13"/>
                  <a:gd fmla="*/ 96 w 126" name="T14"/>
                  <a:gd fmla="*/ 134 h 300" name="T15"/>
                  <a:gd fmla="*/ 116 w 126" name="T16"/>
                  <a:gd fmla="*/ 136 h 300" name="T17"/>
                  <a:gd fmla="*/ 126 w 126" name="T18"/>
                  <a:gd fmla="*/ 116 h 300" name="T19"/>
                  <a:gd fmla="*/ 112 w 126" name="T20"/>
                  <a:gd fmla="*/ 98 h 300" name="T21"/>
                  <a:gd fmla="*/ 100 w 126" name="T22"/>
                  <a:gd fmla="*/ 92 h 300" name="T23"/>
                  <a:gd fmla="*/ 98 w 126" name="T24"/>
                  <a:gd fmla="*/ 80 h 300" name="T25"/>
                  <a:gd fmla="*/ 96 w 126" name="T26"/>
                  <a:gd fmla="*/ 64 h 300" name="T27"/>
                  <a:gd fmla="*/ 82 w 126" name="T28"/>
                  <a:gd fmla="*/ 70 h 300" name="T29"/>
                  <a:gd fmla="*/ 78 w 126" name="T30"/>
                  <a:gd fmla="*/ 64 h 300" name="T31"/>
                  <a:gd fmla="*/ 80 w 126" name="T32"/>
                  <a:gd fmla="*/ 46 h 300" name="T33"/>
                  <a:gd fmla="*/ 88 w 126" name="T34"/>
                  <a:gd fmla="*/ 26 h 300" name="T35"/>
                  <a:gd fmla="*/ 82 w 126" name="T36"/>
                  <a:gd fmla="*/ 8 h 300" name="T37"/>
                  <a:gd fmla="*/ 72 w 126" name="T38"/>
                  <a:gd fmla="*/ 2 h 300" name="T39"/>
                  <a:gd fmla="*/ 62 w 126" name="T40"/>
                  <a:gd fmla="*/ 18 h 300" name="T41"/>
                  <a:gd fmla="*/ 50 w 126" name="T42"/>
                  <a:gd fmla="*/ 34 h 300" name="T43"/>
                  <a:gd fmla="*/ 32 w 126" name="T44"/>
                  <a:gd fmla="*/ 48 h 300" name="T45"/>
                  <a:gd fmla="*/ 34 w 126" name="T46"/>
                  <a:gd fmla="*/ 58 h 300" name="T47"/>
                  <a:gd fmla="*/ 16 w 126" name="T48"/>
                  <a:gd fmla="*/ 70 h 300" name="T49"/>
                  <a:gd fmla="*/ 18 w 126" name="T50"/>
                  <a:gd fmla="*/ 98 h 300" name="T51"/>
                  <a:gd fmla="*/ 14 w 126" name="T52"/>
                  <a:gd fmla="*/ 110 h 300" name="T53"/>
                  <a:gd fmla="*/ 6 w 126" name="T54"/>
                  <a:gd fmla="*/ 112 h 300" name="T55"/>
                  <a:gd fmla="*/ 4 w 126" name="T56"/>
                  <a:gd fmla="*/ 122 h 300" name="T57"/>
                  <a:gd fmla="*/ 4 w 126" name="T58"/>
                  <a:gd fmla="*/ 136 h 300" name="T59"/>
                  <a:gd fmla="*/ 8 w 126" name="T60"/>
                  <a:gd fmla="*/ 138 h 300" name="T61"/>
                  <a:gd fmla="*/ 18 w 126" name="T62"/>
                  <a:gd fmla="*/ 152 h 300" name="T63"/>
                  <a:gd fmla="*/ 30 w 126" name="T64"/>
                  <a:gd fmla="*/ 172 h 300" name="T65"/>
                  <a:gd fmla="*/ 26 w 126" name="T66"/>
                  <a:gd fmla="*/ 186 h 300" name="T67"/>
                  <a:gd fmla="*/ 24 w 126" name="T68"/>
                  <a:gd fmla="*/ 210 h 300" name="T69"/>
                  <a:gd fmla="*/ 52 w 126" name="T70"/>
                  <a:gd fmla="*/ 204 h 300" name="T71"/>
                  <a:gd fmla="*/ 54 w 126" name="T72"/>
                  <a:gd fmla="*/ 192 h 300" name="T73"/>
                  <a:gd fmla="*/ 72 w 126" name="T74"/>
                  <a:gd fmla="*/ 202 h 300" name="T75"/>
                  <a:gd fmla="*/ 70 w 126" name="T76"/>
                  <a:gd fmla="*/ 212 h 300" name="T77"/>
                  <a:gd fmla="*/ 78 w 126" name="T78"/>
                  <a:gd fmla="*/ 222 h 300" name="T79"/>
                  <a:gd fmla="*/ 80 w 126" name="T80"/>
                  <a:gd fmla="*/ 250 h 300" name="T81"/>
                  <a:gd fmla="*/ 88 w 126" name="T82"/>
                  <a:gd fmla="*/ 272 h 300" name="T83"/>
                  <a:gd fmla="*/ 88 w 126" name="T84"/>
                  <a:gd fmla="*/ 280 h 300" name="T85"/>
                  <a:gd fmla="*/ 94 w 126" name="T86"/>
                  <a:gd fmla="*/ 298 h 300" name="T87"/>
                  <a:gd fmla="*/ 94 w 126" name="T88"/>
                  <a:gd fmla="*/ 300 h 300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300" w="125">
                    <a:moveTo>
                      <a:pt x="94" y="300"/>
                    </a:moveTo>
                    <a:lnTo>
                      <a:pt x="96" y="300"/>
                    </a:lnTo>
                    <a:lnTo>
                      <a:pt x="98" y="292"/>
                    </a:lnTo>
                    <a:lnTo>
                      <a:pt x="100" y="284"/>
                    </a:lnTo>
                    <a:lnTo>
                      <a:pt x="104" y="276"/>
                    </a:lnTo>
                    <a:lnTo>
                      <a:pt x="104" y="266"/>
                    </a:lnTo>
                    <a:lnTo>
                      <a:pt x="98" y="256"/>
                    </a:lnTo>
                    <a:lnTo>
                      <a:pt x="94" y="248"/>
                    </a:lnTo>
                    <a:lnTo>
                      <a:pt x="88" y="236"/>
                    </a:lnTo>
                    <a:lnTo>
                      <a:pt x="86" y="220"/>
                    </a:lnTo>
                    <a:lnTo>
                      <a:pt x="94" y="218"/>
                    </a:lnTo>
                    <a:lnTo>
                      <a:pt x="94" y="210"/>
                    </a:lnTo>
                    <a:lnTo>
                      <a:pt x="86" y="202"/>
                    </a:lnTo>
                    <a:lnTo>
                      <a:pt x="80" y="194"/>
                    </a:lnTo>
                    <a:lnTo>
                      <a:pt x="78" y="182"/>
                    </a:lnTo>
                    <a:lnTo>
                      <a:pt x="80" y="172"/>
                    </a:lnTo>
                    <a:lnTo>
                      <a:pt x="80" y="166"/>
                    </a:lnTo>
                    <a:lnTo>
                      <a:pt x="78" y="156"/>
                    </a:lnTo>
                    <a:lnTo>
                      <a:pt x="80" y="152"/>
                    </a:lnTo>
                    <a:lnTo>
                      <a:pt x="86" y="152"/>
                    </a:lnTo>
                    <a:lnTo>
                      <a:pt x="90" y="146"/>
                    </a:lnTo>
                    <a:lnTo>
                      <a:pt x="94" y="146"/>
                    </a:lnTo>
                    <a:lnTo>
                      <a:pt x="94" y="140"/>
                    </a:lnTo>
                    <a:lnTo>
                      <a:pt x="96" y="134"/>
                    </a:lnTo>
                    <a:lnTo>
                      <a:pt x="100" y="134"/>
                    </a:lnTo>
                    <a:lnTo>
                      <a:pt x="104" y="136"/>
                    </a:lnTo>
                    <a:lnTo>
                      <a:pt x="116" y="136"/>
                    </a:lnTo>
                    <a:lnTo>
                      <a:pt x="118" y="128"/>
                    </a:lnTo>
                    <a:lnTo>
                      <a:pt x="118" y="120"/>
                    </a:lnTo>
                    <a:lnTo>
                      <a:pt x="126" y="116"/>
                    </a:lnTo>
                    <a:lnTo>
                      <a:pt x="114" y="112"/>
                    </a:lnTo>
                    <a:lnTo>
                      <a:pt x="114" y="106"/>
                    </a:lnTo>
                    <a:lnTo>
                      <a:pt x="112" y="98"/>
                    </a:lnTo>
                    <a:lnTo>
                      <a:pt x="106" y="98"/>
                    </a:lnTo>
                    <a:lnTo>
                      <a:pt x="100" y="94"/>
                    </a:lnTo>
                    <a:lnTo>
                      <a:pt x="100" y="92"/>
                    </a:lnTo>
                    <a:lnTo>
                      <a:pt x="106" y="82"/>
                    </a:lnTo>
                    <a:lnTo>
                      <a:pt x="104" y="80"/>
                    </a:lnTo>
                    <a:lnTo>
                      <a:pt x="98" y="80"/>
                    </a:lnTo>
                    <a:lnTo>
                      <a:pt x="96" y="74"/>
                    </a:lnTo>
                    <a:lnTo>
                      <a:pt x="98" y="70"/>
                    </a:lnTo>
                    <a:lnTo>
                      <a:pt x="96" y="64"/>
                    </a:lnTo>
                    <a:lnTo>
                      <a:pt x="90" y="64"/>
                    </a:lnTo>
                    <a:lnTo>
                      <a:pt x="86" y="66"/>
                    </a:lnTo>
                    <a:lnTo>
                      <a:pt x="82" y="70"/>
                    </a:lnTo>
                    <a:lnTo>
                      <a:pt x="80" y="72"/>
                    </a:lnTo>
                    <a:lnTo>
                      <a:pt x="78" y="70"/>
                    </a:lnTo>
                    <a:lnTo>
                      <a:pt x="78" y="64"/>
                    </a:lnTo>
                    <a:lnTo>
                      <a:pt x="76" y="58"/>
                    </a:lnTo>
                    <a:lnTo>
                      <a:pt x="76" y="54"/>
                    </a:lnTo>
                    <a:lnTo>
                      <a:pt x="80" y="46"/>
                    </a:lnTo>
                    <a:lnTo>
                      <a:pt x="86" y="42"/>
                    </a:lnTo>
                    <a:lnTo>
                      <a:pt x="86" y="30"/>
                    </a:lnTo>
                    <a:lnTo>
                      <a:pt x="88" y="26"/>
                    </a:lnTo>
                    <a:lnTo>
                      <a:pt x="86" y="20"/>
                    </a:lnTo>
                    <a:lnTo>
                      <a:pt x="88" y="12"/>
                    </a:lnTo>
                    <a:lnTo>
                      <a:pt x="82" y="8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2" y="2"/>
                    </a:lnTo>
                    <a:lnTo>
                      <a:pt x="72" y="10"/>
                    </a:lnTo>
                    <a:lnTo>
                      <a:pt x="68" y="20"/>
                    </a:lnTo>
                    <a:lnTo>
                      <a:pt x="62" y="18"/>
                    </a:lnTo>
                    <a:lnTo>
                      <a:pt x="54" y="20"/>
                    </a:lnTo>
                    <a:lnTo>
                      <a:pt x="50" y="30"/>
                    </a:lnTo>
                    <a:lnTo>
                      <a:pt x="50" y="34"/>
                    </a:lnTo>
                    <a:lnTo>
                      <a:pt x="42" y="42"/>
                    </a:lnTo>
                    <a:lnTo>
                      <a:pt x="40" y="46"/>
                    </a:lnTo>
                    <a:lnTo>
                      <a:pt x="32" y="48"/>
                    </a:lnTo>
                    <a:lnTo>
                      <a:pt x="30" y="52"/>
                    </a:lnTo>
                    <a:lnTo>
                      <a:pt x="34" y="54"/>
                    </a:lnTo>
                    <a:lnTo>
                      <a:pt x="34" y="58"/>
                    </a:lnTo>
                    <a:lnTo>
                      <a:pt x="30" y="66"/>
                    </a:lnTo>
                    <a:lnTo>
                      <a:pt x="26" y="76"/>
                    </a:lnTo>
                    <a:lnTo>
                      <a:pt x="16" y="70"/>
                    </a:lnTo>
                    <a:lnTo>
                      <a:pt x="16" y="84"/>
                    </a:lnTo>
                    <a:lnTo>
                      <a:pt x="18" y="90"/>
                    </a:lnTo>
                    <a:lnTo>
                      <a:pt x="18" y="98"/>
                    </a:lnTo>
                    <a:lnTo>
                      <a:pt x="18" y="102"/>
                    </a:lnTo>
                    <a:lnTo>
                      <a:pt x="16" y="106"/>
                    </a:lnTo>
                    <a:lnTo>
                      <a:pt x="14" y="110"/>
                    </a:lnTo>
                    <a:lnTo>
                      <a:pt x="8" y="106"/>
                    </a:lnTo>
                    <a:lnTo>
                      <a:pt x="6" y="108"/>
                    </a:lnTo>
                    <a:lnTo>
                      <a:pt x="6" y="112"/>
                    </a:lnTo>
                    <a:lnTo>
                      <a:pt x="8" y="118"/>
                    </a:lnTo>
                    <a:lnTo>
                      <a:pt x="8" y="126"/>
                    </a:lnTo>
                    <a:lnTo>
                      <a:pt x="4" y="122"/>
                    </a:lnTo>
                    <a:lnTo>
                      <a:pt x="0" y="126"/>
                    </a:lnTo>
                    <a:lnTo>
                      <a:pt x="0" y="130"/>
                    </a:lnTo>
                    <a:lnTo>
                      <a:pt x="4" y="136"/>
                    </a:lnTo>
                    <a:lnTo>
                      <a:pt x="4" y="140"/>
                    </a:lnTo>
                    <a:lnTo>
                      <a:pt x="6" y="140"/>
                    </a:lnTo>
                    <a:lnTo>
                      <a:pt x="8" y="138"/>
                    </a:lnTo>
                    <a:lnTo>
                      <a:pt x="12" y="136"/>
                    </a:lnTo>
                    <a:lnTo>
                      <a:pt x="16" y="136"/>
                    </a:lnTo>
                    <a:lnTo>
                      <a:pt x="18" y="152"/>
                    </a:lnTo>
                    <a:lnTo>
                      <a:pt x="22" y="164"/>
                    </a:lnTo>
                    <a:lnTo>
                      <a:pt x="26" y="170"/>
                    </a:lnTo>
                    <a:lnTo>
                      <a:pt x="30" y="172"/>
                    </a:lnTo>
                    <a:lnTo>
                      <a:pt x="30" y="176"/>
                    </a:lnTo>
                    <a:lnTo>
                      <a:pt x="30" y="182"/>
                    </a:lnTo>
                    <a:lnTo>
                      <a:pt x="26" y="186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10"/>
                    </a:lnTo>
                    <a:lnTo>
                      <a:pt x="40" y="210"/>
                    </a:lnTo>
                    <a:lnTo>
                      <a:pt x="50" y="208"/>
                    </a:lnTo>
                    <a:lnTo>
                      <a:pt x="52" y="204"/>
                    </a:lnTo>
                    <a:lnTo>
                      <a:pt x="54" y="200"/>
                    </a:lnTo>
                    <a:lnTo>
                      <a:pt x="54" y="194"/>
                    </a:lnTo>
                    <a:lnTo>
                      <a:pt x="54" y="192"/>
                    </a:lnTo>
                    <a:lnTo>
                      <a:pt x="60" y="192"/>
                    </a:lnTo>
                    <a:lnTo>
                      <a:pt x="68" y="202"/>
                    </a:lnTo>
                    <a:lnTo>
                      <a:pt x="72" y="202"/>
                    </a:lnTo>
                    <a:lnTo>
                      <a:pt x="72" y="208"/>
                    </a:lnTo>
                    <a:lnTo>
                      <a:pt x="72" y="210"/>
                    </a:lnTo>
                    <a:lnTo>
                      <a:pt x="70" y="212"/>
                    </a:lnTo>
                    <a:lnTo>
                      <a:pt x="70" y="216"/>
                    </a:lnTo>
                    <a:lnTo>
                      <a:pt x="72" y="220"/>
                    </a:lnTo>
                    <a:lnTo>
                      <a:pt x="78" y="222"/>
                    </a:lnTo>
                    <a:lnTo>
                      <a:pt x="78" y="234"/>
                    </a:lnTo>
                    <a:lnTo>
                      <a:pt x="78" y="246"/>
                    </a:lnTo>
                    <a:lnTo>
                      <a:pt x="80" y="250"/>
                    </a:lnTo>
                    <a:lnTo>
                      <a:pt x="86" y="250"/>
                    </a:lnTo>
                    <a:lnTo>
                      <a:pt x="88" y="262"/>
                    </a:lnTo>
                    <a:lnTo>
                      <a:pt x="88" y="272"/>
                    </a:lnTo>
                    <a:lnTo>
                      <a:pt x="90" y="272"/>
                    </a:lnTo>
                    <a:lnTo>
                      <a:pt x="90" y="276"/>
                    </a:lnTo>
                    <a:lnTo>
                      <a:pt x="88" y="280"/>
                    </a:lnTo>
                    <a:lnTo>
                      <a:pt x="86" y="284"/>
                    </a:lnTo>
                    <a:lnTo>
                      <a:pt x="94" y="286"/>
                    </a:lnTo>
                    <a:lnTo>
                      <a:pt x="94" y="298"/>
                    </a:lnTo>
                    <a:lnTo>
                      <a:pt x="94" y="300"/>
                    </a:lnTo>
                    <a:lnTo>
                      <a:pt x="94" y="300"/>
                    </a:lnTo>
                    <a:lnTo>
                      <a:pt x="94" y="30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9" name="Freeform 1695"/>
              <p:cNvSpPr/>
              <p:nvPr/>
            </p:nvSpPr>
            <p:spPr bwMode="auto">
              <a:xfrm>
                <a:off x="527050" y="3987800"/>
                <a:ext cx="171450" cy="168275"/>
              </a:xfrm>
              <a:custGeom>
                <a:gdLst>
                  <a:gd fmla="*/ 72 w 108" name="T0"/>
                  <a:gd fmla="*/ 76 h 106" name="T1"/>
                  <a:gd fmla="*/ 62 w 108" name="T2"/>
                  <a:gd fmla="*/ 80 h 106" name="T3"/>
                  <a:gd fmla="*/ 46 w 108" name="T4"/>
                  <a:gd fmla="*/ 82 h 106" name="T5"/>
                  <a:gd fmla="*/ 46 w 108" name="T6"/>
                  <a:gd fmla="*/ 94 h 106" name="T7"/>
                  <a:gd fmla="*/ 34 w 108" name="T8"/>
                  <a:gd fmla="*/ 106 h 106" name="T9"/>
                  <a:gd fmla="*/ 32 w 108" name="T10"/>
                  <a:gd fmla="*/ 100 h 106" name="T11"/>
                  <a:gd fmla="*/ 20 w 108" name="T12"/>
                  <a:gd fmla="*/ 102 h 106" name="T13"/>
                  <a:gd fmla="*/ 14 w 108" name="T14"/>
                  <a:gd fmla="*/ 98 h 106" name="T15"/>
                  <a:gd fmla="*/ 0 w 108" name="T16"/>
                  <a:gd fmla="*/ 90 h 106" name="T17"/>
                  <a:gd fmla="*/ 2 w 108" name="T18"/>
                  <a:gd fmla="*/ 82 h 106" name="T19"/>
                  <a:gd fmla="*/ 6 w 108" name="T20"/>
                  <a:gd fmla="*/ 80 h 106" name="T21"/>
                  <a:gd fmla="*/ 6 w 108" name="T22"/>
                  <a:gd fmla="*/ 72 h 106" name="T23"/>
                  <a:gd fmla="*/ 8 w 108" name="T24"/>
                  <a:gd fmla="*/ 66 h 106" name="T25"/>
                  <a:gd fmla="*/ 16 w 108" name="T26"/>
                  <a:gd fmla="*/ 62 h 106" name="T27"/>
                  <a:gd fmla="*/ 18 w 108" name="T28"/>
                  <a:gd fmla="*/ 52 h 106" name="T29"/>
                  <a:gd fmla="*/ 24 w 108" name="T30"/>
                  <a:gd fmla="*/ 44 h 106" name="T31"/>
                  <a:gd fmla="*/ 36 w 108" name="T32"/>
                  <a:gd fmla="*/ 40 h 106" name="T33"/>
                  <a:gd fmla="*/ 42 w 108" name="T34"/>
                  <a:gd fmla="*/ 32 h 106" name="T35"/>
                  <a:gd fmla="*/ 46 w 108" name="T36"/>
                  <a:gd fmla="*/ 26 h 106" name="T37"/>
                  <a:gd fmla="*/ 54 w 108" name="T38"/>
                  <a:gd fmla="*/ 20 h 106" name="T39"/>
                  <a:gd fmla="*/ 56 w 108" name="T40"/>
                  <a:gd fmla="*/ 10 h 106" name="T41"/>
                  <a:gd fmla="*/ 64 w 108" name="T42"/>
                  <a:gd fmla="*/ 8 h 106" name="T43"/>
                  <a:gd fmla="*/ 70 w 108" name="T44"/>
                  <a:gd fmla="*/ 0 h 106" name="T45"/>
                  <a:gd fmla="*/ 72 w 108" name="T46"/>
                  <a:gd fmla="*/ 2 h 106" name="T47"/>
                  <a:gd fmla="*/ 78 w 108" name="T48"/>
                  <a:gd fmla="*/ 2 h 106" name="T49"/>
                  <a:gd fmla="*/ 80 w 108" name="T50"/>
                  <a:gd fmla="*/ 12 h 106" name="T51"/>
                  <a:gd fmla="*/ 96 w 108" name="T52"/>
                  <a:gd fmla="*/ 28 h 106" name="T53"/>
                  <a:gd fmla="*/ 100 w 108" name="T54"/>
                  <a:gd fmla="*/ 46 h 106" name="T55"/>
                  <a:gd fmla="*/ 106 w 108" name="T56"/>
                  <a:gd fmla="*/ 46 h 106" name="T57"/>
                  <a:gd fmla="*/ 106 w 108" name="T58"/>
                  <a:gd fmla="*/ 54 h 106" name="T59"/>
                  <a:gd fmla="*/ 108 w 108" name="T60"/>
                  <a:gd fmla="*/ 70 h 106" name="T61"/>
                  <a:gd fmla="*/ 102 w 108" name="T62"/>
                  <a:gd fmla="*/ 74 h 106" name="T63"/>
                  <a:gd fmla="*/ 100 w 108" name="T64"/>
                  <a:gd fmla="*/ 80 h 106" name="T65"/>
                  <a:gd fmla="*/ 90 w 108" name="T66"/>
                  <a:gd fmla="*/ 80 h 106" name="T67"/>
                  <a:gd fmla="*/ 82 w 108" name="T68"/>
                  <a:gd fmla="*/ 76 h 106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105" w="108">
                    <a:moveTo>
                      <a:pt x="82" y="76"/>
                    </a:moveTo>
                    <a:lnTo>
                      <a:pt x="72" y="76"/>
                    </a:lnTo>
                    <a:lnTo>
                      <a:pt x="70" y="80"/>
                    </a:lnTo>
                    <a:lnTo>
                      <a:pt x="62" y="80"/>
                    </a:lnTo>
                    <a:lnTo>
                      <a:pt x="48" y="76"/>
                    </a:lnTo>
                    <a:lnTo>
                      <a:pt x="46" y="82"/>
                    </a:lnTo>
                    <a:lnTo>
                      <a:pt x="44" y="88"/>
                    </a:lnTo>
                    <a:lnTo>
                      <a:pt x="46" y="94"/>
                    </a:lnTo>
                    <a:lnTo>
                      <a:pt x="44" y="106"/>
                    </a:lnTo>
                    <a:lnTo>
                      <a:pt x="34" y="106"/>
                    </a:lnTo>
                    <a:lnTo>
                      <a:pt x="32" y="102"/>
                    </a:lnTo>
                    <a:lnTo>
                      <a:pt x="32" y="100"/>
                    </a:lnTo>
                    <a:lnTo>
                      <a:pt x="26" y="98"/>
                    </a:lnTo>
                    <a:lnTo>
                      <a:pt x="20" y="102"/>
                    </a:lnTo>
                    <a:lnTo>
                      <a:pt x="16" y="102"/>
                    </a:lnTo>
                    <a:lnTo>
                      <a:pt x="14" y="98"/>
                    </a:lnTo>
                    <a:lnTo>
                      <a:pt x="2" y="94"/>
                    </a:lnTo>
                    <a:lnTo>
                      <a:pt x="0" y="90"/>
                    </a:lnTo>
                    <a:lnTo>
                      <a:pt x="2" y="84"/>
                    </a:lnTo>
                    <a:lnTo>
                      <a:pt x="2" y="82"/>
                    </a:lnTo>
                    <a:lnTo>
                      <a:pt x="6" y="82"/>
                    </a:lnTo>
                    <a:lnTo>
                      <a:pt x="6" y="80"/>
                    </a:lnTo>
                    <a:lnTo>
                      <a:pt x="6" y="74"/>
                    </a:lnTo>
                    <a:lnTo>
                      <a:pt x="6" y="72"/>
                    </a:lnTo>
                    <a:lnTo>
                      <a:pt x="6" y="70"/>
                    </a:lnTo>
                    <a:lnTo>
                      <a:pt x="8" y="66"/>
                    </a:lnTo>
                    <a:lnTo>
                      <a:pt x="10" y="62"/>
                    </a:lnTo>
                    <a:lnTo>
                      <a:pt x="16" y="62"/>
                    </a:lnTo>
                    <a:lnTo>
                      <a:pt x="16" y="64"/>
                    </a:lnTo>
                    <a:lnTo>
                      <a:pt x="18" y="52"/>
                    </a:lnTo>
                    <a:lnTo>
                      <a:pt x="20" y="46"/>
                    </a:lnTo>
                    <a:lnTo>
                      <a:pt x="24" y="44"/>
                    </a:lnTo>
                    <a:lnTo>
                      <a:pt x="32" y="40"/>
                    </a:lnTo>
                    <a:lnTo>
                      <a:pt x="36" y="40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2" y="28"/>
                    </a:lnTo>
                    <a:lnTo>
                      <a:pt x="46" y="26"/>
                    </a:lnTo>
                    <a:lnTo>
                      <a:pt x="52" y="20"/>
                    </a:lnTo>
                    <a:lnTo>
                      <a:pt x="54" y="20"/>
                    </a:lnTo>
                    <a:lnTo>
                      <a:pt x="54" y="12"/>
                    </a:lnTo>
                    <a:lnTo>
                      <a:pt x="56" y="10"/>
                    </a:lnTo>
                    <a:lnTo>
                      <a:pt x="60" y="10"/>
                    </a:lnTo>
                    <a:lnTo>
                      <a:pt x="64" y="8"/>
                    </a:lnTo>
                    <a:lnTo>
                      <a:pt x="66" y="4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4" y="2"/>
                    </a:lnTo>
                    <a:lnTo>
                      <a:pt x="78" y="2"/>
                    </a:lnTo>
                    <a:lnTo>
                      <a:pt x="82" y="8"/>
                    </a:lnTo>
                    <a:lnTo>
                      <a:pt x="80" y="12"/>
                    </a:lnTo>
                    <a:lnTo>
                      <a:pt x="84" y="20"/>
                    </a:lnTo>
                    <a:lnTo>
                      <a:pt x="96" y="28"/>
                    </a:lnTo>
                    <a:lnTo>
                      <a:pt x="96" y="32"/>
                    </a:lnTo>
                    <a:lnTo>
                      <a:pt x="100" y="46"/>
                    </a:lnTo>
                    <a:lnTo>
                      <a:pt x="102" y="46"/>
                    </a:lnTo>
                    <a:lnTo>
                      <a:pt x="106" y="46"/>
                    </a:lnTo>
                    <a:lnTo>
                      <a:pt x="106" y="52"/>
                    </a:lnTo>
                    <a:lnTo>
                      <a:pt x="106" y="54"/>
                    </a:lnTo>
                    <a:lnTo>
                      <a:pt x="108" y="66"/>
                    </a:lnTo>
                    <a:lnTo>
                      <a:pt x="108" y="70"/>
                    </a:lnTo>
                    <a:lnTo>
                      <a:pt x="108" y="72"/>
                    </a:lnTo>
                    <a:lnTo>
                      <a:pt x="102" y="74"/>
                    </a:lnTo>
                    <a:lnTo>
                      <a:pt x="100" y="76"/>
                    </a:lnTo>
                    <a:lnTo>
                      <a:pt x="100" y="80"/>
                    </a:lnTo>
                    <a:lnTo>
                      <a:pt x="96" y="80"/>
                    </a:lnTo>
                    <a:lnTo>
                      <a:pt x="90" y="80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2" y="7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0" name="Freeform 1696"/>
              <p:cNvSpPr/>
              <p:nvPr/>
            </p:nvSpPr>
            <p:spPr bwMode="auto">
              <a:xfrm>
                <a:off x="1190625" y="3121025"/>
                <a:ext cx="136525" cy="98425"/>
              </a:xfrm>
              <a:custGeom>
                <a:gdLst>
                  <a:gd fmla="*/ 86 w 86" name="T0"/>
                  <a:gd fmla="*/ 4 h 62" name="T1"/>
                  <a:gd fmla="*/ 76 w 86" name="T2"/>
                  <a:gd fmla="*/ 2 h 62" name="T3"/>
                  <a:gd fmla="*/ 66 w 86" name="T4"/>
                  <a:gd fmla="*/ 4 h 62" name="T5"/>
                  <a:gd fmla="*/ 60 w 86" name="T6"/>
                  <a:gd fmla="*/ 0 h 62" name="T7"/>
                  <a:gd fmla="*/ 50 w 86" name="T8"/>
                  <a:gd fmla="*/ 4 h 62" name="T9"/>
                  <a:gd fmla="*/ 42 w 86" name="T10"/>
                  <a:gd fmla="*/ 10 h 62" name="T11"/>
                  <a:gd fmla="*/ 30 w 86" name="T12"/>
                  <a:gd fmla="*/ 10 h 62" name="T13"/>
                  <a:gd fmla="*/ 24 w 86" name="T14"/>
                  <a:gd fmla="*/ 10 h 62" name="T15"/>
                  <a:gd fmla="*/ 16 w 86" name="T16"/>
                  <a:gd fmla="*/ 10 h 62" name="T17"/>
                  <a:gd fmla="*/ 14 w 86" name="T18"/>
                  <a:gd fmla="*/ 6 h 62" name="T19"/>
                  <a:gd fmla="*/ 14 w 86" name="T20"/>
                  <a:gd fmla="*/ 2 h 62" name="T21"/>
                  <a:gd fmla="*/ 8 w 86" name="T22"/>
                  <a:gd fmla="*/ 4 h 62" name="T23"/>
                  <a:gd fmla="*/ 0 w 86" name="T24"/>
                  <a:gd fmla="*/ 12 h 62" name="T25"/>
                  <a:gd fmla="*/ 0 w 86" name="T26"/>
                  <a:gd fmla="*/ 18 h 62" name="T27"/>
                  <a:gd fmla="*/ 8 w 86" name="T28"/>
                  <a:gd fmla="*/ 22 h 62" name="T29"/>
                  <a:gd fmla="*/ 6 w 86" name="T30"/>
                  <a:gd fmla="*/ 30 h 62" name="T31"/>
                  <a:gd fmla="*/ 4 w 86" name="T32"/>
                  <a:gd fmla="*/ 40 h 62" name="T33"/>
                  <a:gd fmla="*/ 8 w 86" name="T34"/>
                  <a:gd fmla="*/ 48 h 62" name="T35"/>
                  <a:gd fmla="*/ 6 w 86" name="T36"/>
                  <a:gd fmla="*/ 56 h 62" name="T37"/>
                  <a:gd fmla="*/ 18 w 86" name="T38"/>
                  <a:gd fmla="*/ 62 h 62" name="T39"/>
                  <a:gd fmla="*/ 30 w 86" name="T40"/>
                  <a:gd fmla="*/ 58 h 62" name="T41"/>
                  <a:gd fmla="*/ 38 w 86" name="T42"/>
                  <a:gd fmla="*/ 56 h 62" name="T43"/>
                  <a:gd fmla="*/ 42 w 86" name="T44"/>
                  <a:gd fmla="*/ 60 h 62" name="T45"/>
                  <a:gd fmla="*/ 50 w 86" name="T46"/>
                  <a:gd fmla="*/ 60 h 62" name="T47"/>
                  <a:gd fmla="*/ 56 w 86" name="T48"/>
                  <a:gd fmla="*/ 60 h 62" name="T49"/>
                  <a:gd fmla="*/ 52 w 86" name="T50"/>
                  <a:gd fmla="*/ 56 h 62" name="T51"/>
                  <a:gd fmla="*/ 60 w 86" name="T52"/>
                  <a:gd fmla="*/ 56 h 62" name="T53"/>
                  <a:gd fmla="*/ 66 w 86" name="T54"/>
                  <a:gd fmla="*/ 52 h 62" name="T55"/>
                  <a:gd fmla="*/ 70 w 86" name="T56"/>
                  <a:gd fmla="*/ 52 h 62" name="T57"/>
                  <a:gd fmla="*/ 70 w 86" name="T58"/>
                  <a:gd fmla="*/ 48 h 62" name="T59"/>
                  <a:gd fmla="*/ 78 w 86" name="T60"/>
                  <a:gd fmla="*/ 24 h 62" name="T61"/>
                  <a:gd fmla="*/ 86 w 86" name="T62"/>
                  <a:gd fmla="*/ 12 h 62" name="T63"/>
                  <a:gd fmla="*/ 86 w 86" name="T64"/>
                  <a:gd fmla="*/ 4 h 62" name="T65"/>
                  <a:gd fmla="*/ 86 w 86" name="T66"/>
                  <a:gd fmla="*/ 4 h 62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62" w="86">
                    <a:moveTo>
                      <a:pt x="86" y="4"/>
                    </a:moveTo>
                    <a:lnTo>
                      <a:pt x="86" y="4"/>
                    </a:lnTo>
                    <a:lnTo>
                      <a:pt x="82" y="2"/>
                    </a:lnTo>
                    <a:lnTo>
                      <a:pt x="76" y="2"/>
                    </a:lnTo>
                    <a:lnTo>
                      <a:pt x="70" y="4"/>
                    </a:lnTo>
                    <a:lnTo>
                      <a:pt x="66" y="4"/>
                    </a:lnTo>
                    <a:lnTo>
                      <a:pt x="62" y="4"/>
                    </a:lnTo>
                    <a:lnTo>
                      <a:pt x="60" y="0"/>
                    </a:lnTo>
                    <a:lnTo>
                      <a:pt x="56" y="2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2" y="10"/>
                    </a:lnTo>
                    <a:lnTo>
                      <a:pt x="34" y="10"/>
                    </a:lnTo>
                    <a:lnTo>
                      <a:pt x="30" y="10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8" y="22"/>
                    </a:lnTo>
                    <a:lnTo>
                      <a:pt x="8" y="24"/>
                    </a:lnTo>
                    <a:lnTo>
                      <a:pt x="6" y="30"/>
                    </a:lnTo>
                    <a:lnTo>
                      <a:pt x="4" y="34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8" y="48"/>
                    </a:lnTo>
                    <a:lnTo>
                      <a:pt x="8" y="52"/>
                    </a:lnTo>
                    <a:lnTo>
                      <a:pt x="6" y="56"/>
                    </a:lnTo>
                    <a:lnTo>
                      <a:pt x="12" y="60"/>
                    </a:lnTo>
                    <a:lnTo>
                      <a:pt x="18" y="62"/>
                    </a:lnTo>
                    <a:lnTo>
                      <a:pt x="24" y="62"/>
                    </a:lnTo>
                    <a:lnTo>
                      <a:pt x="30" y="58"/>
                    </a:lnTo>
                    <a:lnTo>
                      <a:pt x="32" y="56"/>
                    </a:lnTo>
                    <a:lnTo>
                      <a:pt x="38" y="56"/>
                    </a:lnTo>
                    <a:lnTo>
                      <a:pt x="40" y="58"/>
                    </a:lnTo>
                    <a:lnTo>
                      <a:pt x="42" y="60"/>
                    </a:lnTo>
                    <a:lnTo>
                      <a:pt x="42" y="62"/>
                    </a:lnTo>
                    <a:lnTo>
                      <a:pt x="50" y="60"/>
                    </a:lnTo>
                    <a:lnTo>
                      <a:pt x="52" y="62"/>
                    </a:lnTo>
                    <a:lnTo>
                      <a:pt x="56" y="60"/>
                    </a:lnTo>
                    <a:lnTo>
                      <a:pt x="56" y="58"/>
                    </a:lnTo>
                    <a:lnTo>
                      <a:pt x="52" y="56"/>
                    </a:lnTo>
                    <a:lnTo>
                      <a:pt x="56" y="56"/>
                    </a:lnTo>
                    <a:lnTo>
                      <a:pt x="60" y="56"/>
                    </a:lnTo>
                    <a:lnTo>
                      <a:pt x="60" y="52"/>
                    </a:lnTo>
                    <a:lnTo>
                      <a:pt x="66" y="52"/>
                    </a:lnTo>
                    <a:lnTo>
                      <a:pt x="68" y="52"/>
                    </a:lnTo>
                    <a:lnTo>
                      <a:pt x="70" y="52"/>
                    </a:lnTo>
                    <a:lnTo>
                      <a:pt x="74" y="52"/>
                    </a:lnTo>
                    <a:lnTo>
                      <a:pt x="70" y="48"/>
                    </a:lnTo>
                    <a:lnTo>
                      <a:pt x="68" y="44"/>
                    </a:lnTo>
                    <a:lnTo>
                      <a:pt x="78" y="24"/>
                    </a:lnTo>
                    <a:lnTo>
                      <a:pt x="84" y="22"/>
                    </a:lnTo>
                    <a:lnTo>
                      <a:pt x="86" y="12"/>
                    </a:lnTo>
                    <a:lnTo>
                      <a:pt x="86" y="6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6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1" name="Freeform 1697"/>
              <p:cNvSpPr/>
              <p:nvPr/>
            </p:nvSpPr>
            <p:spPr bwMode="auto">
              <a:xfrm>
                <a:off x="3295650" y="4318000"/>
                <a:ext cx="31750" cy="22225"/>
              </a:xfrm>
              <a:custGeom>
                <a:gdLst>
                  <a:gd fmla="*/ 0 w 20" name="T0"/>
                  <a:gd fmla="*/ 10 h 14" name="T1"/>
                  <a:gd fmla="*/ 4 w 20" name="T2"/>
                  <a:gd fmla="*/ 14 h 14" name="T3"/>
                  <a:gd fmla="*/ 10 w 20" name="T4"/>
                  <a:gd fmla="*/ 14 h 14" name="T5"/>
                  <a:gd fmla="*/ 10 w 20" name="T6"/>
                  <a:gd fmla="*/ 12 h 14" name="T7"/>
                  <a:gd fmla="*/ 12 w 20" name="T8"/>
                  <a:gd fmla="*/ 8 h 14" name="T9"/>
                  <a:gd fmla="*/ 16 w 20" name="T10"/>
                  <a:gd fmla="*/ 10 h 14" name="T11"/>
                  <a:gd fmla="*/ 20 w 20" name="T12"/>
                  <a:gd fmla="*/ 10 h 14" name="T13"/>
                  <a:gd fmla="*/ 16 w 20" name="T14"/>
                  <a:gd fmla="*/ 0 h 14" name="T15"/>
                  <a:gd fmla="*/ 10 w 20" name="T16"/>
                  <a:gd fmla="*/ 0 h 14" name="T17"/>
                  <a:gd fmla="*/ 4 w 20" name="T18"/>
                  <a:gd fmla="*/ 2 h 14" name="T19"/>
                  <a:gd fmla="*/ 4 w 20" name="T20"/>
                  <a:gd fmla="*/ 4 h 14" name="T21"/>
                  <a:gd fmla="*/ 4 w 20" name="T22"/>
                  <a:gd fmla="*/ 8 h 14" name="T23"/>
                  <a:gd fmla="*/ 2 w 20" name="T24"/>
                  <a:gd fmla="*/ 8 h 14" name="T25"/>
                  <a:gd fmla="*/ 0 w 20" name="T26"/>
                  <a:gd fmla="*/ 10 h 14" name="T27"/>
                  <a:gd fmla="*/ 0 w 20" name="T28"/>
                  <a:gd fmla="*/ 10 h 14" name="T29"/>
                  <a:gd fmla="*/ 0 w 20" name="T30"/>
                  <a:gd fmla="*/ 10 h 14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14" w="20">
                    <a:moveTo>
                      <a:pt x="0" y="10"/>
                    </a:moveTo>
                    <a:lnTo>
                      <a:pt x="4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2" y="8"/>
                    </a:lnTo>
                    <a:lnTo>
                      <a:pt x="16" y="10"/>
                    </a:lnTo>
                    <a:lnTo>
                      <a:pt x="20" y="1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2" name="Freeform 1698"/>
              <p:cNvSpPr/>
              <p:nvPr/>
            </p:nvSpPr>
            <p:spPr bwMode="auto">
              <a:xfrm>
                <a:off x="1111250" y="4965700"/>
                <a:ext cx="225425" cy="269875"/>
              </a:xfrm>
              <a:custGeom>
                <a:gdLst>
                  <a:gd fmla="*/ 0 w 142" name="T0"/>
                  <a:gd fmla="*/ 138 h 170" name="T1"/>
                  <a:gd fmla="*/ 6 w 142" name="T2"/>
                  <a:gd fmla="*/ 144 h 170" name="T3"/>
                  <a:gd fmla="*/ 12 w 142" name="T4"/>
                  <a:gd fmla="*/ 156 h 170" name="T5"/>
                  <a:gd fmla="*/ 12 w 142" name="T6"/>
                  <a:gd fmla="*/ 168 h 170" name="T7"/>
                  <a:gd fmla="*/ 14 w 142" name="T8"/>
                  <a:gd fmla="*/ 170 h 170" name="T9"/>
                  <a:gd fmla="*/ 22 w 142" name="T10"/>
                  <a:gd fmla="*/ 168 h 170" name="T11"/>
                  <a:gd fmla="*/ 34 w 142" name="T12"/>
                  <a:gd fmla="*/ 162 h 170" name="T13"/>
                  <a:gd fmla="*/ 48 w 142" name="T14"/>
                  <a:gd fmla="*/ 154 h 170" name="T15"/>
                  <a:gd fmla="*/ 50 w 142" name="T16"/>
                  <a:gd fmla="*/ 146 h 170" name="T17"/>
                  <a:gd fmla="*/ 58 w 142" name="T18"/>
                  <a:gd fmla="*/ 142 h 170" name="T19"/>
                  <a:gd fmla="*/ 62 w 142" name="T20"/>
                  <a:gd fmla="*/ 144 h 170" name="T21"/>
                  <a:gd fmla="*/ 68 w 142" name="T22"/>
                  <a:gd fmla="*/ 144 h 170" name="T23"/>
                  <a:gd fmla="*/ 74 w 142" name="T24"/>
                  <a:gd fmla="*/ 146 h 170" name="T25"/>
                  <a:gd fmla="*/ 80 w 142" name="T26"/>
                  <a:gd fmla="*/ 146 h 170" name="T27"/>
                  <a:gd fmla="*/ 88 w 142" name="T28"/>
                  <a:gd fmla="*/ 146 h 170" name="T29"/>
                  <a:gd fmla="*/ 90 w 142" name="T30"/>
                  <a:gd fmla="*/ 124 h 170" name="T31"/>
                  <a:gd fmla="*/ 98 w 142" name="T32"/>
                  <a:gd fmla="*/ 118 h 170" name="T33"/>
                  <a:gd fmla="*/ 102 w 142" name="T34"/>
                  <a:gd fmla="*/ 110 h 170" name="T35"/>
                  <a:gd fmla="*/ 106 w 142" name="T36"/>
                  <a:gd fmla="*/ 106 h 170" name="T37"/>
                  <a:gd fmla="*/ 112 w 142" name="T38"/>
                  <a:gd fmla="*/ 98 h 170" name="T39"/>
                  <a:gd fmla="*/ 122 w 142" name="T40"/>
                  <a:gd fmla="*/ 92 h 170" name="T41"/>
                  <a:gd fmla="*/ 130 w 142" name="T42"/>
                  <a:gd fmla="*/ 88 h 170" name="T43"/>
                  <a:gd fmla="*/ 134 w 142" name="T44"/>
                  <a:gd fmla="*/ 88 h 170" name="T45"/>
                  <a:gd fmla="*/ 142 w 142" name="T46"/>
                  <a:gd fmla="*/ 82 h 170" name="T47"/>
                  <a:gd fmla="*/ 140 w 142" name="T48"/>
                  <a:gd fmla="*/ 80 h 170" name="T49"/>
                  <a:gd fmla="*/ 134 w 142" name="T50"/>
                  <a:gd fmla="*/ 74 h 170" name="T51"/>
                  <a:gd fmla="*/ 130 w 142" name="T52"/>
                  <a:gd fmla="*/ 74 h 170" name="T53"/>
                  <a:gd fmla="*/ 124 w 142" name="T54"/>
                  <a:gd fmla="*/ 70 h 170" name="T55"/>
                  <a:gd fmla="*/ 126 w 142" name="T56"/>
                  <a:gd fmla="*/ 60 h 170" name="T57"/>
                  <a:gd fmla="*/ 124 w 142" name="T58"/>
                  <a:gd fmla="*/ 56 h 170" name="T59"/>
                  <a:gd fmla="*/ 120 w 142" name="T60"/>
                  <a:gd fmla="*/ 52 h 170" name="T61"/>
                  <a:gd fmla="*/ 116 w 142" name="T62"/>
                  <a:gd fmla="*/ 42 h 170" name="T63"/>
                  <a:gd fmla="*/ 106 w 142" name="T64"/>
                  <a:gd fmla="*/ 34 h 170" name="T65"/>
                  <a:gd fmla="*/ 102 w 142" name="T66"/>
                  <a:gd fmla="*/ 36 h 170" name="T67"/>
                  <a:gd fmla="*/ 98 w 142" name="T68"/>
                  <a:gd fmla="*/ 30 h 170" name="T69"/>
                  <a:gd fmla="*/ 90 w 142" name="T70"/>
                  <a:gd fmla="*/ 24 h 170" name="T71"/>
                  <a:gd fmla="*/ 88 w 142" name="T72"/>
                  <a:gd fmla="*/ 16 h 170" name="T73"/>
                  <a:gd fmla="*/ 86 w 142" name="T74"/>
                  <a:gd fmla="*/ 10 h 170" name="T75"/>
                  <a:gd fmla="*/ 80 w 142" name="T76"/>
                  <a:gd fmla="*/ 4 h 170" name="T77"/>
                  <a:gd fmla="*/ 78 w 142" name="T78"/>
                  <a:gd fmla="*/ 0 h 170" name="T79"/>
                  <a:gd fmla="*/ 74 w 142" name="T80"/>
                  <a:gd fmla="*/ 4 h 170" name="T81"/>
                  <a:gd fmla="*/ 70 w 142" name="T82"/>
                  <a:gd fmla="*/ 4 h 170" name="T83"/>
                  <a:gd fmla="*/ 66 w 142" name="T84"/>
                  <a:gd fmla="*/ 4 h 170" name="T85"/>
                  <a:gd fmla="*/ 62 w 142" name="T86"/>
                  <a:gd fmla="*/ 10 h 170" name="T87"/>
                  <a:gd fmla="*/ 28 w 142" name="T88"/>
                  <a:gd fmla="*/ 12 h 170" name="T89"/>
                  <a:gd fmla="*/ 16 w 142" name="T90"/>
                  <a:gd fmla="*/ 72 h 170" name="T91"/>
                  <a:gd fmla="*/ 0 w 142" name="T92"/>
                  <a:gd fmla="*/ 138 h 170" name="T93"/>
                  <a:gd fmla="*/ 0 w 142" name="T94"/>
                  <a:gd fmla="*/ 138 h 170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170" w="142">
                    <a:moveTo>
                      <a:pt x="0" y="138"/>
                    </a:moveTo>
                    <a:lnTo>
                      <a:pt x="0" y="138"/>
                    </a:lnTo>
                    <a:lnTo>
                      <a:pt x="4" y="142"/>
                    </a:lnTo>
                    <a:lnTo>
                      <a:pt x="6" y="144"/>
                    </a:lnTo>
                    <a:lnTo>
                      <a:pt x="10" y="150"/>
                    </a:lnTo>
                    <a:lnTo>
                      <a:pt x="12" y="156"/>
                    </a:lnTo>
                    <a:lnTo>
                      <a:pt x="12" y="162"/>
                    </a:lnTo>
                    <a:lnTo>
                      <a:pt x="12" y="168"/>
                    </a:lnTo>
                    <a:lnTo>
                      <a:pt x="12" y="170"/>
                    </a:lnTo>
                    <a:lnTo>
                      <a:pt x="14" y="170"/>
                    </a:lnTo>
                    <a:lnTo>
                      <a:pt x="16" y="170"/>
                    </a:lnTo>
                    <a:lnTo>
                      <a:pt x="22" y="168"/>
                    </a:lnTo>
                    <a:lnTo>
                      <a:pt x="30" y="164"/>
                    </a:lnTo>
                    <a:lnTo>
                      <a:pt x="34" y="162"/>
                    </a:lnTo>
                    <a:lnTo>
                      <a:pt x="42" y="156"/>
                    </a:lnTo>
                    <a:lnTo>
                      <a:pt x="48" y="154"/>
                    </a:lnTo>
                    <a:lnTo>
                      <a:pt x="50" y="150"/>
                    </a:lnTo>
                    <a:lnTo>
                      <a:pt x="50" y="146"/>
                    </a:lnTo>
                    <a:lnTo>
                      <a:pt x="56" y="142"/>
                    </a:lnTo>
                    <a:lnTo>
                      <a:pt x="58" y="142"/>
                    </a:lnTo>
                    <a:lnTo>
                      <a:pt x="60" y="144"/>
                    </a:lnTo>
                    <a:lnTo>
                      <a:pt x="62" y="144"/>
                    </a:lnTo>
                    <a:lnTo>
                      <a:pt x="66" y="144"/>
                    </a:lnTo>
                    <a:lnTo>
                      <a:pt x="68" y="144"/>
                    </a:lnTo>
                    <a:lnTo>
                      <a:pt x="70" y="144"/>
                    </a:lnTo>
                    <a:lnTo>
                      <a:pt x="74" y="146"/>
                    </a:lnTo>
                    <a:lnTo>
                      <a:pt x="76" y="146"/>
                    </a:lnTo>
                    <a:lnTo>
                      <a:pt x="80" y="146"/>
                    </a:lnTo>
                    <a:lnTo>
                      <a:pt x="86" y="150"/>
                    </a:lnTo>
                    <a:lnTo>
                      <a:pt x="88" y="146"/>
                    </a:lnTo>
                    <a:lnTo>
                      <a:pt x="88" y="126"/>
                    </a:lnTo>
                    <a:lnTo>
                      <a:pt x="90" y="124"/>
                    </a:lnTo>
                    <a:lnTo>
                      <a:pt x="96" y="120"/>
                    </a:lnTo>
                    <a:lnTo>
                      <a:pt x="98" y="118"/>
                    </a:lnTo>
                    <a:lnTo>
                      <a:pt x="98" y="116"/>
                    </a:lnTo>
                    <a:lnTo>
                      <a:pt x="102" y="110"/>
                    </a:lnTo>
                    <a:lnTo>
                      <a:pt x="104" y="108"/>
                    </a:lnTo>
                    <a:lnTo>
                      <a:pt x="106" y="106"/>
                    </a:lnTo>
                    <a:lnTo>
                      <a:pt x="108" y="100"/>
                    </a:lnTo>
                    <a:lnTo>
                      <a:pt x="112" y="98"/>
                    </a:lnTo>
                    <a:lnTo>
                      <a:pt x="114" y="96"/>
                    </a:lnTo>
                    <a:lnTo>
                      <a:pt x="122" y="92"/>
                    </a:lnTo>
                    <a:lnTo>
                      <a:pt x="130" y="90"/>
                    </a:lnTo>
                    <a:lnTo>
                      <a:pt x="130" y="88"/>
                    </a:lnTo>
                    <a:lnTo>
                      <a:pt x="132" y="88"/>
                    </a:lnTo>
                    <a:lnTo>
                      <a:pt x="134" y="88"/>
                    </a:lnTo>
                    <a:lnTo>
                      <a:pt x="136" y="84"/>
                    </a:lnTo>
                    <a:lnTo>
                      <a:pt x="142" y="82"/>
                    </a:lnTo>
                    <a:lnTo>
                      <a:pt x="142" y="80"/>
                    </a:lnTo>
                    <a:lnTo>
                      <a:pt x="140" y="80"/>
                    </a:lnTo>
                    <a:lnTo>
                      <a:pt x="136" y="74"/>
                    </a:lnTo>
                    <a:lnTo>
                      <a:pt x="134" y="74"/>
                    </a:lnTo>
                    <a:lnTo>
                      <a:pt x="132" y="74"/>
                    </a:lnTo>
                    <a:lnTo>
                      <a:pt x="130" y="74"/>
                    </a:lnTo>
                    <a:lnTo>
                      <a:pt x="126" y="72"/>
                    </a:lnTo>
                    <a:lnTo>
                      <a:pt x="124" y="70"/>
                    </a:lnTo>
                    <a:lnTo>
                      <a:pt x="124" y="62"/>
                    </a:lnTo>
                    <a:lnTo>
                      <a:pt x="126" y="60"/>
                    </a:lnTo>
                    <a:lnTo>
                      <a:pt x="126" y="56"/>
                    </a:lnTo>
                    <a:lnTo>
                      <a:pt x="124" y="56"/>
                    </a:lnTo>
                    <a:lnTo>
                      <a:pt x="122" y="54"/>
                    </a:lnTo>
                    <a:lnTo>
                      <a:pt x="120" y="52"/>
                    </a:lnTo>
                    <a:lnTo>
                      <a:pt x="116" y="48"/>
                    </a:lnTo>
                    <a:lnTo>
                      <a:pt x="116" y="42"/>
                    </a:lnTo>
                    <a:lnTo>
                      <a:pt x="112" y="38"/>
                    </a:lnTo>
                    <a:lnTo>
                      <a:pt x="106" y="34"/>
                    </a:lnTo>
                    <a:lnTo>
                      <a:pt x="104" y="36"/>
                    </a:lnTo>
                    <a:lnTo>
                      <a:pt x="102" y="36"/>
                    </a:lnTo>
                    <a:lnTo>
                      <a:pt x="98" y="34"/>
                    </a:lnTo>
                    <a:lnTo>
                      <a:pt x="98" y="30"/>
                    </a:lnTo>
                    <a:lnTo>
                      <a:pt x="96" y="30"/>
                    </a:lnTo>
                    <a:lnTo>
                      <a:pt x="90" y="24"/>
                    </a:lnTo>
                    <a:lnTo>
                      <a:pt x="88" y="18"/>
                    </a:lnTo>
                    <a:lnTo>
                      <a:pt x="88" y="16"/>
                    </a:lnTo>
                    <a:lnTo>
                      <a:pt x="86" y="12"/>
                    </a:lnTo>
                    <a:lnTo>
                      <a:pt x="86" y="10"/>
                    </a:lnTo>
                    <a:lnTo>
                      <a:pt x="84" y="10"/>
                    </a:lnTo>
                    <a:lnTo>
                      <a:pt x="80" y="4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6" y="2"/>
                    </a:lnTo>
                    <a:lnTo>
                      <a:pt x="74" y="4"/>
                    </a:lnTo>
                    <a:lnTo>
                      <a:pt x="74" y="8"/>
                    </a:lnTo>
                    <a:lnTo>
                      <a:pt x="70" y="4"/>
                    </a:lnTo>
                    <a:lnTo>
                      <a:pt x="68" y="4"/>
                    </a:lnTo>
                    <a:lnTo>
                      <a:pt x="66" y="4"/>
                    </a:lnTo>
                    <a:lnTo>
                      <a:pt x="66" y="8"/>
                    </a:lnTo>
                    <a:lnTo>
                      <a:pt x="62" y="10"/>
                    </a:lnTo>
                    <a:lnTo>
                      <a:pt x="60" y="8"/>
                    </a:lnTo>
                    <a:lnTo>
                      <a:pt x="28" y="12"/>
                    </a:lnTo>
                    <a:lnTo>
                      <a:pt x="16" y="12"/>
                    </a:lnTo>
                    <a:lnTo>
                      <a:pt x="16" y="72"/>
                    </a:lnTo>
                    <a:lnTo>
                      <a:pt x="2" y="7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3" name="Freeform 1699"/>
              <p:cNvSpPr/>
              <p:nvPr/>
            </p:nvSpPr>
            <p:spPr bwMode="auto">
              <a:xfrm>
                <a:off x="1025525" y="3095625"/>
                <a:ext cx="92075" cy="88900"/>
              </a:xfrm>
              <a:custGeom>
                <a:gdLst>
                  <a:gd fmla="*/ 40 w 58" name="T0"/>
                  <a:gd fmla="*/ 56 h 56" name="T1"/>
                  <a:gd fmla="*/ 40 w 58" name="T2"/>
                  <a:gd fmla="*/ 56 h 56" name="T3"/>
                  <a:gd fmla="*/ 40 w 58" name="T4"/>
                  <a:gd fmla="*/ 54 h 56" name="T5"/>
                  <a:gd fmla="*/ 40 w 58" name="T6"/>
                  <a:gd fmla="*/ 50 h 56" name="T7"/>
                  <a:gd fmla="*/ 40 w 58" name="T8"/>
                  <a:gd fmla="*/ 46 h 56" name="T9"/>
                  <a:gd fmla="*/ 40 w 58" name="T10"/>
                  <a:gd fmla="*/ 42 h 56" name="T11"/>
                  <a:gd fmla="*/ 48 w 58" name="T12"/>
                  <a:gd fmla="*/ 40 h 56" name="T13"/>
                  <a:gd fmla="*/ 50 w 58" name="T14"/>
                  <a:gd fmla="*/ 36 h 56" name="T15"/>
                  <a:gd fmla="*/ 56 w 58" name="T16"/>
                  <a:gd fmla="*/ 36 h 56" name="T17"/>
                  <a:gd fmla="*/ 58 w 58" name="T18"/>
                  <a:gd fmla="*/ 32 h 56" name="T19"/>
                  <a:gd fmla="*/ 56 w 58" name="T20"/>
                  <a:gd fmla="*/ 30 h 56" name="T21"/>
                  <a:gd fmla="*/ 52 w 58" name="T22"/>
                  <a:gd fmla="*/ 28 h 56" name="T23"/>
                  <a:gd fmla="*/ 50 w 58" name="T24"/>
                  <a:gd fmla="*/ 28 h 56" name="T25"/>
                  <a:gd fmla="*/ 50 w 58" name="T26"/>
                  <a:gd fmla="*/ 26 h 56" name="T27"/>
                  <a:gd fmla="*/ 52 w 58" name="T28"/>
                  <a:gd fmla="*/ 26 h 56" name="T29"/>
                  <a:gd fmla="*/ 56 w 58" name="T30"/>
                  <a:gd fmla="*/ 22 h 56" name="T31"/>
                  <a:gd fmla="*/ 56 w 58" name="T32"/>
                  <a:gd fmla="*/ 20 h 56" name="T33"/>
                  <a:gd fmla="*/ 52 w 58" name="T34"/>
                  <a:gd fmla="*/ 16 h 56" name="T35"/>
                  <a:gd fmla="*/ 52 w 58" name="T36"/>
                  <a:gd fmla="*/ 10 h 56" name="T37"/>
                  <a:gd fmla="*/ 46 w 58" name="T38"/>
                  <a:gd fmla="*/ 12 h 56" name="T39"/>
                  <a:gd fmla="*/ 42 w 58" name="T40"/>
                  <a:gd fmla="*/ 10 h 56" name="T41"/>
                  <a:gd fmla="*/ 40 w 58" name="T42"/>
                  <a:gd fmla="*/ 10 h 56" name="T43"/>
                  <a:gd fmla="*/ 38 w 58" name="T44"/>
                  <a:gd fmla="*/ 8 h 56" name="T45"/>
                  <a:gd fmla="*/ 30 w 58" name="T46"/>
                  <a:gd fmla="*/ 2 h 56" name="T47"/>
                  <a:gd fmla="*/ 28 w 58" name="T48"/>
                  <a:gd fmla="*/ 2 h 56" name="T49"/>
                  <a:gd fmla="*/ 22 w 58" name="T50"/>
                  <a:gd fmla="*/ 4 h 56" name="T51"/>
                  <a:gd fmla="*/ 20 w 58" name="T52"/>
                  <a:gd fmla="*/ 8 h 56" name="T53"/>
                  <a:gd fmla="*/ 18 w 58" name="T54"/>
                  <a:gd fmla="*/ 4 h 56" name="T55"/>
                  <a:gd fmla="*/ 14 w 58" name="T56"/>
                  <a:gd fmla="*/ 2 h 56" name="T57"/>
                  <a:gd fmla="*/ 12 w 58" name="T58"/>
                  <a:gd fmla="*/ 2 h 56" name="T59"/>
                  <a:gd fmla="*/ 10 w 58" name="T60"/>
                  <a:gd fmla="*/ 2 h 56" name="T61"/>
                  <a:gd fmla="*/ 10 w 58" name="T62"/>
                  <a:gd fmla="*/ 4 h 56" name="T63"/>
                  <a:gd fmla="*/ 6 w 58" name="T64"/>
                  <a:gd fmla="*/ 2 h 56" name="T65"/>
                  <a:gd fmla="*/ 4 w 58" name="T66"/>
                  <a:gd fmla="*/ 0 h 56" name="T67"/>
                  <a:gd fmla="*/ 2 w 58" name="T68"/>
                  <a:gd fmla="*/ 0 h 56" name="T69"/>
                  <a:gd fmla="*/ 0 w 58" name="T70"/>
                  <a:gd fmla="*/ 2 h 56" name="T71"/>
                  <a:gd fmla="*/ 0 w 58" name="T72"/>
                  <a:gd fmla="*/ 8 h 56" name="T73"/>
                  <a:gd fmla="*/ 4 w 58" name="T74"/>
                  <a:gd fmla="*/ 10 h 56" name="T75"/>
                  <a:gd fmla="*/ 6 w 58" name="T76"/>
                  <a:gd fmla="*/ 20 h 56" name="T77"/>
                  <a:gd fmla="*/ 6 w 58" name="T78"/>
                  <a:gd fmla="*/ 22 h 56" name="T79"/>
                  <a:gd fmla="*/ 14 w 58" name="T80"/>
                  <a:gd fmla="*/ 32 h 56" name="T81"/>
                  <a:gd fmla="*/ 22 w 58" name="T82"/>
                  <a:gd fmla="*/ 38 h 56" name="T83"/>
                  <a:gd fmla="*/ 24 w 58" name="T84"/>
                  <a:gd fmla="*/ 42 h 56" name="T85"/>
                  <a:gd fmla="*/ 28 w 58" name="T86"/>
                  <a:gd fmla="*/ 46 h 56" name="T87"/>
                  <a:gd fmla="*/ 28 w 58" name="T88"/>
                  <a:gd fmla="*/ 48 h 56" name="T89"/>
                  <a:gd fmla="*/ 30 w 58" name="T90"/>
                  <a:gd fmla="*/ 48 h 56" name="T91"/>
                  <a:gd fmla="*/ 32 w 58" name="T92"/>
                  <a:gd fmla="*/ 48 h 56" name="T93"/>
                  <a:gd fmla="*/ 38 w 58" name="T94"/>
                  <a:gd fmla="*/ 54 h 56" name="T95"/>
                  <a:gd fmla="*/ 40 w 58" name="T96"/>
                  <a:gd fmla="*/ 56 h 56" name="T97"/>
                  <a:gd fmla="*/ 40 w 58" name="T98"/>
                  <a:gd fmla="*/ 56 h 56" name="T99"/>
                  <a:gd fmla="*/ 40 w 58" name="T100"/>
                  <a:gd fmla="*/ 56 h 56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56" w="57">
                    <a:moveTo>
                      <a:pt x="40" y="56"/>
                    </a:moveTo>
                    <a:lnTo>
                      <a:pt x="40" y="56"/>
                    </a:lnTo>
                    <a:lnTo>
                      <a:pt x="40" y="54"/>
                    </a:lnTo>
                    <a:lnTo>
                      <a:pt x="40" y="50"/>
                    </a:lnTo>
                    <a:lnTo>
                      <a:pt x="40" y="46"/>
                    </a:lnTo>
                    <a:lnTo>
                      <a:pt x="40" y="42"/>
                    </a:lnTo>
                    <a:lnTo>
                      <a:pt x="48" y="40"/>
                    </a:lnTo>
                    <a:lnTo>
                      <a:pt x="50" y="36"/>
                    </a:lnTo>
                    <a:lnTo>
                      <a:pt x="56" y="36"/>
                    </a:lnTo>
                    <a:lnTo>
                      <a:pt x="58" y="32"/>
                    </a:lnTo>
                    <a:lnTo>
                      <a:pt x="56" y="30"/>
                    </a:lnTo>
                    <a:lnTo>
                      <a:pt x="52" y="28"/>
                    </a:lnTo>
                    <a:lnTo>
                      <a:pt x="50" y="28"/>
                    </a:lnTo>
                    <a:lnTo>
                      <a:pt x="50" y="26"/>
                    </a:lnTo>
                    <a:lnTo>
                      <a:pt x="52" y="26"/>
                    </a:lnTo>
                    <a:lnTo>
                      <a:pt x="56" y="22"/>
                    </a:lnTo>
                    <a:lnTo>
                      <a:pt x="56" y="20"/>
                    </a:lnTo>
                    <a:lnTo>
                      <a:pt x="52" y="16"/>
                    </a:lnTo>
                    <a:lnTo>
                      <a:pt x="52" y="10"/>
                    </a:lnTo>
                    <a:lnTo>
                      <a:pt x="46" y="12"/>
                    </a:lnTo>
                    <a:lnTo>
                      <a:pt x="42" y="10"/>
                    </a:lnTo>
                    <a:lnTo>
                      <a:pt x="40" y="10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2" y="4"/>
                    </a:lnTo>
                    <a:lnTo>
                      <a:pt x="20" y="8"/>
                    </a:lnTo>
                    <a:lnTo>
                      <a:pt x="18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6" y="20"/>
                    </a:lnTo>
                    <a:lnTo>
                      <a:pt x="6" y="22"/>
                    </a:lnTo>
                    <a:lnTo>
                      <a:pt x="14" y="32"/>
                    </a:lnTo>
                    <a:lnTo>
                      <a:pt x="22" y="38"/>
                    </a:lnTo>
                    <a:lnTo>
                      <a:pt x="24" y="42"/>
                    </a:lnTo>
                    <a:lnTo>
                      <a:pt x="28" y="46"/>
                    </a:lnTo>
                    <a:lnTo>
                      <a:pt x="28" y="48"/>
                    </a:lnTo>
                    <a:lnTo>
                      <a:pt x="30" y="48"/>
                    </a:lnTo>
                    <a:lnTo>
                      <a:pt x="32" y="48"/>
                    </a:lnTo>
                    <a:lnTo>
                      <a:pt x="38" y="54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40" y="5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4" name="Freeform 1700"/>
              <p:cNvSpPr/>
              <p:nvPr/>
            </p:nvSpPr>
            <p:spPr bwMode="auto">
              <a:xfrm>
                <a:off x="2717800" y="3632200"/>
                <a:ext cx="73025" cy="41275"/>
              </a:xfrm>
              <a:custGeom>
                <a:gdLst>
                  <a:gd fmla="*/ 2 w 46" name="T0"/>
                  <a:gd fmla="*/ 12 h 26" name="T1"/>
                  <a:gd fmla="*/ 0 w 46" name="T2"/>
                  <a:gd fmla="*/ 18 h 26" name="T3"/>
                  <a:gd fmla="*/ 8 w 46" name="T4"/>
                  <a:gd fmla="*/ 26 h 26" name="T5"/>
                  <a:gd fmla="*/ 12 w 46" name="T6"/>
                  <a:gd fmla="*/ 24 h 26" name="T7"/>
                  <a:gd fmla="*/ 20 w 46" name="T8"/>
                  <a:gd fmla="*/ 24 h 26" name="T9"/>
                  <a:gd fmla="*/ 28 w 46" name="T10"/>
                  <a:gd fmla="*/ 26 h 26" name="T11"/>
                  <a:gd fmla="*/ 42 w 46" name="T12"/>
                  <a:gd fmla="*/ 24 h 26" name="T13"/>
                  <a:gd fmla="*/ 46 w 46" name="T14"/>
                  <a:gd fmla="*/ 24 h 26" name="T15"/>
                  <a:gd fmla="*/ 46 w 46" name="T16"/>
                  <a:gd fmla="*/ 16 h 26" name="T17"/>
                  <a:gd fmla="*/ 44 w 46" name="T18"/>
                  <a:gd fmla="*/ 6 h 26" name="T19"/>
                  <a:gd fmla="*/ 34 w 46" name="T20"/>
                  <a:gd fmla="*/ 2 h 26" name="T21"/>
                  <a:gd fmla="*/ 26 w 46" name="T22"/>
                  <a:gd fmla="*/ 2 h 26" name="T23"/>
                  <a:gd fmla="*/ 18 w 46" name="T24"/>
                  <a:gd fmla="*/ 0 h 26" name="T25"/>
                  <a:gd fmla="*/ 10 w 46" name="T26"/>
                  <a:gd fmla="*/ 2 h 26" name="T27"/>
                  <a:gd fmla="*/ 8 w 46" name="T28"/>
                  <a:gd fmla="*/ 6 h 26" name="T29"/>
                  <a:gd fmla="*/ 2 w 46" name="T30"/>
                  <a:gd fmla="*/ 12 h 26" name="T31"/>
                  <a:gd fmla="*/ 2 w 46" name="T32"/>
                  <a:gd fmla="*/ 12 h 26" name="T33"/>
                  <a:gd fmla="*/ 2 w 46" name="T34"/>
                  <a:gd fmla="*/ 12 h 26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26" w="46">
                    <a:moveTo>
                      <a:pt x="2" y="12"/>
                    </a:moveTo>
                    <a:lnTo>
                      <a:pt x="0" y="18"/>
                    </a:lnTo>
                    <a:lnTo>
                      <a:pt x="8" y="26"/>
                    </a:lnTo>
                    <a:lnTo>
                      <a:pt x="12" y="24"/>
                    </a:lnTo>
                    <a:lnTo>
                      <a:pt x="20" y="24"/>
                    </a:lnTo>
                    <a:lnTo>
                      <a:pt x="28" y="26"/>
                    </a:lnTo>
                    <a:lnTo>
                      <a:pt x="42" y="24"/>
                    </a:lnTo>
                    <a:lnTo>
                      <a:pt x="46" y="24"/>
                    </a:lnTo>
                    <a:lnTo>
                      <a:pt x="46" y="16"/>
                    </a:lnTo>
                    <a:lnTo>
                      <a:pt x="44" y="6"/>
                    </a:lnTo>
                    <a:lnTo>
                      <a:pt x="34" y="2"/>
                    </a:lnTo>
                    <a:lnTo>
                      <a:pt x="26" y="2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5" name="Freeform 1701"/>
              <p:cNvSpPr/>
              <p:nvPr/>
            </p:nvSpPr>
            <p:spPr bwMode="auto">
              <a:xfrm>
                <a:off x="679450" y="4079875"/>
                <a:ext cx="63500" cy="193675"/>
              </a:xfrm>
              <a:custGeom>
                <a:gdLst>
                  <a:gd fmla="*/ 16 w 40" name="T0"/>
                  <a:gd fmla="*/ 122 h 122" name="T1"/>
                  <a:gd fmla="*/ 16 w 40" name="T2"/>
                  <a:gd fmla="*/ 122 h 122" name="T3"/>
                  <a:gd fmla="*/ 28 w 40" name="T4"/>
                  <a:gd fmla="*/ 116 h 122" name="T5"/>
                  <a:gd fmla="*/ 28 w 40" name="T6"/>
                  <a:gd fmla="*/ 104 h 122" name="T7"/>
                  <a:gd fmla="*/ 28 w 40" name="T8"/>
                  <a:gd fmla="*/ 98 h 122" name="T9"/>
                  <a:gd fmla="*/ 28 w 40" name="T10"/>
                  <a:gd fmla="*/ 92 h 122" name="T11"/>
                  <a:gd fmla="*/ 26 w 40" name="T12"/>
                  <a:gd fmla="*/ 90 h 122" name="T13"/>
                  <a:gd fmla="*/ 28 w 40" name="T14"/>
                  <a:gd fmla="*/ 82 h 122" name="T15"/>
                  <a:gd fmla="*/ 28 w 40" name="T16"/>
                  <a:gd fmla="*/ 78 h 122" name="T17"/>
                  <a:gd fmla="*/ 28 w 40" name="T18"/>
                  <a:gd fmla="*/ 74 h 122" name="T19"/>
                  <a:gd fmla="*/ 28 w 40" name="T20"/>
                  <a:gd fmla="*/ 70 h 122" name="T21"/>
                  <a:gd fmla="*/ 28 w 40" name="T22"/>
                  <a:gd fmla="*/ 66 h 122" name="T23"/>
                  <a:gd fmla="*/ 30 w 40" name="T24"/>
                  <a:gd fmla="*/ 70 h 122" name="T25"/>
                  <a:gd fmla="*/ 34 w 40" name="T26"/>
                  <a:gd fmla="*/ 66 h 122" name="T27"/>
                  <a:gd fmla="*/ 34 w 40" name="T28"/>
                  <a:gd fmla="*/ 64 h 122" name="T29"/>
                  <a:gd fmla="*/ 30 w 40" name="T30"/>
                  <a:gd fmla="*/ 60 h 122" name="T31"/>
                  <a:gd fmla="*/ 34 w 40" name="T32"/>
                  <a:gd fmla="*/ 56 h 122" name="T33"/>
                  <a:gd fmla="*/ 36 w 40" name="T34"/>
                  <a:gd fmla="*/ 52 h 122" name="T35"/>
                  <a:gd fmla="*/ 36 w 40" name="T36"/>
                  <a:gd fmla="*/ 46 h 122" name="T37"/>
                  <a:gd fmla="*/ 36 w 40" name="T38"/>
                  <a:gd fmla="*/ 44 h 122" name="T39"/>
                  <a:gd fmla="*/ 38 w 40" name="T40"/>
                  <a:gd fmla="*/ 42 h 122" name="T41"/>
                  <a:gd fmla="*/ 40 w 40" name="T42"/>
                  <a:gd fmla="*/ 42 h 122" name="T43"/>
                  <a:gd fmla="*/ 38 w 40" name="T44"/>
                  <a:gd fmla="*/ 38 h 122" name="T45"/>
                  <a:gd fmla="*/ 38 w 40" name="T46"/>
                  <a:gd fmla="*/ 36 h 122" name="T47"/>
                  <a:gd fmla="*/ 38 w 40" name="T48"/>
                  <a:gd fmla="*/ 34 h 122" name="T49"/>
                  <a:gd fmla="*/ 40 w 40" name="T50"/>
                  <a:gd fmla="*/ 28 h 122" name="T51"/>
                  <a:gd fmla="*/ 38 w 40" name="T52"/>
                  <a:gd fmla="*/ 26 h 122" name="T53"/>
                  <a:gd fmla="*/ 36 w 40" name="T54"/>
                  <a:gd fmla="*/ 24 h 122" name="T55"/>
                  <a:gd fmla="*/ 36 w 40" name="T56"/>
                  <a:gd fmla="*/ 18 h 122" name="T57"/>
                  <a:gd fmla="*/ 36 w 40" name="T58"/>
                  <a:gd fmla="*/ 12 h 122" name="T59"/>
                  <a:gd fmla="*/ 36 w 40" name="T60"/>
                  <a:gd fmla="*/ 10 h 122" name="T61"/>
                  <a:gd fmla="*/ 28 w 40" name="T62"/>
                  <a:gd fmla="*/ 8 h 122" name="T63"/>
                  <a:gd fmla="*/ 28 w 40" name="T64"/>
                  <a:gd fmla="*/ 6 h 122" name="T65"/>
                  <a:gd fmla="*/ 26 w 40" name="T66"/>
                  <a:gd fmla="*/ 2 h 122" name="T67"/>
                  <a:gd fmla="*/ 20 w 40" name="T68"/>
                  <a:gd fmla="*/ 0 h 122" name="T69"/>
                  <a:gd fmla="*/ 12 w 40" name="T70"/>
                  <a:gd fmla="*/ 8 h 122" name="T71"/>
                  <a:gd fmla="*/ 12 w 40" name="T72"/>
                  <a:gd fmla="*/ 10 h 122" name="T73"/>
                  <a:gd fmla="*/ 12 w 40" name="T74"/>
                  <a:gd fmla="*/ 12 h 122" name="T75"/>
                  <a:gd fmla="*/ 8 w 40" name="T76"/>
                  <a:gd fmla="*/ 16 h 122" name="T77"/>
                  <a:gd fmla="*/ 6 w 40" name="T78"/>
                  <a:gd fmla="*/ 18 h 122" name="T79"/>
                  <a:gd fmla="*/ 6 w 40" name="T80"/>
                  <a:gd fmla="*/ 20 h 122" name="T81"/>
                  <a:gd fmla="*/ 0 w 40" name="T82"/>
                  <a:gd fmla="*/ 20 h 122" name="T83"/>
                  <a:gd fmla="*/ 0 w 40" name="T84"/>
                  <a:gd fmla="*/ 36 h 122" name="T85"/>
                  <a:gd fmla="*/ 10 w 40" name="T86"/>
                  <a:gd fmla="*/ 38 h 122" name="T87"/>
                  <a:gd fmla="*/ 10 w 40" name="T88"/>
                  <a:gd fmla="*/ 42 h 122" name="T89"/>
                  <a:gd fmla="*/ 10 w 40" name="T90"/>
                  <a:gd fmla="*/ 48 h 122" name="T91"/>
                  <a:gd fmla="*/ 10 w 40" name="T92"/>
                  <a:gd fmla="*/ 54 h 122" name="T93"/>
                  <a:gd fmla="*/ 12 w 40" name="T94"/>
                  <a:gd fmla="*/ 56 h 122" name="T95"/>
                  <a:gd fmla="*/ 12 w 40" name="T96"/>
                  <a:gd fmla="*/ 60 h 122" name="T97"/>
                  <a:gd fmla="*/ 12 w 40" name="T98"/>
                  <a:gd fmla="*/ 66 h 122" name="T99"/>
                  <a:gd fmla="*/ 10 w 40" name="T100"/>
                  <a:gd fmla="*/ 74 h 122" name="T101"/>
                  <a:gd fmla="*/ 12 w 40" name="T102"/>
                  <a:gd fmla="*/ 80 h 122" name="T103"/>
                  <a:gd fmla="*/ 12 w 40" name="T104"/>
                  <a:gd fmla="*/ 88 h 122" name="T105"/>
                  <a:gd fmla="*/ 12 w 40" name="T106"/>
                  <a:gd fmla="*/ 92 h 122" name="T107"/>
                  <a:gd fmla="*/ 10 w 40" name="T108"/>
                  <a:gd fmla="*/ 98 h 122" name="T109"/>
                  <a:gd fmla="*/ 10 w 40" name="T110"/>
                  <a:gd fmla="*/ 104 h 122" name="T111"/>
                  <a:gd fmla="*/ 12 w 40" name="T112"/>
                  <a:gd fmla="*/ 114 h 122" name="T113"/>
                  <a:gd fmla="*/ 12 w 40" name="T114"/>
                  <a:gd fmla="*/ 116 h 122" name="T115"/>
                  <a:gd fmla="*/ 16 w 40" name="T116"/>
                  <a:gd fmla="*/ 122 h 122" name="T117"/>
                  <a:gd fmla="*/ 16 w 40" name="T118"/>
                  <a:gd fmla="*/ 122 h 122" name="T119"/>
                  <a:gd fmla="*/ 16 w 40" name="T120"/>
                  <a:gd fmla="*/ 122 h 122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122" w="40">
                    <a:moveTo>
                      <a:pt x="16" y="122"/>
                    </a:moveTo>
                    <a:lnTo>
                      <a:pt x="16" y="122"/>
                    </a:lnTo>
                    <a:lnTo>
                      <a:pt x="28" y="116"/>
                    </a:lnTo>
                    <a:lnTo>
                      <a:pt x="28" y="104"/>
                    </a:lnTo>
                    <a:lnTo>
                      <a:pt x="28" y="98"/>
                    </a:lnTo>
                    <a:lnTo>
                      <a:pt x="28" y="92"/>
                    </a:lnTo>
                    <a:lnTo>
                      <a:pt x="26" y="90"/>
                    </a:lnTo>
                    <a:lnTo>
                      <a:pt x="28" y="82"/>
                    </a:lnTo>
                    <a:lnTo>
                      <a:pt x="28" y="78"/>
                    </a:lnTo>
                    <a:lnTo>
                      <a:pt x="28" y="74"/>
                    </a:lnTo>
                    <a:lnTo>
                      <a:pt x="28" y="70"/>
                    </a:lnTo>
                    <a:lnTo>
                      <a:pt x="28" y="66"/>
                    </a:lnTo>
                    <a:lnTo>
                      <a:pt x="30" y="70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30" y="60"/>
                    </a:lnTo>
                    <a:lnTo>
                      <a:pt x="34" y="56"/>
                    </a:lnTo>
                    <a:lnTo>
                      <a:pt x="36" y="52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8" y="42"/>
                    </a:lnTo>
                    <a:lnTo>
                      <a:pt x="40" y="42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40" y="28"/>
                    </a:lnTo>
                    <a:lnTo>
                      <a:pt x="38" y="26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6" y="18"/>
                    </a:lnTo>
                    <a:lnTo>
                      <a:pt x="6" y="20"/>
                    </a:lnTo>
                    <a:lnTo>
                      <a:pt x="0" y="20"/>
                    </a:lnTo>
                    <a:lnTo>
                      <a:pt x="0" y="36"/>
                    </a:lnTo>
                    <a:lnTo>
                      <a:pt x="10" y="38"/>
                    </a:lnTo>
                    <a:lnTo>
                      <a:pt x="10" y="42"/>
                    </a:lnTo>
                    <a:lnTo>
                      <a:pt x="10" y="48"/>
                    </a:lnTo>
                    <a:lnTo>
                      <a:pt x="10" y="54"/>
                    </a:lnTo>
                    <a:lnTo>
                      <a:pt x="12" y="56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10" y="74"/>
                    </a:lnTo>
                    <a:lnTo>
                      <a:pt x="12" y="80"/>
                    </a:lnTo>
                    <a:lnTo>
                      <a:pt x="12" y="88"/>
                    </a:lnTo>
                    <a:lnTo>
                      <a:pt x="12" y="92"/>
                    </a:lnTo>
                    <a:lnTo>
                      <a:pt x="10" y="98"/>
                    </a:lnTo>
                    <a:lnTo>
                      <a:pt x="10" y="104"/>
                    </a:lnTo>
                    <a:lnTo>
                      <a:pt x="12" y="114"/>
                    </a:lnTo>
                    <a:lnTo>
                      <a:pt x="12" y="116"/>
                    </a:lnTo>
                    <a:lnTo>
                      <a:pt x="16" y="122"/>
                    </a:lnTo>
                    <a:lnTo>
                      <a:pt x="16" y="122"/>
                    </a:lnTo>
                    <a:lnTo>
                      <a:pt x="16" y="12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6" name="Freeform 1702"/>
              <p:cNvSpPr/>
              <p:nvPr/>
            </p:nvSpPr>
            <p:spPr bwMode="auto">
              <a:xfrm>
                <a:off x="1228725" y="2705100"/>
                <a:ext cx="174625" cy="158750"/>
              </a:xfrm>
              <a:custGeom>
                <a:gdLst>
                  <a:gd fmla="*/ 30 w 110" name="T0"/>
                  <a:gd fmla="*/ 20 h 100" name="T1"/>
                  <a:gd fmla="*/ 38 w 110" name="T2"/>
                  <a:gd fmla="*/ 16 h 100" name="T3"/>
                  <a:gd fmla="*/ 46 w 110" name="T4"/>
                  <a:gd fmla="*/ 16 h 100" name="T5"/>
                  <a:gd fmla="*/ 48 w 110" name="T6"/>
                  <a:gd fmla="*/ 2 h 100" name="T7"/>
                  <a:gd fmla="*/ 56 w 110" name="T8"/>
                  <a:gd fmla="*/ 2 h 100" name="T9"/>
                  <a:gd fmla="*/ 60 w 110" name="T10"/>
                  <a:gd fmla="*/ 0 h 100" name="T11"/>
                  <a:gd fmla="*/ 64 w 110" name="T12"/>
                  <a:gd fmla="*/ 6 h 100" name="T13"/>
                  <a:gd fmla="*/ 68 w 110" name="T14"/>
                  <a:gd fmla="*/ 2 h 100" name="T15"/>
                  <a:gd fmla="*/ 78 w 110" name="T16"/>
                  <a:gd fmla="*/ 6 h 100" name="T17"/>
                  <a:gd fmla="*/ 86 w 110" name="T18"/>
                  <a:gd fmla="*/ 10 h 100" name="T19"/>
                  <a:gd fmla="*/ 88 w 110" name="T20"/>
                  <a:gd fmla="*/ 12 h 100" name="T21"/>
                  <a:gd fmla="*/ 92 w 110" name="T22"/>
                  <a:gd fmla="*/ 18 h 100" name="T23"/>
                  <a:gd fmla="*/ 94 w 110" name="T24"/>
                  <a:gd fmla="*/ 30 h 100" name="T25"/>
                  <a:gd fmla="*/ 96 w 110" name="T26"/>
                  <a:gd fmla="*/ 40 h 100" name="T27"/>
                  <a:gd fmla="*/ 106 w 110" name="T28"/>
                  <a:gd fmla="*/ 48 h 100" name="T29"/>
                  <a:gd fmla="*/ 110 w 110" name="T30"/>
                  <a:gd fmla="*/ 58 h 100" name="T31"/>
                  <a:gd fmla="*/ 104 w 110" name="T32"/>
                  <a:gd fmla="*/ 62 h 100" name="T33"/>
                  <a:gd fmla="*/ 100 w 110" name="T34"/>
                  <a:gd fmla="*/ 58 h 100" name="T35"/>
                  <a:gd fmla="*/ 96 w 110" name="T36"/>
                  <a:gd fmla="*/ 64 h 100" name="T37"/>
                  <a:gd fmla="*/ 102 w 110" name="T38"/>
                  <a:gd fmla="*/ 68 h 100" name="T39"/>
                  <a:gd fmla="*/ 96 w 110" name="T40"/>
                  <a:gd fmla="*/ 86 h 100" name="T41"/>
                  <a:gd fmla="*/ 92 w 110" name="T42"/>
                  <a:gd fmla="*/ 92 h 100" name="T43"/>
                  <a:gd fmla="*/ 88 w 110" name="T44"/>
                  <a:gd fmla="*/ 100 h 100" name="T45"/>
                  <a:gd fmla="*/ 74 w 110" name="T46"/>
                  <a:gd fmla="*/ 96 h 100" name="T47"/>
                  <a:gd fmla="*/ 66 w 110" name="T48"/>
                  <a:gd fmla="*/ 96 h 100" name="T49"/>
                  <a:gd fmla="*/ 60 w 110" name="T50"/>
                  <a:gd fmla="*/ 100 h 100" name="T51"/>
                  <a:gd fmla="*/ 54 w 110" name="T52"/>
                  <a:gd fmla="*/ 96 h 100" name="T53"/>
                  <a:gd fmla="*/ 26 w 110" name="T54"/>
                  <a:gd fmla="*/ 94 h 100" name="T55"/>
                  <a:gd fmla="*/ 12 w 110" name="T56"/>
                  <a:gd fmla="*/ 96 h 100" name="T57"/>
                  <a:gd fmla="*/ 10 w 110" name="T58"/>
                  <a:gd fmla="*/ 96 h 100" name="T59"/>
                  <a:gd fmla="*/ 4 w 110" name="T60"/>
                  <a:gd fmla="*/ 94 h 100" name="T61"/>
                  <a:gd fmla="*/ 2 w 110" name="T62"/>
                  <a:gd fmla="*/ 84 h 100" name="T63"/>
                  <a:gd fmla="*/ 4 w 110" name="T64"/>
                  <a:gd fmla="*/ 74 h 100" name="T65"/>
                  <a:gd fmla="*/ 2 w 110" name="T66"/>
                  <a:gd fmla="*/ 64 h 100" name="T67"/>
                  <a:gd fmla="*/ 8 w 110" name="T68"/>
                  <a:gd fmla="*/ 56 h 100" name="T69"/>
                  <a:gd fmla="*/ 18 w 110" name="T70"/>
                  <a:gd fmla="*/ 54 h 100" name="T71"/>
                  <a:gd fmla="*/ 22 w 110" name="T72"/>
                  <a:gd fmla="*/ 50 h 100" name="T73"/>
                  <a:gd fmla="*/ 26 w 110" name="T74"/>
                  <a:gd fmla="*/ 36 h 100" name="T75"/>
                  <a:gd fmla="*/ 32 w 110" name="T76"/>
                  <a:gd fmla="*/ 22 h 100" name="T77"/>
                  <a:gd fmla="*/ 30 w 110" name="T78"/>
                  <a:gd fmla="*/ 20 h 100" name="T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b="b" l="0" r="r" t="0"/>
                <a:pathLst>
                  <a:path h="100" w="110">
                    <a:moveTo>
                      <a:pt x="30" y="20"/>
                    </a:moveTo>
                    <a:lnTo>
                      <a:pt x="30" y="20"/>
                    </a:lnTo>
                    <a:lnTo>
                      <a:pt x="36" y="16"/>
                    </a:lnTo>
                    <a:lnTo>
                      <a:pt x="38" y="16"/>
                    </a:lnTo>
                    <a:lnTo>
                      <a:pt x="44" y="16"/>
                    </a:lnTo>
                    <a:lnTo>
                      <a:pt x="46" y="16"/>
                    </a:lnTo>
                    <a:lnTo>
                      <a:pt x="48" y="10"/>
                    </a:lnTo>
                    <a:lnTo>
                      <a:pt x="48" y="2"/>
                    </a:lnTo>
                    <a:lnTo>
                      <a:pt x="50" y="0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60" y="0"/>
                    </a:lnTo>
                    <a:lnTo>
                      <a:pt x="64" y="2"/>
                    </a:lnTo>
                    <a:lnTo>
                      <a:pt x="64" y="6"/>
                    </a:lnTo>
                    <a:lnTo>
                      <a:pt x="66" y="6"/>
                    </a:lnTo>
                    <a:lnTo>
                      <a:pt x="68" y="2"/>
                    </a:lnTo>
                    <a:lnTo>
                      <a:pt x="72" y="2"/>
                    </a:lnTo>
                    <a:lnTo>
                      <a:pt x="78" y="6"/>
                    </a:lnTo>
                    <a:lnTo>
                      <a:pt x="84" y="6"/>
                    </a:lnTo>
                    <a:lnTo>
                      <a:pt x="86" y="10"/>
                    </a:lnTo>
                    <a:lnTo>
                      <a:pt x="86" y="12"/>
                    </a:lnTo>
                    <a:lnTo>
                      <a:pt x="88" y="12"/>
                    </a:lnTo>
                    <a:lnTo>
                      <a:pt x="92" y="16"/>
                    </a:lnTo>
                    <a:lnTo>
                      <a:pt x="92" y="18"/>
                    </a:lnTo>
                    <a:lnTo>
                      <a:pt x="94" y="22"/>
                    </a:lnTo>
                    <a:lnTo>
                      <a:pt x="94" y="30"/>
                    </a:lnTo>
                    <a:lnTo>
                      <a:pt x="94" y="36"/>
                    </a:lnTo>
                    <a:lnTo>
                      <a:pt x="96" y="40"/>
                    </a:lnTo>
                    <a:lnTo>
                      <a:pt x="102" y="46"/>
                    </a:lnTo>
                    <a:lnTo>
                      <a:pt x="106" y="48"/>
                    </a:lnTo>
                    <a:lnTo>
                      <a:pt x="110" y="56"/>
                    </a:lnTo>
                    <a:lnTo>
                      <a:pt x="110" y="58"/>
                    </a:lnTo>
                    <a:lnTo>
                      <a:pt x="106" y="62"/>
                    </a:lnTo>
                    <a:lnTo>
                      <a:pt x="104" y="62"/>
                    </a:lnTo>
                    <a:lnTo>
                      <a:pt x="102" y="58"/>
                    </a:lnTo>
                    <a:lnTo>
                      <a:pt x="100" y="58"/>
                    </a:lnTo>
                    <a:lnTo>
                      <a:pt x="96" y="62"/>
                    </a:lnTo>
                    <a:lnTo>
                      <a:pt x="96" y="64"/>
                    </a:lnTo>
                    <a:lnTo>
                      <a:pt x="100" y="66"/>
                    </a:lnTo>
                    <a:lnTo>
                      <a:pt x="102" y="68"/>
                    </a:lnTo>
                    <a:lnTo>
                      <a:pt x="102" y="86"/>
                    </a:lnTo>
                    <a:lnTo>
                      <a:pt x="96" y="86"/>
                    </a:lnTo>
                    <a:lnTo>
                      <a:pt x="94" y="88"/>
                    </a:lnTo>
                    <a:lnTo>
                      <a:pt x="92" y="92"/>
                    </a:lnTo>
                    <a:lnTo>
                      <a:pt x="92" y="96"/>
                    </a:lnTo>
                    <a:lnTo>
                      <a:pt x="88" y="100"/>
                    </a:lnTo>
                    <a:lnTo>
                      <a:pt x="76" y="96"/>
                    </a:lnTo>
                    <a:lnTo>
                      <a:pt x="74" y="96"/>
                    </a:lnTo>
                    <a:lnTo>
                      <a:pt x="68" y="96"/>
                    </a:lnTo>
                    <a:lnTo>
                      <a:pt x="66" y="96"/>
                    </a:lnTo>
                    <a:lnTo>
                      <a:pt x="64" y="94"/>
                    </a:lnTo>
                    <a:lnTo>
                      <a:pt x="60" y="100"/>
                    </a:lnTo>
                    <a:lnTo>
                      <a:pt x="58" y="96"/>
                    </a:lnTo>
                    <a:lnTo>
                      <a:pt x="54" y="96"/>
                    </a:lnTo>
                    <a:lnTo>
                      <a:pt x="44" y="96"/>
                    </a:lnTo>
                    <a:lnTo>
                      <a:pt x="26" y="94"/>
                    </a:lnTo>
                    <a:lnTo>
                      <a:pt x="16" y="94"/>
                    </a:lnTo>
                    <a:lnTo>
                      <a:pt x="12" y="96"/>
                    </a:lnTo>
                    <a:lnTo>
                      <a:pt x="12" y="100"/>
                    </a:lnTo>
                    <a:lnTo>
                      <a:pt x="10" y="96"/>
                    </a:lnTo>
                    <a:lnTo>
                      <a:pt x="8" y="94"/>
                    </a:lnTo>
                    <a:lnTo>
                      <a:pt x="4" y="94"/>
                    </a:lnTo>
                    <a:lnTo>
                      <a:pt x="2" y="96"/>
                    </a:lnTo>
                    <a:lnTo>
                      <a:pt x="2" y="84"/>
                    </a:lnTo>
                    <a:lnTo>
                      <a:pt x="4" y="78"/>
                    </a:lnTo>
                    <a:lnTo>
                      <a:pt x="4" y="74"/>
                    </a:lnTo>
                    <a:lnTo>
                      <a:pt x="4" y="72"/>
                    </a:lnTo>
                    <a:lnTo>
                      <a:pt x="2" y="64"/>
                    </a:lnTo>
                    <a:lnTo>
                      <a:pt x="0" y="58"/>
                    </a:lnTo>
                    <a:lnTo>
                      <a:pt x="8" y="56"/>
                    </a:lnTo>
                    <a:lnTo>
                      <a:pt x="16" y="56"/>
                    </a:lnTo>
                    <a:lnTo>
                      <a:pt x="18" y="54"/>
                    </a:lnTo>
                    <a:lnTo>
                      <a:pt x="18" y="50"/>
                    </a:lnTo>
                    <a:lnTo>
                      <a:pt x="22" y="50"/>
                    </a:lnTo>
                    <a:lnTo>
                      <a:pt x="22" y="44"/>
                    </a:lnTo>
                    <a:lnTo>
                      <a:pt x="26" y="36"/>
                    </a:lnTo>
                    <a:lnTo>
                      <a:pt x="30" y="28"/>
                    </a:lnTo>
                    <a:lnTo>
                      <a:pt x="32" y="22"/>
                    </a:lnTo>
                    <a:lnTo>
                      <a:pt x="30" y="20"/>
                    </a:lnTo>
                    <a:lnTo>
                      <a:pt x="30" y="20"/>
                    </a:lnTo>
                    <a:lnTo>
                      <a:pt x="30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7" name="Freeform 1703"/>
              <p:cNvSpPr/>
              <p:nvPr/>
            </p:nvSpPr>
            <p:spPr bwMode="auto">
              <a:xfrm>
                <a:off x="711200" y="2879725"/>
                <a:ext cx="92075" cy="60325"/>
              </a:xfrm>
              <a:custGeom>
                <a:gdLst>
                  <a:gd fmla="*/ 0 w 58" name="T0"/>
                  <a:gd fmla="*/ 4 h 38" name="T1"/>
                  <a:gd fmla="*/ 4 w 58" name="T2"/>
                  <a:gd fmla="*/ 8 h 38" name="T3"/>
                  <a:gd fmla="*/ 8 w 58" name="T4"/>
                  <a:gd fmla="*/ 10 h 38" name="T5"/>
                  <a:gd fmla="*/ 10 w 58" name="T6"/>
                  <a:gd fmla="*/ 14 h 38" name="T7"/>
                  <a:gd fmla="*/ 14 w 58" name="T8"/>
                  <a:gd fmla="*/ 20 h 38" name="T9"/>
                  <a:gd fmla="*/ 18 w 58" name="T10"/>
                  <a:gd fmla="*/ 22 h 38" name="T11"/>
                  <a:gd fmla="*/ 20 w 58" name="T12"/>
                  <a:gd fmla="*/ 22 h 38" name="T13"/>
                  <a:gd fmla="*/ 22 w 58" name="T14"/>
                  <a:gd fmla="*/ 20 h 38" name="T15"/>
                  <a:gd fmla="*/ 22 w 58" name="T16"/>
                  <a:gd fmla="*/ 22 h 38" name="T17"/>
                  <a:gd fmla="*/ 24 w 58" name="T18"/>
                  <a:gd fmla="*/ 28 h 38" name="T19"/>
                  <a:gd fmla="*/ 30 w 58" name="T20"/>
                  <a:gd fmla="*/ 30 h 38" name="T21"/>
                  <a:gd fmla="*/ 32 w 58" name="T22"/>
                  <a:gd fmla="*/ 30 h 38" name="T23"/>
                  <a:gd fmla="*/ 36 w 58" name="T24"/>
                  <a:gd fmla="*/ 30 h 38" name="T25"/>
                  <a:gd fmla="*/ 38 w 58" name="T26"/>
                  <a:gd fmla="*/ 30 h 38" name="T27"/>
                  <a:gd fmla="*/ 38 w 58" name="T28"/>
                  <a:gd fmla="*/ 36 h 38" name="T29"/>
                  <a:gd fmla="*/ 42 w 58" name="T30"/>
                  <a:gd fmla="*/ 38 h 38" name="T31"/>
                  <a:gd fmla="*/ 46 w 58" name="T32"/>
                  <a:gd fmla="*/ 38 h 38" name="T33"/>
                  <a:gd fmla="*/ 52 w 58" name="T34"/>
                  <a:gd fmla="*/ 36 h 38" name="T35"/>
                  <a:gd fmla="*/ 52 w 58" name="T36"/>
                  <a:gd fmla="*/ 32 h 38" name="T37"/>
                  <a:gd fmla="*/ 52 w 58" name="T38"/>
                  <a:gd fmla="*/ 30 h 38" name="T39"/>
                  <a:gd fmla="*/ 52 w 58" name="T40"/>
                  <a:gd fmla="*/ 28 h 38" name="T41"/>
                  <a:gd fmla="*/ 56 w 58" name="T42"/>
                  <a:gd fmla="*/ 28 h 38" name="T43"/>
                  <a:gd fmla="*/ 58 w 58" name="T44"/>
                  <a:gd fmla="*/ 22 h 38" name="T45"/>
                  <a:gd fmla="*/ 58 w 58" name="T46"/>
                  <a:gd fmla="*/ 20 h 38" name="T47"/>
                  <a:gd fmla="*/ 56 w 58" name="T48"/>
                  <a:gd fmla="*/ 18 h 38" name="T49"/>
                  <a:gd fmla="*/ 52 w 58" name="T50"/>
                  <a:gd fmla="*/ 14 h 38" name="T51"/>
                  <a:gd fmla="*/ 56 w 58" name="T52"/>
                  <a:gd fmla="*/ 14 h 38" name="T53"/>
                  <a:gd fmla="*/ 56 w 58" name="T54"/>
                  <a:gd fmla="*/ 12 h 38" name="T55"/>
                  <a:gd fmla="*/ 52 w 58" name="T56"/>
                  <a:gd fmla="*/ 10 h 38" name="T57"/>
                  <a:gd fmla="*/ 50 w 58" name="T58"/>
                  <a:gd fmla="*/ 10 h 38" name="T59"/>
                  <a:gd fmla="*/ 48 w 58" name="T60"/>
                  <a:gd fmla="*/ 10 h 38" name="T61"/>
                  <a:gd fmla="*/ 46 w 58" name="T62"/>
                  <a:gd fmla="*/ 8 h 38" name="T63"/>
                  <a:gd fmla="*/ 42 w 58" name="T64"/>
                  <a:gd fmla="*/ 4 h 38" name="T65"/>
                  <a:gd fmla="*/ 38 w 58" name="T66"/>
                  <a:gd fmla="*/ 4 h 38" name="T67"/>
                  <a:gd fmla="*/ 32 w 58" name="T68"/>
                  <a:gd fmla="*/ 4 h 38" name="T69"/>
                  <a:gd fmla="*/ 28 w 58" name="T70"/>
                  <a:gd fmla="*/ 8 h 38" name="T71"/>
                  <a:gd fmla="*/ 22 w 58" name="T72"/>
                  <a:gd fmla="*/ 4 h 38" name="T73"/>
                  <a:gd fmla="*/ 20 w 58" name="T74"/>
                  <a:gd fmla="*/ 2 h 38" name="T75"/>
                  <a:gd fmla="*/ 20 w 58" name="T76"/>
                  <a:gd fmla="*/ 0 h 38" name="T77"/>
                  <a:gd fmla="*/ 0 w 58" name="T78"/>
                  <a:gd fmla="*/ 4 h 38" name="T79"/>
                  <a:gd fmla="*/ 0 w 58" name="T80"/>
                  <a:gd fmla="*/ 4 h 38" name="T81"/>
                  <a:gd fmla="*/ 0 w 58" name="T82"/>
                  <a:gd fmla="*/ 4 h 38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38" w="57">
                    <a:moveTo>
                      <a:pt x="0" y="4"/>
                    </a:moveTo>
                    <a:lnTo>
                      <a:pt x="4" y="8"/>
                    </a:lnTo>
                    <a:lnTo>
                      <a:pt x="8" y="10"/>
                    </a:lnTo>
                    <a:lnTo>
                      <a:pt x="10" y="14"/>
                    </a:lnTo>
                    <a:lnTo>
                      <a:pt x="14" y="20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2" y="20"/>
                    </a:lnTo>
                    <a:lnTo>
                      <a:pt x="22" y="22"/>
                    </a:lnTo>
                    <a:lnTo>
                      <a:pt x="24" y="28"/>
                    </a:lnTo>
                    <a:lnTo>
                      <a:pt x="30" y="30"/>
                    </a:lnTo>
                    <a:lnTo>
                      <a:pt x="32" y="30"/>
                    </a:lnTo>
                    <a:lnTo>
                      <a:pt x="36" y="30"/>
                    </a:lnTo>
                    <a:lnTo>
                      <a:pt x="38" y="30"/>
                    </a:lnTo>
                    <a:lnTo>
                      <a:pt x="38" y="36"/>
                    </a:lnTo>
                    <a:lnTo>
                      <a:pt x="42" y="38"/>
                    </a:lnTo>
                    <a:lnTo>
                      <a:pt x="46" y="38"/>
                    </a:lnTo>
                    <a:lnTo>
                      <a:pt x="52" y="36"/>
                    </a:lnTo>
                    <a:lnTo>
                      <a:pt x="52" y="32"/>
                    </a:lnTo>
                    <a:lnTo>
                      <a:pt x="52" y="30"/>
                    </a:lnTo>
                    <a:lnTo>
                      <a:pt x="52" y="28"/>
                    </a:lnTo>
                    <a:lnTo>
                      <a:pt x="56" y="28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56" y="18"/>
                    </a:lnTo>
                    <a:lnTo>
                      <a:pt x="52" y="14"/>
                    </a:lnTo>
                    <a:lnTo>
                      <a:pt x="56" y="14"/>
                    </a:lnTo>
                    <a:lnTo>
                      <a:pt x="56" y="12"/>
                    </a:lnTo>
                    <a:lnTo>
                      <a:pt x="52" y="10"/>
                    </a:lnTo>
                    <a:lnTo>
                      <a:pt x="50" y="10"/>
                    </a:lnTo>
                    <a:lnTo>
                      <a:pt x="48" y="10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2" y="4"/>
                    </a:lnTo>
                    <a:lnTo>
                      <a:pt x="28" y="8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8" name="Freeform 1704"/>
              <p:cNvSpPr/>
              <p:nvPr/>
            </p:nvSpPr>
            <p:spPr bwMode="auto">
              <a:xfrm>
                <a:off x="2679700" y="3695700"/>
                <a:ext cx="127000" cy="174625"/>
              </a:xfrm>
              <a:custGeom>
                <a:gdLst>
                  <a:gd fmla="*/ 72 w 80" name="T0"/>
                  <a:gd fmla="*/ 110 h 110" name="T1"/>
                  <a:gd fmla="*/ 72 w 80" name="T2"/>
                  <a:gd fmla="*/ 104 h 110" name="T3"/>
                  <a:gd fmla="*/ 76 w 80" name="T4"/>
                  <a:gd fmla="*/ 102 h 110" name="T5"/>
                  <a:gd fmla="*/ 80 w 80" name="T6"/>
                  <a:gd fmla="*/ 104 h 110" name="T7"/>
                  <a:gd fmla="*/ 80 w 80" name="T8"/>
                  <a:gd fmla="*/ 96 h 110" name="T9"/>
                  <a:gd fmla="*/ 78 w 80" name="T10"/>
                  <a:gd fmla="*/ 92 h 110" name="T11"/>
                  <a:gd fmla="*/ 78 w 80" name="T12"/>
                  <a:gd fmla="*/ 84 h 110" name="T13"/>
                  <a:gd fmla="*/ 76 w 80" name="T14"/>
                  <a:gd fmla="*/ 78 h 110" name="T15"/>
                  <a:gd fmla="*/ 76 w 80" name="T16"/>
                  <a:gd fmla="*/ 72 h 110" name="T17"/>
                  <a:gd fmla="*/ 70 w 80" name="T18"/>
                  <a:gd fmla="*/ 60 h 110" name="T19"/>
                  <a:gd fmla="*/ 68 w 80" name="T20"/>
                  <a:gd fmla="*/ 68 h 110" name="T21"/>
                  <a:gd fmla="*/ 60 w 80" name="T22"/>
                  <a:gd fmla="*/ 68 h 110" name="T23"/>
                  <a:gd fmla="*/ 60 w 80" name="T24"/>
                  <a:gd fmla="*/ 64 h 110" name="T25"/>
                  <a:gd fmla="*/ 62 w 80" name="T26"/>
                  <a:gd fmla="*/ 50 h 110" name="T27"/>
                  <a:gd fmla="*/ 66 w 80" name="T28"/>
                  <a:gd fmla="*/ 46 h 110" name="T29"/>
                  <a:gd fmla="*/ 68 w 80" name="T30"/>
                  <a:gd fmla="*/ 40 h 110" name="T31"/>
                  <a:gd fmla="*/ 70 w 80" name="T32"/>
                  <a:gd fmla="*/ 38 h 110" name="T33"/>
                  <a:gd fmla="*/ 68 w 80" name="T34"/>
                  <a:gd fmla="*/ 30 h 110" name="T35"/>
                  <a:gd fmla="*/ 76 w 80" name="T36"/>
                  <a:gd fmla="*/ 24 h 110" name="T37"/>
                  <a:gd fmla="*/ 66 w 80" name="T38"/>
                  <a:gd fmla="*/ 24 h 110" name="T39"/>
                  <a:gd fmla="*/ 58 w 80" name="T40"/>
                  <a:gd fmla="*/ 28 h 110" name="T41"/>
                  <a:gd fmla="*/ 50 w 80" name="T42"/>
                  <a:gd fmla="*/ 28 h 110" name="T43"/>
                  <a:gd fmla="*/ 40 w 80" name="T44"/>
                  <a:gd fmla="*/ 28 h 110" name="T45"/>
                  <a:gd fmla="*/ 34 w 80" name="T46"/>
                  <a:gd fmla="*/ 28 h 110" name="T47"/>
                  <a:gd fmla="*/ 32 w 80" name="T48"/>
                  <a:gd fmla="*/ 14 h 110" name="T49"/>
                  <a:gd fmla="*/ 34 w 80" name="T50"/>
                  <a:gd fmla="*/ 6 h 110" name="T51"/>
                  <a:gd fmla="*/ 30 w 80" name="T52"/>
                  <a:gd fmla="*/ 4 h 110" name="T53"/>
                  <a:gd fmla="*/ 22 w 80" name="T54"/>
                  <a:gd fmla="*/ 4 h 110" name="T55"/>
                  <a:gd fmla="*/ 14 w 80" name="T56"/>
                  <a:gd fmla="*/ 0 h 110" name="T57"/>
                  <a:gd fmla="*/ 8 w 80" name="T58"/>
                  <a:gd fmla="*/ 4 h 110" name="T59"/>
                  <a:gd fmla="*/ 16 w 80" name="T60"/>
                  <a:gd fmla="*/ 12 h 110" name="T61"/>
                  <a:gd fmla="*/ 14 w 80" name="T62"/>
                  <a:gd fmla="*/ 20 h 110" name="T63"/>
                  <a:gd fmla="*/ 6 w 80" name="T64"/>
                  <a:gd fmla="*/ 22 h 110" name="T65"/>
                  <a:gd fmla="*/ 0 w 80" name="T66"/>
                  <a:gd fmla="*/ 24 h 110" name="T67"/>
                  <a:gd fmla="*/ 4 w 80" name="T68"/>
                  <a:gd fmla="*/ 36 h 110" name="T69"/>
                  <a:gd fmla="*/ 4 w 80" name="T70"/>
                  <a:gd fmla="*/ 40 h 110" name="T71"/>
                  <a:gd fmla="*/ 14 w 80" name="T72"/>
                  <a:gd fmla="*/ 46 h 110" name="T73"/>
                  <a:gd fmla="*/ 16 w 80" name="T74"/>
                  <a:gd fmla="*/ 50 h 110" name="T75"/>
                  <a:gd fmla="*/ 14 w 80" name="T76"/>
                  <a:gd fmla="*/ 60 h 110" name="T77"/>
                  <a:gd fmla="*/ 18 w 80" name="T78"/>
                  <a:gd fmla="*/ 66 h 110" name="T79"/>
                  <a:gd fmla="*/ 18 w 80" name="T80"/>
                  <a:gd fmla="*/ 76 h 110" name="T81"/>
                  <a:gd fmla="*/ 16 w 80" name="T82"/>
                  <a:gd fmla="*/ 82 h 110" name="T83"/>
                  <a:gd fmla="*/ 16 w 80" name="T84"/>
                  <a:gd fmla="*/ 94 h 110" name="T85"/>
                  <a:gd fmla="*/ 36 w 80" name="T86"/>
                  <a:gd fmla="*/ 84 h 110" name="T87"/>
                  <a:gd fmla="*/ 36 w 80" name="T88"/>
                  <a:gd fmla="*/ 86 h 110" name="T89"/>
                  <a:gd fmla="*/ 42 w 80" name="T90"/>
                  <a:gd fmla="*/ 86 h 110" name="T91"/>
                  <a:gd fmla="*/ 44 w 80" name="T92"/>
                  <a:gd fmla="*/ 64 h 110" name="T93"/>
                  <a:gd fmla="*/ 58 w 80" name="T94"/>
                  <a:gd fmla="*/ 72 h 110" name="T95"/>
                  <a:gd fmla="*/ 62 w 80" name="T96"/>
                  <a:gd fmla="*/ 82 h 110" name="T97"/>
                  <a:gd fmla="*/ 66 w 80" name="T98"/>
                  <a:gd fmla="*/ 92 h 110" name="T99"/>
                  <a:gd fmla="*/ 68 w 80" name="T100"/>
                  <a:gd fmla="*/ 104 h 110" name="T101"/>
                  <a:gd fmla="*/ 70 w 80" name="T102"/>
                  <a:gd fmla="*/ 108 h 110" name="T103"/>
                  <a:gd fmla="*/ 72 w 80" name="T104"/>
                  <a:gd fmla="*/ 110 h 110" name="T105"/>
                  <a:gd fmla="*/ 72 w 80" name="T106"/>
                  <a:gd fmla="*/ 110 h 110" name="T107"/>
                  <a:gd fmla="*/ 72 w 80" name="T108"/>
                  <a:gd fmla="*/ 110 h 110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110" w="80">
                    <a:moveTo>
                      <a:pt x="72" y="110"/>
                    </a:moveTo>
                    <a:lnTo>
                      <a:pt x="72" y="104"/>
                    </a:lnTo>
                    <a:lnTo>
                      <a:pt x="76" y="102"/>
                    </a:lnTo>
                    <a:lnTo>
                      <a:pt x="80" y="104"/>
                    </a:lnTo>
                    <a:lnTo>
                      <a:pt x="80" y="96"/>
                    </a:lnTo>
                    <a:lnTo>
                      <a:pt x="78" y="92"/>
                    </a:lnTo>
                    <a:lnTo>
                      <a:pt x="78" y="84"/>
                    </a:lnTo>
                    <a:lnTo>
                      <a:pt x="76" y="78"/>
                    </a:lnTo>
                    <a:lnTo>
                      <a:pt x="76" y="72"/>
                    </a:lnTo>
                    <a:lnTo>
                      <a:pt x="70" y="60"/>
                    </a:lnTo>
                    <a:lnTo>
                      <a:pt x="68" y="68"/>
                    </a:lnTo>
                    <a:lnTo>
                      <a:pt x="60" y="68"/>
                    </a:lnTo>
                    <a:lnTo>
                      <a:pt x="60" y="64"/>
                    </a:lnTo>
                    <a:lnTo>
                      <a:pt x="62" y="50"/>
                    </a:lnTo>
                    <a:lnTo>
                      <a:pt x="66" y="46"/>
                    </a:lnTo>
                    <a:lnTo>
                      <a:pt x="68" y="40"/>
                    </a:lnTo>
                    <a:lnTo>
                      <a:pt x="70" y="38"/>
                    </a:lnTo>
                    <a:lnTo>
                      <a:pt x="68" y="30"/>
                    </a:lnTo>
                    <a:lnTo>
                      <a:pt x="76" y="24"/>
                    </a:lnTo>
                    <a:lnTo>
                      <a:pt x="66" y="24"/>
                    </a:lnTo>
                    <a:lnTo>
                      <a:pt x="58" y="28"/>
                    </a:lnTo>
                    <a:lnTo>
                      <a:pt x="50" y="28"/>
                    </a:lnTo>
                    <a:lnTo>
                      <a:pt x="40" y="28"/>
                    </a:lnTo>
                    <a:lnTo>
                      <a:pt x="34" y="28"/>
                    </a:lnTo>
                    <a:lnTo>
                      <a:pt x="32" y="14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2" y="4"/>
                    </a:lnTo>
                    <a:lnTo>
                      <a:pt x="14" y="0"/>
                    </a:lnTo>
                    <a:lnTo>
                      <a:pt x="8" y="4"/>
                    </a:lnTo>
                    <a:lnTo>
                      <a:pt x="16" y="12"/>
                    </a:lnTo>
                    <a:lnTo>
                      <a:pt x="14" y="20"/>
                    </a:lnTo>
                    <a:lnTo>
                      <a:pt x="6" y="22"/>
                    </a:lnTo>
                    <a:lnTo>
                      <a:pt x="0" y="24"/>
                    </a:lnTo>
                    <a:lnTo>
                      <a:pt x="4" y="36"/>
                    </a:lnTo>
                    <a:lnTo>
                      <a:pt x="4" y="40"/>
                    </a:lnTo>
                    <a:lnTo>
                      <a:pt x="14" y="46"/>
                    </a:lnTo>
                    <a:lnTo>
                      <a:pt x="16" y="50"/>
                    </a:lnTo>
                    <a:lnTo>
                      <a:pt x="14" y="60"/>
                    </a:lnTo>
                    <a:lnTo>
                      <a:pt x="18" y="66"/>
                    </a:lnTo>
                    <a:lnTo>
                      <a:pt x="18" y="76"/>
                    </a:lnTo>
                    <a:lnTo>
                      <a:pt x="16" y="82"/>
                    </a:lnTo>
                    <a:lnTo>
                      <a:pt x="16" y="94"/>
                    </a:lnTo>
                    <a:lnTo>
                      <a:pt x="36" y="84"/>
                    </a:lnTo>
                    <a:lnTo>
                      <a:pt x="36" y="86"/>
                    </a:lnTo>
                    <a:lnTo>
                      <a:pt x="42" y="86"/>
                    </a:lnTo>
                    <a:lnTo>
                      <a:pt x="44" y="64"/>
                    </a:lnTo>
                    <a:lnTo>
                      <a:pt x="58" y="72"/>
                    </a:lnTo>
                    <a:lnTo>
                      <a:pt x="62" y="82"/>
                    </a:lnTo>
                    <a:lnTo>
                      <a:pt x="66" y="92"/>
                    </a:lnTo>
                    <a:lnTo>
                      <a:pt x="68" y="104"/>
                    </a:lnTo>
                    <a:lnTo>
                      <a:pt x="70" y="108"/>
                    </a:lnTo>
                    <a:lnTo>
                      <a:pt x="72" y="110"/>
                    </a:lnTo>
                    <a:lnTo>
                      <a:pt x="72" y="110"/>
                    </a:lnTo>
                    <a:lnTo>
                      <a:pt x="72" y="1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9" name="Freeform 1705"/>
              <p:cNvSpPr>
                <a:spLocks noEditPoints="1"/>
              </p:cNvSpPr>
              <p:nvPr/>
            </p:nvSpPr>
            <p:spPr bwMode="auto">
              <a:xfrm>
                <a:off x="1704975" y="3197225"/>
                <a:ext cx="117475" cy="111125"/>
              </a:xfrm>
              <a:custGeom>
                <a:gdLst>
                  <a:gd fmla="*/ 0 w 74" name="T0"/>
                  <a:gd fmla="*/ 50 h 70" name="T1"/>
                  <a:gd fmla="*/ 6 w 74" name="T2"/>
                  <a:gd fmla="*/ 58 h 70" name="T3"/>
                  <a:gd fmla="*/ 10 w 74" name="T4"/>
                  <a:gd fmla="*/ 62 h 70" name="T5"/>
                  <a:gd fmla="*/ 20 w 74" name="T6"/>
                  <a:gd fmla="*/ 62 h 70" name="T7"/>
                  <a:gd fmla="*/ 16 w 74" name="T8"/>
                  <a:gd fmla="*/ 54 h 70" name="T9"/>
                  <a:gd fmla="*/ 6 w 74" name="T10"/>
                  <a:gd fmla="*/ 50 h 70" name="T11"/>
                  <a:gd fmla="*/ 0 w 74" name="T12"/>
                  <a:gd fmla="*/ 50 h 70" name="T13"/>
                  <a:gd fmla="*/ 50 w 74" name="T14"/>
                  <a:gd fmla="*/ 70 h 70" name="T15"/>
                  <a:gd fmla="*/ 54 w 74" name="T16"/>
                  <a:gd fmla="*/ 66 h 70" name="T17"/>
                  <a:gd fmla="*/ 66 w 74" name="T18"/>
                  <a:gd fmla="*/ 32 h 70" name="T19"/>
                  <a:gd fmla="*/ 64 w 74" name="T20"/>
                  <a:gd fmla="*/ 26 h 70" name="T21"/>
                  <a:gd fmla="*/ 56 w 74" name="T22"/>
                  <a:gd fmla="*/ 10 h 70" name="T23"/>
                  <a:gd fmla="*/ 46 w 74" name="T24"/>
                  <a:gd fmla="*/ 20 h 70" name="T25"/>
                  <a:gd fmla="*/ 40 w 74" name="T26"/>
                  <a:gd fmla="*/ 14 h 70" name="T27"/>
                  <a:gd fmla="*/ 36 w 74" name="T28"/>
                  <a:gd fmla="*/ 8 h 70" name="T29"/>
                  <a:gd fmla="*/ 26 w 74" name="T30"/>
                  <a:gd fmla="*/ 2 h 70" name="T31"/>
                  <a:gd fmla="*/ 26 w 74" name="T32"/>
                  <a:gd fmla="*/ 8 h 70" name="T33"/>
                  <a:gd fmla="*/ 28 w 74" name="T34"/>
                  <a:gd fmla="*/ 14 h 70" name="T35"/>
                  <a:gd fmla="*/ 24 w 74" name="T36"/>
                  <a:gd fmla="*/ 14 h 70" name="T37"/>
                  <a:gd fmla="*/ 18 w 74" name="T38"/>
                  <a:gd fmla="*/ 8 h 70" name="T39"/>
                  <a:gd fmla="*/ 10 w 74" name="T40"/>
                  <a:gd fmla="*/ 6 h 70" name="T41"/>
                  <a:gd fmla="*/ 6 w 74" name="T42"/>
                  <a:gd fmla="*/ 10 h 70" name="T43"/>
                  <a:gd fmla="*/ 2 w 74" name="T44"/>
                  <a:gd fmla="*/ 18 h 70" name="T45"/>
                  <a:gd fmla="*/ 8 w 74" name="T46"/>
                  <a:gd fmla="*/ 20 h 70" name="T47"/>
                  <a:gd fmla="*/ 10 w 74" name="T48"/>
                  <a:gd fmla="*/ 20 h 70" name="T49"/>
                  <a:gd fmla="*/ 12 w 74" name="T50"/>
                  <a:gd fmla="*/ 26 h 70" name="T51"/>
                  <a:gd fmla="*/ 10 w 74" name="T52"/>
                  <a:gd fmla="*/ 32 h 70" name="T53"/>
                  <a:gd fmla="*/ 20 w 74" name="T54"/>
                  <a:gd fmla="*/ 36 h 70" name="T55"/>
                  <a:gd fmla="*/ 18 w 74" name="T56"/>
                  <a:gd fmla="*/ 44 h 70" name="T57"/>
                  <a:gd fmla="*/ 26 w 74" name="T58"/>
                  <a:gd fmla="*/ 46 h 70" name="T59"/>
                  <a:gd fmla="*/ 28 w 74" name="T60"/>
                  <a:gd fmla="*/ 54 h 70" name="T61"/>
                  <a:gd fmla="*/ 30 w 74" name="T62"/>
                  <a:gd fmla="*/ 54 h 70" name="T63"/>
                  <a:gd fmla="*/ 38 w 74" name="T64"/>
                  <a:gd fmla="*/ 50 h 70" name="T65"/>
                  <a:gd fmla="*/ 40 w 74" name="T66"/>
                  <a:gd fmla="*/ 46 h 70" name="T67"/>
                  <a:gd fmla="*/ 48 w 74" name="T68"/>
                  <a:gd fmla="*/ 52 h 70" name="T69"/>
                  <a:gd fmla="*/ 44 w 74" name="T70"/>
                  <a:gd fmla="*/ 54 h 70" name="T71"/>
                  <a:gd fmla="*/ 40 w 74" name="T72"/>
                  <a:gd fmla="*/ 60 h 70" name="T73"/>
                  <a:gd fmla="*/ 46 w 74" name="T74"/>
                  <a:gd fmla="*/ 66 h 70" name="T75"/>
                  <a:gd fmla="*/ 50 w 74" name="T76"/>
                  <a:gd fmla="*/ 70 h 70" name="T77"/>
                  <a:gd fmla="*/ 34 w 74" name="T78"/>
                  <a:gd fmla="*/ 44 h 70" name="T79"/>
                  <a:gd fmla="*/ 28 w 74" name="T80"/>
                  <a:gd fmla="*/ 36 h 70" name="T81"/>
                  <a:gd fmla="*/ 24 w 74" name="T82"/>
                  <a:gd fmla="*/ 28 h 70" name="T83"/>
                  <a:gd fmla="*/ 34 w 74" name="T84"/>
                  <a:gd fmla="*/ 32 h 70" name="T85"/>
                  <a:gd fmla="*/ 30 w 74" name="T86"/>
                  <a:gd fmla="*/ 36 h 70" name="T87"/>
                  <a:gd fmla="*/ 38 w 74" name="T88"/>
                  <a:gd fmla="*/ 42 h 70" name="T89"/>
                  <a:gd fmla="*/ 34 w 74" name="T90"/>
                  <a:gd fmla="*/ 44 h 70" name="T91"/>
                  <a:gd fmla="*/ 34 w 74" name="T92"/>
                  <a:gd fmla="*/ 44 h 70" name="T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b="b" l="0" r="r" t="0"/>
                <a:pathLst>
                  <a:path h="70" w="74">
                    <a:moveTo>
                      <a:pt x="0" y="50"/>
                    </a:moveTo>
                    <a:lnTo>
                      <a:pt x="0" y="50"/>
                    </a:lnTo>
                    <a:lnTo>
                      <a:pt x="2" y="54"/>
                    </a:lnTo>
                    <a:lnTo>
                      <a:pt x="6" y="58"/>
                    </a:lnTo>
                    <a:lnTo>
                      <a:pt x="8" y="60"/>
                    </a:lnTo>
                    <a:lnTo>
                      <a:pt x="10" y="62"/>
                    </a:lnTo>
                    <a:lnTo>
                      <a:pt x="12" y="66"/>
                    </a:lnTo>
                    <a:lnTo>
                      <a:pt x="20" y="62"/>
                    </a:lnTo>
                    <a:lnTo>
                      <a:pt x="20" y="60"/>
                    </a:lnTo>
                    <a:lnTo>
                      <a:pt x="16" y="54"/>
                    </a:lnTo>
                    <a:lnTo>
                      <a:pt x="10" y="50"/>
                    </a:lnTo>
                    <a:lnTo>
                      <a:pt x="6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close/>
                    <a:moveTo>
                      <a:pt x="50" y="70"/>
                    </a:moveTo>
                    <a:lnTo>
                      <a:pt x="50" y="70"/>
                    </a:lnTo>
                    <a:lnTo>
                      <a:pt x="54" y="66"/>
                    </a:lnTo>
                    <a:lnTo>
                      <a:pt x="56" y="62"/>
                    </a:lnTo>
                    <a:lnTo>
                      <a:pt x="66" y="32"/>
                    </a:lnTo>
                    <a:lnTo>
                      <a:pt x="74" y="32"/>
                    </a:lnTo>
                    <a:lnTo>
                      <a:pt x="64" y="26"/>
                    </a:lnTo>
                    <a:lnTo>
                      <a:pt x="58" y="18"/>
                    </a:lnTo>
                    <a:lnTo>
                      <a:pt x="56" y="10"/>
                    </a:lnTo>
                    <a:lnTo>
                      <a:pt x="50" y="16"/>
                    </a:lnTo>
                    <a:lnTo>
                      <a:pt x="46" y="20"/>
                    </a:lnTo>
                    <a:lnTo>
                      <a:pt x="44" y="18"/>
                    </a:lnTo>
                    <a:lnTo>
                      <a:pt x="40" y="14"/>
                    </a:lnTo>
                    <a:lnTo>
                      <a:pt x="38" y="10"/>
                    </a:lnTo>
                    <a:lnTo>
                      <a:pt x="36" y="8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6"/>
                    </a:lnTo>
                    <a:lnTo>
                      <a:pt x="26" y="8"/>
                    </a:lnTo>
                    <a:lnTo>
                      <a:pt x="28" y="10"/>
                    </a:lnTo>
                    <a:lnTo>
                      <a:pt x="28" y="14"/>
                    </a:lnTo>
                    <a:lnTo>
                      <a:pt x="26" y="16"/>
                    </a:lnTo>
                    <a:lnTo>
                      <a:pt x="24" y="14"/>
                    </a:lnTo>
                    <a:lnTo>
                      <a:pt x="20" y="10"/>
                    </a:lnTo>
                    <a:lnTo>
                      <a:pt x="18" y="8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0" y="20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2" y="28"/>
                    </a:lnTo>
                    <a:lnTo>
                      <a:pt x="10" y="32"/>
                    </a:lnTo>
                    <a:lnTo>
                      <a:pt x="18" y="34"/>
                    </a:lnTo>
                    <a:lnTo>
                      <a:pt x="20" y="36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24" y="46"/>
                    </a:lnTo>
                    <a:lnTo>
                      <a:pt x="26" y="46"/>
                    </a:lnTo>
                    <a:lnTo>
                      <a:pt x="28" y="46"/>
                    </a:lnTo>
                    <a:lnTo>
                      <a:pt x="28" y="54"/>
                    </a:lnTo>
                    <a:lnTo>
                      <a:pt x="28" y="58"/>
                    </a:lnTo>
                    <a:lnTo>
                      <a:pt x="30" y="54"/>
                    </a:lnTo>
                    <a:lnTo>
                      <a:pt x="36" y="50"/>
                    </a:lnTo>
                    <a:lnTo>
                      <a:pt x="38" y="50"/>
                    </a:lnTo>
                    <a:lnTo>
                      <a:pt x="38" y="46"/>
                    </a:lnTo>
                    <a:lnTo>
                      <a:pt x="40" y="46"/>
                    </a:lnTo>
                    <a:lnTo>
                      <a:pt x="46" y="50"/>
                    </a:lnTo>
                    <a:lnTo>
                      <a:pt x="48" y="52"/>
                    </a:lnTo>
                    <a:lnTo>
                      <a:pt x="46" y="54"/>
                    </a:lnTo>
                    <a:lnTo>
                      <a:pt x="44" y="54"/>
                    </a:lnTo>
                    <a:lnTo>
                      <a:pt x="40" y="58"/>
                    </a:lnTo>
                    <a:lnTo>
                      <a:pt x="40" y="60"/>
                    </a:lnTo>
                    <a:lnTo>
                      <a:pt x="44" y="62"/>
                    </a:lnTo>
                    <a:lnTo>
                      <a:pt x="46" y="66"/>
                    </a:lnTo>
                    <a:lnTo>
                      <a:pt x="50" y="70"/>
                    </a:lnTo>
                    <a:lnTo>
                      <a:pt x="50" y="70"/>
                    </a:lnTo>
                    <a:lnTo>
                      <a:pt x="50" y="70"/>
                    </a:lnTo>
                    <a:close/>
                    <a:moveTo>
                      <a:pt x="34" y="44"/>
                    </a:moveTo>
                    <a:lnTo>
                      <a:pt x="34" y="44"/>
                    </a:lnTo>
                    <a:lnTo>
                      <a:pt x="28" y="36"/>
                    </a:lnTo>
                    <a:lnTo>
                      <a:pt x="24" y="32"/>
                    </a:lnTo>
                    <a:lnTo>
                      <a:pt x="24" y="28"/>
                    </a:lnTo>
                    <a:lnTo>
                      <a:pt x="30" y="26"/>
                    </a:lnTo>
                    <a:lnTo>
                      <a:pt x="34" y="32"/>
                    </a:lnTo>
                    <a:lnTo>
                      <a:pt x="30" y="32"/>
                    </a:lnTo>
                    <a:lnTo>
                      <a:pt x="30" y="36"/>
                    </a:lnTo>
                    <a:lnTo>
                      <a:pt x="36" y="36"/>
                    </a:lnTo>
                    <a:lnTo>
                      <a:pt x="38" y="42"/>
                    </a:lnTo>
                    <a:lnTo>
                      <a:pt x="36" y="44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4" y="4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0" name="Freeform 1706"/>
              <p:cNvSpPr/>
              <p:nvPr/>
            </p:nvSpPr>
            <p:spPr bwMode="auto">
              <a:xfrm>
                <a:off x="895350" y="2955925"/>
                <a:ext cx="161925" cy="85725"/>
              </a:xfrm>
              <a:custGeom>
                <a:gdLst>
                  <a:gd fmla="*/ 4 w 102" name="T0"/>
                  <a:gd fmla="*/ 50 h 54" name="T1"/>
                  <a:gd fmla="*/ 0 w 102" name="T2"/>
                  <a:gd fmla="*/ 44 h 54" name="T3"/>
                  <a:gd fmla="*/ 2 w 102" name="T4"/>
                  <a:gd fmla="*/ 38 h 54" name="T5"/>
                  <a:gd fmla="*/ 8 w 102" name="T6"/>
                  <a:gd fmla="*/ 34 h 54" name="T7"/>
                  <a:gd fmla="*/ 18 w 102" name="T8"/>
                  <a:gd fmla="*/ 32 h 54" name="T9"/>
                  <a:gd fmla="*/ 26 w 102" name="T10"/>
                  <a:gd fmla="*/ 28 h 54" name="T11"/>
                  <a:gd fmla="*/ 34 w 102" name="T12"/>
                  <a:gd fmla="*/ 28 h 54" name="T13"/>
                  <a:gd fmla="*/ 40 w 102" name="T14"/>
                  <a:gd fmla="*/ 32 h 54" name="T15"/>
                  <a:gd fmla="*/ 38 w 102" name="T16"/>
                  <a:gd fmla="*/ 24 h 54" name="T17"/>
                  <a:gd fmla="*/ 38 w 102" name="T18"/>
                  <a:gd fmla="*/ 22 h 54" name="T19"/>
                  <a:gd fmla="*/ 46 w 102" name="T20"/>
                  <a:gd fmla="*/ 16 h 54" name="T21"/>
                  <a:gd fmla="*/ 48 w 102" name="T22"/>
                  <a:gd fmla="*/ 8 h 54" name="T23"/>
                  <a:gd fmla="*/ 54 w 102" name="T24"/>
                  <a:gd fmla="*/ 6 h 54" name="T25"/>
                  <a:gd fmla="*/ 62 w 102" name="T26"/>
                  <a:gd fmla="*/ 10 h 54" name="T27"/>
                  <a:gd fmla="*/ 66 w 102" name="T28"/>
                  <a:gd fmla="*/ 4 h 54" name="T29"/>
                  <a:gd fmla="*/ 72 w 102" name="T30"/>
                  <a:gd fmla="*/ 0 h 54" name="T31"/>
                  <a:gd fmla="*/ 80 w 102" name="T32"/>
                  <a:gd fmla="*/ 4 h 54" name="T33"/>
                  <a:gd fmla="*/ 90 w 102" name="T34"/>
                  <a:gd fmla="*/ 6 h 54" name="T35"/>
                  <a:gd fmla="*/ 98 w 102" name="T36"/>
                  <a:gd fmla="*/ 8 h 54" name="T37"/>
                  <a:gd fmla="*/ 100 w 102" name="T38"/>
                  <a:gd fmla="*/ 14 h 54" name="T39"/>
                  <a:gd fmla="*/ 100 w 102" name="T40"/>
                  <a:gd fmla="*/ 22 h 54" name="T41"/>
                  <a:gd fmla="*/ 100 w 102" name="T42"/>
                  <a:gd fmla="*/ 26 h 54" name="T43"/>
                  <a:gd fmla="*/ 98 w 102" name="T44"/>
                  <a:gd fmla="*/ 36 h 54" name="T45"/>
                  <a:gd fmla="*/ 92 w 102" name="T46"/>
                  <a:gd fmla="*/ 36 h 54" name="T47"/>
                  <a:gd fmla="*/ 84 w 102" name="T48"/>
                  <a:gd fmla="*/ 44 h 54" name="T49"/>
                  <a:gd fmla="*/ 74 w 102" name="T50"/>
                  <a:gd fmla="*/ 44 h 54" name="T51"/>
                  <a:gd fmla="*/ 68 w 102" name="T52"/>
                  <a:gd fmla="*/ 46 h 54" name="T53"/>
                  <a:gd fmla="*/ 58 w 102" name="T54"/>
                  <a:gd fmla="*/ 50 h 54" name="T55"/>
                  <a:gd fmla="*/ 52 w 102" name="T56"/>
                  <a:gd fmla="*/ 52 h 54" name="T57"/>
                  <a:gd fmla="*/ 46 w 102" name="T58"/>
                  <a:gd fmla="*/ 54 h 54" name="T59"/>
                  <a:gd fmla="*/ 34 w 102" name="T60"/>
                  <a:gd fmla="*/ 54 h 54" name="T61"/>
                  <a:gd fmla="*/ 28 w 102" name="T62"/>
                  <a:gd fmla="*/ 52 h 54" name="T63"/>
                  <a:gd fmla="*/ 20 w 102" name="T64"/>
                  <a:gd fmla="*/ 52 h 54" name="T65"/>
                  <a:gd fmla="*/ 16 w 102" name="T66"/>
                  <a:gd fmla="*/ 46 h 54" name="T67"/>
                  <a:gd fmla="*/ 12 w 102" name="T68"/>
                  <a:gd fmla="*/ 52 h 54" name="T69"/>
                  <a:gd fmla="*/ 8 w 102" name="T70"/>
                  <a:gd fmla="*/ 50 h 54" name="T71"/>
                  <a:gd fmla="*/ 4 w 102" name="T72"/>
                  <a:gd fmla="*/ 50 h 54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54" w="102">
                    <a:moveTo>
                      <a:pt x="4" y="50"/>
                    </a:moveTo>
                    <a:lnTo>
                      <a:pt x="4" y="50"/>
                    </a:lnTo>
                    <a:lnTo>
                      <a:pt x="2" y="46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38"/>
                    </a:lnTo>
                    <a:lnTo>
                      <a:pt x="4" y="36"/>
                    </a:lnTo>
                    <a:lnTo>
                      <a:pt x="8" y="34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20" y="28"/>
                    </a:lnTo>
                    <a:lnTo>
                      <a:pt x="26" y="28"/>
                    </a:lnTo>
                    <a:lnTo>
                      <a:pt x="30" y="28"/>
                    </a:lnTo>
                    <a:lnTo>
                      <a:pt x="34" y="28"/>
                    </a:lnTo>
                    <a:lnTo>
                      <a:pt x="38" y="32"/>
                    </a:lnTo>
                    <a:lnTo>
                      <a:pt x="40" y="32"/>
                    </a:lnTo>
                    <a:lnTo>
                      <a:pt x="40" y="28"/>
                    </a:lnTo>
                    <a:lnTo>
                      <a:pt x="38" y="24"/>
                    </a:lnTo>
                    <a:lnTo>
                      <a:pt x="36" y="22"/>
                    </a:lnTo>
                    <a:lnTo>
                      <a:pt x="38" y="22"/>
                    </a:lnTo>
                    <a:lnTo>
                      <a:pt x="40" y="18"/>
                    </a:lnTo>
                    <a:lnTo>
                      <a:pt x="46" y="16"/>
                    </a:lnTo>
                    <a:lnTo>
                      <a:pt x="46" y="14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54" y="6"/>
                    </a:lnTo>
                    <a:lnTo>
                      <a:pt x="58" y="8"/>
                    </a:lnTo>
                    <a:lnTo>
                      <a:pt x="62" y="10"/>
                    </a:lnTo>
                    <a:lnTo>
                      <a:pt x="64" y="8"/>
                    </a:lnTo>
                    <a:lnTo>
                      <a:pt x="66" y="4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80" y="4"/>
                    </a:lnTo>
                    <a:lnTo>
                      <a:pt x="84" y="6"/>
                    </a:lnTo>
                    <a:lnTo>
                      <a:pt x="90" y="6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4"/>
                    </a:lnTo>
                    <a:lnTo>
                      <a:pt x="100" y="14"/>
                    </a:lnTo>
                    <a:lnTo>
                      <a:pt x="102" y="22"/>
                    </a:lnTo>
                    <a:lnTo>
                      <a:pt x="100" y="22"/>
                    </a:lnTo>
                    <a:lnTo>
                      <a:pt x="100" y="24"/>
                    </a:lnTo>
                    <a:lnTo>
                      <a:pt x="100" y="26"/>
                    </a:lnTo>
                    <a:lnTo>
                      <a:pt x="100" y="32"/>
                    </a:lnTo>
                    <a:lnTo>
                      <a:pt x="98" y="36"/>
                    </a:lnTo>
                    <a:lnTo>
                      <a:pt x="94" y="36"/>
                    </a:lnTo>
                    <a:lnTo>
                      <a:pt x="92" y="36"/>
                    </a:lnTo>
                    <a:lnTo>
                      <a:pt x="90" y="42"/>
                    </a:lnTo>
                    <a:lnTo>
                      <a:pt x="84" y="44"/>
                    </a:lnTo>
                    <a:lnTo>
                      <a:pt x="80" y="44"/>
                    </a:lnTo>
                    <a:lnTo>
                      <a:pt x="74" y="44"/>
                    </a:lnTo>
                    <a:lnTo>
                      <a:pt x="72" y="44"/>
                    </a:lnTo>
                    <a:lnTo>
                      <a:pt x="68" y="46"/>
                    </a:lnTo>
                    <a:lnTo>
                      <a:pt x="64" y="50"/>
                    </a:lnTo>
                    <a:lnTo>
                      <a:pt x="58" y="50"/>
                    </a:lnTo>
                    <a:lnTo>
                      <a:pt x="54" y="50"/>
                    </a:lnTo>
                    <a:lnTo>
                      <a:pt x="52" y="52"/>
                    </a:lnTo>
                    <a:lnTo>
                      <a:pt x="48" y="54"/>
                    </a:lnTo>
                    <a:lnTo>
                      <a:pt x="46" y="54"/>
                    </a:lnTo>
                    <a:lnTo>
                      <a:pt x="36" y="54"/>
                    </a:lnTo>
                    <a:lnTo>
                      <a:pt x="34" y="54"/>
                    </a:lnTo>
                    <a:lnTo>
                      <a:pt x="30" y="54"/>
                    </a:lnTo>
                    <a:lnTo>
                      <a:pt x="28" y="52"/>
                    </a:lnTo>
                    <a:lnTo>
                      <a:pt x="22" y="52"/>
                    </a:lnTo>
                    <a:lnTo>
                      <a:pt x="20" y="52"/>
                    </a:lnTo>
                    <a:lnTo>
                      <a:pt x="18" y="50"/>
                    </a:lnTo>
                    <a:lnTo>
                      <a:pt x="16" y="46"/>
                    </a:lnTo>
                    <a:lnTo>
                      <a:pt x="16" y="50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5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1" name="Freeform 1707"/>
              <p:cNvSpPr>
                <a:spLocks noEditPoints="1"/>
              </p:cNvSpPr>
              <p:nvPr/>
            </p:nvSpPr>
            <p:spPr bwMode="auto">
              <a:xfrm>
                <a:off x="3263900" y="4775200"/>
                <a:ext cx="920750" cy="990600"/>
              </a:xfrm>
              <a:custGeom>
                <a:gdLst>
                  <a:gd fmla="*/ 32 w 580" name="T0"/>
                  <a:gd fmla="*/ 362 h 624" name="T1"/>
                  <a:gd fmla="*/ 40 w 580" name="T2"/>
                  <a:gd fmla="*/ 434 h 624" name="T3"/>
                  <a:gd fmla="*/ 80 w 580" name="T4"/>
                  <a:gd fmla="*/ 430 h 624" name="T5"/>
                  <a:gd fmla="*/ 126 w 580" name="T6"/>
                  <a:gd fmla="*/ 420 h 624" name="T7"/>
                  <a:gd fmla="*/ 156 w 580" name="T8"/>
                  <a:gd fmla="*/ 412 h 624" name="T9"/>
                  <a:gd fmla="*/ 180 w 580" name="T10"/>
                  <a:gd fmla="*/ 402 h 624" name="T11"/>
                  <a:gd fmla="*/ 248 w 580" name="T12"/>
                  <a:gd fmla="*/ 378 h 624" name="T13"/>
                  <a:gd fmla="*/ 294 w 580" name="T14"/>
                  <a:gd fmla="*/ 388 h 624" name="T15"/>
                  <a:gd fmla="*/ 302 w 580" name="T16"/>
                  <a:gd fmla="*/ 410 h 624" name="T17"/>
                  <a:gd fmla="*/ 350 w 580" name="T18"/>
                  <a:gd fmla="*/ 406 h 624" name="T19"/>
                  <a:gd fmla="*/ 340 w 580" name="T20"/>
                  <a:gd fmla="*/ 450 h 624" name="T21"/>
                  <a:gd fmla="*/ 362 w 580" name="T22"/>
                  <a:gd fmla="*/ 446 h 624" name="T23"/>
                  <a:gd fmla="*/ 410 w 580" name="T24"/>
                  <a:gd fmla="*/ 516 h 624" name="T25"/>
                  <a:gd fmla="*/ 440 w 580" name="T26"/>
                  <a:gd fmla="*/ 524 h 624" name="T27"/>
                  <a:gd fmla="*/ 456 w 580" name="T28"/>
                  <a:gd fmla="*/ 512 h 624" name="T29"/>
                  <a:gd fmla="*/ 482 w 580" name="T30"/>
                  <a:gd fmla="*/ 528 h 624" name="T31"/>
                  <a:gd fmla="*/ 528 w 580" name="T32"/>
                  <a:gd fmla="*/ 496 h 624" name="T33"/>
                  <a:gd fmla="*/ 534 w 580" name="T34"/>
                  <a:gd fmla="*/ 458 h 624" name="T35"/>
                  <a:gd fmla="*/ 566 w 580" name="T36"/>
                  <a:gd fmla="*/ 396 h 624" name="T37"/>
                  <a:gd fmla="*/ 572 w 580" name="T38"/>
                  <a:gd fmla="*/ 352 h 624" name="T39"/>
                  <a:gd fmla="*/ 572 w 580" name="T40"/>
                  <a:gd fmla="*/ 272 h 624" name="T41"/>
                  <a:gd fmla="*/ 534 w 580" name="T42"/>
                  <a:gd fmla="*/ 208 h 624" name="T43"/>
                  <a:gd fmla="*/ 516 w 580" name="T44"/>
                  <a:gd fmla="*/ 168 h 624" name="T45"/>
                  <a:gd fmla="*/ 474 w 580" name="T46"/>
                  <a:gd fmla="*/ 108 h 624" name="T47"/>
                  <a:gd fmla="*/ 454 w 580" name="T48"/>
                  <a:gd fmla="*/ 64 h 624" name="T49"/>
                  <a:gd fmla="*/ 422 w 580" name="T50"/>
                  <a:gd fmla="*/ 0 h 624" name="T51"/>
                  <a:gd fmla="*/ 404 w 580" name="T52"/>
                  <a:gd fmla="*/ 96 h 624" name="T53"/>
                  <a:gd fmla="*/ 384 w 580" name="T54"/>
                  <a:gd fmla="*/ 122 h 624" name="T55"/>
                  <a:gd fmla="*/ 356 w 580" name="T56"/>
                  <a:gd fmla="*/ 90 h 624" name="T57"/>
                  <a:gd fmla="*/ 326 w 580" name="T58"/>
                  <a:gd fmla="*/ 44 h 624" name="T59"/>
                  <a:gd fmla="*/ 340 w 580" name="T60"/>
                  <a:gd fmla="*/ 18 h 624" name="T61"/>
                  <a:gd fmla="*/ 292 w 580" name="T62"/>
                  <a:gd fmla="*/ 12 h 624" name="T63"/>
                  <a:gd fmla="*/ 268 w 580" name="T64"/>
                  <a:gd fmla="*/ 6 h 624" name="T65"/>
                  <a:gd fmla="*/ 264 w 580" name="T66"/>
                  <a:gd fmla="*/ 24 h 624" name="T67"/>
                  <a:gd fmla="*/ 240 w 580" name="T68"/>
                  <a:gd fmla="*/ 44 h 624" name="T69"/>
                  <a:gd fmla="*/ 222 w 580" name="T70"/>
                  <a:gd fmla="*/ 70 h 624" name="T71"/>
                  <a:gd fmla="*/ 190 w 580" name="T72"/>
                  <a:gd fmla="*/ 58 h 624" name="T73"/>
                  <a:gd fmla="*/ 174 w 580" name="T74"/>
                  <a:gd fmla="*/ 72 h 624" name="T75"/>
                  <a:gd fmla="*/ 156 w 580" name="T76"/>
                  <a:gd fmla="*/ 88 h 624" name="T77"/>
                  <a:gd fmla="*/ 140 w 580" name="T78"/>
                  <a:gd fmla="*/ 100 h 624" name="T79"/>
                  <a:gd fmla="*/ 112 w 580" name="T80"/>
                  <a:gd fmla="*/ 152 h 624" name="T81"/>
                  <a:gd fmla="*/ 80 w 580" name="T82"/>
                  <a:gd fmla="*/ 170 h 624" name="T83"/>
                  <a:gd fmla="*/ 44 w 580" name="T84"/>
                  <a:gd fmla="*/ 180 h 624" name="T85"/>
                  <a:gd fmla="*/ 8 w 580" name="T86"/>
                  <a:gd fmla="*/ 220 h 624" name="T87"/>
                  <a:gd fmla="*/ 10 w 580" name="T88"/>
                  <a:gd fmla="*/ 256 h 624" name="T89"/>
                  <a:gd fmla="*/ 14 w 580" name="T90"/>
                  <a:gd fmla="*/ 284 h 624" name="T91"/>
                  <a:gd fmla="*/ 14 w 580" name="T92"/>
                  <a:gd fmla="*/ 314 h 624" name="T93"/>
                  <a:gd fmla="*/ 486 w 580" name="T94"/>
                  <a:gd fmla="*/ 618 h 624" name="T95"/>
                  <a:gd fmla="*/ 458 w 580" name="T96"/>
                  <a:gd fmla="*/ 594 h 624" name="T97"/>
                  <a:gd fmla="*/ 484 w 580" name="T98"/>
                  <a:gd fmla="*/ 622 h 624" name="T99"/>
                  <a:gd fmla="*/ 502 w 580" name="T100"/>
                  <a:gd fmla="*/ 582 h 624" name="T101"/>
                  <a:gd fmla="*/ 498 w 580" name="T102"/>
                  <a:gd fmla="*/ 558 h 624" name="T103"/>
                  <a:gd fmla="*/ 436 w 580" name="T104"/>
                  <a:gd fmla="*/ 546 h 624" name="T105"/>
                  <a:gd fmla="*/ 344 w 580" name="T106"/>
                  <a:gd fmla="*/ 468 h 624" name="T107"/>
                  <a:gd fmla="*/ 320 w 580" name="T108"/>
                  <a:gd fmla="*/ 376 h 624" name="T109"/>
                  <a:gd fmla="*/ 330 w 580" name="T110"/>
                  <a:gd fmla="*/ 380 h 624" name="T111"/>
                  <a:gd fmla="*/ 356 w 580" name="T112"/>
                  <a:gd fmla="*/ 374 h 624" name="T113"/>
                  <a:gd fmla="*/ 2 w 580" name="T114"/>
                  <a:gd fmla="*/ 280 h 624" name="T115"/>
                  <a:gd fmla="*/ 376 w 580" name="T116"/>
                  <a:gd fmla="*/ 100 h 624" name="T117"/>
                  <a:gd fmla="*/ 340 w 580" name="T118"/>
                  <a:gd fmla="*/ 50 h 624" name="T119"/>
                  <a:gd fmla="*/ 246 w 580" name="T120"/>
                  <a:gd fmla="*/ 16 h 624" name="T121"/>
                  <a:gd fmla="*/ 256 w 580" name="T122"/>
                  <a:gd fmla="*/ 16 h 624" name="T123"/>
                  <a:gd fmla="*/ 264 w 580" name="T124"/>
                  <a:gd fmla="*/ 12 h 624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624" w="580">
                    <a:moveTo>
                      <a:pt x="26" y="320"/>
                    </a:moveTo>
                    <a:lnTo>
                      <a:pt x="26" y="320"/>
                    </a:lnTo>
                    <a:lnTo>
                      <a:pt x="26" y="322"/>
                    </a:lnTo>
                    <a:lnTo>
                      <a:pt x="22" y="324"/>
                    </a:lnTo>
                    <a:lnTo>
                      <a:pt x="22" y="326"/>
                    </a:lnTo>
                    <a:lnTo>
                      <a:pt x="26" y="332"/>
                    </a:lnTo>
                    <a:lnTo>
                      <a:pt x="28" y="340"/>
                    </a:lnTo>
                    <a:lnTo>
                      <a:pt x="28" y="360"/>
                    </a:lnTo>
                    <a:lnTo>
                      <a:pt x="32" y="362"/>
                    </a:lnTo>
                    <a:lnTo>
                      <a:pt x="36" y="374"/>
                    </a:lnTo>
                    <a:lnTo>
                      <a:pt x="36" y="384"/>
                    </a:lnTo>
                    <a:lnTo>
                      <a:pt x="38" y="384"/>
                    </a:lnTo>
                    <a:lnTo>
                      <a:pt x="38" y="398"/>
                    </a:lnTo>
                    <a:lnTo>
                      <a:pt x="36" y="420"/>
                    </a:lnTo>
                    <a:lnTo>
                      <a:pt x="26" y="420"/>
                    </a:lnTo>
                    <a:lnTo>
                      <a:pt x="28" y="430"/>
                    </a:lnTo>
                    <a:lnTo>
                      <a:pt x="36" y="432"/>
                    </a:lnTo>
                    <a:lnTo>
                      <a:pt x="40" y="434"/>
                    </a:lnTo>
                    <a:lnTo>
                      <a:pt x="40" y="438"/>
                    </a:lnTo>
                    <a:lnTo>
                      <a:pt x="44" y="440"/>
                    </a:lnTo>
                    <a:lnTo>
                      <a:pt x="46" y="442"/>
                    </a:lnTo>
                    <a:lnTo>
                      <a:pt x="50" y="442"/>
                    </a:lnTo>
                    <a:lnTo>
                      <a:pt x="56" y="440"/>
                    </a:lnTo>
                    <a:lnTo>
                      <a:pt x="62" y="446"/>
                    </a:lnTo>
                    <a:lnTo>
                      <a:pt x="68" y="446"/>
                    </a:lnTo>
                    <a:lnTo>
                      <a:pt x="74" y="440"/>
                    </a:lnTo>
                    <a:lnTo>
                      <a:pt x="80" y="430"/>
                    </a:lnTo>
                    <a:lnTo>
                      <a:pt x="84" y="434"/>
                    </a:lnTo>
                    <a:lnTo>
                      <a:pt x="86" y="434"/>
                    </a:lnTo>
                    <a:lnTo>
                      <a:pt x="90" y="438"/>
                    </a:lnTo>
                    <a:lnTo>
                      <a:pt x="90" y="434"/>
                    </a:lnTo>
                    <a:lnTo>
                      <a:pt x="90" y="430"/>
                    </a:lnTo>
                    <a:lnTo>
                      <a:pt x="90" y="424"/>
                    </a:lnTo>
                    <a:lnTo>
                      <a:pt x="96" y="428"/>
                    </a:lnTo>
                    <a:lnTo>
                      <a:pt x="110" y="424"/>
                    </a:lnTo>
                    <a:lnTo>
                      <a:pt x="126" y="420"/>
                    </a:lnTo>
                    <a:lnTo>
                      <a:pt x="128" y="422"/>
                    </a:lnTo>
                    <a:lnTo>
                      <a:pt x="130" y="424"/>
                    </a:lnTo>
                    <a:lnTo>
                      <a:pt x="138" y="420"/>
                    </a:lnTo>
                    <a:lnTo>
                      <a:pt x="144" y="422"/>
                    </a:lnTo>
                    <a:lnTo>
                      <a:pt x="146" y="424"/>
                    </a:lnTo>
                    <a:lnTo>
                      <a:pt x="148" y="422"/>
                    </a:lnTo>
                    <a:lnTo>
                      <a:pt x="154" y="420"/>
                    </a:lnTo>
                    <a:lnTo>
                      <a:pt x="154" y="414"/>
                    </a:lnTo>
                    <a:lnTo>
                      <a:pt x="156" y="412"/>
                    </a:lnTo>
                    <a:lnTo>
                      <a:pt x="158" y="406"/>
                    </a:lnTo>
                    <a:lnTo>
                      <a:pt x="162" y="406"/>
                    </a:lnTo>
                    <a:lnTo>
                      <a:pt x="164" y="406"/>
                    </a:lnTo>
                    <a:lnTo>
                      <a:pt x="166" y="406"/>
                    </a:lnTo>
                    <a:lnTo>
                      <a:pt x="168" y="406"/>
                    </a:lnTo>
                    <a:lnTo>
                      <a:pt x="168" y="404"/>
                    </a:lnTo>
                    <a:lnTo>
                      <a:pt x="172" y="402"/>
                    </a:lnTo>
                    <a:lnTo>
                      <a:pt x="174" y="402"/>
                    </a:lnTo>
                    <a:lnTo>
                      <a:pt x="180" y="402"/>
                    </a:lnTo>
                    <a:lnTo>
                      <a:pt x="180" y="396"/>
                    </a:lnTo>
                    <a:lnTo>
                      <a:pt x="182" y="394"/>
                    </a:lnTo>
                    <a:lnTo>
                      <a:pt x="184" y="394"/>
                    </a:lnTo>
                    <a:lnTo>
                      <a:pt x="184" y="392"/>
                    </a:lnTo>
                    <a:lnTo>
                      <a:pt x="190" y="392"/>
                    </a:lnTo>
                    <a:lnTo>
                      <a:pt x="198" y="394"/>
                    </a:lnTo>
                    <a:lnTo>
                      <a:pt x="210" y="392"/>
                    </a:lnTo>
                    <a:lnTo>
                      <a:pt x="230" y="384"/>
                    </a:lnTo>
                    <a:lnTo>
                      <a:pt x="248" y="378"/>
                    </a:lnTo>
                    <a:lnTo>
                      <a:pt x="256" y="378"/>
                    </a:lnTo>
                    <a:lnTo>
                      <a:pt x="264" y="378"/>
                    </a:lnTo>
                    <a:lnTo>
                      <a:pt x="266" y="380"/>
                    </a:lnTo>
                    <a:lnTo>
                      <a:pt x="268" y="384"/>
                    </a:lnTo>
                    <a:lnTo>
                      <a:pt x="272" y="388"/>
                    </a:lnTo>
                    <a:lnTo>
                      <a:pt x="276" y="388"/>
                    </a:lnTo>
                    <a:lnTo>
                      <a:pt x="282" y="388"/>
                    </a:lnTo>
                    <a:lnTo>
                      <a:pt x="290" y="388"/>
                    </a:lnTo>
                    <a:lnTo>
                      <a:pt x="294" y="388"/>
                    </a:lnTo>
                    <a:lnTo>
                      <a:pt x="294" y="392"/>
                    </a:lnTo>
                    <a:lnTo>
                      <a:pt x="298" y="394"/>
                    </a:lnTo>
                    <a:lnTo>
                      <a:pt x="294" y="398"/>
                    </a:lnTo>
                    <a:lnTo>
                      <a:pt x="302" y="398"/>
                    </a:lnTo>
                    <a:lnTo>
                      <a:pt x="304" y="398"/>
                    </a:lnTo>
                    <a:lnTo>
                      <a:pt x="302" y="404"/>
                    </a:lnTo>
                    <a:lnTo>
                      <a:pt x="300" y="404"/>
                    </a:lnTo>
                    <a:lnTo>
                      <a:pt x="300" y="406"/>
                    </a:lnTo>
                    <a:lnTo>
                      <a:pt x="302" y="410"/>
                    </a:lnTo>
                    <a:lnTo>
                      <a:pt x="312" y="412"/>
                    </a:lnTo>
                    <a:lnTo>
                      <a:pt x="312" y="422"/>
                    </a:lnTo>
                    <a:lnTo>
                      <a:pt x="318" y="434"/>
                    </a:lnTo>
                    <a:lnTo>
                      <a:pt x="322" y="438"/>
                    </a:lnTo>
                    <a:lnTo>
                      <a:pt x="338" y="420"/>
                    </a:lnTo>
                    <a:lnTo>
                      <a:pt x="340" y="420"/>
                    </a:lnTo>
                    <a:lnTo>
                      <a:pt x="344" y="420"/>
                    </a:lnTo>
                    <a:lnTo>
                      <a:pt x="348" y="412"/>
                    </a:lnTo>
                    <a:lnTo>
                      <a:pt x="350" y="406"/>
                    </a:lnTo>
                    <a:lnTo>
                      <a:pt x="354" y="406"/>
                    </a:lnTo>
                    <a:lnTo>
                      <a:pt x="354" y="410"/>
                    </a:lnTo>
                    <a:lnTo>
                      <a:pt x="354" y="420"/>
                    </a:lnTo>
                    <a:lnTo>
                      <a:pt x="346" y="432"/>
                    </a:lnTo>
                    <a:lnTo>
                      <a:pt x="348" y="438"/>
                    </a:lnTo>
                    <a:lnTo>
                      <a:pt x="348" y="442"/>
                    </a:lnTo>
                    <a:lnTo>
                      <a:pt x="344" y="446"/>
                    </a:lnTo>
                    <a:lnTo>
                      <a:pt x="340" y="446"/>
                    </a:lnTo>
                    <a:lnTo>
                      <a:pt x="340" y="450"/>
                    </a:lnTo>
                    <a:lnTo>
                      <a:pt x="344" y="448"/>
                    </a:lnTo>
                    <a:lnTo>
                      <a:pt x="348" y="446"/>
                    </a:lnTo>
                    <a:lnTo>
                      <a:pt x="350" y="442"/>
                    </a:lnTo>
                    <a:lnTo>
                      <a:pt x="354" y="432"/>
                    </a:lnTo>
                    <a:lnTo>
                      <a:pt x="358" y="432"/>
                    </a:lnTo>
                    <a:lnTo>
                      <a:pt x="358" y="434"/>
                    </a:lnTo>
                    <a:lnTo>
                      <a:pt x="356" y="434"/>
                    </a:lnTo>
                    <a:lnTo>
                      <a:pt x="358" y="438"/>
                    </a:lnTo>
                    <a:lnTo>
                      <a:pt x="362" y="446"/>
                    </a:lnTo>
                    <a:lnTo>
                      <a:pt x="364" y="456"/>
                    </a:lnTo>
                    <a:lnTo>
                      <a:pt x="362" y="460"/>
                    </a:lnTo>
                    <a:lnTo>
                      <a:pt x="376" y="456"/>
                    </a:lnTo>
                    <a:lnTo>
                      <a:pt x="382" y="476"/>
                    </a:lnTo>
                    <a:lnTo>
                      <a:pt x="382" y="496"/>
                    </a:lnTo>
                    <a:lnTo>
                      <a:pt x="392" y="502"/>
                    </a:lnTo>
                    <a:lnTo>
                      <a:pt x="392" y="506"/>
                    </a:lnTo>
                    <a:lnTo>
                      <a:pt x="394" y="510"/>
                    </a:lnTo>
                    <a:lnTo>
                      <a:pt x="410" y="516"/>
                    </a:lnTo>
                    <a:lnTo>
                      <a:pt x="410" y="514"/>
                    </a:lnTo>
                    <a:lnTo>
                      <a:pt x="412" y="512"/>
                    </a:lnTo>
                    <a:lnTo>
                      <a:pt x="418" y="514"/>
                    </a:lnTo>
                    <a:lnTo>
                      <a:pt x="418" y="516"/>
                    </a:lnTo>
                    <a:lnTo>
                      <a:pt x="422" y="524"/>
                    </a:lnTo>
                    <a:lnTo>
                      <a:pt x="428" y="528"/>
                    </a:lnTo>
                    <a:lnTo>
                      <a:pt x="434" y="528"/>
                    </a:lnTo>
                    <a:lnTo>
                      <a:pt x="438" y="528"/>
                    </a:lnTo>
                    <a:lnTo>
                      <a:pt x="440" y="524"/>
                    </a:lnTo>
                    <a:lnTo>
                      <a:pt x="444" y="520"/>
                    </a:lnTo>
                    <a:lnTo>
                      <a:pt x="446" y="514"/>
                    </a:lnTo>
                    <a:lnTo>
                      <a:pt x="452" y="514"/>
                    </a:lnTo>
                    <a:lnTo>
                      <a:pt x="452" y="512"/>
                    </a:lnTo>
                    <a:lnTo>
                      <a:pt x="448" y="510"/>
                    </a:lnTo>
                    <a:lnTo>
                      <a:pt x="458" y="504"/>
                    </a:lnTo>
                    <a:lnTo>
                      <a:pt x="458" y="506"/>
                    </a:lnTo>
                    <a:lnTo>
                      <a:pt x="462" y="510"/>
                    </a:lnTo>
                    <a:lnTo>
                      <a:pt x="456" y="512"/>
                    </a:lnTo>
                    <a:lnTo>
                      <a:pt x="454" y="516"/>
                    </a:lnTo>
                    <a:lnTo>
                      <a:pt x="466" y="514"/>
                    </a:lnTo>
                    <a:lnTo>
                      <a:pt x="462" y="522"/>
                    </a:lnTo>
                    <a:lnTo>
                      <a:pt x="474" y="528"/>
                    </a:lnTo>
                    <a:lnTo>
                      <a:pt x="474" y="532"/>
                    </a:lnTo>
                    <a:lnTo>
                      <a:pt x="476" y="534"/>
                    </a:lnTo>
                    <a:lnTo>
                      <a:pt x="476" y="532"/>
                    </a:lnTo>
                    <a:lnTo>
                      <a:pt x="480" y="528"/>
                    </a:lnTo>
                    <a:lnTo>
                      <a:pt x="482" y="528"/>
                    </a:lnTo>
                    <a:lnTo>
                      <a:pt x="484" y="528"/>
                    </a:lnTo>
                    <a:lnTo>
                      <a:pt x="490" y="524"/>
                    </a:lnTo>
                    <a:lnTo>
                      <a:pt x="492" y="516"/>
                    </a:lnTo>
                    <a:lnTo>
                      <a:pt x="498" y="506"/>
                    </a:lnTo>
                    <a:lnTo>
                      <a:pt x="512" y="506"/>
                    </a:lnTo>
                    <a:lnTo>
                      <a:pt x="522" y="506"/>
                    </a:lnTo>
                    <a:lnTo>
                      <a:pt x="522" y="504"/>
                    </a:lnTo>
                    <a:lnTo>
                      <a:pt x="528" y="502"/>
                    </a:lnTo>
                    <a:lnTo>
                      <a:pt x="528" y="496"/>
                    </a:lnTo>
                    <a:lnTo>
                      <a:pt x="530" y="492"/>
                    </a:lnTo>
                    <a:lnTo>
                      <a:pt x="528" y="492"/>
                    </a:lnTo>
                    <a:lnTo>
                      <a:pt x="526" y="488"/>
                    </a:lnTo>
                    <a:lnTo>
                      <a:pt x="522" y="486"/>
                    </a:lnTo>
                    <a:lnTo>
                      <a:pt x="522" y="484"/>
                    </a:lnTo>
                    <a:lnTo>
                      <a:pt x="530" y="478"/>
                    </a:lnTo>
                    <a:lnTo>
                      <a:pt x="530" y="474"/>
                    </a:lnTo>
                    <a:lnTo>
                      <a:pt x="530" y="468"/>
                    </a:lnTo>
                    <a:lnTo>
                      <a:pt x="534" y="458"/>
                    </a:lnTo>
                    <a:lnTo>
                      <a:pt x="538" y="448"/>
                    </a:lnTo>
                    <a:lnTo>
                      <a:pt x="544" y="438"/>
                    </a:lnTo>
                    <a:lnTo>
                      <a:pt x="544" y="424"/>
                    </a:lnTo>
                    <a:lnTo>
                      <a:pt x="544" y="416"/>
                    </a:lnTo>
                    <a:lnTo>
                      <a:pt x="552" y="416"/>
                    </a:lnTo>
                    <a:lnTo>
                      <a:pt x="552" y="410"/>
                    </a:lnTo>
                    <a:lnTo>
                      <a:pt x="556" y="404"/>
                    </a:lnTo>
                    <a:lnTo>
                      <a:pt x="566" y="402"/>
                    </a:lnTo>
                    <a:lnTo>
                      <a:pt x="566" y="396"/>
                    </a:lnTo>
                    <a:lnTo>
                      <a:pt x="564" y="396"/>
                    </a:lnTo>
                    <a:lnTo>
                      <a:pt x="564" y="394"/>
                    </a:lnTo>
                    <a:lnTo>
                      <a:pt x="566" y="388"/>
                    </a:lnTo>
                    <a:lnTo>
                      <a:pt x="570" y="388"/>
                    </a:lnTo>
                    <a:lnTo>
                      <a:pt x="572" y="384"/>
                    </a:lnTo>
                    <a:lnTo>
                      <a:pt x="572" y="374"/>
                    </a:lnTo>
                    <a:lnTo>
                      <a:pt x="572" y="368"/>
                    </a:lnTo>
                    <a:lnTo>
                      <a:pt x="572" y="366"/>
                    </a:lnTo>
                    <a:lnTo>
                      <a:pt x="572" y="352"/>
                    </a:lnTo>
                    <a:lnTo>
                      <a:pt x="572" y="340"/>
                    </a:lnTo>
                    <a:lnTo>
                      <a:pt x="576" y="340"/>
                    </a:lnTo>
                    <a:lnTo>
                      <a:pt x="580" y="332"/>
                    </a:lnTo>
                    <a:lnTo>
                      <a:pt x="580" y="322"/>
                    </a:lnTo>
                    <a:lnTo>
                      <a:pt x="576" y="316"/>
                    </a:lnTo>
                    <a:lnTo>
                      <a:pt x="570" y="302"/>
                    </a:lnTo>
                    <a:lnTo>
                      <a:pt x="570" y="294"/>
                    </a:lnTo>
                    <a:lnTo>
                      <a:pt x="572" y="284"/>
                    </a:lnTo>
                    <a:lnTo>
                      <a:pt x="572" y="272"/>
                    </a:lnTo>
                    <a:lnTo>
                      <a:pt x="570" y="262"/>
                    </a:lnTo>
                    <a:lnTo>
                      <a:pt x="556" y="256"/>
                    </a:lnTo>
                    <a:lnTo>
                      <a:pt x="556" y="250"/>
                    </a:lnTo>
                    <a:lnTo>
                      <a:pt x="556" y="244"/>
                    </a:lnTo>
                    <a:lnTo>
                      <a:pt x="548" y="240"/>
                    </a:lnTo>
                    <a:lnTo>
                      <a:pt x="544" y="238"/>
                    </a:lnTo>
                    <a:lnTo>
                      <a:pt x="540" y="226"/>
                    </a:lnTo>
                    <a:lnTo>
                      <a:pt x="540" y="214"/>
                    </a:lnTo>
                    <a:lnTo>
                      <a:pt x="534" y="208"/>
                    </a:lnTo>
                    <a:lnTo>
                      <a:pt x="522" y="206"/>
                    </a:lnTo>
                    <a:lnTo>
                      <a:pt x="522" y="190"/>
                    </a:lnTo>
                    <a:lnTo>
                      <a:pt x="520" y="184"/>
                    </a:lnTo>
                    <a:lnTo>
                      <a:pt x="516" y="178"/>
                    </a:lnTo>
                    <a:lnTo>
                      <a:pt x="512" y="178"/>
                    </a:lnTo>
                    <a:lnTo>
                      <a:pt x="516" y="176"/>
                    </a:lnTo>
                    <a:lnTo>
                      <a:pt x="516" y="172"/>
                    </a:lnTo>
                    <a:lnTo>
                      <a:pt x="516" y="170"/>
                    </a:lnTo>
                    <a:lnTo>
                      <a:pt x="516" y="168"/>
                    </a:lnTo>
                    <a:lnTo>
                      <a:pt x="516" y="166"/>
                    </a:lnTo>
                    <a:lnTo>
                      <a:pt x="494" y="154"/>
                    </a:lnTo>
                    <a:lnTo>
                      <a:pt x="484" y="150"/>
                    </a:lnTo>
                    <a:lnTo>
                      <a:pt x="480" y="144"/>
                    </a:lnTo>
                    <a:lnTo>
                      <a:pt x="476" y="136"/>
                    </a:lnTo>
                    <a:lnTo>
                      <a:pt x="476" y="130"/>
                    </a:lnTo>
                    <a:lnTo>
                      <a:pt x="476" y="122"/>
                    </a:lnTo>
                    <a:lnTo>
                      <a:pt x="476" y="114"/>
                    </a:lnTo>
                    <a:lnTo>
                      <a:pt x="474" y="108"/>
                    </a:lnTo>
                    <a:lnTo>
                      <a:pt x="472" y="104"/>
                    </a:lnTo>
                    <a:lnTo>
                      <a:pt x="464" y="96"/>
                    </a:lnTo>
                    <a:lnTo>
                      <a:pt x="464" y="88"/>
                    </a:lnTo>
                    <a:lnTo>
                      <a:pt x="466" y="82"/>
                    </a:lnTo>
                    <a:lnTo>
                      <a:pt x="466" y="76"/>
                    </a:lnTo>
                    <a:lnTo>
                      <a:pt x="464" y="70"/>
                    </a:lnTo>
                    <a:lnTo>
                      <a:pt x="458" y="70"/>
                    </a:lnTo>
                    <a:lnTo>
                      <a:pt x="456" y="64"/>
                    </a:lnTo>
                    <a:lnTo>
                      <a:pt x="454" y="64"/>
                    </a:lnTo>
                    <a:lnTo>
                      <a:pt x="454" y="58"/>
                    </a:lnTo>
                    <a:lnTo>
                      <a:pt x="446" y="60"/>
                    </a:lnTo>
                    <a:lnTo>
                      <a:pt x="446" y="64"/>
                    </a:lnTo>
                    <a:lnTo>
                      <a:pt x="444" y="64"/>
                    </a:lnTo>
                    <a:lnTo>
                      <a:pt x="444" y="62"/>
                    </a:lnTo>
                    <a:lnTo>
                      <a:pt x="440" y="62"/>
                    </a:lnTo>
                    <a:lnTo>
                      <a:pt x="438" y="42"/>
                    </a:lnTo>
                    <a:lnTo>
                      <a:pt x="436" y="30"/>
                    </a:lnTo>
                    <a:lnTo>
                      <a:pt x="422" y="0"/>
                    </a:lnTo>
                    <a:lnTo>
                      <a:pt x="416" y="0"/>
                    </a:lnTo>
                    <a:lnTo>
                      <a:pt x="412" y="24"/>
                    </a:lnTo>
                    <a:lnTo>
                      <a:pt x="412" y="44"/>
                    </a:lnTo>
                    <a:lnTo>
                      <a:pt x="410" y="48"/>
                    </a:lnTo>
                    <a:lnTo>
                      <a:pt x="408" y="60"/>
                    </a:lnTo>
                    <a:lnTo>
                      <a:pt x="410" y="70"/>
                    </a:lnTo>
                    <a:lnTo>
                      <a:pt x="410" y="80"/>
                    </a:lnTo>
                    <a:lnTo>
                      <a:pt x="410" y="94"/>
                    </a:lnTo>
                    <a:lnTo>
                      <a:pt x="404" y="96"/>
                    </a:lnTo>
                    <a:lnTo>
                      <a:pt x="404" y="100"/>
                    </a:lnTo>
                    <a:lnTo>
                      <a:pt x="404" y="106"/>
                    </a:lnTo>
                    <a:lnTo>
                      <a:pt x="400" y="112"/>
                    </a:lnTo>
                    <a:lnTo>
                      <a:pt x="400" y="116"/>
                    </a:lnTo>
                    <a:lnTo>
                      <a:pt x="400" y="122"/>
                    </a:lnTo>
                    <a:lnTo>
                      <a:pt x="398" y="122"/>
                    </a:lnTo>
                    <a:lnTo>
                      <a:pt x="394" y="122"/>
                    </a:lnTo>
                    <a:lnTo>
                      <a:pt x="390" y="122"/>
                    </a:lnTo>
                    <a:lnTo>
                      <a:pt x="384" y="122"/>
                    </a:lnTo>
                    <a:lnTo>
                      <a:pt x="382" y="122"/>
                    </a:lnTo>
                    <a:lnTo>
                      <a:pt x="380" y="116"/>
                    </a:lnTo>
                    <a:lnTo>
                      <a:pt x="376" y="108"/>
                    </a:lnTo>
                    <a:lnTo>
                      <a:pt x="374" y="108"/>
                    </a:lnTo>
                    <a:lnTo>
                      <a:pt x="372" y="108"/>
                    </a:lnTo>
                    <a:lnTo>
                      <a:pt x="366" y="106"/>
                    </a:lnTo>
                    <a:lnTo>
                      <a:pt x="364" y="100"/>
                    </a:lnTo>
                    <a:lnTo>
                      <a:pt x="358" y="96"/>
                    </a:lnTo>
                    <a:lnTo>
                      <a:pt x="356" y="90"/>
                    </a:lnTo>
                    <a:lnTo>
                      <a:pt x="346" y="88"/>
                    </a:lnTo>
                    <a:lnTo>
                      <a:pt x="338" y="88"/>
                    </a:lnTo>
                    <a:lnTo>
                      <a:pt x="338" y="82"/>
                    </a:lnTo>
                    <a:lnTo>
                      <a:pt x="322" y="76"/>
                    </a:lnTo>
                    <a:lnTo>
                      <a:pt x="322" y="60"/>
                    </a:lnTo>
                    <a:lnTo>
                      <a:pt x="328" y="58"/>
                    </a:lnTo>
                    <a:lnTo>
                      <a:pt x="330" y="50"/>
                    </a:lnTo>
                    <a:lnTo>
                      <a:pt x="328" y="48"/>
                    </a:lnTo>
                    <a:lnTo>
                      <a:pt x="326" y="44"/>
                    </a:lnTo>
                    <a:lnTo>
                      <a:pt x="330" y="44"/>
                    </a:lnTo>
                    <a:lnTo>
                      <a:pt x="338" y="44"/>
                    </a:lnTo>
                    <a:lnTo>
                      <a:pt x="338" y="36"/>
                    </a:lnTo>
                    <a:lnTo>
                      <a:pt x="336" y="36"/>
                    </a:lnTo>
                    <a:lnTo>
                      <a:pt x="336" y="34"/>
                    </a:lnTo>
                    <a:lnTo>
                      <a:pt x="338" y="32"/>
                    </a:lnTo>
                    <a:lnTo>
                      <a:pt x="340" y="30"/>
                    </a:lnTo>
                    <a:lnTo>
                      <a:pt x="344" y="26"/>
                    </a:lnTo>
                    <a:lnTo>
                      <a:pt x="340" y="18"/>
                    </a:lnTo>
                    <a:lnTo>
                      <a:pt x="328" y="24"/>
                    </a:lnTo>
                    <a:lnTo>
                      <a:pt x="326" y="18"/>
                    </a:lnTo>
                    <a:lnTo>
                      <a:pt x="316" y="18"/>
                    </a:lnTo>
                    <a:lnTo>
                      <a:pt x="302" y="16"/>
                    </a:lnTo>
                    <a:lnTo>
                      <a:pt x="300" y="16"/>
                    </a:lnTo>
                    <a:lnTo>
                      <a:pt x="298" y="16"/>
                    </a:lnTo>
                    <a:lnTo>
                      <a:pt x="300" y="16"/>
                    </a:lnTo>
                    <a:lnTo>
                      <a:pt x="294" y="14"/>
                    </a:lnTo>
                    <a:lnTo>
                      <a:pt x="292" y="12"/>
                    </a:lnTo>
                    <a:lnTo>
                      <a:pt x="290" y="14"/>
                    </a:lnTo>
                    <a:lnTo>
                      <a:pt x="286" y="14"/>
                    </a:lnTo>
                    <a:lnTo>
                      <a:pt x="290" y="16"/>
                    </a:lnTo>
                    <a:lnTo>
                      <a:pt x="284" y="14"/>
                    </a:lnTo>
                    <a:lnTo>
                      <a:pt x="282" y="14"/>
                    </a:lnTo>
                    <a:lnTo>
                      <a:pt x="284" y="14"/>
                    </a:lnTo>
                    <a:lnTo>
                      <a:pt x="280" y="8"/>
                    </a:lnTo>
                    <a:lnTo>
                      <a:pt x="274" y="6"/>
                    </a:lnTo>
                    <a:lnTo>
                      <a:pt x="268" y="6"/>
                    </a:lnTo>
                    <a:lnTo>
                      <a:pt x="274" y="12"/>
                    </a:lnTo>
                    <a:lnTo>
                      <a:pt x="286" y="18"/>
                    </a:lnTo>
                    <a:lnTo>
                      <a:pt x="284" y="24"/>
                    </a:lnTo>
                    <a:lnTo>
                      <a:pt x="284" y="26"/>
                    </a:lnTo>
                    <a:lnTo>
                      <a:pt x="282" y="24"/>
                    </a:lnTo>
                    <a:lnTo>
                      <a:pt x="282" y="30"/>
                    </a:lnTo>
                    <a:lnTo>
                      <a:pt x="276" y="30"/>
                    </a:lnTo>
                    <a:lnTo>
                      <a:pt x="272" y="26"/>
                    </a:lnTo>
                    <a:lnTo>
                      <a:pt x="264" y="24"/>
                    </a:lnTo>
                    <a:lnTo>
                      <a:pt x="258" y="22"/>
                    </a:lnTo>
                    <a:lnTo>
                      <a:pt x="256" y="30"/>
                    </a:lnTo>
                    <a:lnTo>
                      <a:pt x="254" y="26"/>
                    </a:lnTo>
                    <a:lnTo>
                      <a:pt x="250" y="24"/>
                    </a:lnTo>
                    <a:lnTo>
                      <a:pt x="246" y="36"/>
                    </a:lnTo>
                    <a:lnTo>
                      <a:pt x="248" y="42"/>
                    </a:lnTo>
                    <a:lnTo>
                      <a:pt x="250" y="44"/>
                    </a:lnTo>
                    <a:lnTo>
                      <a:pt x="246" y="44"/>
                    </a:lnTo>
                    <a:lnTo>
                      <a:pt x="240" y="44"/>
                    </a:lnTo>
                    <a:lnTo>
                      <a:pt x="240" y="54"/>
                    </a:lnTo>
                    <a:lnTo>
                      <a:pt x="236" y="58"/>
                    </a:lnTo>
                    <a:lnTo>
                      <a:pt x="232" y="60"/>
                    </a:lnTo>
                    <a:lnTo>
                      <a:pt x="238" y="70"/>
                    </a:lnTo>
                    <a:lnTo>
                      <a:pt x="238" y="72"/>
                    </a:lnTo>
                    <a:lnTo>
                      <a:pt x="230" y="72"/>
                    </a:lnTo>
                    <a:lnTo>
                      <a:pt x="228" y="72"/>
                    </a:lnTo>
                    <a:lnTo>
                      <a:pt x="226" y="70"/>
                    </a:lnTo>
                    <a:lnTo>
                      <a:pt x="222" y="70"/>
                    </a:lnTo>
                    <a:lnTo>
                      <a:pt x="218" y="70"/>
                    </a:lnTo>
                    <a:lnTo>
                      <a:pt x="218" y="78"/>
                    </a:lnTo>
                    <a:lnTo>
                      <a:pt x="212" y="80"/>
                    </a:lnTo>
                    <a:lnTo>
                      <a:pt x="216" y="68"/>
                    </a:lnTo>
                    <a:lnTo>
                      <a:pt x="212" y="62"/>
                    </a:lnTo>
                    <a:lnTo>
                      <a:pt x="208" y="58"/>
                    </a:lnTo>
                    <a:lnTo>
                      <a:pt x="204" y="52"/>
                    </a:lnTo>
                    <a:lnTo>
                      <a:pt x="192" y="54"/>
                    </a:lnTo>
                    <a:lnTo>
                      <a:pt x="190" y="58"/>
                    </a:lnTo>
                    <a:lnTo>
                      <a:pt x="186" y="64"/>
                    </a:lnTo>
                    <a:lnTo>
                      <a:pt x="186" y="62"/>
                    </a:lnTo>
                    <a:lnTo>
                      <a:pt x="184" y="60"/>
                    </a:lnTo>
                    <a:lnTo>
                      <a:pt x="182" y="60"/>
                    </a:lnTo>
                    <a:lnTo>
                      <a:pt x="184" y="64"/>
                    </a:lnTo>
                    <a:lnTo>
                      <a:pt x="180" y="64"/>
                    </a:lnTo>
                    <a:lnTo>
                      <a:pt x="182" y="72"/>
                    </a:lnTo>
                    <a:lnTo>
                      <a:pt x="176" y="72"/>
                    </a:lnTo>
                    <a:lnTo>
                      <a:pt x="174" y="72"/>
                    </a:lnTo>
                    <a:lnTo>
                      <a:pt x="176" y="76"/>
                    </a:lnTo>
                    <a:lnTo>
                      <a:pt x="176" y="78"/>
                    </a:lnTo>
                    <a:lnTo>
                      <a:pt x="176" y="80"/>
                    </a:lnTo>
                    <a:lnTo>
                      <a:pt x="168" y="76"/>
                    </a:lnTo>
                    <a:lnTo>
                      <a:pt x="166" y="78"/>
                    </a:lnTo>
                    <a:lnTo>
                      <a:pt x="166" y="80"/>
                    </a:lnTo>
                    <a:lnTo>
                      <a:pt x="166" y="88"/>
                    </a:lnTo>
                    <a:lnTo>
                      <a:pt x="166" y="94"/>
                    </a:lnTo>
                    <a:lnTo>
                      <a:pt x="156" y="88"/>
                    </a:lnTo>
                    <a:lnTo>
                      <a:pt x="154" y="88"/>
                    </a:lnTo>
                    <a:lnTo>
                      <a:pt x="150" y="90"/>
                    </a:lnTo>
                    <a:lnTo>
                      <a:pt x="150" y="106"/>
                    </a:lnTo>
                    <a:lnTo>
                      <a:pt x="156" y="104"/>
                    </a:lnTo>
                    <a:lnTo>
                      <a:pt x="154" y="108"/>
                    </a:lnTo>
                    <a:lnTo>
                      <a:pt x="150" y="114"/>
                    </a:lnTo>
                    <a:lnTo>
                      <a:pt x="146" y="106"/>
                    </a:lnTo>
                    <a:lnTo>
                      <a:pt x="144" y="98"/>
                    </a:lnTo>
                    <a:lnTo>
                      <a:pt x="140" y="100"/>
                    </a:lnTo>
                    <a:lnTo>
                      <a:pt x="132" y="106"/>
                    </a:lnTo>
                    <a:lnTo>
                      <a:pt x="130" y="122"/>
                    </a:lnTo>
                    <a:lnTo>
                      <a:pt x="130" y="126"/>
                    </a:lnTo>
                    <a:lnTo>
                      <a:pt x="132" y="130"/>
                    </a:lnTo>
                    <a:lnTo>
                      <a:pt x="128" y="134"/>
                    </a:lnTo>
                    <a:lnTo>
                      <a:pt x="120" y="140"/>
                    </a:lnTo>
                    <a:lnTo>
                      <a:pt x="120" y="144"/>
                    </a:lnTo>
                    <a:lnTo>
                      <a:pt x="118" y="150"/>
                    </a:lnTo>
                    <a:lnTo>
                      <a:pt x="112" y="152"/>
                    </a:lnTo>
                    <a:lnTo>
                      <a:pt x="108" y="154"/>
                    </a:lnTo>
                    <a:lnTo>
                      <a:pt x="94" y="158"/>
                    </a:lnTo>
                    <a:lnTo>
                      <a:pt x="92" y="160"/>
                    </a:lnTo>
                    <a:lnTo>
                      <a:pt x="90" y="160"/>
                    </a:lnTo>
                    <a:lnTo>
                      <a:pt x="86" y="160"/>
                    </a:lnTo>
                    <a:lnTo>
                      <a:pt x="86" y="158"/>
                    </a:lnTo>
                    <a:lnTo>
                      <a:pt x="84" y="158"/>
                    </a:lnTo>
                    <a:lnTo>
                      <a:pt x="82" y="166"/>
                    </a:lnTo>
                    <a:lnTo>
                      <a:pt x="80" y="170"/>
                    </a:lnTo>
                    <a:lnTo>
                      <a:pt x="68" y="170"/>
                    </a:lnTo>
                    <a:lnTo>
                      <a:pt x="66" y="176"/>
                    </a:lnTo>
                    <a:lnTo>
                      <a:pt x="58" y="172"/>
                    </a:lnTo>
                    <a:lnTo>
                      <a:pt x="54" y="172"/>
                    </a:lnTo>
                    <a:lnTo>
                      <a:pt x="50" y="176"/>
                    </a:lnTo>
                    <a:lnTo>
                      <a:pt x="50" y="178"/>
                    </a:lnTo>
                    <a:lnTo>
                      <a:pt x="46" y="178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32" y="188"/>
                    </a:lnTo>
                    <a:lnTo>
                      <a:pt x="22" y="198"/>
                    </a:lnTo>
                    <a:lnTo>
                      <a:pt x="14" y="204"/>
                    </a:lnTo>
                    <a:lnTo>
                      <a:pt x="10" y="206"/>
                    </a:lnTo>
                    <a:lnTo>
                      <a:pt x="12" y="198"/>
                    </a:lnTo>
                    <a:lnTo>
                      <a:pt x="10" y="202"/>
                    </a:lnTo>
                    <a:lnTo>
                      <a:pt x="8" y="204"/>
                    </a:lnTo>
                    <a:lnTo>
                      <a:pt x="8" y="208"/>
                    </a:lnTo>
                    <a:lnTo>
                      <a:pt x="8" y="220"/>
                    </a:lnTo>
                    <a:lnTo>
                      <a:pt x="10" y="224"/>
                    </a:lnTo>
                    <a:lnTo>
                      <a:pt x="10" y="230"/>
                    </a:lnTo>
                    <a:lnTo>
                      <a:pt x="4" y="234"/>
                    </a:lnTo>
                    <a:lnTo>
                      <a:pt x="0" y="238"/>
                    </a:lnTo>
                    <a:lnTo>
                      <a:pt x="2" y="242"/>
                    </a:lnTo>
                    <a:lnTo>
                      <a:pt x="2" y="244"/>
                    </a:lnTo>
                    <a:lnTo>
                      <a:pt x="4" y="244"/>
                    </a:lnTo>
                    <a:lnTo>
                      <a:pt x="8" y="250"/>
                    </a:lnTo>
                    <a:lnTo>
                      <a:pt x="10" y="256"/>
                    </a:lnTo>
                    <a:lnTo>
                      <a:pt x="12" y="266"/>
                    </a:lnTo>
                    <a:lnTo>
                      <a:pt x="12" y="278"/>
                    </a:lnTo>
                    <a:lnTo>
                      <a:pt x="10" y="276"/>
                    </a:lnTo>
                    <a:lnTo>
                      <a:pt x="8" y="276"/>
                    </a:lnTo>
                    <a:lnTo>
                      <a:pt x="8" y="268"/>
                    </a:lnTo>
                    <a:lnTo>
                      <a:pt x="4" y="268"/>
                    </a:lnTo>
                    <a:lnTo>
                      <a:pt x="4" y="270"/>
                    </a:lnTo>
                    <a:lnTo>
                      <a:pt x="4" y="276"/>
                    </a:lnTo>
                    <a:lnTo>
                      <a:pt x="14" y="284"/>
                    </a:lnTo>
                    <a:lnTo>
                      <a:pt x="14" y="286"/>
                    </a:lnTo>
                    <a:lnTo>
                      <a:pt x="12" y="286"/>
                    </a:lnTo>
                    <a:lnTo>
                      <a:pt x="2" y="280"/>
                    </a:lnTo>
                    <a:lnTo>
                      <a:pt x="2" y="286"/>
                    </a:lnTo>
                    <a:lnTo>
                      <a:pt x="10" y="294"/>
                    </a:lnTo>
                    <a:lnTo>
                      <a:pt x="12" y="296"/>
                    </a:lnTo>
                    <a:lnTo>
                      <a:pt x="14" y="298"/>
                    </a:lnTo>
                    <a:lnTo>
                      <a:pt x="14" y="306"/>
                    </a:lnTo>
                    <a:lnTo>
                      <a:pt x="14" y="314"/>
                    </a:lnTo>
                    <a:lnTo>
                      <a:pt x="20" y="316"/>
                    </a:lnTo>
                    <a:lnTo>
                      <a:pt x="26" y="320"/>
                    </a:lnTo>
                    <a:lnTo>
                      <a:pt x="26" y="320"/>
                    </a:lnTo>
                    <a:lnTo>
                      <a:pt x="26" y="320"/>
                    </a:lnTo>
                    <a:close/>
                    <a:moveTo>
                      <a:pt x="486" y="618"/>
                    </a:moveTo>
                    <a:lnTo>
                      <a:pt x="490" y="622"/>
                    </a:lnTo>
                    <a:lnTo>
                      <a:pt x="490" y="620"/>
                    </a:lnTo>
                    <a:lnTo>
                      <a:pt x="486" y="618"/>
                    </a:lnTo>
                    <a:lnTo>
                      <a:pt x="486" y="618"/>
                    </a:lnTo>
                    <a:lnTo>
                      <a:pt x="486" y="618"/>
                    </a:lnTo>
                    <a:close/>
                    <a:moveTo>
                      <a:pt x="448" y="564"/>
                    </a:moveTo>
                    <a:lnTo>
                      <a:pt x="448" y="564"/>
                    </a:lnTo>
                    <a:lnTo>
                      <a:pt x="448" y="568"/>
                    </a:lnTo>
                    <a:lnTo>
                      <a:pt x="446" y="570"/>
                    </a:lnTo>
                    <a:lnTo>
                      <a:pt x="452" y="576"/>
                    </a:lnTo>
                    <a:lnTo>
                      <a:pt x="454" y="582"/>
                    </a:lnTo>
                    <a:lnTo>
                      <a:pt x="456" y="588"/>
                    </a:lnTo>
                    <a:lnTo>
                      <a:pt x="458" y="594"/>
                    </a:lnTo>
                    <a:lnTo>
                      <a:pt x="464" y="596"/>
                    </a:lnTo>
                    <a:lnTo>
                      <a:pt x="462" y="600"/>
                    </a:lnTo>
                    <a:lnTo>
                      <a:pt x="462" y="602"/>
                    </a:lnTo>
                    <a:lnTo>
                      <a:pt x="462" y="606"/>
                    </a:lnTo>
                    <a:lnTo>
                      <a:pt x="470" y="612"/>
                    </a:lnTo>
                    <a:lnTo>
                      <a:pt x="472" y="618"/>
                    </a:lnTo>
                    <a:lnTo>
                      <a:pt x="472" y="622"/>
                    </a:lnTo>
                    <a:lnTo>
                      <a:pt x="480" y="624"/>
                    </a:lnTo>
                    <a:lnTo>
                      <a:pt x="484" y="622"/>
                    </a:lnTo>
                    <a:lnTo>
                      <a:pt x="490" y="612"/>
                    </a:lnTo>
                    <a:lnTo>
                      <a:pt x="494" y="614"/>
                    </a:lnTo>
                    <a:lnTo>
                      <a:pt x="494" y="618"/>
                    </a:lnTo>
                    <a:lnTo>
                      <a:pt x="498" y="614"/>
                    </a:lnTo>
                    <a:lnTo>
                      <a:pt x="498" y="612"/>
                    </a:lnTo>
                    <a:lnTo>
                      <a:pt x="498" y="602"/>
                    </a:lnTo>
                    <a:lnTo>
                      <a:pt x="498" y="594"/>
                    </a:lnTo>
                    <a:lnTo>
                      <a:pt x="502" y="594"/>
                    </a:lnTo>
                    <a:lnTo>
                      <a:pt x="502" y="582"/>
                    </a:lnTo>
                    <a:lnTo>
                      <a:pt x="500" y="568"/>
                    </a:lnTo>
                    <a:lnTo>
                      <a:pt x="486" y="574"/>
                    </a:lnTo>
                    <a:lnTo>
                      <a:pt x="474" y="574"/>
                    </a:lnTo>
                    <a:lnTo>
                      <a:pt x="448" y="564"/>
                    </a:lnTo>
                    <a:lnTo>
                      <a:pt x="448" y="564"/>
                    </a:lnTo>
                    <a:lnTo>
                      <a:pt x="448" y="564"/>
                    </a:lnTo>
                    <a:close/>
                    <a:moveTo>
                      <a:pt x="498" y="548"/>
                    </a:moveTo>
                    <a:lnTo>
                      <a:pt x="498" y="548"/>
                    </a:lnTo>
                    <a:lnTo>
                      <a:pt x="498" y="558"/>
                    </a:lnTo>
                    <a:lnTo>
                      <a:pt x="502" y="558"/>
                    </a:lnTo>
                    <a:lnTo>
                      <a:pt x="502" y="556"/>
                    </a:lnTo>
                    <a:lnTo>
                      <a:pt x="500" y="550"/>
                    </a:lnTo>
                    <a:lnTo>
                      <a:pt x="498" y="548"/>
                    </a:lnTo>
                    <a:lnTo>
                      <a:pt x="498" y="548"/>
                    </a:lnTo>
                    <a:lnTo>
                      <a:pt x="498" y="548"/>
                    </a:lnTo>
                    <a:close/>
                    <a:moveTo>
                      <a:pt x="436" y="542"/>
                    </a:moveTo>
                    <a:lnTo>
                      <a:pt x="436" y="542"/>
                    </a:lnTo>
                    <a:lnTo>
                      <a:pt x="436" y="546"/>
                    </a:lnTo>
                    <a:lnTo>
                      <a:pt x="436" y="548"/>
                    </a:lnTo>
                    <a:lnTo>
                      <a:pt x="438" y="552"/>
                    </a:lnTo>
                    <a:lnTo>
                      <a:pt x="440" y="548"/>
                    </a:lnTo>
                    <a:lnTo>
                      <a:pt x="440" y="542"/>
                    </a:lnTo>
                    <a:lnTo>
                      <a:pt x="436" y="542"/>
                    </a:lnTo>
                    <a:lnTo>
                      <a:pt x="436" y="542"/>
                    </a:lnTo>
                    <a:lnTo>
                      <a:pt x="436" y="542"/>
                    </a:lnTo>
                    <a:close/>
                    <a:moveTo>
                      <a:pt x="346" y="460"/>
                    </a:moveTo>
                    <a:lnTo>
                      <a:pt x="344" y="468"/>
                    </a:lnTo>
                    <a:lnTo>
                      <a:pt x="354" y="466"/>
                    </a:lnTo>
                    <a:lnTo>
                      <a:pt x="356" y="464"/>
                    </a:lnTo>
                    <a:lnTo>
                      <a:pt x="354" y="464"/>
                    </a:lnTo>
                    <a:lnTo>
                      <a:pt x="346" y="460"/>
                    </a:lnTo>
                    <a:lnTo>
                      <a:pt x="346" y="460"/>
                    </a:lnTo>
                    <a:lnTo>
                      <a:pt x="346" y="460"/>
                    </a:lnTo>
                    <a:close/>
                    <a:moveTo>
                      <a:pt x="320" y="374"/>
                    </a:moveTo>
                    <a:lnTo>
                      <a:pt x="320" y="374"/>
                    </a:lnTo>
                    <a:lnTo>
                      <a:pt x="320" y="376"/>
                    </a:lnTo>
                    <a:lnTo>
                      <a:pt x="318" y="378"/>
                    </a:lnTo>
                    <a:lnTo>
                      <a:pt x="318" y="376"/>
                    </a:lnTo>
                    <a:lnTo>
                      <a:pt x="318" y="374"/>
                    </a:lnTo>
                    <a:lnTo>
                      <a:pt x="320" y="374"/>
                    </a:lnTo>
                    <a:lnTo>
                      <a:pt x="320" y="374"/>
                    </a:lnTo>
                    <a:lnTo>
                      <a:pt x="320" y="374"/>
                    </a:lnTo>
                    <a:close/>
                    <a:moveTo>
                      <a:pt x="326" y="370"/>
                    </a:moveTo>
                    <a:lnTo>
                      <a:pt x="326" y="370"/>
                    </a:lnTo>
                    <a:lnTo>
                      <a:pt x="330" y="380"/>
                    </a:lnTo>
                    <a:lnTo>
                      <a:pt x="330" y="386"/>
                    </a:lnTo>
                    <a:lnTo>
                      <a:pt x="326" y="386"/>
                    </a:lnTo>
                    <a:lnTo>
                      <a:pt x="326" y="378"/>
                    </a:lnTo>
                    <a:lnTo>
                      <a:pt x="326" y="370"/>
                    </a:lnTo>
                    <a:lnTo>
                      <a:pt x="326" y="370"/>
                    </a:lnTo>
                    <a:lnTo>
                      <a:pt x="326" y="370"/>
                    </a:lnTo>
                    <a:close/>
                    <a:moveTo>
                      <a:pt x="350" y="366"/>
                    </a:moveTo>
                    <a:lnTo>
                      <a:pt x="350" y="366"/>
                    </a:lnTo>
                    <a:lnTo>
                      <a:pt x="356" y="374"/>
                    </a:lnTo>
                    <a:lnTo>
                      <a:pt x="356" y="376"/>
                    </a:lnTo>
                    <a:lnTo>
                      <a:pt x="354" y="376"/>
                    </a:lnTo>
                    <a:lnTo>
                      <a:pt x="350" y="368"/>
                    </a:lnTo>
                    <a:lnTo>
                      <a:pt x="348" y="366"/>
                    </a:lnTo>
                    <a:lnTo>
                      <a:pt x="350" y="366"/>
                    </a:lnTo>
                    <a:lnTo>
                      <a:pt x="350" y="366"/>
                    </a:lnTo>
                    <a:lnTo>
                      <a:pt x="350" y="366"/>
                    </a:lnTo>
                    <a:close/>
                    <a:moveTo>
                      <a:pt x="0" y="270"/>
                    </a:moveTo>
                    <a:lnTo>
                      <a:pt x="2" y="280"/>
                    </a:lnTo>
                    <a:lnTo>
                      <a:pt x="2" y="272"/>
                    </a:lnTo>
                    <a:lnTo>
                      <a:pt x="2" y="270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0"/>
                    </a:lnTo>
                    <a:close/>
                    <a:moveTo>
                      <a:pt x="380" y="98"/>
                    </a:moveTo>
                    <a:lnTo>
                      <a:pt x="380" y="98"/>
                    </a:lnTo>
                    <a:lnTo>
                      <a:pt x="376" y="98"/>
                    </a:lnTo>
                    <a:lnTo>
                      <a:pt x="376" y="100"/>
                    </a:lnTo>
                    <a:lnTo>
                      <a:pt x="380" y="104"/>
                    </a:lnTo>
                    <a:lnTo>
                      <a:pt x="382" y="106"/>
                    </a:lnTo>
                    <a:lnTo>
                      <a:pt x="382" y="100"/>
                    </a:lnTo>
                    <a:lnTo>
                      <a:pt x="382" y="98"/>
                    </a:lnTo>
                    <a:lnTo>
                      <a:pt x="380" y="98"/>
                    </a:lnTo>
                    <a:lnTo>
                      <a:pt x="380" y="98"/>
                    </a:lnTo>
                    <a:lnTo>
                      <a:pt x="380" y="98"/>
                    </a:lnTo>
                    <a:close/>
                    <a:moveTo>
                      <a:pt x="340" y="50"/>
                    </a:moveTo>
                    <a:lnTo>
                      <a:pt x="340" y="50"/>
                    </a:lnTo>
                    <a:lnTo>
                      <a:pt x="336" y="52"/>
                    </a:lnTo>
                    <a:lnTo>
                      <a:pt x="336" y="60"/>
                    </a:lnTo>
                    <a:lnTo>
                      <a:pt x="340" y="58"/>
                    </a:lnTo>
                    <a:lnTo>
                      <a:pt x="344" y="54"/>
                    </a:lnTo>
                    <a:lnTo>
                      <a:pt x="340" y="50"/>
                    </a:lnTo>
                    <a:lnTo>
                      <a:pt x="340" y="50"/>
                    </a:lnTo>
                    <a:lnTo>
                      <a:pt x="340" y="50"/>
                    </a:lnTo>
                    <a:close/>
                    <a:moveTo>
                      <a:pt x="246" y="14"/>
                    </a:moveTo>
                    <a:lnTo>
                      <a:pt x="246" y="16"/>
                    </a:lnTo>
                    <a:lnTo>
                      <a:pt x="250" y="16"/>
                    </a:lnTo>
                    <a:lnTo>
                      <a:pt x="248" y="16"/>
                    </a:lnTo>
                    <a:lnTo>
                      <a:pt x="248" y="14"/>
                    </a:lnTo>
                    <a:lnTo>
                      <a:pt x="246" y="14"/>
                    </a:lnTo>
                    <a:lnTo>
                      <a:pt x="246" y="14"/>
                    </a:lnTo>
                    <a:lnTo>
                      <a:pt x="246" y="14"/>
                    </a:lnTo>
                    <a:close/>
                    <a:moveTo>
                      <a:pt x="254" y="12"/>
                    </a:moveTo>
                    <a:lnTo>
                      <a:pt x="254" y="16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254" y="12"/>
                    </a:lnTo>
                    <a:lnTo>
                      <a:pt x="254" y="12"/>
                    </a:lnTo>
                    <a:lnTo>
                      <a:pt x="254" y="12"/>
                    </a:lnTo>
                    <a:close/>
                    <a:moveTo>
                      <a:pt x="258" y="8"/>
                    </a:moveTo>
                    <a:lnTo>
                      <a:pt x="258" y="14"/>
                    </a:lnTo>
                    <a:lnTo>
                      <a:pt x="264" y="14"/>
                    </a:lnTo>
                    <a:lnTo>
                      <a:pt x="262" y="12"/>
                    </a:lnTo>
                    <a:lnTo>
                      <a:pt x="264" y="12"/>
                    </a:lnTo>
                    <a:lnTo>
                      <a:pt x="262" y="8"/>
                    </a:lnTo>
                    <a:lnTo>
                      <a:pt x="258" y="8"/>
                    </a:lnTo>
                    <a:lnTo>
                      <a:pt x="258" y="8"/>
                    </a:lnTo>
                    <a:lnTo>
                      <a:pt x="258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2" name="Freeform 1708"/>
              <p:cNvSpPr>
                <a:spLocks noEditPoints="1"/>
              </p:cNvSpPr>
              <p:nvPr/>
            </p:nvSpPr>
            <p:spPr bwMode="auto">
              <a:xfrm>
                <a:off x="1670050" y="3216275"/>
                <a:ext cx="79375" cy="79375"/>
              </a:xfrm>
              <a:custGeom>
                <a:gdLst>
                  <a:gd fmla="*/ 2 w 50" name="T0"/>
                  <a:gd fmla="*/ 4 h 50" name="T1"/>
                  <a:gd fmla="*/ 2 w 50" name="T2"/>
                  <a:gd fmla="*/ 4 h 50" name="T3"/>
                  <a:gd fmla="*/ 6 w 50" name="T4"/>
                  <a:gd fmla="*/ 6 h 50" name="T5"/>
                  <a:gd fmla="*/ 6 w 50" name="T6"/>
                  <a:gd fmla="*/ 8 h 50" name="T7"/>
                  <a:gd fmla="*/ 2 w 50" name="T8"/>
                  <a:gd fmla="*/ 14 h 50" name="T9"/>
                  <a:gd fmla="*/ 0 w 50" name="T10"/>
                  <a:gd fmla="*/ 16 h 50" name="T11"/>
                  <a:gd fmla="*/ 0 w 50" name="T12"/>
                  <a:gd fmla="*/ 22 h 50" name="T13"/>
                  <a:gd fmla="*/ 0 w 50" name="T14"/>
                  <a:gd fmla="*/ 24 h 50" name="T15"/>
                  <a:gd fmla="*/ 6 w 50" name="T16"/>
                  <a:gd fmla="*/ 26 h 50" name="T17"/>
                  <a:gd fmla="*/ 16 w 50" name="T18"/>
                  <a:gd fmla="*/ 30 h 50" name="T19"/>
                  <a:gd fmla="*/ 18 w 50" name="T20"/>
                  <a:gd fmla="*/ 32 h 50" name="T21"/>
                  <a:gd fmla="*/ 20 w 50" name="T22"/>
                  <a:gd fmla="*/ 34 h 50" name="T23"/>
                  <a:gd fmla="*/ 20 w 50" name="T24"/>
                  <a:gd fmla="*/ 36 h 50" name="T25"/>
                  <a:gd fmla="*/ 26 w 50" name="T26"/>
                  <a:gd fmla="*/ 36 h 50" name="T27"/>
                  <a:gd fmla="*/ 32 w 50" name="T28"/>
                  <a:gd fmla="*/ 36 h 50" name="T29"/>
                  <a:gd fmla="*/ 36 w 50" name="T30"/>
                  <a:gd fmla="*/ 42 h 50" name="T31"/>
                  <a:gd fmla="*/ 42 w 50" name="T32"/>
                  <a:gd fmla="*/ 48 h 50" name="T33"/>
                  <a:gd fmla="*/ 42 w 50" name="T34"/>
                  <a:gd fmla="*/ 50 h 50" name="T35"/>
                  <a:gd fmla="*/ 46 w 50" name="T36"/>
                  <a:gd fmla="*/ 48 h 50" name="T37"/>
                  <a:gd fmla="*/ 50 w 50" name="T38"/>
                  <a:gd fmla="*/ 44 h 50" name="T39"/>
                  <a:gd fmla="*/ 50 w 50" name="T40"/>
                  <a:gd fmla="*/ 42 h 50" name="T41"/>
                  <a:gd fmla="*/ 50 w 50" name="T42"/>
                  <a:gd fmla="*/ 34 h 50" name="T43"/>
                  <a:gd fmla="*/ 46 w 50" name="T44"/>
                  <a:gd fmla="*/ 34 h 50" name="T45"/>
                  <a:gd fmla="*/ 44 w 50" name="T46"/>
                  <a:gd fmla="*/ 34 h 50" name="T47"/>
                  <a:gd fmla="*/ 38 w 50" name="T48"/>
                  <a:gd fmla="*/ 32 h 50" name="T49"/>
                  <a:gd fmla="*/ 38 w 50" name="T50"/>
                  <a:gd fmla="*/ 30 h 50" name="T51"/>
                  <a:gd fmla="*/ 42 w 50" name="T52"/>
                  <a:gd fmla="*/ 24 h 50" name="T53"/>
                  <a:gd fmla="*/ 38 w 50" name="T54"/>
                  <a:gd fmla="*/ 22 h 50" name="T55"/>
                  <a:gd fmla="*/ 32 w 50" name="T56"/>
                  <a:gd fmla="*/ 18 h 50" name="T57"/>
                  <a:gd fmla="*/ 34 w 50" name="T58"/>
                  <a:gd fmla="*/ 16 h 50" name="T59"/>
                  <a:gd fmla="*/ 34 w 50" name="T60"/>
                  <a:gd fmla="*/ 14 h 50" name="T61"/>
                  <a:gd fmla="*/ 34 w 50" name="T62"/>
                  <a:gd fmla="*/ 12 h 50" name="T63"/>
                  <a:gd fmla="*/ 32 w 50" name="T64"/>
                  <a:gd fmla="*/ 8 h 50" name="T65"/>
                  <a:gd fmla="*/ 32 w 50" name="T66"/>
                  <a:gd fmla="*/ 6 h 50" name="T67"/>
                  <a:gd fmla="*/ 28 w 50" name="T68"/>
                  <a:gd fmla="*/ 8 h 50" name="T69"/>
                  <a:gd fmla="*/ 26 w 50" name="T70"/>
                  <a:gd fmla="*/ 8 h 50" name="T71"/>
                  <a:gd fmla="*/ 24 w 50" name="T72"/>
                  <a:gd fmla="*/ 6 h 50" name="T73"/>
                  <a:gd fmla="*/ 24 w 50" name="T74"/>
                  <a:gd fmla="*/ 0 h 50" name="T75"/>
                  <a:gd fmla="*/ 14 w 50" name="T76"/>
                  <a:gd fmla="*/ 0 h 50" name="T77"/>
                  <a:gd fmla="*/ 2 w 50" name="T78"/>
                  <a:gd fmla="*/ 4 h 50" name="T79"/>
                  <a:gd fmla="*/ 2 w 50" name="T80"/>
                  <a:gd fmla="*/ 4 h 50" name="T81"/>
                  <a:gd fmla="*/ 2 w 50" name="T82"/>
                  <a:gd fmla="*/ 4 h 50" name="T83"/>
                  <a:gd fmla="*/ 18 w 50" name="T84"/>
                  <a:gd fmla="*/ 22 h 50" name="T85"/>
                  <a:gd fmla="*/ 18 w 50" name="T86"/>
                  <a:gd fmla="*/ 22 h 50" name="T87"/>
                  <a:gd fmla="*/ 24 w 50" name="T88"/>
                  <a:gd fmla="*/ 24 h 50" name="T89"/>
                  <a:gd fmla="*/ 26 w 50" name="T90"/>
                  <a:gd fmla="*/ 26 h 50" name="T91"/>
                  <a:gd fmla="*/ 24 w 50" name="T92"/>
                  <a:gd fmla="*/ 26 h 50" name="T93"/>
                  <a:gd fmla="*/ 18 w 50" name="T94"/>
                  <a:gd fmla="*/ 26 h 50" name="T95"/>
                  <a:gd fmla="*/ 16 w 50" name="T96"/>
                  <a:gd fmla="*/ 24 h 50" name="T97"/>
                  <a:gd fmla="*/ 18 w 50" name="T98"/>
                  <a:gd fmla="*/ 22 h 50" name="T99"/>
                  <a:gd fmla="*/ 18 w 50" name="T100"/>
                  <a:gd fmla="*/ 22 h 50" name="T101"/>
                  <a:gd fmla="*/ 18 w 50" name="T102"/>
                  <a:gd fmla="*/ 22 h 50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50" w="50">
                    <a:moveTo>
                      <a:pt x="2" y="4"/>
                    </a:moveTo>
                    <a:lnTo>
                      <a:pt x="2" y="4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6" y="26"/>
                    </a:lnTo>
                    <a:lnTo>
                      <a:pt x="16" y="30"/>
                    </a:lnTo>
                    <a:lnTo>
                      <a:pt x="18" y="32"/>
                    </a:lnTo>
                    <a:lnTo>
                      <a:pt x="20" y="34"/>
                    </a:lnTo>
                    <a:lnTo>
                      <a:pt x="20" y="36"/>
                    </a:lnTo>
                    <a:lnTo>
                      <a:pt x="26" y="36"/>
                    </a:lnTo>
                    <a:lnTo>
                      <a:pt x="32" y="36"/>
                    </a:lnTo>
                    <a:lnTo>
                      <a:pt x="36" y="42"/>
                    </a:lnTo>
                    <a:lnTo>
                      <a:pt x="42" y="48"/>
                    </a:lnTo>
                    <a:lnTo>
                      <a:pt x="42" y="50"/>
                    </a:lnTo>
                    <a:lnTo>
                      <a:pt x="46" y="48"/>
                    </a:lnTo>
                    <a:lnTo>
                      <a:pt x="50" y="44"/>
                    </a:lnTo>
                    <a:lnTo>
                      <a:pt x="50" y="42"/>
                    </a:lnTo>
                    <a:lnTo>
                      <a:pt x="50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38" y="32"/>
                    </a:lnTo>
                    <a:lnTo>
                      <a:pt x="38" y="30"/>
                    </a:lnTo>
                    <a:lnTo>
                      <a:pt x="42" y="24"/>
                    </a:lnTo>
                    <a:lnTo>
                      <a:pt x="38" y="22"/>
                    </a:lnTo>
                    <a:lnTo>
                      <a:pt x="32" y="18"/>
                    </a:lnTo>
                    <a:lnTo>
                      <a:pt x="34" y="16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  <a:moveTo>
                      <a:pt x="18" y="22"/>
                    </a:moveTo>
                    <a:lnTo>
                      <a:pt x="18" y="22"/>
                    </a:lnTo>
                    <a:lnTo>
                      <a:pt x="24" y="24"/>
                    </a:lnTo>
                    <a:lnTo>
                      <a:pt x="26" y="26"/>
                    </a:lnTo>
                    <a:lnTo>
                      <a:pt x="24" y="26"/>
                    </a:lnTo>
                    <a:lnTo>
                      <a:pt x="18" y="26"/>
                    </a:lnTo>
                    <a:lnTo>
                      <a:pt x="16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3" name="Freeform 1709"/>
              <p:cNvSpPr>
                <a:spLocks noEditPoints="1"/>
              </p:cNvSpPr>
              <p:nvPr/>
            </p:nvSpPr>
            <p:spPr bwMode="auto">
              <a:xfrm>
                <a:off x="920750" y="4562475"/>
                <a:ext cx="304800" cy="406400"/>
              </a:xfrm>
              <a:custGeom>
                <a:gdLst>
                  <a:gd fmla="*/ 22 w 192" name="T0"/>
                  <a:gd fmla="*/ 10 h 256" name="T1"/>
                  <a:gd fmla="*/ 22 w 192" name="T2"/>
                  <a:gd fmla="*/ 0 h 256" name="T3"/>
                  <a:gd fmla="*/ 14 w 192" name="T4"/>
                  <a:gd fmla="*/ 4 h 256" name="T5"/>
                  <a:gd fmla="*/ 8 w 192" name="T6"/>
                  <a:gd fmla="*/ 18 h 256" name="T7"/>
                  <a:gd fmla="*/ 8 w 192" name="T8"/>
                  <a:gd fmla="*/ 22 h 256" name="T9"/>
                  <a:gd fmla="*/ 26 w 192" name="T10"/>
                  <a:gd fmla="*/ 32 h 256" name="T11"/>
                  <a:gd fmla="*/ 60 w 192" name="T12"/>
                  <a:gd fmla="*/ 30 h 256" name="T13"/>
                  <a:gd fmla="*/ 94 w 192" name="T14"/>
                  <a:gd fmla="*/ 44 h 256" name="T15"/>
                  <a:gd fmla="*/ 96 w 192" name="T16"/>
                  <a:gd fmla="*/ 58 h 256" name="T17"/>
                  <a:gd fmla="*/ 104 w 192" name="T18"/>
                  <a:gd fmla="*/ 68 h 256" name="T19"/>
                  <a:gd fmla="*/ 116 w 192" name="T20"/>
                  <a:gd fmla="*/ 64 h 256" name="T21"/>
                  <a:gd fmla="*/ 122 w 192" name="T22"/>
                  <a:gd fmla="*/ 64 h 256" name="T23"/>
                  <a:gd fmla="*/ 124 w 192" name="T24"/>
                  <a:gd fmla="*/ 50 h 256" name="T25"/>
                  <a:gd fmla="*/ 140 w 192" name="T26"/>
                  <a:gd fmla="*/ 50 h 256" name="T27"/>
                  <a:gd fmla="*/ 144 w 192" name="T28"/>
                  <a:gd fmla="*/ 56 h 256" name="T29"/>
                  <a:gd fmla="*/ 152 w 192" name="T30"/>
                  <a:gd fmla="*/ 66 h 256" name="T31"/>
                  <a:gd fmla="*/ 156 w 192" name="T32"/>
                  <a:gd fmla="*/ 72 h 256" name="T33"/>
                  <a:gd fmla="*/ 158 w 192" name="T34"/>
                  <a:gd fmla="*/ 90 h 256" name="T35"/>
                  <a:gd fmla="*/ 162 w 192" name="T36"/>
                  <a:gd fmla="*/ 102 h 256" name="T37"/>
                  <a:gd fmla="*/ 162 w 192" name="T38"/>
                  <a:gd fmla="*/ 114 h 256" name="T39"/>
                  <a:gd fmla="*/ 168 w 192" name="T40"/>
                  <a:gd fmla="*/ 128 h 256" name="T41"/>
                  <a:gd fmla="*/ 178 w 192" name="T42"/>
                  <a:gd fmla="*/ 122 h 256" name="T43"/>
                  <a:gd fmla="*/ 188 w 192" name="T44"/>
                  <a:gd fmla="*/ 138 h 256" name="T45"/>
                  <a:gd fmla="*/ 188 w 192" name="T46"/>
                  <a:gd fmla="*/ 156 h 256" name="T47"/>
                  <a:gd fmla="*/ 158 w 192" name="T48"/>
                  <a:gd fmla="*/ 222 h 256" name="T49"/>
                  <a:gd fmla="*/ 166 w 192" name="T50"/>
                  <a:gd fmla="*/ 240 h 256" name="T51"/>
                  <a:gd fmla="*/ 174 w 192" name="T52"/>
                  <a:gd fmla="*/ 250 h 256" name="T53"/>
                  <a:gd fmla="*/ 140 w 192" name="T54"/>
                  <a:gd fmla="*/ 256 h 256" name="T55"/>
                  <a:gd fmla="*/ 126 w 192" name="T56"/>
                  <a:gd fmla="*/ 254 h 256" name="T57"/>
                  <a:gd fmla="*/ 120 w 192" name="T58"/>
                  <a:gd fmla="*/ 254 h 256" name="T59"/>
                  <a:gd fmla="*/ 108 w 192" name="T60"/>
                  <a:gd fmla="*/ 250 h 256" name="T61"/>
                  <a:gd fmla="*/ 98 w 192" name="T62"/>
                  <a:gd fmla="*/ 242 h 256" name="T63"/>
                  <a:gd fmla="*/ 26 w 192" name="T64"/>
                  <a:gd fmla="*/ 236 h 256" name="T65"/>
                  <a:gd fmla="*/ 18 w 192" name="T66"/>
                  <a:gd fmla="*/ 240 h 256" name="T67"/>
                  <a:gd fmla="*/ 0 w 192" name="T68"/>
                  <a:gd fmla="*/ 212 h 256" name="T69"/>
                  <a:gd fmla="*/ 14 w 192" name="T70"/>
                  <a:gd fmla="*/ 186 h 256" name="T71"/>
                  <a:gd fmla="*/ 16 w 192" name="T72"/>
                  <a:gd fmla="*/ 168 h 256" name="T73"/>
                  <a:gd fmla="*/ 22 w 192" name="T74"/>
                  <a:gd fmla="*/ 160 h 256" name="T75"/>
                  <a:gd fmla="*/ 32 w 192" name="T76"/>
                  <a:gd fmla="*/ 140 h 256" name="T77"/>
                  <a:gd fmla="*/ 24 w 192" name="T78"/>
                  <a:gd fmla="*/ 112 h 256" name="T79"/>
                  <a:gd fmla="*/ 30 w 192" name="T80"/>
                  <a:gd fmla="*/ 90 h 256" name="T81"/>
                  <a:gd fmla="*/ 24 w 192" name="T82"/>
                  <a:gd fmla="*/ 66 h 256" name="T83"/>
                  <a:gd fmla="*/ 14 w 192" name="T84"/>
                  <a:gd fmla="*/ 40 h 256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256" w="192">
                    <a:moveTo>
                      <a:pt x="8" y="22"/>
                    </a:moveTo>
                    <a:lnTo>
                      <a:pt x="18" y="14"/>
                    </a:lnTo>
                    <a:lnTo>
                      <a:pt x="22" y="10"/>
                    </a:lnTo>
                    <a:lnTo>
                      <a:pt x="24" y="4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close/>
                    <a:moveTo>
                      <a:pt x="14" y="40"/>
                    </a:moveTo>
                    <a:lnTo>
                      <a:pt x="14" y="40"/>
                    </a:lnTo>
                    <a:lnTo>
                      <a:pt x="26" y="32"/>
                    </a:lnTo>
                    <a:lnTo>
                      <a:pt x="32" y="28"/>
                    </a:lnTo>
                    <a:lnTo>
                      <a:pt x="42" y="28"/>
                    </a:lnTo>
                    <a:lnTo>
                      <a:pt x="60" y="30"/>
                    </a:lnTo>
                    <a:lnTo>
                      <a:pt x="88" y="28"/>
                    </a:lnTo>
                    <a:lnTo>
                      <a:pt x="94" y="38"/>
                    </a:lnTo>
                    <a:lnTo>
                      <a:pt x="94" y="44"/>
                    </a:lnTo>
                    <a:lnTo>
                      <a:pt x="94" y="48"/>
                    </a:lnTo>
                    <a:lnTo>
                      <a:pt x="94" y="54"/>
                    </a:lnTo>
                    <a:lnTo>
                      <a:pt x="96" y="58"/>
                    </a:lnTo>
                    <a:lnTo>
                      <a:pt x="96" y="64"/>
                    </a:lnTo>
                    <a:lnTo>
                      <a:pt x="98" y="66"/>
                    </a:lnTo>
                    <a:lnTo>
                      <a:pt x="104" y="68"/>
                    </a:lnTo>
                    <a:lnTo>
                      <a:pt x="108" y="68"/>
                    </a:lnTo>
                    <a:lnTo>
                      <a:pt x="114" y="66"/>
                    </a:lnTo>
                    <a:lnTo>
                      <a:pt x="116" y="64"/>
                    </a:lnTo>
                    <a:lnTo>
                      <a:pt x="116" y="66"/>
                    </a:lnTo>
                    <a:lnTo>
                      <a:pt x="122" y="66"/>
                    </a:lnTo>
                    <a:lnTo>
                      <a:pt x="122" y="64"/>
                    </a:lnTo>
                    <a:lnTo>
                      <a:pt x="122" y="58"/>
                    </a:lnTo>
                    <a:lnTo>
                      <a:pt x="122" y="50"/>
                    </a:lnTo>
                    <a:lnTo>
                      <a:pt x="124" y="50"/>
                    </a:lnTo>
                    <a:lnTo>
                      <a:pt x="132" y="50"/>
                    </a:lnTo>
                    <a:lnTo>
                      <a:pt x="138" y="50"/>
                    </a:lnTo>
                    <a:lnTo>
                      <a:pt x="140" y="50"/>
                    </a:lnTo>
                    <a:lnTo>
                      <a:pt x="140" y="54"/>
                    </a:lnTo>
                    <a:lnTo>
                      <a:pt x="140" y="56"/>
                    </a:lnTo>
                    <a:lnTo>
                      <a:pt x="144" y="56"/>
                    </a:lnTo>
                    <a:lnTo>
                      <a:pt x="150" y="56"/>
                    </a:lnTo>
                    <a:lnTo>
                      <a:pt x="152" y="60"/>
                    </a:lnTo>
                    <a:lnTo>
                      <a:pt x="152" y="66"/>
                    </a:lnTo>
                    <a:lnTo>
                      <a:pt x="152" y="68"/>
                    </a:lnTo>
                    <a:lnTo>
                      <a:pt x="156" y="68"/>
                    </a:lnTo>
                    <a:lnTo>
                      <a:pt x="156" y="72"/>
                    </a:lnTo>
                    <a:lnTo>
                      <a:pt x="156" y="74"/>
                    </a:lnTo>
                    <a:lnTo>
                      <a:pt x="156" y="78"/>
                    </a:lnTo>
                    <a:lnTo>
                      <a:pt x="158" y="90"/>
                    </a:lnTo>
                    <a:lnTo>
                      <a:pt x="160" y="94"/>
                    </a:lnTo>
                    <a:lnTo>
                      <a:pt x="160" y="96"/>
                    </a:lnTo>
                    <a:lnTo>
                      <a:pt x="162" y="102"/>
                    </a:lnTo>
                    <a:lnTo>
                      <a:pt x="162" y="104"/>
                    </a:lnTo>
                    <a:lnTo>
                      <a:pt x="160" y="110"/>
                    </a:lnTo>
                    <a:lnTo>
                      <a:pt x="162" y="114"/>
                    </a:lnTo>
                    <a:lnTo>
                      <a:pt x="162" y="120"/>
                    </a:lnTo>
                    <a:lnTo>
                      <a:pt x="166" y="126"/>
                    </a:lnTo>
                    <a:lnTo>
                      <a:pt x="168" y="128"/>
                    </a:lnTo>
                    <a:lnTo>
                      <a:pt x="170" y="126"/>
                    </a:lnTo>
                    <a:lnTo>
                      <a:pt x="174" y="122"/>
                    </a:lnTo>
                    <a:lnTo>
                      <a:pt x="178" y="122"/>
                    </a:lnTo>
                    <a:lnTo>
                      <a:pt x="188" y="122"/>
                    </a:lnTo>
                    <a:lnTo>
                      <a:pt x="192" y="136"/>
                    </a:lnTo>
                    <a:lnTo>
                      <a:pt x="188" y="138"/>
                    </a:lnTo>
                    <a:lnTo>
                      <a:pt x="188" y="142"/>
                    </a:lnTo>
                    <a:lnTo>
                      <a:pt x="188" y="150"/>
                    </a:lnTo>
                    <a:lnTo>
                      <a:pt x="188" y="156"/>
                    </a:lnTo>
                    <a:lnTo>
                      <a:pt x="156" y="156"/>
                    </a:lnTo>
                    <a:lnTo>
                      <a:pt x="156" y="220"/>
                    </a:lnTo>
                    <a:lnTo>
                      <a:pt x="158" y="222"/>
                    </a:lnTo>
                    <a:lnTo>
                      <a:pt x="160" y="228"/>
                    </a:lnTo>
                    <a:lnTo>
                      <a:pt x="160" y="236"/>
                    </a:lnTo>
                    <a:lnTo>
                      <a:pt x="166" y="240"/>
                    </a:lnTo>
                    <a:lnTo>
                      <a:pt x="170" y="242"/>
                    </a:lnTo>
                    <a:lnTo>
                      <a:pt x="170" y="248"/>
                    </a:lnTo>
                    <a:lnTo>
                      <a:pt x="174" y="250"/>
                    </a:lnTo>
                    <a:lnTo>
                      <a:pt x="176" y="250"/>
                    </a:lnTo>
                    <a:lnTo>
                      <a:pt x="174" y="250"/>
                    </a:lnTo>
                    <a:lnTo>
                      <a:pt x="140" y="256"/>
                    </a:lnTo>
                    <a:lnTo>
                      <a:pt x="138" y="256"/>
                    </a:lnTo>
                    <a:lnTo>
                      <a:pt x="130" y="254"/>
                    </a:lnTo>
                    <a:lnTo>
                      <a:pt x="126" y="254"/>
                    </a:lnTo>
                    <a:lnTo>
                      <a:pt x="124" y="254"/>
                    </a:lnTo>
                    <a:lnTo>
                      <a:pt x="122" y="254"/>
                    </a:lnTo>
                    <a:lnTo>
                      <a:pt x="120" y="254"/>
                    </a:lnTo>
                    <a:lnTo>
                      <a:pt x="116" y="250"/>
                    </a:lnTo>
                    <a:lnTo>
                      <a:pt x="112" y="250"/>
                    </a:lnTo>
                    <a:lnTo>
                      <a:pt x="108" y="250"/>
                    </a:lnTo>
                    <a:lnTo>
                      <a:pt x="106" y="248"/>
                    </a:lnTo>
                    <a:lnTo>
                      <a:pt x="102" y="246"/>
                    </a:lnTo>
                    <a:lnTo>
                      <a:pt x="98" y="242"/>
                    </a:lnTo>
                    <a:lnTo>
                      <a:pt x="34" y="240"/>
                    </a:lnTo>
                    <a:lnTo>
                      <a:pt x="32" y="238"/>
                    </a:lnTo>
                    <a:lnTo>
                      <a:pt x="26" y="236"/>
                    </a:lnTo>
                    <a:lnTo>
                      <a:pt x="24" y="238"/>
                    </a:lnTo>
                    <a:lnTo>
                      <a:pt x="22" y="240"/>
                    </a:lnTo>
                    <a:lnTo>
                      <a:pt x="18" y="240"/>
                    </a:lnTo>
                    <a:lnTo>
                      <a:pt x="8" y="240"/>
                    </a:lnTo>
                    <a:lnTo>
                      <a:pt x="0" y="242"/>
                    </a:lnTo>
                    <a:lnTo>
                      <a:pt x="0" y="212"/>
                    </a:lnTo>
                    <a:lnTo>
                      <a:pt x="8" y="202"/>
                    </a:lnTo>
                    <a:lnTo>
                      <a:pt x="14" y="194"/>
                    </a:lnTo>
                    <a:lnTo>
                      <a:pt x="14" y="186"/>
                    </a:lnTo>
                    <a:lnTo>
                      <a:pt x="14" y="182"/>
                    </a:lnTo>
                    <a:lnTo>
                      <a:pt x="14" y="176"/>
                    </a:lnTo>
                    <a:lnTo>
                      <a:pt x="16" y="168"/>
                    </a:lnTo>
                    <a:lnTo>
                      <a:pt x="22" y="168"/>
                    </a:lnTo>
                    <a:lnTo>
                      <a:pt x="22" y="164"/>
                    </a:lnTo>
                    <a:lnTo>
                      <a:pt x="22" y="160"/>
                    </a:lnTo>
                    <a:lnTo>
                      <a:pt x="26" y="156"/>
                    </a:lnTo>
                    <a:lnTo>
                      <a:pt x="32" y="150"/>
                    </a:lnTo>
                    <a:lnTo>
                      <a:pt x="32" y="140"/>
                    </a:lnTo>
                    <a:lnTo>
                      <a:pt x="32" y="130"/>
                    </a:lnTo>
                    <a:lnTo>
                      <a:pt x="30" y="114"/>
                    </a:lnTo>
                    <a:lnTo>
                      <a:pt x="24" y="112"/>
                    </a:lnTo>
                    <a:lnTo>
                      <a:pt x="24" y="104"/>
                    </a:lnTo>
                    <a:lnTo>
                      <a:pt x="26" y="96"/>
                    </a:lnTo>
                    <a:lnTo>
                      <a:pt x="30" y="90"/>
                    </a:lnTo>
                    <a:lnTo>
                      <a:pt x="30" y="82"/>
                    </a:lnTo>
                    <a:lnTo>
                      <a:pt x="24" y="76"/>
                    </a:lnTo>
                    <a:lnTo>
                      <a:pt x="24" y="66"/>
                    </a:lnTo>
                    <a:lnTo>
                      <a:pt x="22" y="56"/>
                    </a:lnTo>
                    <a:lnTo>
                      <a:pt x="16" y="48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4" name="Freeform 1710"/>
              <p:cNvSpPr/>
              <p:nvPr/>
            </p:nvSpPr>
            <p:spPr bwMode="auto">
              <a:xfrm>
                <a:off x="698500" y="3181350"/>
                <a:ext cx="9525" cy="9525"/>
              </a:xfrm>
              <a:custGeom>
                <a:gdLst>
                  <a:gd fmla="*/ 6 w 6" name="T0"/>
                  <a:gd fmla="*/ 2 h 6" name="T1"/>
                  <a:gd fmla="*/ 2 w 6" name="T2"/>
                  <a:gd fmla="*/ 6 h 6" name="T3"/>
                  <a:gd fmla="*/ 0 w 6" name="T4"/>
                  <a:gd fmla="*/ 0 h 6" name="T5"/>
                  <a:gd fmla="*/ 2 w 6" name="T6"/>
                  <a:gd fmla="*/ 0 h 6" name="T7"/>
                  <a:gd fmla="*/ 6 w 6" name="T8"/>
                  <a:gd fmla="*/ 0 h 6" name="T9"/>
                  <a:gd fmla="*/ 6 w 6" name="T10"/>
                  <a:gd fmla="*/ 2 h 6" name="T11"/>
                  <a:gd fmla="*/ 6 w 6" name="T12"/>
                  <a:gd fmla="*/ 2 h 6" name="T13"/>
                  <a:gd fmla="*/ 6 w 6" name="T14"/>
                  <a:gd fmla="*/ 2 h 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" w="6">
                    <a:moveTo>
                      <a:pt x="6" y="2"/>
                    </a:moveTo>
                    <a:lnTo>
                      <a:pt x="2" y="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5" name="Freeform 1711"/>
              <p:cNvSpPr/>
              <p:nvPr/>
            </p:nvSpPr>
            <p:spPr bwMode="auto">
              <a:xfrm>
                <a:off x="698500" y="3181350"/>
                <a:ext cx="9525" cy="9525"/>
              </a:xfrm>
              <a:custGeom>
                <a:gdLst>
                  <a:gd fmla="*/ 6 w 6" name="T0"/>
                  <a:gd fmla="*/ 2 h 6" name="T1"/>
                  <a:gd fmla="*/ 2 w 6" name="T2"/>
                  <a:gd fmla="*/ 6 h 6" name="T3"/>
                  <a:gd fmla="*/ 0 w 6" name="T4"/>
                  <a:gd fmla="*/ 0 h 6" name="T5"/>
                  <a:gd fmla="*/ 2 w 6" name="T6"/>
                  <a:gd fmla="*/ 0 h 6" name="T7"/>
                  <a:gd fmla="*/ 6 w 6" name="T8"/>
                  <a:gd fmla="*/ 0 h 6" name="T9"/>
                  <a:gd fmla="*/ 6 w 6" name="T10"/>
                  <a:gd fmla="*/ 2 h 6" name="T11"/>
                  <a:gd fmla="*/ 6 w 6" name="T12"/>
                  <a:gd fmla="*/ 2 h 6" name="T13"/>
                  <a:gd fmla="*/ 6 w 6" name="T14"/>
                  <a:gd fmla="*/ 2 h 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" w="6">
                    <a:moveTo>
                      <a:pt x="6" y="2"/>
                    </a:moveTo>
                    <a:lnTo>
                      <a:pt x="2" y="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lt"/>
                  <a:cs typeface="+mn-cs"/>
                </a:endParaRPr>
              </a:p>
            </p:txBody>
          </p:sp>
          <p:sp>
            <p:nvSpPr>
              <p:cNvPr id="416" name="Freeform 1712"/>
              <p:cNvSpPr/>
              <p:nvPr/>
            </p:nvSpPr>
            <p:spPr bwMode="auto">
              <a:xfrm>
                <a:off x="476250" y="3355975"/>
                <a:ext cx="444500" cy="536575"/>
              </a:xfrm>
              <a:custGeom>
                <a:gdLst>
                  <a:gd fmla="*/ 0 w 280" name="T0"/>
                  <a:gd fmla="*/ 192 h 338" name="T1"/>
                  <a:gd fmla="*/ 140 w 280" name="T2"/>
                  <a:gd fmla="*/ 300 h 338" name="T3"/>
                  <a:gd fmla="*/ 146 w 280" name="T4"/>
                  <a:gd fmla="*/ 308 h 338" name="T5"/>
                  <a:gd fmla="*/ 156 w 280" name="T6"/>
                  <a:gd fmla="*/ 314 h 338" name="T7"/>
                  <a:gd fmla="*/ 160 w 280" name="T8"/>
                  <a:gd fmla="*/ 318 h 338" name="T9"/>
                  <a:gd fmla="*/ 158 w 280" name="T10"/>
                  <a:gd fmla="*/ 326 h 338" name="T11"/>
                  <a:gd fmla="*/ 160 w 280" name="T12"/>
                  <a:gd fmla="*/ 334 h 338" name="T13"/>
                  <a:gd fmla="*/ 164 w 280" name="T14"/>
                  <a:gd fmla="*/ 338 h 338" name="T15"/>
                  <a:gd fmla="*/ 176 w 280" name="T16"/>
                  <a:gd fmla="*/ 336 h 338" name="T17"/>
                  <a:gd fmla="*/ 204 w 280" name="T18"/>
                  <a:gd fmla="*/ 316 h 338" name="T19"/>
                  <a:gd fmla="*/ 278 w 280" name="T20"/>
                  <a:gd fmla="*/ 254 h 338" name="T21"/>
                  <a:gd fmla="*/ 270 w 280" name="T22"/>
                  <a:gd fmla="*/ 248 h 338" name="T23"/>
                  <a:gd fmla="*/ 258 w 280" name="T24"/>
                  <a:gd fmla="*/ 244 h 338" name="T25"/>
                  <a:gd fmla="*/ 250 w 280" name="T26"/>
                  <a:gd fmla="*/ 234 h 338" name="T27"/>
                  <a:gd fmla="*/ 248 w 280" name="T28"/>
                  <a:gd fmla="*/ 224 h 338" name="T29"/>
                  <a:gd fmla="*/ 242 w 280" name="T30"/>
                  <a:gd fmla="*/ 212 h 338" name="T31"/>
                  <a:gd fmla="*/ 242 w 280" name="T32"/>
                  <a:gd fmla="*/ 206 h 338" name="T33"/>
                  <a:gd fmla="*/ 248 w 280" name="T34"/>
                  <a:gd fmla="*/ 200 h 338" name="T35"/>
                  <a:gd fmla="*/ 248 w 280" name="T36"/>
                  <a:gd fmla="*/ 176 h 338" name="T37"/>
                  <a:gd fmla="*/ 248 w 280" name="T38"/>
                  <a:gd fmla="*/ 172 h 338" name="T39"/>
                  <a:gd fmla="*/ 246 w 280" name="T40"/>
                  <a:gd fmla="*/ 164 h 338" name="T41"/>
                  <a:gd fmla="*/ 246 w 280" name="T42"/>
                  <a:gd fmla="*/ 130 h 338" name="T43"/>
                  <a:gd fmla="*/ 248 w 280" name="T44"/>
                  <a:gd fmla="*/ 126 h 338" name="T45"/>
                  <a:gd fmla="*/ 234 w 280" name="T46"/>
                  <a:gd fmla="*/ 90 h 338" name="T47"/>
                  <a:gd fmla="*/ 228 w 280" name="T48"/>
                  <a:gd fmla="*/ 74 h 338" name="T49"/>
                  <a:gd fmla="*/ 222 w 280" name="T50"/>
                  <a:gd fmla="*/ 58 h 338" name="T51"/>
                  <a:gd fmla="*/ 228 w 280" name="T52"/>
                  <a:gd fmla="*/ 54 h 338" name="T53"/>
                  <a:gd fmla="*/ 234 w 280" name="T54"/>
                  <a:gd fmla="*/ 46 h 338" name="T55"/>
                  <a:gd fmla="*/ 238 w 280" name="T56"/>
                  <a:gd fmla="*/ 40 h 338" name="T57"/>
                  <a:gd fmla="*/ 234 w 280" name="T58"/>
                  <a:gd fmla="*/ 22 h 338" name="T59"/>
                  <a:gd fmla="*/ 232 w 280" name="T60"/>
                  <a:gd fmla="*/ 14 h 338" name="T61"/>
                  <a:gd fmla="*/ 230 w 280" name="T62"/>
                  <a:gd fmla="*/ 6 h 338" name="T63"/>
                  <a:gd fmla="*/ 224 w 280" name="T64"/>
                  <a:gd fmla="*/ 0 h 338" name="T65"/>
                  <a:gd fmla="*/ 220 w 280" name="T66"/>
                  <a:gd fmla="*/ 6 h 338" name="T67"/>
                  <a:gd fmla="*/ 212 w 280" name="T68"/>
                  <a:gd fmla="*/ 0 h 338" name="T69"/>
                  <a:gd fmla="*/ 184 w 280" name="T70"/>
                  <a:gd fmla="*/ 2 h 338" name="T71"/>
                  <a:gd fmla="*/ 160 w 280" name="T72"/>
                  <a:gd fmla="*/ 6 h 338" name="T73"/>
                  <a:gd fmla="*/ 140 w 280" name="T74"/>
                  <a:gd fmla="*/ 4 h 338" name="T75"/>
                  <a:gd fmla="*/ 130 w 280" name="T76"/>
                  <a:gd fmla="*/ 14 h 338" name="T77"/>
                  <a:gd fmla="*/ 122 w 280" name="T78"/>
                  <a:gd fmla="*/ 14 h 338" name="T79"/>
                  <a:gd fmla="*/ 110 w 280" name="T80"/>
                  <a:gd fmla="*/ 22 h 338" name="T81"/>
                  <a:gd fmla="*/ 96 w 280" name="T82"/>
                  <a:gd fmla="*/ 24 h 338" name="T83"/>
                  <a:gd fmla="*/ 92 w 280" name="T84"/>
                  <a:gd fmla="*/ 36 h 338" name="T85"/>
                  <a:gd fmla="*/ 86 w 280" name="T86"/>
                  <a:gd fmla="*/ 40 h 338" name="T87"/>
                  <a:gd fmla="*/ 86 w 280" name="T88"/>
                  <a:gd fmla="*/ 58 h 338" name="T89"/>
                  <a:gd fmla="*/ 90 w 280" name="T90"/>
                  <a:gd fmla="*/ 60 h 338" name="T91"/>
                  <a:gd fmla="*/ 92 w 280" name="T92"/>
                  <a:gd fmla="*/ 66 h 338" name="T93"/>
                  <a:gd fmla="*/ 94 w 280" name="T94"/>
                  <a:gd fmla="*/ 76 h 338" name="T95"/>
                  <a:gd fmla="*/ 100 w 280" name="T96"/>
                  <a:gd fmla="*/ 84 h 338" name="T97"/>
                  <a:gd fmla="*/ 92 w 280" name="T98"/>
                  <a:gd fmla="*/ 90 h 338" name="T99"/>
                  <a:gd fmla="*/ 86 w 280" name="T100"/>
                  <a:gd fmla="*/ 94 h 338" name="T101"/>
                  <a:gd fmla="*/ 82 w 280" name="T102"/>
                  <a:gd fmla="*/ 100 h 338" name="T103"/>
                  <a:gd fmla="*/ 78 w 280" name="T104"/>
                  <a:gd fmla="*/ 102 h 338" name="T105"/>
                  <a:gd fmla="*/ 76 w 280" name="T106"/>
                  <a:gd fmla="*/ 112 h 338" name="T107"/>
                  <a:gd fmla="*/ 66 w 280" name="T108"/>
                  <a:gd fmla="*/ 114 h 338" name="T109"/>
                  <a:gd fmla="*/ 56 w 280" name="T110"/>
                  <a:gd fmla="*/ 132 h 338" name="T111"/>
                  <a:gd fmla="*/ 46 w 280" name="T112"/>
                  <a:gd fmla="*/ 138 h 338" name="T113"/>
                  <a:gd fmla="*/ 38 w 280" name="T114"/>
                  <a:gd fmla="*/ 140 h 338" name="T115"/>
                  <a:gd fmla="*/ 30 w 280" name="T116"/>
                  <a:gd fmla="*/ 146 h 338" name="T117"/>
                  <a:gd fmla="*/ 14 w 280" name="T118"/>
                  <a:gd fmla="*/ 152 h 338" name="T119"/>
                  <a:gd fmla="*/ 2 w 280" name="T120"/>
                  <a:gd fmla="*/ 162 h 338" name="T121"/>
                  <a:gd fmla="*/ 0 w 280" name="T122"/>
                  <a:gd fmla="*/ 182 h 338" name="T123"/>
                  <a:gd fmla="*/ 0 w 280" name="T124"/>
                  <a:gd fmla="*/ 182 h 338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338" w="280">
                    <a:moveTo>
                      <a:pt x="0" y="182"/>
                    </a:moveTo>
                    <a:lnTo>
                      <a:pt x="0" y="192"/>
                    </a:lnTo>
                    <a:lnTo>
                      <a:pt x="48" y="230"/>
                    </a:lnTo>
                    <a:lnTo>
                      <a:pt x="140" y="300"/>
                    </a:lnTo>
                    <a:lnTo>
                      <a:pt x="140" y="302"/>
                    </a:lnTo>
                    <a:lnTo>
                      <a:pt x="146" y="308"/>
                    </a:lnTo>
                    <a:lnTo>
                      <a:pt x="150" y="310"/>
                    </a:lnTo>
                    <a:lnTo>
                      <a:pt x="156" y="314"/>
                    </a:lnTo>
                    <a:lnTo>
                      <a:pt x="158" y="316"/>
                    </a:lnTo>
                    <a:lnTo>
                      <a:pt x="160" y="318"/>
                    </a:lnTo>
                    <a:lnTo>
                      <a:pt x="160" y="320"/>
                    </a:lnTo>
                    <a:lnTo>
                      <a:pt x="158" y="326"/>
                    </a:lnTo>
                    <a:lnTo>
                      <a:pt x="160" y="328"/>
                    </a:lnTo>
                    <a:lnTo>
                      <a:pt x="160" y="334"/>
                    </a:lnTo>
                    <a:lnTo>
                      <a:pt x="160" y="338"/>
                    </a:lnTo>
                    <a:lnTo>
                      <a:pt x="164" y="338"/>
                    </a:lnTo>
                    <a:lnTo>
                      <a:pt x="168" y="336"/>
                    </a:lnTo>
                    <a:lnTo>
                      <a:pt x="176" y="336"/>
                    </a:lnTo>
                    <a:lnTo>
                      <a:pt x="196" y="332"/>
                    </a:lnTo>
                    <a:lnTo>
                      <a:pt x="204" y="316"/>
                    </a:lnTo>
                    <a:lnTo>
                      <a:pt x="280" y="256"/>
                    </a:lnTo>
                    <a:lnTo>
                      <a:pt x="278" y="254"/>
                    </a:lnTo>
                    <a:lnTo>
                      <a:pt x="274" y="252"/>
                    </a:lnTo>
                    <a:lnTo>
                      <a:pt x="270" y="248"/>
                    </a:lnTo>
                    <a:lnTo>
                      <a:pt x="268" y="244"/>
                    </a:lnTo>
                    <a:lnTo>
                      <a:pt x="258" y="244"/>
                    </a:lnTo>
                    <a:lnTo>
                      <a:pt x="252" y="238"/>
                    </a:lnTo>
                    <a:lnTo>
                      <a:pt x="250" y="234"/>
                    </a:lnTo>
                    <a:lnTo>
                      <a:pt x="250" y="228"/>
                    </a:lnTo>
                    <a:lnTo>
                      <a:pt x="248" y="224"/>
                    </a:lnTo>
                    <a:lnTo>
                      <a:pt x="246" y="218"/>
                    </a:lnTo>
                    <a:lnTo>
                      <a:pt x="242" y="212"/>
                    </a:lnTo>
                    <a:lnTo>
                      <a:pt x="238" y="208"/>
                    </a:lnTo>
                    <a:lnTo>
                      <a:pt x="242" y="206"/>
                    </a:lnTo>
                    <a:lnTo>
                      <a:pt x="246" y="202"/>
                    </a:lnTo>
                    <a:lnTo>
                      <a:pt x="248" y="200"/>
                    </a:lnTo>
                    <a:lnTo>
                      <a:pt x="248" y="180"/>
                    </a:lnTo>
                    <a:lnTo>
                      <a:pt x="248" y="176"/>
                    </a:lnTo>
                    <a:lnTo>
                      <a:pt x="246" y="174"/>
                    </a:lnTo>
                    <a:lnTo>
                      <a:pt x="248" y="172"/>
                    </a:lnTo>
                    <a:lnTo>
                      <a:pt x="250" y="170"/>
                    </a:lnTo>
                    <a:lnTo>
                      <a:pt x="246" y="164"/>
                    </a:lnTo>
                    <a:lnTo>
                      <a:pt x="248" y="132"/>
                    </a:lnTo>
                    <a:lnTo>
                      <a:pt x="246" y="130"/>
                    </a:lnTo>
                    <a:lnTo>
                      <a:pt x="246" y="128"/>
                    </a:lnTo>
                    <a:lnTo>
                      <a:pt x="248" y="126"/>
                    </a:lnTo>
                    <a:lnTo>
                      <a:pt x="242" y="92"/>
                    </a:lnTo>
                    <a:lnTo>
                      <a:pt x="234" y="90"/>
                    </a:lnTo>
                    <a:lnTo>
                      <a:pt x="230" y="76"/>
                    </a:lnTo>
                    <a:lnTo>
                      <a:pt x="228" y="74"/>
                    </a:lnTo>
                    <a:lnTo>
                      <a:pt x="224" y="74"/>
                    </a:lnTo>
                    <a:lnTo>
                      <a:pt x="222" y="58"/>
                    </a:lnTo>
                    <a:lnTo>
                      <a:pt x="222" y="54"/>
                    </a:lnTo>
                    <a:lnTo>
                      <a:pt x="228" y="54"/>
                    </a:lnTo>
                    <a:lnTo>
                      <a:pt x="232" y="50"/>
                    </a:lnTo>
                    <a:lnTo>
                      <a:pt x="234" y="46"/>
                    </a:lnTo>
                    <a:lnTo>
                      <a:pt x="234" y="40"/>
                    </a:lnTo>
                    <a:lnTo>
                      <a:pt x="238" y="40"/>
                    </a:lnTo>
                    <a:lnTo>
                      <a:pt x="238" y="38"/>
                    </a:lnTo>
                    <a:lnTo>
                      <a:pt x="234" y="22"/>
                    </a:lnTo>
                    <a:lnTo>
                      <a:pt x="234" y="18"/>
                    </a:lnTo>
                    <a:lnTo>
                      <a:pt x="232" y="14"/>
                    </a:lnTo>
                    <a:lnTo>
                      <a:pt x="232" y="10"/>
                    </a:lnTo>
                    <a:lnTo>
                      <a:pt x="230" y="6"/>
                    </a:lnTo>
                    <a:lnTo>
                      <a:pt x="232" y="0"/>
                    </a:lnTo>
                    <a:lnTo>
                      <a:pt x="224" y="0"/>
                    </a:lnTo>
                    <a:lnTo>
                      <a:pt x="222" y="4"/>
                    </a:lnTo>
                    <a:lnTo>
                      <a:pt x="220" y="6"/>
                    </a:lnTo>
                    <a:lnTo>
                      <a:pt x="218" y="4"/>
                    </a:lnTo>
                    <a:lnTo>
                      <a:pt x="212" y="0"/>
                    </a:lnTo>
                    <a:lnTo>
                      <a:pt x="200" y="2"/>
                    </a:lnTo>
                    <a:lnTo>
                      <a:pt x="184" y="2"/>
                    </a:lnTo>
                    <a:lnTo>
                      <a:pt x="170" y="4"/>
                    </a:lnTo>
                    <a:lnTo>
                      <a:pt x="160" y="6"/>
                    </a:lnTo>
                    <a:lnTo>
                      <a:pt x="154" y="6"/>
                    </a:lnTo>
                    <a:lnTo>
                      <a:pt x="140" y="4"/>
                    </a:lnTo>
                    <a:lnTo>
                      <a:pt x="136" y="10"/>
                    </a:lnTo>
                    <a:lnTo>
                      <a:pt x="130" y="14"/>
                    </a:lnTo>
                    <a:lnTo>
                      <a:pt x="124" y="14"/>
                    </a:lnTo>
                    <a:lnTo>
                      <a:pt x="122" y="14"/>
                    </a:lnTo>
                    <a:lnTo>
                      <a:pt x="118" y="20"/>
                    </a:lnTo>
                    <a:lnTo>
                      <a:pt x="110" y="22"/>
                    </a:lnTo>
                    <a:lnTo>
                      <a:pt x="102" y="22"/>
                    </a:lnTo>
                    <a:lnTo>
                      <a:pt x="96" y="24"/>
                    </a:lnTo>
                    <a:lnTo>
                      <a:pt x="94" y="30"/>
                    </a:lnTo>
                    <a:lnTo>
                      <a:pt x="92" y="36"/>
                    </a:lnTo>
                    <a:lnTo>
                      <a:pt x="86" y="36"/>
                    </a:lnTo>
                    <a:lnTo>
                      <a:pt x="86" y="40"/>
                    </a:lnTo>
                    <a:lnTo>
                      <a:pt x="90" y="46"/>
                    </a:lnTo>
                    <a:lnTo>
                      <a:pt x="86" y="58"/>
                    </a:lnTo>
                    <a:lnTo>
                      <a:pt x="86" y="60"/>
                    </a:lnTo>
                    <a:lnTo>
                      <a:pt x="90" y="60"/>
                    </a:lnTo>
                    <a:lnTo>
                      <a:pt x="92" y="64"/>
                    </a:lnTo>
                    <a:lnTo>
                      <a:pt x="92" y="66"/>
                    </a:lnTo>
                    <a:lnTo>
                      <a:pt x="92" y="72"/>
                    </a:lnTo>
                    <a:lnTo>
                      <a:pt x="94" y="76"/>
                    </a:lnTo>
                    <a:lnTo>
                      <a:pt x="96" y="82"/>
                    </a:lnTo>
                    <a:lnTo>
                      <a:pt x="100" y="84"/>
                    </a:lnTo>
                    <a:lnTo>
                      <a:pt x="96" y="84"/>
                    </a:lnTo>
                    <a:lnTo>
                      <a:pt x="92" y="90"/>
                    </a:lnTo>
                    <a:lnTo>
                      <a:pt x="90" y="92"/>
                    </a:lnTo>
                    <a:lnTo>
                      <a:pt x="86" y="94"/>
                    </a:lnTo>
                    <a:lnTo>
                      <a:pt x="84" y="96"/>
                    </a:lnTo>
                    <a:lnTo>
                      <a:pt x="82" y="100"/>
                    </a:lnTo>
                    <a:lnTo>
                      <a:pt x="78" y="100"/>
                    </a:lnTo>
                    <a:lnTo>
                      <a:pt x="78" y="102"/>
                    </a:lnTo>
                    <a:lnTo>
                      <a:pt x="78" y="108"/>
                    </a:lnTo>
                    <a:lnTo>
                      <a:pt x="76" y="112"/>
                    </a:lnTo>
                    <a:lnTo>
                      <a:pt x="68" y="114"/>
                    </a:lnTo>
                    <a:lnTo>
                      <a:pt x="66" y="114"/>
                    </a:lnTo>
                    <a:lnTo>
                      <a:pt x="64" y="122"/>
                    </a:lnTo>
                    <a:lnTo>
                      <a:pt x="56" y="132"/>
                    </a:lnTo>
                    <a:lnTo>
                      <a:pt x="50" y="136"/>
                    </a:lnTo>
                    <a:lnTo>
                      <a:pt x="46" y="138"/>
                    </a:lnTo>
                    <a:lnTo>
                      <a:pt x="40" y="138"/>
                    </a:lnTo>
                    <a:lnTo>
                      <a:pt x="38" y="140"/>
                    </a:lnTo>
                    <a:lnTo>
                      <a:pt x="32" y="146"/>
                    </a:lnTo>
                    <a:lnTo>
                      <a:pt x="30" y="146"/>
                    </a:lnTo>
                    <a:lnTo>
                      <a:pt x="22" y="148"/>
                    </a:lnTo>
                    <a:lnTo>
                      <a:pt x="14" y="152"/>
                    </a:lnTo>
                    <a:lnTo>
                      <a:pt x="10" y="154"/>
                    </a:lnTo>
                    <a:lnTo>
                      <a:pt x="2" y="162"/>
                    </a:lnTo>
                    <a:lnTo>
                      <a:pt x="0" y="166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0" y="18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7" name="Freeform 1713"/>
              <p:cNvSpPr/>
              <p:nvPr/>
            </p:nvSpPr>
            <p:spPr bwMode="auto">
              <a:xfrm>
                <a:off x="1108075" y="3190875"/>
                <a:ext cx="41275" cy="88900"/>
              </a:xfrm>
              <a:custGeom>
                <a:gdLst>
                  <a:gd fmla="*/ 12 w 26" name="T0"/>
                  <a:gd fmla="*/ 56 h 56" name="T1"/>
                  <a:gd fmla="*/ 12 w 26" name="T2"/>
                  <a:gd fmla="*/ 56 h 56" name="T3"/>
                  <a:gd fmla="*/ 16 w 26" name="T4"/>
                  <a:gd fmla="*/ 56 h 56" name="T5"/>
                  <a:gd fmla="*/ 20 w 26" name="T6"/>
                  <a:gd fmla="*/ 56 h 56" name="T7"/>
                  <a:gd fmla="*/ 20 w 26" name="T8"/>
                  <a:gd fmla="*/ 54 h 56" name="T9"/>
                  <a:gd fmla="*/ 20 w 26" name="T10"/>
                  <a:gd fmla="*/ 50 h 56" name="T11"/>
                  <a:gd fmla="*/ 22 w 26" name="T12"/>
                  <a:gd fmla="*/ 50 h 56" name="T13"/>
                  <a:gd fmla="*/ 26 w 26" name="T14"/>
                  <a:gd fmla="*/ 44 h 56" name="T15"/>
                  <a:gd fmla="*/ 24 w 26" name="T16"/>
                  <a:gd fmla="*/ 38 h 56" name="T17"/>
                  <a:gd fmla="*/ 22 w 26" name="T18"/>
                  <a:gd fmla="*/ 30 h 56" name="T19"/>
                  <a:gd fmla="*/ 20 w 26" name="T20"/>
                  <a:gd fmla="*/ 28 h 56" name="T21"/>
                  <a:gd fmla="*/ 20 w 26" name="T22"/>
                  <a:gd fmla="*/ 26 h 56" name="T23"/>
                  <a:gd fmla="*/ 22 w 26" name="T24"/>
                  <a:gd fmla="*/ 14 h 56" name="T25"/>
                  <a:gd fmla="*/ 20 w 26" name="T26"/>
                  <a:gd fmla="*/ 8 h 56" name="T27"/>
                  <a:gd fmla="*/ 14 w 26" name="T28"/>
                  <a:gd fmla="*/ 0 h 56" name="T29"/>
                  <a:gd fmla="*/ 10 w 26" name="T30"/>
                  <a:gd fmla="*/ 4 h 56" name="T31"/>
                  <a:gd fmla="*/ 6 w 26" name="T32"/>
                  <a:gd fmla="*/ 0 h 56" name="T33"/>
                  <a:gd fmla="*/ 0 w 26" name="T34"/>
                  <a:gd fmla="*/ 4 h 56" name="T35"/>
                  <a:gd fmla="*/ 0 w 26" name="T36"/>
                  <a:gd fmla="*/ 8 h 56" name="T37"/>
                  <a:gd fmla="*/ 2 w 26" name="T38"/>
                  <a:gd fmla="*/ 10 h 56" name="T39"/>
                  <a:gd fmla="*/ 2 w 26" name="T40"/>
                  <a:gd fmla="*/ 14 h 56" name="T41"/>
                  <a:gd fmla="*/ 2 w 26" name="T42"/>
                  <a:gd fmla="*/ 22 h 56" name="T43"/>
                  <a:gd fmla="*/ 0 w 26" name="T44"/>
                  <a:gd fmla="*/ 30 h 56" name="T45"/>
                  <a:gd fmla="*/ 0 w 26" name="T46"/>
                  <a:gd fmla="*/ 38 h 56" name="T47"/>
                  <a:gd fmla="*/ 12 w 26" name="T48"/>
                  <a:gd fmla="*/ 56 h 56" name="T49"/>
                  <a:gd fmla="*/ 12 w 26" name="T50"/>
                  <a:gd fmla="*/ 56 h 56" name="T51"/>
                  <a:gd fmla="*/ 12 w 26" name="T52"/>
                  <a:gd fmla="*/ 56 h 56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56" w="26">
                    <a:moveTo>
                      <a:pt x="12" y="56"/>
                    </a:moveTo>
                    <a:lnTo>
                      <a:pt x="12" y="56"/>
                    </a:lnTo>
                    <a:lnTo>
                      <a:pt x="16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20" y="50"/>
                    </a:lnTo>
                    <a:lnTo>
                      <a:pt x="22" y="50"/>
                    </a:lnTo>
                    <a:lnTo>
                      <a:pt x="26" y="44"/>
                    </a:lnTo>
                    <a:lnTo>
                      <a:pt x="24" y="38"/>
                    </a:lnTo>
                    <a:lnTo>
                      <a:pt x="22" y="30"/>
                    </a:lnTo>
                    <a:lnTo>
                      <a:pt x="20" y="28"/>
                    </a:lnTo>
                    <a:lnTo>
                      <a:pt x="20" y="26"/>
                    </a:lnTo>
                    <a:lnTo>
                      <a:pt x="22" y="14"/>
                    </a:lnTo>
                    <a:lnTo>
                      <a:pt x="20" y="8"/>
                    </a:lnTo>
                    <a:lnTo>
                      <a:pt x="14" y="0"/>
                    </a:lnTo>
                    <a:lnTo>
                      <a:pt x="10" y="4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4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8" name="Freeform 1714"/>
              <p:cNvSpPr/>
              <p:nvPr/>
            </p:nvSpPr>
            <p:spPr bwMode="auto">
              <a:xfrm>
                <a:off x="2063750" y="3336925"/>
                <a:ext cx="307975" cy="247650"/>
              </a:xfrm>
              <a:custGeom>
                <a:gdLst>
                  <a:gd fmla="*/ 94 w 194" name="T0"/>
                  <a:gd fmla="*/ 12 h 156" name="T1"/>
                  <a:gd fmla="*/ 82 w 194" name="T2"/>
                  <a:gd fmla="*/ 8 h 156" name="T3"/>
                  <a:gd fmla="*/ 68 w 194" name="T4"/>
                  <a:gd fmla="*/ 4 h 156" name="T5"/>
                  <a:gd fmla="*/ 58 w 194" name="T6"/>
                  <a:gd fmla="*/ 0 h 156" name="T7"/>
                  <a:gd fmla="*/ 54 w 194" name="T8"/>
                  <a:gd fmla="*/ 8 h 156" name="T9"/>
                  <a:gd fmla="*/ 50 w 194" name="T10"/>
                  <a:gd fmla="*/ 22 h 156" name="T11"/>
                  <a:gd fmla="*/ 46 w 194" name="T12"/>
                  <a:gd fmla="*/ 38 h 156" name="T13"/>
                  <a:gd fmla="*/ 28 w 194" name="T14"/>
                  <a:gd fmla="*/ 40 h 156" name="T15"/>
                  <a:gd fmla="*/ 18 w 194" name="T16"/>
                  <a:gd fmla="*/ 42 h 156" name="T17"/>
                  <a:gd fmla="*/ 12 w 194" name="T18"/>
                  <a:gd fmla="*/ 54 h 156" name="T19"/>
                  <a:gd fmla="*/ 4 w 194" name="T20"/>
                  <a:gd fmla="*/ 56 h 156" name="T21"/>
                  <a:gd fmla="*/ 0 w 194" name="T22"/>
                  <a:gd fmla="*/ 74 h 156" name="T23"/>
                  <a:gd fmla="*/ 4 w 194" name="T24"/>
                  <a:gd fmla="*/ 78 h 156" name="T25"/>
                  <a:gd fmla="*/ 0 w 194" name="T26"/>
                  <a:gd fmla="*/ 92 h 156" name="T27"/>
                  <a:gd fmla="*/ 10 w 194" name="T28"/>
                  <a:gd fmla="*/ 106 h 156" name="T29"/>
                  <a:gd fmla="*/ 10 w 194" name="T30"/>
                  <a:gd fmla="*/ 116 h 156" name="T31"/>
                  <a:gd fmla="*/ 24 w 194" name="T32"/>
                  <a:gd fmla="*/ 122 h 156" name="T33"/>
                  <a:gd fmla="*/ 10 w 194" name="T34"/>
                  <a:gd fmla="*/ 144 h 156" name="T35"/>
                  <a:gd fmla="*/ 30 w 194" name="T36"/>
                  <a:gd fmla="*/ 152 h 156" name="T37"/>
                  <a:gd fmla="*/ 50 w 194" name="T38"/>
                  <a:gd fmla="*/ 152 h 156" name="T39"/>
                  <a:gd fmla="*/ 58 w 194" name="T40"/>
                  <a:gd fmla="*/ 148 h 156" name="T41"/>
                  <a:gd fmla="*/ 68 w 194" name="T42"/>
                  <a:gd fmla="*/ 140 h 156" name="T43"/>
                  <a:gd fmla="*/ 76 w 194" name="T44"/>
                  <a:gd fmla="*/ 130 h 156" name="T45"/>
                  <a:gd fmla="*/ 92 w 194" name="T46"/>
                  <a:gd fmla="*/ 120 h 156" name="T47"/>
                  <a:gd fmla="*/ 96 w 194" name="T48"/>
                  <a:gd fmla="*/ 112 h 156" name="T49"/>
                  <a:gd fmla="*/ 100 w 194" name="T50"/>
                  <a:gd fmla="*/ 102 h 156" name="T51"/>
                  <a:gd fmla="*/ 108 w 194" name="T52"/>
                  <a:gd fmla="*/ 102 h 156" name="T53"/>
                  <a:gd fmla="*/ 118 w 194" name="T54"/>
                  <a:gd fmla="*/ 102 h 156" name="T55"/>
                  <a:gd fmla="*/ 120 w 194" name="T56"/>
                  <a:gd fmla="*/ 88 h 156" name="T57"/>
                  <a:gd fmla="*/ 126 w 194" name="T58"/>
                  <a:gd fmla="*/ 76 h 156" name="T59"/>
                  <a:gd fmla="*/ 122 w 194" name="T60"/>
                  <a:gd fmla="*/ 66 h 156" name="T61"/>
                  <a:gd fmla="*/ 138 w 194" name="T62"/>
                  <a:gd fmla="*/ 66 h 156" name="T63"/>
                  <a:gd fmla="*/ 136 w 194" name="T64"/>
                  <a:gd fmla="*/ 50 h 156" name="T65"/>
                  <a:gd fmla="*/ 140 w 194" name="T66"/>
                  <a:gd fmla="*/ 38 h 156" name="T67"/>
                  <a:gd fmla="*/ 166 w 194" name="T68"/>
                  <a:gd fmla="*/ 28 h 156" name="T69"/>
                  <a:gd fmla="*/ 184 w 194" name="T70"/>
                  <a:gd fmla="*/ 22 h 156" name="T71"/>
                  <a:gd fmla="*/ 194 w 194" name="T72"/>
                  <a:gd fmla="*/ 20 h 156" name="T73"/>
                  <a:gd fmla="*/ 184 w 194" name="T74"/>
                  <a:gd fmla="*/ 14 h 156" name="T75"/>
                  <a:gd fmla="*/ 166 w 194" name="T76"/>
                  <a:gd fmla="*/ 14 h 156" name="T77"/>
                  <a:gd fmla="*/ 152 w 194" name="T78"/>
                  <a:gd fmla="*/ 20 h 156" name="T79"/>
                  <a:gd fmla="*/ 140 w 194" name="T80"/>
                  <a:gd fmla="*/ 32 h 156" name="T81"/>
                  <a:gd fmla="*/ 128 w 194" name="T82"/>
                  <a:gd fmla="*/ 28 h 156" name="T83"/>
                  <a:gd fmla="*/ 134 w 194" name="T84"/>
                  <a:gd fmla="*/ 12 h 156" name="T85"/>
                  <a:gd fmla="*/ 126 w 194" name="T86"/>
                  <a:gd fmla="*/ 2 h 156" name="T87"/>
                  <a:gd fmla="*/ 118 w 194" name="T88"/>
                  <a:gd fmla="*/ 4 h 156" name="T89"/>
                  <a:gd fmla="*/ 108 w 194" name="T90"/>
                  <a:gd fmla="*/ 10 h 156" name="T91"/>
                  <a:gd fmla="*/ 100 w 194" name="T92"/>
                  <a:gd fmla="*/ 10 h 156" name="T93"/>
                  <a:gd fmla="*/ 100 w 194" name="T94"/>
                  <a:gd fmla="*/ 10 h 156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156" w="194">
                    <a:moveTo>
                      <a:pt x="100" y="10"/>
                    </a:moveTo>
                    <a:lnTo>
                      <a:pt x="94" y="12"/>
                    </a:lnTo>
                    <a:lnTo>
                      <a:pt x="86" y="12"/>
                    </a:lnTo>
                    <a:lnTo>
                      <a:pt x="82" y="8"/>
                    </a:lnTo>
                    <a:lnTo>
                      <a:pt x="76" y="4"/>
                    </a:lnTo>
                    <a:lnTo>
                      <a:pt x="68" y="4"/>
                    </a:lnTo>
                    <a:lnTo>
                      <a:pt x="64" y="2"/>
                    </a:lnTo>
                    <a:lnTo>
                      <a:pt x="58" y="0"/>
                    </a:lnTo>
                    <a:lnTo>
                      <a:pt x="56" y="4"/>
                    </a:lnTo>
                    <a:lnTo>
                      <a:pt x="54" y="8"/>
                    </a:lnTo>
                    <a:lnTo>
                      <a:pt x="54" y="18"/>
                    </a:lnTo>
                    <a:lnTo>
                      <a:pt x="50" y="22"/>
                    </a:lnTo>
                    <a:lnTo>
                      <a:pt x="42" y="30"/>
                    </a:lnTo>
                    <a:lnTo>
                      <a:pt x="46" y="38"/>
                    </a:lnTo>
                    <a:lnTo>
                      <a:pt x="32" y="42"/>
                    </a:lnTo>
                    <a:lnTo>
                      <a:pt x="28" y="40"/>
                    </a:lnTo>
                    <a:lnTo>
                      <a:pt x="24" y="42"/>
                    </a:lnTo>
                    <a:lnTo>
                      <a:pt x="18" y="42"/>
                    </a:lnTo>
                    <a:lnTo>
                      <a:pt x="14" y="48"/>
                    </a:lnTo>
                    <a:lnTo>
                      <a:pt x="12" y="54"/>
                    </a:lnTo>
                    <a:lnTo>
                      <a:pt x="6" y="54"/>
                    </a:lnTo>
                    <a:lnTo>
                      <a:pt x="4" y="56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0" y="76"/>
                    </a:lnTo>
                    <a:lnTo>
                      <a:pt x="4" y="78"/>
                    </a:lnTo>
                    <a:lnTo>
                      <a:pt x="0" y="84"/>
                    </a:lnTo>
                    <a:lnTo>
                      <a:pt x="0" y="92"/>
                    </a:lnTo>
                    <a:lnTo>
                      <a:pt x="4" y="96"/>
                    </a:lnTo>
                    <a:lnTo>
                      <a:pt x="10" y="106"/>
                    </a:lnTo>
                    <a:lnTo>
                      <a:pt x="10" y="114"/>
                    </a:lnTo>
                    <a:lnTo>
                      <a:pt x="10" y="116"/>
                    </a:lnTo>
                    <a:lnTo>
                      <a:pt x="22" y="120"/>
                    </a:lnTo>
                    <a:lnTo>
                      <a:pt x="24" y="122"/>
                    </a:lnTo>
                    <a:lnTo>
                      <a:pt x="24" y="128"/>
                    </a:lnTo>
                    <a:lnTo>
                      <a:pt x="10" y="144"/>
                    </a:lnTo>
                    <a:lnTo>
                      <a:pt x="24" y="156"/>
                    </a:lnTo>
                    <a:lnTo>
                      <a:pt x="30" y="152"/>
                    </a:lnTo>
                    <a:lnTo>
                      <a:pt x="36" y="152"/>
                    </a:lnTo>
                    <a:lnTo>
                      <a:pt x="50" y="152"/>
                    </a:lnTo>
                    <a:lnTo>
                      <a:pt x="58" y="156"/>
                    </a:lnTo>
                    <a:lnTo>
                      <a:pt x="58" y="148"/>
                    </a:lnTo>
                    <a:lnTo>
                      <a:pt x="66" y="148"/>
                    </a:lnTo>
                    <a:lnTo>
                      <a:pt x="68" y="140"/>
                    </a:lnTo>
                    <a:lnTo>
                      <a:pt x="72" y="134"/>
                    </a:lnTo>
                    <a:lnTo>
                      <a:pt x="76" y="130"/>
                    </a:lnTo>
                    <a:lnTo>
                      <a:pt x="86" y="116"/>
                    </a:lnTo>
                    <a:lnTo>
                      <a:pt x="92" y="120"/>
                    </a:lnTo>
                    <a:lnTo>
                      <a:pt x="94" y="116"/>
                    </a:lnTo>
                    <a:lnTo>
                      <a:pt x="96" y="112"/>
                    </a:lnTo>
                    <a:lnTo>
                      <a:pt x="92" y="106"/>
                    </a:lnTo>
                    <a:lnTo>
                      <a:pt x="100" y="102"/>
                    </a:lnTo>
                    <a:lnTo>
                      <a:pt x="102" y="96"/>
                    </a:lnTo>
                    <a:lnTo>
                      <a:pt x="108" y="102"/>
                    </a:lnTo>
                    <a:lnTo>
                      <a:pt x="112" y="104"/>
                    </a:lnTo>
                    <a:lnTo>
                      <a:pt x="118" y="102"/>
                    </a:lnTo>
                    <a:lnTo>
                      <a:pt x="120" y="96"/>
                    </a:lnTo>
                    <a:lnTo>
                      <a:pt x="120" y="88"/>
                    </a:lnTo>
                    <a:lnTo>
                      <a:pt x="126" y="84"/>
                    </a:lnTo>
                    <a:lnTo>
                      <a:pt x="126" y="76"/>
                    </a:lnTo>
                    <a:lnTo>
                      <a:pt x="120" y="70"/>
                    </a:lnTo>
                    <a:lnTo>
                      <a:pt x="122" y="66"/>
                    </a:lnTo>
                    <a:lnTo>
                      <a:pt x="130" y="66"/>
                    </a:lnTo>
                    <a:lnTo>
                      <a:pt x="138" y="66"/>
                    </a:lnTo>
                    <a:lnTo>
                      <a:pt x="140" y="56"/>
                    </a:lnTo>
                    <a:lnTo>
                      <a:pt x="136" y="50"/>
                    </a:lnTo>
                    <a:lnTo>
                      <a:pt x="140" y="48"/>
                    </a:lnTo>
                    <a:lnTo>
                      <a:pt x="140" y="38"/>
                    </a:lnTo>
                    <a:lnTo>
                      <a:pt x="158" y="28"/>
                    </a:lnTo>
                    <a:lnTo>
                      <a:pt x="166" y="28"/>
                    </a:lnTo>
                    <a:lnTo>
                      <a:pt x="176" y="22"/>
                    </a:lnTo>
                    <a:lnTo>
                      <a:pt x="184" y="22"/>
                    </a:lnTo>
                    <a:lnTo>
                      <a:pt x="190" y="22"/>
                    </a:lnTo>
                    <a:lnTo>
                      <a:pt x="194" y="20"/>
                    </a:lnTo>
                    <a:lnTo>
                      <a:pt x="194" y="14"/>
                    </a:lnTo>
                    <a:lnTo>
                      <a:pt x="184" y="14"/>
                    </a:lnTo>
                    <a:lnTo>
                      <a:pt x="172" y="12"/>
                    </a:lnTo>
                    <a:lnTo>
                      <a:pt x="166" y="14"/>
                    </a:lnTo>
                    <a:lnTo>
                      <a:pt x="156" y="20"/>
                    </a:lnTo>
                    <a:lnTo>
                      <a:pt x="152" y="20"/>
                    </a:lnTo>
                    <a:lnTo>
                      <a:pt x="148" y="28"/>
                    </a:lnTo>
                    <a:lnTo>
                      <a:pt x="140" y="32"/>
                    </a:lnTo>
                    <a:lnTo>
                      <a:pt x="134" y="36"/>
                    </a:lnTo>
                    <a:lnTo>
                      <a:pt x="128" y="28"/>
                    </a:lnTo>
                    <a:lnTo>
                      <a:pt x="130" y="18"/>
                    </a:lnTo>
                    <a:lnTo>
                      <a:pt x="134" y="12"/>
                    </a:lnTo>
                    <a:lnTo>
                      <a:pt x="128" y="8"/>
                    </a:lnTo>
                    <a:lnTo>
                      <a:pt x="126" y="2"/>
                    </a:lnTo>
                    <a:lnTo>
                      <a:pt x="120" y="0"/>
                    </a:lnTo>
                    <a:lnTo>
                      <a:pt x="118" y="4"/>
                    </a:lnTo>
                    <a:lnTo>
                      <a:pt x="114" y="8"/>
                    </a:lnTo>
                    <a:lnTo>
                      <a:pt x="108" y="10"/>
                    </a:lnTo>
                    <a:lnTo>
                      <a:pt x="102" y="10"/>
                    </a:lnTo>
                    <a:lnTo>
                      <a:pt x="100" y="10"/>
                    </a:lnTo>
                    <a:lnTo>
                      <a:pt x="100" y="10"/>
                    </a:lnTo>
                    <a:lnTo>
                      <a:pt x="100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9" name="Freeform 1717"/>
              <p:cNvSpPr>
                <a:spLocks noEditPoints="1"/>
              </p:cNvSpPr>
              <p:nvPr/>
            </p:nvSpPr>
            <p:spPr bwMode="auto">
              <a:xfrm>
                <a:off x="1444625" y="4311650"/>
                <a:ext cx="200025" cy="269875"/>
              </a:xfrm>
              <a:custGeom>
                <a:gdLst>
                  <a:gd fmla="*/ 2 w 126" name="T0"/>
                  <a:gd fmla="*/ 100 h 170" name="T1"/>
                  <a:gd fmla="*/ 6 w 126" name="T2"/>
                  <a:gd fmla="*/ 98 h 170" name="T3"/>
                  <a:gd fmla="*/ 6 w 126" name="T4"/>
                  <a:gd fmla="*/ 108 h 170" name="T5"/>
                  <a:gd fmla="*/ 54 w 126" name="T6"/>
                  <a:gd fmla="*/ 142 h 170" name="T7"/>
                  <a:gd fmla="*/ 54 w 126" name="T8"/>
                  <a:gd fmla="*/ 150 h 170" name="T9"/>
                  <a:gd fmla="*/ 58 w 126" name="T10"/>
                  <a:gd fmla="*/ 158 h 170" name="T11"/>
                  <a:gd fmla="*/ 60 w 126" name="T12"/>
                  <a:gd fmla="*/ 160 h 170" name="T13"/>
                  <a:gd fmla="*/ 76 w 126" name="T14"/>
                  <a:gd fmla="*/ 160 h 170" name="T15"/>
                  <a:gd fmla="*/ 82 w 126" name="T16"/>
                  <a:gd fmla="*/ 152 h 170" name="T17"/>
                  <a:gd fmla="*/ 90 w 126" name="T18"/>
                  <a:gd fmla="*/ 140 h 170" name="T19"/>
                  <a:gd fmla="*/ 96 w 126" name="T20"/>
                  <a:gd fmla="*/ 134 h 170" name="T21"/>
                  <a:gd fmla="*/ 104 w 126" name="T22"/>
                  <a:gd fmla="*/ 128 h 170" name="T23"/>
                  <a:gd fmla="*/ 110 w 126" name="T24"/>
                  <a:gd fmla="*/ 122 h 170" name="T25"/>
                  <a:gd fmla="*/ 114 w 126" name="T26"/>
                  <a:gd fmla="*/ 112 h 170" name="T27"/>
                  <a:gd fmla="*/ 118 w 126" name="T28"/>
                  <a:gd fmla="*/ 100 h 170" name="T29"/>
                  <a:gd fmla="*/ 110 w 126" name="T30"/>
                  <a:gd fmla="*/ 32 h 170" name="T31"/>
                  <a:gd fmla="*/ 126 w 126" name="T32"/>
                  <a:gd fmla="*/ 6 h 170" name="T33"/>
                  <a:gd fmla="*/ 110 w 126" name="T34"/>
                  <a:gd fmla="*/ 8 h 170" name="T35"/>
                  <a:gd fmla="*/ 104 w 126" name="T36"/>
                  <a:gd fmla="*/ 0 h 170" name="T37"/>
                  <a:gd fmla="*/ 100 w 126" name="T38"/>
                  <a:gd fmla="*/ 6 h 170" name="T39"/>
                  <a:gd fmla="*/ 92 w 126" name="T40"/>
                  <a:gd fmla="*/ 6 h 170" name="T41"/>
                  <a:gd fmla="*/ 90 w 126" name="T42"/>
                  <a:gd fmla="*/ 12 h 170" name="T43"/>
                  <a:gd fmla="*/ 76 w 126" name="T44"/>
                  <a:gd fmla="*/ 12 h 170" name="T45"/>
                  <a:gd fmla="*/ 66 w 126" name="T46"/>
                  <a:gd fmla="*/ 8 h 170" name="T47"/>
                  <a:gd fmla="*/ 58 w 126" name="T48"/>
                  <a:gd fmla="*/ 12 h 170" name="T49"/>
                  <a:gd fmla="*/ 50 w 126" name="T50"/>
                  <a:gd fmla="*/ 8 h 170" name="T51"/>
                  <a:gd fmla="*/ 46 w 126" name="T52"/>
                  <a:gd fmla="*/ 8 h 170" name="T53"/>
                  <a:gd fmla="*/ 30 w 126" name="T54"/>
                  <a:gd fmla="*/ 8 h 170" name="T55"/>
                  <a:gd fmla="*/ 14 w 126" name="T56"/>
                  <a:gd fmla="*/ 4 h 170" name="T57"/>
                  <a:gd fmla="*/ 4 w 126" name="T58"/>
                  <a:gd fmla="*/ 8 h 170" name="T59"/>
                  <a:gd fmla="*/ 0 w 126" name="T60"/>
                  <a:gd fmla="*/ 14 h 170" name="T61"/>
                  <a:gd fmla="*/ 4 w 126" name="T62"/>
                  <a:gd fmla="*/ 18 h 170" name="T63"/>
                  <a:gd fmla="*/ 6 w 126" name="T64"/>
                  <a:gd fmla="*/ 24 h 170" name="T65"/>
                  <a:gd fmla="*/ 4 w 126" name="T66"/>
                  <a:gd fmla="*/ 36 h 170" name="T67"/>
                  <a:gd fmla="*/ 10 w 126" name="T68"/>
                  <a:gd fmla="*/ 44 h 170" name="T69"/>
                  <a:gd fmla="*/ 6 w 126" name="T70"/>
                  <a:gd fmla="*/ 58 h 170" name="T71"/>
                  <a:gd fmla="*/ 2 w 126" name="T72"/>
                  <a:gd fmla="*/ 64 h 170" name="T73"/>
                  <a:gd fmla="*/ 2 w 126" name="T74"/>
                  <a:gd fmla="*/ 76 h 170" name="T75"/>
                  <a:gd fmla="*/ 2 w 126" name="T76"/>
                  <a:gd fmla="*/ 82 h 170" name="T77"/>
                  <a:gd fmla="*/ 2 w 126" name="T78"/>
                  <a:gd fmla="*/ 94 h 170" name="T79"/>
                  <a:gd fmla="*/ 2 w 126" name="T80"/>
                  <a:gd fmla="*/ 100 h 170" name="T81"/>
                  <a:gd fmla="*/ 30 w 126" name="T82"/>
                  <a:gd fmla="*/ 12 h 170" name="T83"/>
                  <a:gd fmla="*/ 30 w 126" name="T84"/>
                  <a:gd fmla="*/ 22 h 170" name="T85"/>
                  <a:gd fmla="*/ 38 w 126" name="T86"/>
                  <a:gd fmla="*/ 40 h 170" name="T87"/>
                  <a:gd fmla="*/ 38 w 126" name="T88"/>
                  <a:gd fmla="*/ 48 h 170" name="T89"/>
                  <a:gd fmla="*/ 24 w 126" name="T90"/>
                  <a:gd fmla="*/ 30 h 170" name="T91"/>
                  <a:gd fmla="*/ 28 w 126" name="T92"/>
                  <a:gd fmla="*/ 18 h 170" name="T93"/>
                  <a:gd fmla="*/ 30 w 126" name="T94"/>
                  <a:gd fmla="*/ 12 h 170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170" w="125">
                    <a:moveTo>
                      <a:pt x="2" y="100"/>
                    </a:moveTo>
                    <a:lnTo>
                      <a:pt x="2" y="100"/>
                    </a:lnTo>
                    <a:lnTo>
                      <a:pt x="4" y="100"/>
                    </a:lnTo>
                    <a:lnTo>
                      <a:pt x="6" y="98"/>
                    </a:lnTo>
                    <a:lnTo>
                      <a:pt x="10" y="100"/>
                    </a:lnTo>
                    <a:lnTo>
                      <a:pt x="6" y="108"/>
                    </a:lnTo>
                    <a:lnTo>
                      <a:pt x="4" y="118"/>
                    </a:lnTo>
                    <a:lnTo>
                      <a:pt x="54" y="142"/>
                    </a:lnTo>
                    <a:lnTo>
                      <a:pt x="54" y="144"/>
                    </a:lnTo>
                    <a:lnTo>
                      <a:pt x="54" y="150"/>
                    </a:lnTo>
                    <a:lnTo>
                      <a:pt x="54" y="154"/>
                    </a:lnTo>
                    <a:lnTo>
                      <a:pt x="58" y="158"/>
                    </a:lnTo>
                    <a:lnTo>
                      <a:pt x="60" y="158"/>
                    </a:lnTo>
                    <a:lnTo>
                      <a:pt x="60" y="160"/>
                    </a:lnTo>
                    <a:lnTo>
                      <a:pt x="76" y="170"/>
                    </a:lnTo>
                    <a:lnTo>
                      <a:pt x="76" y="160"/>
                    </a:lnTo>
                    <a:lnTo>
                      <a:pt x="76" y="152"/>
                    </a:lnTo>
                    <a:lnTo>
                      <a:pt x="82" y="152"/>
                    </a:lnTo>
                    <a:lnTo>
                      <a:pt x="84" y="144"/>
                    </a:lnTo>
                    <a:lnTo>
                      <a:pt x="90" y="140"/>
                    </a:lnTo>
                    <a:lnTo>
                      <a:pt x="94" y="140"/>
                    </a:lnTo>
                    <a:lnTo>
                      <a:pt x="96" y="134"/>
                    </a:lnTo>
                    <a:lnTo>
                      <a:pt x="100" y="128"/>
                    </a:lnTo>
                    <a:lnTo>
                      <a:pt x="104" y="128"/>
                    </a:lnTo>
                    <a:lnTo>
                      <a:pt x="108" y="126"/>
                    </a:lnTo>
                    <a:lnTo>
                      <a:pt x="110" y="122"/>
                    </a:lnTo>
                    <a:lnTo>
                      <a:pt x="108" y="116"/>
                    </a:lnTo>
                    <a:lnTo>
                      <a:pt x="114" y="112"/>
                    </a:lnTo>
                    <a:lnTo>
                      <a:pt x="118" y="104"/>
                    </a:lnTo>
                    <a:lnTo>
                      <a:pt x="118" y="100"/>
                    </a:lnTo>
                    <a:lnTo>
                      <a:pt x="110" y="90"/>
                    </a:lnTo>
                    <a:lnTo>
                      <a:pt x="110" y="32"/>
                    </a:lnTo>
                    <a:lnTo>
                      <a:pt x="118" y="26"/>
                    </a:lnTo>
                    <a:lnTo>
                      <a:pt x="126" y="6"/>
                    </a:lnTo>
                    <a:lnTo>
                      <a:pt x="118" y="8"/>
                    </a:lnTo>
                    <a:lnTo>
                      <a:pt x="110" y="8"/>
                    </a:lnTo>
                    <a:lnTo>
                      <a:pt x="104" y="4"/>
                    </a:lnTo>
                    <a:lnTo>
                      <a:pt x="104" y="0"/>
                    </a:lnTo>
                    <a:lnTo>
                      <a:pt x="102" y="6"/>
                    </a:lnTo>
                    <a:lnTo>
                      <a:pt x="100" y="6"/>
                    </a:lnTo>
                    <a:lnTo>
                      <a:pt x="94" y="6"/>
                    </a:lnTo>
                    <a:lnTo>
                      <a:pt x="92" y="6"/>
                    </a:lnTo>
                    <a:lnTo>
                      <a:pt x="92" y="8"/>
                    </a:lnTo>
                    <a:lnTo>
                      <a:pt x="90" y="12"/>
                    </a:lnTo>
                    <a:lnTo>
                      <a:pt x="82" y="12"/>
                    </a:lnTo>
                    <a:lnTo>
                      <a:pt x="76" y="12"/>
                    </a:lnTo>
                    <a:lnTo>
                      <a:pt x="74" y="12"/>
                    </a:lnTo>
                    <a:lnTo>
                      <a:pt x="66" y="8"/>
                    </a:lnTo>
                    <a:lnTo>
                      <a:pt x="60" y="8"/>
                    </a:lnTo>
                    <a:lnTo>
                      <a:pt x="58" y="12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6" y="8"/>
                    </a:lnTo>
                    <a:lnTo>
                      <a:pt x="40" y="12"/>
                    </a:lnTo>
                    <a:lnTo>
                      <a:pt x="30" y="8"/>
                    </a:lnTo>
                    <a:lnTo>
                      <a:pt x="22" y="4"/>
                    </a:lnTo>
                    <a:lnTo>
                      <a:pt x="14" y="4"/>
                    </a:lnTo>
                    <a:lnTo>
                      <a:pt x="10" y="4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4" y="18"/>
                    </a:lnTo>
                    <a:lnTo>
                      <a:pt x="4" y="22"/>
                    </a:lnTo>
                    <a:lnTo>
                      <a:pt x="6" y="24"/>
                    </a:lnTo>
                    <a:lnTo>
                      <a:pt x="4" y="30"/>
                    </a:lnTo>
                    <a:lnTo>
                      <a:pt x="4" y="36"/>
                    </a:lnTo>
                    <a:lnTo>
                      <a:pt x="6" y="40"/>
                    </a:lnTo>
                    <a:lnTo>
                      <a:pt x="10" y="44"/>
                    </a:lnTo>
                    <a:lnTo>
                      <a:pt x="10" y="50"/>
                    </a:lnTo>
                    <a:lnTo>
                      <a:pt x="6" y="58"/>
                    </a:lnTo>
                    <a:lnTo>
                      <a:pt x="4" y="60"/>
                    </a:lnTo>
                    <a:lnTo>
                      <a:pt x="2" y="64"/>
                    </a:lnTo>
                    <a:lnTo>
                      <a:pt x="2" y="70"/>
                    </a:lnTo>
                    <a:lnTo>
                      <a:pt x="2" y="76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2" y="88"/>
                    </a:lnTo>
                    <a:lnTo>
                      <a:pt x="2" y="94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2" y="100"/>
                    </a:lnTo>
                    <a:close/>
                    <a:moveTo>
                      <a:pt x="30" y="12"/>
                    </a:moveTo>
                    <a:lnTo>
                      <a:pt x="30" y="12"/>
                    </a:lnTo>
                    <a:lnTo>
                      <a:pt x="30" y="22"/>
                    </a:lnTo>
                    <a:lnTo>
                      <a:pt x="32" y="32"/>
                    </a:lnTo>
                    <a:lnTo>
                      <a:pt x="38" y="40"/>
                    </a:lnTo>
                    <a:lnTo>
                      <a:pt x="40" y="44"/>
                    </a:lnTo>
                    <a:lnTo>
                      <a:pt x="38" y="48"/>
                    </a:lnTo>
                    <a:lnTo>
                      <a:pt x="36" y="42"/>
                    </a:lnTo>
                    <a:lnTo>
                      <a:pt x="24" y="30"/>
                    </a:lnTo>
                    <a:lnTo>
                      <a:pt x="24" y="24"/>
                    </a:lnTo>
                    <a:lnTo>
                      <a:pt x="28" y="18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0" name="Freeform 1718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gdLst>
                  <a:gd fmla="*/ 0 w 2" name="T0"/>
                  <a:gd fmla="*/ 0 h 10" name="T1"/>
                  <a:gd fmla="*/ 0 w 2" name="T2"/>
                  <a:gd fmla="*/ 0 h 10" name="T3"/>
                  <a:gd fmla="*/ 0 w 2" name="T4"/>
                  <a:gd fmla="*/ 0 h 10" name="T5"/>
                  <a:gd fmla="*/ 0 w 2" name="T6"/>
                  <a:gd fmla="*/ 0 h 10" name="T7"/>
                  <a:gd fmla="*/ 2 w 2" name="T8"/>
                  <a:gd fmla="*/ 0 h 10" name="T9"/>
                  <a:gd fmla="*/ 2 w 2" name="T10"/>
                  <a:gd fmla="*/ 0 h 10" name="T11"/>
                  <a:gd fmla="*/ 0 w 2" name="T12"/>
                  <a:gd fmla="*/ 0 h 10" name="T13"/>
                  <a:gd fmla="*/ 0 w 2" name="T14"/>
                  <a:gd fmla="*/ 4 h 10" name="T15"/>
                  <a:gd fmla="*/ 0 w 2" name="T16"/>
                  <a:gd fmla="*/ 6 h 10" name="T17"/>
                  <a:gd fmla="*/ 2 w 2" name="T18"/>
                  <a:gd fmla="*/ 10 h 10" name="T19"/>
                  <a:gd fmla="*/ 2 w 2" name="T20"/>
                  <a:gd fmla="*/ 6 h 10" name="T21"/>
                  <a:gd fmla="*/ 2 w 2" name="T22"/>
                  <a:gd fmla="*/ 0 h 10" name="T23"/>
                  <a:gd fmla="*/ 2 w 2" name="T24"/>
                  <a:gd fmla="*/ 0 h 10" name="T25"/>
                  <a:gd fmla="*/ 2 w 2" name="T26"/>
                  <a:gd fmla="*/ 0 h 10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0"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1" name="Freeform 1719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gdLst>
                  <a:gd fmla="*/ 0 w 2" name="T0"/>
                  <a:gd fmla="*/ 0 h 10" name="T1"/>
                  <a:gd fmla="*/ 0 w 2" name="T2"/>
                  <a:gd fmla="*/ 0 h 10" name="T3"/>
                  <a:gd fmla="*/ 0 w 2" name="T4"/>
                  <a:gd fmla="*/ 0 h 10" name="T5"/>
                  <a:gd fmla="*/ 0 w 2" name="T6"/>
                  <a:gd fmla="*/ 0 h 10" name="T7"/>
                  <a:gd fmla="*/ 2 w 2" name="T8"/>
                  <a:gd fmla="*/ 0 h 10" name="T9"/>
                  <a:gd fmla="*/ 2 w 2" name="T10"/>
                  <a:gd fmla="*/ 0 h 10" name="T11"/>
                  <a:gd fmla="*/ 0 w 2" name="T12"/>
                  <a:gd fmla="*/ 0 h 10" name="T13"/>
                  <a:gd fmla="*/ 0 w 2" name="T14"/>
                  <a:gd fmla="*/ 4 h 10" name="T15"/>
                  <a:gd fmla="*/ 0 w 2" name="T16"/>
                  <a:gd fmla="*/ 6 h 10" name="T17"/>
                  <a:gd fmla="*/ 2 w 2" name="T18"/>
                  <a:gd fmla="*/ 10 h 10" name="T19"/>
                  <a:gd fmla="*/ 2 w 2" name="T20"/>
                  <a:gd fmla="*/ 6 h 10" name="T21"/>
                  <a:gd fmla="*/ 2 w 2" name="T22"/>
                  <a:gd fmla="*/ 0 h 10" name="T23"/>
                  <a:gd fmla="*/ 2 w 2" name="T24"/>
                  <a:gd fmla="*/ 0 h 10" name="T25"/>
                  <a:gd fmla="*/ 2 w 2" name="T26"/>
                  <a:gd fmla="*/ 0 h 10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0"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2" name="Freeform 1720"/>
              <p:cNvSpPr/>
              <p:nvPr/>
            </p:nvSpPr>
            <p:spPr bwMode="auto">
              <a:xfrm>
                <a:off x="1171575" y="2613025"/>
                <a:ext cx="28575" cy="19050"/>
              </a:xfrm>
              <a:custGeom>
                <a:gdLst>
                  <a:gd fmla="*/ 6 w 18" name="T0"/>
                  <a:gd fmla="*/ 0 h 12" name="T1"/>
                  <a:gd fmla="*/ 6 w 18" name="T2"/>
                  <a:gd fmla="*/ 0 h 12" name="T3"/>
                  <a:gd fmla="*/ 2 w 18" name="T4"/>
                  <a:gd fmla="*/ 2 h 12" name="T5"/>
                  <a:gd fmla="*/ 0 w 18" name="T6"/>
                  <a:gd fmla="*/ 4 h 12" name="T7"/>
                  <a:gd fmla="*/ 0 w 18" name="T8"/>
                  <a:gd fmla="*/ 8 h 12" name="T9"/>
                  <a:gd fmla="*/ 6 w 18" name="T10"/>
                  <a:gd fmla="*/ 12 h 12" name="T11"/>
                  <a:gd fmla="*/ 10 w 18" name="T12"/>
                  <a:gd fmla="*/ 12 h 12" name="T13"/>
                  <a:gd fmla="*/ 16 w 18" name="T14"/>
                  <a:gd fmla="*/ 12 h 12" name="T15"/>
                  <a:gd fmla="*/ 16 w 18" name="T16"/>
                  <a:gd fmla="*/ 6 h 12" name="T17"/>
                  <a:gd fmla="*/ 18 w 18" name="T18"/>
                  <a:gd fmla="*/ 6 h 12" name="T19"/>
                  <a:gd fmla="*/ 18 w 18" name="T20"/>
                  <a:gd fmla="*/ 2 h 12" name="T21"/>
                  <a:gd fmla="*/ 16 w 18" name="T22"/>
                  <a:gd fmla="*/ 2 h 12" name="T23"/>
                  <a:gd fmla="*/ 6 w 18" name="T24"/>
                  <a:gd fmla="*/ 0 h 12" name="T25"/>
                  <a:gd fmla="*/ 6 w 18" name="T26"/>
                  <a:gd fmla="*/ 0 h 12" name="T27"/>
                  <a:gd fmla="*/ 6 w 18" name="T28"/>
                  <a:gd fmla="*/ 0 h 12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12" w="18">
                    <a:moveTo>
                      <a:pt x="6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2"/>
                    </a:lnTo>
                    <a:lnTo>
                      <a:pt x="10" y="12"/>
                    </a:lnTo>
                    <a:lnTo>
                      <a:pt x="16" y="12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3" name="Freeform 1723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gdLst>
                  <a:gd fmla="*/ 8 w 8" name="T0"/>
                  <a:gd fmla="*/ 0 h 4" name="T1"/>
                  <a:gd fmla="*/ 8 w 8" name="T2"/>
                  <a:gd fmla="*/ 0 h 4" name="T3"/>
                  <a:gd fmla="*/ 6 w 8" name="T4"/>
                  <a:gd fmla="*/ 0 h 4" name="T5"/>
                  <a:gd fmla="*/ 4 w 8" name="T6"/>
                  <a:gd fmla="*/ 0 h 4" name="T7"/>
                  <a:gd fmla="*/ 6 w 8" name="T8"/>
                  <a:gd fmla="*/ 2 h 4" name="T9"/>
                  <a:gd fmla="*/ 8 w 8" name="T10"/>
                  <a:gd fmla="*/ 2 h 4" name="T11"/>
                  <a:gd fmla="*/ 8 w 8" name="T12"/>
                  <a:gd fmla="*/ 0 h 4" name="T13"/>
                  <a:gd fmla="*/ 8 w 8" name="T14"/>
                  <a:gd fmla="*/ 0 h 4" name="T15"/>
                  <a:gd fmla="*/ 8 w 8" name="T16"/>
                  <a:gd fmla="*/ 0 h 4" name="T17"/>
                  <a:gd fmla="*/ 8 w 8" name="T18"/>
                  <a:gd fmla="*/ 4 h 4" name="T19"/>
                  <a:gd fmla="*/ 8 w 8" name="T20"/>
                  <a:gd fmla="*/ 4 h 4" name="T21"/>
                  <a:gd fmla="*/ 6 w 8" name="T22"/>
                  <a:gd fmla="*/ 4 h 4" name="T23"/>
                  <a:gd fmla="*/ 8 w 8" name="T24"/>
                  <a:gd fmla="*/ 4 h 4" name="T25"/>
                  <a:gd fmla="*/ 8 w 8" name="T26"/>
                  <a:gd fmla="*/ 4 h 4" name="T27"/>
                  <a:gd fmla="*/ 8 w 8" name="T28"/>
                  <a:gd fmla="*/ 4 h 4" name="T29"/>
                  <a:gd fmla="*/ 4 w 8" name="T30"/>
                  <a:gd fmla="*/ 2 h 4" name="T31"/>
                  <a:gd fmla="*/ 4 w 8" name="T32"/>
                  <a:gd fmla="*/ 2 h 4" name="T33"/>
                  <a:gd fmla="*/ 4 w 8" name="T34"/>
                  <a:gd fmla="*/ 4 h 4" name="T35"/>
                  <a:gd fmla="*/ 0 w 8" name="T36"/>
                  <a:gd fmla="*/ 4 h 4" name="T37"/>
                  <a:gd fmla="*/ 4 w 8" name="T38"/>
                  <a:gd fmla="*/ 4 h 4" name="T39"/>
                  <a:gd fmla="*/ 4 w 8" name="T40"/>
                  <a:gd fmla="*/ 2 h 4" name="T41"/>
                  <a:gd fmla="*/ 4 w 8" name="T42"/>
                  <a:gd fmla="*/ 2 h 4" name="T43"/>
                  <a:gd fmla="*/ 4 w 8" name="T44"/>
                  <a:gd fmla="*/ 2 h 4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4" w="8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4" name="Freeform 1724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gdLst>
                  <a:gd fmla="*/ 8 w 8" name="T0"/>
                  <a:gd fmla="*/ 0 h 4" name="T1"/>
                  <a:gd fmla="*/ 8 w 8" name="T2"/>
                  <a:gd fmla="*/ 0 h 4" name="T3"/>
                  <a:gd fmla="*/ 6 w 8" name="T4"/>
                  <a:gd fmla="*/ 0 h 4" name="T5"/>
                  <a:gd fmla="*/ 4 w 8" name="T6"/>
                  <a:gd fmla="*/ 0 h 4" name="T7"/>
                  <a:gd fmla="*/ 6 w 8" name="T8"/>
                  <a:gd fmla="*/ 2 h 4" name="T9"/>
                  <a:gd fmla="*/ 8 w 8" name="T10"/>
                  <a:gd fmla="*/ 2 h 4" name="T11"/>
                  <a:gd fmla="*/ 8 w 8" name="T12"/>
                  <a:gd fmla="*/ 0 h 4" name="T13"/>
                  <a:gd fmla="*/ 8 w 8" name="T14"/>
                  <a:gd fmla="*/ 0 h 4" name="T15"/>
                  <a:gd fmla="*/ 8 w 8" name="T16"/>
                  <a:gd fmla="*/ 0 h 4" name="T17"/>
                  <a:gd fmla="*/ 8 w 8" name="T18"/>
                  <a:gd fmla="*/ 4 h 4" name="T19"/>
                  <a:gd fmla="*/ 8 w 8" name="T20"/>
                  <a:gd fmla="*/ 4 h 4" name="T21"/>
                  <a:gd fmla="*/ 6 w 8" name="T22"/>
                  <a:gd fmla="*/ 4 h 4" name="T23"/>
                  <a:gd fmla="*/ 8 w 8" name="T24"/>
                  <a:gd fmla="*/ 4 h 4" name="T25"/>
                  <a:gd fmla="*/ 8 w 8" name="T26"/>
                  <a:gd fmla="*/ 4 h 4" name="T27"/>
                  <a:gd fmla="*/ 8 w 8" name="T28"/>
                  <a:gd fmla="*/ 4 h 4" name="T29"/>
                  <a:gd fmla="*/ 4 w 8" name="T30"/>
                  <a:gd fmla="*/ 2 h 4" name="T31"/>
                  <a:gd fmla="*/ 4 w 8" name="T32"/>
                  <a:gd fmla="*/ 2 h 4" name="T33"/>
                  <a:gd fmla="*/ 4 w 8" name="T34"/>
                  <a:gd fmla="*/ 4 h 4" name="T35"/>
                  <a:gd fmla="*/ 0 w 8" name="T36"/>
                  <a:gd fmla="*/ 4 h 4" name="T37"/>
                  <a:gd fmla="*/ 4 w 8" name="T38"/>
                  <a:gd fmla="*/ 4 h 4" name="T39"/>
                  <a:gd fmla="*/ 4 w 8" name="T40"/>
                  <a:gd fmla="*/ 2 h 4" name="T41"/>
                  <a:gd fmla="*/ 4 w 8" name="T42"/>
                  <a:gd fmla="*/ 2 h 4" name="T43"/>
                  <a:gd fmla="*/ 4 w 8" name="T44"/>
                  <a:gd fmla="*/ 2 h 4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4" w="8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5" name="Freeform 1727"/>
              <p:cNvSpPr/>
              <p:nvPr/>
            </p:nvSpPr>
            <p:spPr bwMode="auto">
              <a:xfrm>
                <a:off x="609600" y="2946400"/>
                <a:ext cx="3175" cy="0"/>
              </a:xfrm>
              <a:custGeom>
                <a:gdLst>
                  <a:gd fmla="*/ 2 w 2" name="T0"/>
                  <a:gd fmla="*/ 2 w 2" name="T1"/>
                  <a:gd fmla="*/ 0 w 2" name="T2"/>
                  <a:gd fmla="*/ 2 w 2" name="T3"/>
                  <a:gd fmla="*/ 2 w 2" name="T4"/>
                  <a:gd fmla="*/ 2 w 2" name="T5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b="b" l="0" r="r" t="0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6" name="Freeform 1728"/>
              <p:cNvSpPr/>
              <p:nvPr/>
            </p:nvSpPr>
            <p:spPr bwMode="auto">
              <a:xfrm>
                <a:off x="609600" y="2946400"/>
                <a:ext cx="3175" cy="0"/>
              </a:xfrm>
              <a:custGeom>
                <a:gdLst>
                  <a:gd fmla="*/ 2 w 2" name="T0"/>
                  <a:gd fmla="*/ 2 w 2" name="T1"/>
                  <a:gd fmla="*/ 0 w 2" name="T2"/>
                  <a:gd fmla="*/ 2 w 2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7" name="Freeform 1729"/>
              <p:cNvSpPr/>
              <p:nvPr/>
            </p:nvSpPr>
            <p:spPr bwMode="auto">
              <a:xfrm>
                <a:off x="609600" y="2946400"/>
                <a:ext cx="3175" cy="0"/>
              </a:xfrm>
              <a:custGeom>
                <a:gdLst>
                  <a:gd fmla="*/ 2 w 2" name="T0"/>
                  <a:gd fmla="*/ 2 w 2" name="T1"/>
                  <a:gd fmla="*/ 0 w 2" name="T2"/>
                  <a:gd fmla="*/ 2 w 2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8" name="Freeform 1880"/>
              <p:cNvSpPr/>
              <p:nvPr/>
            </p:nvSpPr>
            <p:spPr bwMode="auto">
              <a:xfrm>
                <a:off x="514350" y="2479675"/>
                <a:ext cx="12700" cy="28575"/>
              </a:xfrm>
              <a:custGeom>
                <a:gdLst>
                  <a:gd fmla="*/ 0 w 8" name="T0"/>
                  <a:gd fmla="*/ 0 h 18" name="T1"/>
                  <a:gd fmla="*/ 4 w 8" name="T2"/>
                  <a:gd fmla="*/ 18 h 18" name="T3"/>
                  <a:gd fmla="*/ 8 w 8" name="T4"/>
                  <a:gd fmla="*/ 0 h 18" name="T5"/>
                  <a:gd fmla="*/ 0 w 8" name="T6"/>
                  <a:gd fmla="*/ 0 h 18" name="T7"/>
                  <a:gd fmla="*/ 0 w 8" name="T8"/>
                  <a:gd fmla="*/ 0 h 1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8" w="8">
                    <a:moveTo>
                      <a:pt x="0" y="0"/>
                    </a:moveTo>
                    <a:lnTo>
                      <a:pt x="4" y="1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그룹 11"/>
            <p:cNvGrpSpPr/>
            <p:nvPr/>
          </p:nvGrpSpPr>
          <p:grpSpPr>
            <a:xfrm>
              <a:off x="4946650" y="1492250"/>
              <a:ext cx="3933825" cy="4689475"/>
              <a:chOff x="4946650" y="1492250"/>
              <a:chExt cx="3933825" cy="4689475"/>
            </a:xfrm>
            <a:grpFill/>
          </p:grpSpPr>
          <p:sp>
            <p:nvSpPr>
              <p:cNvPr id="9" name="Freeform 1452"/>
              <p:cNvSpPr/>
              <p:nvPr/>
            </p:nvSpPr>
            <p:spPr bwMode="auto">
              <a:xfrm>
                <a:off x="6048375" y="2581275"/>
                <a:ext cx="3175" cy="9525"/>
              </a:xfrm>
              <a:custGeom>
                <a:gdLst>
                  <a:gd fmla="*/ 0 w 2" name="T0"/>
                  <a:gd fmla="*/ 4 h 6" name="T1"/>
                  <a:gd fmla="*/ 0 w 2" name="T2"/>
                  <a:gd fmla="*/ 6 h 6" name="T3"/>
                  <a:gd fmla="*/ 2 w 2" name="T4"/>
                  <a:gd fmla="*/ 6 h 6" name="T5"/>
                  <a:gd fmla="*/ 2 w 2" name="T6"/>
                  <a:gd fmla="*/ 4 h 6" name="T7"/>
                  <a:gd fmla="*/ 2 w 2" name="T8"/>
                  <a:gd fmla="*/ 0 h 6" name="T9"/>
                  <a:gd fmla="*/ 0 w 2" name="T10"/>
                  <a:gd fmla="*/ 0 h 6" name="T11"/>
                  <a:gd fmla="*/ 0 w 2" name="T12"/>
                  <a:gd fmla="*/ 4 h 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" w="2">
                    <a:moveTo>
                      <a:pt x="0" y="4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Freeform 1453"/>
              <p:cNvSpPr/>
              <p:nvPr/>
            </p:nvSpPr>
            <p:spPr bwMode="auto">
              <a:xfrm>
                <a:off x="6019800" y="2593975"/>
                <a:ext cx="12700" cy="15875"/>
              </a:xfrm>
              <a:custGeom>
                <a:gdLst>
                  <a:gd fmla="*/ 0 w 8" name="T0"/>
                  <a:gd fmla="*/ 0 h 10" name="T1"/>
                  <a:gd fmla="*/ 0 w 8" name="T2"/>
                  <a:gd fmla="*/ 4 h 10" name="T3"/>
                  <a:gd fmla="*/ 0 w 8" name="T4"/>
                  <a:gd fmla="*/ 10 h 10" name="T5"/>
                  <a:gd fmla="*/ 8 w 8" name="T6"/>
                  <a:gd fmla="*/ 8 h 10" name="T7"/>
                  <a:gd fmla="*/ 8 w 8" name="T8"/>
                  <a:gd fmla="*/ 6 h 10" name="T9"/>
                  <a:gd fmla="*/ 8 w 8" name="T10"/>
                  <a:gd fmla="*/ 4 h 10" name="T11"/>
                  <a:gd fmla="*/ 2 w 8" name="T12"/>
                  <a:gd fmla="*/ 0 h 10" name="T13"/>
                  <a:gd fmla="*/ 0 w 8" name="T14"/>
                  <a:gd fmla="*/ 0 h 1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0" w="8">
                    <a:moveTo>
                      <a:pt x="0" y="0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Freeform 1454"/>
              <p:cNvSpPr/>
              <p:nvPr/>
            </p:nvSpPr>
            <p:spPr bwMode="auto">
              <a:xfrm>
                <a:off x="6045200" y="2651125"/>
                <a:ext cx="12700" cy="9525"/>
              </a:xfrm>
              <a:custGeom>
                <a:gdLst>
                  <a:gd fmla="*/ 8 w 8" name="T0"/>
                  <a:gd fmla="*/ 6 h 6" name="T1"/>
                  <a:gd fmla="*/ 4 w 8" name="T2"/>
                  <a:gd fmla="*/ 4 h 6" name="T3"/>
                  <a:gd fmla="*/ 2 w 8" name="T4"/>
                  <a:gd fmla="*/ 0 h 6" name="T5"/>
                  <a:gd fmla="*/ 0 w 8" name="T6"/>
                  <a:gd fmla="*/ 0 h 6" name="T7"/>
                  <a:gd fmla="*/ 2 w 8" name="T8"/>
                  <a:gd fmla="*/ 4 h 6" name="T9"/>
                  <a:gd fmla="*/ 8 w 8" name="T10"/>
                  <a:gd fmla="*/ 6 h 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" w="8">
                    <a:moveTo>
                      <a:pt x="8" y="6"/>
                    </a:moveTo>
                    <a:lnTo>
                      <a:pt x="4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1455"/>
              <p:cNvSpPr/>
              <p:nvPr/>
            </p:nvSpPr>
            <p:spPr bwMode="auto">
              <a:xfrm>
                <a:off x="5353050" y="2746375"/>
                <a:ext cx="34925" cy="22225"/>
              </a:xfrm>
              <a:custGeom>
                <a:gdLst>
                  <a:gd fmla="*/ 18 w 22" name="T0"/>
                  <a:gd fmla="*/ 0 h 14" name="T1"/>
                  <a:gd fmla="*/ 12 w 22" name="T2"/>
                  <a:gd fmla="*/ 0 h 14" name="T3"/>
                  <a:gd fmla="*/ 8 w 22" name="T4"/>
                  <a:gd fmla="*/ 2 h 14" name="T5"/>
                  <a:gd fmla="*/ 2 w 22" name="T6"/>
                  <a:gd fmla="*/ 8 h 14" name="T7"/>
                  <a:gd fmla="*/ 0 w 22" name="T8"/>
                  <a:gd fmla="*/ 12 h 14" name="T9"/>
                  <a:gd fmla="*/ 0 w 22" name="T10"/>
                  <a:gd fmla="*/ 14 h 14" name="T11"/>
                  <a:gd fmla="*/ 2 w 22" name="T12"/>
                  <a:gd fmla="*/ 14 h 14" name="T13"/>
                  <a:gd fmla="*/ 4 w 22" name="T14"/>
                  <a:gd fmla="*/ 10 h 14" name="T15"/>
                  <a:gd fmla="*/ 18 w 22" name="T16"/>
                  <a:gd fmla="*/ 8 h 14" name="T17"/>
                  <a:gd fmla="*/ 22 w 22" name="T18"/>
                  <a:gd fmla="*/ 4 h 14" name="T19"/>
                  <a:gd fmla="*/ 22 w 22" name="T20"/>
                  <a:gd fmla="*/ 2 h 14" name="T21"/>
                  <a:gd fmla="*/ 20 w 22" name="T22"/>
                  <a:gd fmla="*/ 2 h 14" name="T23"/>
                  <a:gd fmla="*/ 18 w 22" name="T24"/>
                  <a:gd fmla="*/ 0 h 1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4" w="22">
                    <a:moveTo>
                      <a:pt x="18" y="0"/>
                    </a:moveTo>
                    <a:lnTo>
                      <a:pt x="12" y="0"/>
                    </a:lnTo>
                    <a:lnTo>
                      <a:pt x="8" y="2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18" y="8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1456"/>
              <p:cNvSpPr/>
              <p:nvPr/>
            </p:nvSpPr>
            <p:spPr bwMode="auto">
              <a:xfrm>
                <a:off x="5299075" y="2533650"/>
                <a:ext cx="41275" cy="19050"/>
              </a:xfrm>
              <a:custGeom>
                <a:gdLst>
                  <a:gd fmla="*/ 10 w 26" name="T0"/>
                  <a:gd fmla="*/ 6 h 12" name="T1"/>
                  <a:gd fmla="*/ 8 w 26" name="T2"/>
                  <a:gd fmla="*/ 6 h 12" name="T3"/>
                  <a:gd fmla="*/ 6 w 26" name="T4"/>
                  <a:gd fmla="*/ 2 h 12" name="T5"/>
                  <a:gd fmla="*/ 2 w 26" name="T6"/>
                  <a:gd fmla="*/ 6 h 12" name="T7"/>
                  <a:gd fmla="*/ 0 w 26" name="T8"/>
                  <a:gd fmla="*/ 8 h 12" name="T9"/>
                  <a:gd fmla="*/ 8 w 26" name="T10"/>
                  <a:gd fmla="*/ 10 h 12" name="T11"/>
                  <a:gd fmla="*/ 14 w 26" name="T12"/>
                  <a:gd fmla="*/ 12 h 12" name="T13"/>
                  <a:gd fmla="*/ 20 w 26" name="T14"/>
                  <a:gd fmla="*/ 12 h 12" name="T15"/>
                  <a:gd fmla="*/ 26 w 26" name="T16"/>
                  <a:gd fmla="*/ 8 h 12" name="T17"/>
                  <a:gd fmla="*/ 26 w 26" name="T18"/>
                  <a:gd fmla="*/ 6 h 12" name="T19"/>
                  <a:gd fmla="*/ 26 w 26" name="T20"/>
                  <a:gd fmla="*/ 2 h 12" name="T21"/>
                  <a:gd fmla="*/ 16 w 26" name="T22"/>
                  <a:gd fmla="*/ 0 h 12" name="T23"/>
                  <a:gd fmla="*/ 10 w 26" name="T24"/>
                  <a:gd fmla="*/ 6 h 12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2" w="26">
                    <a:moveTo>
                      <a:pt x="10" y="6"/>
                    </a:moveTo>
                    <a:lnTo>
                      <a:pt x="8" y="6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8" y="10"/>
                    </a:lnTo>
                    <a:lnTo>
                      <a:pt x="14" y="12"/>
                    </a:lnTo>
                    <a:lnTo>
                      <a:pt x="20" y="12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2"/>
                    </a:lnTo>
                    <a:lnTo>
                      <a:pt x="16" y="0"/>
                    </a:lnTo>
                    <a:lnTo>
                      <a:pt x="10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1457"/>
              <p:cNvSpPr/>
              <p:nvPr/>
            </p:nvSpPr>
            <p:spPr bwMode="auto">
              <a:xfrm>
                <a:off x="5407025" y="2746375"/>
                <a:ext cx="6350" cy="6350"/>
              </a:xfrm>
              <a:custGeom>
                <a:gdLst>
                  <a:gd fmla="*/ 2 w 4" name="T0"/>
                  <a:gd fmla="*/ 4 h 4" name="T1"/>
                  <a:gd fmla="*/ 4 w 4" name="T2"/>
                  <a:gd fmla="*/ 2 h 4" name="T3"/>
                  <a:gd fmla="*/ 4 w 4" name="T4"/>
                  <a:gd fmla="*/ 0 h 4" name="T5"/>
                  <a:gd fmla="*/ 0 w 4" name="T6"/>
                  <a:gd fmla="*/ 2 h 4" name="T7"/>
                  <a:gd fmla="*/ 2 w 4" name="T8"/>
                  <a:gd fmla="*/ 4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4">
                    <a:moveTo>
                      <a:pt x="2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1458"/>
              <p:cNvSpPr/>
              <p:nvPr/>
            </p:nvSpPr>
            <p:spPr bwMode="auto">
              <a:xfrm>
                <a:off x="5264150" y="2797175"/>
                <a:ext cx="19050" cy="25400"/>
              </a:xfrm>
              <a:custGeom>
                <a:gdLst>
                  <a:gd fmla="*/ 8 w 12" name="T0"/>
                  <a:gd fmla="*/ 4 h 16" name="T1"/>
                  <a:gd fmla="*/ 2 w 12" name="T2"/>
                  <a:gd fmla="*/ 12 h 16" name="T3"/>
                  <a:gd fmla="*/ 0 w 12" name="T4"/>
                  <a:gd fmla="*/ 16 h 16" name="T5"/>
                  <a:gd fmla="*/ 4 w 12" name="T6"/>
                  <a:gd fmla="*/ 14 h 16" name="T7"/>
                  <a:gd fmla="*/ 4 w 12" name="T8"/>
                  <a:gd fmla="*/ 8 h 16" name="T9"/>
                  <a:gd fmla="*/ 10 w 12" name="T10"/>
                  <a:gd fmla="*/ 6 h 16" name="T11"/>
                  <a:gd fmla="*/ 12 w 12" name="T12"/>
                  <a:gd fmla="*/ 4 h 16" name="T13"/>
                  <a:gd fmla="*/ 10 w 12" name="T14"/>
                  <a:gd fmla="*/ 0 h 16" name="T15"/>
                  <a:gd fmla="*/ 8 w 12" name="T16"/>
                  <a:gd fmla="*/ 4 h 1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6" w="12">
                    <a:moveTo>
                      <a:pt x="8" y="4"/>
                    </a:moveTo>
                    <a:lnTo>
                      <a:pt x="2" y="12"/>
                    </a:lnTo>
                    <a:lnTo>
                      <a:pt x="0" y="16"/>
                    </a:lnTo>
                    <a:lnTo>
                      <a:pt x="4" y="14"/>
                    </a:lnTo>
                    <a:lnTo>
                      <a:pt x="4" y="8"/>
                    </a:lnTo>
                    <a:lnTo>
                      <a:pt x="10" y="6"/>
                    </a:lnTo>
                    <a:lnTo>
                      <a:pt x="12" y="4"/>
                    </a:lnTo>
                    <a:lnTo>
                      <a:pt x="10" y="0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1459"/>
              <p:cNvSpPr/>
              <p:nvPr/>
            </p:nvSpPr>
            <p:spPr bwMode="auto">
              <a:xfrm>
                <a:off x="5286375" y="2790825"/>
                <a:ext cx="28575" cy="25400"/>
              </a:xfrm>
              <a:custGeom>
                <a:gdLst>
                  <a:gd fmla="*/ 10 w 18" name="T0"/>
                  <a:gd fmla="*/ 0 h 16" name="T1"/>
                  <a:gd fmla="*/ 10 w 18" name="T2"/>
                  <a:gd fmla="*/ 4 h 16" name="T3"/>
                  <a:gd fmla="*/ 0 w 18" name="T4"/>
                  <a:gd fmla="*/ 12 h 16" name="T5"/>
                  <a:gd fmla="*/ 0 w 18" name="T6"/>
                  <a:gd fmla="*/ 16 h 16" name="T7"/>
                  <a:gd fmla="*/ 8 w 18" name="T8"/>
                  <a:gd fmla="*/ 12 h 16" name="T9"/>
                  <a:gd fmla="*/ 16 w 18" name="T10"/>
                  <a:gd fmla="*/ 8 h 16" name="T11"/>
                  <a:gd fmla="*/ 18 w 18" name="T12"/>
                  <a:gd fmla="*/ 4 h 16" name="T13"/>
                  <a:gd fmla="*/ 18 w 18" name="T14"/>
                  <a:gd fmla="*/ 2 h 16" name="T15"/>
                  <a:gd fmla="*/ 16 w 18" name="T16"/>
                  <a:gd fmla="*/ 0 h 16" name="T17"/>
                  <a:gd fmla="*/ 10 w 18" name="T18"/>
                  <a:gd fmla="*/ 0 h 1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6" w="18">
                    <a:moveTo>
                      <a:pt x="10" y="0"/>
                    </a:moveTo>
                    <a:lnTo>
                      <a:pt x="10" y="4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8" y="12"/>
                    </a:lnTo>
                    <a:lnTo>
                      <a:pt x="16" y="8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1460"/>
              <p:cNvSpPr/>
              <p:nvPr/>
            </p:nvSpPr>
            <p:spPr bwMode="auto">
              <a:xfrm>
                <a:off x="4946650" y="2844800"/>
                <a:ext cx="6350" cy="9525"/>
              </a:xfrm>
              <a:custGeom>
                <a:gdLst>
                  <a:gd fmla="*/ 0 w 4" name="T0"/>
                  <a:gd fmla="*/ 2 h 6" name="T1"/>
                  <a:gd fmla="*/ 0 w 4" name="T2"/>
                  <a:gd fmla="*/ 4 h 6" name="T3"/>
                  <a:gd fmla="*/ 4 w 4" name="T4"/>
                  <a:gd fmla="*/ 6 h 6" name="T5"/>
                  <a:gd fmla="*/ 4 w 4" name="T6"/>
                  <a:gd fmla="*/ 2 h 6" name="T7"/>
                  <a:gd fmla="*/ 4 w 4" name="T8"/>
                  <a:gd fmla="*/ 0 h 6" name="T9"/>
                  <a:gd fmla="*/ 2 w 4" name="T10"/>
                  <a:gd fmla="*/ 0 h 6" name="T11"/>
                  <a:gd fmla="*/ 0 w 4" name="T12"/>
                  <a:gd fmla="*/ 2 h 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" w="4">
                    <a:moveTo>
                      <a:pt x="0" y="2"/>
                    </a:moveTo>
                    <a:lnTo>
                      <a:pt x="0" y="4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1461"/>
              <p:cNvSpPr/>
              <p:nvPr/>
            </p:nvSpPr>
            <p:spPr bwMode="auto">
              <a:xfrm>
                <a:off x="5197475" y="2393950"/>
                <a:ext cx="66675" cy="41275"/>
              </a:xfrm>
              <a:custGeom>
                <a:gdLst>
                  <a:gd fmla="*/ 36 w 42" name="T0"/>
                  <a:gd fmla="*/ 14 h 26" name="T1"/>
                  <a:gd fmla="*/ 32 w 42" name="T2"/>
                  <a:gd fmla="*/ 14 h 26" name="T3"/>
                  <a:gd fmla="*/ 28 w 42" name="T4"/>
                  <a:gd fmla="*/ 12 h 26" name="T5"/>
                  <a:gd fmla="*/ 26 w 42" name="T6"/>
                  <a:gd fmla="*/ 8 h 26" name="T7"/>
                  <a:gd fmla="*/ 24 w 42" name="T8"/>
                  <a:gd fmla="*/ 4 h 26" name="T9"/>
                  <a:gd fmla="*/ 18 w 42" name="T10"/>
                  <a:gd fmla="*/ 0 h 26" name="T11"/>
                  <a:gd fmla="*/ 18 w 42" name="T12"/>
                  <a:gd fmla="*/ 6 h 26" name="T13"/>
                  <a:gd fmla="*/ 2 w 42" name="T14"/>
                  <a:gd fmla="*/ 6 h 26" name="T15"/>
                  <a:gd fmla="*/ 0 w 42" name="T16"/>
                  <a:gd fmla="*/ 14 h 26" name="T17"/>
                  <a:gd fmla="*/ 18 w 42" name="T18"/>
                  <a:gd fmla="*/ 14 h 26" name="T19"/>
                  <a:gd fmla="*/ 26 w 42" name="T20"/>
                  <a:gd fmla="*/ 14 h 26" name="T21"/>
                  <a:gd fmla="*/ 34 w 42" name="T22"/>
                  <a:gd fmla="*/ 18 h 26" name="T23"/>
                  <a:gd fmla="*/ 36 w 42" name="T24"/>
                  <a:gd fmla="*/ 26 h 26" name="T25"/>
                  <a:gd fmla="*/ 42 w 42" name="T26"/>
                  <a:gd fmla="*/ 14 h 26" name="T27"/>
                  <a:gd fmla="*/ 36 w 42" name="T28"/>
                  <a:gd fmla="*/ 14 h 26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26" w="42">
                    <a:moveTo>
                      <a:pt x="36" y="14"/>
                    </a:moveTo>
                    <a:lnTo>
                      <a:pt x="32" y="14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4" y="4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2" y="6"/>
                    </a:lnTo>
                    <a:lnTo>
                      <a:pt x="0" y="14"/>
                    </a:lnTo>
                    <a:lnTo>
                      <a:pt x="18" y="14"/>
                    </a:lnTo>
                    <a:lnTo>
                      <a:pt x="26" y="14"/>
                    </a:lnTo>
                    <a:lnTo>
                      <a:pt x="34" y="18"/>
                    </a:lnTo>
                    <a:lnTo>
                      <a:pt x="36" y="26"/>
                    </a:lnTo>
                    <a:lnTo>
                      <a:pt x="42" y="14"/>
                    </a:lnTo>
                    <a:lnTo>
                      <a:pt x="36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462"/>
              <p:cNvSpPr/>
              <p:nvPr/>
            </p:nvSpPr>
            <p:spPr bwMode="auto">
              <a:xfrm>
                <a:off x="4991100" y="2844800"/>
                <a:ext cx="6350" cy="9525"/>
              </a:xfrm>
              <a:custGeom>
                <a:gdLst>
                  <a:gd fmla="*/ 0 w 4" name="T0"/>
                  <a:gd fmla="*/ 2 h 6" name="T1"/>
                  <a:gd fmla="*/ 2 w 4" name="T2"/>
                  <a:gd fmla="*/ 4 h 6" name="T3"/>
                  <a:gd fmla="*/ 4 w 4" name="T4"/>
                  <a:gd fmla="*/ 6 h 6" name="T5"/>
                  <a:gd fmla="*/ 4 w 4" name="T6"/>
                  <a:gd fmla="*/ 2 h 6" name="T7"/>
                  <a:gd fmla="*/ 4 w 4" name="T8"/>
                  <a:gd fmla="*/ 0 h 6" name="T9"/>
                  <a:gd fmla="*/ 2 w 4" name="T10"/>
                  <a:gd fmla="*/ 0 h 6" name="T11"/>
                  <a:gd fmla="*/ 0 w 4" name="T12"/>
                  <a:gd fmla="*/ 2 h 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" w="4">
                    <a:moveTo>
                      <a:pt x="0" y="2"/>
                    </a:moveTo>
                    <a:lnTo>
                      <a:pt x="2" y="4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1463"/>
              <p:cNvSpPr/>
              <p:nvPr/>
            </p:nvSpPr>
            <p:spPr bwMode="auto">
              <a:xfrm>
                <a:off x="5451475" y="2730500"/>
                <a:ext cx="3175" cy="6350"/>
              </a:xfrm>
              <a:custGeom>
                <a:gdLst>
                  <a:gd fmla="*/ 2 w 2" name="T0"/>
                  <a:gd fmla="*/ 4 h 4" name="T1"/>
                  <a:gd fmla="*/ 2 w 2" name="T2"/>
                  <a:gd fmla="*/ 2 h 4" name="T3"/>
                  <a:gd fmla="*/ 0 w 2" name="T4"/>
                  <a:gd fmla="*/ 0 h 4" name="T5"/>
                  <a:gd fmla="*/ 2 w 2" name="T6"/>
                  <a:gd fmla="*/ 4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2">
                    <a:moveTo>
                      <a:pt x="2" y="4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1464"/>
              <p:cNvSpPr/>
              <p:nvPr/>
            </p:nvSpPr>
            <p:spPr bwMode="auto">
              <a:xfrm>
                <a:off x="5051425" y="2851150"/>
                <a:ext cx="9525" cy="9525"/>
              </a:xfrm>
              <a:custGeom>
                <a:gdLst>
                  <a:gd fmla="*/ 6 w 6" name="T0"/>
                  <a:gd fmla="*/ 6 h 6" name="T1"/>
                  <a:gd fmla="*/ 6 w 6" name="T2"/>
                  <a:gd fmla="*/ 2 h 6" name="T3"/>
                  <a:gd fmla="*/ 6 w 6" name="T4"/>
                  <a:gd fmla="*/ 0 h 6" name="T5"/>
                  <a:gd fmla="*/ 0 w 6" name="T6"/>
                  <a:gd fmla="*/ 0 h 6" name="T7"/>
                  <a:gd fmla="*/ 6 w 6" name="T8"/>
                  <a:gd fmla="*/ 6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6">
                    <a:moveTo>
                      <a:pt x="6" y="6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1465"/>
              <p:cNvSpPr/>
              <p:nvPr/>
            </p:nvSpPr>
            <p:spPr bwMode="auto">
              <a:xfrm>
                <a:off x="4978400" y="2860675"/>
                <a:ext cx="6350" cy="12700"/>
              </a:xfrm>
              <a:custGeom>
                <a:gdLst>
                  <a:gd fmla="*/ 4 w 4" name="T0"/>
                  <a:gd fmla="*/ 8 h 8" name="T1"/>
                  <a:gd fmla="*/ 4 w 4" name="T2"/>
                  <a:gd fmla="*/ 4 h 8" name="T3"/>
                  <a:gd fmla="*/ 0 w 4" name="T4"/>
                  <a:gd fmla="*/ 0 h 8" name="T5"/>
                  <a:gd fmla="*/ 4 w 4" name="T6"/>
                  <a:gd fmla="*/ 8 h 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8" w="4">
                    <a:moveTo>
                      <a:pt x="4" y="8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1466"/>
              <p:cNvSpPr/>
              <p:nvPr/>
            </p:nvSpPr>
            <p:spPr bwMode="auto">
              <a:xfrm>
                <a:off x="5124450" y="2832100"/>
                <a:ext cx="12700" cy="15875"/>
              </a:xfrm>
              <a:custGeom>
                <a:gdLst>
                  <a:gd fmla="*/ 0 w 8" name="T0"/>
                  <a:gd fmla="*/ 8 h 10" name="T1"/>
                  <a:gd fmla="*/ 0 w 8" name="T2"/>
                  <a:gd fmla="*/ 10 h 10" name="T3"/>
                  <a:gd fmla="*/ 6 w 8" name="T4"/>
                  <a:gd fmla="*/ 10 h 10" name="T5"/>
                  <a:gd fmla="*/ 8 w 8" name="T6"/>
                  <a:gd fmla="*/ 4 h 10" name="T7"/>
                  <a:gd fmla="*/ 8 w 8" name="T8"/>
                  <a:gd fmla="*/ 2 h 10" name="T9"/>
                  <a:gd fmla="*/ 6 w 8" name="T10"/>
                  <a:gd fmla="*/ 0 h 10" name="T11"/>
                  <a:gd fmla="*/ 0 w 8" name="T12"/>
                  <a:gd fmla="*/ 8 h 1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" w="8">
                    <a:moveTo>
                      <a:pt x="0" y="8"/>
                    </a:moveTo>
                    <a:lnTo>
                      <a:pt x="0" y="10"/>
                    </a:lnTo>
                    <a:lnTo>
                      <a:pt x="6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1467"/>
              <p:cNvSpPr/>
              <p:nvPr/>
            </p:nvSpPr>
            <p:spPr bwMode="auto">
              <a:xfrm>
                <a:off x="5067300" y="2847975"/>
                <a:ext cx="9525" cy="12700"/>
              </a:xfrm>
              <a:custGeom>
                <a:gdLst>
                  <a:gd fmla="*/ 0 w 6" name="T0"/>
                  <a:gd fmla="*/ 2 h 8" name="T1"/>
                  <a:gd fmla="*/ 2 w 6" name="T2"/>
                  <a:gd fmla="*/ 4 h 8" name="T3"/>
                  <a:gd fmla="*/ 6 w 6" name="T4"/>
                  <a:gd fmla="*/ 8 h 8" name="T5"/>
                  <a:gd fmla="*/ 6 w 6" name="T6"/>
                  <a:gd fmla="*/ 2 h 8" name="T7"/>
                  <a:gd fmla="*/ 6 w 6" name="T8"/>
                  <a:gd fmla="*/ 0 h 8" name="T9"/>
                  <a:gd fmla="*/ 2 w 6" name="T10"/>
                  <a:gd fmla="*/ 0 h 8" name="T11"/>
                  <a:gd fmla="*/ 0 w 6" name="T12"/>
                  <a:gd fmla="*/ 2 h 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" w="6">
                    <a:moveTo>
                      <a:pt x="0" y="2"/>
                    </a:moveTo>
                    <a:lnTo>
                      <a:pt x="2" y="4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1468"/>
              <p:cNvSpPr/>
              <p:nvPr/>
            </p:nvSpPr>
            <p:spPr bwMode="auto">
              <a:xfrm>
                <a:off x="5080000" y="2847975"/>
                <a:ext cx="9525" cy="12700"/>
              </a:xfrm>
              <a:custGeom>
                <a:gdLst>
                  <a:gd fmla="*/ 0 w 6" name="T0"/>
                  <a:gd fmla="*/ 4 h 8" name="T1"/>
                  <a:gd fmla="*/ 0 w 6" name="T2"/>
                  <a:gd fmla="*/ 8 h 8" name="T3"/>
                  <a:gd fmla="*/ 2 w 6" name="T4"/>
                  <a:gd fmla="*/ 8 h 8" name="T5"/>
                  <a:gd fmla="*/ 6 w 6" name="T6"/>
                  <a:gd fmla="*/ 2 h 8" name="T7"/>
                  <a:gd fmla="*/ 6 w 6" name="T8"/>
                  <a:gd fmla="*/ 0 h 8" name="T9"/>
                  <a:gd fmla="*/ 2 w 6" name="T10"/>
                  <a:gd fmla="*/ 0 h 8" name="T11"/>
                  <a:gd fmla="*/ 0 w 6" name="T12"/>
                  <a:gd fmla="*/ 4 h 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" w="6">
                    <a:moveTo>
                      <a:pt x="0" y="4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1469"/>
              <p:cNvSpPr/>
              <p:nvPr/>
            </p:nvSpPr>
            <p:spPr bwMode="auto">
              <a:xfrm>
                <a:off x="6064250" y="2628900"/>
                <a:ext cx="22225" cy="38100"/>
              </a:xfrm>
              <a:custGeom>
                <a:gdLst>
                  <a:gd fmla="*/ 0 w 14" name="T0"/>
                  <a:gd fmla="*/ 0 h 24" name="T1"/>
                  <a:gd fmla="*/ 6 w 14" name="T2"/>
                  <a:gd fmla="*/ 24 h 24" name="T3"/>
                  <a:gd fmla="*/ 10 w 14" name="T4"/>
                  <a:gd fmla="*/ 24 h 24" name="T5"/>
                  <a:gd fmla="*/ 14 w 14" name="T6"/>
                  <a:gd fmla="*/ 22 h 24" name="T7"/>
                  <a:gd fmla="*/ 14 w 14" name="T8"/>
                  <a:gd fmla="*/ 18 h 24" name="T9"/>
                  <a:gd fmla="*/ 14 w 14" name="T10"/>
                  <a:gd fmla="*/ 10 h 24" name="T11"/>
                  <a:gd fmla="*/ 8 w 14" name="T12"/>
                  <a:gd fmla="*/ 2 h 24" name="T13"/>
                  <a:gd fmla="*/ 0 w 14" name="T14"/>
                  <a:gd fmla="*/ 0 h 2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4" w="14">
                    <a:moveTo>
                      <a:pt x="0" y="0"/>
                    </a:moveTo>
                    <a:lnTo>
                      <a:pt x="6" y="24"/>
                    </a:lnTo>
                    <a:lnTo>
                      <a:pt x="10" y="24"/>
                    </a:lnTo>
                    <a:lnTo>
                      <a:pt x="14" y="22"/>
                    </a:lnTo>
                    <a:lnTo>
                      <a:pt x="14" y="18"/>
                    </a:lnTo>
                    <a:lnTo>
                      <a:pt x="14" y="10"/>
                    </a:lnTo>
                    <a:lnTo>
                      <a:pt x="8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1470"/>
              <p:cNvSpPr/>
              <p:nvPr/>
            </p:nvSpPr>
            <p:spPr bwMode="auto">
              <a:xfrm>
                <a:off x="5461000" y="2740025"/>
                <a:ext cx="9525" cy="9525"/>
              </a:xfrm>
              <a:custGeom>
                <a:gdLst>
                  <a:gd fmla="*/ 0 w 6" name="T0"/>
                  <a:gd fmla="*/ 4 h 6" name="T1"/>
                  <a:gd fmla="*/ 6 w 6" name="T2"/>
                  <a:gd fmla="*/ 6 h 6" name="T3"/>
                  <a:gd fmla="*/ 6 w 6" name="T4"/>
                  <a:gd fmla="*/ 0 h 6" name="T5"/>
                  <a:gd fmla="*/ 4 w 6" name="T6"/>
                  <a:gd fmla="*/ 0 h 6" name="T7"/>
                  <a:gd fmla="*/ 0 w 6" name="T8"/>
                  <a:gd fmla="*/ 4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6">
                    <a:moveTo>
                      <a:pt x="0" y="4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1471"/>
              <p:cNvSpPr/>
              <p:nvPr/>
            </p:nvSpPr>
            <p:spPr bwMode="auto">
              <a:xfrm>
                <a:off x="5759450" y="2536825"/>
                <a:ext cx="9525" cy="15875"/>
              </a:xfrm>
              <a:custGeom>
                <a:gdLst>
                  <a:gd fmla="*/ 0 w 6" name="T0"/>
                  <a:gd fmla="*/ 10 h 10" name="T1"/>
                  <a:gd fmla="*/ 2 w 6" name="T2"/>
                  <a:gd fmla="*/ 10 h 10" name="T3"/>
                  <a:gd fmla="*/ 6 w 6" name="T4"/>
                  <a:gd fmla="*/ 8 h 10" name="T5"/>
                  <a:gd fmla="*/ 6 w 6" name="T6"/>
                  <a:gd fmla="*/ 4 h 10" name="T7"/>
                  <a:gd fmla="*/ 6 w 6" name="T8"/>
                  <a:gd fmla="*/ 0 h 10" name="T9"/>
                  <a:gd fmla="*/ 2 w 6" name="T10"/>
                  <a:gd fmla="*/ 0 h 10" name="T11"/>
                  <a:gd fmla="*/ 0 w 6" name="T12"/>
                  <a:gd fmla="*/ 10 h 1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" w="6">
                    <a:moveTo>
                      <a:pt x="0" y="10"/>
                    </a:moveTo>
                    <a:lnTo>
                      <a:pt x="2" y="10"/>
                    </a:lnTo>
                    <a:lnTo>
                      <a:pt x="6" y="8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1472"/>
              <p:cNvSpPr>
                <a:spLocks noEditPoints="1"/>
              </p:cNvSpPr>
              <p:nvPr/>
            </p:nvSpPr>
            <p:spPr bwMode="auto">
              <a:xfrm>
                <a:off x="5292725" y="2089150"/>
                <a:ext cx="901700" cy="673100"/>
              </a:xfrm>
              <a:custGeom>
                <a:gdLst>
                  <a:gd fmla="*/ 556 w 568" name="T0"/>
                  <a:gd fmla="*/ 380 h 424" name="T1"/>
                  <a:gd fmla="*/ 522 w 568" name="T2"/>
                  <a:gd fmla="*/ 342 h 424" name="T3"/>
                  <a:gd fmla="*/ 478 w 568" name="T4"/>
                  <a:gd fmla="*/ 296 h 424" name="T5"/>
                  <a:gd fmla="*/ 456 w 568" name="T6"/>
                  <a:gd fmla="*/ 304 h 424" name="T7"/>
                  <a:gd fmla="*/ 420 w 568" name="T8"/>
                  <a:gd fmla="*/ 288 h 424" name="T9"/>
                  <a:gd fmla="*/ 386 w 568" name="T10"/>
                  <a:gd fmla="*/ 272 h 424" name="T11"/>
                  <a:gd fmla="*/ 318 w 568" name="T12"/>
                  <a:gd fmla="*/ 26 h 424" name="T13"/>
                  <a:gd fmla="*/ 254 w 568" name="T14"/>
                  <a:gd fmla="*/ 20 h 424" name="T15"/>
                  <a:gd fmla="*/ 186 w 568" name="T16"/>
                  <a:gd fmla="*/ 6 h 424" name="T17"/>
                  <a:gd fmla="*/ 136 w 568" name="T18"/>
                  <a:gd fmla="*/ 14 h 424" name="T19"/>
                  <a:gd fmla="*/ 110 w 568" name="T20"/>
                  <a:gd fmla="*/ 20 h 424" name="T21"/>
                  <a:gd fmla="*/ 68 w 568" name="T22"/>
                  <a:gd fmla="*/ 64 h 424" name="T23"/>
                  <a:gd fmla="*/ 22 w 568" name="T24"/>
                  <a:gd fmla="*/ 82 h 424" name="T25"/>
                  <a:gd fmla="*/ 58 w 568" name="T26"/>
                  <a:gd fmla="*/ 110 h 424" name="T27"/>
                  <a:gd fmla="*/ 86 w 568" name="T28"/>
                  <a:gd fmla="*/ 118 h 424" name="T29"/>
                  <a:gd fmla="*/ 86 w 568" name="T30"/>
                  <a:gd fmla="*/ 134 h 424" name="T31"/>
                  <a:gd fmla="*/ 56 w 568" name="T32"/>
                  <a:gd fmla="*/ 136 h 424" name="T33"/>
                  <a:gd fmla="*/ 4 w 568" name="T34"/>
                  <a:gd fmla="*/ 144 h 424" name="T35"/>
                  <a:gd fmla="*/ 20 w 568" name="T36"/>
                  <a:gd fmla="*/ 174 h 424" name="T37"/>
                  <a:gd fmla="*/ 102 w 568" name="T38"/>
                  <a:gd fmla="*/ 174 h 424" name="T39"/>
                  <a:gd fmla="*/ 64 w 568" name="T40"/>
                  <a:gd fmla="*/ 216 h 424" name="T41"/>
                  <a:gd fmla="*/ 42 w 568" name="T42"/>
                  <a:gd fmla="*/ 232 h 424" name="T43"/>
                  <a:gd fmla="*/ 58 w 568" name="T44"/>
                  <a:gd fmla="*/ 262 h 424" name="T45"/>
                  <a:gd fmla="*/ 48 w 568" name="T46"/>
                  <a:gd fmla="*/ 278 h 424" name="T47"/>
                  <a:gd fmla="*/ 78 w 568" name="T48"/>
                  <a:gd fmla="*/ 288 h 424" name="T49"/>
                  <a:gd fmla="*/ 96 w 568" name="T50"/>
                  <a:gd fmla="*/ 314 h 424" name="T51"/>
                  <a:gd fmla="*/ 120 w 568" name="T52"/>
                  <a:gd fmla="*/ 310 h 424" name="T53"/>
                  <a:gd fmla="*/ 156 w 568" name="T54"/>
                  <a:gd fmla="*/ 326 h 424" name="T55"/>
                  <a:gd fmla="*/ 102 w 568" name="T56"/>
                  <a:gd fmla="*/ 388 h 424" name="T57"/>
                  <a:gd fmla="*/ 66 w 568" name="T58"/>
                  <a:gd fmla="*/ 408 h 424" name="T59"/>
                  <a:gd fmla="*/ 100 w 568" name="T60"/>
                  <a:gd fmla="*/ 398 h 424" name="T61"/>
                  <a:gd fmla="*/ 130 w 568" name="T62"/>
                  <a:gd fmla="*/ 386 h 424" name="T63"/>
                  <a:gd fmla="*/ 160 w 568" name="T64"/>
                  <a:gd fmla="*/ 350 h 424" name="T65"/>
                  <a:gd fmla="*/ 204 w 568" name="T66"/>
                  <a:gd fmla="*/ 316 h 424" name="T67"/>
                  <a:gd fmla="*/ 210 w 568" name="T68"/>
                  <a:gd fmla="*/ 280 h 424" name="T69"/>
                  <a:gd fmla="*/ 242 w 568" name="T70"/>
                  <a:gd fmla="*/ 252 h 424" name="T71"/>
                  <a:gd fmla="*/ 260 w 568" name="T72"/>
                  <a:gd fmla="*/ 260 h 424" name="T73"/>
                  <a:gd fmla="*/ 238 w 568" name="T74"/>
                  <a:gd fmla="*/ 300 h 424" name="T75"/>
                  <a:gd fmla="*/ 264 w 568" name="T76"/>
                  <a:gd fmla="*/ 288 h 424" name="T77"/>
                  <a:gd fmla="*/ 278 w 568" name="T78"/>
                  <a:gd fmla="*/ 272 h 424" name="T79"/>
                  <a:gd fmla="*/ 310 w 568" name="T80"/>
                  <a:gd fmla="*/ 268 h 424" name="T81"/>
                  <a:gd fmla="*/ 330 w 568" name="T82"/>
                  <a:gd fmla="*/ 286 h 424" name="T83"/>
                  <a:gd fmla="*/ 390 w 568" name="T84"/>
                  <a:gd fmla="*/ 296 h 424" name="T85"/>
                  <a:gd fmla="*/ 430 w 568" name="T86"/>
                  <a:gd fmla="*/ 308 h 424" name="T87"/>
                  <a:gd fmla="*/ 458 w 568" name="T88"/>
                  <a:gd fmla="*/ 340 h 424" name="T89"/>
                  <a:gd fmla="*/ 478 w 568" name="T90"/>
                  <a:gd fmla="*/ 372 h 424" name="T91"/>
                  <a:gd fmla="*/ 496 w 568" name="T92"/>
                  <a:gd fmla="*/ 386 h 424" name="T93"/>
                  <a:gd fmla="*/ 508 w 568" name="T94"/>
                  <a:gd fmla="*/ 370 h 424" name="T95"/>
                  <a:gd fmla="*/ 482 w 568" name="T96"/>
                  <a:gd fmla="*/ 362 h 424" name="T97"/>
                  <a:gd fmla="*/ 466 w 568" name="T98"/>
                  <a:gd fmla="*/ 340 h 424" name="T99"/>
                  <a:gd fmla="*/ 500 w 568" name="T100"/>
                  <a:gd fmla="*/ 342 h 424" name="T101"/>
                  <a:gd fmla="*/ 514 w 568" name="T102"/>
                  <a:gd fmla="*/ 364 h 424" name="T103"/>
                  <a:gd fmla="*/ 524 w 568" name="T104"/>
                  <a:gd fmla="*/ 382 h 424" name="T105"/>
                  <a:gd fmla="*/ 542 w 568" name="T106"/>
                  <a:gd fmla="*/ 406 h 424" name="T107"/>
                  <a:gd fmla="*/ 554 w 568" name="T108"/>
                  <a:gd fmla="*/ 418 h 424" name="T109"/>
                  <a:gd fmla="*/ 566 w 568" name="T110"/>
                  <a:gd fmla="*/ 396 h 424" name="T111"/>
                  <a:gd fmla="*/ 466 w 568" name="T112"/>
                  <a:gd fmla="*/ 326 h 424" name="T113"/>
                  <a:gd fmla="*/ 476 w 568" name="T114"/>
                  <a:gd fmla="*/ 316 h 424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422" w="568">
                    <a:moveTo>
                      <a:pt x="566" y="392"/>
                    </a:moveTo>
                    <a:lnTo>
                      <a:pt x="566" y="388"/>
                    </a:lnTo>
                    <a:lnTo>
                      <a:pt x="564" y="386"/>
                    </a:lnTo>
                    <a:lnTo>
                      <a:pt x="560" y="386"/>
                    </a:lnTo>
                    <a:lnTo>
                      <a:pt x="560" y="388"/>
                    </a:lnTo>
                    <a:lnTo>
                      <a:pt x="558" y="388"/>
                    </a:lnTo>
                    <a:lnTo>
                      <a:pt x="558" y="386"/>
                    </a:lnTo>
                    <a:lnTo>
                      <a:pt x="556" y="382"/>
                    </a:lnTo>
                    <a:lnTo>
                      <a:pt x="556" y="380"/>
                    </a:lnTo>
                    <a:lnTo>
                      <a:pt x="550" y="378"/>
                    </a:lnTo>
                    <a:lnTo>
                      <a:pt x="540" y="372"/>
                    </a:lnTo>
                    <a:lnTo>
                      <a:pt x="536" y="370"/>
                    </a:lnTo>
                    <a:lnTo>
                      <a:pt x="536" y="364"/>
                    </a:lnTo>
                    <a:lnTo>
                      <a:pt x="536" y="360"/>
                    </a:lnTo>
                    <a:lnTo>
                      <a:pt x="530" y="358"/>
                    </a:lnTo>
                    <a:lnTo>
                      <a:pt x="528" y="354"/>
                    </a:lnTo>
                    <a:lnTo>
                      <a:pt x="524" y="350"/>
                    </a:lnTo>
                    <a:lnTo>
                      <a:pt x="522" y="342"/>
                    </a:lnTo>
                    <a:lnTo>
                      <a:pt x="502" y="322"/>
                    </a:lnTo>
                    <a:lnTo>
                      <a:pt x="496" y="314"/>
                    </a:lnTo>
                    <a:lnTo>
                      <a:pt x="494" y="310"/>
                    </a:lnTo>
                    <a:lnTo>
                      <a:pt x="490" y="308"/>
                    </a:lnTo>
                    <a:lnTo>
                      <a:pt x="486" y="308"/>
                    </a:lnTo>
                    <a:lnTo>
                      <a:pt x="484" y="306"/>
                    </a:lnTo>
                    <a:lnTo>
                      <a:pt x="484" y="300"/>
                    </a:lnTo>
                    <a:lnTo>
                      <a:pt x="482" y="298"/>
                    </a:lnTo>
                    <a:lnTo>
                      <a:pt x="478" y="296"/>
                    </a:lnTo>
                    <a:lnTo>
                      <a:pt x="476" y="296"/>
                    </a:lnTo>
                    <a:lnTo>
                      <a:pt x="472" y="292"/>
                    </a:lnTo>
                    <a:lnTo>
                      <a:pt x="468" y="290"/>
                    </a:lnTo>
                    <a:lnTo>
                      <a:pt x="466" y="290"/>
                    </a:lnTo>
                    <a:lnTo>
                      <a:pt x="458" y="292"/>
                    </a:lnTo>
                    <a:lnTo>
                      <a:pt x="458" y="296"/>
                    </a:lnTo>
                    <a:lnTo>
                      <a:pt x="458" y="298"/>
                    </a:lnTo>
                    <a:lnTo>
                      <a:pt x="458" y="300"/>
                    </a:lnTo>
                    <a:lnTo>
                      <a:pt x="456" y="304"/>
                    </a:lnTo>
                    <a:lnTo>
                      <a:pt x="454" y="306"/>
                    </a:lnTo>
                    <a:lnTo>
                      <a:pt x="446" y="308"/>
                    </a:lnTo>
                    <a:lnTo>
                      <a:pt x="440" y="310"/>
                    </a:lnTo>
                    <a:lnTo>
                      <a:pt x="440" y="308"/>
                    </a:lnTo>
                    <a:lnTo>
                      <a:pt x="438" y="304"/>
                    </a:lnTo>
                    <a:lnTo>
                      <a:pt x="436" y="300"/>
                    </a:lnTo>
                    <a:lnTo>
                      <a:pt x="430" y="296"/>
                    </a:lnTo>
                    <a:lnTo>
                      <a:pt x="424" y="292"/>
                    </a:lnTo>
                    <a:lnTo>
                      <a:pt x="420" y="288"/>
                    </a:lnTo>
                    <a:lnTo>
                      <a:pt x="414" y="278"/>
                    </a:lnTo>
                    <a:lnTo>
                      <a:pt x="414" y="270"/>
                    </a:lnTo>
                    <a:lnTo>
                      <a:pt x="410" y="272"/>
                    </a:lnTo>
                    <a:lnTo>
                      <a:pt x="408" y="274"/>
                    </a:lnTo>
                    <a:lnTo>
                      <a:pt x="404" y="272"/>
                    </a:lnTo>
                    <a:lnTo>
                      <a:pt x="400" y="270"/>
                    </a:lnTo>
                    <a:lnTo>
                      <a:pt x="394" y="270"/>
                    </a:lnTo>
                    <a:lnTo>
                      <a:pt x="392" y="270"/>
                    </a:lnTo>
                    <a:lnTo>
                      <a:pt x="386" y="272"/>
                    </a:lnTo>
                    <a:lnTo>
                      <a:pt x="378" y="36"/>
                    </a:lnTo>
                    <a:lnTo>
                      <a:pt x="366" y="28"/>
                    </a:lnTo>
                    <a:lnTo>
                      <a:pt x="358" y="28"/>
                    </a:lnTo>
                    <a:lnTo>
                      <a:pt x="350" y="28"/>
                    </a:lnTo>
                    <a:lnTo>
                      <a:pt x="350" y="34"/>
                    </a:lnTo>
                    <a:lnTo>
                      <a:pt x="338" y="34"/>
                    </a:lnTo>
                    <a:lnTo>
                      <a:pt x="336" y="32"/>
                    </a:lnTo>
                    <a:lnTo>
                      <a:pt x="318" y="32"/>
                    </a:lnTo>
                    <a:lnTo>
                      <a:pt x="318" y="26"/>
                    </a:lnTo>
                    <a:lnTo>
                      <a:pt x="302" y="26"/>
                    </a:lnTo>
                    <a:lnTo>
                      <a:pt x="286" y="28"/>
                    </a:lnTo>
                    <a:lnTo>
                      <a:pt x="284" y="24"/>
                    </a:lnTo>
                    <a:lnTo>
                      <a:pt x="282" y="24"/>
                    </a:lnTo>
                    <a:lnTo>
                      <a:pt x="282" y="26"/>
                    </a:lnTo>
                    <a:lnTo>
                      <a:pt x="276" y="26"/>
                    </a:lnTo>
                    <a:lnTo>
                      <a:pt x="266" y="18"/>
                    </a:lnTo>
                    <a:lnTo>
                      <a:pt x="258" y="18"/>
                    </a:lnTo>
                    <a:lnTo>
                      <a:pt x="254" y="20"/>
                    </a:lnTo>
                    <a:lnTo>
                      <a:pt x="248" y="24"/>
                    </a:lnTo>
                    <a:lnTo>
                      <a:pt x="242" y="24"/>
                    </a:lnTo>
                    <a:lnTo>
                      <a:pt x="218" y="16"/>
                    </a:lnTo>
                    <a:lnTo>
                      <a:pt x="214" y="14"/>
                    </a:lnTo>
                    <a:lnTo>
                      <a:pt x="202" y="14"/>
                    </a:lnTo>
                    <a:lnTo>
                      <a:pt x="192" y="14"/>
                    </a:lnTo>
                    <a:lnTo>
                      <a:pt x="190" y="14"/>
                    </a:lnTo>
                    <a:lnTo>
                      <a:pt x="190" y="10"/>
                    </a:lnTo>
                    <a:lnTo>
                      <a:pt x="186" y="6"/>
                    </a:lnTo>
                    <a:lnTo>
                      <a:pt x="174" y="14"/>
                    </a:lnTo>
                    <a:lnTo>
                      <a:pt x="172" y="10"/>
                    </a:lnTo>
                    <a:lnTo>
                      <a:pt x="172" y="6"/>
                    </a:lnTo>
                    <a:lnTo>
                      <a:pt x="168" y="2"/>
                    </a:lnTo>
                    <a:lnTo>
                      <a:pt x="166" y="0"/>
                    </a:lnTo>
                    <a:lnTo>
                      <a:pt x="156" y="0"/>
                    </a:lnTo>
                    <a:lnTo>
                      <a:pt x="148" y="6"/>
                    </a:lnTo>
                    <a:lnTo>
                      <a:pt x="140" y="14"/>
                    </a:lnTo>
                    <a:lnTo>
                      <a:pt x="136" y="14"/>
                    </a:lnTo>
                    <a:lnTo>
                      <a:pt x="128" y="14"/>
                    </a:lnTo>
                    <a:lnTo>
                      <a:pt x="124" y="16"/>
                    </a:lnTo>
                    <a:lnTo>
                      <a:pt x="122" y="16"/>
                    </a:lnTo>
                    <a:lnTo>
                      <a:pt x="122" y="14"/>
                    </a:lnTo>
                    <a:lnTo>
                      <a:pt x="122" y="10"/>
                    </a:lnTo>
                    <a:lnTo>
                      <a:pt x="120" y="14"/>
                    </a:lnTo>
                    <a:lnTo>
                      <a:pt x="120" y="16"/>
                    </a:lnTo>
                    <a:lnTo>
                      <a:pt x="112" y="16"/>
                    </a:lnTo>
                    <a:lnTo>
                      <a:pt x="110" y="20"/>
                    </a:lnTo>
                    <a:lnTo>
                      <a:pt x="102" y="20"/>
                    </a:lnTo>
                    <a:lnTo>
                      <a:pt x="94" y="20"/>
                    </a:lnTo>
                    <a:lnTo>
                      <a:pt x="90" y="24"/>
                    </a:lnTo>
                    <a:lnTo>
                      <a:pt x="86" y="28"/>
                    </a:lnTo>
                    <a:lnTo>
                      <a:pt x="82" y="36"/>
                    </a:lnTo>
                    <a:lnTo>
                      <a:pt x="76" y="36"/>
                    </a:lnTo>
                    <a:lnTo>
                      <a:pt x="74" y="38"/>
                    </a:lnTo>
                    <a:lnTo>
                      <a:pt x="72" y="54"/>
                    </a:lnTo>
                    <a:lnTo>
                      <a:pt x="68" y="64"/>
                    </a:lnTo>
                    <a:lnTo>
                      <a:pt x="60" y="68"/>
                    </a:lnTo>
                    <a:lnTo>
                      <a:pt x="56" y="68"/>
                    </a:lnTo>
                    <a:lnTo>
                      <a:pt x="42" y="68"/>
                    </a:lnTo>
                    <a:lnTo>
                      <a:pt x="40" y="70"/>
                    </a:lnTo>
                    <a:lnTo>
                      <a:pt x="36" y="72"/>
                    </a:lnTo>
                    <a:lnTo>
                      <a:pt x="30" y="70"/>
                    </a:lnTo>
                    <a:lnTo>
                      <a:pt x="28" y="70"/>
                    </a:lnTo>
                    <a:lnTo>
                      <a:pt x="22" y="70"/>
                    </a:lnTo>
                    <a:lnTo>
                      <a:pt x="22" y="82"/>
                    </a:lnTo>
                    <a:lnTo>
                      <a:pt x="20" y="88"/>
                    </a:lnTo>
                    <a:lnTo>
                      <a:pt x="30" y="90"/>
                    </a:lnTo>
                    <a:lnTo>
                      <a:pt x="38" y="96"/>
                    </a:lnTo>
                    <a:lnTo>
                      <a:pt x="42" y="100"/>
                    </a:lnTo>
                    <a:lnTo>
                      <a:pt x="50" y="106"/>
                    </a:lnTo>
                    <a:lnTo>
                      <a:pt x="54" y="106"/>
                    </a:lnTo>
                    <a:lnTo>
                      <a:pt x="58" y="106"/>
                    </a:lnTo>
                    <a:lnTo>
                      <a:pt x="58" y="108"/>
                    </a:lnTo>
                    <a:lnTo>
                      <a:pt x="58" y="110"/>
                    </a:lnTo>
                    <a:lnTo>
                      <a:pt x="58" y="116"/>
                    </a:lnTo>
                    <a:lnTo>
                      <a:pt x="60" y="118"/>
                    </a:lnTo>
                    <a:lnTo>
                      <a:pt x="66" y="118"/>
                    </a:lnTo>
                    <a:lnTo>
                      <a:pt x="68" y="116"/>
                    </a:lnTo>
                    <a:lnTo>
                      <a:pt x="72" y="116"/>
                    </a:lnTo>
                    <a:lnTo>
                      <a:pt x="76" y="116"/>
                    </a:lnTo>
                    <a:lnTo>
                      <a:pt x="84" y="116"/>
                    </a:lnTo>
                    <a:lnTo>
                      <a:pt x="86" y="116"/>
                    </a:lnTo>
                    <a:lnTo>
                      <a:pt x="86" y="118"/>
                    </a:lnTo>
                    <a:lnTo>
                      <a:pt x="86" y="120"/>
                    </a:lnTo>
                    <a:lnTo>
                      <a:pt x="84" y="120"/>
                    </a:lnTo>
                    <a:lnTo>
                      <a:pt x="96" y="128"/>
                    </a:lnTo>
                    <a:lnTo>
                      <a:pt x="96" y="126"/>
                    </a:lnTo>
                    <a:lnTo>
                      <a:pt x="100" y="126"/>
                    </a:lnTo>
                    <a:lnTo>
                      <a:pt x="102" y="126"/>
                    </a:lnTo>
                    <a:lnTo>
                      <a:pt x="102" y="134"/>
                    </a:lnTo>
                    <a:lnTo>
                      <a:pt x="86" y="132"/>
                    </a:lnTo>
                    <a:lnTo>
                      <a:pt x="86" y="134"/>
                    </a:lnTo>
                    <a:lnTo>
                      <a:pt x="84" y="136"/>
                    </a:lnTo>
                    <a:lnTo>
                      <a:pt x="92" y="136"/>
                    </a:lnTo>
                    <a:lnTo>
                      <a:pt x="94" y="144"/>
                    </a:lnTo>
                    <a:lnTo>
                      <a:pt x="92" y="138"/>
                    </a:lnTo>
                    <a:lnTo>
                      <a:pt x="84" y="146"/>
                    </a:lnTo>
                    <a:lnTo>
                      <a:pt x="76" y="146"/>
                    </a:lnTo>
                    <a:lnTo>
                      <a:pt x="66" y="144"/>
                    </a:lnTo>
                    <a:lnTo>
                      <a:pt x="54" y="138"/>
                    </a:lnTo>
                    <a:lnTo>
                      <a:pt x="56" y="136"/>
                    </a:lnTo>
                    <a:lnTo>
                      <a:pt x="56" y="132"/>
                    </a:lnTo>
                    <a:lnTo>
                      <a:pt x="54" y="124"/>
                    </a:lnTo>
                    <a:lnTo>
                      <a:pt x="28" y="134"/>
                    </a:lnTo>
                    <a:lnTo>
                      <a:pt x="28" y="142"/>
                    </a:lnTo>
                    <a:lnTo>
                      <a:pt x="22" y="142"/>
                    </a:lnTo>
                    <a:lnTo>
                      <a:pt x="20" y="142"/>
                    </a:lnTo>
                    <a:lnTo>
                      <a:pt x="18" y="138"/>
                    </a:lnTo>
                    <a:lnTo>
                      <a:pt x="14" y="138"/>
                    </a:lnTo>
                    <a:lnTo>
                      <a:pt x="4" y="144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14" y="156"/>
                    </a:lnTo>
                    <a:lnTo>
                      <a:pt x="20" y="160"/>
                    </a:lnTo>
                    <a:lnTo>
                      <a:pt x="12" y="162"/>
                    </a:lnTo>
                    <a:lnTo>
                      <a:pt x="14" y="164"/>
                    </a:lnTo>
                    <a:lnTo>
                      <a:pt x="18" y="170"/>
                    </a:lnTo>
                    <a:lnTo>
                      <a:pt x="20" y="172"/>
                    </a:lnTo>
                    <a:lnTo>
                      <a:pt x="20" y="174"/>
                    </a:lnTo>
                    <a:lnTo>
                      <a:pt x="30" y="178"/>
                    </a:lnTo>
                    <a:lnTo>
                      <a:pt x="42" y="178"/>
                    </a:lnTo>
                    <a:lnTo>
                      <a:pt x="68" y="172"/>
                    </a:lnTo>
                    <a:lnTo>
                      <a:pt x="72" y="178"/>
                    </a:lnTo>
                    <a:lnTo>
                      <a:pt x="74" y="182"/>
                    </a:lnTo>
                    <a:lnTo>
                      <a:pt x="78" y="174"/>
                    </a:lnTo>
                    <a:lnTo>
                      <a:pt x="86" y="174"/>
                    </a:lnTo>
                    <a:lnTo>
                      <a:pt x="92" y="174"/>
                    </a:lnTo>
                    <a:lnTo>
                      <a:pt x="102" y="174"/>
                    </a:lnTo>
                    <a:lnTo>
                      <a:pt x="100" y="188"/>
                    </a:lnTo>
                    <a:lnTo>
                      <a:pt x="102" y="204"/>
                    </a:lnTo>
                    <a:lnTo>
                      <a:pt x="94" y="206"/>
                    </a:lnTo>
                    <a:lnTo>
                      <a:pt x="86" y="208"/>
                    </a:lnTo>
                    <a:lnTo>
                      <a:pt x="84" y="208"/>
                    </a:lnTo>
                    <a:lnTo>
                      <a:pt x="84" y="206"/>
                    </a:lnTo>
                    <a:lnTo>
                      <a:pt x="74" y="216"/>
                    </a:lnTo>
                    <a:lnTo>
                      <a:pt x="68" y="216"/>
                    </a:lnTo>
                    <a:lnTo>
                      <a:pt x="64" y="216"/>
                    </a:lnTo>
                    <a:lnTo>
                      <a:pt x="58" y="208"/>
                    </a:lnTo>
                    <a:lnTo>
                      <a:pt x="56" y="208"/>
                    </a:lnTo>
                    <a:lnTo>
                      <a:pt x="50" y="208"/>
                    </a:lnTo>
                    <a:lnTo>
                      <a:pt x="42" y="218"/>
                    </a:lnTo>
                    <a:lnTo>
                      <a:pt x="42" y="222"/>
                    </a:lnTo>
                    <a:lnTo>
                      <a:pt x="50" y="222"/>
                    </a:lnTo>
                    <a:lnTo>
                      <a:pt x="50" y="226"/>
                    </a:lnTo>
                    <a:lnTo>
                      <a:pt x="46" y="224"/>
                    </a:lnTo>
                    <a:lnTo>
                      <a:pt x="42" y="232"/>
                    </a:lnTo>
                    <a:lnTo>
                      <a:pt x="38" y="234"/>
                    </a:lnTo>
                    <a:lnTo>
                      <a:pt x="32" y="236"/>
                    </a:lnTo>
                    <a:lnTo>
                      <a:pt x="32" y="240"/>
                    </a:lnTo>
                    <a:lnTo>
                      <a:pt x="32" y="242"/>
                    </a:lnTo>
                    <a:lnTo>
                      <a:pt x="32" y="244"/>
                    </a:lnTo>
                    <a:lnTo>
                      <a:pt x="24" y="250"/>
                    </a:lnTo>
                    <a:lnTo>
                      <a:pt x="38" y="260"/>
                    </a:lnTo>
                    <a:lnTo>
                      <a:pt x="46" y="262"/>
                    </a:lnTo>
                    <a:lnTo>
                      <a:pt x="58" y="262"/>
                    </a:lnTo>
                    <a:lnTo>
                      <a:pt x="54" y="272"/>
                    </a:lnTo>
                    <a:lnTo>
                      <a:pt x="50" y="268"/>
                    </a:lnTo>
                    <a:lnTo>
                      <a:pt x="48" y="264"/>
                    </a:lnTo>
                    <a:lnTo>
                      <a:pt x="40" y="264"/>
                    </a:lnTo>
                    <a:lnTo>
                      <a:pt x="40" y="268"/>
                    </a:lnTo>
                    <a:lnTo>
                      <a:pt x="42" y="270"/>
                    </a:lnTo>
                    <a:lnTo>
                      <a:pt x="42" y="274"/>
                    </a:lnTo>
                    <a:lnTo>
                      <a:pt x="50" y="274"/>
                    </a:lnTo>
                    <a:lnTo>
                      <a:pt x="48" y="278"/>
                    </a:lnTo>
                    <a:lnTo>
                      <a:pt x="48" y="282"/>
                    </a:lnTo>
                    <a:lnTo>
                      <a:pt x="54" y="292"/>
                    </a:lnTo>
                    <a:lnTo>
                      <a:pt x="66" y="292"/>
                    </a:lnTo>
                    <a:lnTo>
                      <a:pt x="72" y="290"/>
                    </a:lnTo>
                    <a:lnTo>
                      <a:pt x="74" y="286"/>
                    </a:lnTo>
                    <a:lnTo>
                      <a:pt x="74" y="278"/>
                    </a:lnTo>
                    <a:lnTo>
                      <a:pt x="78" y="280"/>
                    </a:lnTo>
                    <a:lnTo>
                      <a:pt x="78" y="282"/>
                    </a:lnTo>
                    <a:lnTo>
                      <a:pt x="78" y="288"/>
                    </a:lnTo>
                    <a:lnTo>
                      <a:pt x="82" y="292"/>
                    </a:lnTo>
                    <a:lnTo>
                      <a:pt x="86" y="300"/>
                    </a:lnTo>
                    <a:lnTo>
                      <a:pt x="84" y="304"/>
                    </a:lnTo>
                    <a:lnTo>
                      <a:pt x="84" y="308"/>
                    </a:lnTo>
                    <a:lnTo>
                      <a:pt x="82" y="308"/>
                    </a:lnTo>
                    <a:lnTo>
                      <a:pt x="86" y="310"/>
                    </a:lnTo>
                    <a:lnTo>
                      <a:pt x="86" y="322"/>
                    </a:lnTo>
                    <a:lnTo>
                      <a:pt x="92" y="318"/>
                    </a:lnTo>
                    <a:lnTo>
                      <a:pt x="96" y="314"/>
                    </a:lnTo>
                    <a:lnTo>
                      <a:pt x="102" y="310"/>
                    </a:lnTo>
                    <a:lnTo>
                      <a:pt x="106" y="308"/>
                    </a:lnTo>
                    <a:lnTo>
                      <a:pt x="110" y="308"/>
                    </a:lnTo>
                    <a:lnTo>
                      <a:pt x="110" y="310"/>
                    </a:lnTo>
                    <a:lnTo>
                      <a:pt x="112" y="314"/>
                    </a:lnTo>
                    <a:lnTo>
                      <a:pt x="114" y="314"/>
                    </a:lnTo>
                    <a:lnTo>
                      <a:pt x="118" y="314"/>
                    </a:lnTo>
                    <a:lnTo>
                      <a:pt x="118" y="310"/>
                    </a:lnTo>
                    <a:lnTo>
                      <a:pt x="120" y="310"/>
                    </a:lnTo>
                    <a:lnTo>
                      <a:pt x="128" y="324"/>
                    </a:lnTo>
                    <a:lnTo>
                      <a:pt x="130" y="322"/>
                    </a:lnTo>
                    <a:lnTo>
                      <a:pt x="130" y="316"/>
                    </a:lnTo>
                    <a:lnTo>
                      <a:pt x="138" y="318"/>
                    </a:lnTo>
                    <a:lnTo>
                      <a:pt x="142" y="318"/>
                    </a:lnTo>
                    <a:lnTo>
                      <a:pt x="150" y="316"/>
                    </a:lnTo>
                    <a:lnTo>
                      <a:pt x="158" y="310"/>
                    </a:lnTo>
                    <a:lnTo>
                      <a:pt x="156" y="318"/>
                    </a:lnTo>
                    <a:lnTo>
                      <a:pt x="156" y="326"/>
                    </a:lnTo>
                    <a:lnTo>
                      <a:pt x="150" y="328"/>
                    </a:lnTo>
                    <a:lnTo>
                      <a:pt x="142" y="336"/>
                    </a:lnTo>
                    <a:lnTo>
                      <a:pt x="142" y="344"/>
                    </a:lnTo>
                    <a:lnTo>
                      <a:pt x="142" y="350"/>
                    </a:lnTo>
                    <a:lnTo>
                      <a:pt x="136" y="362"/>
                    </a:lnTo>
                    <a:lnTo>
                      <a:pt x="122" y="372"/>
                    </a:lnTo>
                    <a:lnTo>
                      <a:pt x="106" y="380"/>
                    </a:lnTo>
                    <a:lnTo>
                      <a:pt x="106" y="388"/>
                    </a:lnTo>
                    <a:lnTo>
                      <a:pt x="102" y="388"/>
                    </a:lnTo>
                    <a:lnTo>
                      <a:pt x="100" y="390"/>
                    </a:lnTo>
                    <a:lnTo>
                      <a:pt x="96" y="388"/>
                    </a:lnTo>
                    <a:lnTo>
                      <a:pt x="92" y="388"/>
                    </a:lnTo>
                    <a:lnTo>
                      <a:pt x="86" y="388"/>
                    </a:lnTo>
                    <a:lnTo>
                      <a:pt x="78" y="398"/>
                    </a:lnTo>
                    <a:lnTo>
                      <a:pt x="74" y="406"/>
                    </a:lnTo>
                    <a:lnTo>
                      <a:pt x="72" y="406"/>
                    </a:lnTo>
                    <a:lnTo>
                      <a:pt x="68" y="406"/>
                    </a:lnTo>
                    <a:lnTo>
                      <a:pt x="66" y="408"/>
                    </a:lnTo>
                    <a:lnTo>
                      <a:pt x="66" y="414"/>
                    </a:lnTo>
                    <a:lnTo>
                      <a:pt x="74" y="410"/>
                    </a:lnTo>
                    <a:lnTo>
                      <a:pt x="78" y="408"/>
                    </a:lnTo>
                    <a:lnTo>
                      <a:pt x="82" y="404"/>
                    </a:lnTo>
                    <a:lnTo>
                      <a:pt x="86" y="392"/>
                    </a:lnTo>
                    <a:lnTo>
                      <a:pt x="94" y="392"/>
                    </a:lnTo>
                    <a:lnTo>
                      <a:pt x="92" y="396"/>
                    </a:lnTo>
                    <a:lnTo>
                      <a:pt x="92" y="398"/>
                    </a:lnTo>
                    <a:lnTo>
                      <a:pt x="100" y="398"/>
                    </a:lnTo>
                    <a:lnTo>
                      <a:pt x="106" y="396"/>
                    </a:lnTo>
                    <a:lnTo>
                      <a:pt x="112" y="390"/>
                    </a:lnTo>
                    <a:lnTo>
                      <a:pt x="120" y="388"/>
                    </a:lnTo>
                    <a:lnTo>
                      <a:pt x="120" y="390"/>
                    </a:lnTo>
                    <a:lnTo>
                      <a:pt x="122" y="390"/>
                    </a:lnTo>
                    <a:lnTo>
                      <a:pt x="124" y="382"/>
                    </a:lnTo>
                    <a:lnTo>
                      <a:pt x="128" y="382"/>
                    </a:lnTo>
                    <a:lnTo>
                      <a:pt x="128" y="386"/>
                    </a:lnTo>
                    <a:lnTo>
                      <a:pt x="130" y="386"/>
                    </a:lnTo>
                    <a:lnTo>
                      <a:pt x="130" y="378"/>
                    </a:lnTo>
                    <a:lnTo>
                      <a:pt x="138" y="376"/>
                    </a:lnTo>
                    <a:lnTo>
                      <a:pt x="138" y="370"/>
                    </a:lnTo>
                    <a:lnTo>
                      <a:pt x="140" y="370"/>
                    </a:lnTo>
                    <a:lnTo>
                      <a:pt x="142" y="370"/>
                    </a:lnTo>
                    <a:lnTo>
                      <a:pt x="150" y="364"/>
                    </a:lnTo>
                    <a:lnTo>
                      <a:pt x="158" y="360"/>
                    </a:lnTo>
                    <a:lnTo>
                      <a:pt x="156" y="352"/>
                    </a:lnTo>
                    <a:lnTo>
                      <a:pt x="160" y="350"/>
                    </a:lnTo>
                    <a:lnTo>
                      <a:pt x="168" y="346"/>
                    </a:lnTo>
                    <a:lnTo>
                      <a:pt x="174" y="340"/>
                    </a:lnTo>
                    <a:lnTo>
                      <a:pt x="182" y="332"/>
                    </a:lnTo>
                    <a:lnTo>
                      <a:pt x="186" y="332"/>
                    </a:lnTo>
                    <a:lnTo>
                      <a:pt x="192" y="328"/>
                    </a:lnTo>
                    <a:lnTo>
                      <a:pt x="192" y="324"/>
                    </a:lnTo>
                    <a:lnTo>
                      <a:pt x="194" y="322"/>
                    </a:lnTo>
                    <a:lnTo>
                      <a:pt x="196" y="318"/>
                    </a:lnTo>
                    <a:lnTo>
                      <a:pt x="204" y="316"/>
                    </a:lnTo>
                    <a:lnTo>
                      <a:pt x="204" y="310"/>
                    </a:lnTo>
                    <a:lnTo>
                      <a:pt x="200" y="310"/>
                    </a:lnTo>
                    <a:lnTo>
                      <a:pt x="192" y="310"/>
                    </a:lnTo>
                    <a:lnTo>
                      <a:pt x="196" y="304"/>
                    </a:lnTo>
                    <a:lnTo>
                      <a:pt x="200" y="296"/>
                    </a:lnTo>
                    <a:lnTo>
                      <a:pt x="204" y="292"/>
                    </a:lnTo>
                    <a:lnTo>
                      <a:pt x="212" y="288"/>
                    </a:lnTo>
                    <a:lnTo>
                      <a:pt x="210" y="286"/>
                    </a:lnTo>
                    <a:lnTo>
                      <a:pt x="210" y="280"/>
                    </a:lnTo>
                    <a:lnTo>
                      <a:pt x="214" y="280"/>
                    </a:lnTo>
                    <a:lnTo>
                      <a:pt x="220" y="280"/>
                    </a:lnTo>
                    <a:lnTo>
                      <a:pt x="220" y="274"/>
                    </a:lnTo>
                    <a:lnTo>
                      <a:pt x="222" y="272"/>
                    </a:lnTo>
                    <a:lnTo>
                      <a:pt x="224" y="270"/>
                    </a:lnTo>
                    <a:lnTo>
                      <a:pt x="230" y="270"/>
                    </a:lnTo>
                    <a:lnTo>
                      <a:pt x="232" y="264"/>
                    </a:lnTo>
                    <a:lnTo>
                      <a:pt x="232" y="260"/>
                    </a:lnTo>
                    <a:lnTo>
                      <a:pt x="242" y="252"/>
                    </a:lnTo>
                    <a:lnTo>
                      <a:pt x="248" y="252"/>
                    </a:lnTo>
                    <a:lnTo>
                      <a:pt x="248" y="254"/>
                    </a:lnTo>
                    <a:lnTo>
                      <a:pt x="250" y="256"/>
                    </a:lnTo>
                    <a:lnTo>
                      <a:pt x="258" y="252"/>
                    </a:lnTo>
                    <a:lnTo>
                      <a:pt x="260" y="252"/>
                    </a:lnTo>
                    <a:lnTo>
                      <a:pt x="260" y="254"/>
                    </a:lnTo>
                    <a:lnTo>
                      <a:pt x="258" y="256"/>
                    </a:lnTo>
                    <a:lnTo>
                      <a:pt x="258" y="260"/>
                    </a:lnTo>
                    <a:lnTo>
                      <a:pt x="260" y="260"/>
                    </a:lnTo>
                    <a:lnTo>
                      <a:pt x="260" y="262"/>
                    </a:lnTo>
                    <a:lnTo>
                      <a:pt x="260" y="264"/>
                    </a:lnTo>
                    <a:lnTo>
                      <a:pt x="254" y="262"/>
                    </a:lnTo>
                    <a:lnTo>
                      <a:pt x="246" y="262"/>
                    </a:lnTo>
                    <a:lnTo>
                      <a:pt x="240" y="270"/>
                    </a:lnTo>
                    <a:lnTo>
                      <a:pt x="236" y="270"/>
                    </a:lnTo>
                    <a:lnTo>
                      <a:pt x="230" y="296"/>
                    </a:lnTo>
                    <a:lnTo>
                      <a:pt x="238" y="296"/>
                    </a:lnTo>
                    <a:lnTo>
                      <a:pt x="238" y="300"/>
                    </a:lnTo>
                    <a:lnTo>
                      <a:pt x="228" y="306"/>
                    </a:lnTo>
                    <a:lnTo>
                      <a:pt x="230" y="308"/>
                    </a:lnTo>
                    <a:lnTo>
                      <a:pt x="232" y="310"/>
                    </a:lnTo>
                    <a:lnTo>
                      <a:pt x="250" y="304"/>
                    </a:lnTo>
                    <a:lnTo>
                      <a:pt x="250" y="298"/>
                    </a:lnTo>
                    <a:lnTo>
                      <a:pt x="256" y="298"/>
                    </a:lnTo>
                    <a:lnTo>
                      <a:pt x="260" y="296"/>
                    </a:lnTo>
                    <a:lnTo>
                      <a:pt x="260" y="290"/>
                    </a:lnTo>
                    <a:lnTo>
                      <a:pt x="264" y="288"/>
                    </a:lnTo>
                    <a:lnTo>
                      <a:pt x="266" y="286"/>
                    </a:lnTo>
                    <a:lnTo>
                      <a:pt x="272" y="286"/>
                    </a:lnTo>
                    <a:lnTo>
                      <a:pt x="274" y="288"/>
                    </a:lnTo>
                    <a:lnTo>
                      <a:pt x="278" y="288"/>
                    </a:lnTo>
                    <a:lnTo>
                      <a:pt x="282" y="290"/>
                    </a:lnTo>
                    <a:lnTo>
                      <a:pt x="284" y="288"/>
                    </a:lnTo>
                    <a:lnTo>
                      <a:pt x="290" y="282"/>
                    </a:lnTo>
                    <a:lnTo>
                      <a:pt x="286" y="274"/>
                    </a:lnTo>
                    <a:lnTo>
                      <a:pt x="278" y="272"/>
                    </a:lnTo>
                    <a:lnTo>
                      <a:pt x="282" y="264"/>
                    </a:lnTo>
                    <a:lnTo>
                      <a:pt x="278" y="260"/>
                    </a:lnTo>
                    <a:lnTo>
                      <a:pt x="294" y="262"/>
                    </a:lnTo>
                    <a:lnTo>
                      <a:pt x="300" y="262"/>
                    </a:lnTo>
                    <a:lnTo>
                      <a:pt x="304" y="260"/>
                    </a:lnTo>
                    <a:lnTo>
                      <a:pt x="304" y="256"/>
                    </a:lnTo>
                    <a:lnTo>
                      <a:pt x="308" y="256"/>
                    </a:lnTo>
                    <a:lnTo>
                      <a:pt x="308" y="264"/>
                    </a:lnTo>
                    <a:lnTo>
                      <a:pt x="310" y="268"/>
                    </a:lnTo>
                    <a:lnTo>
                      <a:pt x="308" y="268"/>
                    </a:lnTo>
                    <a:lnTo>
                      <a:pt x="318" y="272"/>
                    </a:lnTo>
                    <a:lnTo>
                      <a:pt x="318" y="274"/>
                    </a:lnTo>
                    <a:lnTo>
                      <a:pt x="318" y="280"/>
                    </a:lnTo>
                    <a:lnTo>
                      <a:pt x="320" y="280"/>
                    </a:lnTo>
                    <a:lnTo>
                      <a:pt x="322" y="280"/>
                    </a:lnTo>
                    <a:lnTo>
                      <a:pt x="324" y="278"/>
                    </a:lnTo>
                    <a:lnTo>
                      <a:pt x="330" y="278"/>
                    </a:lnTo>
                    <a:lnTo>
                      <a:pt x="330" y="286"/>
                    </a:lnTo>
                    <a:lnTo>
                      <a:pt x="338" y="286"/>
                    </a:lnTo>
                    <a:lnTo>
                      <a:pt x="342" y="288"/>
                    </a:lnTo>
                    <a:lnTo>
                      <a:pt x="342" y="290"/>
                    </a:lnTo>
                    <a:lnTo>
                      <a:pt x="350" y="290"/>
                    </a:lnTo>
                    <a:lnTo>
                      <a:pt x="356" y="288"/>
                    </a:lnTo>
                    <a:lnTo>
                      <a:pt x="360" y="288"/>
                    </a:lnTo>
                    <a:lnTo>
                      <a:pt x="368" y="288"/>
                    </a:lnTo>
                    <a:lnTo>
                      <a:pt x="378" y="290"/>
                    </a:lnTo>
                    <a:lnTo>
                      <a:pt x="390" y="296"/>
                    </a:lnTo>
                    <a:lnTo>
                      <a:pt x="402" y="300"/>
                    </a:lnTo>
                    <a:lnTo>
                      <a:pt x="408" y="300"/>
                    </a:lnTo>
                    <a:lnTo>
                      <a:pt x="412" y="300"/>
                    </a:lnTo>
                    <a:lnTo>
                      <a:pt x="412" y="298"/>
                    </a:lnTo>
                    <a:lnTo>
                      <a:pt x="418" y="296"/>
                    </a:lnTo>
                    <a:lnTo>
                      <a:pt x="414" y="308"/>
                    </a:lnTo>
                    <a:lnTo>
                      <a:pt x="422" y="310"/>
                    </a:lnTo>
                    <a:lnTo>
                      <a:pt x="430" y="314"/>
                    </a:lnTo>
                    <a:lnTo>
                      <a:pt x="430" y="308"/>
                    </a:lnTo>
                    <a:lnTo>
                      <a:pt x="436" y="308"/>
                    </a:lnTo>
                    <a:lnTo>
                      <a:pt x="436" y="314"/>
                    </a:lnTo>
                    <a:lnTo>
                      <a:pt x="436" y="322"/>
                    </a:lnTo>
                    <a:lnTo>
                      <a:pt x="438" y="322"/>
                    </a:lnTo>
                    <a:lnTo>
                      <a:pt x="448" y="334"/>
                    </a:lnTo>
                    <a:lnTo>
                      <a:pt x="450" y="332"/>
                    </a:lnTo>
                    <a:lnTo>
                      <a:pt x="454" y="332"/>
                    </a:lnTo>
                    <a:lnTo>
                      <a:pt x="454" y="340"/>
                    </a:lnTo>
                    <a:lnTo>
                      <a:pt x="458" y="340"/>
                    </a:lnTo>
                    <a:lnTo>
                      <a:pt x="460" y="342"/>
                    </a:lnTo>
                    <a:lnTo>
                      <a:pt x="458" y="344"/>
                    </a:lnTo>
                    <a:lnTo>
                      <a:pt x="464" y="344"/>
                    </a:lnTo>
                    <a:lnTo>
                      <a:pt x="464" y="346"/>
                    </a:lnTo>
                    <a:lnTo>
                      <a:pt x="464" y="352"/>
                    </a:lnTo>
                    <a:lnTo>
                      <a:pt x="474" y="360"/>
                    </a:lnTo>
                    <a:lnTo>
                      <a:pt x="474" y="362"/>
                    </a:lnTo>
                    <a:lnTo>
                      <a:pt x="474" y="364"/>
                    </a:lnTo>
                    <a:lnTo>
                      <a:pt x="478" y="372"/>
                    </a:lnTo>
                    <a:lnTo>
                      <a:pt x="486" y="380"/>
                    </a:lnTo>
                    <a:lnTo>
                      <a:pt x="486" y="382"/>
                    </a:lnTo>
                    <a:lnTo>
                      <a:pt x="490" y="382"/>
                    </a:lnTo>
                    <a:lnTo>
                      <a:pt x="490" y="386"/>
                    </a:lnTo>
                    <a:lnTo>
                      <a:pt x="492" y="386"/>
                    </a:lnTo>
                    <a:lnTo>
                      <a:pt x="492" y="382"/>
                    </a:lnTo>
                    <a:lnTo>
                      <a:pt x="492" y="380"/>
                    </a:lnTo>
                    <a:lnTo>
                      <a:pt x="500" y="382"/>
                    </a:lnTo>
                    <a:lnTo>
                      <a:pt x="496" y="386"/>
                    </a:lnTo>
                    <a:lnTo>
                      <a:pt x="496" y="388"/>
                    </a:lnTo>
                    <a:lnTo>
                      <a:pt x="504" y="390"/>
                    </a:lnTo>
                    <a:lnTo>
                      <a:pt x="502" y="380"/>
                    </a:lnTo>
                    <a:lnTo>
                      <a:pt x="504" y="380"/>
                    </a:lnTo>
                    <a:lnTo>
                      <a:pt x="504" y="382"/>
                    </a:lnTo>
                    <a:lnTo>
                      <a:pt x="508" y="382"/>
                    </a:lnTo>
                    <a:lnTo>
                      <a:pt x="510" y="378"/>
                    </a:lnTo>
                    <a:lnTo>
                      <a:pt x="510" y="370"/>
                    </a:lnTo>
                    <a:lnTo>
                      <a:pt x="508" y="370"/>
                    </a:lnTo>
                    <a:lnTo>
                      <a:pt x="504" y="370"/>
                    </a:lnTo>
                    <a:lnTo>
                      <a:pt x="508" y="370"/>
                    </a:lnTo>
                    <a:lnTo>
                      <a:pt x="504" y="368"/>
                    </a:lnTo>
                    <a:lnTo>
                      <a:pt x="500" y="368"/>
                    </a:lnTo>
                    <a:lnTo>
                      <a:pt x="500" y="378"/>
                    </a:lnTo>
                    <a:lnTo>
                      <a:pt x="490" y="376"/>
                    </a:lnTo>
                    <a:lnTo>
                      <a:pt x="490" y="370"/>
                    </a:lnTo>
                    <a:lnTo>
                      <a:pt x="486" y="362"/>
                    </a:lnTo>
                    <a:lnTo>
                      <a:pt x="482" y="362"/>
                    </a:lnTo>
                    <a:lnTo>
                      <a:pt x="486" y="358"/>
                    </a:lnTo>
                    <a:lnTo>
                      <a:pt x="486" y="350"/>
                    </a:lnTo>
                    <a:lnTo>
                      <a:pt x="482" y="350"/>
                    </a:lnTo>
                    <a:lnTo>
                      <a:pt x="482" y="346"/>
                    </a:lnTo>
                    <a:lnTo>
                      <a:pt x="482" y="344"/>
                    </a:lnTo>
                    <a:lnTo>
                      <a:pt x="476" y="342"/>
                    </a:lnTo>
                    <a:lnTo>
                      <a:pt x="466" y="340"/>
                    </a:lnTo>
                    <a:lnTo>
                      <a:pt x="464" y="340"/>
                    </a:lnTo>
                    <a:lnTo>
                      <a:pt x="466" y="340"/>
                    </a:lnTo>
                    <a:lnTo>
                      <a:pt x="478" y="334"/>
                    </a:lnTo>
                    <a:lnTo>
                      <a:pt x="478" y="336"/>
                    </a:lnTo>
                    <a:lnTo>
                      <a:pt x="482" y="340"/>
                    </a:lnTo>
                    <a:lnTo>
                      <a:pt x="478" y="332"/>
                    </a:lnTo>
                    <a:lnTo>
                      <a:pt x="482" y="324"/>
                    </a:lnTo>
                    <a:lnTo>
                      <a:pt x="490" y="336"/>
                    </a:lnTo>
                    <a:lnTo>
                      <a:pt x="496" y="336"/>
                    </a:lnTo>
                    <a:lnTo>
                      <a:pt x="496" y="342"/>
                    </a:lnTo>
                    <a:lnTo>
                      <a:pt x="500" y="342"/>
                    </a:lnTo>
                    <a:lnTo>
                      <a:pt x="504" y="342"/>
                    </a:lnTo>
                    <a:lnTo>
                      <a:pt x="504" y="344"/>
                    </a:lnTo>
                    <a:lnTo>
                      <a:pt x="502" y="344"/>
                    </a:lnTo>
                    <a:lnTo>
                      <a:pt x="504" y="350"/>
                    </a:lnTo>
                    <a:lnTo>
                      <a:pt x="508" y="354"/>
                    </a:lnTo>
                    <a:lnTo>
                      <a:pt x="508" y="358"/>
                    </a:lnTo>
                    <a:lnTo>
                      <a:pt x="508" y="360"/>
                    </a:lnTo>
                    <a:lnTo>
                      <a:pt x="508" y="364"/>
                    </a:lnTo>
                    <a:lnTo>
                      <a:pt x="514" y="364"/>
                    </a:lnTo>
                    <a:lnTo>
                      <a:pt x="518" y="376"/>
                    </a:lnTo>
                    <a:lnTo>
                      <a:pt x="514" y="378"/>
                    </a:lnTo>
                    <a:lnTo>
                      <a:pt x="512" y="380"/>
                    </a:lnTo>
                    <a:lnTo>
                      <a:pt x="514" y="382"/>
                    </a:lnTo>
                    <a:lnTo>
                      <a:pt x="518" y="382"/>
                    </a:lnTo>
                    <a:lnTo>
                      <a:pt x="518" y="378"/>
                    </a:lnTo>
                    <a:lnTo>
                      <a:pt x="520" y="380"/>
                    </a:lnTo>
                    <a:lnTo>
                      <a:pt x="524" y="380"/>
                    </a:lnTo>
                    <a:lnTo>
                      <a:pt x="524" y="382"/>
                    </a:lnTo>
                    <a:lnTo>
                      <a:pt x="522" y="386"/>
                    </a:lnTo>
                    <a:lnTo>
                      <a:pt x="528" y="382"/>
                    </a:lnTo>
                    <a:lnTo>
                      <a:pt x="528" y="400"/>
                    </a:lnTo>
                    <a:lnTo>
                      <a:pt x="530" y="398"/>
                    </a:lnTo>
                    <a:lnTo>
                      <a:pt x="532" y="396"/>
                    </a:lnTo>
                    <a:lnTo>
                      <a:pt x="538" y="410"/>
                    </a:lnTo>
                    <a:lnTo>
                      <a:pt x="540" y="408"/>
                    </a:lnTo>
                    <a:lnTo>
                      <a:pt x="542" y="410"/>
                    </a:lnTo>
                    <a:lnTo>
                      <a:pt x="542" y="406"/>
                    </a:lnTo>
                    <a:lnTo>
                      <a:pt x="546" y="400"/>
                    </a:lnTo>
                    <a:lnTo>
                      <a:pt x="546" y="404"/>
                    </a:lnTo>
                    <a:lnTo>
                      <a:pt x="546" y="410"/>
                    </a:lnTo>
                    <a:lnTo>
                      <a:pt x="540" y="416"/>
                    </a:lnTo>
                    <a:lnTo>
                      <a:pt x="542" y="418"/>
                    </a:lnTo>
                    <a:lnTo>
                      <a:pt x="542" y="422"/>
                    </a:lnTo>
                    <a:lnTo>
                      <a:pt x="548" y="424"/>
                    </a:lnTo>
                    <a:lnTo>
                      <a:pt x="554" y="424"/>
                    </a:lnTo>
                    <a:lnTo>
                      <a:pt x="554" y="418"/>
                    </a:lnTo>
                    <a:lnTo>
                      <a:pt x="558" y="416"/>
                    </a:lnTo>
                    <a:lnTo>
                      <a:pt x="560" y="414"/>
                    </a:lnTo>
                    <a:lnTo>
                      <a:pt x="566" y="408"/>
                    </a:lnTo>
                    <a:lnTo>
                      <a:pt x="566" y="406"/>
                    </a:lnTo>
                    <a:lnTo>
                      <a:pt x="566" y="404"/>
                    </a:lnTo>
                    <a:lnTo>
                      <a:pt x="566" y="400"/>
                    </a:lnTo>
                    <a:lnTo>
                      <a:pt x="566" y="398"/>
                    </a:lnTo>
                    <a:lnTo>
                      <a:pt x="568" y="396"/>
                    </a:lnTo>
                    <a:lnTo>
                      <a:pt x="566" y="396"/>
                    </a:lnTo>
                    <a:lnTo>
                      <a:pt x="566" y="392"/>
                    </a:lnTo>
                    <a:close/>
                    <a:moveTo>
                      <a:pt x="476" y="354"/>
                    </a:moveTo>
                    <a:lnTo>
                      <a:pt x="478" y="358"/>
                    </a:lnTo>
                    <a:lnTo>
                      <a:pt x="482" y="360"/>
                    </a:lnTo>
                    <a:lnTo>
                      <a:pt x="476" y="358"/>
                    </a:lnTo>
                    <a:lnTo>
                      <a:pt x="474" y="354"/>
                    </a:lnTo>
                    <a:lnTo>
                      <a:pt x="476" y="354"/>
                    </a:lnTo>
                    <a:close/>
                    <a:moveTo>
                      <a:pt x="466" y="324"/>
                    </a:moveTo>
                    <a:lnTo>
                      <a:pt x="466" y="326"/>
                    </a:lnTo>
                    <a:lnTo>
                      <a:pt x="458" y="328"/>
                    </a:lnTo>
                    <a:lnTo>
                      <a:pt x="458" y="322"/>
                    </a:lnTo>
                    <a:lnTo>
                      <a:pt x="458" y="318"/>
                    </a:lnTo>
                    <a:lnTo>
                      <a:pt x="460" y="318"/>
                    </a:lnTo>
                    <a:lnTo>
                      <a:pt x="466" y="322"/>
                    </a:lnTo>
                    <a:lnTo>
                      <a:pt x="466" y="324"/>
                    </a:lnTo>
                    <a:close/>
                    <a:moveTo>
                      <a:pt x="478" y="314"/>
                    </a:moveTo>
                    <a:lnTo>
                      <a:pt x="478" y="316"/>
                    </a:lnTo>
                    <a:lnTo>
                      <a:pt x="476" y="316"/>
                    </a:lnTo>
                    <a:lnTo>
                      <a:pt x="476" y="314"/>
                    </a:lnTo>
                    <a:lnTo>
                      <a:pt x="476" y="310"/>
                    </a:lnTo>
                    <a:lnTo>
                      <a:pt x="478" y="310"/>
                    </a:lnTo>
                    <a:lnTo>
                      <a:pt x="478" y="31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1473"/>
              <p:cNvSpPr/>
              <p:nvPr/>
            </p:nvSpPr>
            <p:spPr bwMode="auto">
              <a:xfrm>
                <a:off x="5588000" y="2632075"/>
                <a:ext cx="60325" cy="34925"/>
              </a:xfrm>
              <a:custGeom>
                <a:gdLst>
                  <a:gd fmla="*/ 34 w 38" name="T0"/>
                  <a:gd fmla="*/ 4 h 22" name="T1"/>
                  <a:gd fmla="*/ 28 w 38" name="T2"/>
                  <a:gd fmla="*/ 2 h 22" name="T3"/>
                  <a:gd fmla="*/ 24 w 38" name="T4"/>
                  <a:gd fmla="*/ 0 h 22" name="T5"/>
                  <a:gd fmla="*/ 24 w 38" name="T6"/>
                  <a:gd fmla="*/ 2 h 22" name="T7"/>
                  <a:gd fmla="*/ 16 w 38" name="T8"/>
                  <a:gd fmla="*/ 2 h 22" name="T9"/>
                  <a:gd fmla="*/ 10 w 38" name="T10"/>
                  <a:gd fmla="*/ 2 h 22" name="T11"/>
                  <a:gd fmla="*/ 10 w 38" name="T12"/>
                  <a:gd fmla="*/ 4 h 22" name="T13"/>
                  <a:gd fmla="*/ 14 w 38" name="T14"/>
                  <a:gd fmla="*/ 8 h 22" name="T15"/>
                  <a:gd fmla="*/ 0 w 38" name="T16"/>
                  <a:gd fmla="*/ 10 h 22" name="T17"/>
                  <a:gd fmla="*/ 4 w 38" name="T18"/>
                  <a:gd fmla="*/ 20 h 22" name="T19"/>
                  <a:gd fmla="*/ 8 w 38" name="T20"/>
                  <a:gd fmla="*/ 20 h 22" name="T21"/>
                  <a:gd fmla="*/ 10 w 38" name="T22"/>
                  <a:gd fmla="*/ 20 h 22" name="T23"/>
                  <a:gd fmla="*/ 14 w 38" name="T24"/>
                  <a:gd fmla="*/ 22 h 22" name="T25"/>
                  <a:gd fmla="*/ 18 w 38" name="T26"/>
                  <a:gd fmla="*/ 22 h 22" name="T27"/>
                  <a:gd fmla="*/ 20 w 38" name="T28"/>
                  <a:gd fmla="*/ 20 h 22" name="T29"/>
                  <a:gd fmla="*/ 24 w 38" name="T30"/>
                  <a:gd fmla="*/ 20 h 22" name="T31"/>
                  <a:gd fmla="*/ 24 w 38" name="T32"/>
                  <a:gd fmla="*/ 22 h 22" name="T33"/>
                  <a:gd fmla="*/ 26 w 38" name="T34"/>
                  <a:gd fmla="*/ 22 h 22" name="T35"/>
                  <a:gd fmla="*/ 26 w 38" name="T36"/>
                  <a:gd fmla="*/ 20 h 22" name="T37"/>
                  <a:gd fmla="*/ 24 w 38" name="T38"/>
                  <a:gd fmla="*/ 18 h 22" name="T39"/>
                  <a:gd fmla="*/ 34 w 38" name="T40"/>
                  <a:gd fmla="*/ 18 h 22" name="T41"/>
                  <a:gd fmla="*/ 32 w 38" name="T42"/>
                  <a:gd fmla="*/ 16 h 22" name="T43"/>
                  <a:gd fmla="*/ 28 w 38" name="T44"/>
                  <a:gd fmla="*/ 12 h 22" name="T45"/>
                  <a:gd fmla="*/ 38 w 38" name="T46"/>
                  <a:gd fmla="*/ 12 h 22" name="T47"/>
                  <a:gd fmla="*/ 34 w 38" name="T48"/>
                  <a:gd fmla="*/ 4 h 2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22" w="38">
                    <a:moveTo>
                      <a:pt x="34" y="4"/>
                    </a:moveTo>
                    <a:lnTo>
                      <a:pt x="28" y="2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4" y="8"/>
                    </a:lnTo>
                    <a:lnTo>
                      <a:pt x="0" y="10"/>
                    </a:lnTo>
                    <a:lnTo>
                      <a:pt x="4" y="20"/>
                    </a:lnTo>
                    <a:lnTo>
                      <a:pt x="8" y="20"/>
                    </a:lnTo>
                    <a:lnTo>
                      <a:pt x="10" y="20"/>
                    </a:lnTo>
                    <a:lnTo>
                      <a:pt x="14" y="22"/>
                    </a:lnTo>
                    <a:lnTo>
                      <a:pt x="18" y="22"/>
                    </a:lnTo>
                    <a:lnTo>
                      <a:pt x="20" y="20"/>
                    </a:lnTo>
                    <a:lnTo>
                      <a:pt x="24" y="20"/>
                    </a:lnTo>
                    <a:lnTo>
                      <a:pt x="24" y="22"/>
                    </a:lnTo>
                    <a:lnTo>
                      <a:pt x="26" y="22"/>
                    </a:lnTo>
                    <a:lnTo>
                      <a:pt x="26" y="20"/>
                    </a:lnTo>
                    <a:lnTo>
                      <a:pt x="24" y="18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28" y="12"/>
                    </a:lnTo>
                    <a:lnTo>
                      <a:pt x="38" y="12"/>
                    </a:lnTo>
                    <a:lnTo>
                      <a:pt x="34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1474"/>
              <p:cNvSpPr/>
              <p:nvPr/>
            </p:nvSpPr>
            <p:spPr bwMode="auto">
              <a:xfrm>
                <a:off x="5626100" y="2606675"/>
                <a:ext cx="22225" cy="22225"/>
              </a:xfrm>
              <a:custGeom>
                <a:gdLst>
                  <a:gd fmla="*/ 2 w 14" name="T0"/>
                  <a:gd fmla="*/ 8 h 14" name="T1"/>
                  <a:gd fmla="*/ 0 w 14" name="T2"/>
                  <a:gd fmla="*/ 14 h 14" name="T3"/>
                  <a:gd fmla="*/ 2 w 14" name="T4"/>
                  <a:gd fmla="*/ 14 h 14" name="T5"/>
                  <a:gd fmla="*/ 8 w 14" name="T6"/>
                  <a:gd fmla="*/ 8 h 14" name="T7"/>
                  <a:gd fmla="*/ 14 w 14" name="T8"/>
                  <a:gd fmla="*/ 6 h 14" name="T9"/>
                  <a:gd fmla="*/ 4 w 14" name="T10"/>
                  <a:gd fmla="*/ 0 h 14" name="T11"/>
                  <a:gd fmla="*/ 2 w 14" name="T12"/>
                  <a:gd fmla="*/ 8 h 1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4" w="14">
                    <a:moveTo>
                      <a:pt x="2" y="8"/>
                    </a:moveTo>
                    <a:lnTo>
                      <a:pt x="0" y="14"/>
                    </a:lnTo>
                    <a:lnTo>
                      <a:pt x="2" y="14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1475"/>
              <p:cNvSpPr/>
              <p:nvPr/>
            </p:nvSpPr>
            <p:spPr bwMode="auto">
              <a:xfrm>
                <a:off x="6035675" y="2663825"/>
                <a:ext cx="6350" cy="9525"/>
              </a:xfrm>
              <a:custGeom>
                <a:gdLst>
                  <a:gd fmla="*/ 4 w 4" name="T0"/>
                  <a:gd fmla="*/ 6 h 6" name="T1"/>
                  <a:gd fmla="*/ 4 w 4" name="T2"/>
                  <a:gd fmla="*/ 2 h 6" name="T3"/>
                  <a:gd fmla="*/ 0 w 4" name="T4"/>
                  <a:gd fmla="*/ 0 h 6" name="T5"/>
                  <a:gd fmla="*/ 4 w 4" name="T6"/>
                  <a:gd fmla="*/ 6 h 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" w="4">
                    <a:moveTo>
                      <a:pt x="4" y="6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1476"/>
              <p:cNvSpPr/>
              <p:nvPr/>
            </p:nvSpPr>
            <p:spPr bwMode="auto">
              <a:xfrm>
                <a:off x="6092825" y="2701925"/>
                <a:ext cx="53975" cy="60325"/>
              </a:xfrm>
              <a:custGeom>
                <a:gdLst>
                  <a:gd fmla="*/ 8 w 34" name="T0"/>
                  <a:gd fmla="*/ 10 h 38" name="T1"/>
                  <a:gd fmla="*/ 8 w 34" name="T2"/>
                  <a:gd fmla="*/ 14 h 38" name="T3"/>
                  <a:gd fmla="*/ 10 w 34" name="T4"/>
                  <a:gd fmla="*/ 14 h 38" name="T5"/>
                  <a:gd fmla="*/ 14 w 34" name="T6"/>
                  <a:gd fmla="*/ 12 h 38" name="T7"/>
                  <a:gd fmla="*/ 14 w 34" name="T8"/>
                  <a:gd fmla="*/ 18 h 38" name="T9"/>
                  <a:gd fmla="*/ 14 w 34" name="T10"/>
                  <a:gd fmla="*/ 22 h 38" name="T11"/>
                  <a:gd fmla="*/ 26 w 34" name="T12"/>
                  <a:gd fmla="*/ 30 h 38" name="T13"/>
                  <a:gd fmla="*/ 26 w 34" name="T14"/>
                  <a:gd fmla="*/ 32 h 38" name="T15"/>
                  <a:gd fmla="*/ 26 w 34" name="T16"/>
                  <a:gd fmla="*/ 38 h 38" name="T17"/>
                  <a:gd fmla="*/ 34 w 34" name="T18"/>
                  <a:gd fmla="*/ 38 h 38" name="T19"/>
                  <a:gd fmla="*/ 28 w 34" name="T20"/>
                  <a:gd fmla="*/ 24 h 38" name="T21"/>
                  <a:gd fmla="*/ 32 w 34" name="T22"/>
                  <a:gd fmla="*/ 24 h 38" name="T23"/>
                  <a:gd fmla="*/ 32 w 34" name="T24"/>
                  <a:gd fmla="*/ 22 h 38" name="T25"/>
                  <a:gd fmla="*/ 32 w 34" name="T26"/>
                  <a:gd fmla="*/ 20 h 38" name="T27"/>
                  <a:gd fmla="*/ 24 w 34" name="T28"/>
                  <a:gd fmla="*/ 20 h 38" name="T29"/>
                  <a:gd fmla="*/ 20 w 34" name="T30"/>
                  <a:gd fmla="*/ 18 h 38" name="T31"/>
                  <a:gd fmla="*/ 18 w 34" name="T32"/>
                  <a:gd fmla="*/ 14 h 38" name="T33"/>
                  <a:gd fmla="*/ 20 w 34" name="T34"/>
                  <a:gd fmla="*/ 10 h 38" name="T35"/>
                  <a:gd fmla="*/ 20 w 34" name="T36"/>
                  <a:gd fmla="*/ 4 h 38" name="T37"/>
                  <a:gd fmla="*/ 14 w 34" name="T38"/>
                  <a:gd fmla="*/ 0 h 38" name="T39"/>
                  <a:gd fmla="*/ 18 w 34" name="T40"/>
                  <a:gd fmla="*/ 4 h 38" name="T41"/>
                  <a:gd fmla="*/ 16 w 34" name="T42"/>
                  <a:gd fmla="*/ 6 h 38" name="T43"/>
                  <a:gd fmla="*/ 0 w 34" name="T44"/>
                  <a:gd fmla="*/ 0 h 38" name="T45"/>
                  <a:gd fmla="*/ 0 w 34" name="T46"/>
                  <a:gd fmla="*/ 4 h 38" name="T47"/>
                  <a:gd fmla="*/ 0 w 34" name="T48"/>
                  <a:gd fmla="*/ 10 h 38" name="T49"/>
                  <a:gd fmla="*/ 8 w 34" name="T50"/>
                  <a:gd fmla="*/ 10 h 38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38" w="34">
                    <a:moveTo>
                      <a:pt x="8" y="10"/>
                    </a:moveTo>
                    <a:lnTo>
                      <a:pt x="8" y="14"/>
                    </a:lnTo>
                    <a:lnTo>
                      <a:pt x="10" y="14"/>
                    </a:lnTo>
                    <a:lnTo>
                      <a:pt x="14" y="12"/>
                    </a:lnTo>
                    <a:lnTo>
                      <a:pt x="14" y="18"/>
                    </a:lnTo>
                    <a:lnTo>
                      <a:pt x="14" y="22"/>
                    </a:lnTo>
                    <a:lnTo>
                      <a:pt x="26" y="30"/>
                    </a:lnTo>
                    <a:lnTo>
                      <a:pt x="26" y="32"/>
                    </a:lnTo>
                    <a:lnTo>
                      <a:pt x="26" y="38"/>
                    </a:lnTo>
                    <a:lnTo>
                      <a:pt x="34" y="38"/>
                    </a:lnTo>
                    <a:lnTo>
                      <a:pt x="28" y="24"/>
                    </a:lnTo>
                    <a:lnTo>
                      <a:pt x="32" y="24"/>
                    </a:lnTo>
                    <a:lnTo>
                      <a:pt x="32" y="22"/>
                    </a:lnTo>
                    <a:lnTo>
                      <a:pt x="32" y="20"/>
                    </a:lnTo>
                    <a:lnTo>
                      <a:pt x="24" y="20"/>
                    </a:lnTo>
                    <a:lnTo>
                      <a:pt x="20" y="18"/>
                    </a:lnTo>
                    <a:lnTo>
                      <a:pt x="18" y="14"/>
                    </a:lnTo>
                    <a:lnTo>
                      <a:pt x="20" y="10"/>
                    </a:lnTo>
                    <a:lnTo>
                      <a:pt x="20" y="4"/>
                    </a:lnTo>
                    <a:lnTo>
                      <a:pt x="14" y="0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1730"/>
              <p:cNvSpPr/>
              <p:nvPr/>
            </p:nvSpPr>
            <p:spPr bwMode="auto">
              <a:xfrm>
                <a:off x="7546975" y="5749925"/>
                <a:ext cx="9525" cy="19050"/>
              </a:xfrm>
              <a:custGeom>
                <a:gdLst>
                  <a:gd fmla="*/ 0 w 6" name="T0"/>
                  <a:gd fmla="*/ 0 h 12" name="T1"/>
                  <a:gd fmla="*/ 0 w 6" name="T2"/>
                  <a:gd fmla="*/ 10 h 12" name="T3"/>
                  <a:gd fmla="*/ 2 w 6" name="T4"/>
                  <a:gd fmla="*/ 10 h 12" name="T5"/>
                  <a:gd fmla="*/ 6 w 6" name="T6"/>
                  <a:gd fmla="*/ 12 h 12" name="T7"/>
                  <a:gd fmla="*/ 6 w 6" name="T8"/>
                  <a:gd fmla="*/ 6 h 12" name="T9"/>
                  <a:gd fmla="*/ 0 w 6" name="T10"/>
                  <a:gd fmla="*/ 0 h 12" name="T11"/>
                  <a:gd fmla="*/ 0 w 6" name="T12"/>
                  <a:gd fmla="*/ 0 h 12" name="T13"/>
                  <a:gd fmla="*/ 0 w 6" name="T14"/>
                  <a:gd fmla="*/ 0 h 1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2" w="6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1731"/>
              <p:cNvSpPr/>
              <p:nvPr/>
            </p:nvSpPr>
            <p:spPr bwMode="auto">
              <a:xfrm>
                <a:off x="7546975" y="5749925"/>
                <a:ext cx="9525" cy="19050"/>
              </a:xfrm>
              <a:custGeom>
                <a:gdLst>
                  <a:gd fmla="*/ 0 w 6" name="T0"/>
                  <a:gd fmla="*/ 0 h 12" name="T1"/>
                  <a:gd fmla="*/ 0 w 6" name="T2"/>
                  <a:gd fmla="*/ 10 h 12" name="T3"/>
                  <a:gd fmla="*/ 2 w 6" name="T4"/>
                  <a:gd fmla="*/ 10 h 12" name="T5"/>
                  <a:gd fmla="*/ 6 w 6" name="T6"/>
                  <a:gd fmla="*/ 12 h 12" name="T7"/>
                  <a:gd fmla="*/ 6 w 6" name="T8"/>
                  <a:gd fmla="*/ 6 h 12" name="T9"/>
                  <a:gd fmla="*/ 0 w 6" name="T10"/>
                  <a:gd fmla="*/ 0 h 12" name="T11"/>
                  <a:gd fmla="*/ 0 w 6" name="T12"/>
                  <a:gd fmla="*/ 0 h 12" name="T13"/>
                  <a:gd fmla="*/ 0 w 6" name="T14"/>
                  <a:gd fmla="*/ 0 h 1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2" w="6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1732"/>
              <p:cNvSpPr/>
              <p:nvPr/>
            </p:nvSpPr>
            <p:spPr bwMode="auto">
              <a:xfrm>
                <a:off x="7458075" y="4114800"/>
                <a:ext cx="311150" cy="323850"/>
              </a:xfrm>
              <a:custGeom>
                <a:gdLst>
                  <a:gd fmla="*/ 188 w 196" name="T0"/>
                  <a:gd fmla="*/ 56 h 204" name="T1"/>
                  <a:gd fmla="*/ 162 w 196" name="T2"/>
                  <a:gd fmla="*/ 60 h 204" name="T3"/>
                  <a:gd fmla="*/ 180 w 196" name="T4"/>
                  <a:gd fmla="*/ 54 h 204" name="T5"/>
                  <a:gd fmla="*/ 186 w 196" name="T6"/>
                  <a:gd fmla="*/ 40 h 204" name="T7"/>
                  <a:gd fmla="*/ 178 w 196" name="T8"/>
                  <a:gd fmla="*/ 36 h 204" name="T9"/>
                  <a:gd fmla="*/ 170 w 196" name="T10"/>
                  <a:gd fmla="*/ 32 h 204" name="T11"/>
                  <a:gd fmla="*/ 166 w 196" name="T12"/>
                  <a:gd fmla="*/ 36 h 204" name="T13"/>
                  <a:gd fmla="*/ 160 w 196" name="T14"/>
                  <a:gd fmla="*/ 32 h 204" name="T15"/>
                  <a:gd fmla="*/ 168 w 196" name="T16"/>
                  <a:gd fmla="*/ 20 h 204" name="T17"/>
                  <a:gd fmla="*/ 138 w 196" name="T18"/>
                  <a:gd fmla="*/ 22 h 204" name="T19"/>
                  <a:gd fmla="*/ 110 w 196" name="T20"/>
                  <a:gd fmla="*/ 28 h 204" name="T21"/>
                  <a:gd fmla="*/ 94 w 196" name="T22"/>
                  <a:gd fmla="*/ 24 h 204" name="T23"/>
                  <a:gd fmla="*/ 70 w 196" name="T24"/>
                  <a:gd fmla="*/ 12 h 204" name="T25"/>
                  <a:gd fmla="*/ 54 w 196" name="T26"/>
                  <a:gd fmla="*/ 10 h 204" name="T27"/>
                  <a:gd fmla="*/ 48 w 196" name="T28"/>
                  <a:gd fmla="*/ 6 h 204" name="T29"/>
                  <a:gd fmla="*/ 54 w 196" name="T30"/>
                  <a:gd fmla="*/ 14 h 204" name="T31"/>
                  <a:gd fmla="*/ 30 w 196" name="T32"/>
                  <a:gd fmla="*/ 32 h 204" name="T33"/>
                  <a:gd fmla="*/ 40 w 196" name="T34"/>
                  <a:gd fmla="*/ 50 h 204" name="T35"/>
                  <a:gd fmla="*/ 24 w 196" name="T36"/>
                  <a:gd fmla="*/ 46 h 204" name="T37"/>
                  <a:gd fmla="*/ 30 w 196" name="T38"/>
                  <a:gd fmla="*/ 30 h 204" name="T39"/>
                  <a:gd fmla="*/ 24 w 196" name="T40"/>
                  <a:gd fmla="*/ 22 h 204" name="T41"/>
                  <a:gd fmla="*/ 32 w 196" name="T42"/>
                  <a:gd fmla="*/ 4 h 204" name="T43"/>
                  <a:gd fmla="*/ 14 w 196" name="T44"/>
                  <a:gd fmla="*/ 12 h 204" name="T45"/>
                  <a:gd fmla="*/ 4 w 196" name="T46"/>
                  <a:gd fmla="*/ 32 h 204" name="T47"/>
                  <a:gd fmla="*/ 0 w 196" name="T48"/>
                  <a:gd fmla="*/ 50 h 204" name="T49"/>
                  <a:gd fmla="*/ 8 w 196" name="T50"/>
                  <a:gd fmla="*/ 56 h 204" name="T51"/>
                  <a:gd fmla="*/ 12 w 196" name="T52"/>
                  <a:gd fmla="*/ 74 h 204" name="T53"/>
                  <a:gd fmla="*/ 20 w 196" name="T54"/>
                  <a:gd fmla="*/ 90 h 204" name="T55"/>
                  <a:gd fmla="*/ 36 w 196" name="T56"/>
                  <a:gd fmla="*/ 94 h 204" name="T57"/>
                  <a:gd fmla="*/ 50 w 196" name="T58"/>
                  <a:gd fmla="*/ 96 h 204" name="T59"/>
                  <a:gd fmla="*/ 78 w 196" name="T60"/>
                  <a:gd fmla="*/ 110 h 204" name="T61"/>
                  <a:gd fmla="*/ 76 w 196" name="T62"/>
                  <a:gd fmla="*/ 122 h 204" name="T63"/>
                  <a:gd fmla="*/ 78 w 196" name="T64"/>
                  <a:gd fmla="*/ 132 h 204" name="T65"/>
                  <a:gd fmla="*/ 92 w 196" name="T66"/>
                  <a:gd fmla="*/ 148 h 204" name="T67"/>
                  <a:gd fmla="*/ 102 w 196" name="T68"/>
                  <a:gd fmla="*/ 166 h 204" name="T69"/>
                  <a:gd fmla="*/ 94 w 196" name="T70"/>
                  <a:gd fmla="*/ 178 h 204" name="T71"/>
                  <a:gd fmla="*/ 100 w 196" name="T72"/>
                  <a:gd fmla="*/ 178 h 204" name="T73"/>
                  <a:gd fmla="*/ 102 w 196" name="T74"/>
                  <a:gd fmla="*/ 200 h 204" name="T75"/>
                  <a:gd fmla="*/ 120 w 196" name="T76"/>
                  <a:gd fmla="*/ 200 h 204" name="T77"/>
                  <a:gd fmla="*/ 124 w 196" name="T78"/>
                  <a:gd fmla="*/ 194 h 204" name="T79"/>
                  <a:gd fmla="*/ 134 w 196" name="T80"/>
                  <a:gd fmla="*/ 190 h 204" name="T81"/>
                  <a:gd fmla="*/ 140 w 196" name="T82"/>
                  <a:gd fmla="*/ 182 h 204" name="T83"/>
                  <a:gd fmla="*/ 148 w 196" name="T84"/>
                  <a:gd fmla="*/ 176 h 204" name="T85"/>
                  <a:gd fmla="*/ 138 w 196" name="T86"/>
                  <a:gd fmla="*/ 176 h 204" name="T87"/>
                  <a:gd fmla="*/ 128 w 196" name="T88"/>
                  <a:gd fmla="*/ 168 h 204" name="T89"/>
                  <a:gd fmla="*/ 124 w 196" name="T90"/>
                  <a:gd fmla="*/ 150 h 204" name="T91"/>
                  <a:gd fmla="*/ 122 w 196" name="T92"/>
                  <a:gd fmla="*/ 140 h 204" name="T93"/>
                  <a:gd fmla="*/ 130 w 196" name="T94"/>
                  <a:gd fmla="*/ 140 h 204" name="T95"/>
                  <a:gd fmla="*/ 142 w 196" name="T96"/>
                  <a:gd fmla="*/ 146 h 204" name="T97"/>
                  <a:gd fmla="*/ 150 w 196" name="T98"/>
                  <a:gd fmla="*/ 146 h 204" name="T99"/>
                  <a:gd fmla="*/ 156 w 196" name="T100"/>
                  <a:gd fmla="*/ 140 h 204" name="T101"/>
                  <a:gd fmla="*/ 170 w 196" name="T102"/>
                  <a:gd fmla="*/ 138 h 204" name="T103"/>
                  <a:gd fmla="*/ 176 w 196" name="T104"/>
                  <a:gd fmla="*/ 132 h 204" name="T105"/>
                  <a:gd fmla="*/ 184 w 196" name="T106"/>
                  <a:gd fmla="*/ 120 h 204" name="T107"/>
                  <a:gd fmla="*/ 176 w 196" name="T108"/>
                  <a:gd fmla="*/ 94 h 204" name="T109"/>
                  <a:gd fmla="*/ 186 w 196" name="T110"/>
                  <a:gd fmla="*/ 92 h 204" name="T111"/>
                  <a:gd fmla="*/ 192 w 196" name="T112"/>
                  <a:gd fmla="*/ 84 h 204" name="T113"/>
                  <a:gd fmla="*/ 186 w 196" name="T114"/>
                  <a:gd fmla="*/ 78 h 204" name="T115"/>
                  <a:gd fmla="*/ 180 w 196" name="T116"/>
                  <a:gd fmla="*/ 72 h 204" name="T117"/>
                  <a:gd fmla="*/ 196 w 196" name="T118"/>
                  <a:gd fmla="*/ 64 h 204" name="T119"/>
                  <a:gd fmla="*/ 196 w 196" name="T120"/>
                  <a:gd fmla="*/ 58 h 204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204" w="196">
                    <a:moveTo>
                      <a:pt x="196" y="58"/>
                    </a:moveTo>
                    <a:lnTo>
                      <a:pt x="196" y="58"/>
                    </a:lnTo>
                    <a:lnTo>
                      <a:pt x="188" y="56"/>
                    </a:lnTo>
                    <a:lnTo>
                      <a:pt x="184" y="56"/>
                    </a:lnTo>
                    <a:lnTo>
                      <a:pt x="170" y="58"/>
                    </a:lnTo>
                    <a:lnTo>
                      <a:pt x="162" y="60"/>
                    </a:lnTo>
                    <a:lnTo>
                      <a:pt x="162" y="58"/>
                    </a:lnTo>
                    <a:lnTo>
                      <a:pt x="166" y="54"/>
                    </a:lnTo>
                    <a:lnTo>
                      <a:pt x="180" y="54"/>
                    </a:lnTo>
                    <a:lnTo>
                      <a:pt x="180" y="48"/>
                    </a:lnTo>
                    <a:lnTo>
                      <a:pt x="184" y="40"/>
                    </a:lnTo>
                    <a:lnTo>
                      <a:pt x="186" y="40"/>
                    </a:lnTo>
                    <a:lnTo>
                      <a:pt x="184" y="38"/>
                    </a:lnTo>
                    <a:lnTo>
                      <a:pt x="180" y="36"/>
                    </a:lnTo>
                    <a:lnTo>
                      <a:pt x="178" y="36"/>
                    </a:lnTo>
                    <a:lnTo>
                      <a:pt x="176" y="38"/>
                    </a:lnTo>
                    <a:lnTo>
                      <a:pt x="170" y="38"/>
                    </a:lnTo>
                    <a:lnTo>
                      <a:pt x="170" y="32"/>
                    </a:lnTo>
                    <a:lnTo>
                      <a:pt x="168" y="32"/>
                    </a:lnTo>
                    <a:lnTo>
                      <a:pt x="168" y="36"/>
                    </a:lnTo>
                    <a:lnTo>
                      <a:pt x="166" y="36"/>
                    </a:lnTo>
                    <a:lnTo>
                      <a:pt x="162" y="36"/>
                    </a:lnTo>
                    <a:lnTo>
                      <a:pt x="162" y="32"/>
                    </a:lnTo>
                    <a:lnTo>
                      <a:pt x="160" y="32"/>
                    </a:lnTo>
                    <a:lnTo>
                      <a:pt x="160" y="30"/>
                    </a:lnTo>
                    <a:lnTo>
                      <a:pt x="158" y="24"/>
                    </a:lnTo>
                    <a:lnTo>
                      <a:pt x="168" y="20"/>
                    </a:lnTo>
                    <a:lnTo>
                      <a:pt x="142" y="20"/>
                    </a:lnTo>
                    <a:lnTo>
                      <a:pt x="148" y="24"/>
                    </a:lnTo>
                    <a:lnTo>
                      <a:pt x="138" y="22"/>
                    </a:lnTo>
                    <a:lnTo>
                      <a:pt x="134" y="30"/>
                    </a:lnTo>
                    <a:lnTo>
                      <a:pt x="120" y="30"/>
                    </a:lnTo>
                    <a:lnTo>
                      <a:pt x="110" y="28"/>
                    </a:lnTo>
                    <a:lnTo>
                      <a:pt x="110" y="22"/>
                    </a:lnTo>
                    <a:lnTo>
                      <a:pt x="102" y="22"/>
                    </a:lnTo>
                    <a:lnTo>
                      <a:pt x="94" y="24"/>
                    </a:lnTo>
                    <a:lnTo>
                      <a:pt x="78" y="30"/>
                    </a:lnTo>
                    <a:lnTo>
                      <a:pt x="74" y="18"/>
                    </a:lnTo>
                    <a:lnTo>
                      <a:pt x="70" y="12"/>
                    </a:lnTo>
                    <a:lnTo>
                      <a:pt x="64" y="10"/>
                    </a:lnTo>
                    <a:lnTo>
                      <a:pt x="58" y="10"/>
                    </a:lnTo>
                    <a:lnTo>
                      <a:pt x="54" y="10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0" y="10"/>
                    </a:lnTo>
                    <a:lnTo>
                      <a:pt x="54" y="14"/>
                    </a:lnTo>
                    <a:lnTo>
                      <a:pt x="30" y="18"/>
                    </a:lnTo>
                    <a:lnTo>
                      <a:pt x="30" y="24"/>
                    </a:lnTo>
                    <a:lnTo>
                      <a:pt x="30" y="32"/>
                    </a:lnTo>
                    <a:lnTo>
                      <a:pt x="38" y="40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36" y="50"/>
                    </a:lnTo>
                    <a:lnTo>
                      <a:pt x="28" y="50"/>
                    </a:lnTo>
                    <a:lnTo>
                      <a:pt x="24" y="46"/>
                    </a:lnTo>
                    <a:lnTo>
                      <a:pt x="22" y="32"/>
                    </a:lnTo>
                    <a:lnTo>
                      <a:pt x="28" y="30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30" y="22"/>
                    </a:lnTo>
                    <a:lnTo>
                      <a:pt x="24" y="22"/>
                    </a:lnTo>
                    <a:lnTo>
                      <a:pt x="28" y="18"/>
                    </a:lnTo>
                    <a:lnTo>
                      <a:pt x="20" y="14"/>
                    </a:lnTo>
                    <a:lnTo>
                      <a:pt x="32" y="4"/>
                    </a:lnTo>
                    <a:lnTo>
                      <a:pt x="30" y="0"/>
                    </a:lnTo>
                    <a:lnTo>
                      <a:pt x="22" y="4"/>
                    </a:lnTo>
                    <a:lnTo>
                      <a:pt x="14" y="12"/>
                    </a:lnTo>
                    <a:lnTo>
                      <a:pt x="10" y="24"/>
                    </a:lnTo>
                    <a:lnTo>
                      <a:pt x="2" y="28"/>
                    </a:lnTo>
                    <a:lnTo>
                      <a:pt x="4" y="32"/>
                    </a:lnTo>
                    <a:lnTo>
                      <a:pt x="2" y="38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8" y="56"/>
                    </a:lnTo>
                    <a:lnTo>
                      <a:pt x="14" y="68"/>
                    </a:lnTo>
                    <a:lnTo>
                      <a:pt x="12" y="68"/>
                    </a:lnTo>
                    <a:lnTo>
                      <a:pt x="12" y="74"/>
                    </a:lnTo>
                    <a:lnTo>
                      <a:pt x="14" y="78"/>
                    </a:lnTo>
                    <a:lnTo>
                      <a:pt x="18" y="84"/>
                    </a:lnTo>
                    <a:lnTo>
                      <a:pt x="20" y="90"/>
                    </a:lnTo>
                    <a:lnTo>
                      <a:pt x="20" y="92"/>
                    </a:lnTo>
                    <a:lnTo>
                      <a:pt x="30" y="94"/>
                    </a:lnTo>
                    <a:lnTo>
                      <a:pt x="36" y="94"/>
                    </a:lnTo>
                    <a:lnTo>
                      <a:pt x="42" y="94"/>
                    </a:lnTo>
                    <a:lnTo>
                      <a:pt x="48" y="94"/>
                    </a:lnTo>
                    <a:lnTo>
                      <a:pt x="50" y="96"/>
                    </a:lnTo>
                    <a:lnTo>
                      <a:pt x="58" y="110"/>
                    </a:lnTo>
                    <a:lnTo>
                      <a:pt x="68" y="108"/>
                    </a:lnTo>
                    <a:lnTo>
                      <a:pt x="78" y="110"/>
                    </a:lnTo>
                    <a:lnTo>
                      <a:pt x="78" y="120"/>
                    </a:lnTo>
                    <a:lnTo>
                      <a:pt x="76" y="120"/>
                    </a:lnTo>
                    <a:lnTo>
                      <a:pt x="76" y="122"/>
                    </a:lnTo>
                    <a:lnTo>
                      <a:pt x="76" y="128"/>
                    </a:lnTo>
                    <a:lnTo>
                      <a:pt x="76" y="130"/>
                    </a:lnTo>
                    <a:lnTo>
                      <a:pt x="78" y="132"/>
                    </a:lnTo>
                    <a:lnTo>
                      <a:pt x="84" y="138"/>
                    </a:lnTo>
                    <a:lnTo>
                      <a:pt x="86" y="142"/>
                    </a:lnTo>
                    <a:lnTo>
                      <a:pt x="92" y="148"/>
                    </a:lnTo>
                    <a:lnTo>
                      <a:pt x="100" y="154"/>
                    </a:lnTo>
                    <a:lnTo>
                      <a:pt x="104" y="156"/>
                    </a:lnTo>
                    <a:lnTo>
                      <a:pt x="102" y="166"/>
                    </a:lnTo>
                    <a:lnTo>
                      <a:pt x="96" y="172"/>
                    </a:lnTo>
                    <a:lnTo>
                      <a:pt x="94" y="174"/>
                    </a:lnTo>
                    <a:lnTo>
                      <a:pt x="94" y="178"/>
                    </a:lnTo>
                    <a:lnTo>
                      <a:pt x="94" y="182"/>
                    </a:lnTo>
                    <a:lnTo>
                      <a:pt x="96" y="182"/>
                    </a:lnTo>
                    <a:lnTo>
                      <a:pt x="100" y="178"/>
                    </a:lnTo>
                    <a:lnTo>
                      <a:pt x="102" y="184"/>
                    </a:lnTo>
                    <a:lnTo>
                      <a:pt x="104" y="192"/>
                    </a:lnTo>
                    <a:lnTo>
                      <a:pt x="102" y="200"/>
                    </a:lnTo>
                    <a:lnTo>
                      <a:pt x="110" y="204"/>
                    </a:lnTo>
                    <a:lnTo>
                      <a:pt x="114" y="202"/>
                    </a:lnTo>
                    <a:lnTo>
                      <a:pt x="120" y="200"/>
                    </a:lnTo>
                    <a:lnTo>
                      <a:pt x="122" y="200"/>
                    </a:lnTo>
                    <a:lnTo>
                      <a:pt x="124" y="196"/>
                    </a:lnTo>
                    <a:lnTo>
                      <a:pt x="124" y="194"/>
                    </a:lnTo>
                    <a:lnTo>
                      <a:pt x="128" y="194"/>
                    </a:lnTo>
                    <a:lnTo>
                      <a:pt x="132" y="192"/>
                    </a:lnTo>
                    <a:lnTo>
                      <a:pt x="134" y="190"/>
                    </a:lnTo>
                    <a:lnTo>
                      <a:pt x="138" y="190"/>
                    </a:lnTo>
                    <a:lnTo>
                      <a:pt x="140" y="184"/>
                    </a:lnTo>
                    <a:lnTo>
                      <a:pt x="140" y="182"/>
                    </a:lnTo>
                    <a:lnTo>
                      <a:pt x="142" y="182"/>
                    </a:lnTo>
                    <a:lnTo>
                      <a:pt x="148" y="178"/>
                    </a:lnTo>
                    <a:lnTo>
                      <a:pt x="148" y="176"/>
                    </a:lnTo>
                    <a:lnTo>
                      <a:pt x="146" y="174"/>
                    </a:lnTo>
                    <a:lnTo>
                      <a:pt x="142" y="174"/>
                    </a:lnTo>
                    <a:lnTo>
                      <a:pt x="138" y="176"/>
                    </a:lnTo>
                    <a:lnTo>
                      <a:pt x="132" y="176"/>
                    </a:lnTo>
                    <a:lnTo>
                      <a:pt x="130" y="174"/>
                    </a:lnTo>
                    <a:lnTo>
                      <a:pt x="128" y="168"/>
                    </a:lnTo>
                    <a:lnTo>
                      <a:pt x="128" y="164"/>
                    </a:lnTo>
                    <a:lnTo>
                      <a:pt x="130" y="158"/>
                    </a:lnTo>
                    <a:lnTo>
                      <a:pt x="124" y="150"/>
                    </a:lnTo>
                    <a:lnTo>
                      <a:pt x="122" y="146"/>
                    </a:lnTo>
                    <a:lnTo>
                      <a:pt x="122" y="142"/>
                    </a:lnTo>
                    <a:lnTo>
                      <a:pt x="122" y="140"/>
                    </a:lnTo>
                    <a:lnTo>
                      <a:pt x="120" y="140"/>
                    </a:lnTo>
                    <a:lnTo>
                      <a:pt x="124" y="138"/>
                    </a:lnTo>
                    <a:lnTo>
                      <a:pt x="130" y="140"/>
                    </a:lnTo>
                    <a:lnTo>
                      <a:pt x="134" y="142"/>
                    </a:lnTo>
                    <a:lnTo>
                      <a:pt x="138" y="142"/>
                    </a:lnTo>
                    <a:lnTo>
                      <a:pt x="142" y="146"/>
                    </a:lnTo>
                    <a:lnTo>
                      <a:pt x="148" y="148"/>
                    </a:lnTo>
                    <a:lnTo>
                      <a:pt x="152" y="148"/>
                    </a:lnTo>
                    <a:lnTo>
                      <a:pt x="150" y="146"/>
                    </a:lnTo>
                    <a:lnTo>
                      <a:pt x="150" y="142"/>
                    </a:lnTo>
                    <a:lnTo>
                      <a:pt x="152" y="140"/>
                    </a:lnTo>
                    <a:lnTo>
                      <a:pt x="156" y="140"/>
                    </a:lnTo>
                    <a:lnTo>
                      <a:pt x="162" y="142"/>
                    </a:lnTo>
                    <a:lnTo>
                      <a:pt x="168" y="140"/>
                    </a:lnTo>
                    <a:lnTo>
                      <a:pt x="170" y="138"/>
                    </a:lnTo>
                    <a:lnTo>
                      <a:pt x="174" y="138"/>
                    </a:lnTo>
                    <a:lnTo>
                      <a:pt x="174" y="136"/>
                    </a:lnTo>
                    <a:lnTo>
                      <a:pt x="176" y="132"/>
                    </a:lnTo>
                    <a:lnTo>
                      <a:pt x="184" y="130"/>
                    </a:lnTo>
                    <a:lnTo>
                      <a:pt x="186" y="126"/>
                    </a:lnTo>
                    <a:lnTo>
                      <a:pt x="184" y="120"/>
                    </a:lnTo>
                    <a:lnTo>
                      <a:pt x="170" y="102"/>
                    </a:lnTo>
                    <a:lnTo>
                      <a:pt x="178" y="100"/>
                    </a:lnTo>
                    <a:lnTo>
                      <a:pt x="176" y="94"/>
                    </a:lnTo>
                    <a:lnTo>
                      <a:pt x="176" y="92"/>
                    </a:lnTo>
                    <a:lnTo>
                      <a:pt x="178" y="92"/>
                    </a:lnTo>
                    <a:lnTo>
                      <a:pt x="186" y="92"/>
                    </a:lnTo>
                    <a:lnTo>
                      <a:pt x="188" y="90"/>
                    </a:lnTo>
                    <a:lnTo>
                      <a:pt x="192" y="86"/>
                    </a:lnTo>
                    <a:lnTo>
                      <a:pt x="192" y="84"/>
                    </a:lnTo>
                    <a:lnTo>
                      <a:pt x="188" y="84"/>
                    </a:lnTo>
                    <a:lnTo>
                      <a:pt x="186" y="84"/>
                    </a:lnTo>
                    <a:lnTo>
                      <a:pt x="186" y="78"/>
                    </a:lnTo>
                    <a:lnTo>
                      <a:pt x="184" y="76"/>
                    </a:lnTo>
                    <a:lnTo>
                      <a:pt x="180" y="74"/>
                    </a:lnTo>
                    <a:lnTo>
                      <a:pt x="180" y="72"/>
                    </a:lnTo>
                    <a:lnTo>
                      <a:pt x="186" y="68"/>
                    </a:lnTo>
                    <a:lnTo>
                      <a:pt x="194" y="66"/>
                    </a:lnTo>
                    <a:lnTo>
                      <a:pt x="196" y="64"/>
                    </a:lnTo>
                    <a:lnTo>
                      <a:pt x="196" y="58"/>
                    </a:lnTo>
                    <a:lnTo>
                      <a:pt x="196" y="58"/>
                    </a:lnTo>
                    <a:lnTo>
                      <a:pt x="196" y="5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1733"/>
              <p:cNvSpPr>
                <a:spLocks noEditPoints="1"/>
              </p:cNvSpPr>
              <p:nvPr/>
            </p:nvSpPr>
            <p:spPr bwMode="auto">
              <a:xfrm>
                <a:off x="6292850" y="2946400"/>
                <a:ext cx="1320800" cy="768350"/>
              </a:xfrm>
              <a:custGeom>
                <a:gdLst>
                  <a:gd fmla="*/ 704 w 832" name="T0"/>
                  <a:gd fmla="*/ 208 h 484" name="T1"/>
                  <a:gd fmla="*/ 498 w 832" name="T2"/>
                  <a:gd fmla="*/ 404 h 484" name="T3"/>
                  <a:gd fmla="*/ 478 w 832" name="T4"/>
                  <a:gd fmla="*/ 392 h 484" name="T5"/>
                  <a:gd fmla="*/ 758 w 832" name="T6"/>
                  <a:gd fmla="*/ 182 h 484" name="T7"/>
                  <a:gd fmla="*/ 186 w 832" name="T8"/>
                  <a:gd fmla="*/ 172 h 484" name="T9"/>
                  <a:gd fmla="*/ 788 w 832" name="T10"/>
                  <a:gd fmla="*/ 156 h 484" name="T11"/>
                  <a:gd fmla="*/ 742 w 832" name="T12"/>
                  <a:gd fmla="*/ 100 h 484" name="T13"/>
                  <a:gd fmla="*/ 550 w 832" name="T14"/>
                  <a:gd fmla="*/ 74 h 484" name="T15"/>
                  <a:gd fmla="*/ 32 w 832" name="T16"/>
                  <a:gd fmla="*/ 44 h 484" name="T17"/>
                  <a:gd fmla="*/ 830 w 832" name="T18"/>
                  <a:gd fmla="*/ 92 h 484" name="T19"/>
                  <a:gd fmla="*/ 820 w 832" name="T20"/>
                  <a:gd fmla="*/ 56 h 484" name="T21"/>
                  <a:gd fmla="*/ 796 w 832" name="T22"/>
                  <a:gd fmla="*/ 46 h 484" name="T23"/>
                  <a:gd fmla="*/ 730 w 832" name="T24"/>
                  <a:gd fmla="*/ 90 h 484" name="T25"/>
                  <a:gd fmla="*/ 686 w 832" name="T26"/>
                  <a:gd fmla="*/ 126 h 484" name="T27"/>
                  <a:gd fmla="*/ 622 w 832" name="T28"/>
                  <a:gd fmla="*/ 158 h 484" name="T29"/>
                  <a:gd fmla="*/ 596 w 832" name="T30"/>
                  <a:gd fmla="*/ 150 h 484" name="T31"/>
                  <a:gd fmla="*/ 592 w 832" name="T32"/>
                  <a:gd fmla="*/ 116 h 484" name="T33"/>
                  <a:gd fmla="*/ 566 w 832" name="T34"/>
                  <a:gd fmla="*/ 86 h 484" name="T35"/>
                  <a:gd fmla="*/ 540 w 832" name="T36"/>
                  <a:gd fmla="*/ 158 h 484" name="T37"/>
                  <a:gd fmla="*/ 532 w 832" name="T38"/>
                  <a:gd fmla="*/ 94 h 484" name="T39"/>
                  <a:gd fmla="*/ 566 w 832" name="T40"/>
                  <a:gd fmla="*/ 68 h 484" name="T41"/>
                  <a:gd fmla="*/ 584 w 832" name="T42"/>
                  <a:gd fmla="*/ 66 h 484" name="T43"/>
                  <a:gd fmla="*/ 534 w 832" name="T44"/>
                  <a:gd fmla="*/ 56 h 484" name="T45"/>
                  <a:gd fmla="*/ 528 w 832" name="T46"/>
                  <a:gd fmla="*/ 38 h 484" name="T47"/>
                  <a:gd fmla="*/ 478 w 832" name="T48"/>
                  <a:gd fmla="*/ 40 h 484" name="T49"/>
                  <a:gd fmla="*/ 470 w 832" name="T50"/>
                  <a:gd fmla="*/ 20 h 484" name="T51"/>
                  <a:gd fmla="*/ 432 w 832" name="T52"/>
                  <a:gd fmla="*/ 2 h 484" name="T53"/>
                  <a:gd fmla="*/ 30 w 832" name="T54"/>
                  <a:gd fmla="*/ 26 h 484" name="T55"/>
                  <a:gd fmla="*/ 10 w 832" name="T56"/>
                  <a:gd fmla="*/ 126 h 484" name="T57"/>
                  <a:gd fmla="*/ 16 w 832" name="T58"/>
                  <a:gd fmla="*/ 210 h 484" name="T59"/>
                  <a:gd fmla="*/ 38 w 832" name="T60"/>
                  <a:gd fmla="*/ 244 h 484" name="T61"/>
                  <a:gd fmla="*/ 58 w 832" name="T62"/>
                  <a:gd fmla="*/ 290 h 484" name="T63"/>
                  <a:gd fmla="*/ 88 w 832" name="T64"/>
                  <a:gd fmla="*/ 320 h 484" name="T65"/>
                  <a:gd fmla="*/ 230 w 832" name="T66"/>
                  <a:gd fmla="*/ 356 h 484" name="T67"/>
                  <a:gd fmla="*/ 288 w 832" name="T68"/>
                  <a:gd fmla="*/ 396 h 484" name="T69"/>
                  <a:gd fmla="*/ 332 w 832" name="T70"/>
                  <a:gd fmla="*/ 396 h 484" name="T71"/>
                  <a:gd fmla="*/ 364 w 832" name="T72"/>
                  <a:gd fmla="*/ 452 h 484" name="T73"/>
                  <a:gd fmla="*/ 386 w 832" name="T74"/>
                  <a:gd fmla="*/ 452 h 484" name="T75"/>
                  <a:gd fmla="*/ 404 w 832" name="T76"/>
                  <a:gd fmla="*/ 422 h 484" name="T77"/>
                  <a:gd fmla="*/ 478 w 832" name="T78"/>
                  <a:gd fmla="*/ 402 h 484" name="T79"/>
                  <a:gd fmla="*/ 506 w 832" name="T80"/>
                  <a:gd fmla="*/ 404 h 484" name="T81"/>
                  <a:gd fmla="*/ 502 w 832" name="T82"/>
                  <a:gd fmla="*/ 388 h 484" name="T83"/>
                  <a:gd fmla="*/ 532 w 832" name="T84"/>
                  <a:gd fmla="*/ 386 h 484" name="T85"/>
                  <a:gd fmla="*/ 566 w 832" name="T86"/>
                  <a:gd fmla="*/ 388 h 484" name="T87"/>
                  <a:gd fmla="*/ 602 w 832" name="T88"/>
                  <a:gd fmla="*/ 404 h 484" name="T89"/>
                  <a:gd fmla="*/ 616 w 832" name="T90"/>
                  <a:gd fmla="*/ 458 h 484" name="T91"/>
                  <a:gd fmla="*/ 632 w 832" name="T92"/>
                  <a:gd fmla="*/ 420 h 484" name="T93"/>
                  <a:gd fmla="*/ 622 w 832" name="T94"/>
                  <a:gd fmla="*/ 382 h 484" name="T95"/>
                  <a:gd fmla="*/ 630 w 832" name="T96"/>
                  <a:gd fmla="*/ 350 h 484" name="T97"/>
                  <a:gd fmla="*/ 666 w 832" name="T98"/>
                  <a:gd fmla="*/ 322 h 484" name="T99"/>
                  <a:gd fmla="*/ 698 w 832" name="T100"/>
                  <a:gd fmla="*/ 278 h 484" name="T101"/>
                  <a:gd fmla="*/ 694 w 832" name="T102"/>
                  <a:gd fmla="*/ 246 h 484" name="T103"/>
                  <a:gd fmla="*/ 686 w 832" name="T104"/>
                  <a:gd fmla="*/ 222 h 484" name="T105"/>
                  <a:gd fmla="*/ 694 w 832" name="T106"/>
                  <a:gd fmla="*/ 238 h 484" name="T107"/>
                  <a:gd fmla="*/ 728 w 832" name="T108"/>
                  <a:gd fmla="*/ 208 h 484" name="T109"/>
                  <a:gd fmla="*/ 758 w 832" name="T110"/>
                  <a:gd fmla="*/ 164 h 484" name="T111"/>
                  <a:gd fmla="*/ 784 w 832" name="T112"/>
                  <a:gd fmla="*/ 156 h 484" name="T113"/>
                  <a:gd fmla="*/ 794 w 832" name="T114"/>
                  <a:gd fmla="*/ 120 h 484" name="T115"/>
                  <a:gd fmla="*/ 828 w 832" name="T116"/>
                  <a:gd fmla="*/ 90 h 484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482" w="832">
                    <a:moveTo>
                      <a:pt x="706" y="244"/>
                    </a:moveTo>
                    <a:lnTo>
                      <a:pt x="710" y="246"/>
                    </a:lnTo>
                    <a:lnTo>
                      <a:pt x="710" y="244"/>
                    </a:lnTo>
                    <a:lnTo>
                      <a:pt x="706" y="244"/>
                    </a:lnTo>
                    <a:lnTo>
                      <a:pt x="706" y="244"/>
                    </a:lnTo>
                    <a:lnTo>
                      <a:pt x="706" y="244"/>
                    </a:lnTo>
                    <a:close/>
                    <a:moveTo>
                      <a:pt x="704" y="202"/>
                    </a:moveTo>
                    <a:lnTo>
                      <a:pt x="704" y="202"/>
                    </a:lnTo>
                    <a:lnTo>
                      <a:pt x="706" y="202"/>
                    </a:lnTo>
                    <a:lnTo>
                      <a:pt x="704" y="208"/>
                    </a:lnTo>
                    <a:lnTo>
                      <a:pt x="702" y="208"/>
                    </a:lnTo>
                    <a:lnTo>
                      <a:pt x="702" y="204"/>
                    </a:lnTo>
                    <a:lnTo>
                      <a:pt x="704" y="202"/>
                    </a:lnTo>
                    <a:lnTo>
                      <a:pt x="704" y="202"/>
                    </a:lnTo>
                    <a:lnTo>
                      <a:pt x="704" y="202"/>
                    </a:lnTo>
                    <a:close/>
                    <a:moveTo>
                      <a:pt x="494" y="402"/>
                    </a:moveTo>
                    <a:lnTo>
                      <a:pt x="496" y="410"/>
                    </a:lnTo>
                    <a:lnTo>
                      <a:pt x="498" y="410"/>
                    </a:lnTo>
                    <a:lnTo>
                      <a:pt x="502" y="406"/>
                    </a:lnTo>
                    <a:lnTo>
                      <a:pt x="498" y="404"/>
                    </a:lnTo>
                    <a:lnTo>
                      <a:pt x="494" y="402"/>
                    </a:lnTo>
                    <a:lnTo>
                      <a:pt x="494" y="402"/>
                    </a:lnTo>
                    <a:lnTo>
                      <a:pt x="494" y="402"/>
                    </a:lnTo>
                    <a:close/>
                    <a:moveTo>
                      <a:pt x="478" y="392"/>
                    </a:moveTo>
                    <a:lnTo>
                      <a:pt x="478" y="392"/>
                    </a:lnTo>
                    <a:lnTo>
                      <a:pt x="478" y="394"/>
                    </a:lnTo>
                    <a:lnTo>
                      <a:pt x="476" y="396"/>
                    </a:lnTo>
                    <a:lnTo>
                      <a:pt x="476" y="392"/>
                    </a:lnTo>
                    <a:lnTo>
                      <a:pt x="478" y="392"/>
                    </a:lnTo>
                    <a:lnTo>
                      <a:pt x="478" y="392"/>
                    </a:lnTo>
                    <a:lnTo>
                      <a:pt x="478" y="392"/>
                    </a:lnTo>
                    <a:close/>
                    <a:moveTo>
                      <a:pt x="746" y="174"/>
                    </a:moveTo>
                    <a:lnTo>
                      <a:pt x="742" y="180"/>
                    </a:lnTo>
                    <a:lnTo>
                      <a:pt x="738" y="180"/>
                    </a:lnTo>
                    <a:lnTo>
                      <a:pt x="734" y="180"/>
                    </a:lnTo>
                    <a:lnTo>
                      <a:pt x="732" y="182"/>
                    </a:lnTo>
                    <a:lnTo>
                      <a:pt x="734" y="182"/>
                    </a:lnTo>
                    <a:lnTo>
                      <a:pt x="742" y="184"/>
                    </a:lnTo>
                    <a:lnTo>
                      <a:pt x="758" y="184"/>
                    </a:lnTo>
                    <a:lnTo>
                      <a:pt x="758" y="182"/>
                    </a:lnTo>
                    <a:lnTo>
                      <a:pt x="760" y="176"/>
                    </a:lnTo>
                    <a:lnTo>
                      <a:pt x="756" y="176"/>
                    </a:lnTo>
                    <a:lnTo>
                      <a:pt x="746" y="174"/>
                    </a:lnTo>
                    <a:lnTo>
                      <a:pt x="746" y="174"/>
                    </a:lnTo>
                    <a:lnTo>
                      <a:pt x="746" y="174"/>
                    </a:lnTo>
                    <a:close/>
                    <a:moveTo>
                      <a:pt x="176" y="156"/>
                    </a:moveTo>
                    <a:lnTo>
                      <a:pt x="176" y="164"/>
                    </a:lnTo>
                    <a:lnTo>
                      <a:pt x="182" y="164"/>
                    </a:lnTo>
                    <a:lnTo>
                      <a:pt x="184" y="164"/>
                    </a:lnTo>
                    <a:lnTo>
                      <a:pt x="186" y="172"/>
                    </a:lnTo>
                    <a:lnTo>
                      <a:pt x="186" y="174"/>
                    </a:lnTo>
                    <a:lnTo>
                      <a:pt x="184" y="176"/>
                    </a:lnTo>
                    <a:lnTo>
                      <a:pt x="174" y="166"/>
                    </a:lnTo>
                    <a:lnTo>
                      <a:pt x="170" y="162"/>
                    </a:lnTo>
                    <a:lnTo>
                      <a:pt x="174" y="158"/>
                    </a:lnTo>
                    <a:lnTo>
                      <a:pt x="176" y="156"/>
                    </a:lnTo>
                    <a:lnTo>
                      <a:pt x="176" y="156"/>
                    </a:lnTo>
                    <a:lnTo>
                      <a:pt x="176" y="156"/>
                    </a:lnTo>
                    <a:close/>
                    <a:moveTo>
                      <a:pt x="788" y="156"/>
                    </a:moveTo>
                    <a:lnTo>
                      <a:pt x="788" y="156"/>
                    </a:lnTo>
                    <a:lnTo>
                      <a:pt x="786" y="158"/>
                    </a:lnTo>
                    <a:lnTo>
                      <a:pt x="788" y="158"/>
                    </a:lnTo>
                    <a:lnTo>
                      <a:pt x="792" y="156"/>
                    </a:lnTo>
                    <a:lnTo>
                      <a:pt x="792" y="154"/>
                    </a:lnTo>
                    <a:lnTo>
                      <a:pt x="788" y="156"/>
                    </a:lnTo>
                    <a:lnTo>
                      <a:pt x="788" y="156"/>
                    </a:lnTo>
                    <a:lnTo>
                      <a:pt x="788" y="156"/>
                    </a:lnTo>
                    <a:close/>
                    <a:moveTo>
                      <a:pt x="742" y="98"/>
                    </a:moveTo>
                    <a:lnTo>
                      <a:pt x="742" y="98"/>
                    </a:lnTo>
                    <a:lnTo>
                      <a:pt x="742" y="100"/>
                    </a:lnTo>
                    <a:lnTo>
                      <a:pt x="740" y="102"/>
                    </a:lnTo>
                    <a:lnTo>
                      <a:pt x="740" y="100"/>
                    </a:lnTo>
                    <a:lnTo>
                      <a:pt x="740" y="98"/>
                    </a:lnTo>
                    <a:lnTo>
                      <a:pt x="742" y="98"/>
                    </a:lnTo>
                    <a:lnTo>
                      <a:pt x="742" y="98"/>
                    </a:lnTo>
                    <a:lnTo>
                      <a:pt x="742" y="98"/>
                    </a:lnTo>
                    <a:close/>
                    <a:moveTo>
                      <a:pt x="550" y="74"/>
                    </a:moveTo>
                    <a:lnTo>
                      <a:pt x="552" y="80"/>
                    </a:lnTo>
                    <a:lnTo>
                      <a:pt x="552" y="76"/>
                    </a:lnTo>
                    <a:lnTo>
                      <a:pt x="550" y="74"/>
                    </a:lnTo>
                    <a:lnTo>
                      <a:pt x="550" y="74"/>
                    </a:lnTo>
                    <a:lnTo>
                      <a:pt x="550" y="74"/>
                    </a:lnTo>
                    <a:close/>
                    <a:moveTo>
                      <a:pt x="32" y="44"/>
                    </a:moveTo>
                    <a:lnTo>
                      <a:pt x="32" y="44"/>
                    </a:lnTo>
                    <a:lnTo>
                      <a:pt x="34" y="44"/>
                    </a:lnTo>
                    <a:lnTo>
                      <a:pt x="34" y="46"/>
                    </a:lnTo>
                    <a:lnTo>
                      <a:pt x="28" y="48"/>
                    </a:lnTo>
                    <a:lnTo>
                      <a:pt x="30" y="46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4"/>
                    </a:lnTo>
                    <a:close/>
                    <a:moveTo>
                      <a:pt x="38" y="22"/>
                    </a:moveTo>
                    <a:lnTo>
                      <a:pt x="38" y="22"/>
                    </a:lnTo>
                    <a:lnTo>
                      <a:pt x="34" y="36"/>
                    </a:lnTo>
                    <a:lnTo>
                      <a:pt x="34" y="28"/>
                    </a:lnTo>
                    <a:lnTo>
                      <a:pt x="34" y="26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8" y="22"/>
                    </a:lnTo>
                    <a:close/>
                    <a:moveTo>
                      <a:pt x="830" y="92"/>
                    </a:moveTo>
                    <a:lnTo>
                      <a:pt x="830" y="90"/>
                    </a:lnTo>
                    <a:lnTo>
                      <a:pt x="828" y="86"/>
                    </a:lnTo>
                    <a:lnTo>
                      <a:pt x="824" y="86"/>
                    </a:lnTo>
                    <a:lnTo>
                      <a:pt x="824" y="84"/>
                    </a:lnTo>
                    <a:lnTo>
                      <a:pt x="824" y="80"/>
                    </a:lnTo>
                    <a:lnTo>
                      <a:pt x="824" y="76"/>
                    </a:lnTo>
                    <a:lnTo>
                      <a:pt x="822" y="76"/>
                    </a:lnTo>
                    <a:lnTo>
                      <a:pt x="820" y="76"/>
                    </a:lnTo>
                    <a:lnTo>
                      <a:pt x="820" y="68"/>
                    </a:lnTo>
                    <a:lnTo>
                      <a:pt x="820" y="56"/>
                    </a:lnTo>
                    <a:lnTo>
                      <a:pt x="820" y="52"/>
                    </a:lnTo>
                    <a:lnTo>
                      <a:pt x="816" y="48"/>
                    </a:lnTo>
                    <a:lnTo>
                      <a:pt x="810" y="44"/>
                    </a:lnTo>
                    <a:lnTo>
                      <a:pt x="806" y="46"/>
                    </a:lnTo>
                    <a:lnTo>
                      <a:pt x="804" y="48"/>
                    </a:lnTo>
                    <a:lnTo>
                      <a:pt x="804" y="52"/>
                    </a:lnTo>
                    <a:lnTo>
                      <a:pt x="802" y="48"/>
                    </a:lnTo>
                    <a:lnTo>
                      <a:pt x="802" y="46"/>
                    </a:lnTo>
                    <a:lnTo>
                      <a:pt x="798" y="44"/>
                    </a:lnTo>
                    <a:lnTo>
                      <a:pt x="796" y="46"/>
                    </a:lnTo>
                    <a:lnTo>
                      <a:pt x="794" y="56"/>
                    </a:lnTo>
                    <a:lnTo>
                      <a:pt x="792" y="58"/>
                    </a:lnTo>
                    <a:lnTo>
                      <a:pt x="788" y="66"/>
                    </a:lnTo>
                    <a:lnTo>
                      <a:pt x="786" y="68"/>
                    </a:lnTo>
                    <a:lnTo>
                      <a:pt x="784" y="74"/>
                    </a:lnTo>
                    <a:lnTo>
                      <a:pt x="776" y="80"/>
                    </a:lnTo>
                    <a:lnTo>
                      <a:pt x="774" y="82"/>
                    </a:lnTo>
                    <a:lnTo>
                      <a:pt x="770" y="84"/>
                    </a:lnTo>
                    <a:lnTo>
                      <a:pt x="752" y="86"/>
                    </a:lnTo>
                    <a:lnTo>
                      <a:pt x="730" y="90"/>
                    </a:lnTo>
                    <a:lnTo>
                      <a:pt x="724" y="90"/>
                    </a:lnTo>
                    <a:lnTo>
                      <a:pt x="714" y="94"/>
                    </a:lnTo>
                    <a:lnTo>
                      <a:pt x="702" y="102"/>
                    </a:lnTo>
                    <a:lnTo>
                      <a:pt x="702" y="104"/>
                    </a:lnTo>
                    <a:lnTo>
                      <a:pt x="698" y="108"/>
                    </a:lnTo>
                    <a:lnTo>
                      <a:pt x="704" y="102"/>
                    </a:lnTo>
                    <a:lnTo>
                      <a:pt x="702" y="112"/>
                    </a:lnTo>
                    <a:lnTo>
                      <a:pt x="696" y="120"/>
                    </a:lnTo>
                    <a:lnTo>
                      <a:pt x="692" y="122"/>
                    </a:lnTo>
                    <a:lnTo>
                      <a:pt x="686" y="126"/>
                    </a:lnTo>
                    <a:lnTo>
                      <a:pt x="674" y="128"/>
                    </a:lnTo>
                    <a:lnTo>
                      <a:pt x="656" y="128"/>
                    </a:lnTo>
                    <a:lnTo>
                      <a:pt x="656" y="132"/>
                    </a:lnTo>
                    <a:lnTo>
                      <a:pt x="658" y="138"/>
                    </a:lnTo>
                    <a:lnTo>
                      <a:pt x="646" y="148"/>
                    </a:lnTo>
                    <a:lnTo>
                      <a:pt x="640" y="150"/>
                    </a:lnTo>
                    <a:lnTo>
                      <a:pt x="632" y="156"/>
                    </a:lnTo>
                    <a:lnTo>
                      <a:pt x="628" y="154"/>
                    </a:lnTo>
                    <a:lnTo>
                      <a:pt x="622" y="156"/>
                    </a:lnTo>
                    <a:lnTo>
                      <a:pt x="622" y="158"/>
                    </a:lnTo>
                    <a:lnTo>
                      <a:pt x="612" y="166"/>
                    </a:lnTo>
                    <a:lnTo>
                      <a:pt x="606" y="168"/>
                    </a:lnTo>
                    <a:lnTo>
                      <a:pt x="602" y="168"/>
                    </a:lnTo>
                    <a:lnTo>
                      <a:pt x="598" y="164"/>
                    </a:lnTo>
                    <a:lnTo>
                      <a:pt x="602" y="164"/>
                    </a:lnTo>
                    <a:lnTo>
                      <a:pt x="602" y="162"/>
                    </a:lnTo>
                    <a:lnTo>
                      <a:pt x="598" y="158"/>
                    </a:lnTo>
                    <a:lnTo>
                      <a:pt x="594" y="158"/>
                    </a:lnTo>
                    <a:lnTo>
                      <a:pt x="588" y="158"/>
                    </a:lnTo>
                    <a:lnTo>
                      <a:pt x="596" y="150"/>
                    </a:lnTo>
                    <a:lnTo>
                      <a:pt x="598" y="148"/>
                    </a:lnTo>
                    <a:lnTo>
                      <a:pt x="602" y="146"/>
                    </a:lnTo>
                    <a:lnTo>
                      <a:pt x="602" y="140"/>
                    </a:lnTo>
                    <a:lnTo>
                      <a:pt x="606" y="138"/>
                    </a:lnTo>
                    <a:lnTo>
                      <a:pt x="604" y="144"/>
                    </a:lnTo>
                    <a:lnTo>
                      <a:pt x="606" y="140"/>
                    </a:lnTo>
                    <a:lnTo>
                      <a:pt x="606" y="130"/>
                    </a:lnTo>
                    <a:lnTo>
                      <a:pt x="602" y="112"/>
                    </a:lnTo>
                    <a:lnTo>
                      <a:pt x="594" y="112"/>
                    </a:lnTo>
                    <a:lnTo>
                      <a:pt x="592" y="116"/>
                    </a:lnTo>
                    <a:lnTo>
                      <a:pt x="588" y="120"/>
                    </a:lnTo>
                    <a:lnTo>
                      <a:pt x="592" y="108"/>
                    </a:lnTo>
                    <a:lnTo>
                      <a:pt x="594" y="100"/>
                    </a:lnTo>
                    <a:lnTo>
                      <a:pt x="592" y="92"/>
                    </a:lnTo>
                    <a:lnTo>
                      <a:pt x="588" y="82"/>
                    </a:lnTo>
                    <a:lnTo>
                      <a:pt x="578" y="82"/>
                    </a:lnTo>
                    <a:lnTo>
                      <a:pt x="576" y="80"/>
                    </a:lnTo>
                    <a:lnTo>
                      <a:pt x="574" y="74"/>
                    </a:lnTo>
                    <a:lnTo>
                      <a:pt x="570" y="80"/>
                    </a:lnTo>
                    <a:lnTo>
                      <a:pt x="566" y="86"/>
                    </a:lnTo>
                    <a:lnTo>
                      <a:pt x="564" y="86"/>
                    </a:lnTo>
                    <a:lnTo>
                      <a:pt x="564" y="92"/>
                    </a:lnTo>
                    <a:lnTo>
                      <a:pt x="552" y="92"/>
                    </a:lnTo>
                    <a:lnTo>
                      <a:pt x="552" y="100"/>
                    </a:lnTo>
                    <a:lnTo>
                      <a:pt x="552" y="108"/>
                    </a:lnTo>
                    <a:lnTo>
                      <a:pt x="550" y="108"/>
                    </a:lnTo>
                    <a:lnTo>
                      <a:pt x="552" y="126"/>
                    </a:lnTo>
                    <a:lnTo>
                      <a:pt x="552" y="132"/>
                    </a:lnTo>
                    <a:lnTo>
                      <a:pt x="552" y="140"/>
                    </a:lnTo>
                    <a:lnTo>
                      <a:pt x="540" y="158"/>
                    </a:lnTo>
                    <a:lnTo>
                      <a:pt x="534" y="158"/>
                    </a:lnTo>
                    <a:lnTo>
                      <a:pt x="530" y="146"/>
                    </a:lnTo>
                    <a:lnTo>
                      <a:pt x="528" y="132"/>
                    </a:lnTo>
                    <a:lnTo>
                      <a:pt x="528" y="120"/>
                    </a:lnTo>
                    <a:lnTo>
                      <a:pt x="532" y="104"/>
                    </a:lnTo>
                    <a:lnTo>
                      <a:pt x="538" y="104"/>
                    </a:lnTo>
                    <a:lnTo>
                      <a:pt x="538" y="100"/>
                    </a:lnTo>
                    <a:lnTo>
                      <a:pt x="538" y="90"/>
                    </a:lnTo>
                    <a:lnTo>
                      <a:pt x="534" y="92"/>
                    </a:lnTo>
                    <a:lnTo>
                      <a:pt x="532" y="94"/>
                    </a:lnTo>
                    <a:lnTo>
                      <a:pt x="532" y="102"/>
                    </a:lnTo>
                    <a:lnTo>
                      <a:pt x="528" y="102"/>
                    </a:lnTo>
                    <a:lnTo>
                      <a:pt x="524" y="102"/>
                    </a:lnTo>
                    <a:lnTo>
                      <a:pt x="532" y="86"/>
                    </a:lnTo>
                    <a:lnTo>
                      <a:pt x="540" y="74"/>
                    </a:lnTo>
                    <a:lnTo>
                      <a:pt x="548" y="74"/>
                    </a:lnTo>
                    <a:lnTo>
                      <a:pt x="558" y="72"/>
                    </a:lnTo>
                    <a:lnTo>
                      <a:pt x="560" y="68"/>
                    </a:lnTo>
                    <a:lnTo>
                      <a:pt x="564" y="68"/>
                    </a:lnTo>
                    <a:lnTo>
                      <a:pt x="566" y="68"/>
                    </a:lnTo>
                    <a:lnTo>
                      <a:pt x="570" y="68"/>
                    </a:lnTo>
                    <a:lnTo>
                      <a:pt x="570" y="72"/>
                    </a:lnTo>
                    <a:lnTo>
                      <a:pt x="576" y="72"/>
                    </a:lnTo>
                    <a:lnTo>
                      <a:pt x="576" y="68"/>
                    </a:lnTo>
                    <a:lnTo>
                      <a:pt x="578" y="68"/>
                    </a:lnTo>
                    <a:lnTo>
                      <a:pt x="582" y="72"/>
                    </a:lnTo>
                    <a:lnTo>
                      <a:pt x="584" y="72"/>
                    </a:lnTo>
                    <a:lnTo>
                      <a:pt x="586" y="72"/>
                    </a:lnTo>
                    <a:lnTo>
                      <a:pt x="586" y="68"/>
                    </a:lnTo>
                    <a:lnTo>
                      <a:pt x="584" y="66"/>
                    </a:lnTo>
                    <a:lnTo>
                      <a:pt x="582" y="64"/>
                    </a:lnTo>
                    <a:lnTo>
                      <a:pt x="576" y="64"/>
                    </a:lnTo>
                    <a:lnTo>
                      <a:pt x="570" y="64"/>
                    </a:lnTo>
                    <a:lnTo>
                      <a:pt x="570" y="52"/>
                    </a:lnTo>
                    <a:lnTo>
                      <a:pt x="566" y="54"/>
                    </a:lnTo>
                    <a:lnTo>
                      <a:pt x="558" y="56"/>
                    </a:lnTo>
                    <a:lnTo>
                      <a:pt x="550" y="62"/>
                    </a:lnTo>
                    <a:lnTo>
                      <a:pt x="540" y="62"/>
                    </a:lnTo>
                    <a:lnTo>
                      <a:pt x="538" y="58"/>
                    </a:lnTo>
                    <a:lnTo>
                      <a:pt x="534" y="56"/>
                    </a:lnTo>
                    <a:lnTo>
                      <a:pt x="532" y="52"/>
                    </a:lnTo>
                    <a:lnTo>
                      <a:pt x="528" y="48"/>
                    </a:lnTo>
                    <a:lnTo>
                      <a:pt x="524" y="52"/>
                    </a:lnTo>
                    <a:lnTo>
                      <a:pt x="520" y="52"/>
                    </a:lnTo>
                    <a:lnTo>
                      <a:pt x="516" y="48"/>
                    </a:lnTo>
                    <a:lnTo>
                      <a:pt x="520" y="48"/>
                    </a:lnTo>
                    <a:lnTo>
                      <a:pt x="524" y="46"/>
                    </a:lnTo>
                    <a:lnTo>
                      <a:pt x="528" y="44"/>
                    </a:lnTo>
                    <a:lnTo>
                      <a:pt x="530" y="40"/>
                    </a:lnTo>
                    <a:lnTo>
                      <a:pt x="528" y="38"/>
                    </a:lnTo>
                    <a:lnTo>
                      <a:pt x="528" y="36"/>
                    </a:lnTo>
                    <a:lnTo>
                      <a:pt x="512" y="46"/>
                    </a:lnTo>
                    <a:lnTo>
                      <a:pt x="496" y="54"/>
                    </a:lnTo>
                    <a:lnTo>
                      <a:pt x="496" y="56"/>
                    </a:lnTo>
                    <a:lnTo>
                      <a:pt x="492" y="56"/>
                    </a:lnTo>
                    <a:lnTo>
                      <a:pt x="488" y="54"/>
                    </a:lnTo>
                    <a:lnTo>
                      <a:pt x="486" y="52"/>
                    </a:lnTo>
                    <a:lnTo>
                      <a:pt x="484" y="52"/>
                    </a:lnTo>
                    <a:lnTo>
                      <a:pt x="468" y="52"/>
                    </a:lnTo>
                    <a:lnTo>
                      <a:pt x="478" y="40"/>
                    </a:lnTo>
                    <a:lnTo>
                      <a:pt x="492" y="34"/>
                    </a:lnTo>
                    <a:lnTo>
                      <a:pt x="498" y="30"/>
                    </a:lnTo>
                    <a:lnTo>
                      <a:pt x="504" y="28"/>
                    </a:lnTo>
                    <a:lnTo>
                      <a:pt x="504" y="26"/>
                    </a:lnTo>
                    <a:lnTo>
                      <a:pt x="498" y="26"/>
                    </a:lnTo>
                    <a:lnTo>
                      <a:pt x="496" y="22"/>
                    </a:lnTo>
                    <a:lnTo>
                      <a:pt x="494" y="20"/>
                    </a:lnTo>
                    <a:lnTo>
                      <a:pt x="488" y="20"/>
                    </a:lnTo>
                    <a:lnTo>
                      <a:pt x="482" y="20"/>
                    </a:lnTo>
                    <a:lnTo>
                      <a:pt x="470" y="20"/>
                    </a:lnTo>
                    <a:lnTo>
                      <a:pt x="466" y="18"/>
                    </a:lnTo>
                    <a:lnTo>
                      <a:pt x="460" y="12"/>
                    </a:lnTo>
                    <a:lnTo>
                      <a:pt x="456" y="12"/>
                    </a:lnTo>
                    <a:lnTo>
                      <a:pt x="452" y="18"/>
                    </a:lnTo>
                    <a:lnTo>
                      <a:pt x="450" y="18"/>
                    </a:lnTo>
                    <a:lnTo>
                      <a:pt x="442" y="16"/>
                    </a:lnTo>
                    <a:lnTo>
                      <a:pt x="438" y="16"/>
                    </a:lnTo>
                    <a:lnTo>
                      <a:pt x="434" y="12"/>
                    </a:lnTo>
                    <a:lnTo>
                      <a:pt x="434" y="8"/>
                    </a:lnTo>
                    <a:lnTo>
                      <a:pt x="432" y="2"/>
                    </a:lnTo>
                    <a:lnTo>
                      <a:pt x="430" y="0"/>
                    </a:lnTo>
                    <a:lnTo>
                      <a:pt x="428" y="0"/>
                    </a:lnTo>
                    <a:lnTo>
                      <a:pt x="428" y="2"/>
                    </a:lnTo>
                    <a:lnTo>
                      <a:pt x="428" y="8"/>
                    </a:lnTo>
                    <a:lnTo>
                      <a:pt x="32" y="4"/>
                    </a:lnTo>
                    <a:lnTo>
                      <a:pt x="32" y="8"/>
                    </a:lnTo>
                    <a:lnTo>
                      <a:pt x="32" y="12"/>
                    </a:lnTo>
                    <a:lnTo>
                      <a:pt x="32" y="18"/>
                    </a:lnTo>
                    <a:lnTo>
                      <a:pt x="30" y="20"/>
                    </a:lnTo>
                    <a:lnTo>
                      <a:pt x="30" y="26"/>
                    </a:lnTo>
                    <a:lnTo>
                      <a:pt x="0" y="20"/>
                    </a:lnTo>
                    <a:lnTo>
                      <a:pt x="2" y="34"/>
                    </a:lnTo>
                    <a:lnTo>
                      <a:pt x="10" y="40"/>
                    </a:lnTo>
                    <a:lnTo>
                      <a:pt x="14" y="48"/>
                    </a:lnTo>
                    <a:lnTo>
                      <a:pt x="14" y="54"/>
                    </a:lnTo>
                    <a:lnTo>
                      <a:pt x="14" y="64"/>
                    </a:lnTo>
                    <a:lnTo>
                      <a:pt x="12" y="72"/>
                    </a:lnTo>
                    <a:lnTo>
                      <a:pt x="12" y="84"/>
                    </a:lnTo>
                    <a:lnTo>
                      <a:pt x="12" y="102"/>
                    </a:lnTo>
                    <a:lnTo>
                      <a:pt x="10" y="126"/>
                    </a:lnTo>
                    <a:lnTo>
                      <a:pt x="6" y="140"/>
                    </a:lnTo>
                    <a:lnTo>
                      <a:pt x="10" y="154"/>
                    </a:lnTo>
                    <a:lnTo>
                      <a:pt x="14" y="156"/>
                    </a:lnTo>
                    <a:lnTo>
                      <a:pt x="14" y="164"/>
                    </a:lnTo>
                    <a:lnTo>
                      <a:pt x="14" y="168"/>
                    </a:lnTo>
                    <a:lnTo>
                      <a:pt x="14" y="174"/>
                    </a:lnTo>
                    <a:lnTo>
                      <a:pt x="10" y="192"/>
                    </a:lnTo>
                    <a:lnTo>
                      <a:pt x="14" y="200"/>
                    </a:lnTo>
                    <a:lnTo>
                      <a:pt x="16" y="208"/>
                    </a:lnTo>
                    <a:lnTo>
                      <a:pt x="16" y="210"/>
                    </a:lnTo>
                    <a:lnTo>
                      <a:pt x="16" y="214"/>
                    </a:lnTo>
                    <a:lnTo>
                      <a:pt x="20" y="222"/>
                    </a:lnTo>
                    <a:lnTo>
                      <a:pt x="30" y="240"/>
                    </a:lnTo>
                    <a:lnTo>
                      <a:pt x="34" y="238"/>
                    </a:lnTo>
                    <a:lnTo>
                      <a:pt x="34" y="236"/>
                    </a:lnTo>
                    <a:lnTo>
                      <a:pt x="32" y="232"/>
                    </a:lnTo>
                    <a:lnTo>
                      <a:pt x="38" y="236"/>
                    </a:lnTo>
                    <a:lnTo>
                      <a:pt x="40" y="236"/>
                    </a:lnTo>
                    <a:lnTo>
                      <a:pt x="38" y="238"/>
                    </a:lnTo>
                    <a:lnTo>
                      <a:pt x="38" y="244"/>
                    </a:lnTo>
                    <a:lnTo>
                      <a:pt x="38" y="248"/>
                    </a:lnTo>
                    <a:lnTo>
                      <a:pt x="34" y="250"/>
                    </a:lnTo>
                    <a:lnTo>
                      <a:pt x="48" y="256"/>
                    </a:lnTo>
                    <a:lnTo>
                      <a:pt x="42" y="260"/>
                    </a:lnTo>
                    <a:lnTo>
                      <a:pt x="42" y="264"/>
                    </a:lnTo>
                    <a:lnTo>
                      <a:pt x="42" y="268"/>
                    </a:lnTo>
                    <a:lnTo>
                      <a:pt x="46" y="274"/>
                    </a:lnTo>
                    <a:lnTo>
                      <a:pt x="50" y="278"/>
                    </a:lnTo>
                    <a:lnTo>
                      <a:pt x="60" y="286"/>
                    </a:lnTo>
                    <a:lnTo>
                      <a:pt x="58" y="290"/>
                    </a:lnTo>
                    <a:lnTo>
                      <a:pt x="56" y="292"/>
                    </a:lnTo>
                    <a:lnTo>
                      <a:pt x="60" y="294"/>
                    </a:lnTo>
                    <a:lnTo>
                      <a:pt x="64" y="302"/>
                    </a:lnTo>
                    <a:lnTo>
                      <a:pt x="64" y="312"/>
                    </a:lnTo>
                    <a:lnTo>
                      <a:pt x="66" y="310"/>
                    </a:lnTo>
                    <a:lnTo>
                      <a:pt x="84" y="314"/>
                    </a:lnTo>
                    <a:lnTo>
                      <a:pt x="84" y="322"/>
                    </a:lnTo>
                    <a:lnTo>
                      <a:pt x="86" y="322"/>
                    </a:lnTo>
                    <a:lnTo>
                      <a:pt x="88" y="322"/>
                    </a:lnTo>
                    <a:lnTo>
                      <a:pt x="88" y="320"/>
                    </a:lnTo>
                    <a:lnTo>
                      <a:pt x="92" y="320"/>
                    </a:lnTo>
                    <a:lnTo>
                      <a:pt x="94" y="324"/>
                    </a:lnTo>
                    <a:lnTo>
                      <a:pt x="100" y="330"/>
                    </a:lnTo>
                    <a:lnTo>
                      <a:pt x="104" y="332"/>
                    </a:lnTo>
                    <a:lnTo>
                      <a:pt x="106" y="340"/>
                    </a:lnTo>
                    <a:lnTo>
                      <a:pt x="142" y="338"/>
                    </a:lnTo>
                    <a:lnTo>
                      <a:pt x="142" y="342"/>
                    </a:lnTo>
                    <a:lnTo>
                      <a:pt x="182" y="364"/>
                    </a:lnTo>
                    <a:lnTo>
                      <a:pt x="230" y="366"/>
                    </a:lnTo>
                    <a:lnTo>
                      <a:pt x="230" y="356"/>
                    </a:lnTo>
                    <a:lnTo>
                      <a:pt x="258" y="358"/>
                    </a:lnTo>
                    <a:lnTo>
                      <a:pt x="264" y="360"/>
                    </a:lnTo>
                    <a:lnTo>
                      <a:pt x="266" y="366"/>
                    </a:lnTo>
                    <a:lnTo>
                      <a:pt x="268" y="372"/>
                    </a:lnTo>
                    <a:lnTo>
                      <a:pt x="274" y="374"/>
                    </a:lnTo>
                    <a:lnTo>
                      <a:pt x="278" y="376"/>
                    </a:lnTo>
                    <a:lnTo>
                      <a:pt x="284" y="382"/>
                    </a:lnTo>
                    <a:lnTo>
                      <a:pt x="286" y="386"/>
                    </a:lnTo>
                    <a:lnTo>
                      <a:pt x="286" y="388"/>
                    </a:lnTo>
                    <a:lnTo>
                      <a:pt x="288" y="396"/>
                    </a:lnTo>
                    <a:lnTo>
                      <a:pt x="292" y="402"/>
                    </a:lnTo>
                    <a:lnTo>
                      <a:pt x="298" y="404"/>
                    </a:lnTo>
                    <a:lnTo>
                      <a:pt x="306" y="404"/>
                    </a:lnTo>
                    <a:lnTo>
                      <a:pt x="310" y="400"/>
                    </a:lnTo>
                    <a:lnTo>
                      <a:pt x="312" y="394"/>
                    </a:lnTo>
                    <a:lnTo>
                      <a:pt x="314" y="392"/>
                    </a:lnTo>
                    <a:lnTo>
                      <a:pt x="320" y="394"/>
                    </a:lnTo>
                    <a:lnTo>
                      <a:pt x="324" y="394"/>
                    </a:lnTo>
                    <a:lnTo>
                      <a:pt x="330" y="394"/>
                    </a:lnTo>
                    <a:lnTo>
                      <a:pt x="332" y="396"/>
                    </a:lnTo>
                    <a:lnTo>
                      <a:pt x="334" y="402"/>
                    </a:lnTo>
                    <a:lnTo>
                      <a:pt x="342" y="410"/>
                    </a:lnTo>
                    <a:lnTo>
                      <a:pt x="346" y="414"/>
                    </a:lnTo>
                    <a:lnTo>
                      <a:pt x="346" y="418"/>
                    </a:lnTo>
                    <a:lnTo>
                      <a:pt x="348" y="424"/>
                    </a:lnTo>
                    <a:lnTo>
                      <a:pt x="352" y="430"/>
                    </a:lnTo>
                    <a:lnTo>
                      <a:pt x="356" y="436"/>
                    </a:lnTo>
                    <a:lnTo>
                      <a:pt x="358" y="440"/>
                    </a:lnTo>
                    <a:lnTo>
                      <a:pt x="360" y="448"/>
                    </a:lnTo>
                    <a:lnTo>
                      <a:pt x="364" y="452"/>
                    </a:lnTo>
                    <a:lnTo>
                      <a:pt x="364" y="456"/>
                    </a:lnTo>
                    <a:lnTo>
                      <a:pt x="366" y="460"/>
                    </a:lnTo>
                    <a:lnTo>
                      <a:pt x="374" y="464"/>
                    </a:lnTo>
                    <a:lnTo>
                      <a:pt x="382" y="466"/>
                    </a:lnTo>
                    <a:lnTo>
                      <a:pt x="386" y="468"/>
                    </a:lnTo>
                    <a:lnTo>
                      <a:pt x="386" y="470"/>
                    </a:lnTo>
                    <a:lnTo>
                      <a:pt x="392" y="470"/>
                    </a:lnTo>
                    <a:lnTo>
                      <a:pt x="384" y="458"/>
                    </a:lnTo>
                    <a:lnTo>
                      <a:pt x="386" y="456"/>
                    </a:lnTo>
                    <a:lnTo>
                      <a:pt x="386" y="452"/>
                    </a:lnTo>
                    <a:lnTo>
                      <a:pt x="384" y="446"/>
                    </a:lnTo>
                    <a:lnTo>
                      <a:pt x="388" y="446"/>
                    </a:lnTo>
                    <a:lnTo>
                      <a:pt x="388" y="440"/>
                    </a:lnTo>
                    <a:lnTo>
                      <a:pt x="388" y="436"/>
                    </a:lnTo>
                    <a:lnTo>
                      <a:pt x="392" y="436"/>
                    </a:lnTo>
                    <a:lnTo>
                      <a:pt x="396" y="432"/>
                    </a:lnTo>
                    <a:lnTo>
                      <a:pt x="404" y="430"/>
                    </a:lnTo>
                    <a:lnTo>
                      <a:pt x="404" y="428"/>
                    </a:lnTo>
                    <a:lnTo>
                      <a:pt x="404" y="424"/>
                    </a:lnTo>
                    <a:lnTo>
                      <a:pt x="404" y="422"/>
                    </a:lnTo>
                    <a:lnTo>
                      <a:pt x="406" y="420"/>
                    </a:lnTo>
                    <a:lnTo>
                      <a:pt x="412" y="420"/>
                    </a:lnTo>
                    <a:lnTo>
                      <a:pt x="416" y="418"/>
                    </a:lnTo>
                    <a:lnTo>
                      <a:pt x="424" y="402"/>
                    </a:lnTo>
                    <a:lnTo>
                      <a:pt x="428" y="404"/>
                    </a:lnTo>
                    <a:lnTo>
                      <a:pt x="432" y="404"/>
                    </a:lnTo>
                    <a:lnTo>
                      <a:pt x="442" y="400"/>
                    </a:lnTo>
                    <a:lnTo>
                      <a:pt x="450" y="394"/>
                    </a:lnTo>
                    <a:lnTo>
                      <a:pt x="466" y="396"/>
                    </a:lnTo>
                    <a:lnTo>
                      <a:pt x="478" y="402"/>
                    </a:lnTo>
                    <a:lnTo>
                      <a:pt x="478" y="406"/>
                    </a:lnTo>
                    <a:lnTo>
                      <a:pt x="482" y="410"/>
                    </a:lnTo>
                    <a:lnTo>
                      <a:pt x="484" y="410"/>
                    </a:lnTo>
                    <a:lnTo>
                      <a:pt x="486" y="410"/>
                    </a:lnTo>
                    <a:lnTo>
                      <a:pt x="488" y="406"/>
                    </a:lnTo>
                    <a:lnTo>
                      <a:pt x="492" y="406"/>
                    </a:lnTo>
                    <a:lnTo>
                      <a:pt x="488" y="400"/>
                    </a:lnTo>
                    <a:lnTo>
                      <a:pt x="496" y="396"/>
                    </a:lnTo>
                    <a:lnTo>
                      <a:pt x="502" y="404"/>
                    </a:lnTo>
                    <a:lnTo>
                      <a:pt x="506" y="404"/>
                    </a:lnTo>
                    <a:lnTo>
                      <a:pt x="512" y="404"/>
                    </a:lnTo>
                    <a:lnTo>
                      <a:pt x="512" y="410"/>
                    </a:lnTo>
                    <a:lnTo>
                      <a:pt x="516" y="406"/>
                    </a:lnTo>
                    <a:lnTo>
                      <a:pt x="516" y="404"/>
                    </a:lnTo>
                    <a:lnTo>
                      <a:pt x="510" y="402"/>
                    </a:lnTo>
                    <a:lnTo>
                      <a:pt x="510" y="400"/>
                    </a:lnTo>
                    <a:lnTo>
                      <a:pt x="512" y="400"/>
                    </a:lnTo>
                    <a:lnTo>
                      <a:pt x="512" y="396"/>
                    </a:lnTo>
                    <a:lnTo>
                      <a:pt x="514" y="394"/>
                    </a:lnTo>
                    <a:lnTo>
                      <a:pt x="502" y="388"/>
                    </a:lnTo>
                    <a:lnTo>
                      <a:pt x="498" y="384"/>
                    </a:lnTo>
                    <a:lnTo>
                      <a:pt x="502" y="386"/>
                    </a:lnTo>
                    <a:lnTo>
                      <a:pt x="506" y="386"/>
                    </a:lnTo>
                    <a:lnTo>
                      <a:pt x="510" y="386"/>
                    </a:lnTo>
                    <a:lnTo>
                      <a:pt x="510" y="382"/>
                    </a:lnTo>
                    <a:lnTo>
                      <a:pt x="528" y="384"/>
                    </a:lnTo>
                    <a:lnTo>
                      <a:pt x="528" y="382"/>
                    </a:lnTo>
                    <a:lnTo>
                      <a:pt x="530" y="382"/>
                    </a:lnTo>
                    <a:lnTo>
                      <a:pt x="532" y="384"/>
                    </a:lnTo>
                    <a:lnTo>
                      <a:pt x="532" y="386"/>
                    </a:lnTo>
                    <a:lnTo>
                      <a:pt x="538" y="386"/>
                    </a:lnTo>
                    <a:lnTo>
                      <a:pt x="540" y="382"/>
                    </a:lnTo>
                    <a:lnTo>
                      <a:pt x="548" y="384"/>
                    </a:lnTo>
                    <a:lnTo>
                      <a:pt x="548" y="382"/>
                    </a:lnTo>
                    <a:lnTo>
                      <a:pt x="550" y="382"/>
                    </a:lnTo>
                    <a:lnTo>
                      <a:pt x="552" y="382"/>
                    </a:lnTo>
                    <a:lnTo>
                      <a:pt x="556" y="384"/>
                    </a:lnTo>
                    <a:lnTo>
                      <a:pt x="552" y="386"/>
                    </a:lnTo>
                    <a:lnTo>
                      <a:pt x="560" y="388"/>
                    </a:lnTo>
                    <a:lnTo>
                      <a:pt x="566" y="388"/>
                    </a:lnTo>
                    <a:lnTo>
                      <a:pt x="566" y="392"/>
                    </a:lnTo>
                    <a:lnTo>
                      <a:pt x="568" y="396"/>
                    </a:lnTo>
                    <a:lnTo>
                      <a:pt x="574" y="396"/>
                    </a:lnTo>
                    <a:lnTo>
                      <a:pt x="578" y="400"/>
                    </a:lnTo>
                    <a:lnTo>
                      <a:pt x="584" y="392"/>
                    </a:lnTo>
                    <a:lnTo>
                      <a:pt x="586" y="392"/>
                    </a:lnTo>
                    <a:lnTo>
                      <a:pt x="588" y="392"/>
                    </a:lnTo>
                    <a:lnTo>
                      <a:pt x="592" y="396"/>
                    </a:lnTo>
                    <a:lnTo>
                      <a:pt x="594" y="402"/>
                    </a:lnTo>
                    <a:lnTo>
                      <a:pt x="602" y="404"/>
                    </a:lnTo>
                    <a:lnTo>
                      <a:pt x="602" y="412"/>
                    </a:lnTo>
                    <a:lnTo>
                      <a:pt x="602" y="420"/>
                    </a:lnTo>
                    <a:lnTo>
                      <a:pt x="602" y="436"/>
                    </a:lnTo>
                    <a:lnTo>
                      <a:pt x="606" y="436"/>
                    </a:lnTo>
                    <a:lnTo>
                      <a:pt x="610" y="436"/>
                    </a:lnTo>
                    <a:lnTo>
                      <a:pt x="606" y="440"/>
                    </a:lnTo>
                    <a:lnTo>
                      <a:pt x="604" y="446"/>
                    </a:lnTo>
                    <a:lnTo>
                      <a:pt x="606" y="450"/>
                    </a:lnTo>
                    <a:lnTo>
                      <a:pt x="614" y="452"/>
                    </a:lnTo>
                    <a:lnTo>
                      <a:pt x="616" y="458"/>
                    </a:lnTo>
                    <a:lnTo>
                      <a:pt x="616" y="466"/>
                    </a:lnTo>
                    <a:lnTo>
                      <a:pt x="624" y="470"/>
                    </a:lnTo>
                    <a:lnTo>
                      <a:pt x="622" y="476"/>
                    </a:lnTo>
                    <a:lnTo>
                      <a:pt x="624" y="478"/>
                    </a:lnTo>
                    <a:lnTo>
                      <a:pt x="630" y="482"/>
                    </a:lnTo>
                    <a:lnTo>
                      <a:pt x="634" y="484"/>
                    </a:lnTo>
                    <a:lnTo>
                      <a:pt x="638" y="466"/>
                    </a:lnTo>
                    <a:lnTo>
                      <a:pt x="640" y="456"/>
                    </a:lnTo>
                    <a:lnTo>
                      <a:pt x="640" y="446"/>
                    </a:lnTo>
                    <a:lnTo>
                      <a:pt x="632" y="420"/>
                    </a:lnTo>
                    <a:lnTo>
                      <a:pt x="628" y="418"/>
                    </a:lnTo>
                    <a:lnTo>
                      <a:pt x="630" y="414"/>
                    </a:lnTo>
                    <a:lnTo>
                      <a:pt x="630" y="412"/>
                    </a:lnTo>
                    <a:lnTo>
                      <a:pt x="624" y="402"/>
                    </a:lnTo>
                    <a:lnTo>
                      <a:pt x="624" y="394"/>
                    </a:lnTo>
                    <a:lnTo>
                      <a:pt x="624" y="386"/>
                    </a:lnTo>
                    <a:lnTo>
                      <a:pt x="620" y="384"/>
                    </a:lnTo>
                    <a:lnTo>
                      <a:pt x="616" y="382"/>
                    </a:lnTo>
                    <a:lnTo>
                      <a:pt x="620" y="382"/>
                    </a:lnTo>
                    <a:lnTo>
                      <a:pt x="622" y="382"/>
                    </a:lnTo>
                    <a:lnTo>
                      <a:pt x="620" y="378"/>
                    </a:lnTo>
                    <a:lnTo>
                      <a:pt x="622" y="378"/>
                    </a:lnTo>
                    <a:lnTo>
                      <a:pt x="624" y="376"/>
                    </a:lnTo>
                    <a:lnTo>
                      <a:pt x="628" y="376"/>
                    </a:lnTo>
                    <a:lnTo>
                      <a:pt x="624" y="376"/>
                    </a:lnTo>
                    <a:lnTo>
                      <a:pt x="622" y="376"/>
                    </a:lnTo>
                    <a:lnTo>
                      <a:pt x="622" y="374"/>
                    </a:lnTo>
                    <a:lnTo>
                      <a:pt x="624" y="366"/>
                    </a:lnTo>
                    <a:lnTo>
                      <a:pt x="630" y="356"/>
                    </a:lnTo>
                    <a:lnTo>
                      <a:pt x="630" y="350"/>
                    </a:lnTo>
                    <a:lnTo>
                      <a:pt x="630" y="348"/>
                    </a:lnTo>
                    <a:lnTo>
                      <a:pt x="638" y="348"/>
                    </a:lnTo>
                    <a:lnTo>
                      <a:pt x="638" y="342"/>
                    </a:lnTo>
                    <a:lnTo>
                      <a:pt x="640" y="340"/>
                    </a:lnTo>
                    <a:lnTo>
                      <a:pt x="648" y="338"/>
                    </a:lnTo>
                    <a:lnTo>
                      <a:pt x="656" y="332"/>
                    </a:lnTo>
                    <a:lnTo>
                      <a:pt x="656" y="328"/>
                    </a:lnTo>
                    <a:lnTo>
                      <a:pt x="658" y="324"/>
                    </a:lnTo>
                    <a:lnTo>
                      <a:pt x="660" y="322"/>
                    </a:lnTo>
                    <a:lnTo>
                      <a:pt x="666" y="322"/>
                    </a:lnTo>
                    <a:lnTo>
                      <a:pt x="668" y="322"/>
                    </a:lnTo>
                    <a:lnTo>
                      <a:pt x="674" y="320"/>
                    </a:lnTo>
                    <a:lnTo>
                      <a:pt x="676" y="314"/>
                    </a:lnTo>
                    <a:lnTo>
                      <a:pt x="678" y="308"/>
                    </a:lnTo>
                    <a:lnTo>
                      <a:pt x="686" y="304"/>
                    </a:lnTo>
                    <a:lnTo>
                      <a:pt x="682" y="294"/>
                    </a:lnTo>
                    <a:lnTo>
                      <a:pt x="692" y="294"/>
                    </a:lnTo>
                    <a:lnTo>
                      <a:pt x="688" y="290"/>
                    </a:lnTo>
                    <a:lnTo>
                      <a:pt x="704" y="286"/>
                    </a:lnTo>
                    <a:lnTo>
                      <a:pt x="698" y="278"/>
                    </a:lnTo>
                    <a:lnTo>
                      <a:pt x="692" y="278"/>
                    </a:lnTo>
                    <a:lnTo>
                      <a:pt x="692" y="276"/>
                    </a:lnTo>
                    <a:lnTo>
                      <a:pt x="696" y="274"/>
                    </a:lnTo>
                    <a:lnTo>
                      <a:pt x="698" y="274"/>
                    </a:lnTo>
                    <a:lnTo>
                      <a:pt x="698" y="264"/>
                    </a:lnTo>
                    <a:lnTo>
                      <a:pt x="692" y="260"/>
                    </a:lnTo>
                    <a:lnTo>
                      <a:pt x="688" y="258"/>
                    </a:lnTo>
                    <a:lnTo>
                      <a:pt x="686" y="256"/>
                    </a:lnTo>
                    <a:lnTo>
                      <a:pt x="692" y="250"/>
                    </a:lnTo>
                    <a:lnTo>
                      <a:pt x="694" y="246"/>
                    </a:lnTo>
                    <a:lnTo>
                      <a:pt x="688" y="246"/>
                    </a:lnTo>
                    <a:lnTo>
                      <a:pt x="688" y="244"/>
                    </a:lnTo>
                    <a:lnTo>
                      <a:pt x="692" y="240"/>
                    </a:lnTo>
                    <a:lnTo>
                      <a:pt x="686" y="238"/>
                    </a:lnTo>
                    <a:lnTo>
                      <a:pt x="682" y="236"/>
                    </a:lnTo>
                    <a:lnTo>
                      <a:pt x="684" y="232"/>
                    </a:lnTo>
                    <a:lnTo>
                      <a:pt x="686" y="232"/>
                    </a:lnTo>
                    <a:lnTo>
                      <a:pt x="684" y="228"/>
                    </a:lnTo>
                    <a:lnTo>
                      <a:pt x="684" y="226"/>
                    </a:lnTo>
                    <a:lnTo>
                      <a:pt x="686" y="222"/>
                    </a:lnTo>
                    <a:lnTo>
                      <a:pt x="688" y="218"/>
                    </a:lnTo>
                    <a:lnTo>
                      <a:pt x="692" y="208"/>
                    </a:lnTo>
                    <a:lnTo>
                      <a:pt x="694" y="204"/>
                    </a:lnTo>
                    <a:lnTo>
                      <a:pt x="698" y="204"/>
                    </a:lnTo>
                    <a:lnTo>
                      <a:pt x="702" y="208"/>
                    </a:lnTo>
                    <a:lnTo>
                      <a:pt x="696" y="214"/>
                    </a:lnTo>
                    <a:lnTo>
                      <a:pt x="694" y="222"/>
                    </a:lnTo>
                    <a:lnTo>
                      <a:pt x="694" y="230"/>
                    </a:lnTo>
                    <a:lnTo>
                      <a:pt x="694" y="232"/>
                    </a:lnTo>
                    <a:lnTo>
                      <a:pt x="694" y="238"/>
                    </a:lnTo>
                    <a:lnTo>
                      <a:pt x="698" y="236"/>
                    </a:lnTo>
                    <a:lnTo>
                      <a:pt x="704" y="236"/>
                    </a:lnTo>
                    <a:lnTo>
                      <a:pt x="704" y="240"/>
                    </a:lnTo>
                    <a:lnTo>
                      <a:pt x="712" y="240"/>
                    </a:lnTo>
                    <a:lnTo>
                      <a:pt x="714" y="218"/>
                    </a:lnTo>
                    <a:lnTo>
                      <a:pt x="712" y="218"/>
                    </a:lnTo>
                    <a:lnTo>
                      <a:pt x="710" y="214"/>
                    </a:lnTo>
                    <a:lnTo>
                      <a:pt x="710" y="208"/>
                    </a:lnTo>
                    <a:lnTo>
                      <a:pt x="722" y="208"/>
                    </a:lnTo>
                    <a:lnTo>
                      <a:pt x="728" y="208"/>
                    </a:lnTo>
                    <a:lnTo>
                      <a:pt x="734" y="190"/>
                    </a:lnTo>
                    <a:lnTo>
                      <a:pt x="730" y="186"/>
                    </a:lnTo>
                    <a:lnTo>
                      <a:pt x="728" y="184"/>
                    </a:lnTo>
                    <a:lnTo>
                      <a:pt x="730" y="182"/>
                    </a:lnTo>
                    <a:lnTo>
                      <a:pt x="730" y="180"/>
                    </a:lnTo>
                    <a:lnTo>
                      <a:pt x="738" y="174"/>
                    </a:lnTo>
                    <a:lnTo>
                      <a:pt x="746" y="168"/>
                    </a:lnTo>
                    <a:lnTo>
                      <a:pt x="752" y="168"/>
                    </a:lnTo>
                    <a:lnTo>
                      <a:pt x="756" y="164"/>
                    </a:lnTo>
                    <a:lnTo>
                      <a:pt x="758" y="164"/>
                    </a:lnTo>
                    <a:lnTo>
                      <a:pt x="760" y="164"/>
                    </a:lnTo>
                    <a:lnTo>
                      <a:pt x="764" y="166"/>
                    </a:lnTo>
                    <a:lnTo>
                      <a:pt x="766" y="166"/>
                    </a:lnTo>
                    <a:lnTo>
                      <a:pt x="768" y="156"/>
                    </a:lnTo>
                    <a:lnTo>
                      <a:pt x="770" y="156"/>
                    </a:lnTo>
                    <a:lnTo>
                      <a:pt x="774" y="162"/>
                    </a:lnTo>
                    <a:lnTo>
                      <a:pt x="776" y="162"/>
                    </a:lnTo>
                    <a:lnTo>
                      <a:pt x="778" y="162"/>
                    </a:lnTo>
                    <a:lnTo>
                      <a:pt x="778" y="158"/>
                    </a:lnTo>
                    <a:lnTo>
                      <a:pt x="784" y="156"/>
                    </a:lnTo>
                    <a:lnTo>
                      <a:pt x="774" y="150"/>
                    </a:lnTo>
                    <a:lnTo>
                      <a:pt x="776" y="146"/>
                    </a:lnTo>
                    <a:lnTo>
                      <a:pt x="782" y="144"/>
                    </a:lnTo>
                    <a:lnTo>
                      <a:pt x="782" y="140"/>
                    </a:lnTo>
                    <a:lnTo>
                      <a:pt x="778" y="140"/>
                    </a:lnTo>
                    <a:lnTo>
                      <a:pt x="778" y="138"/>
                    </a:lnTo>
                    <a:lnTo>
                      <a:pt x="782" y="136"/>
                    </a:lnTo>
                    <a:lnTo>
                      <a:pt x="784" y="128"/>
                    </a:lnTo>
                    <a:lnTo>
                      <a:pt x="786" y="120"/>
                    </a:lnTo>
                    <a:lnTo>
                      <a:pt x="794" y="120"/>
                    </a:lnTo>
                    <a:lnTo>
                      <a:pt x="798" y="118"/>
                    </a:lnTo>
                    <a:lnTo>
                      <a:pt x="804" y="116"/>
                    </a:lnTo>
                    <a:lnTo>
                      <a:pt x="810" y="104"/>
                    </a:lnTo>
                    <a:lnTo>
                      <a:pt x="810" y="112"/>
                    </a:lnTo>
                    <a:lnTo>
                      <a:pt x="816" y="108"/>
                    </a:lnTo>
                    <a:lnTo>
                      <a:pt x="814" y="110"/>
                    </a:lnTo>
                    <a:lnTo>
                      <a:pt x="816" y="110"/>
                    </a:lnTo>
                    <a:lnTo>
                      <a:pt x="820" y="112"/>
                    </a:lnTo>
                    <a:lnTo>
                      <a:pt x="832" y="102"/>
                    </a:lnTo>
                    <a:lnTo>
                      <a:pt x="828" y="90"/>
                    </a:lnTo>
                    <a:lnTo>
                      <a:pt x="830" y="92"/>
                    </a:lnTo>
                    <a:lnTo>
                      <a:pt x="830" y="92"/>
                    </a:lnTo>
                    <a:lnTo>
                      <a:pt x="830" y="92"/>
                    </a:lnTo>
                    <a:close/>
                  </a:path>
                </a:pathLst>
              </a:custGeom>
              <a:solidFill>
                <a:srgbClr val="FF8A00"/>
              </a:solidFill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1734"/>
              <p:cNvSpPr/>
              <p:nvPr/>
            </p:nvSpPr>
            <p:spPr bwMode="auto">
              <a:xfrm>
                <a:off x="7810500" y="5337175"/>
                <a:ext cx="120650" cy="142875"/>
              </a:xfrm>
              <a:custGeom>
                <a:gdLst>
                  <a:gd fmla="*/ 72 w 76" name="T0"/>
                  <a:gd fmla="*/ 64 h 90" name="T1"/>
                  <a:gd fmla="*/ 70 w 76" name="T2"/>
                  <a:gd fmla="*/ 58 h 90" name="T3"/>
                  <a:gd fmla="*/ 76 w 76" name="T4"/>
                  <a:gd fmla="*/ 48 h 90" name="T5"/>
                  <a:gd fmla="*/ 70 w 76" name="T6"/>
                  <a:gd fmla="*/ 44 h 90" name="T7"/>
                  <a:gd fmla="*/ 66 w 76" name="T8"/>
                  <a:gd fmla="*/ 40 h 90" name="T9"/>
                  <a:gd fmla="*/ 64 w 76" name="T10"/>
                  <a:gd fmla="*/ 34 h 90" name="T11"/>
                  <a:gd fmla="*/ 62 w 76" name="T12"/>
                  <a:gd fmla="*/ 32 h 90" name="T13"/>
                  <a:gd fmla="*/ 62 w 76" name="T14"/>
                  <a:gd fmla="*/ 30 h 90" name="T15"/>
                  <a:gd fmla="*/ 54 w 76" name="T16"/>
                  <a:gd fmla="*/ 26 h 90" name="T17"/>
                  <a:gd fmla="*/ 48 w 76" name="T18"/>
                  <a:gd fmla="*/ 24 h 90" name="T19"/>
                  <a:gd fmla="*/ 46 w 76" name="T20"/>
                  <a:gd fmla="*/ 20 h 90" name="T21"/>
                  <a:gd fmla="*/ 42 w 76" name="T22"/>
                  <a:gd fmla="*/ 16 h 90" name="T23"/>
                  <a:gd fmla="*/ 38 w 76" name="T24"/>
                  <a:gd fmla="*/ 16 h 90" name="T25"/>
                  <a:gd fmla="*/ 36 w 76" name="T26"/>
                  <a:gd fmla="*/ 14 h 90" name="T27"/>
                  <a:gd fmla="*/ 34 w 76" name="T28"/>
                  <a:gd fmla="*/ 6 h 90" name="T29"/>
                  <a:gd fmla="*/ 20 w 76" name="T30"/>
                  <a:gd fmla="*/ 0 h 90" name="T31"/>
                  <a:gd fmla="*/ 10 w 76" name="T32"/>
                  <a:gd fmla="*/ 2 h 90" name="T33"/>
                  <a:gd fmla="*/ 8 w 76" name="T34"/>
                  <a:gd fmla="*/ 4 h 90" name="T35"/>
                  <a:gd fmla="*/ 6 w 76" name="T36"/>
                  <a:gd fmla="*/ 10 h 90" name="T37"/>
                  <a:gd fmla="*/ 6 w 76" name="T38"/>
                  <a:gd fmla="*/ 14 h 90" name="T39"/>
                  <a:gd fmla="*/ 6 w 76" name="T40"/>
                  <a:gd fmla="*/ 16 h 90" name="T41"/>
                  <a:gd fmla="*/ 6 w 76" name="T42"/>
                  <a:gd fmla="*/ 20 h 90" name="T43"/>
                  <a:gd fmla="*/ 2 w 76" name="T44"/>
                  <a:gd fmla="*/ 22 h 90" name="T45"/>
                  <a:gd fmla="*/ 2 w 76" name="T46"/>
                  <a:gd fmla="*/ 24 h 90" name="T47"/>
                  <a:gd fmla="*/ 2 w 76" name="T48"/>
                  <a:gd fmla="*/ 30 h 90" name="T49"/>
                  <a:gd fmla="*/ 0 w 76" name="T50"/>
                  <a:gd fmla="*/ 32 h 90" name="T51"/>
                  <a:gd fmla="*/ 0 w 76" name="T52"/>
                  <a:gd fmla="*/ 34 h 90" name="T53"/>
                  <a:gd fmla="*/ 0 w 76" name="T54"/>
                  <a:gd fmla="*/ 38 h 90" name="T55"/>
                  <a:gd fmla="*/ 0 w 76" name="T56"/>
                  <a:gd fmla="*/ 42 h 90" name="T57"/>
                  <a:gd fmla="*/ 0 w 76" name="T58"/>
                  <a:gd fmla="*/ 48 h 90" name="T59"/>
                  <a:gd fmla="*/ 0 w 76" name="T60"/>
                  <a:gd fmla="*/ 52 h 90" name="T61"/>
                  <a:gd fmla="*/ 0 w 76" name="T62"/>
                  <a:gd fmla="*/ 54 h 90" name="T63"/>
                  <a:gd fmla="*/ 0 w 76" name="T64"/>
                  <a:gd fmla="*/ 78 h 90" name="T65"/>
                  <a:gd fmla="*/ 8 w 76" name="T66"/>
                  <a:gd fmla="*/ 78 h 90" name="T67"/>
                  <a:gd fmla="*/ 12 w 76" name="T68"/>
                  <a:gd fmla="*/ 80 h 90" name="T69"/>
                  <a:gd fmla="*/ 18 w 76" name="T70"/>
                  <a:gd fmla="*/ 86 h 90" name="T71"/>
                  <a:gd fmla="*/ 24 w 76" name="T72"/>
                  <a:gd fmla="*/ 88 h 90" name="T73"/>
                  <a:gd fmla="*/ 28 w 76" name="T74"/>
                  <a:gd fmla="*/ 90 h 90" name="T75"/>
                  <a:gd fmla="*/ 38 w 76" name="T76"/>
                  <a:gd fmla="*/ 86 h 90" name="T77"/>
                  <a:gd fmla="*/ 44 w 76" name="T78"/>
                  <a:gd fmla="*/ 88 h 90" name="T79"/>
                  <a:gd fmla="*/ 52 w 76" name="T80"/>
                  <a:gd fmla="*/ 88 h 90" name="T81"/>
                  <a:gd fmla="*/ 62 w 76" name="T82"/>
                  <a:gd fmla="*/ 80 h 90" name="T83"/>
                  <a:gd fmla="*/ 72 w 76" name="T84"/>
                  <a:gd fmla="*/ 64 h 90" name="T85"/>
                  <a:gd fmla="*/ 72 w 76" name="T86"/>
                  <a:gd fmla="*/ 64 h 90" name="T87"/>
                  <a:gd fmla="*/ 72 w 76" name="T88"/>
                  <a:gd fmla="*/ 64 h 90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90" w="76">
                    <a:moveTo>
                      <a:pt x="72" y="64"/>
                    </a:moveTo>
                    <a:lnTo>
                      <a:pt x="70" y="58"/>
                    </a:lnTo>
                    <a:lnTo>
                      <a:pt x="76" y="48"/>
                    </a:lnTo>
                    <a:lnTo>
                      <a:pt x="70" y="44"/>
                    </a:lnTo>
                    <a:lnTo>
                      <a:pt x="66" y="40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2" y="30"/>
                    </a:lnTo>
                    <a:lnTo>
                      <a:pt x="54" y="26"/>
                    </a:lnTo>
                    <a:lnTo>
                      <a:pt x="48" y="24"/>
                    </a:lnTo>
                    <a:lnTo>
                      <a:pt x="46" y="20"/>
                    </a:lnTo>
                    <a:lnTo>
                      <a:pt x="42" y="16"/>
                    </a:lnTo>
                    <a:lnTo>
                      <a:pt x="38" y="16"/>
                    </a:lnTo>
                    <a:lnTo>
                      <a:pt x="36" y="14"/>
                    </a:lnTo>
                    <a:lnTo>
                      <a:pt x="34" y="6"/>
                    </a:lnTo>
                    <a:lnTo>
                      <a:pt x="20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6" y="10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6" y="20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78"/>
                    </a:lnTo>
                    <a:lnTo>
                      <a:pt x="8" y="78"/>
                    </a:lnTo>
                    <a:lnTo>
                      <a:pt x="12" y="80"/>
                    </a:lnTo>
                    <a:lnTo>
                      <a:pt x="18" y="86"/>
                    </a:lnTo>
                    <a:lnTo>
                      <a:pt x="24" y="88"/>
                    </a:lnTo>
                    <a:lnTo>
                      <a:pt x="28" y="90"/>
                    </a:lnTo>
                    <a:lnTo>
                      <a:pt x="38" y="86"/>
                    </a:lnTo>
                    <a:lnTo>
                      <a:pt x="44" y="88"/>
                    </a:lnTo>
                    <a:lnTo>
                      <a:pt x="52" y="88"/>
                    </a:lnTo>
                    <a:lnTo>
                      <a:pt x="62" y="80"/>
                    </a:lnTo>
                    <a:lnTo>
                      <a:pt x="72" y="64"/>
                    </a:lnTo>
                    <a:lnTo>
                      <a:pt x="72" y="64"/>
                    </a:lnTo>
                    <a:lnTo>
                      <a:pt x="72" y="6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1735"/>
              <p:cNvSpPr/>
              <p:nvPr/>
            </p:nvSpPr>
            <p:spPr bwMode="auto">
              <a:xfrm>
                <a:off x="7740650" y="4137025"/>
                <a:ext cx="12700" cy="22225"/>
              </a:xfrm>
              <a:custGeom>
                <a:gdLst>
                  <a:gd fmla="*/ 2 w 8" name="T0"/>
                  <a:gd fmla="*/ 0 h 14" name="T1"/>
                  <a:gd fmla="*/ 2 w 8" name="T2"/>
                  <a:gd fmla="*/ 0 h 14" name="T3"/>
                  <a:gd fmla="*/ 2 w 8" name="T4"/>
                  <a:gd fmla="*/ 4 h 14" name="T5"/>
                  <a:gd fmla="*/ 2 w 8" name="T6"/>
                  <a:gd fmla="*/ 8 h 14" name="T7"/>
                  <a:gd fmla="*/ 0 w 8" name="T8"/>
                  <a:gd fmla="*/ 14 h 14" name="T9"/>
                  <a:gd fmla="*/ 4 w 8" name="T10"/>
                  <a:gd fmla="*/ 14 h 14" name="T11"/>
                  <a:gd fmla="*/ 6 w 8" name="T12"/>
                  <a:gd fmla="*/ 10 h 14" name="T13"/>
                  <a:gd fmla="*/ 8 w 8" name="T14"/>
                  <a:gd fmla="*/ 10 h 14" name="T15"/>
                  <a:gd fmla="*/ 6 w 8" name="T16"/>
                  <a:gd fmla="*/ 4 h 14" name="T17"/>
                  <a:gd fmla="*/ 6 w 8" name="T18"/>
                  <a:gd fmla="*/ 0 h 14" name="T19"/>
                  <a:gd fmla="*/ 2 w 8" name="T20"/>
                  <a:gd fmla="*/ 0 h 14" name="T21"/>
                  <a:gd fmla="*/ 2 w 8" name="T22"/>
                  <a:gd fmla="*/ 0 h 14" name="T23"/>
                  <a:gd fmla="*/ 2 w 8" name="T24"/>
                  <a:gd fmla="*/ 0 h 1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4" w="8">
                    <a:moveTo>
                      <a:pt x="2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" name="Freeform 1736"/>
              <p:cNvSpPr/>
              <p:nvPr/>
            </p:nvSpPr>
            <p:spPr bwMode="auto">
              <a:xfrm>
                <a:off x="7740650" y="4137025"/>
                <a:ext cx="12700" cy="22225"/>
              </a:xfrm>
              <a:custGeom>
                <a:gdLst>
                  <a:gd fmla="*/ 2 w 8" name="T0"/>
                  <a:gd fmla="*/ 0 h 14" name="T1"/>
                  <a:gd fmla="*/ 2 w 8" name="T2"/>
                  <a:gd fmla="*/ 0 h 14" name="T3"/>
                  <a:gd fmla="*/ 2 w 8" name="T4"/>
                  <a:gd fmla="*/ 4 h 14" name="T5"/>
                  <a:gd fmla="*/ 2 w 8" name="T6"/>
                  <a:gd fmla="*/ 8 h 14" name="T7"/>
                  <a:gd fmla="*/ 0 w 8" name="T8"/>
                  <a:gd fmla="*/ 14 h 14" name="T9"/>
                  <a:gd fmla="*/ 4 w 8" name="T10"/>
                  <a:gd fmla="*/ 14 h 14" name="T11"/>
                  <a:gd fmla="*/ 6 w 8" name="T12"/>
                  <a:gd fmla="*/ 10 h 14" name="T13"/>
                  <a:gd fmla="*/ 8 w 8" name="T14"/>
                  <a:gd fmla="*/ 10 h 14" name="T15"/>
                  <a:gd fmla="*/ 6 w 8" name="T16"/>
                  <a:gd fmla="*/ 4 h 14" name="T17"/>
                  <a:gd fmla="*/ 6 w 8" name="T18"/>
                  <a:gd fmla="*/ 0 h 14" name="T19"/>
                  <a:gd fmla="*/ 2 w 8" name="T20"/>
                  <a:gd fmla="*/ 0 h 14" name="T21"/>
                  <a:gd fmla="*/ 2 w 8" name="T22"/>
                  <a:gd fmla="*/ 0 h 14" name="T23"/>
                  <a:gd fmla="*/ 2 w 8" name="T24"/>
                  <a:gd fmla="*/ 0 h 1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4" w="8">
                    <a:moveTo>
                      <a:pt x="2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Freeform 1737"/>
              <p:cNvSpPr/>
              <p:nvPr/>
            </p:nvSpPr>
            <p:spPr bwMode="auto">
              <a:xfrm>
                <a:off x="7813675" y="4273550"/>
                <a:ext cx="95250" cy="136525"/>
              </a:xfrm>
              <a:custGeom>
                <a:gdLst>
                  <a:gd fmla="*/ 16 w 60" name="T0"/>
                  <a:gd fmla="*/ 4 h 86" name="T1"/>
                  <a:gd fmla="*/ 16 w 60" name="T2"/>
                  <a:gd fmla="*/ 4 h 86" name="T3"/>
                  <a:gd fmla="*/ 10 w 60" name="T4"/>
                  <a:gd fmla="*/ 12 h 86" name="T5"/>
                  <a:gd fmla="*/ 10 w 60" name="T6"/>
                  <a:gd fmla="*/ 22 h 86" name="T7"/>
                  <a:gd fmla="*/ 6 w 60" name="T8"/>
                  <a:gd fmla="*/ 24 h 86" name="T9"/>
                  <a:gd fmla="*/ 2 w 60" name="T10"/>
                  <a:gd fmla="*/ 30 h 86" name="T11"/>
                  <a:gd fmla="*/ 0 w 60" name="T12"/>
                  <a:gd fmla="*/ 30 h 86" name="T13"/>
                  <a:gd fmla="*/ 2 w 60" name="T14"/>
                  <a:gd fmla="*/ 32 h 86" name="T15"/>
                  <a:gd fmla="*/ 2 w 60" name="T16"/>
                  <a:gd fmla="*/ 40 h 86" name="T17"/>
                  <a:gd fmla="*/ 2 w 60" name="T18"/>
                  <a:gd fmla="*/ 50 h 86" name="T19"/>
                  <a:gd fmla="*/ 6 w 60" name="T20"/>
                  <a:gd fmla="*/ 52 h 86" name="T21"/>
                  <a:gd fmla="*/ 8 w 60" name="T22"/>
                  <a:gd fmla="*/ 58 h 86" name="T23"/>
                  <a:gd fmla="*/ 6 w 60" name="T24"/>
                  <a:gd fmla="*/ 64 h 86" name="T25"/>
                  <a:gd fmla="*/ 8 w 60" name="T26"/>
                  <a:gd fmla="*/ 76 h 86" name="T27"/>
                  <a:gd fmla="*/ 10 w 60" name="T28"/>
                  <a:gd fmla="*/ 84 h 86" name="T29"/>
                  <a:gd fmla="*/ 16 w 60" name="T30"/>
                  <a:gd fmla="*/ 84 h 86" name="T31"/>
                  <a:gd fmla="*/ 26 w 60" name="T32"/>
                  <a:gd fmla="*/ 86 h 86" name="T33"/>
                  <a:gd fmla="*/ 32 w 60" name="T34"/>
                  <a:gd fmla="*/ 82 h 86" name="T35"/>
                  <a:gd fmla="*/ 26 w 60" name="T36"/>
                  <a:gd fmla="*/ 76 h 86" name="T37"/>
                  <a:gd fmla="*/ 28 w 60" name="T38"/>
                  <a:gd fmla="*/ 68 h 86" name="T39"/>
                  <a:gd fmla="*/ 36 w 60" name="T40"/>
                  <a:gd fmla="*/ 70 h 86" name="T41"/>
                  <a:gd fmla="*/ 42 w 60" name="T42"/>
                  <a:gd fmla="*/ 68 h 86" name="T43"/>
                  <a:gd fmla="*/ 44 w 60" name="T44"/>
                  <a:gd fmla="*/ 74 h 86" name="T45"/>
                  <a:gd fmla="*/ 52 w 60" name="T46"/>
                  <a:gd fmla="*/ 74 h 86" name="T47"/>
                  <a:gd fmla="*/ 58 w 60" name="T48"/>
                  <a:gd fmla="*/ 64 h 86" name="T49"/>
                  <a:gd fmla="*/ 60 w 60" name="T50"/>
                  <a:gd fmla="*/ 52 h 86" name="T51"/>
                  <a:gd fmla="*/ 60 w 60" name="T52"/>
                  <a:gd fmla="*/ 50 h 86" name="T53"/>
                  <a:gd fmla="*/ 56 w 60" name="T54"/>
                  <a:gd fmla="*/ 46 h 86" name="T55"/>
                  <a:gd fmla="*/ 52 w 60" name="T56"/>
                  <a:gd fmla="*/ 42 h 86" name="T57"/>
                  <a:gd fmla="*/ 52 w 60" name="T58"/>
                  <a:gd fmla="*/ 38 h 86" name="T59"/>
                  <a:gd fmla="*/ 52 w 60" name="T60"/>
                  <a:gd fmla="*/ 20 h 86" name="T61"/>
                  <a:gd fmla="*/ 58 w 60" name="T62"/>
                  <a:gd fmla="*/ 6 h 86" name="T63"/>
                  <a:gd fmla="*/ 58 w 60" name="T64"/>
                  <a:gd fmla="*/ 2 h 86" name="T65"/>
                  <a:gd fmla="*/ 40 w 60" name="T66"/>
                  <a:gd fmla="*/ 0 h 86" name="T67"/>
                  <a:gd fmla="*/ 18 w 60" name="T68"/>
                  <a:gd fmla="*/ 0 h 86" name="T69"/>
                  <a:gd fmla="*/ 18 w 60" name="T70"/>
                  <a:gd fmla="*/ 2 h 86" name="T71"/>
                  <a:gd fmla="*/ 16 w 60" name="T72"/>
                  <a:gd fmla="*/ 4 h 86" name="T73"/>
                  <a:gd fmla="*/ 16 w 60" name="T74"/>
                  <a:gd fmla="*/ 4 h 86" name="T75"/>
                  <a:gd fmla="*/ 16 w 60" name="T76"/>
                  <a:gd fmla="*/ 4 h 86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86" w="60">
                    <a:moveTo>
                      <a:pt x="16" y="4"/>
                    </a:moveTo>
                    <a:lnTo>
                      <a:pt x="16" y="4"/>
                    </a:lnTo>
                    <a:lnTo>
                      <a:pt x="10" y="12"/>
                    </a:lnTo>
                    <a:lnTo>
                      <a:pt x="10" y="22"/>
                    </a:lnTo>
                    <a:lnTo>
                      <a:pt x="6" y="24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2" y="40"/>
                    </a:lnTo>
                    <a:lnTo>
                      <a:pt x="2" y="50"/>
                    </a:lnTo>
                    <a:lnTo>
                      <a:pt x="6" y="52"/>
                    </a:lnTo>
                    <a:lnTo>
                      <a:pt x="8" y="58"/>
                    </a:lnTo>
                    <a:lnTo>
                      <a:pt x="6" y="64"/>
                    </a:lnTo>
                    <a:lnTo>
                      <a:pt x="8" y="76"/>
                    </a:lnTo>
                    <a:lnTo>
                      <a:pt x="10" y="84"/>
                    </a:lnTo>
                    <a:lnTo>
                      <a:pt x="16" y="84"/>
                    </a:lnTo>
                    <a:lnTo>
                      <a:pt x="26" y="86"/>
                    </a:lnTo>
                    <a:lnTo>
                      <a:pt x="32" y="82"/>
                    </a:lnTo>
                    <a:lnTo>
                      <a:pt x="26" y="76"/>
                    </a:lnTo>
                    <a:lnTo>
                      <a:pt x="28" y="68"/>
                    </a:lnTo>
                    <a:lnTo>
                      <a:pt x="36" y="70"/>
                    </a:lnTo>
                    <a:lnTo>
                      <a:pt x="42" y="68"/>
                    </a:lnTo>
                    <a:lnTo>
                      <a:pt x="44" y="74"/>
                    </a:lnTo>
                    <a:lnTo>
                      <a:pt x="52" y="74"/>
                    </a:lnTo>
                    <a:lnTo>
                      <a:pt x="58" y="64"/>
                    </a:lnTo>
                    <a:lnTo>
                      <a:pt x="60" y="52"/>
                    </a:lnTo>
                    <a:lnTo>
                      <a:pt x="60" y="50"/>
                    </a:lnTo>
                    <a:lnTo>
                      <a:pt x="56" y="46"/>
                    </a:lnTo>
                    <a:lnTo>
                      <a:pt x="52" y="42"/>
                    </a:lnTo>
                    <a:lnTo>
                      <a:pt x="52" y="38"/>
                    </a:lnTo>
                    <a:lnTo>
                      <a:pt x="52" y="20"/>
                    </a:lnTo>
                    <a:lnTo>
                      <a:pt x="58" y="6"/>
                    </a:lnTo>
                    <a:lnTo>
                      <a:pt x="58" y="2"/>
                    </a:lnTo>
                    <a:lnTo>
                      <a:pt x="40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Freeform 1738"/>
              <p:cNvSpPr/>
              <p:nvPr/>
            </p:nvSpPr>
            <p:spPr bwMode="auto">
              <a:xfrm>
                <a:off x="7613650" y="3917950"/>
                <a:ext cx="28575" cy="15875"/>
              </a:xfrm>
              <a:custGeom>
                <a:gdLst>
                  <a:gd fmla="*/ 0 w 18" name="T0"/>
                  <a:gd fmla="*/ 0 h 10" name="T1"/>
                  <a:gd fmla="*/ 0 w 18" name="T2"/>
                  <a:gd fmla="*/ 10 h 10" name="T3"/>
                  <a:gd fmla="*/ 16 w 18" name="T4"/>
                  <a:gd fmla="*/ 10 h 10" name="T5"/>
                  <a:gd fmla="*/ 18 w 18" name="T6"/>
                  <a:gd fmla="*/ 6 h 10" name="T7"/>
                  <a:gd fmla="*/ 14 w 18" name="T8"/>
                  <a:gd fmla="*/ 2 h 10" name="T9"/>
                  <a:gd fmla="*/ 0 w 18" name="T10"/>
                  <a:gd fmla="*/ 0 h 10" name="T11"/>
                  <a:gd fmla="*/ 0 w 18" name="T12"/>
                  <a:gd fmla="*/ 0 h 10" name="T13"/>
                  <a:gd fmla="*/ 0 w 18" name="T14"/>
                  <a:gd fmla="*/ 0 h 1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0" w="18">
                    <a:moveTo>
                      <a:pt x="0" y="0"/>
                    </a:moveTo>
                    <a:lnTo>
                      <a:pt x="0" y="10"/>
                    </a:lnTo>
                    <a:lnTo>
                      <a:pt x="16" y="10"/>
                    </a:lnTo>
                    <a:lnTo>
                      <a:pt x="18" y="6"/>
                    </a:lnTo>
                    <a:lnTo>
                      <a:pt x="1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Freeform 1739"/>
              <p:cNvSpPr/>
              <p:nvPr/>
            </p:nvSpPr>
            <p:spPr bwMode="auto">
              <a:xfrm>
                <a:off x="7280275" y="4454525"/>
                <a:ext cx="276225" cy="514350"/>
              </a:xfrm>
              <a:custGeom>
                <a:gdLst>
                  <a:gd fmla="*/ 80 w 174" name="T0"/>
                  <a:gd fmla="*/ 8 h 324" name="T1"/>
                  <a:gd fmla="*/ 80 w 174" name="T2"/>
                  <a:gd fmla="*/ 28 h 324" name="T3"/>
                  <a:gd fmla="*/ 70 w 174" name="T4"/>
                  <a:gd fmla="*/ 46 h 324" name="T5"/>
                  <a:gd fmla="*/ 44 w 174" name="T6"/>
                  <a:gd fmla="*/ 66 h 324" name="T7"/>
                  <a:gd fmla="*/ 30 w 174" name="T8"/>
                  <a:gd fmla="*/ 88 h 324" name="T9"/>
                  <a:gd fmla="*/ 24 w 174" name="T10"/>
                  <a:gd fmla="*/ 88 h 324" name="T11"/>
                  <a:gd fmla="*/ 8 w 174" name="T12"/>
                  <a:gd fmla="*/ 80 h 324" name="T13"/>
                  <a:gd fmla="*/ 10 w 174" name="T14"/>
                  <a:gd fmla="*/ 72 h 324" name="T15"/>
                  <a:gd fmla="*/ 2 w 174" name="T16"/>
                  <a:gd fmla="*/ 74 h 324" name="T17"/>
                  <a:gd fmla="*/ 2 w 174" name="T18"/>
                  <a:gd fmla="*/ 92 h 324" name="T19"/>
                  <a:gd fmla="*/ 2 w 174" name="T20"/>
                  <a:gd fmla="*/ 98 h 324" name="T21"/>
                  <a:gd fmla="*/ 2 w 174" name="T22"/>
                  <a:gd fmla="*/ 108 h 324" name="T23"/>
                  <a:gd fmla="*/ 20 w 174" name="T24"/>
                  <a:gd fmla="*/ 120 h 324" name="T25"/>
                  <a:gd fmla="*/ 28 w 174" name="T26"/>
                  <a:gd fmla="*/ 134 h 324" name="T27"/>
                  <a:gd fmla="*/ 36 w 174" name="T28"/>
                  <a:gd fmla="*/ 150 h 324" name="T29"/>
                  <a:gd fmla="*/ 52 w 174" name="T30"/>
                  <a:gd fmla="*/ 164 h 324" name="T31"/>
                  <a:gd fmla="*/ 62 w 174" name="T32"/>
                  <a:gd fmla="*/ 206 h 324" name="T33"/>
                  <a:gd fmla="*/ 80 w 174" name="T34"/>
                  <a:gd fmla="*/ 246 h 324" name="T35"/>
                  <a:gd fmla="*/ 88 w 174" name="T36"/>
                  <a:gd fmla="*/ 264 h 324" name="T37"/>
                  <a:gd fmla="*/ 98 w 174" name="T38"/>
                  <a:gd fmla="*/ 282 h 324" name="T39"/>
                  <a:gd fmla="*/ 134 w 174" name="T40"/>
                  <a:gd fmla="*/ 306 h 324" name="T41"/>
                  <a:gd fmla="*/ 154 w 174" name="T42"/>
                  <a:gd fmla="*/ 324 h 324" name="T43"/>
                  <a:gd fmla="*/ 162 w 174" name="T44"/>
                  <a:gd fmla="*/ 310 h 324" name="T45"/>
                  <a:gd fmla="*/ 174 w 174" name="T46"/>
                  <a:gd fmla="*/ 290 h 324" name="T47"/>
                  <a:gd fmla="*/ 168 w 174" name="T48"/>
                  <a:gd fmla="*/ 280 h 324" name="T49"/>
                  <a:gd fmla="*/ 168 w 174" name="T50"/>
                  <a:gd fmla="*/ 274 h 324" name="T51"/>
                  <a:gd fmla="*/ 170 w 174" name="T52"/>
                  <a:gd fmla="*/ 272 h 324" name="T53"/>
                  <a:gd fmla="*/ 168 w 174" name="T54"/>
                  <a:gd fmla="*/ 252 h 324" name="T55"/>
                  <a:gd fmla="*/ 164 w 174" name="T56"/>
                  <a:gd fmla="*/ 218 h 324" name="T57"/>
                  <a:gd fmla="*/ 150 w 174" name="T58"/>
                  <a:gd fmla="*/ 168 h 324" name="T59"/>
                  <a:gd fmla="*/ 136 w 174" name="T60"/>
                  <a:gd fmla="*/ 172 h 324" name="T61"/>
                  <a:gd fmla="*/ 120 w 174" name="T62"/>
                  <a:gd fmla="*/ 168 h 324" name="T63"/>
                  <a:gd fmla="*/ 114 w 174" name="T64"/>
                  <a:gd fmla="*/ 160 h 324" name="T65"/>
                  <a:gd fmla="*/ 102 w 174" name="T66"/>
                  <a:gd fmla="*/ 150 h 324" name="T67"/>
                  <a:gd fmla="*/ 102 w 174" name="T68"/>
                  <a:gd fmla="*/ 136 h 324" name="T69"/>
                  <a:gd fmla="*/ 100 w 174" name="T70"/>
                  <a:gd fmla="*/ 124 h 324" name="T71"/>
                  <a:gd fmla="*/ 106 w 174" name="T72"/>
                  <a:gd fmla="*/ 116 h 324" name="T73"/>
                  <a:gd fmla="*/ 114 w 174" name="T74"/>
                  <a:gd fmla="*/ 100 h 324" name="T75"/>
                  <a:gd fmla="*/ 126 w 174" name="T76"/>
                  <a:gd fmla="*/ 84 h 324" name="T77"/>
                  <a:gd fmla="*/ 150 w 174" name="T78"/>
                  <a:gd fmla="*/ 78 h 324" name="T79"/>
                  <a:gd fmla="*/ 154 w 174" name="T80"/>
                  <a:gd fmla="*/ 72 h 324" name="T81"/>
                  <a:gd fmla="*/ 156 w 174" name="T82"/>
                  <a:gd fmla="*/ 42 h 324" name="T83"/>
                  <a:gd fmla="*/ 144 w 174" name="T84"/>
                  <a:gd fmla="*/ 36 h 324" name="T85"/>
                  <a:gd fmla="*/ 128 w 174" name="T86"/>
                  <a:gd fmla="*/ 34 h 324" name="T87"/>
                  <a:gd fmla="*/ 116 w 174" name="T88"/>
                  <a:gd fmla="*/ 32 h 324" name="T89"/>
                  <a:gd fmla="*/ 106 w 174" name="T90"/>
                  <a:gd fmla="*/ 24 h 324" name="T91"/>
                  <a:gd fmla="*/ 98 w 174" name="T92"/>
                  <a:gd fmla="*/ 14 h 324" name="T93"/>
                  <a:gd fmla="*/ 90 w 174" name="T94"/>
                  <a:gd fmla="*/ 0 h 324" name="T95"/>
                  <a:gd fmla="*/ 80 w 174" name="T96"/>
                  <a:gd fmla="*/ 0 h 324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324" w="174">
                    <a:moveTo>
                      <a:pt x="80" y="0"/>
                    </a:moveTo>
                    <a:lnTo>
                      <a:pt x="74" y="6"/>
                    </a:lnTo>
                    <a:lnTo>
                      <a:pt x="80" y="8"/>
                    </a:lnTo>
                    <a:lnTo>
                      <a:pt x="82" y="18"/>
                    </a:lnTo>
                    <a:lnTo>
                      <a:pt x="82" y="28"/>
                    </a:lnTo>
                    <a:lnTo>
                      <a:pt x="80" y="28"/>
                    </a:lnTo>
                    <a:lnTo>
                      <a:pt x="80" y="34"/>
                    </a:lnTo>
                    <a:lnTo>
                      <a:pt x="74" y="42"/>
                    </a:lnTo>
                    <a:lnTo>
                      <a:pt x="70" y="46"/>
                    </a:lnTo>
                    <a:lnTo>
                      <a:pt x="56" y="54"/>
                    </a:lnTo>
                    <a:lnTo>
                      <a:pt x="52" y="60"/>
                    </a:lnTo>
                    <a:lnTo>
                      <a:pt x="44" y="66"/>
                    </a:lnTo>
                    <a:lnTo>
                      <a:pt x="38" y="72"/>
                    </a:lnTo>
                    <a:lnTo>
                      <a:pt x="36" y="82"/>
                    </a:lnTo>
                    <a:lnTo>
                      <a:pt x="30" y="88"/>
                    </a:lnTo>
                    <a:lnTo>
                      <a:pt x="28" y="90"/>
                    </a:lnTo>
                    <a:lnTo>
                      <a:pt x="26" y="90"/>
                    </a:lnTo>
                    <a:lnTo>
                      <a:pt x="24" y="88"/>
                    </a:lnTo>
                    <a:lnTo>
                      <a:pt x="18" y="80"/>
                    </a:lnTo>
                    <a:lnTo>
                      <a:pt x="12" y="82"/>
                    </a:lnTo>
                    <a:lnTo>
                      <a:pt x="8" y="80"/>
                    </a:lnTo>
                    <a:lnTo>
                      <a:pt x="8" y="78"/>
                    </a:lnTo>
                    <a:lnTo>
                      <a:pt x="12" y="74"/>
                    </a:lnTo>
                    <a:lnTo>
                      <a:pt x="10" y="72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2" y="74"/>
                    </a:lnTo>
                    <a:lnTo>
                      <a:pt x="0" y="80"/>
                    </a:lnTo>
                    <a:lnTo>
                      <a:pt x="0" y="88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96"/>
                    </a:lnTo>
                    <a:lnTo>
                      <a:pt x="2" y="98"/>
                    </a:lnTo>
                    <a:lnTo>
                      <a:pt x="6" y="98"/>
                    </a:lnTo>
                    <a:lnTo>
                      <a:pt x="6" y="106"/>
                    </a:lnTo>
                    <a:lnTo>
                      <a:pt x="2" y="108"/>
                    </a:lnTo>
                    <a:lnTo>
                      <a:pt x="2" y="110"/>
                    </a:lnTo>
                    <a:lnTo>
                      <a:pt x="10" y="116"/>
                    </a:lnTo>
                    <a:lnTo>
                      <a:pt x="20" y="120"/>
                    </a:lnTo>
                    <a:lnTo>
                      <a:pt x="20" y="126"/>
                    </a:lnTo>
                    <a:lnTo>
                      <a:pt x="24" y="132"/>
                    </a:lnTo>
                    <a:lnTo>
                      <a:pt x="28" y="134"/>
                    </a:lnTo>
                    <a:lnTo>
                      <a:pt x="34" y="136"/>
                    </a:lnTo>
                    <a:lnTo>
                      <a:pt x="36" y="142"/>
                    </a:lnTo>
                    <a:lnTo>
                      <a:pt x="36" y="150"/>
                    </a:lnTo>
                    <a:lnTo>
                      <a:pt x="42" y="152"/>
                    </a:lnTo>
                    <a:lnTo>
                      <a:pt x="46" y="154"/>
                    </a:lnTo>
                    <a:lnTo>
                      <a:pt x="52" y="164"/>
                    </a:lnTo>
                    <a:lnTo>
                      <a:pt x="54" y="172"/>
                    </a:lnTo>
                    <a:lnTo>
                      <a:pt x="56" y="192"/>
                    </a:lnTo>
                    <a:lnTo>
                      <a:pt x="62" y="206"/>
                    </a:lnTo>
                    <a:lnTo>
                      <a:pt x="72" y="224"/>
                    </a:lnTo>
                    <a:lnTo>
                      <a:pt x="78" y="240"/>
                    </a:lnTo>
                    <a:lnTo>
                      <a:pt x="80" y="246"/>
                    </a:lnTo>
                    <a:lnTo>
                      <a:pt x="80" y="252"/>
                    </a:lnTo>
                    <a:lnTo>
                      <a:pt x="78" y="254"/>
                    </a:lnTo>
                    <a:lnTo>
                      <a:pt x="88" y="264"/>
                    </a:lnTo>
                    <a:lnTo>
                      <a:pt x="88" y="272"/>
                    </a:lnTo>
                    <a:lnTo>
                      <a:pt x="90" y="278"/>
                    </a:lnTo>
                    <a:lnTo>
                      <a:pt x="98" y="282"/>
                    </a:lnTo>
                    <a:lnTo>
                      <a:pt x="108" y="288"/>
                    </a:lnTo>
                    <a:lnTo>
                      <a:pt x="110" y="292"/>
                    </a:lnTo>
                    <a:lnTo>
                      <a:pt x="134" y="306"/>
                    </a:lnTo>
                    <a:lnTo>
                      <a:pt x="144" y="314"/>
                    </a:lnTo>
                    <a:lnTo>
                      <a:pt x="152" y="322"/>
                    </a:lnTo>
                    <a:lnTo>
                      <a:pt x="154" y="324"/>
                    </a:lnTo>
                    <a:lnTo>
                      <a:pt x="154" y="322"/>
                    </a:lnTo>
                    <a:lnTo>
                      <a:pt x="156" y="316"/>
                    </a:lnTo>
                    <a:lnTo>
                      <a:pt x="162" y="310"/>
                    </a:lnTo>
                    <a:lnTo>
                      <a:pt x="168" y="308"/>
                    </a:lnTo>
                    <a:lnTo>
                      <a:pt x="174" y="296"/>
                    </a:lnTo>
                    <a:lnTo>
                      <a:pt x="174" y="290"/>
                    </a:lnTo>
                    <a:lnTo>
                      <a:pt x="174" y="288"/>
                    </a:lnTo>
                    <a:lnTo>
                      <a:pt x="164" y="286"/>
                    </a:lnTo>
                    <a:lnTo>
                      <a:pt x="168" y="280"/>
                    </a:lnTo>
                    <a:lnTo>
                      <a:pt x="164" y="278"/>
                    </a:lnTo>
                    <a:lnTo>
                      <a:pt x="164" y="274"/>
                    </a:lnTo>
                    <a:lnTo>
                      <a:pt x="168" y="274"/>
                    </a:lnTo>
                    <a:lnTo>
                      <a:pt x="172" y="280"/>
                    </a:lnTo>
                    <a:lnTo>
                      <a:pt x="170" y="274"/>
                    </a:lnTo>
                    <a:lnTo>
                      <a:pt x="170" y="272"/>
                    </a:lnTo>
                    <a:lnTo>
                      <a:pt x="172" y="270"/>
                    </a:lnTo>
                    <a:lnTo>
                      <a:pt x="168" y="260"/>
                    </a:lnTo>
                    <a:lnTo>
                      <a:pt x="168" y="252"/>
                    </a:lnTo>
                    <a:lnTo>
                      <a:pt x="170" y="250"/>
                    </a:lnTo>
                    <a:lnTo>
                      <a:pt x="172" y="236"/>
                    </a:lnTo>
                    <a:lnTo>
                      <a:pt x="164" y="218"/>
                    </a:lnTo>
                    <a:lnTo>
                      <a:pt x="146" y="214"/>
                    </a:lnTo>
                    <a:lnTo>
                      <a:pt x="150" y="170"/>
                    </a:lnTo>
                    <a:lnTo>
                      <a:pt x="150" y="168"/>
                    </a:lnTo>
                    <a:lnTo>
                      <a:pt x="150" y="164"/>
                    </a:lnTo>
                    <a:lnTo>
                      <a:pt x="150" y="168"/>
                    </a:lnTo>
                    <a:lnTo>
                      <a:pt x="136" y="172"/>
                    </a:lnTo>
                    <a:lnTo>
                      <a:pt x="124" y="172"/>
                    </a:lnTo>
                    <a:lnTo>
                      <a:pt x="120" y="172"/>
                    </a:lnTo>
                    <a:lnTo>
                      <a:pt x="120" y="168"/>
                    </a:lnTo>
                    <a:lnTo>
                      <a:pt x="118" y="164"/>
                    </a:lnTo>
                    <a:lnTo>
                      <a:pt x="116" y="162"/>
                    </a:lnTo>
                    <a:lnTo>
                      <a:pt x="114" y="160"/>
                    </a:lnTo>
                    <a:lnTo>
                      <a:pt x="110" y="156"/>
                    </a:lnTo>
                    <a:lnTo>
                      <a:pt x="106" y="152"/>
                    </a:lnTo>
                    <a:lnTo>
                      <a:pt x="102" y="150"/>
                    </a:lnTo>
                    <a:lnTo>
                      <a:pt x="102" y="142"/>
                    </a:lnTo>
                    <a:lnTo>
                      <a:pt x="102" y="138"/>
                    </a:lnTo>
                    <a:lnTo>
                      <a:pt x="102" y="136"/>
                    </a:lnTo>
                    <a:lnTo>
                      <a:pt x="100" y="132"/>
                    </a:lnTo>
                    <a:lnTo>
                      <a:pt x="98" y="124"/>
                    </a:lnTo>
                    <a:lnTo>
                      <a:pt x="100" y="124"/>
                    </a:lnTo>
                    <a:lnTo>
                      <a:pt x="102" y="124"/>
                    </a:lnTo>
                    <a:lnTo>
                      <a:pt x="106" y="124"/>
                    </a:lnTo>
                    <a:lnTo>
                      <a:pt x="106" y="116"/>
                    </a:lnTo>
                    <a:lnTo>
                      <a:pt x="108" y="114"/>
                    </a:lnTo>
                    <a:lnTo>
                      <a:pt x="110" y="108"/>
                    </a:lnTo>
                    <a:lnTo>
                      <a:pt x="114" y="100"/>
                    </a:lnTo>
                    <a:lnTo>
                      <a:pt x="114" y="96"/>
                    </a:lnTo>
                    <a:lnTo>
                      <a:pt x="118" y="90"/>
                    </a:lnTo>
                    <a:lnTo>
                      <a:pt x="126" y="84"/>
                    </a:lnTo>
                    <a:lnTo>
                      <a:pt x="132" y="82"/>
                    </a:lnTo>
                    <a:lnTo>
                      <a:pt x="138" y="80"/>
                    </a:lnTo>
                    <a:lnTo>
                      <a:pt x="150" y="78"/>
                    </a:lnTo>
                    <a:lnTo>
                      <a:pt x="152" y="78"/>
                    </a:lnTo>
                    <a:lnTo>
                      <a:pt x="154" y="74"/>
                    </a:lnTo>
                    <a:lnTo>
                      <a:pt x="154" y="72"/>
                    </a:lnTo>
                    <a:lnTo>
                      <a:pt x="150" y="70"/>
                    </a:lnTo>
                    <a:lnTo>
                      <a:pt x="144" y="70"/>
                    </a:lnTo>
                    <a:lnTo>
                      <a:pt x="156" y="42"/>
                    </a:lnTo>
                    <a:lnTo>
                      <a:pt x="156" y="38"/>
                    </a:lnTo>
                    <a:lnTo>
                      <a:pt x="152" y="38"/>
                    </a:lnTo>
                    <a:lnTo>
                      <a:pt x="144" y="36"/>
                    </a:lnTo>
                    <a:lnTo>
                      <a:pt x="138" y="34"/>
                    </a:lnTo>
                    <a:lnTo>
                      <a:pt x="134" y="34"/>
                    </a:lnTo>
                    <a:lnTo>
                      <a:pt x="128" y="34"/>
                    </a:lnTo>
                    <a:lnTo>
                      <a:pt x="128" y="36"/>
                    </a:lnTo>
                    <a:lnTo>
                      <a:pt x="120" y="34"/>
                    </a:lnTo>
                    <a:lnTo>
                      <a:pt x="116" y="32"/>
                    </a:lnTo>
                    <a:lnTo>
                      <a:pt x="116" y="28"/>
                    </a:lnTo>
                    <a:lnTo>
                      <a:pt x="116" y="24"/>
                    </a:lnTo>
                    <a:lnTo>
                      <a:pt x="106" y="24"/>
                    </a:lnTo>
                    <a:lnTo>
                      <a:pt x="102" y="20"/>
                    </a:lnTo>
                    <a:lnTo>
                      <a:pt x="100" y="18"/>
                    </a:lnTo>
                    <a:lnTo>
                      <a:pt x="98" y="14"/>
                    </a:lnTo>
                    <a:lnTo>
                      <a:pt x="92" y="8"/>
                    </a:lnTo>
                    <a:lnTo>
                      <a:pt x="90" y="6"/>
                    </a:lnTo>
                    <a:lnTo>
                      <a:pt x="9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Freeform 1740"/>
              <p:cNvSpPr/>
              <p:nvPr/>
            </p:nvSpPr>
            <p:spPr bwMode="auto">
              <a:xfrm>
                <a:off x="7712075" y="5000625"/>
                <a:ext cx="184150" cy="244475"/>
              </a:xfrm>
              <a:custGeom>
                <a:gdLst>
                  <a:gd fmla="*/ 54 w 116" name="T0"/>
                  <a:gd fmla="*/ 4 h 154" name="T1"/>
                  <a:gd fmla="*/ 24 w 116" name="T2"/>
                  <a:gd fmla="*/ 4 h 154" name="T3"/>
                  <a:gd fmla="*/ 16 w 116" name="T4"/>
                  <a:gd fmla="*/ 16 h 154" name="T5"/>
                  <a:gd fmla="*/ 10 w 116" name="T6"/>
                  <a:gd fmla="*/ 26 h 154" name="T7"/>
                  <a:gd fmla="*/ 0 w 116" name="T8"/>
                  <a:gd fmla="*/ 52 h 154" name="T9"/>
                  <a:gd fmla="*/ 14 w 116" name="T10"/>
                  <a:gd fmla="*/ 64 h 154" name="T11"/>
                  <a:gd fmla="*/ 18 w 116" name="T12"/>
                  <a:gd fmla="*/ 70 h 154" name="T13"/>
                  <a:gd fmla="*/ 26 w 116" name="T14"/>
                  <a:gd fmla="*/ 78 h 154" name="T15"/>
                  <a:gd fmla="*/ 28 w 116" name="T16"/>
                  <a:gd fmla="*/ 84 h 154" name="T17"/>
                  <a:gd fmla="*/ 36 w 116" name="T18"/>
                  <a:gd fmla="*/ 90 h 154" name="T19"/>
                  <a:gd fmla="*/ 44 w 116" name="T20"/>
                  <a:gd fmla="*/ 98 h 154" name="T21"/>
                  <a:gd fmla="*/ 50 w 116" name="T22"/>
                  <a:gd fmla="*/ 98 h 154" name="T23"/>
                  <a:gd fmla="*/ 60 w 116" name="T24"/>
                  <a:gd fmla="*/ 108 h 154" name="T25"/>
                  <a:gd fmla="*/ 68 w 116" name="T26"/>
                  <a:gd fmla="*/ 116 h 154" name="T27"/>
                  <a:gd fmla="*/ 68 w 116" name="T28"/>
                  <a:gd fmla="*/ 126 h 154" name="T29"/>
                  <a:gd fmla="*/ 60 w 116" name="T30"/>
                  <a:gd fmla="*/ 138 h 154" name="T31"/>
                  <a:gd fmla="*/ 54 w 116" name="T32"/>
                  <a:gd fmla="*/ 150 h 154" name="T33"/>
                  <a:gd fmla="*/ 64 w 116" name="T34"/>
                  <a:gd fmla="*/ 150 h 154" name="T35"/>
                  <a:gd fmla="*/ 74 w 116" name="T36"/>
                  <a:gd fmla="*/ 154 h 154" name="T37"/>
                  <a:gd fmla="*/ 92 w 116" name="T38"/>
                  <a:gd fmla="*/ 154 h 154" name="T39"/>
                  <a:gd fmla="*/ 100 w 116" name="T40"/>
                  <a:gd fmla="*/ 154 h 154" name="T41"/>
                  <a:gd fmla="*/ 106 w 116" name="T42"/>
                  <a:gd fmla="*/ 146 h 154" name="T43"/>
                  <a:gd fmla="*/ 110 w 116" name="T44"/>
                  <a:gd fmla="*/ 136 h 154" name="T45"/>
                  <a:gd fmla="*/ 110 w 116" name="T46"/>
                  <a:gd fmla="*/ 122 h 154" name="T47"/>
                  <a:gd fmla="*/ 114 w 116" name="T48"/>
                  <a:gd fmla="*/ 112 h 154" name="T49"/>
                  <a:gd fmla="*/ 116 w 116" name="T50"/>
                  <a:gd fmla="*/ 96 h 154" name="T51"/>
                  <a:gd fmla="*/ 114 w 116" name="T52"/>
                  <a:gd fmla="*/ 88 h 154" name="T53"/>
                  <a:gd fmla="*/ 106 w 116" name="T54"/>
                  <a:gd fmla="*/ 90 h 154" name="T55"/>
                  <a:gd fmla="*/ 106 w 116" name="T56"/>
                  <a:gd fmla="*/ 82 h 154" name="T57"/>
                  <a:gd fmla="*/ 104 w 116" name="T58"/>
                  <a:gd fmla="*/ 60 h 154" name="T59"/>
                  <a:gd fmla="*/ 96 w 116" name="T60"/>
                  <a:gd fmla="*/ 56 h 154" name="T61"/>
                  <a:gd fmla="*/ 92 w 116" name="T62"/>
                  <a:gd fmla="*/ 52 h 154" name="T63"/>
                  <a:gd fmla="*/ 88 w 116" name="T64"/>
                  <a:gd fmla="*/ 52 h 154" name="T65"/>
                  <a:gd fmla="*/ 72 w 116" name="T66"/>
                  <a:gd fmla="*/ 50 h 154" name="T67"/>
                  <a:gd fmla="*/ 70 w 116" name="T68"/>
                  <a:gd fmla="*/ 42 h 154" name="T69"/>
                  <a:gd fmla="*/ 70 w 116" name="T70"/>
                  <a:gd fmla="*/ 26 h 154" name="T71"/>
                  <a:gd fmla="*/ 64 w 116" name="T72"/>
                  <a:gd fmla="*/ 16 h 154" name="T73"/>
                  <a:gd fmla="*/ 60 w 116" name="T74"/>
                  <a:gd fmla="*/ 12 h 154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54" w="115">
                    <a:moveTo>
                      <a:pt x="60" y="12"/>
                    </a:moveTo>
                    <a:lnTo>
                      <a:pt x="54" y="4"/>
                    </a:lnTo>
                    <a:lnTo>
                      <a:pt x="42" y="0"/>
                    </a:lnTo>
                    <a:lnTo>
                      <a:pt x="24" y="4"/>
                    </a:lnTo>
                    <a:lnTo>
                      <a:pt x="18" y="8"/>
                    </a:lnTo>
                    <a:lnTo>
                      <a:pt x="16" y="16"/>
                    </a:lnTo>
                    <a:lnTo>
                      <a:pt x="14" y="22"/>
                    </a:lnTo>
                    <a:lnTo>
                      <a:pt x="10" y="26"/>
                    </a:lnTo>
                    <a:lnTo>
                      <a:pt x="10" y="32"/>
                    </a:lnTo>
                    <a:lnTo>
                      <a:pt x="0" y="52"/>
                    </a:lnTo>
                    <a:lnTo>
                      <a:pt x="10" y="56"/>
                    </a:lnTo>
                    <a:lnTo>
                      <a:pt x="14" y="64"/>
                    </a:lnTo>
                    <a:lnTo>
                      <a:pt x="16" y="68"/>
                    </a:lnTo>
                    <a:lnTo>
                      <a:pt x="18" y="70"/>
                    </a:lnTo>
                    <a:lnTo>
                      <a:pt x="24" y="72"/>
                    </a:lnTo>
                    <a:lnTo>
                      <a:pt x="26" y="78"/>
                    </a:lnTo>
                    <a:lnTo>
                      <a:pt x="28" y="82"/>
                    </a:lnTo>
                    <a:lnTo>
                      <a:pt x="28" y="84"/>
                    </a:lnTo>
                    <a:lnTo>
                      <a:pt x="32" y="88"/>
                    </a:lnTo>
                    <a:lnTo>
                      <a:pt x="36" y="90"/>
                    </a:lnTo>
                    <a:lnTo>
                      <a:pt x="42" y="96"/>
                    </a:lnTo>
                    <a:lnTo>
                      <a:pt x="44" y="98"/>
                    </a:lnTo>
                    <a:lnTo>
                      <a:pt x="46" y="98"/>
                    </a:lnTo>
                    <a:lnTo>
                      <a:pt x="50" y="98"/>
                    </a:lnTo>
                    <a:lnTo>
                      <a:pt x="58" y="102"/>
                    </a:lnTo>
                    <a:lnTo>
                      <a:pt x="60" y="108"/>
                    </a:lnTo>
                    <a:lnTo>
                      <a:pt x="64" y="112"/>
                    </a:lnTo>
                    <a:lnTo>
                      <a:pt x="68" y="116"/>
                    </a:lnTo>
                    <a:lnTo>
                      <a:pt x="68" y="118"/>
                    </a:lnTo>
                    <a:lnTo>
                      <a:pt x="68" y="126"/>
                    </a:lnTo>
                    <a:lnTo>
                      <a:pt x="64" y="134"/>
                    </a:lnTo>
                    <a:lnTo>
                      <a:pt x="60" y="138"/>
                    </a:lnTo>
                    <a:lnTo>
                      <a:pt x="54" y="148"/>
                    </a:lnTo>
                    <a:lnTo>
                      <a:pt x="54" y="150"/>
                    </a:lnTo>
                    <a:lnTo>
                      <a:pt x="60" y="150"/>
                    </a:lnTo>
                    <a:lnTo>
                      <a:pt x="64" y="150"/>
                    </a:lnTo>
                    <a:lnTo>
                      <a:pt x="70" y="150"/>
                    </a:lnTo>
                    <a:lnTo>
                      <a:pt x="74" y="154"/>
                    </a:lnTo>
                    <a:lnTo>
                      <a:pt x="80" y="154"/>
                    </a:lnTo>
                    <a:lnTo>
                      <a:pt x="92" y="154"/>
                    </a:lnTo>
                    <a:lnTo>
                      <a:pt x="98" y="154"/>
                    </a:lnTo>
                    <a:lnTo>
                      <a:pt x="100" y="154"/>
                    </a:lnTo>
                    <a:lnTo>
                      <a:pt x="104" y="150"/>
                    </a:lnTo>
                    <a:lnTo>
                      <a:pt x="106" y="146"/>
                    </a:lnTo>
                    <a:lnTo>
                      <a:pt x="108" y="140"/>
                    </a:lnTo>
                    <a:lnTo>
                      <a:pt x="110" y="136"/>
                    </a:lnTo>
                    <a:lnTo>
                      <a:pt x="110" y="128"/>
                    </a:lnTo>
                    <a:lnTo>
                      <a:pt x="110" y="122"/>
                    </a:lnTo>
                    <a:lnTo>
                      <a:pt x="114" y="120"/>
                    </a:lnTo>
                    <a:lnTo>
                      <a:pt x="114" y="112"/>
                    </a:lnTo>
                    <a:lnTo>
                      <a:pt x="114" y="102"/>
                    </a:lnTo>
                    <a:lnTo>
                      <a:pt x="116" y="96"/>
                    </a:lnTo>
                    <a:lnTo>
                      <a:pt x="116" y="88"/>
                    </a:lnTo>
                    <a:lnTo>
                      <a:pt x="114" y="88"/>
                    </a:lnTo>
                    <a:lnTo>
                      <a:pt x="108" y="90"/>
                    </a:lnTo>
                    <a:lnTo>
                      <a:pt x="106" y="90"/>
                    </a:lnTo>
                    <a:lnTo>
                      <a:pt x="106" y="88"/>
                    </a:lnTo>
                    <a:lnTo>
                      <a:pt x="106" y="82"/>
                    </a:lnTo>
                    <a:lnTo>
                      <a:pt x="106" y="64"/>
                    </a:lnTo>
                    <a:lnTo>
                      <a:pt x="104" y="60"/>
                    </a:lnTo>
                    <a:lnTo>
                      <a:pt x="98" y="56"/>
                    </a:lnTo>
                    <a:lnTo>
                      <a:pt x="96" y="56"/>
                    </a:lnTo>
                    <a:lnTo>
                      <a:pt x="92" y="54"/>
                    </a:lnTo>
                    <a:lnTo>
                      <a:pt x="92" y="52"/>
                    </a:lnTo>
                    <a:lnTo>
                      <a:pt x="90" y="50"/>
                    </a:lnTo>
                    <a:lnTo>
                      <a:pt x="88" y="52"/>
                    </a:lnTo>
                    <a:lnTo>
                      <a:pt x="78" y="52"/>
                    </a:lnTo>
                    <a:lnTo>
                      <a:pt x="72" y="50"/>
                    </a:lnTo>
                    <a:lnTo>
                      <a:pt x="70" y="46"/>
                    </a:lnTo>
                    <a:lnTo>
                      <a:pt x="70" y="42"/>
                    </a:lnTo>
                    <a:lnTo>
                      <a:pt x="68" y="34"/>
                    </a:lnTo>
                    <a:lnTo>
                      <a:pt x="70" y="26"/>
                    </a:lnTo>
                    <a:lnTo>
                      <a:pt x="68" y="22"/>
                    </a:lnTo>
                    <a:lnTo>
                      <a:pt x="64" y="16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60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" name="Freeform 1741"/>
              <p:cNvSpPr>
                <a:spLocks noEditPoints="1"/>
              </p:cNvSpPr>
              <p:nvPr/>
            </p:nvSpPr>
            <p:spPr bwMode="auto">
              <a:xfrm>
                <a:off x="7242175" y="4168775"/>
                <a:ext cx="136525" cy="79375"/>
              </a:xfrm>
              <a:custGeom>
                <a:gdLst>
                  <a:gd fmla="*/ 6 w 86" name="T0"/>
                  <a:gd fmla="*/ 0 h 50" name="T1"/>
                  <a:gd fmla="*/ 2 w 86" name="T2"/>
                  <a:gd fmla="*/ 4 h 50" name="T3"/>
                  <a:gd fmla="*/ 0 w 86" name="T4"/>
                  <a:gd fmla="*/ 12 h 50" name="T5"/>
                  <a:gd fmla="*/ 6 w 86" name="T6"/>
                  <a:gd fmla="*/ 18 h 50" name="T7"/>
                  <a:gd fmla="*/ 12 w 86" name="T8"/>
                  <a:gd fmla="*/ 26 h 50" name="T9"/>
                  <a:gd fmla="*/ 22 w 86" name="T10"/>
                  <a:gd fmla="*/ 30 h 50" name="T11"/>
                  <a:gd fmla="*/ 28 w 86" name="T12"/>
                  <a:gd fmla="*/ 34 h 50" name="T13"/>
                  <a:gd fmla="*/ 30 w 86" name="T14"/>
                  <a:gd fmla="*/ 40 h 50" name="T15"/>
                  <a:gd fmla="*/ 46 w 86" name="T16"/>
                  <a:gd fmla="*/ 42 h 50" name="T17"/>
                  <a:gd fmla="*/ 46 w 86" name="T18"/>
                  <a:gd fmla="*/ 40 h 50" name="T19"/>
                  <a:gd fmla="*/ 40 w 86" name="T20"/>
                  <a:gd fmla="*/ 42 h 50" name="T21"/>
                  <a:gd fmla="*/ 46 w 86" name="T22"/>
                  <a:gd fmla="*/ 36 h 50" name="T23"/>
                  <a:gd fmla="*/ 38 w 86" name="T24"/>
                  <a:gd fmla="*/ 32 h 50" name="T25"/>
                  <a:gd fmla="*/ 48 w 86" name="T26"/>
                  <a:gd fmla="*/ 18 h 50" name="T27"/>
                  <a:gd fmla="*/ 54 w 86" name="T28"/>
                  <a:gd fmla="*/ 14 h 50" name="T29"/>
                  <a:gd fmla="*/ 64 w 86" name="T30"/>
                  <a:gd fmla="*/ 30 h 50" name="T31"/>
                  <a:gd fmla="*/ 72 w 86" name="T32"/>
                  <a:gd fmla="*/ 32 h 50" name="T33"/>
                  <a:gd fmla="*/ 72 w 86" name="T34"/>
                  <a:gd fmla="*/ 48 h 50" name="T35"/>
                  <a:gd fmla="*/ 82 w 86" name="T36"/>
                  <a:gd fmla="*/ 50 h 50" name="T37"/>
                  <a:gd fmla="*/ 86 w 86" name="T38"/>
                  <a:gd fmla="*/ 44 h 50" name="T39"/>
                  <a:gd fmla="*/ 86 w 86" name="T40"/>
                  <a:gd fmla="*/ 34 h 50" name="T41"/>
                  <a:gd fmla="*/ 84 w 86" name="T42"/>
                  <a:gd fmla="*/ 26 h 50" name="T43"/>
                  <a:gd fmla="*/ 64 w 86" name="T44"/>
                  <a:gd fmla="*/ 4 h 50" name="T45"/>
                  <a:gd fmla="*/ 48 w 86" name="T46"/>
                  <a:gd fmla="*/ 8 h 50" name="T47"/>
                  <a:gd fmla="*/ 26 w 86" name="T48"/>
                  <a:gd fmla="*/ 14 h 50" name="T49"/>
                  <a:gd fmla="*/ 20 w 86" name="T50"/>
                  <a:gd fmla="*/ 12 h 50" name="T51"/>
                  <a:gd fmla="*/ 16 w 86" name="T52"/>
                  <a:gd fmla="*/ 14 h 50" name="T53"/>
                  <a:gd fmla="*/ 8 w 86" name="T54"/>
                  <a:gd fmla="*/ 0 h 50" name="T55"/>
                  <a:gd fmla="*/ 8 w 86" name="T56"/>
                  <a:gd fmla="*/ 0 h 50" name="T57"/>
                  <a:gd fmla="*/ 22 w 86" name="T58"/>
                  <a:gd fmla="*/ 44 h 50" name="T59"/>
                  <a:gd fmla="*/ 20 w 86" name="T60"/>
                  <a:gd fmla="*/ 40 h 50" name="T61"/>
                  <a:gd fmla="*/ 20 w 86" name="T62"/>
                  <a:gd fmla="*/ 40 h 50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50" w="86">
                    <a:moveTo>
                      <a:pt x="8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6" y="18"/>
                    </a:lnTo>
                    <a:lnTo>
                      <a:pt x="2" y="26"/>
                    </a:lnTo>
                    <a:lnTo>
                      <a:pt x="12" y="26"/>
                    </a:lnTo>
                    <a:lnTo>
                      <a:pt x="18" y="26"/>
                    </a:lnTo>
                    <a:lnTo>
                      <a:pt x="22" y="30"/>
                    </a:lnTo>
                    <a:lnTo>
                      <a:pt x="22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0" y="40"/>
                    </a:lnTo>
                    <a:lnTo>
                      <a:pt x="38" y="42"/>
                    </a:lnTo>
                    <a:lnTo>
                      <a:pt x="46" y="42"/>
                    </a:lnTo>
                    <a:lnTo>
                      <a:pt x="48" y="42"/>
                    </a:lnTo>
                    <a:lnTo>
                      <a:pt x="46" y="40"/>
                    </a:lnTo>
                    <a:lnTo>
                      <a:pt x="44" y="40"/>
                    </a:lnTo>
                    <a:lnTo>
                      <a:pt x="40" y="42"/>
                    </a:lnTo>
                    <a:lnTo>
                      <a:pt x="40" y="40"/>
                    </a:lnTo>
                    <a:lnTo>
                      <a:pt x="46" y="36"/>
                    </a:lnTo>
                    <a:lnTo>
                      <a:pt x="44" y="32"/>
                    </a:lnTo>
                    <a:lnTo>
                      <a:pt x="38" y="32"/>
                    </a:lnTo>
                    <a:lnTo>
                      <a:pt x="38" y="26"/>
                    </a:lnTo>
                    <a:lnTo>
                      <a:pt x="48" y="18"/>
                    </a:lnTo>
                    <a:lnTo>
                      <a:pt x="50" y="14"/>
                    </a:lnTo>
                    <a:lnTo>
                      <a:pt x="54" y="14"/>
                    </a:lnTo>
                    <a:lnTo>
                      <a:pt x="56" y="14"/>
                    </a:lnTo>
                    <a:lnTo>
                      <a:pt x="64" y="30"/>
                    </a:lnTo>
                    <a:lnTo>
                      <a:pt x="74" y="26"/>
                    </a:lnTo>
                    <a:lnTo>
                      <a:pt x="72" y="32"/>
                    </a:lnTo>
                    <a:lnTo>
                      <a:pt x="68" y="44"/>
                    </a:lnTo>
                    <a:lnTo>
                      <a:pt x="72" y="48"/>
                    </a:lnTo>
                    <a:lnTo>
                      <a:pt x="76" y="50"/>
                    </a:lnTo>
                    <a:lnTo>
                      <a:pt x="82" y="50"/>
                    </a:lnTo>
                    <a:lnTo>
                      <a:pt x="84" y="48"/>
                    </a:lnTo>
                    <a:lnTo>
                      <a:pt x="86" y="44"/>
                    </a:lnTo>
                    <a:lnTo>
                      <a:pt x="86" y="40"/>
                    </a:lnTo>
                    <a:lnTo>
                      <a:pt x="86" y="34"/>
                    </a:lnTo>
                    <a:lnTo>
                      <a:pt x="84" y="32"/>
                    </a:lnTo>
                    <a:lnTo>
                      <a:pt x="84" y="26"/>
                    </a:lnTo>
                    <a:lnTo>
                      <a:pt x="74" y="16"/>
                    </a:lnTo>
                    <a:lnTo>
                      <a:pt x="64" y="4"/>
                    </a:lnTo>
                    <a:lnTo>
                      <a:pt x="50" y="0"/>
                    </a:lnTo>
                    <a:lnTo>
                      <a:pt x="48" y="8"/>
                    </a:lnTo>
                    <a:lnTo>
                      <a:pt x="36" y="12"/>
                    </a:lnTo>
                    <a:lnTo>
                      <a:pt x="26" y="14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2" y="1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20" y="40"/>
                    </a:moveTo>
                    <a:lnTo>
                      <a:pt x="22" y="44"/>
                    </a:lnTo>
                    <a:lnTo>
                      <a:pt x="22" y="42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0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6" name="Freeform 1742"/>
              <p:cNvSpPr>
                <a:spLocks noEditPoints="1"/>
              </p:cNvSpPr>
              <p:nvPr/>
            </p:nvSpPr>
            <p:spPr bwMode="auto">
              <a:xfrm>
                <a:off x="7146925" y="4019550"/>
                <a:ext cx="95250" cy="107950"/>
              </a:xfrm>
              <a:custGeom>
                <a:gdLst>
                  <a:gd fmla="*/ 24 w 60" name="T0"/>
                  <a:gd fmla="*/ 62 h 68" name="T1"/>
                  <a:gd fmla="*/ 24 w 60" name="T2"/>
                  <a:gd fmla="*/ 62 h 68" name="T3"/>
                  <a:gd fmla="*/ 22 w 60" name="T4"/>
                  <a:gd fmla="*/ 54 h 68" name="T5"/>
                  <a:gd fmla="*/ 22 w 60" name="T6"/>
                  <a:gd fmla="*/ 52 h 68" name="T7"/>
                  <a:gd fmla="*/ 24 w 60" name="T8"/>
                  <a:gd fmla="*/ 52 h 68" name="T9"/>
                  <a:gd fmla="*/ 28 w 60" name="T10"/>
                  <a:gd fmla="*/ 54 h 68" name="T11"/>
                  <a:gd fmla="*/ 32 w 60" name="T12"/>
                  <a:gd fmla="*/ 56 h 68" name="T13"/>
                  <a:gd fmla="*/ 36 w 60" name="T14"/>
                  <a:gd fmla="*/ 66 h 68" name="T15"/>
                  <a:gd fmla="*/ 42 w 60" name="T16"/>
                  <a:gd fmla="*/ 66 h 68" name="T17"/>
                  <a:gd fmla="*/ 44 w 60" name="T18"/>
                  <a:gd fmla="*/ 68 h 68" name="T19"/>
                  <a:gd fmla="*/ 48 w 60" name="T20"/>
                  <a:gd fmla="*/ 68 h 68" name="T21"/>
                  <a:gd fmla="*/ 50 w 60" name="T22"/>
                  <a:gd fmla="*/ 68 h 68" name="T23"/>
                  <a:gd fmla="*/ 50 w 60" name="T24"/>
                  <a:gd fmla="*/ 66 h 68" name="T25"/>
                  <a:gd fmla="*/ 60 w 60" name="T26"/>
                  <a:gd fmla="*/ 0 h 68" name="T27"/>
                  <a:gd fmla="*/ 50 w 60" name="T28"/>
                  <a:gd fmla="*/ 4 h 68" name="T29"/>
                  <a:gd fmla="*/ 44 w 60" name="T30"/>
                  <a:gd fmla="*/ 6 h 68" name="T31"/>
                  <a:gd fmla="*/ 42 w 60" name="T32"/>
                  <a:gd fmla="*/ 8 h 68" name="T33"/>
                  <a:gd fmla="*/ 40 w 60" name="T34"/>
                  <a:gd fmla="*/ 10 h 68" name="T35"/>
                  <a:gd fmla="*/ 32 w 60" name="T36"/>
                  <a:gd fmla="*/ 14 h 68" name="T37"/>
                  <a:gd fmla="*/ 28 w 60" name="T38"/>
                  <a:gd fmla="*/ 14 h 68" name="T39"/>
                  <a:gd fmla="*/ 24 w 60" name="T40"/>
                  <a:gd fmla="*/ 14 h 68" name="T41"/>
                  <a:gd fmla="*/ 22 w 60" name="T42"/>
                  <a:gd fmla="*/ 10 h 68" name="T43"/>
                  <a:gd fmla="*/ 16 w 60" name="T44"/>
                  <a:gd fmla="*/ 10 h 68" name="T45"/>
                  <a:gd fmla="*/ 6 w 60" name="T46"/>
                  <a:gd fmla="*/ 16 h 68" name="T47"/>
                  <a:gd fmla="*/ 6 w 60" name="T48"/>
                  <a:gd fmla="*/ 20 h 68" name="T49"/>
                  <a:gd fmla="*/ 6 w 60" name="T50"/>
                  <a:gd fmla="*/ 28 h 68" name="T51"/>
                  <a:gd fmla="*/ 4 w 60" name="T52"/>
                  <a:gd fmla="*/ 30 h 68" name="T53"/>
                  <a:gd fmla="*/ 0 w 60" name="T54"/>
                  <a:gd fmla="*/ 30 h 68" name="T55"/>
                  <a:gd fmla="*/ 0 w 60" name="T56"/>
                  <a:gd fmla="*/ 34 h 68" name="T57"/>
                  <a:gd fmla="*/ 0 w 60" name="T58"/>
                  <a:gd fmla="*/ 38 h 68" name="T59"/>
                  <a:gd fmla="*/ 4 w 60" name="T60"/>
                  <a:gd fmla="*/ 42 h 68" name="T61"/>
                  <a:gd fmla="*/ 8 w 60" name="T62"/>
                  <a:gd fmla="*/ 44 h 68" name="T63"/>
                  <a:gd fmla="*/ 10 w 60" name="T64"/>
                  <a:gd fmla="*/ 52 h 68" name="T65"/>
                  <a:gd fmla="*/ 14 w 60" name="T66"/>
                  <a:gd fmla="*/ 56 h 68" name="T67"/>
                  <a:gd fmla="*/ 16 w 60" name="T68"/>
                  <a:gd fmla="*/ 58 h 68" name="T69"/>
                  <a:gd fmla="*/ 18 w 60" name="T70"/>
                  <a:gd fmla="*/ 62 h 68" name="T71"/>
                  <a:gd fmla="*/ 24 w 60" name="T72"/>
                  <a:gd fmla="*/ 62 h 68" name="T73"/>
                  <a:gd fmla="*/ 24 w 60" name="T74"/>
                  <a:gd fmla="*/ 62 h 68" name="T75"/>
                  <a:gd fmla="*/ 24 w 60" name="T76"/>
                  <a:gd fmla="*/ 62 h 68" name="T77"/>
                  <a:gd fmla="*/ 14 w 60" name="T78"/>
                  <a:gd fmla="*/ 42 h 68" name="T79"/>
                  <a:gd fmla="*/ 14 w 60" name="T80"/>
                  <a:gd fmla="*/ 42 h 68" name="T81"/>
                  <a:gd fmla="*/ 16 w 60" name="T82"/>
                  <a:gd fmla="*/ 44 h 68" name="T83"/>
                  <a:gd fmla="*/ 18 w 60" name="T84"/>
                  <a:gd fmla="*/ 44 h 68" name="T85"/>
                  <a:gd fmla="*/ 16 w 60" name="T86"/>
                  <a:gd fmla="*/ 46 h 68" name="T87"/>
                  <a:gd fmla="*/ 14 w 60" name="T88"/>
                  <a:gd fmla="*/ 46 h 68" name="T89"/>
                  <a:gd fmla="*/ 10 w 60" name="T90"/>
                  <a:gd fmla="*/ 44 h 68" name="T91"/>
                  <a:gd fmla="*/ 14 w 60" name="T92"/>
                  <a:gd fmla="*/ 42 h 68" name="T93"/>
                  <a:gd fmla="*/ 14 w 60" name="T94"/>
                  <a:gd fmla="*/ 42 h 68" name="T95"/>
                  <a:gd fmla="*/ 14 w 60" name="T96"/>
                  <a:gd fmla="*/ 42 h 68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68" w="60">
                    <a:moveTo>
                      <a:pt x="24" y="62"/>
                    </a:moveTo>
                    <a:lnTo>
                      <a:pt x="24" y="62"/>
                    </a:lnTo>
                    <a:lnTo>
                      <a:pt x="22" y="54"/>
                    </a:lnTo>
                    <a:lnTo>
                      <a:pt x="22" y="52"/>
                    </a:lnTo>
                    <a:lnTo>
                      <a:pt x="24" y="52"/>
                    </a:lnTo>
                    <a:lnTo>
                      <a:pt x="28" y="54"/>
                    </a:lnTo>
                    <a:lnTo>
                      <a:pt x="32" y="56"/>
                    </a:lnTo>
                    <a:lnTo>
                      <a:pt x="36" y="66"/>
                    </a:lnTo>
                    <a:lnTo>
                      <a:pt x="42" y="66"/>
                    </a:lnTo>
                    <a:lnTo>
                      <a:pt x="44" y="68"/>
                    </a:lnTo>
                    <a:lnTo>
                      <a:pt x="48" y="68"/>
                    </a:lnTo>
                    <a:lnTo>
                      <a:pt x="50" y="68"/>
                    </a:lnTo>
                    <a:lnTo>
                      <a:pt x="50" y="66"/>
                    </a:lnTo>
                    <a:lnTo>
                      <a:pt x="60" y="0"/>
                    </a:lnTo>
                    <a:lnTo>
                      <a:pt x="50" y="4"/>
                    </a:lnTo>
                    <a:lnTo>
                      <a:pt x="44" y="6"/>
                    </a:lnTo>
                    <a:lnTo>
                      <a:pt x="42" y="8"/>
                    </a:lnTo>
                    <a:lnTo>
                      <a:pt x="40" y="10"/>
                    </a:lnTo>
                    <a:lnTo>
                      <a:pt x="32" y="14"/>
                    </a:lnTo>
                    <a:lnTo>
                      <a:pt x="28" y="14"/>
                    </a:lnTo>
                    <a:lnTo>
                      <a:pt x="24" y="14"/>
                    </a:lnTo>
                    <a:lnTo>
                      <a:pt x="22" y="10"/>
                    </a:lnTo>
                    <a:lnTo>
                      <a:pt x="16" y="10"/>
                    </a:lnTo>
                    <a:lnTo>
                      <a:pt x="6" y="16"/>
                    </a:lnTo>
                    <a:lnTo>
                      <a:pt x="6" y="20"/>
                    </a:lnTo>
                    <a:lnTo>
                      <a:pt x="6" y="28"/>
                    </a:lnTo>
                    <a:lnTo>
                      <a:pt x="4" y="30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4" y="42"/>
                    </a:lnTo>
                    <a:lnTo>
                      <a:pt x="8" y="44"/>
                    </a:lnTo>
                    <a:lnTo>
                      <a:pt x="10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18" y="62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4" y="62"/>
                    </a:lnTo>
                    <a:close/>
                    <a:moveTo>
                      <a:pt x="14" y="42"/>
                    </a:moveTo>
                    <a:lnTo>
                      <a:pt x="14" y="42"/>
                    </a:lnTo>
                    <a:lnTo>
                      <a:pt x="16" y="44"/>
                    </a:lnTo>
                    <a:lnTo>
                      <a:pt x="18" y="44"/>
                    </a:lnTo>
                    <a:lnTo>
                      <a:pt x="16" y="46"/>
                    </a:lnTo>
                    <a:lnTo>
                      <a:pt x="14" y="46"/>
                    </a:lnTo>
                    <a:lnTo>
                      <a:pt x="10" y="44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7" name="Freeform 1743"/>
              <p:cNvSpPr/>
              <p:nvPr/>
            </p:nvSpPr>
            <p:spPr bwMode="auto">
              <a:xfrm>
                <a:off x="6461125" y="3479800"/>
                <a:ext cx="688975" cy="527050"/>
              </a:xfrm>
              <a:custGeom>
                <a:gdLst>
                  <a:gd fmla="*/ 8 w 434" name="T0"/>
                  <a:gd fmla="*/ 22 h 332" name="T1"/>
                  <a:gd fmla="*/ 28 w 434" name="T2"/>
                  <a:gd fmla="*/ 60 h 332" name="T3"/>
                  <a:gd fmla="*/ 28 w 434" name="T4"/>
                  <a:gd fmla="*/ 100 h 332" name="T5"/>
                  <a:gd fmla="*/ 64 w 434" name="T6"/>
                  <a:gd fmla="*/ 132 h 332" name="T7"/>
                  <a:gd fmla="*/ 72 w 434" name="T8"/>
                  <a:gd fmla="*/ 158 h 332" name="T9"/>
                  <a:gd fmla="*/ 98 w 434" name="T10"/>
                  <a:gd fmla="*/ 186 h 332" name="T11"/>
                  <a:gd fmla="*/ 108 w 434" name="T12"/>
                  <a:gd fmla="*/ 180 h 332" name="T13"/>
                  <a:gd fmla="*/ 92 w 434" name="T14"/>
                  <a:gd fmla="*/ 166 h 332" name="T15"/>
                  <a:gd fmla="*/ 86 w 434" name="T16"/>
                  <a:gd fmla="*/ 136 h 332" name="T17"/>
                  <a:gd fmla="*/ 68 w 434" name="T18"/>
                  <a:gd fmla="*/ 106 h 332" name="T19"/>
                  <a:gd fmla="*/ 50 w 434" name="T20"/>
                  <a:gd fmla="*/ 62 h 332" name="T21"/>
                  <a:gd fmla="*/ 32 w 434" name="T22"/>
                  <a:gd fmla="*/ 24 h 332" name="T23"/>
                  <a:gd fmla="*/ 54 w 434" name="T24"/>
                  <a:gd fmla="*/ 32 h 332" name="T25"/>
                  <a:gd fmla="*/ 68 w 434" name="T26"/>
                  <a:gd fmla="*/ 60 h 332" name="T27"/>
                  <a:gd fmla="*/ 82 w 434" name="T28"/>
                  <a:gd fmla="*/ 82 h 332" name="T29"/>
                  <a:gd fmla="*/ 98 w 434" name="T30"/>
                  <a:gd fmla="*/ 108 h 332" name="T31"/>
                  <a:gd fmla="*/ 116 w 434" name="T32"/>
                  <a:gd fmla="*/ 126 h 332" name="T33"/>
                  <a:gd fmla="*/ 136 w 434" name="T34"/>
                  <a:gd fmla="*/ 162 h 332" name="T35"/>
                  <a:gd fmla="*/ 146 w 434" name="T36"/>
                  <a:gd fmla="*/ 176 h 332" name="T37"/>
                  <a:gd fmla="*/ 164 w 434" name="T38"/>
                  <a:gd fmla="*/ 202 h 332" name="T39"/>
                  <a:gd fmla="*/ 168 w 434" name="T40"/>
                  <a:gd fmla="*/ 250 h 332" name="T41"/>
                  <a:gd fmla="*/ 186 w 434" name="T42"/>
                  <a:gd fmla="*/ 268 h 332" name="T43"/>
                  <a:gd fmla="*/ 230 w 434" name="T44"/>
                  <a:gd fmla="*/ 298 h 332" name="T45"/>
                  <a:gd fmla="*/ 270 w 434" name="T46"/>
                  <a:gd fmla="*/ 322 h 332" name="T47"/>
                  <a:gd fmla="*/ 324 w 434" name="T48"/>
                  <a:gd fmla="*/ 320 h 332" name="T49"/>
                  <a:gd fmla="*/ 348 w 434" name="T50"/>
                  <a:gd fmla="*/ 324 h 332" name="T51"/>
                  <a:gd fmla="*/ 358 w 434" name="T52"/>
                  <a:gd fmla="*/ 322 h 332" name="T53"/>
                  <a:gd fmla="*/ 378 w 434" name="T54"/>
                  <a:gd fmla="*/ 304 h 332" name="T55"/>
                  <a:gd fmla="*/ 378 w 434" name="T56"/>
                  <a:gd fmla="*/ 280 h 332" name="T57"/>
                  <a:gd fmla="*/ 414 w 434" name="T58"/>
                  <a:gd fmla="*/ 276 h 332" name="T59"/>
                  <a:gd fmla="*/ 424 w 434" name="T60"/>
                  <a:gd fmla="*/ 278 h 332" name="T61"/>
                  <a:gd fmla="*/ 434 w 434" name="T62"/>
                  <a:gd fmla="*/ 224 h 332" name="T63"/>
                  <a:gd fmla="*/ 412 w 434" name="T64"/>
                  <a:gd fmla="*/ 216 h 332" name="T65"/>
                  <a:gd fmla="*/ 380 w 434" name="T66"/>
                  <a:gd fmla="*/ 258 h 332" name="T67"/>
                  <a:gd fmla="*/ 368 w 434" name="T68"/>
                  <a:gd fmla="*/ 272 h 332" name="T69"/>
                  <a:gd fmla="*/ 344 w 434" name="T70"/>
                  <a:gd fmla="*/ 278 h 332" name="T71"/>
                  <a:gd fmla="*/ 332 w 434" name="T72"/>
                  <a:gd fmla="*/ 286 h 332" name="T73"/>
                  <a:gd fmla="*/ 314 w 434" name="T74"/>
                  <a:gd fmla="*/ 276 h 332" name="T75"/>
                  <a:gd fmla="*/ 290 w 434" name="T76"/>
                  <a:gd fmla="*/ 244 h 332" name="T77"/>
                  <a:gd fmla="*/ 280 w 434" name="T78"/>
                  <a:gd fmla="*/ 206 h 332" name="T79"/>
                  <a:gd fmla="*/ 278 w 434" name="T80"/>
                  <a:gd fmla="*/ 176 h 332" name="T81"/>
                  <a:gd fmla="*/ 286 w 434" name="T82"/>
                  <a:gd fmla="*/ 150 h 332" name="T83"/>
                  <a:gd fmla="*/ 280 w 434" name="T84"/>
                  <a:gd fmla="*/ 132 h 332" name="T85"/>
                  <a:gd fmla="*/ 258 w 434" name="T86"/>
                  <a:gd fmla="*/ 116 h 332" name="T87"/>
                  <a:gd fmla="*/ 242 w 434" name="T88"/>
                  <a:gd fmla="*/ 88 h 332" name="T89"/>
                  <a:gd fmla="*/ 226 w 434" name="T90"/>
                  <a:gd fmla="*/ 60 h 332" name="T91"/>
                  <a:gd fmla="*/ 206 w 434" name="T92"/>
                  <a:gd fmla="*/ 58 h 332" name="T93"/>
                  <a:gd fmla="*/ 182 w 434" name="T94"/>
                  <a:gd fmla="*/ 60 h 332" name="T95"/>
                  <a:gd fmla="*/ 168 w 434" name="T96"/>
                  <a:gd fmla="*/ 36 h 332" name="T97"/>
                  <a:gd fmla="*/ 124 w 434" name="T98"/>
                  <a:gd fmla="*/ 18 h 332" name="T99"/>
                  <a:gd fmla="*/ 0 w 434" name="T100"/>
                  <a:gd fmla="*/ 4 h 332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332" w="432">
                    <a:moveTo>
                      <a:pt x="0" y="4"/>
                    </a:moveTo>
                    <a:lnTo>
                      <a:pt x="0" y="4"/>
                    </a:lnTo>
                    <a:lnTo>
                      <a:pt x="0" y="14"/>
                    </a:lnTo>
                    <a:lnTo>
                      <a:pt x="4" y="22"/>
                    </a:lnTo>
                    <a:lnTo>
                      <a:pt x="8" y="22"/>
                    </a:lnTo>
                    <a:lnTo>
                      <a:pt x="8" y="26"/>
                    </a:lnTo>
                    <a:lnTo>
                      <a:pt x="10" y="32"/>
                    </a:lnTo>
                    <a:lnTo>
                      <a:pt x="10" y="42"/>
                    </a:lnTo>
                    <a:lnTo>
                      <a:pt x="22" y="52"/>
                    </a:lnTo>
                    <a:lnTo>
                      <a:pt x="28" y="60"/>
                    </a:lnTo>
                    <a:lnTo>
                      <a:pt x="36" y="62"/>
                    </a:lnTo>
                    <a:lnTo>
                      <a:pt x="42" y="68"/>
                    </a:lnTo>
                    <a:lnTo>
                      <a:pt x="42" y="78"/>
                    </a:lnTo>
                    <a:lnTo>
                      <a:pt x="44" y="98"/>
                    </a:lnTo>
                    <a:lnTo>
                      <a:pt x="28" y="100"/>
                    </a:lnTo>
                    <a:lnTo>
                      <a:pt x="46" y="114"/>
                    </a:lnTo>
                    <a:lnTo>
                      <a:pt x="46" y="116"/>
                    </a:lnTo>
                    <a:lnTo>
                      <a:pt x="54" y="118"/>
                    </a:lnTo>
                    <a:lnTo>
                      <a:pt x="62" y="122"/>
                    </a:lnTo>
                    <a:lnTo>
                      <a:pt x="64" y="132"/>
                    </a:lnTo>
                    <a:lnTo>
                      <a:pt x="70" y="132"/>
                    </a:lnTo>
                    <a:lnTo>
                      <a:pt x="72" y="136"/>
                    </a:lnTo>
                    <a:lnTo>
                      <a:pt x="72" y="144"/>
                    </a:lnTo>
                    <a:lnTo>
                      <a:pt x="70" y="150"/>
                    </a:lnTo>
                    <a:lnTo>
                      <a:pt x="72" y="158"/>
                    </a:lnTo>
                    <a:lnTo>
                      <a:pt x="78" y="160"/>
                    </a:lnTo>
                    <a:lnTo>
                      <a:pt x="82" y="162"/>
                    </a:lnTo>
                    <a:lnTo>
                      <a:pt x="82" y="168"/>
                    </a:lnTo>
                    <a:lnTo>
                      <a:pt x="92" y="178"/>
                    </a:lnTo>
                    <a:lnTo>
                      <a:pt x="98" y="186"/>
                    </a:lnTo>
                    <a:lnTo>
                      <a:pt x="104" y="194"/>
                    </a:lnTo>
                    <a:lnTo>
                      <a:pt x="106" y="190"/>
                    </a:lnTo>
                    <a:lnTo>
                      <a:pt x="108" y="188"/>
                    </a:lnTo>
                    <a:lnTo>
                      <a:pt x="108" y="186"/>
                    </a:lnTo>
                    <a:lnTo>
                      <a:pt x="108" y="180"/>
                    </a:lnTo>
                    <a:lnTo>
                      <a:pt x="104" y="176"/>
                    </a:lnTo>
                    <a:lnTo>
                      <a:pt x="98" y="172"/>
                    </a:lnTo>
                    <a:lnTo>
                      <a:pt x="98" y="170"/>
                    </a:lnTo>
                    <a:lnTo>
                      <a:pt x="98" y="168"/>
                    </a:lnTo>
                    <a:lnTo>
                      <a:pt x="92" y="166"/>
                    </a:lnTo>
                    <a:lnTo>
                      <a:pt x="90" y="166"/>
                    </a:lnTo>
                    <a:lnTo>
                      <a:pt x="90" y="160"/>
                    </a:lnTo>
                    <a:lnTo>
                      <a:pt x="92" y="154"/>
                    </a:lnTo>
                    <a:lnTo>
                      <a:pt x="88" y="154"/>
                    </a:lnTo>
                    <a:lnTo>
                      <a:pt x="86" y="136"/>
                    </a:lnTo>
                    <a:lnTo>
                      <a:pt x="80" y="118"/>
                    </a:lnTo>
                    <a:lnTo>
                      <a:pt x="72" y="116"/>
                    </a:lnTo>
                    <a:lnTo>
                      <a:pt x="72" y="112"/>
                    </a:lnTo>
                    <a:lnTo>
                      <a:pt x="72" y="106"/>
                    </a:lnTo>
                    <a:lnTo>
                      <a:pt x="68" y="106"/>
                    </a:lnTo>
                    <a:lnTo>
                      <a:pt x="62" y="94"/>
                    </a:lnTo>
                    <a:lnTo>
                      <a:pt x="60" y="80"/>
                    </a:lnTo>
                    <a:lnTo>
                      <a:pt x="52" y="80"/>
                    </a:lnTo>
                    <a:lnTo>
                      <a:pt x="52" y="70"/>
                    </a:lnTo>
                    <a:lnTo>
                      <a:pt x="50" y="62"/>
                    </a:lnTo>
                    <a:lnTo>
                      <a:pt x="44" y="62"/>
                    </a:lnTo>
                    <a:lnTo>
                      <a:pt x="36" y="42"/>
                    </a:lnTo>
                    <a:lnTo>
                      <a:pt x="28" y="34"/>
                    </a:lnTo>
                    <a:lnTo>
                      <a:pt x="32" y="30"/>
                    </a:lnTo>
                    <a:lnTo>
                      <a:pt x="32" y="24"/>
                    </a:lnTo>
                    <a:lnTo>
                      <a:pt x="44" y="30"/>
                    </a:lnTo>
                    <a:lnTo>
                      <a:pt x="46" y="30"/>
                    </a:lnTo>
                    <a:lnTo>
                      <a:pt x="46" y="26"/>
                    </a:lnTo>
                    <a:lnTo>
                      <a:pt x="54" y="26"/>
                    </a:lnTo>
                    <a:lnTo>
                      <a:pt x="54" y="32"/>
                    </a:lnTo>
                    <a:lnTo>
                      <a:pt x="60" y="32"/>
                    </a:lnTo>
                    <a:lnTo>
                      <a:pt x="58" y="40"/>
                    </a:lnTo>
                    <a:lnTo>
                      <a:pt x="58" y="44"/>
                    </a:lnTo>
                    <a:lnTo>
                      <a:pt x="64" y="52"/>
                    </a:lnTo>
                    <a:lnTo>
                      <a:pt x="68" y="60"/>
                    </a:lnTo>
                    <a:lnTo>
                      <a:pt x="68" y="64"/>
                    </a:lnTo>
                    <a:lnTo>
                      <a:pt x="80" y="76"/>
                    </a:lnTo>
                    <a:lnTo>
                      <a:pt x="80" y="80"/>
                    </a:lnTo>
                    <a:lnTo>
                      <a:pt x="80" y="82"/>
                    </a:lnTo>
                    <a:lnTo>
                      <a:pt x="82" y="82"/>
                    </a:lnTo>
                    <a:lnTo>
                      <a:pt x="88" y="90"/>
                    </a:lnTo>
                    <a:lnTo>
                      <a:pt x="92" y="98"/>
                    </a:lnTo>
                    <a:lnTo>
                      <a:pt x="98" y="98"/>
                    </a:lnTo>
                    <a:lnTo>
                      <a:pt x="100" y="104"/>
                    </a:lnTo>
                    <a:lnTo>
                      <a:pt x="98" y="108"/>
                    </a:lnTo>
                    <a:lnTo>
                      <a:pt x="104" y="108"/>
                    </a:lnTo>
                    <a:lnTo>
                      <a:pt x="106" y="112"/>
                    </a:lnTo>
                    <a:lnTo>
                      <a:pt x="108" y="118"/>
                    </a:lnTo>
                    <a:lnTo>
                      <a:pt x="118" y="124"/>
                    </a:lnTo>
                    <a:lnTo>
                      <a:pt x="116" y="126"/>
                    </a:lnTo>
                    <a:lnTo>
                      <a:pt x="114" y="132"/>
                    </a:lnTo>
                    <a:lnTo>
                      <a:pt x="114" y="136"/>
                    </a:lnTo>
                    <a:lnTo>
                      <a:pt x="124" y="144"/>
                    </a:lnTo>
                    <a:lnTo>
                      <a:pt x="134" y="154"/>
                    </a:lnTo>
                    <a:lnTo>
                      <a:pt x="136" y="162"/>
                    </a:lnTo>
                    <a:lnTo>
                      <a:pt x="140" y="168"/>
                    </a:lnTo>
                    <a:lnTo>
                      <a:pt x="144" y="168"/>
                    </a:lnTo>
                    <a:lnTo>
                      <a:pt x="146" y="168"/>
                    </a:lnTo>
                    <a:lnTo>
                      <a:pt x="146" y="172"/>
                    </a:lnTo>
                    <a:lnTo>
                      <a:pt x="146" y="176"/>
                    </a:lnTo>
                    <a:lnTo>
                      <a:pt x="152" y="176"/>
                    </a:lnTo>
                    <a:lnTo>
                      <a:pt x="158" y="186"/>
                    </a:lnTo>
                    <a:lnTo>
                      <a:pt x="158" y="190"/>
                    </a:lnTo>
                    <a:lnTo>
                      <a:pt x="158" y="194"/>
                    </a:lnTo>
                    <a:lnTo>
                      <a:pt x="164" y="202"/>
                    </a:lnTo>
                    <a:lnTo>
                      <a:pt x="170" y="212"/>
                    </a:lnTo>
                    <a:lnTo>
                      <a:pt x="172" y="220"/>
                    </a:lnTo>
                    <a:lnTo>
                      <a:pt x="172" y="226"/>
                    </a:lnTo>
                    <a:lnTo>
                      <a:pt x="170" y="236"/>
                    </a:lnTo>
                    <a:lnTo>
                      <a:pt x="168" y="250"/>
                    </a:lnTo>
                    <a:lnTo>
                      <a:pt x="168" y="254"/>
                    </a:lnTo>
                    <a:lnTo>
                      <a:pt x="170" y="260"/>
                    </a:lnTo>
                    <a:lnTo>
                      <a:pt x="176" y="262"/>
                    </a:lnTo>
                    <a:lnTo>
                      <a:pt x="178" y="266"/>
                    </a:lnTo>
                    <a:lnTo>
                      <a:pt x="186" y="268"/>
                    </a:lnTo>
                    <a:lnTo>
                      <a:pt x="200" y="288"/>
                    </a:lnTo>
                    <a:lnTo>
                      <a:pt x="206" y="288"/>
                    </a:lnTo>
                    <a:lnTo>
                      <a:pt x="212" y="290"/>
                    </a:lnTo>
                    <a:lnTo>
                      <a:pt x="222" y="290"/>
                    </a:lnTo>
                    <a:lnTo>
                      <a:pt x="230" y="298"/>
                    </a:lnTo>
                    <a:lnTo>
                      <a:pt x="240" y="308"/>
                    </a:lnTo>
                    <a:lnTo>
                      <a:pt x="250" y="308"/>
                    </a:lnTo>
                    <a:lnTo>
                      <a:pt x="260" y="312"/>
                    </a:lnTo>
                    <a:lnTo>
                      <a:pt x="264" y="316"/>
                    </a:lnTo>
                    <a:lnTo>
                      <a:pt x="270" y="322"/>
                    </a:lnTo>
                    <a:lnTo>
                      <a:pt x="290" y="326"/>
                    </a:lnTo>
                    <a:lnTo>
                      <a:pt x="298" y="324"/>
                    </a:lnTo>
                    <a:lnTo>
                      <a:pt x="306" y="322"/>
                    </a:lnTo>
                    <a:lnTo>
                      <a:pt x="314" y="320"/>
                    </a:lnTo>
                    <a:lnTo>
                      <a:pt x="324" y="320"/>
                    </a:lnTo>
                    <a:lnTo>
                      <a:pt x="340" y="324"/>
                    </a:lnTo>
                    <a:lnTo>
                      <a:pt x="340" y="320"/>
                    </a:lnTo>
                    <a:lnTo>
                      <a:pt x="342" y="320"/>
                    </a:lnTo>
                    <a:lnTo>
                      <a:pt x="344" y="322"/>
                    </a:lnTo>
                    <a:lnTo>
                      <a:pt x="348" y="324"/>
                    </a:lnTo>
                    <a:lnTo>
                      <a:pt x="352" y="332"/>
                    </a:lnTo>
                    <a:lnTo>
                      <a:pt x="354" y="330"/>
                    </a:lnTo>
                    <a:lnTo>
                      <a:pt x="358" y="326"/>
                    </a:lnTo>
                    <a:lnTo>
                      <a:pt x="354" y="326"/>
                    </a:lnTo>
                    <a:lnTo>
                      <a:pt x="358" y="322"/>
                    </a:lnTo>
                    <a:lnTo>
                      <a:pt x="360" y="316"/>
                    </a:lnTo>
                    <a:lnTo>
                      <a:pt x="366" y="312"/>
                    </a:lnTo>
                    <a:lnTo>
                      <a:pt x="384" y="312"/>
                    </a:lnTo>
                    <a:lnTo>
                      <a:pt x="380" y="308"/>
                    </a:lnTo>
                    <a:lnTo>
                      <a:pt x="378" y="304"/>
                    </a:lnTo>
                    <a:lnTo>
                      <a:pt x="372" y="298"/>
                    </a:lnTo>
                    <a:lnTo>
                      <a:pt x="370" y="294"/>
                    </a:lnTo>
                    <a:lnTo>
                      <a:pt x="370" y="288"/>
                    </a:lnTo>
                    <a:lnTo>
                      <a:pt x="376" y="288"/>
                    </a:lnTo>
                    <a:lnTo>
                      <a:pt x="378" y="280"/>
                    </a:lnTo>
                    <a:lnTo>
                      <a:pt x="404" y="280"/>
                    </a:lnTo>
                    <a:lnTo>
                      <a:pt x="408" y="278"/>
                    </a:lnTo>
                    <a:lnTo>
                      <a:pt x="408" y="276"/>
                    </a:lnTo>
                    <a:lnTo>
                      <a:pt x="412" y="276"/>
                    </a:lnTo>
                    <a:lnTo>
                      <a:pt x="414" y="276"/>
                    </a:lnTo>
                    <a:lnTo>
                      <a:pt x="414" y="272"/>
                    </a:lnTo>
                    <a:lnTo>
                      <a:pt x="416" y="272"/>
                    </a:lnTo>
                    <a:lnTo>
                      <a:pt x="420" y="270"/>
                    </a:lnTo>
                    <a:lnTo>
                      <a:pt x="420" y="276"/>
                    </a:lnTo>
                    <a:lnTo>
                      <a:pt x="424" y="278"/>
                    </a:lnTo>
                    <a:lnTo>
                      <a:pt x="426" y="278"/>
                    </a:lnTo>
                    <a:lnTo>
                      <a:pt x="426" y="276"/>
                    </a:lnTo>
                    <a:lnTo>
                      <a:pt x="426" y="262"/>
                    </a:lnTo>
                    <a:lnTo>
                      <a:pt x="432" y="240"/>
                    </a:lnTo>
                    <a:lnTo>
                      <a:pt x="434" y="224"/>
                    </a:lnTo>
                    <a:lnTo>
                      <a:pt x="434" y="220"/>
                    </a:lnTo>
                    <a:lnTo>
                      <a:pt x="432" y="216"/>
                    </a:lnTo>
                    <a:lnTo>
                      <a:pt x="430" y="214"/>
                    </a:lnTo>
                    <a:lnTo>
                      <a:pt x="422" y="214"/>
                    </a:lnTo>
                    <a:lnTo>
                      <a:pt x="412" y="216"/>
                    </a:lnTo>
                    <a:lnTo>
                      <a:pt x="388" y="226"/>
                    </a:lnTo>
                    <a:lnTo>
                      <a:pt x="388" y="240"/>
                    </a:lnTo>
                    <a:lnTo>
                      <a:pt x="386" y="250"/>
                    </a:lnTo>
                    <a:lnTo>
                      <a:pt x="380" y="252"/>
                    </a:lnTo>
                    <a:lnTo>
                      <a:pt x="380" y="258"/>
                    </a:lnTo>
                    <a:lnTo>
                      <a:pt x="380" y="262"/>
                    </a:lnTo>
                    <a:lnTo>
                      <a:pt x="376" y="266"/>
                    </a:lnTo>
                    <a:lnTo>
                      <a:pt x="372" y="272"/>
                    </a:lnTo>
                    <a:lnTo>
                      <a:pt x="370" y="272"/>
                    </a:lnTo>
                    <a:lnTo>
                      <a:pt x="368" y="272"/>
                    </a:lnTo>
                    <a:lnTo>
                      <a:pt x="366" y="272"/>
                    </a:lnTo>
                    <a:lnTo>
                      <a:pt x="366" y="270"/>
                    </a:lnTo>
                    <a:lnTo>
                      <a:pt x="354" y="270"/>
                    </a:lnTo>
                    <a:lnTo>
                      <a:pt x="350" y="276"/>
                    </a:lnTo>
                    <a:lnTo>
                      <a:pt x="344" y="278"/>
                    </a:lnTo>
                    <a:lnTo>
                      <a:pt x="340" y="278"/>
                    </a:lnTo>
                    <a:lnTo>
                      <a:pt x="336" y="284"/>
                    </a:lnTo>
                    <a:lnTo>
                      <a:pt x="336" y="286"/>
                    </a:lnTo>
                    <a:lnTo>
                      <a:pt x="334" y="286"/>
                    </a:lnTo>
                    <a:lnTo>
                      <a:pt x="332" y="286"/>
                    </a:lnTo>
                    <a:lnTo>
                      <a:pt x="334" y="284"/>
                    </a:lnTo>
                    <a:lnTo>
                      <a:pt x="330" y="284"/>
                    </a:lnTo>
                    <a:lnTo>
                      <a:pt x="324" y="286"/>
                    </a:lnTo>
                    <a:lnTo>
                      <a:pt x="322" y="276"/>
                    </a:lnTo>
                    <a:lnTo>
                      <a:pt x="314" y="276"/>
                    </a:lnTo>
                    <a:lnTo>
                      <a:pt x="308" y="276"/>
                    </a:lnTo>
                    <a:lnTo>
                      <a:pt x="306" y="272"/>
                    </a:lnTo>
                    <a:lnTo>
                      <a:pt x="304" y="268"/>
                    </a:lnTo>
                    <a:lnTo>
                      <a:pt x="300" y="262"/>
                    </a:lnTo>
                    <a:lnTo>
                      <a:pt x="290" y="244"/>
                    </a:lnTo>
                    <a:lnTo>
                      <a:pt x="280" y="224"/>
                    </a:lnTo>
                    <a:lnTo>
                      <a:pt x="276" y="226"/>
                    </a:lnTo>
                    <a:lnTo>
                      <a:pt x="278" y="220"/>
                    </a:lnTo>
                    <a:lnTo>
                      <a:pt x="276" y="212"/>
                    </a:lnTo>
                    <a:lnTo>
                      <a:pt x="280" y="206"/>
                    </a:lnTo>
                    <a:lnTo>
                      <a:pt x="280" y="202"/>
                    </a:lnTo>
                    <a:lnTo>
                      <a:pt x="280" y="196"/>
                    </a:lnTo>
                    <a:lnTo>
                      <a:pt x="276" y="186"/>
                    </a:lnTo>
                    <a:lnTo>
                      <a:pt x="278" y="180"/>
                    </a:lnTo>
                    <a:lnTo>
                      <a:pt x="278" y="176"/>
                    </a:lnTo>
                    <a:lnTo>
                      <a:pt x="276" y="168"/>
                    </a:lnTo>
                    <a:lnTo>
                      <a:pt x="272" y="160"/>
                    </a:lnTo>
                    <a:lnTo>
                      <a:pt x="276" y="158"/>
                    </a:lnTo>
                    <a:lnTo>
                      <a:pt x="280" y="152"/>
                    </a:lnTo>
                    <a:lnTo>
                      <a:pt x="286" y="150"/>
                    </a:lnTo>
                    <a:lnTo>
                      <a:pt x="288" y="148"/>
                    </a:lnTo>
                    <a:lnTo>
                      <a:pt x="288" y="140"/>
                    </a:lnTo>
                    <a:lnTo>
                      <a:pt x="286" y="134"/>
                    </a:lnTo>
                    <a:lnTo>
                      <a:pt x="280" y="134"/>
                    </a:lnTo>
                    <a:lnTo>
                      <a:pt x="280" y="132"/>
                    </a:lnTo>
                    <a:lnTo>
                      <a:pt x="276" y="130"/>
                    </a:lnTo>
                    <a:lnTo>
                      <a:pt x="268" y="126"/>
                    </a:lnTo>
                    <a:lnTo>
                      <a:pt x="260" y="124"/>
                    </a:lnTo>
                    <a:lnTo>
                      <a:pt x="258" y="118"/>
                    </a:lnTo>
                    <a:lnTo>
                      <a:pt x="258" y="116"/>
                    </a:lnTo>
                    <a:lnTo>
                      <a:pt x="254" y="112"/>
                    </a:lnTo>
                    <a:lnTo>
                      <a:pt x="252" y="104"/>
                    </a:lnTo>
                    <a:lnTo>
                      <a:pt x="250" y="98"/>
                    </a:lnTo>
                    <a:lnTo>
                      <a:pt x="248" y="94"/>
                    </a:lnTo>
                    <a:lnTo>
                      <a:pt x="242" y="88"/>
                    </a:lnTo>
                    <a:lnTo>
                      <a:pt x="240" y="80"/>
                    </a:lnTo>
                    <a:lnTo>
                      <a:pt x="240" y="78"/>
                    </a:lnTo>
                    <a:lnTo>
                      <a:pt x="236" y="72"/>
                    </a:lnTo>
                    <a:lnTo>
                      <a:pt x="230" y="64"/>
                    </a:lnTo>
                    <a:lnTo>
                      <a:pt x="226" y="60"/>
                    </a:lnTo>
                    <a:lnTo>
                      <a:pt x="224" y="58"/>
                    </a:lnTo>
                    <a:lnTo>
                      <a:pt x="218" y="58"/>
                    </a:lnTo>
                    <a:lnTo>
                      <a:pt x="214" y="58"/>
                    </a:lnTo>
                    <a:lnTo>
                      <a:pt x="208" y="54"/>
                    </a:lnTo>
                    <a:lnTo>
                      <a:pt x="206" y="58"/>
                    </a:lnTo>
                    <a:lnTo>
                      <a:pt x="204" y="62"/>
                    </a:lnTo>
                    <a:lnTo>
                      <a:pt x="200" y="68"/>
                    </a:lnTo>
                    <a:lnTo>
                      <a:pt x="194" y="68"/>
                    </a:lnTo>
                    <a:lnTo>
                      <a:pt x="186" y="64"/>
                    </a:lnTo>
                    <a:lnTo>
                      <a:pt x="182" y="60"/>
                    </a:lnTo>
                    <a:lnTo>
                      <a:pt x="180" y="52"/>
                    </a:lnTo>
                    <a:lnTo>
                      <a:pt x="180" y="50"/>
                    </a:lnTo>
                    <a:lnTo>
                      <a:pt x="178" y="44"/>
                    </a:lnTo>
                    <a:lnTo>
                      <a:pt x="172" y="40"/>
                    </a:lnTo>
                    <a:lnTo>
                      <a:pt x="168" y="36"/>
                    </a:lnTo>
                    <a:lnTo>
                      <a:pt x="162" y="34"/>
                    </a:lnTo>
                    <a:lnTo>
                      <a:pt x="160" y="30"/>
                    </a:lnTo>
                    <a:lnTo>
                      <a:pt x="158" y="24"/>
                    </a:lnTo>
                    <a:lnTo>
                      <a:pt x="152" y="22"/>
                    </a:lnTo>
                    <a:lnTo>
                      <a:pt x="124" y="18"/>
                    </a:lnTo>
                    <a:lnTo>
                      <a:pt x="124" y="30"/>
                    </a:lnTo>
                    <a:lnTo>
                      <a:pt x="74" y="26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415463"/>
              </a:solidFill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8" name="Freeform 1744"/>
              <p:cNvSpPr/>
              <p:nvPr/>
            </p:nvSpPr>
            <p:spPr bwMode="auto">
              <a:xfrm>
                <a:off x="7343775" y="3914775"/>
                <a:ext cx="50800" cy="22225"/>
              </a:xfrm>
              <a:custGeom>
                <a:gdLst>
                  <a:gd fmla="*/ 4 w 32" name="T0"/>
                  <a:gd fmla="*/ 0 h 14" name="T1"/>
                  <a:gd fmla="*/ 4 w 32" name="T2"/>
                  <a:gd fmla="*/ 0 h 14" name="T3"/>
                  <a:gd fmla="*/ 0 w 32" name="T4"/>
                  <a:gd fmla="*/ 4 h 14" name="T5"/>
                  <a:gd fmla="*/ 14 w 32" name="T6"/>
                  <a:gd fmla="*/ 12 h 14" name="T7"/>
                  <a:gd fmla="*/ 14 w 32" name="T8"/>
                  <a:gd fmla="*/ 14 h 14" name="T9"/>
                  <a:gd fmla="*/ 24 w 32" name="T10"/>
                  <a:gd fmla="*/ 12 h 14" name="T11"/>
                  <a:gd fmla="*/ 32 w 32" name="T12"/>
                  <a:gd fmla="*/ 10 h 14" name="T13"/>
                  <a:gd fmla="*/ 32 w 32" name="T14"/>
                  <a:gd fmla="*/ 6 h 14" name="T15"/>
                  <a:gd fmla="*/ 28 w 32" name="T16"/>
                  <a:gd fmla="*/ 4 h 14" name="T17"/>
                  <a:gd fmla="*/ 28 w 32" name="T18"/>
                  <a:gd fmla="*/ 0 h 14" name="T19"/>
                  <a:gd fmla="*/ 16 w 32" name="T20"/>
                  <a:gd fmla="*/ 0 h 14" name="T21"/>
                  <a:gd fmla="*/ 4 w 32" name="T22"/>
                  <a:gd fmla="*/ 0 h 14" name="T23"/>
                  <a:gd fmla="*/ 4 w 32" name="T24"/>
                  <a:gd fmla="*/ 0 h 14" name="T25"/>
                  <a:gd fmla="*/ 4 w 32" name="T26"/>
                  <a:gd fmla="*/ 0 h 14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4" w="32"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2" y="10"/>
                    </a:lnTo>
                    <a:lnTo>
                      <a:pt x="32" y="6"/>
                    </a:lnTo>
                    <a:lnTo>
                      <a:pt x="28" y="4"/>
                    </a:lnTo>
                    <a:lnTo>
                      <a:pt x="28" y="0"/>
                    </a:lnTo>
                    <a:lnTo>
                      <a:pt x="1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9" name="Freeform 1745"/>
              <p:cNvSpPr>
                <a:spLocks noEditPoints="1"/>
              </p:cNvSpPr>
              <p:nvPr/>
            </p:nvSpPr>
            <p:spPr bwMode="auto">
              <a:xfrm>
                <a:off x="8604250" y="2292350"/>
                <a:ext cx="241300" cy="123825"/>
              </a:xfrm>
              <a:custGeom>
                <a:gdLst>
                  <a:gd fmla="*/ 112 w 152" name="T0"/>
                  <a:gd fmla="*/ 4 h 78" name="T1"/>
                  <a:gd fmla="*/ 104 w 152" name="T2"/>
                  <a:gd fmla="*/ 12 h 78" name="T3"/>
                  <a:gd fmla="*/ 100 w 152" name="T4"/>
                  <a:gd fmla="*/ 14 h 78" name="T5"/>
                  <a:gd fmla="*/ 90 w 152" name="T6"/>
                  <a:gd fmla="*/ 14 h 78" name="T7"/>
                  <a:gd fmla="*/ 86 w 152" name="T8"/>
                  <a:gd fmla="*/ 22 h 78" name="T9"/>
                  <a:gd fmla="*/ 76 w 152" name="T10"/>
                  <a:gd fmla="*/ 8 h 78" name="T11"/>
                  <a:gd fmla="*/ 72 w 152" name="T12"/>
                  <a:gd fmla="*/ 12 h 78" name="T13"/>
                  <a:gd fmla="*/ 68 w 152" name="T14"/>
                  <a:gd fmla="*/ 14 h 78" name="T15"/>
                  <a:gd fmla="*/ 66 w 152" name="T16"/>
                  <a:gd fmla="*/ 22 h 78" name="T17"/>
                  <a:gd fmla="*/ 62 w 152" name="T18"/>
                  <a:gd fmla="*/ 16 h 78" name="T19"/>
                  <a:gd fmla="*/ 56 w 152" name="T20"/>
                  <a:gd fmla="*/ 12 h 78" name="T21"/>
                  <a:gd fmla="*/ 56 w 152" name="T22"/>
                  <a:gd fmla="*/ 26 h 78" name="T23"/>
                  <a:gd fmla="*/ 48 w 152" name="T24"/>
                  <a:gd fmla="*/ 30 h 78" name="T25"/>
                  <a:gd fmla="*/ 40 w 152" name="T26"/>
                  <a:gd fmla="*/ 34 h 78" name="T27"/>
                  <a:gd fmla="*/ 40 w 152" name="T28"/>
                  <a:gd fmla="*/ 26 h 78" name="T29"/>
                  <a:gd fmla="*/ 40 w 152" name="T30"/>
                  <a:gd fmla="*/ 16 h 78" name="T31"/>
                  <a:gd fmla="*/ 32 w 152" name="T32"/>
                  <a:gd fmla="*/ 8 h 78" name="T33"/>
                  <a:gd fmla="*/ 30 w 152" name="T34"/>
                  <a:gd fmla="*/ 16 h 78" name="T35"/>
                  <a:gd fmla="*/ 30 w 152" name="T36"/>
                  <a:gd fmla="*/ 22 h 78" name="T37"/>
                  <a:gd fmla="*/ 22 w 152" name="T38"/>
                  <a:gd fmla="*/ 16 h 78" name="T39"/>
                  <a:gd fmla="*/ 14 w 152" name="T40"/>
                  <a:gd fmla="*/ 18 h 78" name="T41"/>
                  <a:gd fmla="*/ 14 w 152" name="T42"/>
                  <a:gd fmla="*/ 24 h 78" name="T43"/>
                  <a:gd fmla="*/ 4 w 152" name="T44"/>
                  <a:gd fmla="*/ 26 h 78" name="T45"/>
                  <a:gd fmla="*/ 0 w 152" name="T46"/>
                  <a:gd fmla="*/ 32 h 78" name="T47"/>
                  <a:gd fmla="*/ 10 w 152" name="T48"/>
                  <a:gd fmla="*/ 34 h 78" name="T49"/>
                  <a:gd fmla="*/ 22 w 152" name="T50"/>
                  <a:gd fmla="*/ 24 h 78" name="T51"/>
                  <a:gd fmla="*/ 26 w 152" name="T52"/>
                  <a:gd fmla="*/ 30 h 78" name="T53"/>
                  <a:gd fmla="*/ 26 w 152" name="T54"/>
                  <a:gd fmla="*/ 36 h 78" name="T55"/>
                  <a:gd fmla="*/ 18 w 152" name="T56"/>
                  <a:gd fmla="*/ 40 h 78" name="T57"/>
                  <a:gd fmla="*/ 4 w 152" name="T58"/>
                  <a:gd fmla="*/ 44 h 78" name="T59"/>
                  <a:gd fmla="*/ 14 w 152" name="T60"/>
                  <a:gd fmla="*/ 48 h 78" name="T61"/>
                  <a:gd fmla="*/ 26 w 152" name="T62"/>
                  <a:gd fmla="*/ 48 h 78" name="T63"/>
                  <a:gd fmla="*/ 38 w 152" name="T64"/>
                  <a:gd fmla="*/ 60 h 78" name="T65"/>
                  <a:gd fmla="*/ 26 w 152" name="T66"/>
                  <a:gd fmla="*/ 70 h 78" name="T67"/>
                  <a:gd fmla="*/ 36 w 152" name="T68"/>
                  <a:gd fmla="*/ 68 h 78" name="T69"/>
                  <a:gd fmla="*/ 44 w 152" name="T70"/>
                  <a:gd fmla="*/ 64 h 78" name="T71"/>
                  <a:gd fmla="*/ 58 w 152" name="T72"/>
                  <a:gd fmla="*/ 72 h 78" name="T73"/>
                  <a:gd fmla="*/ 56 w 152" name="T74"/>
                  <a:gd fmla="*/ 78 h 78" name="T75"/>
                  <a:gd fmla="*/ 90 w 152" name="T76"/>
                  <a:gd fmla="*/ 76 h 78" name="T77"/>
                  <a:gd fmla="*/ 90 w 152" name="T78"/>
                  <a:gd fmla="*/ 72 h 78" name="T79"/>
                  <a:gd fmla="*/ 92 w 152" name="T80"/>
                  <a:gd fmla="*/ 68 h 78" name="T81"/>
                  <a:gd fmla="*/ 102 w 152" name="T82"/>
                  <a:gd fmla="*/ 68 h 78" name="T83"/>
                  <a:gd fmla="*/ 108 w 152" name="T84"/>
                  <a:gd fmla="*/ 68 h 78" name="T85"/>
                  <a:gd fmla="*/ 118 w 152" name="T86"/>
                  <a:gd fmla="*/ 62 h 78" name="T87"/>
                  <a:gd fmla="*/ 128 w 152" name="T88"/>
                  <a:gd fmla="*/ 60 h 78" name="T89"/>
                  <a:gd fmla="*/ 146 w 152" name="T90"/>
                  <a:gd fmla="*/ 42 h 78" name="T91"/>
                  <a:gd fmla="*/ 146 w 152" name="T92"/>
                  <a:gd fmla="*/ 42 h 78" name="T93"/>
                  <a:gd fmla="*/ 148 w 152" name="T94"/>
                  <a:gd fmla="*/ 44 h 78" name="T95"/>
                  <a:gd fmla="*/ 148 w 152" name="T96"/>
                  <a:gd fmla="*/ 26 h 78" name="T97"/>
                  <a:gd fmla="*/ 140 w 152" name="T98"/>
                  <a:gd fmla="*/ 24 h 78" name="T99"/>
                  <a:gd fmla="*/ 134 w 152" name="T100"/>
                  <a:gd fmla="*/ 26 h 78" name="T101"/>
                  <a:gd fmla="*/ 136 w 152" name="T102"/>
                  <a:gd fmla="*/ 22 h 78" name="T103"/>
                  <a:gd fmla="*/ 136 w 152" name="T104"/>
                  <a:gd fmla="*/ 16 h 78" name="T105"/>
                  <a:gd fmla="*/ 138 w 152" name="T106"/>
                  <a:gd fmla="*/ 8 h 78" name="T107"/>
                  <a:gd fmla="*/ 128 w 152" name="T108"/>
                  <a:gd fmla="*/ 8 h 78" name="T109"/>
                  <a:gd fmla="*/ 128 w 152" name="T110"/>
                  <a:gd fmla="*/ 12 h 78" name="T111"/>
                  <a:gd fmla="*/ 122 w 152" name="T112"/>
                  <a:gd fmla="*/ 6 h 78" name="T113"/>
                  <a:gd fmla="*/ 112 w 152" name="T114"/>
                  <a:gd fmla="*/ 4 h 78" name="T115"/>
                  <a:gd fmla="*/ 112 w 152" name="T116"/>
                  <a:gd fmla="*/ 4 h 78" name="T117"/>
                  <a:gd fmla="*/ 18 w 152" name="T118"/>
                  <a:gd fmla="*/ 6 h 78" name="T119"/>
                  <a:gd fmla="*/ 28 w 152" name="T120"/>
                  <a:gd fmla="*/ 0 h 78" name="T121"/>
                  <a:gd fmla="*/ 18 w 152" name="T122"/>
                  <a:gd fmla="*/ 0 h 78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78" w="152">
                    <a:moveTo>
                      <a:pt x="112" y="4"/>
                    </a:moveTo>
                    <a:lnTo>
                      <a:pt x="112" y="4"/>
                    </a:lnTo>
                    <a:lnTo>
                      <a:pt x="112" y="12"/>
                    </a:lnTo>
                    <a:lnTo>
                      <a:pt x="104" y="12"/>
                    </a:lnTo>
                    <a:lnTo>
                      <a:pt x="100" y="8"/>
                    </a:lnTo>
                    <a:lnTo>
                      <a:pt x="100" y="14"/>
                    </a:lnTo>
                    <a:lnTo>
                      <a:pt x="92" y="16"/>
                    </a:lnTo>
                    <a:lnTo>
                      <a:pt x="90" y="14"/>
                    </a:lnTo>
                    <a:lnTo>
                      <a:pt x="84" y="12"/>
                    </a:lnTo>
                    <a:lnTo>
                      <a:pt x="86" y="22"/>
                    </a:lnTo>
                    <a:lnTo>
                      <a:pt x="80" y="18"/>
                    </a:lnTo>
                    <a:lnTo>
                      <a:pt x="76" y="8"/>
                    </a:lnTo>
                    <a:lnTo>
                      <a:pt x="76" y="12"/>
                    </a:lnTo>
                    <a:lnTo>
                      <a:pt x="72" y="12"/>
                    </a:lnTo>
                    <a:lnTo>
                      <a:pt x="68" y="12"/>
                    </a:lnTo>
                    <a:lnTo>
                      <a:pt x="68" y="14"/>
                    </a:lnTo>
                    <a:lnTo>
                      <a:pt x="66" y="16"/>
                    </a:lnTo>
                    <a:lnTo>
                      <a:pt x="66" y="22"/>
                    </a:lnTo>
                    <a:lnTo>
                      <a:pt x="62" y="22"/>
                    </a:lnTo>
                    <a:lnTo>
                      <a:pt x="62" y="16"/>
                    </a:lnTo>
                    <a:lnTo>
                      <a:pt x="58" y="12"/>
                    </a:lnTo>
                    <a:lnTo>
                      <a:pt x="56" y="12"/>
                    </a:lnTo>
                    <a:lnTo>
                      <a:pt x="56" y="18"/>
                    </a:lnTo>
                    <a:lnTo>
                      <a:pt x="56" y="26"/>
                    </a:lnTo>
                    <a:lnTo>
                      <a:pt x="46" y="26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0" y="34"/>
                    </a:lnTo>
                    <a:lnTo>
                      <a:pt x="40" y="30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40" y="16"/>
                    </a:lnTo>
                    <a:lnTo>
                      <a:pt x="38" y="16"/>
                    </a:lnTo>
                    <a:lnTo>
                      <a:pt x="32" y="8"/>
                    </a:lnTo>
                    <a:lnTo>
                      <a:pt x="22" y="8"/>
                    </a:lnTo>
                    <a:lnTo>
                      <a:pt x="30" y="16"/>
                    </a:lnTo>
                    <a:lnTo>
                      <a:pt x="30" y="18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2" y="16"/>
                    </a:lnTo>
                    <a:lnTo>
                      <a:pt x="18" y="16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4" y="24"/>
                    </a:lnTo>
                    <a:lnTo>
                      <a:pt x="10" y="26"/>
                    </a:lnTo>
                    <a:lnTo>
                      <a:pt x="4" y="26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4" y="34"/>
                    </a:lnTo>
                    <a:lnTo>
                      <a:pt x="10" y="34"/>
                    </a:lnTo>
                    <a:lnTo>
                      <a:pt x="18" y="30"/>
                    </a:lnTo>
                    <a:lnTo>
                      <a:pt x="22" y="24"/>
                    </a:lnTo>
                    <a:lnTo>
                      <a:pt x="28" y="26"/>
                    </a:lnTo>
                    <a:lnTo>
                      <a:pt x="26" y="30"/>
                    </a:lnTo>
                    <a:lnTo>
                      <a:pt x="26" y="34"/>
                    </a:lnTo>
                    <a:lnTo>
                      <a:pt x="26" y="36"/>
                    </a:lnTo>
                    <a:lnTo>
                      <a:pt x="30" y="40"/>
                    </a:lnTo>
                    <a:lnTo>
                      <a:pt x="18" y="40"/>
                    </a:lnTo>
                    <a:lnTo>
                      <a:pt x="14" y="42"/>
                    </a:lnTo>
                    <a:lnTo>
                      <a:pt x="4" y="44"/>
                    </a:lnTo>
                    <a:lnTo>
                      <a:pt x="4" y="50"/>
                    </a:lnTo>
                    <a:lnTo>
                      <a:pt x="14" y="48"/>
                    </a:lnTo>
                    <a:lnTo>
                      <a:pt x="20" y="48"/>
                    </a:lnTo>
                    <a:lnTo>
                      <a:pt x="26" y="48"/>
                    </a:lnTo>
                    <a:lnTo>
                      <a:pt x="32" y="52"/>
                    </a:lnTo>
                    <a:lnTo>
                      <a:pt x="38" y="60"/>
                    </a:lnTo>
                    <a:lnTo>
                      <a:pt x="22" y="62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6" y="68"/>
                    </a:lnTo>
                    <a:lnTo>
                      <a:pt x="38" y="64"/>
                    </a:lnTo>
                    <a:lnTo>
                      <a:pt x="44" y="64"/>
                    </a:lnTo>
                    <a:lnTo>
                      <a:pt x="58" y="70"/>
                    </a:lnTo>
                    <a:lnTo>
                      <a:pt x="58" y="72"/>
                    </a:lnTo>
                    <a:lnTo>
                      <a:pt x="58" y="76"/>
                    </a:lnTo>
                    <a:lnTo>
                      <a:pt x="56" y="78"/>
                    </a:lnTo>
                    <a:lnTo>
                      <a:pt x="86" y="78"/>
                    </a:lnTo>
                    <a:lnTo>
                      <a:pt x="90" y="76"/>
                    </a:lnTo>
                    <a:lnTo>
                      <a:pt x="92" y="72"/>
                    </a:lnTo>
                    <a:lnTo>
                      <a:pt x="90" y="72"/>
                    </a:lnTo>
                    <a:lnTo>
                      <a:pt x="86" y="64"/>
                    </a:lnTo>
                    <a:lnTo>
                      <a:pt x="92" y="68"/>
                    </a:lnTo>
                    <a:lnTo>
                      <a:pt x="100" y="70"/>
                    </a:lnTo>
                    <a:lnTo>
                      <a:pt x="102" y="68"/>
                    </a:lnTo>
                    <a:lnTo>
                      <a:pt x="108" y="64"/>
                    </a:lnTo>
                    <a:lnTo>
                      <a:pt x="108" y="68"/>
                    </a:lnTo>
                    <a:lnTo>
                      <a:pt x="110" y="68"/>
                    </a:lnTo>
                    <a:lnTo>
                      <a:pt x="118" y="62"/>
                    </a:lnTo>
                    <a:lnTo>
                      <a:pt x="122" y="60"/>
                    </a:lnTo>
                    <a:lnTo>
                      <a:pt x="128" y="60"/>
                    </a:lnTo>
                    <a:lnTo>
                      <a:pt x="138" y="50"/>
                    </a:lnTo>
                    <a:lnTo>
                      <a:pt x="146" y="42"/>
                    </a:lnTo>
                    <a:lnTo>
                      <a:pt x="144" y="42"/>
                    </a:lnTo>
                    <a:lnTo>
                      <a:pt x="146" y="42"/>
                    </a:lnTo>
                    <a:lnTo>
                      <a:pt x="146" y="44"/>
                    </a:lnTo>
                    <a:lnTo>
                      <a:pt x="148" y="44"/>
                    </a:lnTo>
                    <a:lnTo>
                      <a:pt x="152" y="42"/>
                    </a:lnTo>
                    <a:lnTo>
                      <a:pt x="148" y="26"/>
                    </a:lnTo>
                    <a:lnTo>
                      <a:pt x="144" y="24"/>
                    </a:lnTo>
                    <a:lnTo>
                      <a:pt x="140" y="24"/>
                    </a:lnTo>
                    <a:lnTo>
                      <a:pt x="136" y="26"/>
                    </a:lnTo>
                    <a:lnTo>
                      <a:pt x="134" y="26"/>
                    </a:lnTo>
                    <a:lnTo>
                      <a:pt x="134" y="24"/>
                    </a:lnTo>
                    <a:lnTo>
                      <a:pt x="136" y="22"/>
                    </a:lnTo>
                    <a:lnTo>
                      <a:pt x="136" y="18"/>
                    </a:lnTo>
                    <a:lnTo>
                      <a:pt x="136" y="16"/>
                    </a:lnTo>
                    <a:lnTo>
                      <a:pt x="130" y="14"/>
                    </a:lnTo>
                    <a:lnTo>
                      <a:pt x="138" y="8"/>
                    </a:lnTo>
                    <a:lnTo>
                      <a:pt x="138" y="6"/>
                    </a:lnTo>
                    <a:lnTo>
                      <a:pt x="128" y="8"/>
                    </a:lnTo>
                    <a:lnTo>
                      <a:pt x="130" y="12"/>
                    </a:lnTo>
                    <a:lnTo>
                      <a:pt x="128" y="12"/>
                    </a:lnTo>
                    <a:lnTo>
                      <a:pt x="122" y="8"/>
                    </a:lnTo>
                    <a:lnTo>
                      <a:pt x="122" y="6"/>
                    </a:lnTo>
                    <a:lnTo>
                      <a:pt x="120" y="4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112" y="4"/>
                    </a:lnTo>
                    <a:close/>
                    <a:moveTo>
                      <a:pt x="18" y="0"/>
                    </a:moveTo>
                    <a:lnTo>
                      <a:pt x="18" y="6"/>
                    </a:lnTo>
                    <a:lnTo>
                      <a:pt x="30" y="6"/>
                    </a:lnTo>
                    <a:lnTo>
                      <a:pt x="2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0" name="Freeform 1746"/>
              <p:cNvSpPr/>
              <p:nvPr/>
            </p:nvSpPr>
            <p:spPr bwMode="auto">
              <a:xfrm>
                <a:off x="7099300" y="3987800"/>
                <a:ext cx="142875" cy="82550"/>
              </a:xfrm>
              <a:custGeom>
                <a:gdLst>
                  <a:gd fmla="*/ 90 w 90" name="T0"/>
                  <a:gd fmla="*/ 18 h 52" name="T1"/>
                  <a:gd fmla="*/ 90 w 90" name="T2"/>
                  <a:gd fmla="*/ 18 h 52" name="T3"/>
                  <a:gd fmla="*/ 80 w 90" name="T4"/>
                  <a:gd fmla="*/ 16 h 52" name="T5"/>
                  <a:gd fmla="*/ 78 w 90" name="T6"/>
                  <a:gd fmla="*/ 10 h 52" name="T7"/>
                  <a:gd fmla="*/ 74 w 90" name="T8"/>
                  <a:gd fmla="*/ 4 h 52" name="T9"/>
                  <a:gd fmla="*/ 54 w 90" name="T10"/>
                  <a:gd fmla="*/ 0 h 52" name="T11"/>
                  <a:gd fmla="*/ 44 w 90" name="T12"/>
                  <a:gd fmla="*/ 2 h 52" name="T13"/>
                  <a:gd fmla="*/ 36 w 90" name="T14"/>
                  <a:gd fmla="*/ 8 h 52" name="T15"/>
                  <a:gd fmla="*/ 12 w 90" name="T16"/>
                  <a:gd fmla="*/ 4 h 52" name="T17"/>
                  <a:gd fmla="*/ 12 w 90" name="T18"/>
                  <a:gd fmla="*/ 8 h 52" name="T19"/>
                  <a:gd fmla="*/ 8 w 90" name="T20"/>
                  <a:gd fmla="*/ 10 h 52" name="T21"/>
                  <a:gd fmla="*/ 2 w 90" name="T22"/>
                  <a:gd fmla="*/ 10 h 52" name="T23"/>
                  <a:gd fmla="*/ 2 w 90" name="T24"/>
                  <a:gd fmla="*/ 16 h 52" name="T25"/>
                  <a:gd fmla="*/ 0 w 90" name="T26"/>
                  <a:gd fmla="*/ 20 h 52" name="T27"/>
                  <a:gd fmla="*/ 0 w 90" name="T28"/>
                  <a:gd fmla="*/ 26 h 52" name="T29"/>
                  <a:gd fmla="*/ 4 w 90" name="T30"/>
                  <a:gd fmla="*/ 26 h 52" name="T31"/>
                  <a:gd fmla="*/ 12 w 90" name="T32"/>
                  <a:gd fmla="*/ 28 h 52" name="T33"/>
                  <a:gd fmla="*/ 16 w 90" name="T34"/>
                  <a:gd fmla="*/ 30 h 52" name="T35"/>
                  <a:gd fmla="*/ 20 w 90" name="T36"/>
                  <a:gd fmla="*/ 34 h 52" name="T37"/>
                  <a:gd fmla="*/ 26 w 90" name="T38"/>
                  <a:gd fmla="*/ 36 h 52" name="T39"/>
                  <a:gd fmla="*/ 28 w 90" name="T40"/>
                  <a:gd fmla="*/ 36 h 52" name="T41"/>
                  <a:gd fmla="*/ 28 w 90" name="T42"/>
                  <a:gd fmla="*/ 46 h 52" name="T43"/>
                  <a:gd fmla="*/ 30 w 90" name="T44"/>
                  <a:gd fmla="*/ 46 h 52" name="T45"/>
                  <a:gd fmla="*/ 30 w 90" name="T46"/>
                  <a:gd fmla="*/ 52 h 52" name="T47"/>
                  <a:gd fmla="*/ 34 w 90" name="T48"/>
                  <a:gd fmla="*/ 52 h 52" name="T49"/>
                  <a:gd fmla="*/ 36 w 90" name="T50"/>
                  <a:gd fmla="*/ 48 h 52" name="T51"/>
                  <a:gd fmla="*/ 36 w 90" name="T52"/>
                  <a:gd fmla="*/ 40 h 52" name="T53"/>
                  <a:gd fmla="*/ 36 w 90" name="T54"/>
                  <a:gd fmla="*/ 36 h 52" name="T55"/>
                  <a:gd fmla="*/ 46 w 90" name="T56"/>
                  <a:gd fmla="*/ 30 h 52" name="T57"/>
                  <a:gd fmla="*/ 52 w 90" name="T58"/>
                  <a:gd fmla="*/ 30 h 52" name="T59"/>
                  <a:gd fmla="*/ 54 w 90" name="T60"/>
                  <a:gd fmla="*/ 34 h 52" name="T61"/>
                  <a:gd fmla="*/ 60 w 90" name="T62"/>
                  <a:gd fmla="*/ 34 h 52" name="T63"/>
                  <a:gd fmla="*/ 62 w 90" name="T64"/>
                  <a:gd fmla="*/ 34 h 52" name="T65"/>
                  <a:gd fmla="*/ 70 w 90" name="T66"/>
                  <a:gd fmla="*/ 30 h 52" name="T67"/>
                  <a:gd fmla="*/ 72 w 90" name="T68"/>
                  <a:gd fmla="*/ 28 h 52" name="T69"/>
                  <a:gd fmla="*/ 74 w 90" name="T70"/>
                  <a:gd fmla="*/ 26 h 52" name="T71"/>
                  <a:gd fmla="*/ 80 w 90" name="T72"/>
                  <a:gd fmla="*/ 22 h 52" name="T73"/>
                  <a:gd fmla="*/ 90 w 90" name="T74"/>
                  <a:gd fmla="*/ 20 h 52" name="T75"/>
                  <a:gd fmla="*/ 90 w 90" name="T76"/>
                  <a:gd fmla="*/ 18 h 52" name="T77"/>
                  <a:gd fmla="*/ 90 w 90" name="T78"/>
                  <a:gd fmla="*/ 18 h 52" name="T79"/>
                  <a:gd fmla="*/ 90 w 90" name="T80"/>
                  <a:gd fmla="*/ 18 h 52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52" w="90">
                    <a:moveTo>
                      <a:pt x="90" y="18"/>
                    </a:moveTo>
                    <a:lnTo>
                      <a:pt x="90" y="18"/>
                    </a:lnTo>
                    <a:lnTo>
                      <a:pt x="80" y="16"/>
                    </a:lnTo>
                    <a:lnTo>
                      <a:pt x="78" y="10"/>
                    </a:lnTo>
                    <a:lnTo>
                      <a:pt x="74" y="4"/>
                    </a:lnTo>
                    <a:lnTo>
                      <a:pt x="54" y="0"/>
                    </a:lnTo>
                    <a:lnTo>
                      <a:pt x="44" y="2"/>
                    </a:lnTo>
                    <a:lnTo>
                      <a:pt x="36" y="8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8" y="10"/>
                    </a:lnTo>
                    <a:lnTo>
                      <a:pt x="2" y="10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4" y="26"/>
                    </a:lnTo>
                    <a:lnTo>
                      <a:pt x="12" y="28"/>
                    </a:lnTo>
                    <a:lnTo>
                      <a:pt x="16" y="30"/>
                    </a:lnTo>
                    <a:lnTo>
                      <a:pt x="20" y="34"/>
                    </a:lnTo>
                    <a:lnTo>
                      <a:pt x="26" y="36"/>
                    </a:lnTo>
                    <a:lnTo>
                      <a:pt x="28" y="36"/>
                    </a:lnTo>
                    <a:lnTo>
                      <a:pt x="28" y="46"/>
                    </a:lnTo>
                    <a:lnTo>
                      <a:pt x="30" y="46"/>
                    </a:lnTo>
                    <a:lnTo>
                      <a:pt x="30" y="52"/>
                    </a:lnTo>
                    <a:lnTo>
                      <a:pt x="34" y="52"/>
                    </a:lnTo>
                    <a:lnTo>
                      <a:pt x="36" y="48"/>
                    </a:lnTo>
                    <a:lnTo>
                      <a:pt x="36" y="40"/>
                    </a:lnTo>
                    <a:lnTo>
                      <a:pt x="36" y="36"/>
                    </a:lnTo>
                    <a:lnTo>
                      <a:pt x="46" y="30"/>
                    </a:lnTo>
                    <a:lnTo>
                      <a:pt x="52" y="30"/>
                    </a:lnTo>
                    <a:lnTo>
                      <a:pt x="54" y="34"/>
                    </a:lnTo>
                    <a:lnTo>
                      <a:pt x="60" y="34"/>
                    </a:lnTo>
                    <a:lnTo>
                      <a:pt x="62" y="34"/>
                    </a:lnTo>
                    <a:lnTo>
                      <a:pt x="70" y="30"/>
                    </a:lnTo>
                    <a:lnTo>
                      <a:pt x="72" y="28"/>
                    </a:lnTo>
                    <a:lnTo>
                      <a:pt x="74" y="26"/>
                    </a:lnTo>
                    <a:lnTo>
                      <a:pt x="80" y="22"/>
                    </a:lnTo>
                    <a:lnTo>
                      <a:pt x="90" y="20"/>
                    </a:lnTo>
                    <a:lnTo>
                      <a:pt x="90" y="18"/>
                    </a:lnTo>
                    <a:lnTo>
                      <a:pt x="90" y="18"/>
                    </a:lnTo>
                    <a:lnTo>
                      <a:pt x="90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1" name="Freeform 1747"/>
              <p:cNvSpPr>
                <a:spLocks noEditPoints="1"/>
              </p:cNvSpPr>
              <p:nvPr/>
            </p:nvSpPr>
            <p:spPr bwMode="auto">
              <a:xfrm>
                <a:off x="5464175" y="3810000"/>
                <a:ext cx="120650" cy="95250"/>
              </a:xfrm>
              <a:custGeom>
                <a:gdLst>
                  <a:gd fmla="*/ 64 w 76" name="T0"/>
                  <a:gd fmla="*/ 42 h 60" name="T1"/>
                  <a:gd fmla="*/ 64 w 76" name="T2"/>
                  <a:gd fmla="*/ 42 h 60" name="T3"/>
                  <a:gd fmla="*/ 62 w 76" name="T4"/>
                  <a:gd fmla="*/ 46 h 60" name="T5"/>
                  <a:gd fmla="*/ 60 w 76" name="T6"/>
                  <a:gd fmla="*/ 48 h 60" name="T7"/>
                  <a:gd fmla="*/ 60 w 76" name="T8"/>
                  <a:gd fmla="*/ 50 h 60" name="T9"/>
                  <a:gd fmla="*/ 60 w 76" name="T10"/>
                  <a:gd fmla="*/ 56 h 60" name="T11"/>
                  <a:gd fmla="*/ 62 w 76" name="T12"/>
                  <a:gd fmla="*/ 58 h 60" name="T13"/>
                  <a:gd fmla="*/ 64 w 76" name="T14"/>
                  <a:gd fmla="*/ 60 h 60" name="T15"/>
                  <a:gd fmla="*/ 64 w 76" name="T16"/>
                  <a:gd fmla="*/ 58 h 60" name="T17"/>
                  <a:gd fmla="*/ 76 w 76" name="T18"/>
                  <a:gd fmla="*/ 50 h 60" name="T19"/>
                  <a:gd fmla="*/ 72 w 76" name="T20"/>
                  <a:gd fmla="*/ 48 h 60" name="T21"/>
                  <a:gd fmla="*/ 70 w 76" name="T22"/>
                  <a:gd fmla="*/ 42 h 60" name="T23"/>
                  <a:gd fmla="*/ 64 w 76" name="T24"/>
                  <a:gd fmla="*/ 42 h 60" name="T25"/>
                  <a:gd fmla="*/ 64 w 76" name="T26"/>
                  <a:gd fmla="*/ 42 h 60" name="T27"/>
                  <a:gd fmla="*/ 64 w 76" name="T28"/>
                  <a:gd fmla="*/ 42 h 60" name="T29"/>
                  <a:gd fmla="*/ 52 w 76" name="T30"/>
                  <a:gd fmla="*/ 22 h 60" name="T31"/>
                  <a:gd fmla="*/ 52 w 76" name="T32"/>
                  <a:gd fmla="*/ 22 h 60" name="T33"/>
                  <a:gd fmla="*/ 54 w 76" name="T34"/>
                  <a:gd fmla="*/ 30 h 60" name="T35"/>
                  <a:gd fmla="*/ 58 w 76" name="T36"/>
                  <a:gd fmla="*/ 28 h 60" name="T37"/>
                  <a:gd fmla="*/ 58 w 76" name="T38"/>
                  <a:gd fmla="*/ 24 h 60" name="T39"/>
                  <a:gd fmla="*/ 52 w 76" name="T40"/>
                  <a:gd fmla="*/ 22 h 60" name="T41"/>
                  <a:gd fmla="*/ 52 w 76" name="T42"/>
                  <a:gd fmla="*/ 22 h 60" name="T43"/>
                  <a:gd fmla="*/ 52 w 76" name="T44"/>
                  <a:gd fmla="*/ 22 h 60" name="T45"/>
                  <a:gd fmla="*/ 28 w 76" name="T46"/>
                  <a:gd fmla="*/ 6 h 60" name="T47"/>
                  <a:gd fmla="*/ 28 w 76" name="T48"/>
                  <a:gd fmla="*/ 6 h 60" name="T49"/>
                  <a:gd fmla="*/ 26 w 76" name="T50"/>
                  <a:gd fmla="*/ 10 h 60" name="T51"/>
                  <a:gd fmla="*/ 26 w 76" name="T52"/>
                  <a:gd fmla="*/ 12 h 60" name="T53"/>
                  <a:gd fmla="*/ 32 w 76" name="T54"/>
                  <a:gd fmla="*/ 14 h 60" name="T55"/>
                  <a:gd fmla="*/ 34 w 76" name="T56"/>
                  <a:gd fmla="*/ 14 h 60" name="T57"/>
                  <a:gd fmla="*/ 34 w 76" name="T58"/>
                  <a:gd fmla="*/ 12 h 60" name="T59"/>
                  <a:gd fmla="*/ 28 w 76" name="T60"/>
                  <a:gd fmla="*/ 6 h 60" name="T61"/>
                  <a:gd fmla="*/ 28 w 76" name="T62"/>
                  <a:gd fmla="*/ 6 h 60" name="T63"/>
                  <a:gd fmla="*/ 28 w 76" name="T64"/>
                  <a:gd fmla="*/ 6 h 60" name="T65"/>
                  <a:gd fmla="*/ 4 w 76" name="T66"/>
                  <a:gd fmla="*/ 0 h 60" name="T67"/>
                  <a:gd fmla="*/ 4 w 76" name="T68"/>
                  <a:gd fmla="*/ 0 h 60" name="T69"/>
                  <a:gd fmla="*/ 0 w 76" name="T70"/>
                  <a:gd fmla="*/ 4 h 60" name="T71"/>
                  <a:gd fmla="*/ 8 w 76" name="T72"/>
                  <a:gd fmla="*/ 6 h 60" name="T73"/>
                  <a:gd fmla="*/ 6 w 76" name="T74"/>
                  <a:gd fmla="*/ 4 h 60" name="T75"/>
                  <a:gd fmla="*/ 8 w 76" name="T76"/>
                  <a:gd fmla="*/ 2 h 60" name="T77"/>
                  <a:gd fmla="*/ 6 w 76" name="T78"/>
                  <a:gd fmla="*/ 0 h 60" name="T79"/>
                  <a:gd fmla="*/ 4 w 76" name="T80"/>
                  <a:gd fmla="*/ 0 h 60" name="T81"/>
                  <a:gd fmla="*/ 4 w 76" name="T82"/>
                  <a:gd fmla="*/ 0 h 60" name="T83"/>
                  <a:gd fmla="*/ 4 w 76" name="T84"/>
                  <a:gd fmla="*/ 0 h 60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60" w="76">
                    <a:moveTo>
                      <a:pt x="64" y="42"/>
                    </a:moveTo>
                    <a:lnTo>
                      <a:pt x="64" y="42"/>
                    </a:lnTo>
                    <a:lnTo>
                      <a:pt x="62" y="46"/>
                    </a:lnTo>
                    <a:lnTo>
                      <a:pt x="60" y="48"/>
                    </a:lnTo>
                    <a:lnTo>
                      <a:pt x="60" y="50"/>
                    </a:lnTo>
                    <a:lnTo>
                      <a:pt x="60" y="56"/>
                    </a:lnTo>
                    <a:lnTo>
                      <a:pt x="62" y="58"/>
                    </a:lnTo>
                    <a:lnTo>
                      <a:pt x="64" y="60"/>
                    </a:lnTo>
                    <a:lnTo>
                      <a:pt x="64" y="58"/>
                    </a:lnTo>
                    <a:lnTo>
                      <a:pt x="76" y="50"/>
                    </a:lnTo>
                    <a:lnTo>
                      <a:pt x="72" y="48"/>
                    </a:lnTo>
                    <a:lnTo>
                      <a:pt x="70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4" y="42"/>
                    </a:lnTo>
                    <a:close/>
                    <a:moveTo>
                      <a:pt x="52" y="22"/>
                    </a:moveTo>
                    <a:lnTo>
                      <a:pt x="52" y="22"/>
                    </a:lnTo>
                    <a:lnTo>
                      <a:pt x="54" y="30"/>
                    </a:lnTo>
                    <a:lnTo>
                      <a:pt x="58" y="28"/>
                    </a:lnTo>
                    <a:lnTo>
                      <a:pt x="58" y="24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2" y="22"/>
                    </a:lnTo>
                    <a:close/>
                    <a:moveTo>
                      <a:pt x="28" y="6"/>
                    </a:moveTo>
                    <a:lnTo>
                      <a:pt x="28" y="6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close/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2" name="Freeform 1748"/>
              <p:cNvSpPr>
                <a:spLocks noEditPoints="1"/>
              </p:cNvSpPr>
              <p:nvPr/>
            </p:nvSpPr>
            <p:spPr bwMode="auto">
              <a:xfrm>
                <a:off x="5464175" y="3810000"/>
                <a:ext cx="120650" cy="95250"/>
              </a:xfrm>
              <a:custGeom>
                <a:gdLst>
                  <a:gd fmla="*/ 64 w 76" name="T0"/>
                  <a:gd fmla="*/ 42 h 60" name="T1"/>
                  <a:gd fmla="*/ 64 w 76" name="T2"/>
                  <a:gd fmla="*/ 42 h 60" name="T3"/>
                  <a:gd fmla="*/ 62 w 76" name="T4"/>
                  <a:gd fmla="*/ 46 h 60" name="T5"/>
                  <a:gd fmla="*/ 60 w 76" name="T6"/>
                  <a:gd fmla="*/ 48 h 60" name="T7"/>
                  <a:gd fmla="*/ 60 w 76" name="T8"/>
                  <a:gd fmla="*/ 50 h 60" name="T9"/>
                  <a:gd fmla="*/ 60 w 76" name="T10"/>
                  <a:gd fmla="*/ 56 h 60" name="T11"/>
                  <a:gd fmla="*/ 62 w 76" name="T12"/>
                  <a:gd fmla="*/ 58 h 60" name="T13"/>
                  <a:gd fmla="*/ 64 w 76" name="T14"/>
                  <a:gd fmla="*/ 60 h 60" name="T15"/>
                  <a:gd fmla="*/ 64 w 76" name="T16"/>
                  <a:gd fmla="*/ 58 h 60" name="T17"/>
                  <a:gd fmla="*/ 76 w 76" name="T18"/>
                  <a:gd fmla="*/ 50 h 60" name="T19"/>
                  <a:gd fmla="*/ 72 w 76" name="T20"/>
                  <a:gd fmla="*/ 48 h 60" name="T21"/>
                  <a:gd fmla="*/ 70 w 76" name="T22"/>
                  <a:gd fmla="*/ 42 h 60" name="T23"/>
                  <a:gd fmla="*/ 64 w 76" name="T24"/>
                  <a:gd fmla="*/ 42 h 60" name="T25"/>
                  <a:gd fmla="*/ 64 w 76" name="T26"/>
                  <a:gd fmla="*/ 42 h 60" name="T27"/>
                  <a:gd fmla="*/ 64 w 76" name="T28"/>
                  <a:gd fmla="*/ 42 h 60" name="T29"/>
                  <a:gd fmla="*/ 52 w 76" name="T30"/>
                  <a:gd fmla="*/ 22 h 60" name="T31"/>
                  <a:gd fmla="*/ 52 w 76" name="T32"/>
                  <a:gd fmla="*/ 22 h 60" name="T33"/>
                  <a:gd fmla="*/ 54 w 76" name="T34"/>
                  <a:gd fmla="*/ 30 h 60" name="T35"/>
                  <a:gd fmla="*/ 58 w 76" name="T36"/>
                  <a:gd fmla="*/ 28 h 60" name="T37"/>
                  <a:gd fmla="*/ 58 w 76" name="T38"/>
                  <a:gd fmla="*/ 24 h 60" name="T39"/>
                  <a:gd fmla="*/ 52 w 76" name="T40"/>
                  <a:gd fmla="*/ 22 h 60" name="T41"/>
                  <a:gd fmla="*/ 52 w 76" name="T42"/>
                  <a:gd fmla="*/ 22 h 60" name="T43"/>
                  <a:gd fmla="*/ 52 w 76" name="T44"/>
                  <a:gd fmla="*/ 22 h 60" name="T45"/>
                  <a:gd fmla="*/ 28 w 76" name="T46"/>
                  <a:gd fmla="*/ 6 h 60" name="T47"/>
                  <a:gd fmla="*/ 28 w 76" name="T48"/>
                  <a:gd fmla="*/ 6 h 60" name="T49"/>
                  <a:gd fmla="*/ 26 w 76" name="T50"/>
                  <a:gd fmla="*/ 10 h 60" name="T51"/>
                  <a:gd fmla="*/ 26 w 76" name="T52"/>
                  <a:gd fmla="*/ 12 h 60" name="T53"/>
                  <a:gd fmla="*/ 32 w 76" name="T54"/>
                  <a:gd fmla="*/ 14 h 60" name="T55"/>
                  <a:gd fmla="*/ 34 w 76" name="T56"/>
                  <a:gd fmla="*/ 14 h 60" name="T57"/>
                  <a:gd fmla="*/ 34 w 76" name="T58"/>
                  <a:gd fmla="*/ 12 h 60" name="T59"/>
                  <a:gd fmla="*/ 28 w 76" name="T60"/>
                  <a:gd fmla="*/ 6 h 60" name="T61"/>
                  <a:gd fmla="*/ 28 w 76" name="T62"/>
                  <a:gd fmla="*/ 6 h 60" name="T63"/>
                  <a:gd fmla="*/ 28 w 76" name="T64"/>
                  <a:gd fmla="*/ 6 h 60" name="T65"/>
                  <a:gd fmla="*/ 4 w 76" name="T66"/>
                  <a:gd fmla="*/ 0 h 60" name="T67"/>
                  <a:gd fmla="*/ 4 w 76" name="T68"/>
                  <a:gd fmla="*/ 0 h 60" name="T69"/>
                  <a:gd fmla="*/ 0 w 76" name="T70"/>
                  <a:gd fmla="*/ 4 h 60" name="T71"/>
                  <a:gd fmla="*/ 8 w 76" name="T72"/>
                  <a:gd fmla="*/ 6 h 60" name="T73"/>
                  <a:gd fmla="*/ 6 w 76" name="T74"/>
                  <a:gd fmla="*/ 4 h 60" name="T75"/>
                  <a:gd fmla="*/ 8 w 76" name="T76"/>
                  <a:gd fmla="*/ 2 h 60" name="T77"/>
                  <a:gd fmla="*/ 6 w 76" name="T78"/>
                  <a:gd fmla="*/ 0 h 60" name="T79"/>
                  <a:gd fmla="*/ 4 w 76" name="T80"/>
                  <a:gd fmla="*/ 0 h 60" name="T81"/>
                  <a:gd fmla="*/ 4 w 76" name="T82"/>
                  <a:gd fmla="*/ 0 h 60" name="T83"/>
                  <a:gd fmla="*/ 4 w 76" name="T84"/>
                  <a:gd fmla="*/ 0 h 60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60" w="76">
                    <a:moveTo>
                      <a:pt x="64" y="42"/>
                    </a:moveTo>
                    <a:lnTo>
                      <a:pt x="64" y="42"/>
                    </a:lnTo>
                    <a:lnTo>
                      <a:pt x="62" y="46"/>
                    </a:lnTo>
                    <a:lnTo>
                      <a:pt x="60" y="48"/>
                    </a:lnTo>
                    <a:lnTo>
                      <a:pt x="60" y="50"/>
                    </a:lnTo>
                    <a:lnTo>
                      <a:pt x="60" y="56"/>
                    </a:lnTo>
                    <a:lnTo>
                      <a:pt x="62" y="58"/>
                    </a:lnTo>
                    <a:lnTo>
                      <a:pt x="64" y="60"/>
                    </a:lnTo>
                    <a:lnTo>
                      <a:pt x="64" y="58"/>
                    </a:lnTo>
                    <a:lnTo>
                      <a:pt x="76" y="50"/>
                    </a:lnTo>
                    <a:lnTo>
                      <a:pt x="72" y="48"/>
                    </a:lnTo>
                    <a:lnTo>
                      <a:pt x="70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4" y="42"/>
                    </a:lnTo>
                    <a:close/>
                    <a:moveTo>
                      <a:pt x="52" y="22"/>
                    </a:moveTo>
                    <a:lnTo>
                      <a:pt x="52" y="22"/>
                    </a:lnTo>
                    <a:lnTo>
                      <a:pt x="54" y="30"/>
                    </a:lnTo>
                    <a:lnTo>
                      <a:pt x="58" y="28"/>
                    </a:lnTo>
                    <a:lnTo>
                      <a:pt x="58" y="24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2" y="22"/>
                    </a:lnTo>
                    <a:close/>
                    <a:moveTo>
                      <a:pt x="28" y="6"/>
                    </a:moveTo>
                    <a:lnTo>
                      <a:pt x="28" y="6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close/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" name="Freeform 1749"/>
              <p:cNvSpPr/>
              <p:nvPr/>
            </p:nvSpPr>
            <p:spPr bwMode="auto">
              <a:xfrm>
                <a:off x="7439025" y="3879850"/>
                <a:ext cx="66675" cy="47625"/>
              </a:xfrm>
              <a:custGeom>
                <a:gdLst>
                  <a:gd fmla="*/ 42 w 42" name="T0"/>
                  <a:gd fmla="*/ 30 h 30" name="T1"/>
                  <a:gd fmla="*/ 42 w 42" name="T2"/>
                  <a:gd fmla="*/ 30 h 30" name="T3"/>
                  <a:gd fmla="*/ 42 w 42" name="T4"/>
                  <a:gd fmla="*/ 24 h 30" name="T5"/>
                  <a:gd fmla="*/ 36 w 42" name="T6"/>
                  <a:gd fmla="*/ 20 h 30" name="T7"/>
                  <a:gd fmla="*/ 40 w 42" name="T8"/>
                  <a:gd fmla="*/ 16 h 30" name="T9"/>
                  <a:gd fmla="*/ 40 w 42" name="T10"/>
                  <a:gd fmla="*/ 12 h 30" name="T11"/>
                  <a:gd fmla="*/ 40 w 42" name="T12"/>
                  <a:gd fmla="*/ 0 h 30" name="T13"/>
                  <a:gd fmla="*/ 22 w 42" name="T14"/>
                  <a:gd fmla="*/ 0 h 30" name="T15"/>
                  <a:gd fmla="*/ 26 w 42" name="T16"/>
                  <a:gd fmla="*/ 4 h 30" name="T17"/>
                  <a:gd fmla="*/ 24 w 42" name="T18"/>
                  <a:gd fmla="*/ 8 h 30" name="T19"/>
                  <a:gd fmla="*/ 26 w 42" name="T20"/>
                  <a:gd fmla="*/ 16 h 30" name="T21"/>
                  <a:gd fmla="*/ 32 w 42" name="T22"/>
                  <a:gd fmla="*/ 16 h 30" name="T23"/>
                  <a:gd fmla="*/ 32 w 42" name="T24"/>
                  <a:gd fmla="*/ 20 h 30" name="T25"/>
                  <a:gd fmla="*/ 30 w 42" name="T26"/>
                  <a:gd fmla="*/ 24 h 30" name="T27"/>
                  <a:gd fmla="*/ 14 w 42" name="T28"/>
                  <a:gd fmla="*/ 22 h 30" name="T29"/>
                  <a:gd fmla="*/ 8 w 42" name="T30"/>
                  <a:gd fmla="*/ 22 h 30" name="T31"/>
                  <a:gd fmla="*/ 4 w 42" name="T32"/>
                  <a:gd fmla="*/ 20 h 30" name="T33"/>
                  <a:gd fmla="*/ 0 w 42" name="T34"/>
                  <a:gd fmla="*/ 28 h 30" name="T35"/>
                  <a:gd fmla="*/ 4 w 42" name="T36"/>
                  <a:gd fmla="*/ 30 h 30" name="T37"/>
                  <a:gd fmla="*/ 6 w 42" name="T38"/>
                  <a:gd fmla="*/ 30 h 30" name="T39"/>
                  <a:gd fmla="*/ 42 w 42" name="T40"/>
                  <a:gd fmla="*/ 30 h 30" name="T41"/>
                  <a:gd fmla="*/ 42 w 42" name="T42"/>
                  <a:gd fmla="*/ 30 h 30" name="T43"/>
                  <a:gd fmla="*/ 42 w 42" name="T44"/>
                  <a:gd fmla="*/ 30 h 30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30" w="42">
                    <a:moveTo>
                      <a:pt x="42" y="30"/>
                    </a:moveTo>
                    <a:lnTo>
                      <a:pt x="42" y="30"/>
                    </a:lnTo>
                    <a:lnTo>
                      <a:pt x="42" y="24"/>
                    </a:lnTo>
                    <a:lnTo>
                      <a:pt x="36" y="20"/>
                    </a:lnTo>
                    <a:lnTo>
                      <a:pt x="40" y="16"/>
                    </a:lnTo>
                    <a:lnTo>
                      <a:pt x="40" y="12"/>
                    </a:lnTo>
                    <a:lnTo>
                      <a:pt x="40" y="0"/>
                    </a:lnTo>
                    <a:lnTo>
                      <a:pt x="22" y="0"/>
                    </a:lnTo>
                    <a:lnTo>
                      <a:pt x="26" y="4"/>
                    </a:lnTo>
                    <a:lnTo>
                      <a:pt x="24" y="8"/>
                    </a:lnTo>
                    <a:lnTo>
                      <a:pt x="26" y="16"/>
                    </a:lnTo>
                    <a:lnTo>
                      <a:pt x="32" y="16"/>
                    </a:lnTo>
                    <a:lnTo>
                      <a:pt x="32" y="20"/>
                    </a:lnTo>
                    <a:lnTo>
                      <a:pt x="30" y="24"/>
                    </a:lnTo>
                    <a:lnTo>
                      <a:pt x="14" y="22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0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" name="Freeform 1750"/>
              <p:cNvSpPr/>
              <p:nvPr/>
            </p:nvSpPr>
            <p:spPr bwMode="auto">
              <a:xfrm>
                <a:off x="7727950" y="4206875"/>
                <a:ext cx="111125" cy="219075"/>
              </a:xfrm>
              <a:custGeom>
                <a:gdLst>
                  <a:gd fmla="*/ 70 w 70" name="T0"/>
                  <a:gd fmla="*/ 46 h 138" name="T1"/>
                  <a:gd fmla="*/ 70 w 70" name="T2"/>
                  <a:gd fmla="*/ 36 h 138" name="T3"/>
                  <a:gd fmla="*/ 66 w 70" name="T4"/>
                  <a:gd fmla="*/ 34 h 138" name="T5"/>
                  <a:gd fmla="*/ 58 w 70" name="T6"/>
                  <a:gd fmla="*/ 26 h 138" name="T7"/>
                  <a:gd fmla="*/ 50 w 70" name="T8"/>
                  <a:gd fmla="*/ 28 h 138" name="T9"/>
                  <a:gd fmla="*/ 48 w 70" name="T10"/>
                  <a:gd fmla="*/ 38 h 138" name="T11"/>
                  <a:gd fmla="*/ 42 w 70" name="T12"/>
                  <a:gd fmla="*/ 38 h 138" name="T13"/>
                  <a:gd fmla="*/ 50 w 70" name="T14"/>
                  <a:gd fmla="*/ 12 h 138" name="T15"/>
                  <a:gd fmla="*/ 42 w 70" name="T16"/>
                  <a:gd fmla="*/ 12 h 138" name="T17"/>
                  <a:gd fmla="*/ 34 w 70" name="T18"/>
                  <a:gd fmla="*/ 8 h 138" name="T19"/>
                  <a:gd fmla="*/ 32 w 70" name="T20"/>
                  <a:gd fmla="*/ 0 h 138" name="T21"/>
                  <a:gd fmla="*/ 26 w 70" name="T22"/>
                  <a:gd fmla="*/ 4 h 138" name="T23"/>
                  <a:gd fmla="*/ 16 w 70" name="T24"/>
                  <a:gd fmla="*/ 10 h 138" name="T25"/>
                  <a:gd fmla="*/ 10 w 70" name="T26"/>
                  <a:gd fmla="*/ 16 h 138" name="T27"/>
                  <a:gd fmla="*/ 16 w 70" name="T28"/>
                  <a:gd fmla="*/ 20 h 138" name="T29"/>
                  <a:gd fmla="*/ 18 w 70" name="T30"/>
                  <a:gd fmla="*/ 26 h 138" name="T31"/>
                  <a:gd fmla="*/ 22 w 70" name="T32"/>
                  <a:gd fmla="*/ 28 h 138" name="T33"/>
                  <a:gd fmla="*/ 16 w 70" name="T34"/>
                  <a:gd fmla="*/ 34 h 138" name="T35"/>
                  <a:gd fmla="*/ 6 w 70" name="T36"/>
                  <a:gd fmla="*/ 34 h 138" name="T37"/>
                  <a:gd fmla="*/ 8 w 70" name="T38"/>
                  <a:gd fmla="*/ 40 h 138" name="T39"/>
                  <a:gd fmla="*/ 14 w 70" name="T40"/>
                  <a:gd fmla="*/ 62 h 138" name="T41"/>
                  <a:gd fmla="*/ 26 w 70" name="T42"/>
                  <a:gd fmla="*/ 64 h 138" name="T43"/>
                  <a:gd fmla="*/ 28 w 70" name="T44"/>
                  <a:gd fmla="*/ 70 h 138" name="T45"/>
                  <a:gd fmla="*/ 32 w 70" name="T46"/>
                  <a:gd fmla="*/ 78 h 138" name="T47"/>
                  <a:gd fmla="*/ 32 w 70" name="T48"/>
                  <a:gd fmla="*/ 80 h 138" name="T49"/>
                  <a:gd fmla="*/ 32 w 70" name="T50"/>
                  <a:gd fmla="*/ 84 h 138" name="T51"/>
                  <a:gd fmla="*/ 32 w 70" name="T52"/>
                  <a:gd fmla="*/ 90 h 138" name="T53"/>
                  <a:gd fmla="*/ 24 w 70" name="T54"/>
                  <a:gd fmla="*/ 106 h 138" name="T55"/>
                  <a:gd fmla="*/ 24 w 70" name="T56"/>
                  <a:gd fmla="*/ 120 h 138" name="T57"/>
                  <a:gd fmla="*/ 26 w 70" name="T58"/>
                  <a:gd fmla="*/ 128 h 138" name="T59"/>
                  <a:gd fmla="*/ 34 w 70" name="T60"/>
                  <a:gd fmla="*/ 134 h 138" name="T61"/>
                  <a:gd fmla="*/ 40 w 70" name="T62"/>
                  <a:gd fmla="*/ 138 h 138" name="T63"/>
                  <a:gd fmla="*/ 44 w 70" name="T64"/>
                  <a:gd fmla="*/ 134 h 138" name="T65"/>
                  <a:gd fmla="*/ 50 w 70" name="T66"/>
                  <a:gd fmla="*/ 134 h 138" name="T67"/>
                  <a:gd fmla="*/ 50 w 70" name="T68"/>
                  <a:gd fmla="*/ 128 h 138" name="T69"/>
                  <a:gd fmla="*/ 54 w 70" name="T70"/>
                  <a:gd fmla="*/ 126 h 138" name="T71"/>
                  <a:gd fmla="*/ 62 w 70" name="T72"/>
                  <a:gd fmla="*/ 126 h 138" name="T73"/>
                  <a:gd fmla="*/ 62 w 70" name="T74"/>
                  <a:gd fmla="*/ 118 h 138" name="T75"/>
                  <a:gd fmla="*/ 62 w 70" name="T76"/>
                  <a:gd fmla="*/ 100 h 138" name="T77"/>
                  <a:gd fmla="*/ 58 w 70" name="T78"/>
                  <a:gd fmla="*/ 92 h 138" name="T79"/>
                  <a:gd fmla="*/ 58 w 70" name="T80"/>
                  <a:gd fmla="*/ 74 h 138" name="T81"/>
                  <a:gd fmla="*/ 58 w 70" name="T82"/>
                  <a:gd fmla="*/ 72 h 138" name="T83"/>
                  <a:gd fmla="*/ 66 w 70" name="T84"/>
                  <a:gd fmla="*/ 64 h 138" name="T85"/>
                  <a:gd fmla="*/ 70 w 70" name="T86"/>
                  <a:gd fmla="*/ 46 h 138" name="T87"/>
                  <a:gd fmla="*/ 70 w 70" name="T88"/>
                  <a:gd fmla="*/ 46 h 138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138" w="70">
                    <a:moveTo>
                      <a:pt x="70" y="46"/>
                    </a:moveTo>
                    <a:lnTo>
                      <a:pt x="70" y="46"/>
                    </a:lnTo>
                    <a:lnTo>
                      <a:pt x="70" y="38"/>
                    </a:lnTo>
                    <a:lnTo>
                      <a:pt x="70" y="36"/>
                    </a:lnTo>
                    <a:lnTo>
                      <a:pt x="70" y="34"/>
                    </a:lnTo>
                    <a:lnTo>
                      <a:pt x="66" y="34"/>
                    </a:lnTo>
                    <a:lnTo>
                      <a:pt x="62" y="34"/>
                    </a:lnTo>
                    <a:lnTo>
                      <a:pt x="58" y="26"/>
                    </a:lnTo>
                    <a:lnTo>
                      <a:pt x="52" y="28"/>
                    </a:lnTo>
                    <a:lnTo>
                      <a:pt x="50" y="28"/>
                    </a:lnTo>
                    <a:lnTo>
                      <a:pt x="50" y="38"/>
                    </a:lnTo>
                    <a:lnTo>
                      <a:pt x="48" y="38"/>
                    </a:lnTo>
                    <a:lnTo>
                      <a:pt x="44" y="36"/>
                    </a:lnTo>
                    <a:lnTo>
                      <a:pt x="42" y="38"/>
                    </a:lnTo>
                    <a:lnTo>
                      <a:pt x="48" y="26"/>
                    </a:lnTo>
                    <a:lnTo>
                      <a:pt x="50" y="12"/>
                    </a:lnTo>
                    <a:lnTo>
                      <a:pt x="44" y="12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34" y="8"/>
                    </a:lnTo>
                    <a:lnTo>
                      <a:pt x="34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6" y="4"/>
                    </a:lnTo>
                    <a:lnTo>
                      <a:pt x="24" y="8"/>
                    </a:lnTo>
                    <a:lnTo>
                      <a:pt x="16" y="10"/>
                    </a:lnTo>
                    <a:lnTo>
                      <a:pt x="10" y="12"/>
                    </a:lnTo>
                    <a:lnTo>
                      <a:pt x="10" y="16"/>
                    </a:lnTo>
                    <a:lnTo>
                      <a:pt x="14" y="18"/>
                    </a:lnTo>
                    <a:lnTo>
                      <a:pt x="16" y="20"/>
                    </a:lnTo>
                    <a:lnTo>
                      <a:pt x="16" y="26"/>
                    </a:lnTo>
                    <a:lnTo>
                      <a:pt x="18" y="26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18" y="30"/>
                    </a:lnTo>
                    <a:lnTo>
                      <a:pt x="16" y="34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6" y="36"/>
                    </a:lnTo>
                    <a:lnTo>
                      <a:pt x="8" y="40"/>
                    </a:lnTo>
                    <a:lnTo>
                      <a:pt x="0" y="44"/>
                    </a:lnTo>
                    <a:lnTo>
                      <a:pt x="14" y="62"/>
                    </a:lnTo>
                    <a:lnTo>
                      <a:pt x="18" y="64"/>
                    </a:lnTo>
                    <a:lnTo>
                      <a:pt x="26" y="64"/>
                    </a:lnTo>
                    <a:lnTo>
                      <a:pt x="28" y="66"/>
                    </a:lnTo>
                    <a:lnTo>
                      <a:pt x="28" y="70"/>
                    </a:lnTo>
                    <a:lnTo>
                      <a:pt x="24" y="74"/>
                    </a:lnTo>
                    <a:lnTo>
                      <a:pt x="32" y="78"/>
                    </a:lnTo>
                    <a:lnTo>
                      <a:pt x="34" y="78"/>
                    </a:lnTo>
                    <a:lnTo>
                      <a:pt x="32" y="80"/>
                    </a:lnTo>
                    <a:lnTo>
                      <a:pt x="32" y="82"/>
                    </a:lnTo>
                    <a:lnTo>
                      <a:pt x="32" y="84"/>
                    </a:lnTo>
                    <a:lnTo>
                      <a:pt x="34" y="88"/>
                    </a:lnTo>
                    <a:lnTo>
                      <a:pt x="32" y="90"/>
                    </a:lnTo>
                    <a:lnTo>
                      <a:pt x="24" y="96"/>
                    </a:lnTo>
                    <a:lnTo>
                      <a:pt x="24" y="106"/>
                    </a:lnTo>
                    <a:lnTo>
                      <a:pt x="24" y="118"/>
                    </a:lnTo>
                    <a:lnTo>
                      <a:pt x="24" y="120"/>
                    </a:lnTo>
                    <a:lnTo>
                      <a:pt x="24" y="124"/>
                    </a:lnTo>
                    <a:lnTo>
                      <a:pt x="26" y="128"/>
                    </a:lnTo>
                    <a:lnTo>
                      <a:pt x="32" y="132"/>
                    </a:lnTo>
                    <a:lnTo>
                      <a:pt x="34" y="134"/>
                    </a:lnTo>
                    <a:lnTo>
                      <a:pt x="36" y="136"/>
                    </a:lnTo>
                    <a:lnTo>
                      <a:pt x="40" y="138"/>
                    </a:lnTo>
                    <a:lnTo>
                      <a:pt x="44" y="136"/>
                    </a:lnTo>
                    <a:lnTo>
                      <a:pt x="44" y="134"/>
                    </a:lnTo>
                    <a:lnTo>
                      <a:pt x="48" y="134"/>
                    </a:lnTo>
                    <a:lnTo>
                      <a:pt x="50" y="134"/>
                    </a:lnTo>
                    <a:lnTo>
                      <a:pt x="50" y="132"/>
                    </a:lnTo>
                    <a:lnTo>
                      <a:pt x="50" y="128"/>
                    </a:lnTo>
                    <a:lnTo>
                      <a:pt x="52" y="128"/>
                    </a:lnTo>
                    <a:lnTo>
                      <a:pt x="54" y="126"/>
                    </a:lnTo>
                    <a:lnTo>
                      <a:pt x="58" y="126"/>
                    </a:lnTo>
                    <a:lnTo>
                      <a:pt x="62" y="126"/>
                    </a:lnTo>
                    <a:lnTo>
                      <a:pt x="66" y="126"/>
                    </a:lnTo>
                    <a:lnTo>
                      <a:pt x="62" y="118"/>
                    </a:lnTo>
                    <a:lnTo>
                      <a:pt x="60" y="106"/>
                    </a:lnTo>
                    <a:lnTo>
                      <a:pt x="62" y="100"/>
                    </a:lnTo>
                    <a:lnTo>
                      <a:pt x="60" y="96"/>
                    </a:lnTo>
                    <a:lnTo>
                      <a:pt x="58" y="92"/>
                    </a:lnTo>
                    <a:lnTo>
                      <a:pt x="58" y="82"/>
                    </a:lnTo>
                    <a:lnTo>
                      <a:pt x="58" y="74"/>
                    </a:lnTo>
                    <a:lnTo>
                      <a:pt x="54" y="72"/>
                    </a:lnTo>
                    <a:lnTo>
                      <a:pt x="58" y="72"/>
                    </a:lnTo>
                    <a:lnTo>
                      <a:pt x="60" y="66"/>
                    </a:lnTo>
                    <a:lnTo>
                      <a:pt x="66" y="64"/>
                    </a:lnTo>
                    <a:lnTo>
                      <a:pt x="66" y="54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" name="Freeform 1751"/>
              <p:cNvSpPr/>
              <p:nvPr/>
            </p:nvSpPr>
            <p:spPr bwMode="auto">
              <a:xfrm>
                <a:off x="7019925" y="3927475"/>
                <a:ext cx="101600" cy="120650"/>
              </a:xfrm>
              <a:custGeom>
                <a:gdLst>
                  <a:gd fmla="*/ 58 w 64" name="T0"/>
                  <a:gd fmla="*/ 44 h 76" name="T1"/>
                  <a:gd fmla="*/ 64 w 64" name="T2"/>
                  <a:gd fmla="*/ 44 h 76" name="T3"/>
                  <a:gd fmla="*/ 64 w 64" name="T4"/>
                  <a:gd fmla="*/ 46 h 76" name="T5"/>
                  <a:gd fmla="*/ 58 w 64" name="T6"/>
                  <a:gd fmla="*/ 48 h 76" name="T7"/>
                  <a:gd fmla="*/ 52 w 64" name="T8"/>
                  <a:gd fmla="*/ 48 h 76" name="T9"/>
                  <a:gd fmla="*/ 52 w 64" name="T10"/>
                  <a:gd fmla="*/ 54 h 76" name="T11"/>
                  <a:gd fmla="*/ 50 w 64" name="T12"/>
                  <a:gd fmla="*/ 58 h 76" name="T13"/>
                  <a:gd fmla="*/ 50 w 64" name="T14"/>
                  <a:gd fmla="*/ 64 h 76" name="T15"/>
                  <a:gd fmla="*/ 46 w 64" name="T16"/>
                  <a:gd fmla="*/ 66 h 76" name="T17"/>
                  <a:gd fmla="*/ 42 w 64" name="T18"/>
                  <a:gd fmla="*/ 70 h 76" name="T19"/>
                  <a:gd fmla="*/ 42 w 64" name="T20"/>
                  <a:gd fmla="*/ 72 h 76" name="T21"/>
                  <a:gd fmla="*/ 40 w 64" name="T22"/>
                  <a:gd fmla="*/ 74 h 76" name="T23"/>
                  <a:gd fmla="*/ 38 w 64" name="T24"/>
                  <a:gd fmla="*/ 74 h 76" name="T25"/>
                  <a:gd fmla="*/ 34 w 64" name="T26"/>
                  <a:gd fmla="*/ 74 h 76" name="T27"/>
                  <a:gd fmla="*/ 32 w 64" name="T28"/>
                  <a:gd fmla="*/ 76 h 76" name="T29"/>
                  <a:gd fmla="*/ 26 w 64" name="T30"/>
                  <a:gd fmla="*/ 76 h 76" name="T31"/>
                  <a:gd fmla="*/ 22 w 64" name="T32"/>
                  <a:gd fmla="*/ 72 h 76" name="T33"/>
                  <a:gd fmla="*/ 14 w 64" name="T34"/>
                  <a:gd fmla="*/ 66 h 76" name="T35"/>
                  <a:gd fmla="*/ 0 w 64" name="T36"/>
                  <a:gd fmla="*/ 52 h 76" name="T37"/>
                  <a:gd fmla="*/ 4 w 64" name="T38"/>
                  <a:gd fmla="*/ 48 h 76" name="T39"/>
                  <a:gd fmla="*/ 6 w 64" name="T40"/>
                  <a:gd fmla="*/ 46 h 76" name="T41"/>
                  <a:gd fmla="*/ 4 w 64" name="T42"/>
                  <a:gd fmla="*/ 46 h 76" name="T43"/>
                  <a:gd fmla="*/ 6 w 64" name="T44"/>
                  <a:gd fmla="*/ 42 h 76" name="T45"/>
                  <a:gd fmla="*/ 8 w 64" name="T46"/>
                  <a:gd fmla="*/ 36 h 76" name="T47"/>
                  <a:gd fmla="*/ 14 w 64" name="T48"/>
                  <a:gd fmla="*/ 30 h 76" name="T49"/>
                  <a:gd fmla="*/ 32 w 64" name="T50"/>
                  <a:gd fmla="*/ 30 h 76" name="T51"/>
                  <a:gd fmla="*/ 30 w 64" name="T52"/>
                  <a:gd fmla="*/ 28 h 76" name="T53"/>
                  <a:gd fmla="*/ 26 w 64" name="T54"/>
                  <a:gd fmla="*/ 24 h 76" name="T55"/>
                  <a:gd fmla="*/ 22 w 64" name="T56"/>
                  <a:gd fmla="*/ 18 h 76" name="T57"/>
                  <a:gd fmla="*/ 20 w 64" name="T58"/>
                  <a:gd fmla="*/ 12 h 76" name="T59"/>
                  <a:gd fmla="*/ 20 w 64" name="T60"/>
                  <a:gd fmla="*/ 8 h 76" name="T61"/>
                  <a:gd fmla="*/ 24 w 64" name="T62"/>
                  <a:gd fmla="*/ 8 h 76" name="T63"/>
                  <a:gd fmla="*/ 26 w 64" name="T64"/>
                  <a:gd fmla="*/ 0 h 76" name="T65"/>
                  <a:gd fmla="*/ 52 w 64" name="T66"/>
                  <a:gd fmla="*/ 0 h 76" name="T67"/>
                  <a:gd fmla="*/ 52 w 64" name="T68"/>
                  <a:gd fmla="*/ 42 h 76" name="T69"/>
                  <a:gd fmla="*/ 60 w 64" name="T70"/>
                  <a:gd fmla="*/ 42 h 76" name="T71"/>
                  <a:gd fmla="*/ 58 w 64" name="T72"/>
                  <a:gd fmla="*/ 44 h 76" name="T73"/>
                  <a:gd fmla="*/ 58 w 64" name="T74"/>
                  <a:gd fmla="*/ 44 h 76" name="T75"/>
                  <a:gd fmla="*/ 58 w 64" name="T76"/>
                  <a:gd fmla="*/ 44 h 76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76" w="64">
                    <a:moveTo>
                      <a:pt x="58" y="44"/>
                    </a:moveTo>
                    <a:lnTo>
                      <a:pt x="64" y="44"/>
                    </a:lnTo>
                    <a:lnTo>
                      <a:pt x="64" y="46"/>
                    </a:lnTo>
                    <a:lnTo>
                      <a:pt x="58" y="48"/>
                    </a:lnTo>
                    <a:lnTo>
                      <a:pt x="52" y="48"/>
                    </a:lnTo>
                    <a:lnTo>
                      <a:pt x="52" y="54"/>
                    </a:lnTo>
                    <a:lnTo>
                      <a:pt x="50" y="58"/>
                    </a:lnTo>
                    <a:lnTo>
                      <a:pt x="50" y="64"/>
                    </a:lnTo>
                    <a:lnTo>
                      <a:pt x="46" y="66"/>
                    </a:lnTo>
                    <a:lnTo>
                      <a:pt x="42" y="70"/>
                    </a:lnTo>
                    <a:lnTo>
                      <a:pt x="42" y="72"/>
                    </a:lnTo>
                    <a:lnTo>
                      <a:pt x="40" y="74"/>
                    </a:lnTo>
                    <a:lnTo>
                      <a:pt x="38" y="74"/>
                    </a:lnTo>
                    <a:lnTo>
                      <a:pt x="34" y="74"/>
                    </a:lnTo>
                    <a:lnTo>
                      <a:pt x="32" y="76"/>
                    </a:lnTo>
                    <a:lnTo>
                      <a:pt x="26" y="76"/>
                    </a:lnTo>
                    <a:lnTo>
                      <a:pt x="22" y="72"/>
                    </a:lnTo>
                    <a:lnTo>
                      <a:pt x="14" y="66"/>
                    </a:lnTo>
                    <a:lnTo>
                      <a:pt x="0" y="52"/>
                    </a:lnTo>
                    <a:lnTo>
                      <a:pt x="4" y="48"/>
                    </a:lnTo>
                    <a:lnTo>
                      <a:pt x="6" y="46"/>
                    </a:lnTo>
                    <a:lnTo>
                      <a:pt x="4" y="46"/>
                    </a:lnTo>
                    <a:lnTo>
                      <a:pt x="6" y="42"/>
                    </a:lnTo>
                    <a:lnTo>
                      <a:pt x="8" y="36"/>
                    </a:lnTo>
                    <a:lnTo>
                      <a:pt x="14" y="30"/>
                    </a:lnTo>
                    <a:lnTo>
                      <a:pt x="32" y="30"/>
                    </a:lnTo>
                    <a:lnTo>
                      <a:pt x="30" y="28"/>
                    </a:lnTo>
                    <a:lnTo>
                      <a:pt x="26" y="24"/>
                    </a:lnTo>
                    <a:lnTo>
                      <a:pt x="22" y="18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24" y="8"/>
                    </a:lnTo>
                    <a:lnTo>
                      <a:pt x="26" y="0"/>
                    </a:lnTo>
                    <a:lnTo>
                      <a:pt x="52" y="0"/>
                    </a:lnTo>
                    <a:lnTo>
                      <a:pt x="52" y="42"/>
                    </a:lnTo>
                    <a:lnTo>
                      <a:pt x="60" y="42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8" y="4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" name="Freeform 1752"/>
              <p:cNvSpPr>
                <a:spLocks noEditPoints="1"/>
              </p:cNvSpPr>
              <p:nvPr/>
            </p:nvSpPr>
            <p:spPr bwMode="auto">
              <a:xfrm>
                <a:off x="7493000" y="1492250"/>
                <a:ext cx="1387475" cy="1069975"/>
              </a:xfrm>
              <a:custGeom>
                <a:gdLst>
                  <a:gd fmla="*/ 174 w 874" name="T0"/>
                  <a:gd fmla="*/ 68 h 674" name="T1"/>
                  <a:gd fmla="*/ 72 w 874" name="T2"/>
                  <a:gd fmla="*/ 112 h 674" name="T3"/>
                  <a:gd fmla="*/ 118 w 874" name="T4"/>
                  <a:gd fmla="*/ 138 h 674" name="T5"/>
                  <a:gd fmla="*/ 20 w 874" name="T6"/>
                  <a:gd fmla="*/ 188 h 674" name="T7"/>
                  <a:gd fmla="*/ 28 w 874" name="T8"/>
                  <a:gd fmla="*/ 212 h 674" name="T9"/>
                  <a:gd fmla="*/ 76 w 874" name="T10"/>
                  <a:gd fmla="*/ 238 h 674" name="T11"/>
                  <a:gd fmla="*/ 144 w 874" name="T12"/>
                  <a:gd fmla="*/ 230 h 674" name="T13"/>
                  <a:gd fmla="*/ 230 w 874" name="T14"/>
                  <a:gd fmla="*/ 290 h 674" name="T15"/>
                  <a:gd fmla="*/ 246 w 874" name="T16"/>
                  <a:gd fmla="*/ 340 h 674" name="T17"/>
                  <a:gd fmla="*/ 294 w 874" name="T18"/>
                  <a:gd fmla="*/ 368 h 674" name="T19"/>
                  <a:gd fmla="*/ 300 w 874" name="T20"/>
                  <a:gd fmla="*/ 396 h 674" name="T21"/>
                  <a:gd fmla="*/ 250 w 874" name="T22"/>
                  <a:gd fmla="*/ 432 h 674" name="T23"/>
                  <a:gd fmla="*/ 302 w 874" name="T24"/>
                  <a:gd fmla="*/ 410 h 674" name="T25"/>
                  <a:gd fmla="*/ 284 w 874" name="T26"/>
                  <a:gd fmla="*/ 464 h 674" name="T27"/>
                  <a:gd fmla="*/ 280 w 874" name="T28"/>
                  <a:gd fmla="*/ 504 h 674" name="T29"/>
                  <a:gd fmla="*/ 294 w 874" name="T30"/>
                  <a:gd fmla="*/ 556 h 674" name="T31"/>
                  <a:gd fmla="*/ 310 w 874" name="T32"/>
                  <a:gd fmla="*/ 586 h 674" name="T33"/>
                  <a:gd fmla="*/ 344 w 874" name="T34"/>
                  <a:gd fmla="*/ 632 h 674" name="T35"/>
                  <a:gd fmla="*/ 384 w 874" name="T36"/>
                  <a:gd fmla="*/ 650 h 674" name="T37"/>
                  <a:gd fmla="*/ 430 w 874" name="T38"/>
                  <a:gd fmla="*/ 658 h 674" name="T39"/>
                  <a:gd fmla="*/ 436 w 874" name="T40"/>
                  <a:gd fmla="*/ 614 h 674" name="T41"/>
                  <a:gd fmla="*/ 458 w 874" name="T42"/>
                  <a:gd fmla="*/ 568 h 674" name="T43"/>
                  <a:gd fmla="*/ 518 w 874" name="T44"/>
                  <a:gd fmla="*/ 522 h 674" name="T45"/>
                  <a:gd fmla="*/ 590 w 874" name="T46"/>
                  <a:gd fmla="*/ 466 h 674" name="T47"/>
                  <a:gd fmla="*/ 680 w 874" name="T48"/>
                  <a:gd fmla="*/ 438 h 674" name="T49"/>
                  <a:gd fmla="*/ 712 w 874" name="T50"/>
                  <a:gd fmla="*/ 404 h 674" name="T51"/>
                  <a:gd fmla="*/ 668 w 874" name="T52"/>
                  <a:gd fmla="*/ 382 h 674" name="T53"/>
                  <a:gd fmla="*/ 702 w 874" name="T54"/>
                  <a:gd fmla="*/ 376 h 674" name="T55"/>
                  <a:gd fmla="*/ 732 w 874" name="T56"/>
                  <a:gd fmla="*/ 372 h 674" name="T57"/>
                  <a:gd fmla="*/ 740 w 874" name="T58"/>
                  <a:gd fmla="*/ 338 h 674" name="T59"/>
                  <a:gd fmla="*/ 744 w 874" name="T60"/>
                  <a:gd fmla="*/ 304 h 674" name="T61"/>
                  <a:gd fmla="*/ 740 w 874" name="T62"/>
                  <a:gd fmla="*/ 286 h 674" name="T63"/>
                  <a:gd fmla="*/ 744 w 874" name="T64"/>
                  <a:gd fmla="*/ 264 h 674" name="T65"/>
                  <a:gd fmla="*/ 740 w 874" name="T66"/>
                  <a:gd fmla="*/ 236 h 674" name="T67"/>
                  <a:gd fmla="*/ 774 w 874" name="T68"/>
                  <a:gd fmla="*/ 196 h 674" name="T69"/>
                  <a:gd fmla="*/ 794 w 874" name="T70"/>
                  <a:gd fmla="*/ 142 h 674" name="T71"/>
                  <a:gd fmla="*/ 818 w 874" name="T72"/>
                  <a:gd fmla="*/ 114 h 674" name="T73"/>
                  <a:gd fmla="*/ 862 w 874" name="T74"/>
                  <a:gd fmla="*/ 84 h 674" name="T75"/>
                  <a:gd fmla="*/ 726 w 874" name="T76"/>
                  <a:gd fmla="*/ 92 h 674" name="T77"/>
                  <a:gd fmla="*/ 700 w 874" name="T78"/>
                  <a:gd fmla="*/ 74 h 674" name="T79"/>
                  <a:gd fmla="*/ 626 w 874" name="T80"/>
                  <a:gd fmla="*/ 52 h 674" name="T81"/>
                  <a:gd fmla="*/ 700 w 874" name="T82"/>
                  <a:gd fmla="*/ 20 h 674" name="T83"/>
                  <a:gd fmla="*/ 580 w 874" name="T84"/>
                  <a:gd fmla="*/ 0 h 674" name="T85"/>
                  <a:gd fmla="*/ 468 w 874" name="T86"/>
                  <a:gd fmla="*/ 22 h 674" name="T87"/>
                  <a:gd fmla="*/ 414 w 874" name="T88"/>
                  <a:gd fmla="*/ 28 h 674" name="T89"/>
                  <a:gd fmla="*/ 392 w 874" name="T90"/>
                  <a:gd fmla="*/ 78 h 674" name="T91"/>
                  <a:gd fmla="*/ 410 w 874" name="T92"/>
                  <a:gd fmla="*/ 668 h 674" name="T93"/>
                  <a:gd fmla="*/ 412 w 874" name="T94"/>
                  <a:gd fmla="*/ 84 h 674" name="T95"/>
                  <a:gd fmla="*/ 566 w 874" name="T96"/>
                  <a:gd fmla="*/ 70 h 674" name="T97"/>
                  <a:gd fmla="*/ 294 w 874" name="T98"/>
                  <a:gd fmla="*/ 478 h 674" name="T99"/>
                  <a:gd fmla="*/ 662 w 874" name="T100"/>
                  <a:gd fmla="*/ 404 h 674" name="T101"/>
                  <a:gd fmla="*/ 268 w 874" name="T102"/>
                  <a:gd fmla="*/ 372 h 674" name="T103"/>
                  <a:gd fmla="*/ 712 w 874" name="T104"/>
                  <a:gd fmla="*/ 338 h 674" name="T105"/>
                  <a:gd fmla="*/ 698 w 874" name="T106"/>
                  <a:gd fmla="*/ 330 h 674" name="T107"/>
                  <a:gd fmla="*/ 676 w 874" name="T108"/>
                  <a:gd fmla="*/ 336 h 674" name="T109"/>
                  <a:gd fmla="*/ 698 w 874" name="T110"/>
                  <a:gd fmla="*/ 314 h 674" name="T111"/>
                  <a:gd fmla="*/ 762 w 874" name="T112"/>
                  <a:gd fmla="*/ 278 h 674" name="T113"/>
                  <a:gd fmla="*/ 784 w 874" name="T114"/>
                  <a:gd fmla="*/ 250 h 674" name="T115"/>
                  <a:gd fmla="*/ 774 w 874" name="T116"/>
                  <a:gd fmla="*/ 228 h 674" name="T117"/>
                  <a:gd fmla="*/ 764 w 874" name="T118"/>
                  <a:gd fmla="*/ 58 h 674" name="T119"/>
                  <a:gd fmla="*/ 436 w 874" name="T120"/>
                  <a:gd fmla="*/ 42 h 674" name="T121"/>
                  <a:gd fmla="*/ 610 w 874" name="T122"/>
                  <a:gd fmla="*/ 22 h 674" name="T123"/>
                  <a:gd fmla="*/ 564 w 874" name="T124"/>
                  <a:gd fmla="*/ 32 h 674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674" w="874">
                    <a:moveTo>
                      <a:pt x="320" y="84"/>
                    </a:moveTo>
                    <a:lnTo>
                      <a:pt x="320" y="84"/>
                    </a:lnTo>
                    <a:lnTo>
                      <a:pt x="282" y="68"/>
                    </a:lnTo>
                    <a:lnTo>
                      <a:pt x="268" y="84"/>
                    </a:lnTo>
                    <a:lnTo>
                      <a:pt x="266" y="66"/>
                    </a:lnTo>
                    <a:lnTo>
                      <a:pt x="264" y="52"/>
                    </a:lnTo>
                    <a:lnTo>
                      <a:pt x="246" y="56"/>
                    </a:lnTo>
                    <a:lnTo>
                      <a:pt x="246" y="60"/>
                    </a:lnTo>
                    <a:lnTo>
                      <a:pt x="244" y="60"/>
                    </a:lnTo>
                    <a:lnTo>
                      <a:pt x="240" y="56"/>
                    </a:lnTo>
                    <a:lnTo>
                      <a:pt x="236" y="56"/>
                    </a:lnTo>
                    <a:lnTo>
                      <a:pt x="236" y="58"/>
                    </a:lnTo>
                    <a:lnTo>
                      <a:pt x="232" y="60"/>
                    </a:lnTo>
                    <a:lnTo>
                      <a:pt x="230" y="60"/>
                    </a:lnTo>
                    <a:lnTo>
                      <a:pt x="226" y="58"/>
                    </a:lnTo>
                    <a:lnTo>
                      <a:pt x="218" y="56"/>
                    </a:lnTo>
                    <a:lnTo>
                      <a:pt x="196" y="60"/>
                    </a:lnTo>
                    <a:lnTo>
                      <a:pt x="174" y="68"/>
                    </a:lnTo>
                    <a:lnTo>
                      <a:pt x="180" y="84"/>
                    </a:lnTo>
                    <a:lnTo>
                      <a:pt x="174" y="76"/>
                    </a:lnTo>
                    <a:lnTo>
                      <a:pt x="166" y="68"/>
                    </a:lnTo>
                    <a:lnTo>
                      <a:pt x="164" y="68"/>
                    </a:lnTo>
                    <a:lnTo>
                      <a:pt x="158" y="68"/>
                    </a:lnTo>
                    <a:lnTo>
                      <a:pt x="148" y="88"/>
                    </a:lnTo>
                    <a:lnTo>
                      <a:pt x="154" y="92"/>
                    </a:lnTo>
                    <a:lnTo>
                      <a:pt x="156" y="94"/>
                    </a:lnTo>
                    <a:lnTo>
                      <a:pt x="146" y="92"/>
                    </a:lnTo>
                    <a:lnTo>
                      <a:pt x="138" y="88"/>
                    </a:lnTo>
                    <a:lnTo>
                      <a:pt x="132" y="88"/>
                    </a:lnTo>
                    <a:lnTo>
                      <a:pt x="126" y="92"/>
                    </a:lnTo>
                    <a:lnTo>
                      <a:pt x="112" y="96"/>
                    </a:lnTo>
                    <a:lnTo>
                      <a:pt x="96" y="102"/>
                    </a:lnTo>
                    <a:lnTo>
                      <a:pt x="84" y="104"/>
                    </a:lnTo>
                    <a:lnTo>
                      <a:pt x="78" y="104"/>
                    </a:lnTo>
                    <a:lnTo>
                      <a:pt x="74" y="110"/>
                    </a:lnTo>
                    <a:lnTo>
                      <a:pt x="72" y="112"/>
                    </a:lnTo>
                    <a:lnTo>
                      <a:pt x="72" y="118"/>
                    </a:lnTo>
                    <a:lnTo>
                      <a:pt x="68" y="118"/>
                    </a:lnTo>
                    <a:lnTo>
                      <a:pt x="68" y="120"/>
                    </a:lnTo>
                    <a:lnTo>
                      <a:pt x="72" y="124"/>
                    </a:lnTo>
                    <a:lnTo>
                      <a:pt x="76" y="124"/>
                    </a:lnTo>
                    <a:lnTo>
                      <a:pt x="78" y="122"/>
                    </a:lnTo>
                    <a:lnTo>
                      <a:pt x="84" y="120"/>
                    </a:lnTo>
                    <a:lnTo>
                      <a:pt x="86" y="120"/>
                    </a:lnTo>
                    <a:lnTo>
                      <a:pt x="90" y="122"/>
                    </a:lnTo>
                    <a:lnTo>
                      <a:pt x="92" y="124"/>
                    </a:lnTo>
                    <a:lnTo>
                      <a:pt x="96" y="124"/>
                    </a:lnTo>
                    <a:lnTo>
                      <a:pt x="104" y="122"/>
                    </a:lnTo>
                    <a:lnTo>
                      <a:pt x="120" y="120"/>
                    </a:lnTo>
                    <a:lnTo>
                      <a:pt x="114" y="124"/>
                    </a:lnTo>
                    <a:lnTo>
                      <a:pt x="120" y="124"/>
                    </a:lnTo>
                    <a:lnTo>
                      <a:pt x="120" y="128"/>
                    </a:lnTo>
                    <a:lnTo>
                      <a:pt x="114" y="136"/>
                    </a:lnTo>
                    <a:lnTo>
                      <a:pt x="118" y="138"/>
                    </a:lnTo>
                    <a:lnTo>
                      <a:pt x="118" y="140"/>
                    </a:lnTo>
                    <a:lnTo>
                      <a:pt x="118" y="142"/>
                    </a:lnTo>
                    <a:lnTo>
                      <a:pt x="114" y="146"/>
                    </a:lnTo>
                    <a:lnTo>
                      <a:pt x="108" y="150"/>
                    </a:lnTo>
                    <a:lnTo>
                      <a:pt x="94" y="158"/>
                    </a:lnTo>
                    <a:lnTo>
                      <a:pt x="82" y="156"/>
                    </a:lnTo>
                    <a:lnTo>
                      <a:pt x="66" y="156"/>
                    </a:lnTo>
                    <a:lnTo>
                      <a:pt x="56" y="160"/>
                    </a:lnTo>
                    <a:lnTo>
                      <a:pt x="50" y="160"/>
                    </a:lnTo>
                    <a:lnTo>
                      <a:pt x="44" y="160"/>
                    </a:lnTo>
                    <a:lnTo>
                      <a:pt x="8" y="164"/>
                    </a:lnTo>
                    <a:lnTo>
                      <a:pt x="4" y="168"/>
                    </a:lnTo>
                    <a:lnTo>
                      <a:pt x="2" y="170"/>
                    </a:lnTo>
                    <a:lnTo>
                      <a:pt x="4" y="178"/>
                    </a:lnTo>
                    <a:lnTo>
                      <a:pt x="8" y="184"/>
                    </a:lnTo>
                    <a:lnTo>
                      <a:pt x="10" y="186"/>
                    </a:lnTo>
                    <a:lnTo>
                      <a:pt x="12" y="186"/>
                    </a:lnTo>
                    <a:lnTo>
                      <a:pt x="20" y="188"/>
                    </a:lnTo>
                    <a:lnTo>
                      <a:pt x="26" y="196"/>
                    </a:lnTo>
                    <a:lnTo>
                      <a:pt x="32" y="196"/>
                    </a:lnTo>
                    <a:lnTo>
                      <a:pt x="44" y="196"/>
                    </a:lnTo>
                    <a:lnTo>
                      <a:pt x="46" y="188"/>
                    </a:lnTo>
                    <a:lnTo>
                      <a:pt x="50" y="196"/>
                    </a:lnTo>
                    <a:lnTo>
                      <a:pt x="62" y="200"/>
                    </a:lnTo>
                    <a:lnTo>
                      <a:pt x="72" y="196"/>
                    </a:lnTo>
                    <a:lnTo>
                      <a:pt x="94" y="196"/>
                    </a:lnTo>
                    <a:lnTo>
                      <a:pt x="92" y="204"/>
                    </a:lnTo>
                    <a:lnTo>
                      <a:pt x="64" y="202"/>
                    </a:lnTo>
                    <a:lnTo>
                      <a:pt x="54" y="204"/>
                    </a:lnTo>
                    <a:lnTo>
                      <a:pt x="40" y="206"/>
                    </a:lnTo>
                    <a:lnTo>
                      <a:pt x="36" y="212"/>
                    </a:lnTo>
                    <a:lnTo>
                      <a:pt x="38" y="212"/>
                    </a:lnTo>
                    <a:lnTo>
                      <a:pt x="40" y="212"/>
                    </a:lnTo>
                    <a:lnTo>
                      <a:pt x="40" y="214"/>
                    </a:lnTo>
                    <a:lnTo>
                      <a:pt x="32" y="212"/>
                    </a:lnTo>
                    <a:lnTo>
                      <a:pt x="28" y="212"/>
                    </a:lnTo>
                    <a:lnTo>
                      <a:pt x="26" y="210"/>
                    </a:lnTo>
                    <a:lnTo>
                      <a:pt x="18" y="210"/>
                    </a:lnTo>
                    <a:lnTo>
                      <a:pt x="10" y="212"/>
                    </a:lnTo>
                    <a:lnTo>
                      <a:pt x="12" y="214"/>
                    </a:lnTo>
                    <a:lnTo>
                      <a:pt x="14" y="220"/>
                    </a:lnTo>
                    <a:lnTo>
                      <a:pt x="14" y="222"/>
                    </a:lnTo>
                    <a:lnTo>
                      <a:pt x="22" y="222"/>
                    </a:lnTo>
                    <a:lnTo>
                      <a:pt x="30" y="224"/>
                    </a:lnTo>
                    <a:lnTo>
                      <a:pt x="36" y="228"/>
                    </a:lnTo>
                    <a:lnTo>
                      <a:pt x="36" y="230"/>
                    </a:lnTo>
                    <a:lnTo>
                      <a:pt x="30" y="230"/>
                    </a:lnTo>
                    <a:lnTo>
                      <a:pt x="38" y="238"/>
                    </a:lnTo>
                    <a:lnTo>
                      <a:pt x="50" y="242"/>
                    </a:lnTo>
                    <a:lnTo>
                      <a:pt x="62" y="246"/>
                    </a:lnTo>
                    <a:lnTo>
                      <a:pt x="64" y="242"/>
                    </a:lnTo>
                    <a:lnTo>
                      <a:pt x="64" y="238"/>
                    </a:lnTo>
                    <a:lnTo>
                      <a:pt x="64" y="230"/>
                    </a:lnTo>
                    <a:lnTo>
                      <a:pt x="76" y="238"/>
                    </a:lnTo>
                    <a:lnTo>
                      <a:pt x="76" y="236"/>
                    </a:lnTo>
                    <a:lnTo>
                      <a:pt x="78" y="230"/>
                    </a:lnTo>
                    <a:lnTo>
                      <a:pt x="86" y="230"/>
                    </a:lnTo>
                    <a:lnTo>
                      <a:pt x="92" y="230"/>
                    </a:lnTo>
                    <a:lnTo>
                      <a:pt x="94" y="236"/>
                    </a:lnTo>
                    <a:lnTo>
                      <a:pt x="94" y="238"/>
                    </a:lnTo>
                    <a:lnTo>
                      <a:pt x="94" y="240"/>
                    </a:lnTo>
                    <a:lnTo>
                      <a:pt x="100" y="240"/>
                    </a:lnTo>
                    <a:lnTo>
                      <a:pt x="102" y="238"/>
                    </a:lnTo>
                    <a:lnTo>
                      <a:pt x="102" y="232"/>
                    </a:lnTo>
                    <a:lnTo>
                      <a:pt x="112" y="236"/>
                    </a:lnTo>
                    <a:lnTo>
                      <a:pt x="118" y="236"/>
                    </a:lnTo>
                    <a:lnTo>
                      <a:pt x="126" y="232"/>
                    </a:lnTo>
                    <a:lnTo>
                      <a:pt x="130" y="228"/>
                    </a:lnTo>
                    <a:lnTo>
                      <a:pt x="132" y="228"/>
                    </a:lnTo>
                    <a:lnTo>
                      <a:pt x="132" y="230"/>
                    </a:lnTo>
                    <a:lnTo>
                      <a:pt x="132" y="236"/>
                    </a:lnTo>
                    <a:lnTo>
                      <a:pt x="144" y="230"/>
                    </a:lnTo>
                    <a:lnTo>
                      <a:pt x="174" y="238"/>
                    </a:lnTo>
                    <a:lnTo>
                      <a:pt x="180" y="242"/>
                    </a:lnTo>
                    <a:lnTo>
                      <a:pt x="182" y="248"/>
                    </a:lnTo>
                    <a:lnTo>
                      <a:pt x="192" y="248"/>
                    </a:lnTo>
                    <a:lnTo>
                      <a:pt x="194" y="248"/>
                    </a:lnTo>
                    <a:lnTo>
                      <a:pt x="200" y="248"/>
                    </a:lnTo>
                    <a:lnTo>
                      <a:pt x="200" y="250"/>
                    </a:lnTo>
                    <a:lnTo>
                      <a:pt x="202" y="256"/>
                    </a:lnTo>
                    <a:lnTo>
                      <a:pt x="202" y="264"/>
                    </a:lnTo>
                    <a:lnTo>
                      <a:pt x="212" y="266"/>
                    </a:lnTo>
                    <a:lnTo>
                      <a:pt x="218" y="272"/>
                    </a:lnTo>
                    <a:lnTo>
                      <a:pt x="222" y="278"/>
                    </a:lnTo>
                    <a:lnTo>
                      <a:pt x="232" y="278"/>
                    </a:lnTo>
                    <a:lnTo>
                      <a:pt x="232" y="282"/>
                    </a:lnTo>
                    <a:lnTo>
                      <a:pt x="236" y="284"/>
                    </a:lnTo>
                    <a:lnTo>
                      <a:pt x="230" y="284"/>
                    </a:lnTo>
                    <a:lnTo>
                      <a:pt x="230" y="286"/>
                    </a:lnTo>
                    <a:lnTo>
                      <a:pt x="230" y="290"/>
                    </a:lnTo>
                    <a:lnTo>
                      <a:pt x="230" y="292"/>
                    </a:lnTo>
                    <a:lnTo>
                      <a:pt x="220" y="296"/>
                    </a:lnTo>
                    <a:lnTo>
                      <a:pt x="228" y="296"/>
                    </a:lnTo>
                    <a:lnTo>
                      <a:pt x="236" y="294"/>
                    </a:lnTo>
                    <a:lnTo>
                      <a:pt x="238" y="304"/>
                    </a:lnTo>
                    <a:lnTo>
                      <a:pt x="244" y="304"/>
                    </a:lnTo>
                    <a:lnTo>
                      <a:pt x="244" y="306"/>
                    </a:lnTo>
                    <a:lnTo>
                      <a:pt x="244" y="310"/>
                    </a:lnTo>
                    <a:lnTo>
                      <a:pt x="240" y="310"/>
                    </a:lnTo>
                    <a:lnTo>
                      <a:pt x="240" y="312"/>
                    </a:lnTo>
                    <a:lnTo>
                      <a:pt x="248" y="318"/>
                    </a:lnTo>
                    <a:lnTo>
                      <a:pt x="248" y="320"/>
                    </a:lnTo>
                    <a:lnTo>
                      <a:pt x="248" y="324"/>
                    </a:lnTo>
                    <a:lnTo>
                      <a:pt x="254" y="324"/>
                    </a:lnTo>
                    <a:lnTo>
                      <a:pt x="254" y="330"/>
                    </a:lnTo>
                    <a:lnTo>
                      <a:pt x="254" y="336"/>
                    </a:lnTo>
                    <a:lnTo>
                      <a:pt x="244" y="338"/>
                    </a:lnTo>
                    <a:lnTo>
                      <a:pt x="246" y="340"/>
                    </a:lnTo>
                    <a:lnTo>
                      <a:pt x="246" y="346"/>
                    </a:lnTo>
                    <a:lnTo>
                      <a:pt x="240" y="348"/>
                    </a:lnTo>
                    <a:lnTo>
                      <a:pt x="240" y="350"/>
                    </a:lnTo>
                    <a:lnTo>
                      <a:pt x="240" y="354"/>
                    </a:lnTo>
                    <a:lnTo>
                      <a:pt x="246" y="356"/>
                    </a:lnTo>
                    <a:lnTo>
                      <a:pt x="240" y="360"/>
                    </a:lnTo>
                    <a:lnTo>
                      <a:pt x="238" y="364"/>
                    </a:lnTo>
                    <a:lnTo>
                      <a:pt x="240" y="366"/>
                    </a:lnTo>
                    <a:lnTo>
                      <a:pt x="258" y="368"/>
                    </a:lnTo>
                    <a:lnTo>
                      <a:pt x="258" y="360"/>
                    </a:lnTo>
                    <a:lnTo>
                      <a:pt x="262" y="354"/>
                    </a:lnTo>
                    <a:lnTo>
                      <a:pt x="266" y="356"/>
                    </a:lnTo>
                    <a:lnTo>
                      <a:pt x="266" y="360"/>
                    </a:lnTo>
                    <a:lnTo>
                      <a:pt x="276" y="360"/>
                    </a:lnTo>
                    <a:lnTo>
                      <a:pt x="290" y="364"/>
                    </a:lnTo>
                    <a:lnTo>
                      <a:pt x="290" y="366"/>
                    </a:lnTo>
                    <a:lnTo>
                      <a:pt x="286" y="372"/>
                    </a:lnTo>
                    <a:lnTo>
                      <a:pt x="294" y="368"/>
                    </a:lnTo>
                    <a:lnTo>
                      <a:pt x="302" y="368"/>
                    </a:lnTo>
                    <a:lnTo>
                      <a:pt x="300" y="372"/>
                    </a:lnTo>
                    <a:lnTo>
                      <a:pt x="296" y="372"/>
                    </a:lnTo>
                    <a:lnTo>
                      <a:pt x="314" y="374"/>
                    </a:lnTo>
                    <a:lnTo>
                      <a:pt x="310" y="376"/>
                    </a:lnTo>
                    <a:lnTo>
                      <a:pt x="308" y="378"/>
                    </a:lnTo>
                    <a:lnTo>
                      <a:pt x="308" y="382"/>
                    </a:lnTo>
                    <a:lnTo>
                      <a:pt x="312" y="382"/>
                    </a:lnTo>
                    <a:lnTo>
                      <a:pt x="304" y="384"/>
                    </a:lnTo>
                    <a:lnTo>
                      <a:pt x="304" y="390"/>
                    </a:lnTo>
                    <a:lnTo>
                      <a:pt x="312" y="390"/>
                    </a:lnTo>
                    <a:lnTo>
                      <a:pt x="314" y="390"/>
                    </a:lnTo>
                    <a:lnTo>
                      <a:pt x="312" y="390"/>
                    </a:lnTo>
                    <a:lnTo>
                      <a:pt x="304" y="390"/>
                    </a:lnTo>
                    <a:lnTo>
                      <a:pt x="304" y="394"/>
                    </a:lnTo>
                    <a:lnTo>
                      <a:pt x="314" y="400"/>
                    </a:lnTo>
                    <a:lnTo>
                      <a:pt x="312" y="400"/>
                    </a:lnTo>
                    <a:lnTo>
                      <a:pt x="300" y="396"/>
                    </a:lnTo>
                    <a:lnTo>
                      <a:pt x="292" y="392"/>
                    </a:lnTo>
                    <a:lnTo>
                      <a:pt x="286" y="390"/>
                    </a:lnTo>
                    <a:lnTo>
                      <a:pt x="280" y="386"/>
                    </a:lnTo>
                    <a:lnTo>
                      <a:pt x="268" y="386"/>
                    </a:lnTo>
                    <a:lnTo>
                      <a:pt x="250" y="390"/>
                    </a:lnTo>
                    <a:lnTo>
                      <a:pt x="254" y="392"/>
                    </a:lnTo>
                    <a:lnTo>
                      <a:pt x="254" y="394"/>
                    </a:lnTo>
                    <a:lnTo>
                      <a:pt x="262" y="396"/>
                    </a:lnTo>
                    <a:lnTo>
                      <a:pt x="266" y="396"/>
                    </a:lnTo>
                    <a:lnTo>
                      <a:pt x="268" y="404"/>
                    </a:lnTo>
                    <a:lnTo>
                      <a:pt x="250" y="402"/>
                    </a:lnTo>
                    <a:lnTo>
                      <a:pt x="248" y="414"/>
                    </a:lnTo>
                    <a:lnTo>
                      <a:pt x="244" y="422"/>
                    </a:lnTo>
                    <a:lnTo>
                      <a:pt x="246" y="426"/>
                    </a:lnTo>
                    <a:lnTo>
                      <a:pt x="248" y="428"/>
                    </a:lnTo>
                    <a:lnTo>
                      <a:pt x="266" y="428"/>
                    </a:lnTo>
                    <a:lnTo>
                      <a:pt x="266" y="432"/>
                    </a:lnTo>
                    <a:lnTo>
                      <a:pt x="250" y="432"/>
                    </a:lnTo>
                    <a:lnTo>
                      <a:pt x="256" y="440"/>
                    </a:lnTo>
                    <a:lnTo>
                      <a:pt x="264" y="440"/>
                    </a:lnTo>
                    <a:lnTo>
                      <a:pt x="272" y="438"/>
                    </a:lnTo>
                    <a:lnTo>
                      <a:pt x="284" y="432"/>
                    </a:lnTo>
                    <a:lnTo>
                      <a:pt x="286" y="430"/>
                    </a:lnTo>
                    <a:lnTo>
                      <a:pt x="292" y="430"/>
                    </a:lnTo>
                    <a:lnTo>
                      <a:pt x="292" y="426"/>
                    </a:lnTo>
                    <a:lnTo>
                      <a:pt x="292" y="422"/>
                    </a:lnTo>
                    <a:lnTo>
                      <a:pt x="282" y="412"/>
                    </a:lnTo>
                    <a:lnTo>
                      <a:pt x="268" y="404"/>
                    </a:lnTo>
                    <a:lnTo>
                      <a:pt x="268" y="400"/>
                    </a:lnTo>
                    <a:lnTo>
                      <a:pt x="276" y="400"/>
                    </a:lnTo>
                    <a:lnTo>
                      <a:pt x="282" y="402"/>
                    </a:lnTo>
                    <a:lnTo>
                      <a:pt x="284" y="408"/>
                    </a:lnTo>
                    <a:lnTo>
                      <a:pt x="286" y="410"/>
                    </a:lnTo>
                    <a:lnTo>
                      <a:pt x="294" y="410"/>
                    </a:lnTo>
                    <a:lnTo>
                      <a:pt x="300" y="408"/>
                    </a:lnTo>
                    <a:lnTo>
                      <a:pt x="302" y="410"/>
                    </a:lnTo>
                    <a:lnTo>
                      <a:pt x="304" y="412"/>
                    </a:lnTo>
                    <a:lnTo>
                      <a:pt x="308" y="412"/>
                    </a:lnTo>
                    <a:lnTo>
                      <a:pt x="314" y="410"/>
                    </a:lnTo>
                    <a:lnTo>
                      <a:pt x="310" y="430"/>
                    </a:lnTo>
                    <a:lnTo>
                      <a:pt x="320" y="430"/>
                    </a:lnTo>
                    <a:lnTo>
                      <a:pt x="318" y="436"/>
                    </a:lnTo>
                    <a:lnTo>
                      <a:pt x="318" y="438"/>
                    </a:lnTo>
                    <a:lnTo>
                      <a:pt x="320" y="440"/>
                    </a:lnTo>
                    <a:lnTo>
                      <a:pt x="318" y="442"/>
                    </a:lnTo>
                    <a:lnTo>
                      <a:pt x="314" y="446"/>
                    </a:lnTo>
                    <a:lnTo>
                      <a:pt x="312" y="442"/>
                    </a:lnTo>
                    <a:lnTo>
                      <a:pt x="308" y="440"/>
                    </a:lnTo>
                    <a:lnTo>
                      <a:pt x="308" y="442"/>
                    </a:lnTo>
                    <a:lnTo>
                      <a:pt x="310" y="458"/>
                    </a:lnTo>
                    <a:lnTo>
                      <a:pt x="294" y="458"/>
                    </a:lnTo>
                    <a:lnTo>
                      <a:pt x="292" y="460"/>
                    </a:lnTo>
                    <a:lnTo>
                      <a:pt x="290" y="464"/>
                    </a:lnTo>
                    <a:lnTo>
                      <a:pt x="284" y="464"/>
                    </a:lnTo>
                    <a:lnTo>
                      <a:pt x="284" y="466"/>
                    </a:lnTo>
                    <a:lnTo>
                      <a:pt x="292" y="468"/>
                    </a:lnTo>
                    <a:lnTo>
                      <a:pt x="300" y="468"/>
                    </a:lnTo>
                    <a:lnTo>
                      <a:pt x="304" y="466"/>
                    </a:lnTo>
                    <a:lnTo>
                      <a:pt x="312" y="460"/>
                    </a:lnTo>
                    <a:lnTo>
                      <a:pt x="312" y="472"/>
                    </a:lnTo>
                    <a:lnTo>
                      <a:pt x="292" y="474"/>
                    </a:lnTo>
                    <a:lnTo>
                      <a:pt x="290" y="468"/>
                    </a:lnTo>
                    <a:lnTo>
                      <a:pt x="286" y="468"/>
                    </a:lnTo>
                    <a:lnTo>
                      <a:pt x="282" y="468"/>
                    </a:lnTo>
                    <a:lnTo>
                      <a:pt x="284" y="474"/>
                    </a:lnTo>
                    <a:lnTo>
                      <a:pt x="268" y="482"/>
                    </a:lnTo>
                    <a:lnTo>
                      <a:pt x="268" y="490"/>
                    </a:lnTo>
                    <a:lnTo>
                      <a:pt x="274" y="490"/>
                    </a:lnTo>
                    <a:lnTo>
                      <a:pt x="276" y="490"/>
                    </a:lnTo>
                    <a:lnTo>
                      <a:pt x="268" y="494"/>
                    </a:lnTo>
                    <a:lnTo>
                      <a:pt x="274" y="504"/>
                    </a:lnTo>
                    <a:lnTo>
                      <a:pt x="280" y="504"/>
                    </a:lnTo>
                    <a:lnTo>
                      <a:pt x="280" y="508"/>
                    </a:lnTo>
                    <a:lnTo>
                      <a:pt x="280" y="512"/>
                    </a:lnTo>
                    <a:lnTo>
                      <a:pt x="274" y="518"/>
                    </a:lnTo>
                    <a:lnTo>
                      <a:pt x="280" y="518"/>
                    </a:lnTo>
                    <a:lnTo>
                      <a:pt x="280" y="520"/>
                    </a:lnTo>
                    <a:lnTo>
                      <a:pt x="272" y="520"/>
                    </a:lnTo>
                    <a:lnTo>
                      <a:pt x="268" y="526"/>
                    </a:lnTo>
                    <a:lnTo>
                      <a:pt x="282" y="528"/>
                    </a:lnTo>
                    <a:lnTo>
                      <a:pt x="280" y="530"/>
                    </a:lnTo>
                    <a:lnTo>
                      <a:pt x="276" y="530"/>
                    </a:lnTo>
                    <a:lnTo>
                      <a:pt x="274" y="532"/>
                    </a:lnTo>
                    <a:lnTo>
                      <a:pt x="276" y="532"/>
                    </a:lnTo>
                    <a:lnTo>
                      <a:pt x="284" y="532"/>
                    </a:lnTo>
                    <a:lnTo>
                      <a:pt x="290" y="532"/>
                    </a:lnTo>
                    <a:lnTo>
                      <a:pt x="290" y="540"/>
                    </a:lnTo>
                    <a:lnTo>
                      <a:pt x="290" y="546"/>
                    </a:lnTo>
                    <a:lnTo>
                      <a:pt x="296" y="556"/>
                    </a:lnTo>
                    <a:lnTo>
                      <a:pt x="294" y="556"/>
                    </a:lnTo>
                    <a:lnTo>
                      <a:pt x="294" y="558"/>
                    </a:lnTo>
                    <a:lnTo>
                      <a:pt x="294" y="564"/>
                    </a:lnTo>
                    <a:lnTo>
                      <a:pt x="304" y="558"/>
                    </a:lnTo>
                    <a:lnTo>
                      <a:pt x="318" y="554"/>
                    </a:lnTo>
                    <a:lnTo>
                      <a:pt x="318" y="556"/>
                    </a:lnTo>
                    <a:lnTo>
                      <a:pt x="318" y="562"/>
                    </a:lnTo>
                    <a:lnTo>
                      <a:pt x="312" y="562"/>
                    </a:lnTo>
                    <a:lnTo>
                      <a:pt x="312" y="566"/>
                    </a:lnTo>
                    <a:lnTo>
                      <a:pt x="304" y="568"/>
                    </a:lnTo>
                    <a:lnTo>
                      <a:pt x="300" y="568"/>
                    </a:lnTo>
                    <a:lnTo>
                      <a:pt x="308" y="572"/>
                    </a:lnTo>
                    <a:lnTo>
                      <a:pt x="304" y="574"/>
                    </a:lnTo>
                    <a:lnTo>
                      <a:pt x="296" y="574"/>
                    </a:lnTo>
                    <a:lnTo>
                      <a:pt x="300" y="578"/>
                    </a:lnTo>
                    <a:lnTo>
                      <a:pt x="302" y="582"/>
                    </a:lnTo>
                    <a:lnTo>
                      <a:pt x="302" y="584"/>
                    </a:lnTo>
                    <a:lnTo>
                      <a:pt x="310" y="584"/>
                    </a:lnTo>
                    <a:lnTo>
                      <a:pt x="310" y="586"/>
                    </a:lnTo>
                    <a:lnTo>
                      <a:pt x="310" y="590"/>
                    </a:lnTo>
                    <a:lnTo>
                      <a:pt x="308" y="592"/>
                    </a:lnTo>
                    <a:lnTo>
                      <a:pt x="308" y="594"/>
                    </a:lnTo>
                    <a:lnTo>
                      <a:pt x="312" y="600"/>
                    </a:lnTo>
                    <a:lnTo>
                      <a:pt x="314" y="596"/>
                    </a:lnTo>
                    <a:lnTo>
                      <a:pt x="318" y="594"/>
                    </a:lnTo>
                    <a:lnTo>
                      <a:pt x="320" y="596"/>
                    </a:lnTo>
                    <a:lnTo>
                      <a:pt x="320" y="600"/>
                    </a:lnTo>
                    <a:lnTo>
                      <a:pt x="318" y="602"/>
                    </a:lnTo>
                    <a:lnTo>
                      <a:pt x="320" y="608"/>
                    </a:lnTo>
                    <a:lnTo>
                      <a:pt x="326" y="604"/>
                    </a:lnTo>
                    <a:lnTo>
                      <a:pt x="326" y="614"/>
                    </a:lnTo>
                    <a:lnTo>
                      <a:pt x="332" y="612"/>
                    </a:lnTo>
                    <a:lnTo>
                      <a:pt x="336" y="610"/>
                    </a:lnTo>
                    <a:lnTo>
                      <a:pt x="340" y="610"/>
                    </a:lnTo>
                    <a:lnTo>
                      <a:pt x="338" y="618"/>
                    </a:lnTo>
                    <a:lnTo>
                      <a:pt x="344" y="618"/>
                    </a:lnTo>
                    <a:lnTo>
                      <a:pt x="344" y="632"/>
                    </a:lnTo>
                    <a:lnTo>
                      <a:pt x="346" y="632"/>
                    </a:lnTo>
                    <a:lnTo>
                      <a:pt x="348" y="632"/>
                    </a:lnTo>
                    <a:lnTo>
                      <a:pt x="354" y="630"/>
                    </a:lnTo>
                    <a:lnTo>
                      <a:pt x="350" y="630"/>
                    </a:lnTo>
                    <a:lnTo>
                      <a:pt x="350" y="632"/>
                    </a:lnTo>
                    <a:lnTo>
                      <a:pt x="348" y="632"/>
                    </a:lnTo>
                    <a:lnTo>
                      <a:pt x="348" y="636"/>
                    </a:lnTo>
                    <a:lnTo>
                      <a:pt x="354" y="636"/>
                    </a:lnTo>
                    <a:lnTo>
                      <a:pt x="350" y="640"/>
                    </a:lnTo>
                    <a:lnTo>
                      <a:pt x="354" y="644"/>
                    </a:lnTo>
                    <a:lnTo>
                      <a:pt x="354" y="646"/>
                    </a:lnTo>
                    <a:lnTo>
                      <a:pt x="356" y="650"/>
                    </a:lnTo>
                    <a:lnTo>
                      <a:pt x="372" y="646"/>
                    </a:lnTo>
                    <a:lnTo>
                      <a:pt x="376" y="640"/>
                    </a:lnTo>
                    <a:lnTo>
                      <a:pt x="382" y="632"/>
                    </a:lnTo>
                    <a:lnTo>
                      <a:pt x="382" y="646"/>
                    </a:lnTo>
                    <a:lnTo>
                      <a:pt x="382" y="648"/>
                    </a:lnTo>
                    <a:lnTo>
                      <a:pt x="384" y="650"/>
                    </a:lnTo>
                    <a:lnTo>
                      <a:pt x="392" y="650"/>
                    </a:lnTo>
                    <a:lnTo>
                      <a:pt x="404" y="650"/>
                    </a:lnTo>
                    <a:lnTo>
                      <a:pt x="398" y="662"/>
                    </a:lnTo>
                    <a:lnTo>
                      <a:pt x="408" y="654"/>
                    </a:lnTo>
                    <a:lnTo>
                      <a:pt x="404" y="658"/>
                    </a:lnTo>
                    <a:lnTo>
                      <a:pt x="402" y="662"/>
                    </a:lnTo>
                    <a:lnTo>
                      <a:pt x="404" y="662"/>
                    </a:lnTo>
                    <a:lnTo>
                      <a:pt x="410" y="664"/>
                    </a:lnTo>
                    <a:lnTo>
                      <a:pt x="410" y="658"/>
                    </a:lnTo>
                    <a:lnTo>
                      <a:pt x="412" y="656"/>
                    </a:lnTo>
                    <a:lnTo>
                      <a:pt x="412" y="662"/>
                    </a:lnTo>
                    <a:lnTo>
                      <a:pt x="412" y="666"/>
                    </a:lnTo>
                    <a:lnTo>
                      <a:pt x="418" y="668"/>
                    </a:lnTo>
                    <a:lnTo>
                      <a:pt x="428" y="668"/>
                    </a:lnTo>
                    <a:lnTo>
                      <a:pt x="426" y="666"/>
                    </a:lnTo>
                    <a:lnTo>
                      <a:pt x="422" y="664"/>
                    </a:lnTo>
                    <a:lnTo>
                      <a:pt x="430" y="662"/>
                    </a:lnTo>
                    <a:lnTo>
                      <a:pt x="430" y="658"/>
                    </a:lnTo>
                    <a:lnTo>
                      <a:pt x="426" y="656"/>
                    </a:lnTo>
                    <a:lnTo>
                      <a:pt x="428" y="656"/>
                    </a:lnTo>
                    <a:lnTo>
                      <a:pt x="428" y="650"/>
                    </a:lnTo>
                    <a:lnTo>
                      <a:pt x="422" y="650"/>
                    </a:lnTo>
                    <a:lnTo>
                      <a:pt x="418" y="650"/>
                    </a:lnTo>
                    <a:lnTo>
                      <a:pt x="420" y="648"/>
                    </a:lnTo>
                    <a:lnTo>
                      <a:pt x="422" y="648"/>
                    </a:lnTo>
                    <a:lnTo>
                      <a:pt x="426" y="648"/>
                    </a:lnTo>
                    <a:lnTo>
                      <a:pt x="426" y="646"/>
                    </a:lnTo>
                    <a:lnTo>
                      <a:pt x="428" y="644"/>
                    </a:lnTo>
                    <a:lnTo>
                      <a:pt x="428" y="640"/>
                    </a:lnTo>
                    <a:lnTo>
                      <a:pt x="428" y="636"/>
                    </a:lnTo>
                    <a:lnTo>
                      <a:pt x="432" y="632"/>
                    </a:lnTo>
                    <a:lnTo>
                      <a:pt x="432" y="628"/>
                    </a:lnTo>
                    <a:lnTo>
                      <a:pt x="430" y="628"/>
                    </a:lnTo>
                    <a:lnTo>
                      <a:pt x="430" y="626"/>
                    </a:lnTo>
                    <a:lnTo>
                      <a:pt x="438" y="618"/>
                    </a:lnTo>
                    <a:lnTo>
                      <a:pt x="436" y="614"/>
                    </a:lnTo>
                    <a:lnTo>
                      <a:pt x="436" y="608"/>
                    </a:lnTo>
                    <a:lnTo>
                      <a:pt x="440" y="604"/>
                    </a:lnTo>
                    <a:lnTo>
                      <a:pt x="444" y="602"/>
                    </a:lnTo>
                    <a:lnTo>
                      <a:pt x="440" y="600"/>
                    </a:lnTo>
                    <a:lnTo>
                      <a:pt x="438" y="600"/>
                    </a:lnTo>
                    <a:lnTo>
                      <a:pt x="440" y="596"/>
                    </a:lnTo>
                    <a:lnTo>
                      <a:pt x="440" y="594"/>
                    </a:lnTo>
                    <a:lnTo>
                      <a:pt x="444" y="594"/>
                    </a:lnTo>
                    <a:lnTo>
                      <a:pt x="446" y="596"/>
                    </a:lnTo>
                    <a:lnTo>
                      <a:pt x="450" y="592"/>
                    </a:lnTo>
                    <a:lnTo>
                      <a:pt x="450" y="586"/>
                    </a:lnTo>
                    <a:lnTo>
                      <a:pt x="450" y="582"/>
                    </a:lnTo>
                    <a:lnTo>
                      <a:pt x="458" y="582"/>
                    </a:lnTo>
                    <a:lnTo>
                      <a:pt x="458" y="578"/>
                    </a:lnTo>
                    <a:lnTo>
                      <a:pt x="456" y="576"/>
                    </a:lnTo>
                    <a:lnTo>
                      <a:pt x="456" y="574"/>
                    </a:lnTo>
                    <a:lnTo>
                      <a:pt x="456" y="572"/>
                    </a:lnTo>
                    <a:lnTo>
                      <a:pt x="458" y="568"/>
                    </a:lnTo>
                    <a:lnTo>
                      <a:pt x="462" y="564"/>
                    </a:lnTo>
                    <a:lnTo>
                      <a:pt x="450" y="564"/>
                    </a:lnTo>
                    <a:lnTo>
                      <a:pt x="448" y="562"/>
                    </a:lnTo>
                    <a:lnTo>
                      <a:pt x="462" y="564"/>
                    </a:lnTo>
                    <a:lnTo>
                      <a:pt x="462" y="550"/>
                    </a:lnTo>
                    <a:lnTo>
                      <a:pt x="458" y="540"/>
                    </a:lnTo>
                    <a:lnTo>
                      <a:pt x="462" y="540"/>
                    </a:lnTo>
                    <a:lnTo>
                      <a:pt x="466" y="540"/>
                    </a:lnTo>
                    <a:lnTo>
                      <a:pt x="468" y="536"/>
                    </a:lnTo>
                    <a:lnTo>
                      <a:pt x="472" y="532"/>
                    </a:lnTo>
                    <a:lnTo>
                      <a:pt x="468" y="530"/>
                    </a:lnTo>
                    <a:lnTo>
                      <a:pt x="468" y="528"/>
                    </a:lnTo>
                    <a:lnTo>
                      <a:pt x="490" y="528"/>
                    </a:lnTo>
                    <a:lnTo>
                      <a:pt x="498" y="526"/>
                    </a:lnTo>
                    <a:lnTo>
                      <a:pt x="504" y="520"/>
                    </a:lnTo>
                    <a:lnTo>
                      <a:pt x="504" y="528"/>
                    </a:lnTo>
                    <a:lnTo>
                      <a:pt x="512" y="530"/>
                    </a:lnTo>
                    <a:lnTo>
                      <a:pt x="518" y="522"/>
                    </a:lnTo>
                    <a:lnTo>
                      <a:pt x="520" y="520"/>
                    </a:lnTo>
                    <a:lnTo>
                      <a:pt x="526" y="520"/>
                    </a:lnTo>
                    <a:lnTo>
                      <a:pt x="526" y="522"/>
                    </a:lnTo>
                    <a:lnTo>
                      <a:pt x="530" y="526"/>
                    </a:lnTo>
                    <a:lnTo>
                      <a:pt x="536" y="512"/>
                    </a:lnTo>
                    <a:lnTo>
                      <a:pt x="540" y="502"/>
                    </a:lnTo>
                    <a:lnTo>
                      <a:pt x="546" y="500"/>
                    </a:lnTo>
                    <a:lnTo>
                      <a:pt x="548" y="500"/>
                    </a:lnTo>
                    <a:lnTo>
                      <a:pt x="558" y="494"/>
                    </a:lnTo>
                    <a:lnTo>
                      <a:pt x="564" y="490"/>
                    </a:lnTo>
                    <a:lnTo>
                      <a:pt x="566" y="482"/>
                    </a:lnTo>
                    <a:lnTo>
                      <a:pt x="574" y="482"/>
                    </a:lnTo>
                    <a:lnTo>
                      <a:pt x="580" y="478"/>
                    </a:lnTo>
                    <a:lnTo>
                      <a:pt x="580" y="474"/>
                    </a:lnTo>
                    <a:lnTo>
                      <a:pt x="582" y="468"/>
                    </a:lnTo>
                    <a:lnTo>
                      <a:pt x="574" y="458"/>
                    </a:lnTo>
                    <a:lnTo>
                      <a:pt x="582" y="464"/>
                    </a:lnTo>
                    <a:lnTo>
                      <a:pt x="590" y="466"/>
                    </a:lnTo>
                    <a:lnTo>
                      <a:pt x="610" y="466"/>
                    </a:lnTo>
                    <a:lnTo>
                      <a:pt x="608" y="458"/>
                    </a:lnTo>
                    <a:lnTo>
                      <a:pt x="612" y="460"/>
                    </a:lnTo>
                    <a:lnTo>
                      <a:pt x="618" y="464"/>
                    </a:lnTo>
                    <a:lnTo>
                      <a:pt x="622" y="458"/>
                    </a:lnTo>
                    <a:lnTo>
                      <a:pt x="628" y="458"/>
                    </a:lnTo>
                    <a:lnTo>
                      <a:pt x="630" y="460"/>
                    </a:lnTo>
                    <a:lnTo>
                      <a:pt x="648" y="458"/>
                    </a:lnTo>
                    <a:lnTo>
                      <a:pt x="650" y="454"/>
                    </a:lnTo>
                    <a:lnTo>
                      <a:pt x="656" y="454"/>
                    </a:lnTo>
                    <a:lnTo>
                      <a:pt x="662" y="454"/>
                    </a:lnTo>
                    <a:lnTo>
                      <a:pt x="668" y="448"/>
                    </a:lnTo>
                    <a:lnTo>
                      <a:pt x="668" y="440"/>
                    </a:lnTo>
                    <a:lnTo>
                      <a:pt x="672" y="440"/>
                    </a:lnTo>
                    <a:lnTo>
                      <a:pt x="674" y="442"/>
                    </a:lnTo>
                    <a:lnTo>
                      <a:pt x="676" y="442"/>
                    </a:lnTo>
                    <a:lnTo>
                      <a:pt x="680" y="442"/>
                    </a:lnTo>
                    <a:lnTo>
                      <a:pt x="680" y="438"/>
                    </a:lnTo>
                    <a:lnTo>
                      <a:pt x="684" y="436"/>
                    </a:lnTo>
                    <a:lnTo>
                      <a:pt x="686" y="436"/>
                    </a:lnTo>
                    <a:lnTo>
                      <a:pt x="690" y="438"/>
                    </a:lnTo>
                    <a:lnTo>
                      <a:pt x="692" y="438"/>
                    </a:lnTo>
                    <a:lnTo>
                      <a:pt x="698" y="430"/>
                    </a:lnTo>
                    <a:lnTo>
                      <a:pt x="716" y="430"/>
                    </a:lnTo>
                    <a:lnTo>
                      <a:pt x="718" y="428"/>
                    </a:lnTo>
                    <a:lnTo>
                      <a:pt x="716" y="422"/>
                    </a:lnTo>
                    <a:lnTo>
                      <a:pt x="718" y="422"/>
                    </a:lnTo>
                    <a:lnTo>
                      <a:pt x="722" y="422"/>
                    </a:lnTo>
                    <a:lnTo>
                      <a:pt x="722" y="414"/>
                    </a:lnTo>
                    <a:lnTo>
                      <a:pt x="726" y="410"/>
                    </a:lnTo>
                    <a:lnTo>
                      <a:pt x="732" y="410"/>
                    </a:lnTo>
                    <a:lnTo>
                      <a:pt x="738" y="408"/>
                    </a:lnTo>
                    <a:lnTo>
                      <a:pt x="738" y="404"/>
                    </a:lnTo>
                    <a:lnTo>
                      <a:pt x="726" y="404"/>
                    </a:lnTo>
                    <a:lnTo>
                      <a:pt x="720" y="404"/>
                    </a:lnTo>
                    <a:lnTo>
                      <a:pt x="712" y="404"/>
                    </a:lnTo>
                    <a:lnTo>
                      <a:pt x="708" y="400"/>
                    </a:lnTo>
                    <a:lnTo>
                      <a:pt x="702" y="396"/>
                    </a:lnTo>
                    <a:lnTo>
                      <a:pt x="698" y="396"/>
                    </a:lnTo>
                    <a:lnTo>
                      <a:pt x="694" y="400"/>
                    </a:lnTo>
                    <a:lnTo>
                      <a:pt x="690" y="404"/>
                    </a:lnTo>
                    <a:lnTo>
                      <a:pt x="680" y="402"/>
                    </a:lnTo>
                    <a:lnTo>
                      <a:pt x="672" y="402"/>
                    </a:lnTo>
                    <a:lnTo>
                      <a:pt x="674" y="400"/>
                    </a:lnTo>
                    <a:lnTo>
                      <a:pt x="676" y="396"/>
                    </a:lnTo>
                    <a:lnTo>
                      <a:pt x="674" y="394"/>
                    </a:lnTo>
                    <a:lnTo>
                      <a:pt x="686" y="392"/>
                    </a:lnTo>
                    <a:lnTo>
                      <a:pt x="686" y="390"/>
                    </a:lnTo>
                    <a:lnTo>
                      <a:pt x="686" y="384"/>
                    </a:lnTo>
                    <a:lnTo>
                      <a:pt x="680" y="382"/>
                    </a:lnTo>
                    <a:lnTo>
                      <a:pt x="666" y="384"/>
                    </a:lnTo>
                    <a:lnTo>
                      <a:pt x="646" y="386"/>
                    </a:lnTo>
                    <a:lnTo>
                      <a:pt x="650" y="378"/>
                    </a:lnTo>
                    <a:lnTo>
                      <a:pt x="668" y="382"/>
                    </a:lnTo>
                    <a:lnTo>
                      <a:pt x="690" y="378"/>
                    </a:lnTo>
                    <a:lnTo>
                      <a:pt x="690" y="372"/>
                    </a:lnTo>
                    <a:lnTo>
                      <a:pt x="680" y="372"/>
                    </a:lnTo>
                    <a:lnTo>
                      <a:pt x="676" y="368"/>
                    </a:lnTo>
                    <a:lnTo>
                      <a:pt x="668" y="366"/>
                    </a:lnTo>
                    <a:lnTo>
                      <a:pt x="658" y="368"/>
                    </a:lnTo>
                    <a:lnTo>
                      <a:pt x="644" y="372"/>
                    </a:lnTo>
                    <a:lnTo>
                      <a:pt x="648" y="366"/>
                    </a:lnTo>
                    <a:lnTo>
                      <a:pt x="648" y="364"/>
                    </a:lnTo>
                    <a:lnTo>
                      <a:pt x="646" y="360"/>
                    </a:lnTo>
                    <a:lnTo>
                      <a:pt x="650" y="358"/>
                    </a:lnTo>
                    <a:lnTo>
                      <a:pt x="654" y="360"/>
                    </a:lnTo>
                    <a:lnTo>
                      <a:pt x="654" y="364"/>
                    </a:lnTo>
                    <a:lnTo>
                      <a:pt x="658" y="364"/>
                    </a:lnTo>
                    <a:lnTo>
                      <a:pt x="662" y="364"/>
                    </a:lnTo>
                    <a:lnTo>
                      <a:pt x="668" y="360"/>
                    </a:lnTo>
                    <a:lnTo>
                      <a:pt x="700" y="372"/>
                    </a:lnTo>
                    <a:lnTo>
                      <a:pt x="702" y="376"/>
                    </a:lnTo>
                    <a:lnTo>
                      <a:pt x="704" y="382"/>
                    </a:lnTo>
                    <a:lnTo>
                      <a:pt x="710" y="390"/>
                    </a:lnTo>
                    <a:lnTo>
                      <a:pt x="718" y="394"/>
                    </a:lnTo>
                    <a:lnTo>
                      <a:pt x="726" y="396"/>
                    </a:lnTo>
                    <a:lnTo>
                      <a:pt x="736" y="400"/>
                    </a:lnTo>
                    <a:lnTo>
                      <a:pt x="738" y="400"/>
                    </a:lnTo>
                    <a:lnTo>
                      <a:pt x="744" y="402"/>
                    </a:lnTo>
                    <a:lnTo>
                      <a:pt x="746" y="394"/>
                    </a:lnTo>
                    <a:lnTo>
                      <a:pt x="744" y="394"/>
                    </a:lnTo>
                    <a:lnTo>
                      <a:pt x="740" y="394"/>
                    </a:lnTo>
                    <a:lnTo>
                      <a:pt x="740" y="392"/>
                    </a:lnTo>
                    <a:lnTo>
                      <a:pt x="746" y="382"/>
                    </a:lnTo>
                    <a:lnTo>
                      <a:pt x="740" y="382"/>
                    </a:lnTo>
                    <a:lnTo>
                      <a:pt x="740" y="378"/>
                    </a:lnTo>
                    <a:lnTo>
                      <a:pt x="740" y="376"/>
                    </a:lnTo>
                    <a:lnTo>
                      <a:pt x="740" y="372"/>
                    </a:lnTo>
                    <a:lnTo>
                      <a:pt x="736" y="368"/>
                    </a:lnTo>
                    <a:lnTo>
                      <a:pt x="732" y="372"/>
                    </a:lnTo>
                    <a:lnTo>
                      <a:pt x="732" y="366"/>
                    </a:lnTo>
                    <a:lnTo>
                      <a:pt x="726" y="366"/>
                    </a:lnTo>
                    <a:lnTo>
                      <a:pt x="728" y="360"/>
                    </a:lnTo>
                    <a:lnTo>
                      <a:pt x="722" y="356"/>
                    </a:lnTo>
                    <a:lnTo>
                      <a:pt x="716" y="354"/>
                    </a:lnTo>
                    <a:lnTo>
                      <a:pt x="716" y="350"/>
                    </a:lnTo>
                    <a:lnTo>
                      <a:pt x="718" y="354"/>
                    </a:lnTo>
                    <a:lnTo>
                      <a:pt x="730" y="358"/>
                    </a:lnTo>
                    <a:lnTo>
                      <a:pt x="738" y="360"/>
                    </a:lnTo>
                    <a:lnTo>
                      <a:pt x="744" y="360"/>
                    </a:lnTo>
                    <a:lnTo>
                      <a:pt x="740" y="358"/>
                    </a:lnTo>
                    <a:lnTo>
                      <a:pt x="736" y="354"/>
                    </a:lnTo>
                    <a:lnTo>
                      <a:pt x="738" y="354"/>
                    </a:lnTo>
                    <a:lnTo>
                      <a:pt x="740" y="350"/>
                    </a:lnTo>
                    <a:lnTo>
                      <a:pt x="732" y="348"/>
                    </a:lnTo>
                    <a:lnTo>
                      <a:pt x="740" y="342"/>
                    </a:lnTo>
                    <a:lnTo>
                      <a:pt x="740" y="340"/>
                    </a:lnTo>
                    <a:lnTo>
                      <a:pt x="740" y="338"/>
                    </a:lnTo>
                    <a:lnTo>
                      <a:pt x="740" y="336"/>
                    </a:lnTo>
                    <a:lnTo>
                      <a:pt x="732" y="336"/>
                    </a:lnTo>
                    <a:lnTo>
                      <a:pt x="732" y="332"/>
                    </a:lnTo>
                    <a:lnTo>
                      <a:pt x="730" y="332"/>
                    </a:lnTo>
                    <a:lnTo>
                      <a:pt x="728" y="332"/>
                    </a:lnTo>
                    <a:lnTo>
                      <a:pt x="730" y="328"/>
                    </a:lnTo>
                    <a:lnTo>
                      <a:pt x="718" y="322"/>
                    </a:lnTo>
                    <a:lnTo>
                      <a:pt x="708" y="318"/>
                    </a:lnTo>
                    <a:lnTo>
                      <a:pt x="722" y="320"/>
                    </a:lnTo>
                    <a:lnTo>
                      <a:pt x="738" y="320"/>
                    </a:lnTo>
                    <a:lnTo>
                      <a:pt x="746" y="318"/>
                    </a:lnTo>
                    <a:lnTo>
                      <a:pt x="746" y="314"/>
                    </a:lnTo>
                    <a:lnTo>
                      <a:pt x="750" y="312"/>
                    </a:lnTo>
                    <a:lnTo>
                      <a:pt x="758" y="312"/>
                    </a:lnTo>
                    <a:lnTo>
                      <a:pt x="756" y="306"/>
                    </a:lnTo>
                    <a:lnTo>
                      <a:pt x="758" y="302"/>
                    </a:lnTo>
                    <a:lnTo>
                      <a:pt x="744" y="300"/>
                    </a:lnTo>
                    <a:lnTo>
                      <a:pt x="744" y="304"/>
                    </a:lnTo>
                    <a:lnTo>
                      <a:pt x="740" y="306"/>
                    </a:lnTo>
                    <a:lnTo>
                      <a:pt x="740" y="302"/>
                    </a:lnTo>
                    <a:lnTo>
                      <a:pt x="736" y="300"/>
                    </a:lnTo>
                    <a:lnTo>
                      <a:pt x="732" y="300"/>
                    </a:lnTo>
                    <a:lnTo>
                      <a:pt x="732" y="294"/>
                    </a:lnTo>
                    <a:lnTo>
                      <a:pt x="732" y="292"/>
                    </a:lnTo>
                    <a:lnTo>
                      <a:pt x="736" y="292"/>
                    </a:lnTo>
                    <a:lnTo>
                      <a:pt x="736" y="284"/>
                    </a:lnTo>
                    <a:lnTo>
                      <a:pt x="738" y="284"/>
                    </a:lnTo>
                    <a:lnTo>
                      <a:pt x="740" y="284"/>
                    </a:lnTo>
                    <a:lnTo>
                      <a:pt x="740" y="286"/>
                    </a:lnTo>
                    <a:lnTo>
                      <a:pt x="738" y="286"/>
                    </a:lnTo>
                    <a:lnTo>
                      <a:pt x="738" y="290"/>
                    </a:lnTo>
                    <a:lnTo>
                      <a:pt x="738" y="296"/>
                    </a:lnTo>
                    <a:lnTo>
                      <a:pt x="746" y="296"/>
                    </a:lnTo>
                    <a:lnTo>
                      <a:pt x="754" y="296"/>
                    </a:lnTo>
                    <a:lnTo>
                      <a:pt x="754" y="292"/>
                    </a:lnTo>
                    <a:lnTo>
                      <a:pt x="740" y="286"/>
                    </a:lnTo>
                    <a:lnTo>
                      <a:pt x="746" y="286"/>
                    </a:lnTo>
                    <a:lnTo>
                      <a:pt x="764" y="290"/>
                    </a:lnTo>
                    <a:lnTo>
                      <a:pt x="766" y="294"/>
                    </a:lnTo>
                    <a:lnTo>
                      <a:pt x="774" y="294"/>
                    </a:lnTo>
                    <a:lnTo>
                      <a:pt x="780" y="292"/>
                    </a:lnTo>
                    <a:lnTo>
                      <a:pt x="776" y="284"/>
                    </a:lnTo>
                    <a:lnTo>
                      <a:pt x="756" y="286"/>
                    </a:lnTo>
                    <a:lnTo>
                      <a:pt x="756" y="282"/>
                    </a:lnTo>
                    <a:lnTo>
                      <a:pt x="758" y="276"/>
                    </a:lnTo>
                    <a:lnTo>
                      <a:pt x="754" y="276"/>
                    </a:lnTo>
                    <a:lnTo>
                      <a:pt x="750" y="282"/>
                    </a:lnTo>
                    <a:lnTo>
                      <a:pt x="748" y="282"/>
                    </a:lnTo>
                    <a:lnTo>
                      <a:pt x="748" y="278"/>
                    </a:lnTo>
                    <a:lnTo>
                      <a:pt x="750" y="276"/>
                    </a:lnTo>
                    <a:lnTo>
                      <a:pt x="750" y="272"/>
                    </a:lnTo>
                    <a:lnTo>
                      <a:pt x="750" y="268"/>
                    </a:lnTo>
                    <a:lnTo>
                      <a:pt x="750" y="266"/>
                    </a:lnTo>
                    <a:lnTo>
                      <a:pt x="744" y="264"/>
                    </a:lnTo>
                    <a:lnTo>
                      <a:pt x="740" y="260"/>
                    </a:lnTo>
                    <a:lnTo>
                      <a:pt x="746" y="260"/>
                    </a:lnTo>
                    <a:lnTo>
                      <a:pt x="758" y="260"/>
                    </a:lnTo>
                    <a:lnTo>
                      <a:pt x="764" y="266"/>
                    </a:lnTo>
                    <a:lnTo>
                      <a:pt x="768" y="266"/>
                    </a:lnTo>
                    <a:lnTo>
                      <a:pt x="768" y="264"/>
                    </a:lnTo>
                    <a:lnTo>
                      <a:pt x="772" y="264"/>
                    </a:lnTo>
                    <a:lnTo>
                      <a:pt x="766" y="242"/>
                    </a:lnTo>
                    <a:lnTo>
                      <a:pt x="762" y="242"/>
                    </a:lnTo>
                    <a:lnTo>
                      <a:pt x="764" y="240"/>
                    </a:lnTo>
                    <a:lnTo>
                      <a:pt x="764" y="236"/>
                    </a:lnTo>
                    <a:lnTo>
                      <a:pt x="764" y="232"/>
                    </a:lnTo>
                    <a:lnTo>
                      <a:pt x="754" y="230"/>
                    </a:lnTo>
                    <a:lnTo>
                      <a:pt x="754" y="236"/>
                    </a:lnTo>
                    <a:lnTo>
                      <a:pt x="748" y="238"/>
                    </a:lnTo>
                    <a:lnTo>
                      <a:pt x="748" y="236"/>
                    </a:lnTo>
                    <a:lnTo>
                      <a:pt x="738" y="238"/>
                    </a:lnTo>
                    <a:lnTo>
                      <a:pt x="740" y="236"/>
                    </a:lnTo>
                    <a:lnTo>
                      <a:pt x="754" y="228"/>
                    </a:lnTo>
                    <a:lnTo>
                      <a:pt x="750" y="222"/>
                    </a:lnTo>
                    <a:lnTo>
                      <a:pt x="748" y="214"/>
                    </a:lnTo>
                    <a:lnTo>
                      <a:pt x="768" y="218"/>
                    </a:lnTo>
                    <a:lnTo>
                      <a:pt x="790" y="222"/>
                    </a:lnTo>
                    <a:lnTo>
                      <a:pt x="790" y="212"/>
                    </a:lnTo>
                    <a:lnTo>
                      <a:pt x="784" y="212"/>
                    </a:lnTo>
                    <a:lnTo>
                      <a:pt x="782" y="202"/>
                    </a:lnTo>
                    <a:lnTo>
                      <a:pt x="776" y="202"/>
                    </a:lnTo>
                    <a:lnTo>
                      <a:pt x="774" y="202"/>
                    </a:lnTo>
                    <a:lnTo>
                      <a:pt x="776" y="204"/>
                    </a:lnTo>
                    <a:lnTo>
                      <a:pt x="772" y="204"/>
                    </a:lnTo>
                    <a:lnTo>
                      <a:pt x="762" y="202"/>
                    </a:lnTo>
                    <a:lnTo>
                      <a:pt x="758" y="202"/>
                    </a:lnTo>
                    <a:lnTo>
                      <a:pt x="758" y="200"/>
                    </a:lnTo>
                    <a:lnTo>
                      <a:pt x="758" y="194"/>
                    </a:lnTo>
                    <a:lnTo>
                      <a:pt x="766" y="194"/>
                    </a:lnTo>
                    <a:lnTo>
                      <a:pt x="774" y="196"/>
                    </a:lnTo>
                    <a:lnTo>
                      <a:pt x="772" y="192"/>
                    </a:lnTo>
                    <a:lnTo>
                      <a:pt x="772" y="188"/>
                    </a:lnTo>
                    <a:lnTo>
                      <a:pt x="764" y="186"/>
                    </a:lnTo>
                    <a:lnTo>
                      <a:pt x="758" y="186"/>
                    </a:lnTo>
                    <a:lnTo>
                      <a:pt x="748" y="184"/>
                    </a:lnTo>
                    <a:lnTo>
                      <a:pt x="740" y="184"/>
                    </a:lnTo>
                    <a:lnTo>
                      <a:pt x="740" y="178"/>
                    </a:lnTo>
                    <a:lnTo>
                      <a:pt x="740" y="176"/>
                    </a:lnTo>
                    <a:lnTo>
                      <a:pt x="758" y="178"/>
                    </a:lnTo>
                    <a:lnTo>
                      <a:pt x="756" y="178"/>
                    </a:lnTo>
                    <a:lnTo>
                      <a:pt x="758" y="182"/>
                    </a:lnTo>
                    <a:lnTo>
                      <a:pt x="762" y="182"/>
                    </a:lnTo>
                    <a:lnTo>
                      <a:pt x="764" y="176"/>
                    </a:lnTo>
                    <a:lnTo>
                      <a:pt x="764" y="170"/>
                    </a:lnTo>
                    <a:lnTo>
                      <a:pt x="768" y="166"/>
                    </a:lnTo>
                    <a:lnTo>
                      <a:pt x="776" y="160"/>
                    </a:lnTo>
                    <a:lnTo>
                      <a:pt x="776" y="142"/>
                    </a:lnTo>
                    <a:lnTo>
                      <a:pt x="794" y="142"/>
                    </a:lnTo>
                    <a:lnTo>
                      <a:pt x="794" y="132"/>
                    </a:lnTo>
                    <a:lnTo>
                      <a:pt x="800" y="130"/>
                    </a:lnTo>
                    <a:lnTo>
                      <a:pt x="802" y="128"/>
                    </a:lnTo>
                    <a:lnTo>
                      <a:pt x="798" y="124"/>
                    </a:lnTo>
                    <a:lnTo>
                      <a:pt x="790" y="122"/>
                    </a:lnTo>
                    <a:lnTo>
                      <a:pt x="776" y="122"/>
                    </a:lnTo>
                    <a:lnTo>
                      <a:pt x="774" y="124"/>
                    </a:lnTo>
                    <a:lnTo>
                      <a:pt x="768" y="128"/>
                    </a:lnTo>
                    <a:lnTo>
                      <a:pt x="766" y="128"/>
                    </a:lnTo>
                    <a:lnTo>
                      <a:pt x="762" y="122"/>
                    </a:lnTo>
                    <a:lnTo>
                      <a:pt x="762" y="118"/>
                    </a:lnTo>
                    <a:lnTo>
                      <a:pt x="762" y="114"/>
                    </a:lnTo>
                    <a:lnTo>
                      <a:pt x="764" y="114"/>
                    </a:lnTo>
                    <a:lnTo>
                      <a:pt x="768" y="114"/>
                    </a:lnTo>
                    <a:lnTo>
                      <a:pt x="776" y="112"/>
                    </a:lnTo>
                    <a:lnTo>
                      <a:pt x="800" y="118"/>
                    </a:lnTo>
                    <a:lnTo>
                      <a:pt x="810" y="118"/>
                    </a:lnTo>
                    <a:lnTo>
                      <a:pt x="818" y="114"/>
                    </a:lnTo>
                    <a:lnTo>
                      <a:pt x="822" y="110"/>
                    </a:lnTo>
                    <a:lnTo>
                      <a:pt x="826" y="106"/>
                    </a:lnTo>
                    <a:lnTo>
                      <a:pt x="828" y="106"/>
                    </a:lnTo>
                    <a:lnTo>
                      <a:pt x="828" y="102"/>
                    </a:lnTo>
                    <a:lnTo>
                      <a:pt x="818" y="100"/>
                    </a:lnTo>
                    <a:lnTo>
                      <a:pt x="794" y="106"/>
                    </a:lnTo>
                    <a:lnTo>
                      <a:pt x="784" y="104"/>
                    </a:lnTo>
                    <a:lnTo>
                      <a:pt x="782" y="104"/>
                    </a:lnTo>
                    <a:lnTo>
                      <a:pt x="784" y="102"/>
                    </a:lnTo>
                    <a:lnTo>
                      <a:pt x="794" y="100"/>
                    </a:lnTo>
                    <a:lnTo>
                      <a:pt x="812" y="100"/>
                    </a:lnTo>
                    <a:lnTo>
                      <a:pt x="830" y="100"/>
                    </a:lnTo>
                    <a:lnTo>
                      <a:pt x="830" y="94"/>
                    </a:lnTo>
                    <a:lnTo>
                      <a:pt x="838" y="94"/>
                    </a:lnTo>
                    <a:lnTo>
                      <a:pt x="846" y="92"/>
                    </a:lnTo>
                    <a:lnTo>
                      <a:pt x="848" y="88"/>
                    </a:lnTo>
                    <a:lnTo>
                      <a:pt x="848" y="86"/>
                    </a:lnTo>
                    <a:lnTo>
                      <a:pt x="862" y="84"/>
                    </a:lnTo>
                    <a:lnTo>
                      <a:pt x="872" y="82"/>
                    </a:lnTo>
                    <a:lnTo>
                      <a:pt x="874" y="76"/>
                    </a:lnTo>
                    <a:lnTo>
                      <a:pt x="866" y="70"/>
                    </a:lnTo>
                    <a:lnTo>
                      <a:pt x="834" y="68"/>
                    </a:lnTo>
                    <a:lnTo>
                      <a:pt x="798" y="68"/>
                    </a:lnTo>
                    <a:lnTo>
                      <a:pt x="798" y="74"/>
                    </a:lnTo>
                    <a:lnTo>
                      <a:pt x="782" y="76"/>
                    </a:lnTo>
                    <a:lnTo>
                      <a:pt x="766" y="74"/>
                    </a:lnTo>
                    <a:lnTo>
                      <a:pt x="766" y="78"/>
                    </a:lnTo>
                    <a:lnTo>
                      <a:pt x="764" y="78"/>
                    </a:lnTo>
                    <a:lnTo>
                      <a:pt x="764" y="74"/>
                    </a:lnTo>
                    <a:lnTo>
                      <a:pt x="758" y="70"/>
                    </a:lnTo>
                    <a:lnTo>
                      <a:pt x="754" y="76"/>
                    </a:lnTo>
                    <a:lnTo>
                      <a:pt x="748" y="82"/>
                    </a:lnTo>
                    <a:lnTo>
                      <a:pt x="744" y="82"/>
                    </a:lnTo>
                    <a:lnTo>
                      <a:pt x="740" y="82"/>
                    </a:lnTo>
                    <a:lnTo>
                      <a:pt x="732" y="92"/>
                    </a:lnTo>
                    <a:lnTo>
                      <a:pt x="726" y="92"/>
                    </a:lnTo>
                    <a:lnTo>
                      <a:pt x="716" y="94"/>
                    </a:lnTo>
                    <a:lnTo>
                      <a:pt x="700" y="92"/>
                    </a:lnTo>
                    <a:lnTo>
                      <a:pt x="698" y="88"/>
                    </a:lnTo>
                    <a:lnTo>
                      <a:pt x="704" y="84"/>
                    </a:lnTo>
                    <a:lnTo>
                      <a:pt x="708" y="84"/>
                    </a:lnTo>
                    <a:lnTo>
                      <a:pt x="710" y="84"/>
                    </a:lnTo>
                    <a:lnTo>
                      <a:pt x="712" y="86"/>
                    </a:lnTo>
                    <a:lnTo>
                      <a:pt x="716" y="86"/>
                    </a:lnTo>
                    <a:lnTo>
                      <a:pt x="718" y="82"/>
                    </a:lnTo>
                    <a:lnTo>
                      <a:pt x="728" y="74"/>
                    </a:lnTo>
                    <a:lnTo>
                      <a:pt x="736" y="64"/>
                    </a:lnTo>
                    <a:lnTo>
                      <a:pt x="722" y="60"/>
                    </a:lnTo>
                    <a:lnTo>
                      <a:pt x="712" y="60"/>
                    </a:lnTo>
                    <a:lnTo>
                      <a:pt x="704" y="60"/>
                    </a:lnTo>
                    <a:lnTo>
                      <a:pt x="704" y="64"/>
                    </a:lnTo>
                    <a:lnTo>
                      <a:pt x="704" y="66"/>
                    </a:lnTo>
                    <a:lnTo>
                      <a:pt x="704" y="70"/>
                    </a:lnTo>
                    <a:lnTo>
                      <a:pt x="700" y="74"/>
                    </a:lnTo>
                    <a:lnTo>
                      <a:pt x="686" y="74"/>
                    </a:lnTo>
                    <a:lnTo>
                      <a:pt x="672" y="74"/>
                    </a:lnTo>
                    <a:lnTo>
                      <a:pt x="674" y="70"/>
                    </a:lnTo>
                    <a:lnTo>
                      <a:pt x="674" y="68"/>
                    </a:lnTo>
                    <a:lnTo>
                      <a:pt x="674" y="64"/>
                    </a:lnTo>
                    <a:lnTo>
                      <a:pt x="672" y="60"/>
                    </a:lnTo>
                    <a:lnTo>
                      <a:pt x="664" y="60"/>
                    </a:lnTo>
                    <a:lnTo>
                      <a:pt x="654" y="60"/>
                    </a:lnTo>
                    <a:lnTo>
                      <a:pt x="636" y="64"/>
                    </a:lnTo>
                    <a:lnTo>
                      <a:pt x="622" y="64"/>
                    </a:lnTo>
                    <a:lnTo>
                      <a:pt x="612" y="60"/>
                    </a:lnTo>
                    <a:lnTo>
                      <a:pt x="600" y="66"/>
                    </a:lnTo>
                    <a:lnTo>
                      <a:pt x="586" y="70"/>
                    </a:lnTo>
                    <a:lnTo>
                      <a:pt x="574" y="70"/>
                    </a:lnTo>
                    <a:lnTo>
                      <a:pt x="602" y="60"/>
                    </a:lnTo>
                    <a:lnTo>
                      <a:pt x="602" y="56"/>
                    </a:lnTo>
                    <a:lnTo>
                      <a:pt x="610" y="56"/>
                    </a:lnTo>
                    <a:lnTo>
                      <a:pt x="626" y="52"/>
                    </a:lnTo>
                    <a:lnTo>
                      <a:pt x="644" y="52"/>
                    </a:lnTo>
                    <a:lnTo>
                      <a:pt x="668" y="56"/>
                    </a:lnTo>
                    <a:lnTo>
                      <a:pt x="676" y="56"/>
                    </a:lnTo>
                    <a:lnTo>
                      <a:pt x="694" y="56"/>
                    </a:lnTo>
                    <a:lnTo>
                      <a:pt x="712" y="56"/>
                    </a:lnTo>
                    <a:lnTo>
                      <a:pt x="728" y="56"/>
                    </a:lnTo>
                    <a:lnTo>
                      <a:pt x="740" y="56"/>
                    </a:lnTo>
                    <a:lnTo>
                      <a:pt x="758" y="42"/>
                    </a:lnTo>
                    <a:lnTo>
                      <a:pt x="744" y="34"/>
                    </a:lnTo>
                    <a:lnTo>
                      <a:pt x="738" y="34"/>
                    </a:lnTo>
                    <a:lnTo>
                      <a:pt x="732" y="34"/>
                    </a:lnTo>
                    <a:lnTo>
                      <a:pt x="726" y="38"/>
                    </a:lnTo>
                    <a:lnTo>
                      <a:pt x="726" y="34"/>
                    </a:lnTo>
                    <a:lnTo>
                      <a:pt x="722" y="30"/>
                    </a:lnTo>
                    <a:lnTo>
                      <a:pt x="708" y="30"/>
                    </a:lnTo>
                    <a:lnTo>
                      <a:pt x="690" y="34"/>
                    </a:lnTo>
                    <a:lnTo>
                      <a:pt x="702" y="30"/>
                    </a:lnTo>
                    <a:lnTo>
                      <a:pt x="700" y="20"/>
                    </a:lnTo>
                    <a:lnTo>
                      <a:pt x="692" y="14"/>
                    </a:lnTo>
                    <a:lnTo>
                      <a:pt x="686" y="14"/>
                    </a:lnTo>
                    <a:lnTo>
                      <a:pt x="684" y="16"/>
                    </a:lnTo>
                    <a:lnTo>
                      <a:pt x="680" y="22"/>
                    </a:lnTo>
                    <a:lnTo>
                      <a:pt x="672" y="22"/>
                    </a:lnTo>
                    <a:lnTo>
                      <a:pt x="662" y="22"/>
                    </a:lnTo>
                    <a:lnTo>
                      <a:pt x="676" y="12"/>
                    </a:lnTo>
                    <a:lnTo>
                      <a:pt x="676" y="6"/>
                    </a:lnTo>
                    <a:lnTo>
                      <a:pt x="662" y="6"/>
                    </a:lnTo>
                    <a:lnTo>
                      <a:pt x="646" y="6"/>
                    </a:lnTo>
                    <a:lnTo>
                      <a:pt x="632" y="4"/>
                    </a:lnTo>
                    <a:lnTo>
                      <a:pt x="620" y="6"/>
                    </a:lnTo>
                    <a:lnTo>
                      <a:pt x="616" y="6"/>
                    </a:lnTo>
                    <a:lnTo>
                      <a:pt x="608" y="6"/>
                    </a:lnTo>
                    <a:lnTo>
                      <a:pt x="608" y="4"/>
                    </a:lnTo>
                    <a:lnTo>
                      <a:pt x="598" y="4"/>
                    </a:lnTo>
                    <a:lnTo>
                      <a:pt x="594" y="2"/>
                    </a:lnTo>
                    <a:lnTo>
                      <a:pt x="580" y="0"/>
                    </a:lnTo>
                    <a:lnTo>
                      <a:pt x="564" y="2"/>
                    </a:lnTo>
                    <a:lnTo>
                      <a:pt x="548" y="4"/>
                    </a:lnTo>
                    <a:lnTo>
                      <a:pt x="530" y="4"/>
                    </a:lnTo>
                    <a:lnTo>
                      <a:pt x="522" y="2"/>
                    </a:lnTo>
                    <a:lnTo>
                      <a:pt x="514" y="2"/>
                    </a:lnTo>
                    <a:lnTo>
                      <a:pt x="512" y="4"/>
                    </a:lnTo>
                    <a:lnTo>
                      <a:pt x="512" y="6"/>
                    </a:lnTo>
                    <a:lnTo>
                      <a:pt x="498" y="4"/>
                    </a:lnTo>
                    <a:lnTo>
                      <a:pt x="498" y="12"/>
                    </a:lnTo>
                    <a:lnTo>
                      <a:pt x="490" y="10"/>
                    </a:lnTo>
                    <a:lnTo>
                      <a:pt x="484" y="10"/>
                    </a:lnTo>
                    <a:lnTo>
                      <a:pt x="480" y="10"/>
                    </a:lnTo>
                    <a:lnTo>
                      <a:pt x="480" y="16"/>
                    </a:lnTo>
                    <a:lnTo>
                      <a:pt x="482" y="16"/>
                    </a:lnTo>
                    <a:lnTo>
                      <a:pt x="482" y="20"/>
                    </a:lnTo>
                    <a:lnTo>
                      <a:pt x="476" y="16"/>
                    </a:lnTo>
                    <a:lnTo>
                      <a:pt x="472" y="20"/>
                    </a:lnTo>
                    <a:lnTo>
                      <a:pt x="468" y="22"/>
                    </a:lnTo>
                    <a:lnTo>
                      <a:pt x="468" y="24"/>
                    </a:lnTo>
                    <a:lnTo>
                      <a:pt x="472" y="24"/>
                    </a:lnTo>
                    <a:lnTo>
                      <a:pt x="474" y="30"/>
                    </a:lnTo>
                    <a:lnTo>
                      <a:pt x="468" y="30"/>
                    </a:lnTo>
                    <a:lnTo>
                      <a:pt x="468" y="28"/>
                    </a:lnTo>
                    <a:lnTo>
                      <a:pt x="464" y="22"/>
                    </a:lnTo>
                    <a:lnTo>
                      <a:pt x="456" y="28"/>
                    </a:lnTo>
                    <a:lnTo>
                      <a:pt x="456" y="30"/>
                    </a:lnTo>
                    <a:lnTo>
                      <a:pt x="458" y="34"/>
                    </a:lnTo>
                    <a:lnTo>
                      <a:pt x="444" y="30"/>
                    </a:lnTo>
                    <a:lnTo>
                      <a:pt x="444" y="22"/>
                    </a:lnTo>
                    <a:lnTo>
                      <a:pt x="444" y="20"/>
                    </a:lnTo>
                    <a:lnTo>
                      <a:pt x="422" y="20"/>
                    </a:lnTo>
                    <a:lnTo>
                      <a:pt x="410" y="22"/>
                    </a:lnTo>
                    <a:lnTo>
                      <a:pt x="410" y="24"/>
                    </a:lnTo>
                    <a:lnTo>
                      <a:pt x="412" y="24"/>
                    </a:lnTo>
                    <a:lnTo>
                      <a:pt x="412" y="28"/>
                    </a:lnTo>
                    <a:lnTo>
                      <a:pt x="414" y="28"/>
                    </a:lnTo>
                    <a:lnTo>
                      <a:pt x="414" y="30"/>
                    </a:lnTo>
                    <a:lnTo>
                      <a:pt x="410" y="30"/>
                    </a:lnTo>
                    <a:lnTo>
                      <a:pt x="410" y="38"/>
                    </a:lnTo>
                    <a:lnTo>
                      <a:pt x="418" y="38"/>
                    </a:lnTo>
                    <a:lnTo>
                      <a:pt x="414" y="38"/>
                    </a:lnTo>
                    <a:lnTo>
                      <a:pt x="400" y="38"/>
                    </a:lnTo>
                    <a:lnTo>
                      <a:pt x="402" y="48"/>
                    </a:lnTo>
                    <a:lnTo>
                      <a:pt x="386" y="40"/>
                    </a:lnTo>
                    <a:lnTo>
                      <a:pt x="380" y="42"/>
                    </a:lnTo>
                    <a:lnTo>
                      <a:pt x="374" y="46"/>
                    </a:lnTo>
                    <a:lnTo>
                      <a:pt x="364" y="42"/>
                    </a:lnTo>
                    <a:lnTo>
                      <a:pt x="364" y="46"/>
                    </a:lnTo>
                    <a:lnTo>
                      <a:pt x="364" y="50"/>
                    </a:lnTo>
                    <a:lnTo>
                      <a:pt x="368" y="50"/>
                    </a:lnTo>
                    <a:lnTo>
                      <a:pt x="374" y="58"/>
                    </a:lnTo>
                    <a:lnTo>
                      <a:pt x="392" y="74"/>
                    </a:lnTo>
                    <a:lnTo>
                      <a:pt x="410" y="84"/>
                    </a:lnTo>
                    <a:lnTo>
                      <a:pt x="392" y="78"/>
                    </a:lnTo>
                    <a:lnTo>
                      <a:pt x="386" y="88"/>
                    </a:lnTo>
                    <a:lnTo>
                      <a:pt x="376" y="84"/>
                    </a:lnTo>
                    <a:lnTo>
                      <a:pt x="372" y="84"/>
                    </a:lnTo>
                    <a:lnTo>
                      <a:pt x="364" y="76"/>
                    </a:lnTo>
                    <a:lnTo>
                      <a:pt x="356" y="68"/>
                    </a:lnTo>
                    <a:lnTo>
                      <a:pt x="356" y="60"/>
                    </a:lnTo>
                    <a:lnTo>
                      <a:pt x="350" y="56"/>
                    </a:lnTo>
                    <a:lnTo>
                      <a:pt x="344" y="50"/>
                    </a:lnTo>
                    <a:lnTo>
                      <a:pt x="326" y="42"/>
                    </a:lnTo>
                    <a:lnTo>
                      <a:pt x="322" y="42"/>
                    </a:lnTo>
                    <a:lnTo>
                      <a:pt x="322" y="56"/>
                    </a:lnTo>
                    <a:lnTo>
                      <a:pt x="320" y="66"/>
                    </a:lnTo>
                    <a:lnTo>
                      <a:pt x="320" y="74"/>
                    </a:lnTo>
                    <a:lnTo>
                      <a:pt x="320" y="84"/>
                    </a:lnTo>
                    <a:lnTo>
                      <a:pt x="320" y="84"/>
                    </a:lnTo>
                    <a:lnTo>
                      <a:pt x="320" y="84"/>
                    </a:lnTo>
                    <a:close/>
                    <a:moveTo>
                      <a:pt x="410" y="668"/>
                    </a:moveTo>
                    <a:lnTo>
                      <a:pt x="410" y="668"/>
                    </a:lnTo>
                    <a:lnTo>
                      <a:pt x="410" y="674"/>
                    </a:lnTo>
                    <a:lnTo>
                      <a:pt x="414" y="674"/>
                    </a:lnTo>
                    <a:lnTo>
                      <a:pt x="414" y="672"/>
                    </a:lnTo>
                    <a:lnTo>
                      <a:pt x="412" y="668"/>
                    </a:lnTo>
                    <a:lnTo>
                      <a:pt x="410" y="668"/>
                    </a:lnTo>
                    <a:lnTo>
                      <a:pt x="410" y="668"/>
                    </a:lnTo>
                    <a:lnTo>
                      <a:pt x="410" y="668"/>
                    </a:lnTo>
                    <a:close/>
                    <a:moveTo>
                      <a:pt x="508" y="512"/>
                    </a:moveTo>
                    <a:lnTo>
                      <a:pt x="508" y="512"/>
                    </a:lnTo>
                    <a:lnTo>
                      <a:pt x="512" y="510"/>
                    </a:lnTo>
                    <a:lnTo>
                      <a:pt x="512" y="512"/>
                    </a:lnTo>
                    <a:lnTo>
                      <a:pt x="508" y="518"/>
                    </a:lnTo>
                    <a:lnTo>
                      <a:pt x="504" y="518"/>
                    </a:lnTo>
                    <a:lnTo>
                      <a:pt x="504" y="514"/>
                    </a:lnTo>
                    <a:lnTo>
                      <a:pt x="508" y="512"/>
                    </a:lnTo>
                    <a:lnTo>
                      <a:pt x="508" y="512"/>
                    </a:lnTo>
                    <a:lnTo>
                      <a:pt x="508" y="512"/>
                    </a:lnTo>
                    <a:close/>
                    <a:moveTo>
                      <a:pt x="412" y="84"/>
                    </a:moveTo>
                    <a:lnTo>
                      <a:pt x="412" y="84"/>
                    </a:lnTo>
                    <a:lnTo>
                      <a:pt x="414" y="86"/>
                    </a:lnTo>
                    <a:lnTo>
                      <a:pt x="414" y="88"/>
                    </a:lnTo>
                    <a:lnTo>
                      <a:pt x="412" y="88"/>
                    </a:lnTo>
                    <a:lnTo>
                      <a:pt x="410" y="86"/>
                    </a:lnTo>
                    <a:lnTo>
                      <a:pt x="410" y="84"/>
                    </a:lnTo>
                    <a:lnTo>
                      <a:pt x="412" y="84"/>
                    </a:lnTo>
                    <a:lnTo>
                      <a:pt x="412" y="84"/>
                    </a:lnTo>
                    <a:lnTo>
                      <a:pt x="412" y="84"/>
                    </a:lnTo>
                    <a:close/>
                    <a:moveTo>
                      <a:pt x="566" y="70"/>
                    </a:moveTo>
                    <a:lnTo>
                      <a:pt x="566" y="70"/>
                    </a:lnTo>
                    <a:lnTo>
                      <a:pt x="572" y="70"/>
                    </a:lnTo>
                    <a:lnTo>
                      <a:pt x="572" y="74"/>
                    </a:lnTo>
                    <a:lnTo>
                      <a:pt x="566" y="76"/>
                    </a:lnTo>
                    <a:lnTo>
                      <a:pt x="564" y="76"/>
                    </a:lnTo>
                    <a:lnTo>
                      <a:pt x="564" y="74"/>
                    </a:lnTo>
                    <a:lnTo>
                      <a:pt x="564" y="70"/>
                    </a:lnTo>
                    <a:lnTo>
                      <a:pt x="566" y="70"/>
                    </a:lnTo>
                    <a:lnTo>
                      <a:pt x="566" y="70"/>
                    </a:lnTo>
                    <a:lnTo>
                      <a:pt x="566" y="70"/>
                    </a:lnTo>
                    <a:close/>
                    <a:moveTo>
                      <a:pt x="328" y="496"/>
                    </a:moveTo>
                    <a:lnTo>
                      <a:pt x="326" y="504"/>
                    </a:lnTo>
                    <a:lnTo>
                      <a:pt x="318" y="504"/>
                    </a:lnTo>
                    <a:lnTo>
                      <a:pt x="320" y="502"/>
                    </a:lnTo>
                    <a:lnTo>
                      <a:pt x="328" y="496"/>
                    </a:lnTo>
                    <a:lnTo>
                      <a:pt x="328" y="496"/>
                    </a:lnTo>
                    <a:lnTo>
                      <a:pt x="328" y="496"/>
                    </a:lnTo>
                    <a:close/>
                    <a:moveTo>
                      <a:pt x="310" y="476"/>
                    </a:moveTo>
                    <a:lnTo>
                      <a:pt x="310" y="476"/>
                    </a:lnTo>
                    <a:lnTo>
                      <a:pt x="312" y="474"/>
                    </a:lnTo>
                    <a:lnTo>
                      <a:pt x="314" y="474"/>
                    </a:lnTo>
                    <a:lnTo>
                      <a:pt x="314" y="478"/>
                    </a:lnTo>
                    <a:lnTo>
                      <a:pt x="310" y="490"/>
                    </a:lnTo>
                    <a:lnTo>
                      <a:pt x="280" y="484"/>
                    </a:lnTo>
                    <a:lnTo>
                      <a:pt x="286" y="482"/>
                    </a:lnTo>
                    <a:lnTo>
                      <a:pt x="294" y="478"/>
                    </a:lnTo>
                    <a:lnTo>
                      <a:pt x="296" y="482"/>
                    </a:lnTo>
                    <a:lnTo>
                      <a:pt x="300" y="484"/>
                    </a:lnTo>
                    <a:lnTo>
                      <a:pt x="300" y="486"/>
                    </a:lnTo>
                    <a:lnTo>
                      <a:pt x="302" y="486"/>
                    </a:lnTo>
                    <a:lnTo>
                      <a:pt x="308" y="486"/>
                    </a:lnTo>
                    <a:lnTo>
                      <a:pt x="308" y="476"/>
                    </a:lnTo>
                    <a:lnTo>
                      <a:pt x="310" y="476"/>
                    </a:lnTo>
                    <a:lnTo>
                      <a:pt x="310" y="476"/>
                    </a:lnTo>
                    <a:lnTo>
                      <a:pt x="310" y="476"/>
                    </a:lnTo>
                    <a:close/>
                    <a:moveTo>
                      <a:pt x="662" y="404"/>
                    </a:moveTo>
                    <a:lnTo>
                      <a:pt x="662" y="404"/>
                    </a:lnTo>
                    <a:lnTo>
                      <a:pt x="664" y="404"/>
                    </a:lnTo>
                    <a:lnTo>
                      <a:pt x="666" y="404"/>
                    </a:lnTo>
                    <a:lnTo>
                      <a:pt x="664" y="408"/>
                    </a:lnTo>
                    <a:lnTo>
                      <a:pt x="658" y="404"/>
                    </a:lnTo>
                    <a:lnTo>
                      <a:pt x="662" y="404"/>
                    </a:lnTo>
                    <a:lnTo>
                      <a:pt x="662" y="404"/>
                    </a:lnTo>
                    <a:lnTo>
                      <a:pt x="662" y="404"/>
                    </a:lnTo>
                    <a:close/>
                    <a:moveTo>
                      <a:pt x="646" y="386"/>
                    </a:moveTo>
                    <a:lnTo>
                      <a:pt x="646" y="386"/>
                    </a:lnTo>
                    <a:lnTo>
                      <a:pt x="646" y="394"/>
                    </a:lnTo>
                    <a:lnTo>
                      <a:pt x="672" y="394"/>
                    </a:lnTo>
                    <a:lnTo>
                      <a:pt x="644" y="396"/>
                    </a:lnTo>
                    <a:lnTo>
                      <a:pt x="640" y="390"/>
                    </a:lnTo>
                    <a:lnTo>
                      <a:pt x="640" y="386"/>
                    </a:lnTo>
                    <a:lnTo>
                      <a:pt x="646" y="386"/>
                    </a:lnTo>
                    <a:lnTo>
                      <a:pt x="646" y="386"/>
                    </a:lnTo>
                    <a:lnTo>
                      <a:pt x="646" y="386"/>
                    </a:lnTo>
                    <a:close/>
                    <a:moveTo>
                      <a:pt x="268" y="372"/>
                    </a:moveTo>
                    <a:lnTo>
                      <a:pt x="268" y="372"/>
                    </a:lnTo>
                    <a:lnTo>
                      <a:pt x="272" y="376"/>
                    </a:lnTo>
                    <a:lnTo>
                      <a:pt x="276" y="376"/>
                    </a:lnTo>
                    <a:lnTo>
                      <a:pt x="276" y="374"/>
                    </a:lnTo>
                    <a:lnTo>
                      <a:pt x="274" y="372"/>
                    </a:lnTo>
                    <a:lnTo>
                      <a:pt x="268" y="372"/>
                    </a:lnTo>
                    <a:lnTo>
                      <a:pt x="268" y="372"/>
                    </a:lnTo>
                    <a:lnTo>
                      <a:pt x="268" y="372"/>
                    </a:lnTo>
                    <a:close/>
                    <a:moveTo>
                      <a:pt x="726" y="340"/>
                    </a:moveTo>
                    <a:lnTo>
                      <a:pt x="726" y="340"/>
                    </a:lnTo>
                    <a:lnTo>
                      <a:pt x="732" y="342"/>
                    </a:lnTo>
                    <a:lnTo>
                      <a:pt x="732" y="346"/>
                    </a:lnTo>
                    <a:lnTo>
                      <a:pt x="728" y="346"/>
                    </a:lnTo>
                    <a:lnTo>
                      <a:pt x="726" y="342"/>
                    </a:lnTo>
                    <a:lnTo>
                      <a:pt x="722" y="340"/>
                    </a:lnTo>
                    <a:lnTo>
                      <a:pt x="726" y="340"/>
                    </a:lnTo>
                    <a:lnTo>
                      <a:pt x="726" y="340"/>
                    </a:lnTo>
                    <a:lnTo>
                      <a:pt x="726" y="340"/>
                    </a:lnTo>
                    <a:close/>
                    <a:moveTo>
                      <a:pt x="698" y="330"/>
                    </a:moveTo>
                    <a:lnTo>
                      <a:pt x="698" y="330"/>
                    </a:lnTo>
                    <a:lnTo>
                      <a:pt x="700" y="332"/>
                    </a:lnTo>
                    <a:lnTo>
                      <a:pt x="702" y="336"/>
                    </a:lnTo>
                    <a:lnTo>
                      <a:pt x="708" y="336"/>
                    </a:lnTo>
                    <a:lnTo>
                      <a:pt x="716" y="336"/>
                    </a:lnTo>
                    <a:lnTo>
                      <a:pt x="712" y="338"/>
                    </a:lnTo>
                    <a:lnTo>
                      <a:pt x="710" y="338"/>
                    </a:lnTo>
                    <a:lnTo>
                      <a:pt x="716" y="340"/>
                    </a:lnTo>
                    <a:lnTo>
                      <a:pt x="716" y="342"/>
                    </a:lnTo>
                    <a:lnTo>
                      <a:pt x="712" y="342"/>
                    </a:lnTo>
                    <a:lnTo>
                      <a:pt x="712" y="350"/>
                    </a:lnTo>
                    <a:lnTo>
                      <a:pt x="700" y="348"/>
                    </a:lnTo>
                    <a:lnTo>
                      <a:pt x="698" y="346"/>
                    </a:lnTo>
                    <a:lnTo>
                      <a:pt x="702" y="346"/>
                    </a:lnTo>
                    <a:lnTo>
                      <a:pt x="700" y="342"/>
                    </a:lnTo>
                    <a:lnTo>
                      <a:pt x="700" y="340"/>
                    </a:lnTo>
                    <a:lnTo>
                      <a:pt x="700" y="338"/>
                    </a:lnTo>
                    <a:lnTo>
                      <a:pt x="694" y="338"/>
                    </a:lnTo>
                    <a:lnTo>
                      <a:pt x="690" y="336"/>
                    </a:lnTo>
                    <a:lnTo>
                      <a:pt x="684" y="340"/>
                    </a:lnTo>
                    <a:lnTo>
                      <a:pt x="686" y="338"/>
                    </a:lnTo>
                    <a:lnTo>
                      <a:pt x="692" y="332"/>
                    </a:lnTo>
                    <a:lnTo>
                      <a:pt x="698" y="330"/>
                    </a:lnTo>
                    <a:lnTo>
                      <a:pt x="698" y="330"/>
                    </a:lnTo>
                    <a:lnTo>
                      <a:pt x="698" y="330"/>
                    </a:lnTo>
                    <a:close/>
                    <a:moveTo>
                      <a:pt x="704" y="306"/>
                    </a:moveTo>
                    <a:lnTo>
                      <a:pt x="704" y="306"/>
                    </a:lnTo>
                    <a:lnTo>
                      <a:pt x="708" y="306"/>
                    </a:lnTo>
                    <a:lnTo>
                      <a:pt x="704" y="310"/>
                    </a:lnTo>
                    <a:lnTo>
                      <a:pt x="702" y="310"/>
                    </a:lnTo>
                    <a:lnTo>
                      <a:pt x="704" y="312"/>
                    </a:lnTo>
                    <a:lnTo>
                      <a:pt x="704" y="314"/>
                    </a:lnTo>
                    <a:lnTo>
                      <a:pt x="690" y="322"/>
                    </a:lnTo>
                    <a:lnTo>
                      <a:pt x="692" y="328"/>
                    </a:lnTo>
                    <a:lnTo>
                      <a:pt x="690" y="328"/>
                    </a:lnTo>
                    <a:lnTo>
                      <a:pt x="684" y="324"/>
                    </a:lnTo>
                    <a:lnTo>
                      <a:pt x="680" y="324"/>
                    </a:lnTo>
                    <a:lnTo>
                      <a:pt x="674" y="324"/>
                    </a:lnTo>
                    <a:lnTo>
                      <a:pt x="674" y="328"/>
                    </a:lnTo>
                    <a:lnTo>
                      <a:pt x="672" y="330"/>
                    </a:lnTo>
                    <a:lnTo>
                      <a:pt x="672" y="336"/>
                    </a:lnTo>
                    <a:lnTo>
                      <a:pt x="676" y="336"/>
                    </a:lnTo>
                    <a:lnTo>
                      <a:pt x="680" y="340"/>
                    </a:lnTo>
                    <a:lnTo>
                      <a:pt x="682" y="342"/>
                    </a:lnTo>
                    <a:lnTo>
                      <a:pt x="680" y="342"/>
                    </a:lnTo>
                    <a:lnTo>
                      <a:pt x="674" y="342"/>
                    </a:lnTo>
                    <a:lnTo>
                      <a:pt x="674" y="338"/>
                    </a:lnTo>
                    <a:lnTo>
                      <a:pt x="672" y="338"/>
                    </a:lnTo>
                    <a:lnTo>
                      <a:pt x="668" y="338"/>
                    </a:lnTo>
                    <a:lnTo>
                      <a:pt x="664" y="330"/>
                    </a:lnTo>
                    <a:lnTo>
                      <a:pt x="672" y="328"/>
                    </a:lnTo>
                    <a:lnTo>
                      <a:pt x="668" y="324"/>
                    </a:lnTo>
                    <a:lnTo>
                      <a:pt x="668" y="322"/>
                    </a:lnTo>
                    <a:lnTo>
                      <a:pt x="676" y="322"/>
                    </a:lnTo>
                    <a:lnTo>
                      <a:pt x="684" y="322"/>
                    </a:lnTo>
                    <a:lnTo>
                      <a:pt x="684" y="320"/>
                    </a:lnTo>
                    <a:lnTo>
                      <a:pt x="686" y="320"/>
                    </a:lnTo>
                    <a:lnTo>
                      <a:pt x="692" y="318"/>
                    </a:lnTo>
                    <a:lnTo>
                      <a:pt x="692" y="314"/>
                    </a:lnTo>
                    <a:lnTo>
                      <a:pt x="698" y="314"/>
                    </a:lnTo>
                    <a:lnTo>
                      <a:pt x="702" y="314"/>
                    </a:lnTo>
                    <a:lnTo>
                      <a:pt x="702" y="312"/>
                    </a:lnTo>
                    <a:lnTo>
                      <a:pt x="702" y="310"/>
                    </a:lnTo>
                    <a:lnTo>
                      <a:pt x="704" y="306"/>
                    </a:lnTo>
                    <a:lnTo>
                      <a:pt x="704" y="306"/>
                    </a:lnTo>
                    <a:lnTo>
                      <a:pt x="704" y="306"/>
                    </a:lnTo>
                    <a:close/>
                    <a:moveTo>
                      <a:pt x="220" y="284"/>
                    </a:moveTo>
                    <a:lnTo>
                      <a:pt x="220" y="284"/>
                    </a:lnTo>
                    <a:lnTo>
                      <a:pt x="214" y="286"/>
                    </a:lnTo>
                    <a:lnTo>
                      <a:pt x="220" y="286"/>
                    </a:lnTo>
                    <a:lnTo>
                      <a:pt x="226" y="284"/>
                    </a:lnTo>
                    <a:lnTo>
                      <a:pt x="226" y="282"/>
                    </a:lnTo>
                    <a:lnTo>
                      <a:pt x="220" y="284"/>
                    </a:lnTo>
                    <a:lnTo>
                      <a:pt x="220" y="284"/>
                    </a:lnTo>
                    <a:lnTo>
                      <a:pt x="220" y="284"/>
                    </a:lnTo>
                    <a:close/>
                    <a:moveTo>
                      <a:pt x="762" y="272"/>
                    </a:moveTo>
                    <a:lnTo>
                      <a:pt x="762" y="272"/>
                    </a:lnTo>
                    <a:lnTo>
                      <a:pt x="762" y="278"/>
                    </a:lnTo>
                    <a:lnTo>
                      <a:pt x="772" y="282"/>
                    </a:lnTo>
                    <a:lnTo>
                      <a:pt x="772" y="274"/>
                    </a:lnTo>
                    <a:lnTo>
                      <a:pt x="766" y="274"/>
                    </a:lnTo>
                    <a:lnTo>
                      <a:pt x="762" y="272"/>
                    </a:lnTo>
                    <a:lnTo>
                      <a:pt x="762" y="272"/>
                    </a:lnTo>
                    <a:lnTo>
                      <a:pt x="762" y="272"/>
                    </a:lnTo>
                    <a:close/>
                    <a:moveTo>
                      <a:pt x="732" y="264"/>
                    </a:moveTo>
                    <a:lnTo>
                      <a:pt x="732" y="264"/>
                    </a:lnTo>
                    <a:lnTo>
                      <a:pt x="738" y="264"/>
                    </a:lnTo>
                    <a:lnTo>
                      <a:pt x="736" y="266"/>
                    </a:lnTo>
                    <a:lnTo>
                      <a:pt x="730" y="272"/>
                    </a:lnTo>
                    <a:lnTo>
                      <a:pt x="730" y="266"/>
                    </a:lnTo>
                    <a:lnTo>
                      <a:pt x="730" y="264"/>
                    </a:lnTo>
                    <a:lnTo>
                      <a:pt x="732" y="264"/>
                    </a:lnTo>
                    <a:lnTo>
                      <a:pt x="732" y="264"/>
                    </a:lnTo>
                    <a:lnTo>
                      <a:pt x="732" y="264"/>
                    </a:lnTo>
                    <a:close/>
                    <a:moveTo>
                      <a:pt x="784" y="250"/>
                    </a:moveTo>
                    <a:lnTo>
                      <a:pt x="784" y="250"/>
                    </a:lnTo>
                    <a:lnTo>
                      <a:pt x="782" y="256"/>
                    </a:lnTo>
                    <a:lnTo>
                      <a:pt x="776" y="256"/>
                    </a:lnTo>
                    <a:lnTo>
                      <a:pt x="780" y="264"/>
                    </a:lnTo>
                    <a:lnTo>
                      <a:pt x="776" y="268"/>
                    </a:lnTo>
                    <a:lnTo>
                      <a:pt x="792" y="266"/>
                    </a:lnTo>
                    <a:lnTo>
                      <a:pt x="800" y="264"/>
                    </a:lnTo>
                    <a:lnTo>
                      <a:pt x="792" y="264"/>
                    </a:lnTo>
                    <a:lnTo>
                      <a:pt x="784" y="250"/>
                    </a:lnTo>
                    <a:lnTo>
                      <a:pt x="784" y="250"/>
                    </a:lnTo>
                    <a:lnTo>
                      <a:pt x="784" y="250"/>
                    </a:lnTo>
                    <a:close/>
                    <a:moveTo>
                      <a:pt x="774" y="228"/>
                    </a:moveTo>
                    <a:lnTo>
                      <a:pt x="774" y="228"/>
                    </a:lnTo>
                    <a:lnTo>
                      <a:pt x="776" y="238"/>
                    </a:lnTo>
                    <a:lnTo>
                      <a:pt x="780" y="240"/>
                    </a:lnTo>
                    <a:lnTo>
                      <a:pt x="780" y="236"/>
                    </a:lnTo>
                    <a:lnTo>
                      <a:pt x="774" y="228"/>
                    </a:lnTo>
                    <a:lnTo>
                      <a:pt x="774" y="228"/>
                    </a:lnTo>
                    <a:lnTo>
                      <a:pt x="774" y="228"/>
                    </a:lnTo>
                    <a:close/>
                    <a:moveTo>
                      <a:pt x="0" y="196"/>
                    </a:moveTo>
                    <a:lnTo>
                      <a:pt x="4" y="202"/>
                    </a:lnTo>
                    <a:lnTo>
                      <a:pt x="4" y="200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6"/>
                    </a:lnTo>
                    <a:close/>
                    <a:moveTo>
                      <a:pt x="766" y="114"/>
                    </a:moveTo>
                    <a:lnTo>
                      <a:pt x="766" y="120"/>
                    </a:lnTo>
                    <a:lnTo>
                      <a:pt x="768" y="120"/>
                    </a:lnTo>
                    <a:lnTo>
                      <a:pt x="772" y="118"/>
                    </a:lnTo>
                    <a:lnTo>
                      <a:pt x="766" y="114"/>
                    </a:lnTo>
                    <a:lnTo>
                      <a:pt x="766" y="114"/>
                    </a:lnTo>
                    <a:lnTo>
                      <a:pt x="766" y="114"/>
                    </a:lnTo>
                    <a:close/>
                    <a:moveTo>
                      <a:pt x="764" y="58"/>
                    </a:moveTo>
                    <a:lnTo>
                      <a:pt x="766" y="68"/>
                    </a:lnTo>
                    <a:lnTo>
                      <a:pt x="766" y="64"/>
                    </a:lnTo>
                    <a:lnTo>
                      <a:pt x="766" y="60"/>
                    </a:lnTo>
                    <a:lnTo>
                      <a:pt x="764" y="58"/>
                    </a:lnTo>
                    <a:lnTo>
                      <a:pt x="764" y="58"/>
                    </a:lnTo>
                    <a:lnTo>
                      <a:pt x="764" y="58"/>
                    </a:lnTo>
                    <a:close/>
                    <a:moveTo>
                      <a:pt x="272" y="52"/>
                    </a:moveTo>
                    <a:lnTo>
                      <a:pt x="272" y="52"/>
                    </a:lnTo>
                    <a:lnTo>
                      <a:pt x="280" y="60"/>
                    </a:lnTo>
                    <a:lnTo>
                      <a:pt x="286" y="66"/>
                    </a:lnTo>
                    <a:lnTo>
                      <a:pt x="310" y="74"/>
                    </a:lnTo>
                    <a:lnTo>
                      <a:pt x="304" y="66"/>
                    </a:lnTo>
                    <a:lnTo>
                      <a:pt x="272" y="52"/>
                    </a:lnTo>
                    <a:lnTo>
                      <a:pt x="272" y="52"/>
                    </a:lnTo>
                    <a:lnTo>
                      <a:pt x="272" y="52"/>
                    </a:lnTo>
                    <a:close/>
                    <a:moveTo>
                      <a:pt x="430" y="38"/>
                    </a:moveTo>
                    <a:lnTo>
                      <a:pt x="430" y="38"/>
                    </a:lnTo>
                    <a:lnTo>
                      <a:pt x="436" y="40"/>
                    </a:lnTo>
                    <a:lnTo>
                      <a:pt x="440" y="42"/>
                    </a:lnTo>
                    <a:lnTo>
                      <a:pt x="438" y="48"/>
                    </a:lnTo>
                    <a:lnTo>
                      <a:pt x="438" y="46"/>
                    </a:lnTo>
                    <a:lnTo>
                      <a:pt x="436" y="42"/>
                    </a:lnTo>
                    <a:lnTo>
                      <a:pt x="432" y="40"/>
                    </a:lnTo>
                    <a:lnTo>
                      <a:pt x="420" y="40"/>
                    </a:lnTo>
                    <a:lnTo>
                      <a:pt x="430" y="38"/>
                    </a:lnTo>
                    <a:lnTo>
                      <a:pt x="430" y="38"/>
                    </a:lnTo>
                    <a:lnTo>
                      <a:pt x="430" y="38"/>
                    </a:lnTo>
                    <a:close/>
                    <a:moveTo>
                      <a:pt x="532" y="30"/>
                    </a:moveTo>
                    <a:lnTo>
                      <a:pt x="532" y="30"/>
                    </a:lnTo>
                    <a:lnTo>
                      <a:pt x="540" y="30"/>
                    </a:lnTo>
                    <a:lnTo>
                      <a:pt x="544" y="32"/>
                    </a:lnTo>
                    <a:lnTo>
                      <a:pt x="540" y="32"/>
                    </a:lnTo>
                    <a:lnTo>
                      <a:pt x="532" y="32"/>
                    </a:lnTo>
                    <a:lnTo>
                      <a:pt x="532" y="38"/>
                    </a:lnTo>
                    <a:lnTo>
                      <a:pt x="532" y="34"/>
                    </a:lnTo>
                    <a:lnTo>
                      <a:pt x="530" y="32"/>
                    </a:lnTo>
                    <a:lnTo>
                      <a:pt x="532" y="30"/>
                    </a:lnTo>
                    <a:lnTo>
                      <a:pt x="532" y="30"/>
                    </a:lnTo>
                    <a:lnTo>
                      <a:pt x="532" y="30"/>
                    </a:lnTo>
                    <a:close/>
                    <a:moveTo>
                      <a:pt x="610" y="22"/>
                    </a:moveTo>
                    <a:lnTo>
                      <a:pt x="610" y="22"/>
                    </a:lnTo>
                    <a:lnTo>
                      <a:pt x="636" y="22"/>
                    </a:lnTo>
                    <a:lnTo>
                      <a:pt x="656" y="24"/>
                    </a:lnTo>
                    <a:lnTo>
                      <a:pt x="622" y="28"/>
                    </a:lnTo>
                    <a:lnTo>
                      <a:pt x="590" y="30"/>
                    </a:lnTo>
                    <a:lnTo>
                      <a:pt x="600" y="28"/>
                    </a:lnTo>
                    <a:lnTo>
                      <a:pt x="610" y="22"/>
                    </a:lnTo>
                    <a:lnTo>
                      <a:pt x="610" y="22"/>
                    </a:lnTo>
                    <a:lnTo>
                      <a:pt x="610" y="22"/>
                    </a:lnTo>
                    <a:close/>
                    <a:moveTo>
                      <a:pt x="562" y="20"/>
                    </a:moveTo>
                    <a:lnTo>
                      <a:pt x="562" y="20"/>
                    </a:lnTo>
                    <a:lnTo>
                      <a:pt x="564" y="22"/>
                    </a:lnTo>
                    <a:lnTo>
                      <a:pt x="566" y="28"/>
                    </a:lnTo>
                    <a:lnTo>
                      <a:pt x="574" y="28"/>
                    </a:lnTo>
                    <a:lnTo>
                      <a:pt x="584" y="24"/>
                    </a:lnTo>
                    <a:lnTo>
                      <a:pt x="586" y="28"/>
                    </a:lnTo>
                    <a:lnTo>
                      <a:pt x="580" y="30"/>
                    </a:lnTo>
                    <a:lnTo>
                      <a:pt x="564" y="32"/>
                    </a:lnTo>
                    <a:lnTo>
                      <a:pt x="558" y="30"/>
                    </a:lnTo>
                    <a:lnTo>
                      <a:pt x="558" y="24"/>
                    </a:lnTo>
                    <a:lnTo>
                      <a:pt x="558" y="20"/>
                    </a:lnTo>
                    <a:lnTo>
                      <a:pt x="562" y="20"/>
                    </a:lnTo>
                    <a:lnTo>
                      <a:pt x="562" y="20"/>
                    </a:lnTo>
                    <a:lnTo>
                      <a:pt x="562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" name="Freeform 1753"/>
              <p:cNvSpPr/>
              <p:nvPr/>
            </p:nvSpPr>
            <p:spPr bwMode="auto">
              <a:xfrm>
                <a:off x="7896225" y="4283075"/>
                <a:ext cx="69850" cy="120650"/>
              </a:xfrm>
              <a:custGeom>
                <a:gdLst>
                  <a:gd fmla="*/ 6 w 44" name="T0"/>
                  <a:gd fmla="*/ 0 h 76" name="T1"/>
                  <a:gd fmla="*/ 0 w 44" name="T2"/>
                  <a:gd fmla="*/ 14 h 76" name="T3"/>
                  <a:gd fmla="*/ 0 w 44" name="T4"/>
                  <a:gd fmla="*/ 32 h 76" name="T5"/>
                  <a:gd fmla="*/ 0 w 44" name="T6"/>
                  <a:gd fmla="*/ 36 h 76" name="T7"/>
                  <a:gd fmla="*/ 2 w 44" name="T8"/>
                  <a:gd fmla="*/ 40 h 76" name="T9"/>
                  <a:gd fmla="*/ 8 w 44" name="T10"/>
                  <a:gd fmla="*/ 44 h 76" name="T11"/>
                  <a:gd fmla="*/ 8 w 44" name="T12"/>
                  <a:gd fmla="*/ 48 h 76" name="T13"/>
                  <a:gd fmla="*/ 6 w 44" name="T14"/>
                  <a:gd fmla="*/ 58 h 76" name="T15"/>
                  <a:gd fmla="*/ 0 w 44" name="T16"/>
                  <a:gd fmla="*/ 68 h 76" name="T17"/>
                  <a:gd fmla="*/ 0 w 44" name="T18"/>
                  <a:gd fmla="*/ 70 h 76" name="T19"/>
                  <a:gd fmla="*/ 2 w 44" name="T20"/>
                  <a:gd fmla="*/ 76 h 76" name="T21"/>
                  <a:gd fmla="*/ 8 w 44" name="T22"/>
                  <a:gd fmla="*/ 76 h 76" name="T23"/>
                  <a:gd fmla="*/ 10 w 44" name="T24"/>
                  <a:gd fmla="*/ 76 h 76" name="T25"/>
                  <a:gd fmla="*/ 12 w 44" name="T26"/>
                  <a:gd fmla="*/ 74 h 76" name="T27"/>
                  <a:gd fmla="*/ 20 w 44" name="T28"/>
                  <a:gd fmla="*/ 70 h 76" name="T29"/>
                  <a:gd fmla="*/ 26 w 44" name="T30"/>
                  <a:gd fmla="*/ 76 h 76" name="T31"/>
                  <a:gd fmla="*/ 32 w 44" name="T32"/>
                  <a:gd fmla="*/ 70 h 76" name="T33"/>
                  <a:gd fmla="*/ 36 w 44" name="T34"/>
                  <a:gd fmla="*/ 62 h 76" name="T35"/>
                  <a:gd fmla="*/ 36 w 44" name="T36"/>
                  <a:gd fmla="*/ 48 h 76" name="T37"/>
                  <a:gd fmla="*/ 42 w 44" name="T38"/>
                  <a:gd fmla="*/ 36 h 76" name="T39"/>
                  <a:gd fmla="*/ 44 w 44" name="T40"/>
                  <a:gd fmla="*/ 30 h 76" name="T41"/>
                  <a:gd fmla="*/ 44 w 44" name="T42"/>
                  <a:gd fmla="*/ 24 h 76" name="T43"/>
                  <a:gd fmla="*/ 38 w 44" name="T44"/>
                  <a:gd fmla="*/ 22 h 76" name="T45"/>
                  <a:gd fmla="*/ 34 w 44" name="T46"/>
                  <a:gd fmla="*/ 18 h 76" name="T47"/>
                  <a:gd fmla="*/ 32 w 44" name="T48"/>
                  <a:gd fmla="*/ 12 h 76" name="T49"/>
                  <a:gd fmla="*/ 28 w 44" name="T50"/>
                  <a:gd fmla="*/ 6 h 76" name="T51"/>
                  <a:gd fmla="*/ 18 w 44" name="T52"/>
                  <a:gd fmla="*/ 0 h 76" name="T53"/>
                  <a:gd fmla="*/ 16 w 44" name="T54"/>
                  <a:gd fmla="*/ 0 h 76" name="T55"/>
                  <a:gd fmla="*/ 12 w 44" name="T56"/>
                  <a:gd fmla="*/ 0 h 76" name="T57"/>
                  <a:gd fmla="*/ 6 w 44" name="T58"/>
                  <a:gd fmla="*/ 0 h 76" name="T59"/>
                  <a:gd fmla="*/ 6 w 44" name="T60"/>
                  <a:gd fmla="*/ 0 h 76" name="T61"/>
                  <a:gd fmla="*/ 6 w 44" name="T62"/>
                  <a:gd fmla="*/ 0 h 76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76" w="44">
                    <a:moveTo>
                      <a:pt x="6" y="0"/>
                    </a:moveTo>
                    <a:lnTo>
                      <a:pt x="0" y="14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8" y="44"/>
                    </a:lnTo>
                    <a:lnTo>
                      <a:pt x="8" y="48"/>
                    </a:lnTo>
                    <a:lnTo>
                      <a:pt x="6" y="58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2" y="76"/>
                    </a:lnTo>
                    <a:lnTo>
                      <a:pt x="8" y="76"/>
                    </a:lnTo>
                    <a:lnTo>
                      <a:pt x="10" y="76"/>
                    </a:lnTo>
                    <a:lnTo>
                      <a:pt x="12" y="74"/>
                    </a:lnTo>
                    <a:lnTo>
                      <a:pt x="20" y="70"/>
                    </a:lnTo>
                    <a:lnTo>
                      <a:pt x="26" y="76"/>
                    </a:lnTo>
                    <a:lnTo>
                      <a:pt x="32" y="70"/>
                    </a:lnTo>
                    <a:lnTo>
                      <a:pt x="36" y="62"/>
                    </a:lnTo>
                    <a:lnTo>
                      <a:pt x="36" y="48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4" y="24"/>
                    </a:lnTo>
                    <a:lnTo>
                      <a:pt x="38" y="22"/>
                    </a:lnTo>
                    <a:lnTo>
                      <a:pt x="34" y="18"/>
                    </a:lnTo>
                    <a:lnTo>
                      <a:pt x="32" y="12"/>
                    </a:lnTo>
                    <a:lnTo>
                      <a:pt x="28" y="6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" name="Freeform 1754"/>
              <p:cNvSpPr>
                <a:spLocks noEditPoints="1"/>
              </p:cNvSpPr>
              <p:nvPr/>
            </p:nvSpPr>
            <p:spPr bwMode="auto">
              <a:xfrm>
                <a:off x="7740650" y="6026150"/>
                <a:ext cx="577850" cy="117475"/>
              </a:xfrm>
              <a:custGeom>
                <a:gdLst>
                  <a:gd fmla="*/ 354 w 364" name="T0"/>
                  <a:gd fmla="*/ 68 h 74" name="T1"/>
                  <a:gd fmla="*/ 354 w 364" name="T2"/>
                  <a:gd fmla="*/ 68 h 74" name="T3"/>
                  <a:gd fmla="*/ 358 w 364" name="T4"/>
                  <a:gd fmla="*/ 74 h 74" name="T5"/>
                  <a:gd fmla="*/ 364 w 364" name="T6"/>
                  <a:gd fmla="*/ 72 h 74" name="T7"/>
                  <a:gd fmla="*/ 364 w 364" name="T8"/>
                  <a:gd fmla="*/ 70 h 74" name="T9"/>
                  <a:gd fmla="*/ 362 w 364" name="T10"/>
                  <a:gd fmla="*/ 68 h 74" name="T11"/>
                  <a:gd fmla="*/ 354 w 364" name="T12"/>
                  <a:gd fmla="*/ 68 h 74" name="T13"/>
                  <a:gd fmla="*/ 354 w 364" name="T14"/>
                  <a:gd fmla="*/ 68 h 74" name="T15"/>
                  <a:gd fmla="*/ 354 w 364" name="T16"/>
                  <a:gd fmla="*/ 68 h 74" name="T17"/>
                  <a:gd fmla="*/ 36 w 364" name="T18"/>
                  <a:gd fmla="*/ 0 h 74" name="T19"/>
                  <a:gd fmla="*/ 36 w 364" name="T20"/>
                  <a:gd fmla="*/ 0 h 74" name="T21"/>
                  <a:gd fmla="*/ 18 w 364" name="T22"/>
                  <a:gd fmla="*/ 16 h 74" name="T23"/>
                  <a:gd fmla="*/ 18 w 364" name="T24"/>
                  <a:gd fmla="*/ 18 h 74" name="T25"/>
                  <a:gd fmla="*/ 22 w 364" name="T26"/>
                  <a:gd fmla="*/ 20 h 74" name="T27"/>
                  <a:gd fmla="*/ 26 w 364" name="T28"/>
                  <a:gd fmla="*/ 24 h 74" name="T29"/>
                  <a:gd fmla="*/ 26 w 364" name="T30"/>
                  <a:gd fmla="*/ 16 h 74" name="T31"/>
                  <a:gd fmla="*/ 32 w 364" name="T32"/>
                  <a:gd fmla="*/ 18 h 74" name="T33"/>
                  <a:gd fmla="*/ 34 w 364" name="T34"/>
                  <a:gd fmla="*/ 18 h 74" name="T35"/>
                  <a:gd fmla="*/ 36 w 364" name="T36"/>
                  <a:gd fmla="*/ 18 h 74" name="T37"/>
                  <a:gd fmla="*/ 34 w 364" name="T38"/>
                  <a:gd fmla="*/ 12 h 74" name="T39"/>
                  <a:gd fmla="*/ 42 w 364" name="T40"/>
                  <a:gd fmla="*/ 10 h 74" name="T41"/>
                  <a:gd fmla="*/ 52 w 364" name="T42"/>
                  <a:gd fmla="*/ 10 h 74" name="T43"/>
                  <a:gd fmla="*/ 52 w 364" name="T44"/>
                  <a:gd fmla="*/ 6 h 74" name="T45"/>
                  <a:gd fmla="*/ 46 w 364" name="T46"/>
                  <a:gd fmla="*/ 6 h 74" name="T47"/>
                  <a:gd fmla="*/ 42 w 364" name="T48"/>
                  <a:gd fmla="*/ 6 h 74" name="T49"/>
                  <a:gd fmla="*/ 40 w 364" name="T50"/>
                  <a:gd fmla="*/ 2 h 74" name="T51"/>
                  <a:gd fmla="*/ 36 w 364" name="T52"/>
                  <a:gd fmla="*/ 0 h 74" name="T53"/>
                  <a:gd fmla="*/ 36 w 364" name="T54"/>
                  <a:gd fmla="*/ 0 h 74" name="T55"/>
                  <a:gd fmla="*/ 36 w 364" name="T56"/>
                  <a:gd fmla="*/ 0 h 74" name="T57"/>
                  <a:gd fmla="*/ 8 w 364" name="T58"/>
                  <a:gd fmla="*/ 0 h 74" name="T59"/>
                  <a:gd fmla="*/ 8 w 364" name="T60"/>
                  <a:gd fmla="*/ 0 h 74" name="T61"/>
                  <a:gd fmla="*/ 8 w 364" name="T62"/>
                  <a:gd fmla="*/ 6 h 74" name="T63"/>
                  <a:gd fmla="*/ 8 w 364" name="T64"/>
                  <a:gd fmla="*/ 10 h 74" name="T65"/>
                  <a:gd fmla="*/ 4 w 364" name="T66"/>
                  <a:gd fmla="*/ 12 h 74" name="T67"/>
                  <a:gd fmla="*/ 0 w 364" name="T68"/>
                  <a:gd fmla="*/ 16 h 74" name="T69"/>
                  <a:gd fmla="*/ 0 w 364" name="T70"/>
                  <a:gd fmla="*/ 18 h 74" name="T71"/>
                  <a:gd fmla="*/ 4 w 364" name="T72"/>
                  <a:gd fmla="*/ 18 h 74" name="T73"/>
                  <a:gd fmla="*/ 8 w 364" name="T74"/>
                  <a:gd fmla="*/ 18 h 74" name="T75"/>
                  <a:gd fmla="*/ 12 w 364" name="T76"/>
                  <a:gd fmla="*/ 12 h 74" name="T77"/>
                  <a:gd fmla="*/ 14 w 364" name="T78"/>
                  <a:gd fmla="*/ 12 h 74" name="T79"/>
                  <a:gd fmla="*/ 14 w 364" name="T80"/>
                  <a:gd fmla="*/ 16 h 74" name="T81"/>
                  <a:gd fmla="*/ 16 w 364" name="T82"/>
                  <a:gd fmla="*/ 16 h 74" name="T83"/>
                  <a:gd fmla="*/ 18 w 364" name="T84"/>
                  <a:gd fmla="*/ 10 h 74" name="T85"/>
                  <a:gd fmla="*/ 22 w 364" name="T86"/>
                  <a:gd fmla="*/ 6 h 74" name="T87"/>
                  <a:gd fmla="*/ 24 w 364" name="T88"/>
                  <a:gd fmla="*/ 2 h 74" name="T89"/>
                  <a:gd fmla="*/ 18 w 364" name="T90"/>
                  <a:gd fmla="*/ 0 h 74" name="T91"/>
                  <a:gd fmla="*/ 8 w 364" name="T92"/>
                  <a:gd fmla="*/ 0 h 74" name="T93"/>
                  <a:gd fmla="*/ 8 w 364" name="T94"/>
                  <a:gd fmla="*/ 0 h 74" name="T95"/>
                  <a:gd fmla="*/ 8 w 364" name="T96"/>
                  <a:gd fmla="*/ 0 h 74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74" w="364">
                    <a:moveTo>
                      <a:pt x="354" y="68"/>
                    </a:moveTo>
                    <a:lnTo>
                      <a:pt x="354" y="68"/>
                    </a:lnTo>
                    <a:lnTo>
                      <a:pt x="358" y="74"/>
                    </a:lnTo>
                    <a:lnTo>
                      <a:pt x="364" y="72"/>
                    </a:lnTo>
                    <a:lnTo>
                      <a:pt x="364" y="70"/>
                    </a:lnTo>
                    <a:lnTo>
                      <a:pt x="362" y="68"/>
                    </a:lnTo>
                    <a:lnTo>
                      <a:pt x="354" y="68"/>
                    </a:lnTo>
                    <a:lnTo>
                      <a:pt x="354" y="68"/>
                    </a:lnTo>
                    <a:lnTo>
                      <a:pt x="354" y="68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22" y="20"/>
                    </a:lnTo>
                    <a:lnTo>
                      <a:pt x="26" y="24"/>
                    </a:lnTo>
                    <a:lnTo>
                      <a:pt x="26" y="16"/>
                    </a:lnTo>
                    <a:lnTo>
                      <a:pt x="32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4" y="12"/>
                    </a:lnTo>
                    <a:lnTo>
                      <a:pt x="42" y="10"/>
                    </a:lnTo>
                    <a:lnTo>
                      <a:pt x="52" y="10"/>
                    </a:lnTo>
                    <a:lnTo>
                      <a:pt x="52" y="6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8" y="10"/>
                    </a:lnTo>
                    <a:lnTo>
                      <a:pt x="22" y="6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" name="Freeform 1755"/>
              <p:cNvSpPr>
                <a:spLocks noEditPoints="1"/>
              </p:cNvSpPr>
              <p:nvPr/>
            </p:nvSpPr>
            <p:spPr bwMode="auto">
              <a:xfrm>
                <a:off x="7740650" y="6026150"/>
                <a:ext cx="577850" cy="117475"/>
              </a:xfrm>
              <a:custGeom>
                <a:gdLst>
                  <a:gd fmla="*/ 354 w 364" name="T0"/>
                  <a:gd fmla="*/ 68 h 74" name="T1"/>
                  <a:gd fmla="*/ 354 w 364" name="T2"/>
                  <a:gd fmla="*/ 68 h 74" name="T3"/>
                  <a:gd fmla="*/ 358 w 364" name="T4"/>
                  <a:gd fmla="*/ 74 h 74" name="T5"/>
                  <a:gd fmla="*/ 364 w 364" name="T6"/>
                  <a:gd fmla="*/ 72 h 74" name="T7"/>
                  <a:gd fmla="*/ 364 w 364" name="T8"/>
                  <a:gd fmla="*/ 70 h 74" name="T9"/>
                  <a:gd fmla="*/ 362 w 364" name="T10"/>
                  <a:gd fmla="*/ 68 h 74" name="T11"/>
                  <a:gd fmla="*/ 354 w 364" name="T12"/>
                  <a:gd fmla="*/ 68 h 74" name="T13"/>
                  <a:gd fmla="*/ 354 w 364" name="T14"/>
                  <a:gd fmla="*/ 68 h 74" name="T15"/>
                  <a:gd fmla="*/ 354 w 364" name="T16"/>
                  <a:gd fmla="*/ 68 h 74" name="T17"/>
                  <a:gd fmla="*/ 36 w 364" name="T18"/>
                  <a:gd fmla="*/ 0 h 74" name="T19"/>
                  <a:gd fmla="*/ 36 w 364" name="T20"/>
                  <a:gd fmla="*/ 0 h 74" name="T21"/>
                  <a:gd fmla="*/ 18 w 364" name="T22"/>
                  <a:gd fmla="*/ 16 h 74" name="T23"/>
                  <a:gd fmla="*/ 18 w 364" name="T24"/>
                  <a:gd fmla="*/ 18 h 74" name="T25"/>
                  <a:gd fmla="*/ 22 w 364" name="T26"/>
                  <a:gd fmla="*/ 20 h 74" name="T27"/>
                  <a:gd fmla="*/ 26 w 364" name="T28"/>
                  <a:gd fmla="*/ 24 h 74" name="T29"/>
                  <a:gd fmla="*/ 26 w 364" name="T30"/>
                  <a:gd fmla="*/ 16 h 74" name="T31"/>
                  <a:gd fmla="*/ 32 w 364" name="T32"/>
                  <a:gd fmla="*/ 18 h 74" name="T33"/>
                  <a:gd fmla="*/ 34 w 364" name="T34"/>
                  <a:gd fmla="*/ 18 h 74" name="T35"/>
                  <a:gd fmla="*/ 36 w 364" name="T36"/>
                  <a:gd fmla="*/ 18 h 74" name="T37"/>
                  <a:gd fmla="*/ 34 w 364" name="T38"/>
                  <a:gd fmla="*/ 12 h 74" name="T39"/>
                  <a:gd fmla="*/ 42 w 364" name="T40"/>
                  <a:gd fmla="*/ 10 h 74" name="T41"/>
                  <a:gd fmla="*/ 52 w 364" name="T42"/>
                  <a:gd fmla="*/ 10 h 74" name="T43"/>
                  <a:gd fmla="*/ 52 w 364" name="T44"/>
                  <a:gd fmla="*/ 6 h 74" name="T45"/>
                  <a:gd fmla="*/ 46 w 364" name="T46"/>
                  <a:gd fmla="*/ 6 h 74" name="T47"/>
                  <a:gd fmla="*/ 42 w 364" name="T48"/>
                  <a:gd fmla="*/ 6 h 74" name="T49"/>
                  <a:gd fmla="*/ 40 w 364" name="T50"/>
                  <a:gd fmla="*/ 2 h 74" name="T51"/>
                  <a:gd fmla="*/ 36 w 364" name="T52"/>
                  <a:gd fmla="*/ 0 h 74" name="T53"/>
                  <a:gd fmla="*/ 36 w 364" name="T54"/>
                  <a:gd fmla="*/ 0 h 74" name="T55"/>
                  <a:gd fmla="*/ 36 w 364" name="T56"/>
                  <a:gd fmla="*/ 0 h 74" name="T57"/>
                  <a:gd fmla="*/ 8 w 364" name="T58"/>
                  <a:gd fmla="*/ 0 h 74" name="T59"/>
                  <a:gd fmla="*/ 8 w 364" name="T60"/>
                  <a:gd fmla="*/ 0 h 74" name="T61"/>
                  <a:gd fmla="*/ 8 w 364" name="T62"/>
                  <a:gd fmla="*/ 6 h 74" name="T63"/>
                  <a:gd fmla="*/ 8 w 364" name="T64"/>
                  <a:gd fmla="*/ 10 h 74" name="T65"/>
                  <a:gd fmla="*/ 4 w 364" name="T66"/>
                  <a:gd fmla="*/ 12 h 74" name="T67"/>
                  <a:gd fmla="*/ 0 w 364" name="T68"/>
                  <a:gd fmla="*/ 16 h 74" name="T69"/>
                  <a:gd fmla="*/ 0 w 364" name="T70"/>
                  <a:gd fmla="*/ 18 h 74" name="T71"/>
                  <a:gd fmla="*/ 4 w 364" name="T72"/>
                  <a:gd fmla="*/ 18 h 74" name="T73"/>
                  <a:gd fmla="*/ 8 w 364" name="T74"/>
                  <a:gd fmla="*/ 18 h 74" name="T75"/>
                  <a:gd fmla="*/ 12 w 364" name="T76"/>
                  <a:gd fmla="*/ 12 h 74" name="T77"/>
                  <a:gd fmla="*/ 14 w 364" name="T78"/>
                  <a:gd fmla="*/ 12 h 74" name="T79"/>
                  <a:gd fmla="*/ 14 w 364" name="T80"/>
                  <a:gd fmla="*/ 16 h 74" name="T81"/>
                  <a:gd fmla="*/ 16 w 364" name="T82"/>
                  <a:gd fmla="*/ 16 h 74" name="T83"/>
                  <a:gd fmla="*/ 18 w 364" name="T84"/>
                  <a:gd fmla="*/ 10 h 74" name="T85"/>
                  <a:gd fmla="*/ 22 w 364" name="T86"/>
                  <a:gd fmla="*/ 6 h 74" name="T87"/>
                  <a:gd fmla="*/ 24 w 364" name="T88"/>
                  <a:gd fmla="*/ 2 h 74" name="T89"/>
                  <a:gd fmla="*/ 18 w 364" name="T90"/>
                  <a:gd fmla="*/ 0 h 74" name="T91"/>
                  <a:gd fmla="*/ 8 w 364" name="T92"/>
                  <a:gd fmla="*/ 0 h 74" name="T93"/>
                  <a:gd fmla="*/ 8 w 364" name="T94"/>
                  <a:gd fmla="*/ 0 h 74" name="T95"/>
                  <a:gd fmla="*/ 8 w 364" name="T96"/>
                  <a:gd fmla="*/ 0 h 74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74" w="364">
                    <a:moveTo>
                      <a:pt x="354" y="68"/>
                    </a:moveTo>
                    <a:lnTo>
                      <a:pt x="354" y="68"/>
                    </a:lnTo>
                    <a:lnTo>
                      <a:pt x="358" y="74"/>
                    </a:lnTo>
                    <a:lnTo>
                      <a:pt x="364" y="72"/>
                    </a:lnTo>
                    <a:lnTo>
                      <a:pt x="364" y="70"/>
                    </a:lnTo>
                    <a:lnTo>
                      <a:pt x="362" y="68"/>
                    </a:lnTo>
                    <a:lnTo>
                      <a:pt x="354" y="68"/>
                    </a:lnTo>
                    <a:lnTo>
                      <a:pt x="354" y="68"/>
                    </a:lnTo>
                    <a:lnTo>
                      <a:pt x="354" y="68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22" y="20"/>
                    </a:lnTo>
                    <a:lnTo>
                      <a:pt x="26" y="24"/>
                    </a:lnTo>
                    <a:lnTo>
                      <a:pt x="26" y="16"/>
                    </a:lnTo>
                    <a:lnTo>
                      <a:pt x="32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4" y="12"/>
                    </a:lnTo>
                    <a:lnTo>
                      <a:pt x="42" y="10"/>
                    </a:lnTo>
                    <a:lnTo>
                      <a:pt x="52" y="10"/>
                    </a:lnTo>
                    <a:lnTo>
                      <a:pt x="52" y="6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8" y="10"/>
                    </a:lnTo>
                    <a:lnTo>
                      <a:pt x="22" y="6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" name="Freeform 1756"/>
              <p:cNvSpPr/>
              <p:nvPr/>
            </p:nvSpPr>
            <p:spPr bwMode="auto">
              <a:xfrm>
                <a:off x="7073900" y="4029075"/>
                <a:ext cx="69850" cy="41275"/>
              </a:xfrm>
              <a:custGeom>
                <a:gdLst>
                  <a:gd fmla="*/ 2 w 44" name="T0"/>
                  <a:gd fmla="*/ 12 h 26" name="T1"/>
                  <a:gd fmla="*/ 10 w 44" name="T2"/>
                  <a:gd fmla="*/ 20 h 26" name="T3"/>
                  <a:gd fmla="*/ 18 w 44" name="T4"/>
                  <a:gd fmla="*/ 20 h 26" name="T5"/>
                  <a:gd fmla="*/ 28 w 44" name="T6"/>
                  <a:gd fmla="*/ 20 h 26" name="T7"/>
                  <a:gd fmla="*/ 30 w 44" name="T8"/>
                  <a:gd fmla="*/ 22 h 26" name="T9"/>
                  <a:gd fmla="*/ 38 w 44" name="T10"/>
                  <a:gd fmla="*/ 26 h 26" name="T11"/>
                  <a:gd fmla="*/ 38 w 44" name="T12"/>
                  <a:gd fmla="*/ 22 h 26" name="T13"/>
                  <a:gd fmla="*/ 44 w 44" name="T14"/>
                  <a:gd fmla="*/ 22 h 26" name="T15"/>
                  <a:gd fmla="*/ 44 w 44" name="T16"/>
                  <a:gd fmla="*/ 10 h 26" name="T17"/>
                  <a:gd fmla="*/ 42 w 44" name="T18"/>
                  <a:gd fmla="*/ 10 h 26" name="T19"/>
                  <a:gd fmla="*/ 36 w 44" name="T20"/>
                  <a:gd fmla="*/ 8 h 26" name="T21"/>
                  <a:gd fmla="*/ 30 w 44" name="T22"/>
                  <a:gd fmla="*/ 4 h 26" name="T23"/>
                  <a:gd fmla="*/ 28 w 44" name="T24"/>
                  <a:gd fmla="*/ 2 h 26" name="T25"/>
                  <a:gd fmla="*/ 20 w 44" name="T26"/>
                  <a:gd fmla="*/ 0 h 26" name="T27"/>
                  <a:gd fmla="*/ 16 w 44" name="T28"/>
                  <a:gd fmla="*/ 0 h 26" name="T29"/>
                  <a:gd fmla="*/ 10 w 44" name="T30"/>
                  <a:gd fmla="*/ 2 h 26" name="T31"/>
                  <a:gd fmla="*/ 8 w 44" name="T32"/>
                  <a:gd fmla="*/ 4 h 26" name="T33"/>
                  <a:gd fmla="*/ 8 w 44" name="T34"/>
                  <a:gd fmla="*/ 8 h 26" name="T35"/>
                  <a:gd fmla="*/ 4 w 44" name="T36"/>
                  <a:gd fmla="*/ 10 h 26" name="T37"/>
                  <a:gd fmla="*/ 2 w 44" name="T38"/>
                  <a:gd fmla="*/ 10 h 26" name="T39"/>
                  <a:gd fmla="*/ 0 w 44" name="T40"/>
                  <a:gd fmla="*/ 10 h 26" name="T41"/>
                  <a:gd fmla="*/ 2 w 44" name="T42"/>
                  <a:gd fmla="*/ 12 h 26" name="T43"/>
                  <a:gd fmla="*/ 2 w 44" name="T44"/>
                  <a:gd fmla="*/ 12 h 26" name="T45"/>
                  <a:gd fmla="*/ 2 w 44" name="T46"/>
                  <a:gd fmla="*/ 12 h 26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26" w="44">
                    <a:moveTo>
                      <a:pt x="2" y="12"/>
                    </a:moveTo>
                    <a:lnTo>
                      <a:pt x="10" y="20"/>
                    </a:lnTo>
                    <a:lnTo>
                      <a:pt x="18" y="20"/>
                    </a:lnTo>
                    <a:lnTo>
                      <a:pt x="28" y="20"/>
                    </a:lnTo>
                    <a:lnTo>
                      <a:pt x="30" y="22"/>
                    </a:lnTo>
                    <a:lnTo>
                      <a:pt x="38" y="26"/>
                    </a:lnTo>
                    <a:lnTo>
                      <a:pt x="38" y="22"/>
                    </a:lnTo>
                    <a:lnTo>
                      <a:pt x="44" y="22"/>
                    </a:lnTo>
                    <a:lnTo>
                      <a:pt x="44" y="10"/>
                    </a:lnTo>
                    <a:lnTo>
                      <a:pt x="42" y="10"/>
                    </a:lnTo>
                    <a:lnTo>
                      <a:pt x="36" y="8"/>
                    </a:lnTo>
                    <a:lnTo>
                      <a:pt x="30" y="4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" name="Freeform 1757"/>
              <p:cNvSpPr>
                <a:spLocks noEditPoints="1"/>
              </p:cNvSpPr>
              <p:nvPr/>
            </p:nvSpPr>
            <p:spPr bwMode="auto">
              <a:xfrm>
                <a:off x="7019925" y="4410075"/>
                <a:ext cx="393700" cy="187325"/>
              </a:xfrm>
              <a:custGeom>
                <a:gdLst>
                  <a:gd fmla="*/ 176 w 248" name="T0"/>
                  <a:gd fmla="*/ 100 h 118" name="T1"/>
                  <a:gd fmla="*/ 174 w 248" name="T2"/>
                  <a:gd fmla="*/ 106 h 118" name="T3"/>
                  <a:gd fmla="*/ 178 w 248" name="T4"/>
                  <a:gd fmla="*/ 110 h 118" name="T5"/>
                  <a:gd fmla="*/ 188 w 248" name="T6"/>
                  <a:gd fmla="*/ 116 h 118" name="T7"/>
                  <a:gd fmla="*/ 194 w 248" name="T8"/>
                  <a:gd fmla="*/ 118 h 118" name="T9"/>
                  <a:gd fmla="*/ 202 w 248" name="T10"/>
                  <a:gd fmla="*/ 110 h 118" name="T11"/>
                  <a:gd fmla="*/ 210 w 248" name="T12"/>
                  <a:gd fmla="*/ 96 h 118" name="T13"/>
                  <a:gd fmla="*/ 222 w 248" name="T14"/>
                  <a:gd fmla="*/ 82 h 118" name="T15"/>
                  <a:gd fmla="*/ 240 w 248" name="T16"/>
                  <a:gd fmla="*/ 70 h 118" name="T17"/>
                  <a:gd fmla="*/ 246 w 248" name="T18"/>
                  <a:gd fmla="*/ 56 h 118" name="T19"/>
                  <a:gd fmla="*/ 248 w 248" name="T20"/>
                  <a:gd fmla="*/ 46 h 118" name="T21"/>
                  <a:gd fmla="*/ 240 w 248" name="T22"/>
                  <a:gd fmla="*/ 34 h 118" name="T23"/>
                  <a:gd fmla="*/ 242 w 248" name="T24"/>
                  <a:gd fmla="*/ 28 h 118" name="T25"/>
                  <a:gd fmla="*/ 234 w 248" name="T26"/>
                  <a:gd fmla="*/ 20 h 118" name="T27"/>
                  <a:gd fmla="*/ 220 w 248" name="T28"/>
                  <a:gd fmla="*/ 20 h 118" name="T29"/>
                  <a:gd fmla="*/ 214 w 248" name="T30"/>
                  <a:gd fmla="*/ 16 h 118" name="T31"/>
                  <a:gd fmla="*/ 202 w 248" name="T32"/>
                  <a:gd fmla="*/ 6 h 118" name="T33"/>
                  <a:gd fmla="*/ 198 w 248" name="T34"/>
                  <a:gd fmla="*/ 0 h 118" name="T35"/>
                  <a:gd fmla="*/ 186 w 248" name="T36"/>
                  <a:gd fmla="*/ 14 h 118" name="T37"/>
                  <a:gd fmla="*/ 184 w 248" name="T38"/>
                  <a:gd fmla="*/ 24 h 118" name="T39"/>
                  <a:gd fmla="*/ 178 w 248" name="T40"/>
                  <a:gd fmla="*/ 36 h 118" name="T41"/>
                  <a:gd fmla="*/ 180 w 248" name="T42"/>
                  <a:gd fmla="*/ 42 h 118" name="T43"/>
                  <a:gd fmla="*/ 176 w 248" name="T44"/>
                  <a:gd fmla="*/ 46 h 118" name="T45"/>
                  <a:gd fmla="*/ 174 w 248" name="T46"/>
                  <a:gd fmla="*/ 54 h 118" name="T47"/>
                  <a:gd fmla="*/ 174 w 248" name="T48"/>
                  <a:gd fmla="*/ 60 h 118" name="T49"/>
                  <a:gd fmla="*/ 174 w 248" name="T50"/>
                  <a:gd fmla="*/ 68 h 118" name="T51"/>
                  <a:gd fmla="*/ 170 w 248" name="T52"/>
                  <a:gd fmla="*/ 78 h 118" name="T53"/>
                  <a:gd fmla="*/ 184 w 248" name="T54"/>
                  <a:gd fmla="*/ 82 h 118" name="T55"/>
                  <a:gd fmla="*/ 184 w 248" name="T56"/>
                  <a:gd fmla="*/ 90 h 118" name="T57"/>
                  <a:gd fmla="*/ 176 w 248" name="T58"/>
                  <a:gd fmla="*/ 96 h 118" name="T59"/>
                  <a:gd fmla="*/ 186 w 248" name="T60"/>
                  <a:gd fmla="*/ 78 h 118" name="T61"/>
                  <a:gd fmla="*/ 184 w 248" name="T62"/>
                  <a:gd fmla="*/ 82 h 118" name="T63"/>
                  <a:gd fmla="*/ 186 w 248" name="T64"/>
                  <a:gd fmla="*/ 78 h 118" name="T65"/>
                  <a:gd fmla="*/ 186 w 248" name="T66"/>
                  <a:gd fmla="*/ 78 h 118" name="T67"/>
                  <a:gd fmla="*/ 0 w 248" name="T68"/>
                  <a:gd fmla="*/ 24 h 118" name="T69"/>
                  <a:gd fmla="*/ 4 w 248" name="T70"/>
                  <a:gd fmla="*/ 42 h 118" name="T71"/>
                  <a:gd fmla="*/ 0 w 248" name="T72"/>
                  <a:gd fmla="*/ 42 h 118" name="T73"/>
                  <a:gd fmla="*/ 4 w 248" name="T74"/>
                  <a:gd fmla="*/ 46 h 118" name="T75"/>
                  <a:gd fmla="*/ 8 w 248" name="T76"/>
                  <a:gd fmla="*/ 36 h 118" name="T77"/>
                  <a:gd fmla="*/ 0 w 248" name="T78"/>
                  <a:gd fmla="*/ 24 h 118" name="T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b="b" l="0" r="r" t="0"/>
                <a:pathLst>
                  <a:path h="118" w="248">
                    <a:moveTo>
                      <a:pt x="176" y="96"/>
                    </a:moveTo>
                    <a:lnTo>
                      <a:pt x="176" y="100"/>
                    </a:lnTo>
                    <a:lnTo>
                      <a:pt x="178" y="104"/>
                    </a:lnTo>
                    <a:lnTo>
                      <a:pt x="174" y="106"/>
                    </a:lnTo>
                    <a:lnTo>
                      <a:pt x="174" y="108"/>
                    </a:lnTo>
                    <a:lnTo>
                      <a:pt x="178" y="110"/>
                    </a:lnTo>
                    <a:lnTo>
                      <a:pt x="184" y="108"/>
                    </a:lnTo>
                    <a:lnTo>
                      <a:pt x="188" y="116"/>
                    </a:lnTo>
                    <a:lnTo>
                      <a:pt x="192" y="118"/>
                    </a:lnTo>
                    <a:lnTo>
                      <a:pt x="194" y="118"/>
                    </a:lnTo>
                    <a:lnTo>
                      <a:pt x="196" y="116"/>
                    </a:lnTo>
                    <a:lnTo>
                      <a:pt x="202" y="110"/>
                    </a:lnTo>
                    <a:lnTo>
                      <a:pt x="204" y="100"/>
                    </a:lnTo>
                    <a:lnTo>
                      <a:pt x="210" y="96"/>
                    </a:lnTo>
                    <a:lnTo>
                      <a:pt x="216" y="88"/>
                    </a:lnTo>
                    <a:lnTo>
                      <a:pt x="222" y="82"/>
                    </a:lnTo>
                    <a:lnTo>
                      <a:pt x="234" y="74"/>
                    </a:lnTo>
                    <a:lnTo>
                      <a:pt x="240" y="70"/>
                    </a:lnTo>
                    <a:lnTo>
                      <a:pt x="246" y="62"/>
                    </a:lnTo>
                    <a:lnTo>
                      <a:pt x="246" y="56"/>
                    </a:lnTo>
                    <a:lnTo>
                      <a:pt x="248" y="56"/>
                    </a:lnTo>
                    <a:lnTo>
                      <a:pt x="248" y="46"/>
                    </a:lnTo>
                    <a:lnTo>
                      <a:pt x="246" y="36"/>
                    </a:lnTo>
                    <a:lnTo>
                      <a:pt x="240" y="34"/>
                    </a:lnTo>
                    <a:lnTo>
                      <a:pt x="248" y="28"/>
                    </a:lnTo>
                    <a:lnTo>
                      <a:pt x="242" y="28"/>
                    </a:lnTo>
                    <a:lnTo>
                      <a:pt x="238" y="24"/>
                    </a:lnTo>
                    <a:lnTo>
                      <a:pt x="234" y="20"/>
                    </a:lnTo>
                    <a:lnTo>
                      <a:pt x="232" y="24"/>
                    </a:lnTo>
                    <a:lnTo>
                      <a:pt x="220" y="20"/>
                    </a:lnTo>
                    <a:lnTo>
                      <a:pt x="216" y="20"/>
                    </a:lnTo>
                    <a:lnTo>
                      <a:pt x="214" y="16"/>
                    </a:lnTo>
                    <a:lnTo>
                      <a:pt x="212" y="10"/>
                    </a:lnTo>
                    <a:lnTo>
                      <a:pt x="202" y="6"/>
                    </a:lnTo>
                    <a:lnTo>
                      <a:pt x="198" y="2"/>
                    </a:lnTo>
                    <a:lnTo>
                      <a:pt x="198" y="0"/>
                    </a:lnTo>
                    <a:lnTo>
                      <a:pt x="184" y="10"/>
                    </a:lnTo>
                    <a:lnTo>
                      <a:pt x="186" y="14"/>
                    </a:lnTo>
                    <a:lnTo>
                      <a:pt x="186" y="18"/>
                    </a:lnTo>
                    <a:lnTo>
                      <a:pt x="184" y="24"/>
                    </a:lnTo>
                    <a:lnTo>
                      <a:pt x="178" y="32"/>
                    </a:lnTo>
                    <a:lnTo>
                      <a:pt x="178" y="36"/>
                    </a:lnTo>
                    <a:lnTo>
                      <a:pt x="178" y="38"/>
                    </a:lnTo>
                    <a:lnTo>
                      <a:pt x="180" y="42"/>
                    </a:lnTo>
                    <a:lnTo>
                      <a:pt x="180" y="44"/>
                    </a:lnTo>
                    <a:lnTo>
                      <a:pt x="176" y="46"/>
                    </a:lnTo>
                    <a:lnTo>
                      <a:pt x="170" y="52"/>
                    </a:lnTo>
                    <a:lnTo>
                      <a:pt x="174" y="54"/>
                    </a:lnTo>
                    <a:lnTo>
                      <a:pt x="176" y="54"/>
                    </a:lnTo>
                    <a:lnTo>
                      <a:pt x="174" y="60"/>
                    </a:lnTo>
                    <a:lnTo>
                      <a:pt x="174" y="64"/>
                    </a:lnTo>
                    <a:lnTo>
                      <a:pt x="174" y="68"/>
                    </a:lnTo>
                    <a:lnTo>
                      <a:pt x="176" y="70"/>
                    </a:lnTo>
                    <a:lnTo>
                      <a:pt x="170" y="78"/>
                    </a:lnTo>
                    <a:lnTo>
                      <a:pt x="178" y="80"/>
                    </a:lnTo>
                    <a:lnTo>
                      <a:pt x="184" y="82"/>
                    </a:lnTo>
                    <a:lnTo>
                      <a:pt x="180" y="86"/>
                    </a:lnTo>
                    <a:lnTo>
                      <a:pt x="184" y="90"/>
                    </a:lnTo>
                    <a:lnTo>
                      <a:pt x="176" y="96"/>
                    </a:lnTo>
                    <a:lnTo>
                      <a:pt x="176" y="96"/>
                    </a:lnTo>
                    <a:lnTo>
                      <a:pt x="176" y="96"/>
                    </a:lnTo>
                    <a:close/>
                    <a:moveTo>
                      <a:pt x="186" y="78"/>
                    </a:moveTo>
                    <a:lnTo>
                      <a:pt x="186" y="82"/>
                    </a:lnTo>
                    <a:lnTo>
                      <a:pt x="184" y="82"/>
                    </a:lnTo>
                    <a:lnTo>
                      <a:pt x="184" y="80"/>
                    </a:lnTo>
                    <a:lnTo>
                      <a:pt x="186" y="78"/>
                    </a:lnTo>
                    <a:lnTo>
                      <a:pt x="186" y="78"/>
                    </a:lnTo>
                    <a:lnTo>
                      <a:pt x="186" y="78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4" y="44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4" y="46"/>
                    </a:lnTo>
                    <a:lnTo>
                      <a:pt x="8" y="42"/>
                    </a:lnTo>
                    <a:lnTo>
                      <a:pt x="8" y="3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" name="Freeform 1758"/>
              <p:cNvSpPr/>
              <p:nvPr/>
            </p:nvSpPr>
            <p:spPr bwMode="auto">
              <a:xfrm>
                <a:off x="7499350" y="3876675"/>
                <a:ext cx="85725" cy="60325"/>
              </a:xfrm>
              <a:custGeom>
                <a:gdLst>
                  <a:gd fmla="*/ 2 w 54" name="T0"/>
                  <a:gd fmla="*/ 2 h 38" name="T1"/>
                  <a:gd fmla="*/ 2 w 54" name="T2"/>
                  <a:gd fmla="*/ 12 h 38" name="T3"/>
                  <a:gd fmla="*/ 2 w 54" name="T4"/>
                  <a:gd fmla="*/ 18 h 38" name="T5"/>
                  <a:gd fmla="*/ 0 w 54" name="T6"/>
                  <a:gd fmla="*/ 20 h 38" name="T7"/>
                  <a:gd fmla="*/ 4 w 54" name="T8"/>
                  <a:gd fmla="*/ 26 h 38" name="T9"/>
                  <a:gd fmla="*/ 4 w 54" name="T10"/>
                  <a:gd fmla="*/ 30 h 38" name="T11"/>
                  <a:gd fmla="*/ 8 w 54" name="T12"/>
                  <a:gd fmla="*/ 36 h 38" name="T13"/>
                  <a:gd fmla="*/ 10 w 54" name="T14"/>
                  <a:gd fmla="*/ 38 h 38" name="T15"/>
                  <a:gd fmla="*/ 12 w 54" name="T16"/>
                  <a:gd fmla="*/ 36 h 38" name="T17"/>
                  <a:gd fmla="*/ 14 w 54" name="T18"/>
                  <a:gd fmla="*/ 32 h 38" name="T19"/>
                  <a:gd fmla="*/ 12 w 54" name="T20"/>
                  <a:gd fmla="*/ 28 h 38" name="T21"/>
                  <a:gd fmla="*/ 12 w 54" name="T22"/>
                  <a:gd fmla="*/ 22 h 38" name="T23"/>
                  <a:gd fmla="*/ 22 w 54" name="T24"/>
                  <a:gd fmla="*/ 28 h 38" name="T25"/>
                  <a:gd fmla="*/ 22 w 54" name="T26"/>
                  <a:gd fmla="*/ 30 h 38" name="T27"/>
                  <a:gd fmla="*/ 28 w 54" name="T28"/>
                  <a:gd fmla="*/ 30 h 38" name="T29"/>
                  <a:gd fmla="*/ 32 w 54" name="T30"/>
                  <a:gd fmla="*/ 22 h 38" name="T31"/>
                  <a:gd fmla="*/ 46 w 54" name="T32"/>
                  <a:gd fmla="*/ 22 h 38" name="T33"/>
                  <a:gd fmla="*/ 46 w 54" name="T34"/>
                  <a:gd fmla="*/ 26 h 38" name="T35"/>
                  <a:gd fmla="*/ 48 w 54" name="T36"/>
                  <a:gd fmla="*/ 26 h 38" name="T37"/>
                  <a:gd fmla="*/ 54 w 54" name="T38"/>
                  <a:gd fmla="*/ 26 h 38" name="T39"/>
                  <a:gd fmla="*/ 50 w 54" name="T40"/>
                  <a:gd fmla="*/ 18 h 38" name="T41"/>
                  <a:gd fmla="*/ 48 w 54" name="T42"/>
                  <a:gd fmla="*/ 16 h 38" name="T43"/>
                  <a:gd fmla="*/ 46 w 54" name="T44"/>
                  <a:gd fmla="*/ 12 h 38" name="T45"/>
                  <a:gd fmla="*/ 42 w 54" name="T46"/>
                  <a:gd fmla="*/ 12 h 38" name="T47"/>
                  <a:gd fmla="*/ 36 w 54" name="T48"/>
                  <a:gd fmla="*/ 12 h 38" name="T49"/>
                  <a:gd fmla="*/ 28 w 54" name="T50"/>
                  <a:gd fmla="*/ 8 h 38" name="T51"/>
                  <a:gd fmla="*/ 20 w 54" name="T52"/>
                  <a:gd fmla="*/ 2 h 38" name="T53"/>
                  <a:gd fmla="*/ 10 w 54" name="T54"/>
                  <a:gd fmla="*/ 0 h 38" name="T55"/>
                  <a:gd fmla="*/ 2 w 54" name="T56"/>
                  <a:gd fmla="*/ 2 h 38" name="T57"/>
                  <a:gd fmla="*/ 2 w 54" name="T58"/>
                  <a:gd fmla="*/ 2 h 38" name="T59"/>
                  <a:gd fmla="*/ 2 w 54" name="T60"/>
                  <a:gd fmla="*/ 2 h 38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38" w="54">
                    <a:moveTo>
                      <a:pt x="2" y="2"/>
                    </a:moveTo>
                    <a:lnTo>
                      <a:pt x="2" y="12"/>
                    </a:lnTo>
                    <a:lnTo>
                      <a:pt x="2" y="18"/>
                    </a:lnTo>
                    <a:lnTo>
                      <a:pt x="0" y="20"/>
                    </a:lnTo>
                    <a:lnTo>
                      <a:pt x="4" y="26"/>
                    </a:lnTo>
                    <a:lnTo>
                      <a:pt x="4" y="30"/>
                    </a:lnTo>
                    <a:lnTo>
                      <a:pt x="8" y="36"/>
                    </a:lnTo>
                    <a:lnTo>
                      <a:pt x="10" y="38"/>
                    </a:lnTo>
                    <a:lnTo>
                      <a:pt x="12" y="36"/>
                    </a:lnTo>
                    <a:lnTo>
                      <a:pt x="14" y="32"/>
                    </a:lnTo>
                    <a:lnTo>
                      <a:pt x="12" y="28"/>
                    </a:lnTo>
                    <a:lnTo>
                      <a:pt x="12" y="22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8" y="30"/>
                    </a:lnTo>
                    <a:lnTo>
                      <a:pt x="32" y="22"/>
                    </a:lnTo>
                    <a:lnTo>
                      <a:pt x="46" y="22"/>
                    </a:lnTo>
                    <a:lnTo>
                      <a:pt x="46" y="26"/>
                    </a:lnTo>
                    <a:lnTo>
                      <a:pt x="48" y="26"/>
                    </a:lnTo>
                    <a:lnTo>
                      <a:pt x="54" y="26"/>
                    </a:lnTo>
                    <a:lnTo>
                      <a:pt x="50" y="18"/>
                    </a:lnTo>
                    <a:lnTo>
                      <a:pt x="48" y="16"/>
                    </a:lnTo>
                    <a:lnTo>
                      <a:pt x="46" y="12"/>
                    </a:lnTo>
                    <a:lnTo>
                      <a:pt x="42" y="12"/>
                    </a:lnTo>
                    <a:lnTo>
                      <a:pt x="36" y="12"/>
                    </a:lnTo>
                    <a:lnTo>
                      <a:pt x="28" y="8"/>
                    </a:lnTo>
                    <a:lnTo>
                      <a:pt x="20" y="2"/>
                    </a:lnTo>
                    <a:lnTo>
                      <a:pt x="1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" name="Freeform 1759"/>
              <p:cNvSpPr>
                <a:spLocks noEditPoints="1"/>
              </p:cNvSpPr>
              <p:nvPr/>
            </p:nvSpPr>
            <p:spPr bwMode="auto">
              <a:xfrm>
                <a:off x="7207250" y="3775075"/>
                <a:ext cx="231775" cy="104775"/>
              </a:xfrm>
              <a:custGeom>
                <a:gdLst>
                  <a:gd fmla="*/ 24 w 146" name="T0"/>
                  <a:gd fmla="*/ 20 h 66" name="T1"/>
                  <a:gd fmla="*/ 24 w 146" name="T2"/>
                  <a:gd fmla="*/ 20 h 66" name="T3"/>
                  <a:gd fmla="*/ 24 w 146" name="T4"/>
                  <a:gd fmla="*/ 24 h 66" name="T5"/>
                  <a:gd fmla="*/ 26 w 146" name="T6"/>
                  <a:gd fmla="*/ 30 h 66" name="T7"/>
                  <a:gd fmla="*/ 22 w 146" name="T8"/>
                  <a:gd fmla="*/ 32 h 66" name="T9"/>
                  <a:gd fmla="*/ 24 w 146" name="T10"/>
                  <a:gd fmla="*/ 32 h 66" name="T11"/>
                  <a:gd fmla="*/ 30 w 146" name="T12"/>
                  <a:gd fmla="*/ 28 h 66" name="T13"/>
                  <a:gd fmla="*/ 32 w 146" name="T14"/>
                  <a:gd fmla="*/ 22 h 66" name="T15"/>
                  <a:gd fmla="*/ 24 w 146" name="T16"/>
                  <a:gd fmla="*/ 20 h 66" name="T17"/>
                  <a:gd fmla="*/ 24 w 146" name="T18"/>
                  <a:gd fmla="*/ 20 h 66" name="T19"/>
                  <a:gd fmla="*/ 24 w 146" name="T20"/>
                  <a:gd fmla="*/ 20 h 66" name="T21"/>
                  <a:gd fmla="*/ 24 w 146" name="T22"/>
                  <a:gd fmla="*/ 0 h 66" name="T23"/>
                  <a:gd fmla="*/ 24 w 146" name="T24"/>
                  <a:gd fmla="*/ 0 h 66" name="T25"/>
                  <a:gd fmla="*/ 16 w 146" name="T26"/>
                  <a:gd fmla="*/ 4 h 66" name="T27"/>
                  <a:gd fmla="*/ 8 w 146" name="T28"/>
                  <a:gd fmla="*/ 10 h 66" name="T29"/>
                  <a:gd fmla="*/ 0 w 146" name="T30"/>
                  <a:gd fmla="*/ 24 h 66" name="T31"/>
                  <a:gd fmla="*/ 6 w 146" name="T32"/>
                  <a:gd fmla="*/ 24 h 66" name="T33"/>
                  <a:gd fmla="*/ 14 w 146" name="T34"/>
                  <a:gd fmla="*/ 22 h 66" name="T35"/>
                  <a:gd fmla="*/ 14 w 146" name="T36"/>
                  <a:gd fmla="*/ 18 h 66" name="T37"/>
                  <a:gd fmla="*/ 18 w 146" name="T38"/>
                  <a:gd fmla="*/ 12 h 66" name="T39"/>
                  <a:gd fmla="*/ 26 w 146" name="T40"/>
                  <a:gd fmla="*/ 6 h 66" name="T41"/>
                  <a:gd fmla="*/ 32 w 146" name="T42"/>
                  <a:gd fmla="*/ 6 h 66" name="T43"/>
                  <a:gd fmla="*/ 40 w 146" name="T44"/>
                  <a:gd fmla="*/ 10 h 66" name="T45"/>
                  <a:gd fmla="*/ 44 w 146" name="T46"/>
                  <a:gd fmla="*/ 18 h 66" name="T47"/>
                  <a:gd fmla="*/ 52 w 146" name="T48"/>
                  <a:gd fmla="*/ 18 h 66" name="T49"/>
                  <a:gd fmla="*/ 54 w 146" name="T50"/>
                  <a:gd fmla="*/ 20 h 66" name="T51"/>
                  <a:gd fmla="*/ 58 w 146" name="T52"/>
                  <a:gd fmla="*/ 20 h 66" name="T53"/>
                  <a:gd fmla="*/ 62 w 146" name="T54"/>
                  <a:gd fmla="*/ 20 h 66" name="T55"/>
                  <a:gd fmla="*/ 64 w 146" name="T56"/>
                  <a:gd fmla="*/ 24 h 66" name="T57"/>
                  <a:gd fmla="*/ 70 w 146" name="T58"/>
                  <a:gd fmla="*/ 32 h 66" name="T59"/>
                  <a:gd fmla="*/ 78 w 146" name="T60"/>
                  <a:gd fmla="*/ 32 h 66" name="T61"/>
                  <a:gd fmla="*/ 86 w 146" name="T62"/>
                  <a:gd fmla="*/ 32 h 66" name="T63"/>
                  <a:gd fmla="*/ 86 w 146" name="T64"/>
                  <a:gd fmla="*/ 38 h 66" name="T65"/>
                  <a:gd fmla="*/ 90 w 146" name="T66"/>
                  <a:gd fmla="*/ 44 h 66" name="T67"/>
                  <a:gd fmla="*/ 96 w 146" name="T68"/>
                  <a:gd fmla="*/ 46 h 66" name="T69"/>
                  <a:gd fmla="*/ 106 w 146" name="T70"/>
                  <a:gd fmla="*/ 54 h 66" name="T71"/>
                  <a:gd fmla="*/ 100 w 146" name="T72"/>
                  <a:gd fmla="*/ 66 h 66" name="T73"/>
                  <a:gd fmla="*/ 146 w 146" name="T74"/>
                  <a:gd fmla="*/ 58 h 66" name="T75"/>
                  <a:gd fmla="*/ 144 w 146" name="T76"/>
                  <a:gd fmla="*/ 50 h 66" name="T77"/>
                  <a:gd fmla="*/ 136 w 146" name="T78"/>
                  <a:gd fmla="*/ 50 h 66" name="T79"/>
                  <a:gd fmla="*/ 128 w 146" name="T80"/>
                  <a:gd fmla="*/ 50 h 66" name="T81"/>
                  <a:gd fmla="*/ 126 w 146" name="T82"/>
                  <a:gd fmla="*/ 38 h 66" name="T83"/>
                  <a:gd fmla="*/ 114 w 146" name="T84"/>
                  <a:gd fmla="*/ 38 h 66" name="T85"/>
                  <a:gd fmla="*/ 114 w 146" name="T86"/>
                  <a:gd fmla="*/ 36 h 66" name="T87"/>
                  <a:gd fmla="*/ 112 w 146" name="T88"/>
                  <a:gd fmla="*/ 32 h 66" name="T89"/>
                  <a:gd fmla="*/ 98 w 146" name="T90"/>
                  <a:gd fmla="*/ 24 h 66" name="T91"/>
                  <a:gd fmla="*/ 82 w 146" name="T92"/>
                  <a:gd fmla="*/ 18 h 66" name="T93"/>
                  <a:gd fmla="*/ 78 w 146" name="T94"/>
                  <a:gd fmla="*/ 18 h 66" name="T95"/>
                  <a:gd fmla="*/ 76 w 146" name="T96"/>
                  <a:gd fmla="*/ 12 h 66" name="T97"/>
                  <a:gd fmla="*/ 70 w 146" name="T98"/>
                  <a:gd fmla="*/ 6 h 66" name="T99"/>
                  <a:gd fmla="*/ 48 w 146" name="T100"/>
                  <a:gd fmla="*/ 2 h 66" name="T101"/>
                  <a:gd fmla="*/ 24 w 146" name="T102"/>
                  <a:gd fmla="*/ 0 h 66" name="T103"/>
                  <a:gd fmla="*/ 24 w 146" name="T104"/>
                  <a:gd fmla="*/ 0 h 66" name="T105"/>
                  <a:gd fmla="*/ 24 w 146" name="T106"/>
                  <a:gd fmla="*/ 0 h 66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66" w="146">
                    <a:moveTo>
                      <a:pt x="24" y="20"/>
                    </a:moveTo>
                    <a:lnTo>
                      <a:pt x="24" y="20"/>
                    </a:lnTo>
                    <a:lnTo>
                      <a:pt x="24" y="24"/>
                    </a:lnTo>
                    <a:lnTo>
                      <a:pt x="26" y="30"/>
                    </a:lnTo>
                    <a:lnTo>
                      <a:pt x="22" y="32"/>
                    </a:lnTo>
                    <a:lnTo>
                      <a:pt x="24" y="32"/>
                    </a:lnTo>
                    <a:lnTo>
                      <a:pt x="30" y="28"/>
                    </a:lnTo>
                    <a:lnTo>
                      <a:pt x="32" y="22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20"/>
                    </a:lnTo>
                    <a:close/>
                    <a:moveTo>
                      <a:pt x="24" y="0"/>
                    </a:moveTo>
                    <a:lnTo>
                      <a:pt x="24" y="0"/>
                    </a:lnTo>
                    <a:lnTo>
                      <a:pt x="16" y="4"/>
                    </a:lnTo>
                    <a:lnTo>
                      <a:pt x="8" y="1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14" y="22"/>
                    </a:lnTo>
                    <a:lnTo>
                      <a:pt x="14" y="18"/>
                    </a:lnTo>
                    <a:lnTo>
                      <a:pt x="18" y="12"/>
                    </a:lnTo>
                    <a:lnTo>
                      <a:pt x="26" y="6"/>
                    </a:lnTo>
                    <a:lnTo>
                      <a:pt x="32" y="6"/>
                    </a:lnTo>
                    <a:lnTo>
                      <a:pt x="40" y="10"/>
                    </a:lnTo>
                    <a:lnTo>
                      <a:pt x="44" y="18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8" y="20"/>
                    </a:lnTo>
                    <a:lnTo>
                      <a:pt x="62" y="20"/>
                    </a:lnTo>
                    <a:lnTo>
                      <a:pt x="64" y="24"/>
                    </a:lnTo>
                    <a:lnTo>
                      <a:pt x="70" y="32"/>
                    </a:lnTo>
                    <a:lnTo>
                      <a:pt x="78" y="32"/>
                    </a:lnTo>
                    <a:lnTo>
                      <a:pt x="86" y="32"/>
                    </a:lnTo>
                    <a:lnTo>
                      <a:pt x="86" y="38"/>
                    </a:lnTo>
                    <a:lnTo>
                      <a:pt x="90" y="44"/>
                    </a:lnTo>
                    <a:lnTo>
                      <a:pt x="96" y="46"/>
                    </a:lnTo>
                    <a:lnTo>
                      <a:pt x="106" y="54"/>
                    </a:lnTo>
                    <a:lnTo>
                      <a:pt x="100" y="66"/>
                    </a:lnTo>
                    <a:lnTo>
                      <a:pt x="146" y="58"/>
                    </a:lnTo>
                    <a:lnTo>
                      <a:pt x="144" y="50"/>
                    </a:lnTo>
                    <a:lnTo>
                      <a:pt x="136" y="50"/>
                    </a:lnTo>
                    <a:lnTo>
                      <a:pt x="128" y="50"/>
                    </a:lnTo>
                    <a:lnTo>
                      <a:pt x="126" y="38"/>
                    </a:lnTo>
                    <a:lnTo>
                      <a:pt x="114" y="38"/>
                    </a:lnTo>
                    <a:lnTo>
                      <a:pt x="114" y="36"/>
                    </a:lnTo>
                    <a:lnTo>
                      <a:pt x="112" y="32"/>
                    </a:lnTo>
                    <a:lnTo>
                      <a:pt x="98" y="24"/>
                    </a:lnTo>
                    <a:lnTo>
                      <a:pt x="82" y="18"/>
                    </a:lnTo>
                    <a:lnTo>
                      <a:pt x="78" y="18"/>
                    </a:lnTo>
                    <a:lnTo>
                      <a:pt x="76" y="12"/>
                    </a:lnTo>
                    <a:lnTo>
                      <a:pt x="70" y="6"/>
                    </a:lnTo>
                    <a:lnTo>
                      <a:pt x="48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" name="Freeform 1760"/>
              <p:cNvSpPr/>
              <p:nvPr/>
            </p:nvSpPr>
            <p:spPr bwMode="auto">
              <a:xfrm>
                <a:off x="7175500" y="4117975"/>
                <a:ext cx="76200" cy="95250"/>
              </a:xfrm>
              <a:custGeom>
                <a:gdLst>
                  <a:gd fmla="*/ 6 w 48" name="T0"/>
                  <a:gd fmla="*/ 0 h 60" name="T1"/>
                  <a:gd fmla="*/ 6 w 48" name="T2"/>
                  <a:gd fmla="*/ 0 h 60" name="T3"/>
                  <a:gd fmla="*/ 4 w 48" name="T4"/>
                  <a:gd fmla="*/ 0 h 60" name="T5"/>
                  <a:gd fmla="*/ 0 w 48" name="T6"/>
                  <a:gd fmla="*/ 0 h 60" name="T7"/>
                  <a:gd fmla="*/ 6 w 48" name="T8"/>
                  <a:gd fmla="*/ 8 h 60" name="T9"/>
                  <a:gd fmla="*/ 6 w 48" name="T10"/>
                  <a:gd fmla="*/ 14 h 60" name="T11"/>
                  <a:gd fmla="*/ 0 w 48" name="T12"/>
                  <a:gd fmla="*/ 28 h 60" name="T13"/>
                  <a:gd fmla="*/ 6 w 48" name="T14"/>
                  <a:gd fmla="*/ 32 h 60" name="T15"/>
                  <a:gd fmla="*/ 8 w 48" name="T16"/>
                  <a:gd fmla="*/ 34 h 60" name="T17"/>
                  <a:gd fmla="*/ 16 w 48" name="T18"/>
                  <a:gd fmla="*/ 32 h 60" name="T19"/>
                  <a:gd fmla="*/ 16 w 48" name="T20"/>
                  <a:gd fmla="*/ 28 h 60" name="T21"/>
                  <a:gd fmla="*/ 16 w 48" name="T22"/>
                  <a:gd fmla="*/ 26 h 60" name="T23"/>
                  <a:gd fmla="*/ 26 w 48" name="T24"/>
                  <a:gd fmla="*/ 34 h 60" name="T25"/>
                  <a:gd fmla="*/ 32 w 48" name="T26"/>
                  <a:gd fmla="*/ 42 h 60" name="T27"/>
                  <a:gd fmla="*/ 32 w 48" name="T28"/>
                  <a:gd fmla="*/ 50 h 60" name="T29"/>
                  <a:gd fmla="*/ 32 w 48" name="T30"/>
                  <a:gd fmla="*/ 52 h 60" name="T31"/>
                  <a:gd fmla="*/ 32 w 48" name="T32"/>
                  <a:gd fmla="*/ 58 h 60" name="T33"/>
                  <a:gd fmla="*/ 36 w 48" name="T34"/>
                  <a:gd fmla="*/ 58 h 60" name="T35"/>
                  <a:gd fmla="*/ 36 w 48" name="T36"/>
                  <a:gd fmla="*/ 54 h 60" name="T37"/>
                  <a:gd fmla="*/ 36 w 48" name="T38"/>
                  <a:gd fmla="*/ 50 h 60" name="T39"/>
                  <a:gd fmla="*/ 40 w 48" name="T40"/>
                  <a:gd fmla="*/ 50 h 60" name="T41"/>
                  <a:gd fmla="*/ 42 w 48" name="T42"/>
                  <a:gd fmla="*/ 60 h 60" name="T43"/>
                  <a:gd fmla="*/ 46 w 48" name="T44"/>
                  <a:gd fmla="*/ 52 h 60" name="T45"/>
                  <a:gd fmla="*/ 42 w 48" name="T46"/>
                  <a:gd fmla="*/ 46 h 60" name="T47"/>
                  <a:gd fmla="*/ 40 w 48" name="T48"/>
                  <a:gd fmla="*/ 44 h 60" name="T49"/>
                  <a:gd fmla="*/ 42 w 48" name="T50"/>
                  <a:gd fmla="*/ 42 h 60" name="T51"/>
                  <a:gd fmla="*/ 42 w 48" name="T52"/>
                  <a:gd fmla="*/ 36 h 60" name="T53"/>
                  <a:gd fmla="*/ 42 w 48" name="T54"/>
                  <a:gd fmla="*/ 34 h 60" name="T55"/>
                  <a:gd fmla="*/ 46 w 48" name="T56"/>
                  <a:gd fmla="*/ 34 h 60" name="T57"/>
                  <a:gd fmla="*/ 48 w 48" name="T58"/>
                  <a:gd fmla="*/ 34 h 60" name="T59"/>
                  <a:gd fmla="*/ 46 w 48" name="T60"/>
                  <a:gd fmla="*/ 26 h 60" name="T61"/>
                  <a:gd fmla="*/ 30 w 48" name="T62"/>
                  <a:gd fmla="*/ 8 h 60" name="T63"/>
                  <a:gd fmla="*/ 28 w 48" name="T64"/>
                  <a:gd fmla="*/ 8 h 60" name="T65"/>
                  <a:gd fmla="*/ 26 w 48" name="T66"/>
                  <a:gd fmla="*/ 8 h 60" name="T67"/>
                  <a:gd fmla="*/ 24 w 48" name="T68"/>
                  <a:gd fmla="*/ 6 h 60" name="T69"/>
                  <a:gd fmla="*/ 18 w 48" name="T70"/>
                  <a:gd fmla="*/ 6 h 60" name="T71"/>
                  <a:gd fmla="*/ 18 w 48" name="T72"/>
                  <a:gd fmla="*/ 8 h 60" name="T73"/>
                  <a:gd fmla="*/ 16 w 48" name="T74"/>
                  <a:gd fmla="*/ 6 h 60" name="T75"/>
                  <a:gd fmla="*/ 8 w 48" name="T76"/>
                  <a:gd fmla="*/ 6 h 60" name="T77"/>
                  <a:gd fmla="*/ 6 w 48" name="T78"/>
                  <a:gd fmla="*/ 0 h 60" name="T79"/>
                  <a:gd fmla="*/ 6 w 48" name="T80"/>
                  <a:gd fmla="*/ 0 h 60" name="T81"/>
                  <a:gd fmla="*/ 6 w 48" name="T82"/>
                  <a:gd fmla="*/ 0 h 60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60" w="48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6" y="8"/>
                    </a:lnTo>
                    <a:lnTo>
                      <a:pt x="6" y="14"/>
                    </a:lnTo>
                    <a:lnTo>
                      <a:pt x="0" y="28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6" y="32"/>
                    </a:lnTo>
                    <a:lnTo>
                      <a:pt x="16" y="28"/>
                    </a:lnTo>
                    <a:lnTo>
                      <a:pt x="16" y="26"/>
                    </a:lnTo>
                    <a:lnTo>
                      <a:pt x="26" y="34"/>
                    </a:lnTo>
                    <a:lnTo>
                      <a:pt x="32" y="42"/>
                    </a:lnTo>
                    <a:lnTo>
                      <a:pt x="32" y="50"/>
                    </a:lnTo>
                    <a:lnTo>
                      <a:pt x="32" y="52"/>
                    </a:lnTo>
                    <a:lnTo>
                      <a:pt x="32" y="58"/>
                    </a:lnTo>
                    <a:lnTo>
                      <a:pt x="36" y="58"/>
                    </a:lnTo>
                    <a:lnTo>
                      <a:pt x="36" y="54"/>
                    </a:lnTo>
                    <a:lnTo>
                      <a:pt x="36" y="50"/>
                    </a:lnTo>
                    <a:lnTo>
                      <a:pt x="40" y="50"/>
                    </a:lnTo>
                    <a:lnTo>
                      <a:pt x="42" y="60"/>
                    </a:lnTo>
                    <a:lnTo>
                      <a:pt x="46" y="52"/>
                    </a:lnTo>
                    <a:lnTo>
                      <a:pt x="42" y="46"/>
                    </a:lnTo>
                    <a:lnTo>
                      <a:pt x="40" y="44"/>
                    </a:lnTo>
                    <a:lnTo>
                      <a:pt x="42" y="42"/>
                    </a:lnTo>
                    <a:lnTo>
                      <a:pt x="42" y="36"/>
                    </a:lnTo>
                    <a:lnTo>
                      <a:pt x="42" y="34"/>
                    </a:lnTo>
                    <a:lnTo>
                      <a:pt x="46" y="34"/>
                    </a:lnTo>
                    <a:lnTo>
                      <a:pt x="48" y="34"/>
                    </a:lnTo>
                    <a:lnTo>
                      <a:pt x="46" y="26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8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5" name="Freeform 1761"/>
              <p:cNvSpPr/>
              <p:nvPr/>
            </p:nvSpPr>
            <p:spPr bwMode="auto">
              <a:xfrm>
                <a:off x="7327900" y="4108450"/>
                <a:ext cx="298450" cy="460375"/>
              </a:xfrm>
              <a:custGeom>
                <a:gdLst>
                  <a:gd fmla="*/ 4 w 188" name="T0"/>
                  <a:gd fmla="*/ 192 h 290" name="T1"/>
                  <a:gd fmla="*/ 18 w 188" name="T2"/>
                  <a:gd fmla="*/ 206 h 290" name="T3"/>
                  <a:gd fmla="*/ 36 w 188" name="T4"/>
                  <a:gd fmla="*/ 214 h 290" name="T5"/>
                  <a:gd fmla="*/ 48 w 188" name="T6"/>
                  <a:gd fmla="*/ 218 h 290" name="T7"/>
                  <a:gd fmla="*/ 60 w 188" name="T8"/>
                  <a:gd fmla="*/ 224 h 290" name="T9"/>
                  <a:gd fmla="*/ 70 w 188" name="T10"/>
                  <a:gd fmla="*/ 236 h 290" name="T11"/>
                  <a:gd fmla="*/ 86 w 188" name="T12"/>
                  <a:gd fmla="*/ 242 h 290" name="T13"/>
                  <a:gd fmla="*/ 92 w 188" name="T14"/>
                  <a:gd fmla="*/ 252 h 290" name="T15"/>
                  <a:gd fmla="*/ 104 w 188" name="T16"/>
                  <a:gd fmla="*/ 252 h 290" name="T17"/>
                  <a:gd fmla="*/ 122 w 188" name="T18"/>
                  <a:gd fmla="*/ 256 h 290" name="T19"/>
                  <a:gd fmla="*/ 114 w 188" name="T20"/>
                  <a:gd fmla="*/ 288 h 290" name="T21"/>
                  <a:gd fmla="*/ 140 w 188" name="T22"/>
                  <a:gd fmla="*/ 250 h 290" name="T23"/>
                  <a:gd fmla="*/ 136 w 188" name="T24"/>
                  <a:gd fmla="*/ 234 h 290" name="T25"/>
                  <a:gd fmla="*/ 144 w 188" name="T26"/>
                  <a:gd fmla="*/ 226 h 290" name="T27"/>
                  <a:gd fmla="*/ 136 w 188" name="T28"/>
                  <a:gd fmla="*/ 218 h 290" name="T29"/>
                  <a:gd fmla="*/ 164 w 188" name="T30"/>
                  <a:gd fmla="*/ 206 h 290" name="T31"/>
                  <a:gd fmla="*/ 172 w 188" name="T32"/>
                  <a:gd fmla="*/ 200 h 290" name="T33"/>
                  <a:gd fmla="*/ 182 w 188" name="T34"/>
                  <a:gd fmla="*/ 202 h 290" name="T35"/>
                  <a:gd fmla="*/ 184 w 188" name="T36"/>
                  <a:gd fmla="*/ 188 h 290" name="T37"/>
                  <a:gd fmla="*/ 176 w 188" name="T38"/>
                  <a:gd fmla="*/ 186 h 290" name="T39"/>
                  <a:gd fmla="*/ 180 w 188" name="T40"/>
                  <a:gd fmla="*/ 174 h 290" name="T41"/>
                  <a:gd fmla="*/ 182 w 188" name="T42"/>
                  <a:gd fmla="*/ 156 h 290" name="T43"/>
                  <a:gd fmla="*/ 166 w 188" name="T44"/>
                  <a:gd fmla="*/ 142 h 290" name="T45"/>
                  <a:gd fmla="*/ 158 w 188" name="T46"/>
                  <a:gd fmla="*/ 132 h 290" name="T47"/>
                  <a:gd fmla="*/ 162 w 188" name="T48"/>
                  <a:gd fmla="*/ 124 h 290" name="T49"/>
                  <a:gd fmla="*/ 140 w 188" name="T50"/>
                  <a:gd fmla="*/ 114 h 290" name="T51"/>
                  <a:gd fmla="*/ 124 w 188" name="T52"/>
                  <a:gd fmla="*/ 98 h 290" name="T53"/>
                  <a:gd fmla="*/ 102 w 188" name="T54"/>
                  <a:gd fmla="*/ 96 h 290" name="T55"/>
                  <a:gd fmla="*/ 96 w 188" name="T56"/>
                  <a:gd fmla="*/ 82 h 290" name="T57"/>
                  <a:gd fmla="*/ 96 w 188" name="T58"/>
                  <a:gd fmla="*/ 72 h 290" name="T59"/>
                  <a:gd fmla="*/ 80 w 188" name="T60"/>
                  <a:gd fmla="*/ 60 h 290" name="T61"/>
                  <a:gd fmla="*/ 84 w 188" name="T62"/>
                  <a:gd fmla="*/ 42 h 290" name="T63"/>
                  <a:gd fmla="*/ 92 w 188" name="T64"/>
                  <a:gd fmla="*/ 28 h 290" name="T65"/>
                  <a:gd fmla="*/ 112 w 188" name="T66"/>
                  <a:gd fmla="*/ 2 h 290" name="T67"/>
                  <a:gd fmla="*/ 102 w 188" name="T68"/>
                  <a:gd fmla="*/ 6 h 290" name="T69"/>
                  <a:gd fmla="*/ 76 w 188" name="T70"/>
                  <a:gd fmla="*/ 16 h 290" name="T71"/>
                  <a:gd fmla="*/ 70 w 188" name="T72"/>
                  <a:gd fmla="*/ 26 h 290" name="T73"/>
                  <a:gd fmla="*/ 60 w 188" name="T74"/>
                  <a:gd fmla="*/ 24 h 290" name="T75"/>
                  <a:gd fmla="*/ 52 w 188" name="T76"/>
                  <a:gd fmla="*/ 46 h 290" name="T77"/>
                  <a:gd fmla="*/ 40 w 188" name="T78"/>
                  <a:gd fmla="*/ 62 h 290" name="T79"/>
                  <a:gd fmla="*/ 30 w 188" name="T80"/>
                  <a:gd fmla="*/ 70 h 290" name="T81"/>
                  <a:gd fmla="*/ 32 w 188" name="T82"/>
                  <a:gd fmla="*/ 82 h 290" name="T83"/>
                  <a:gd fmla="*/ 26 w 188" name="T84"/>
                  <a:gd fmla="*/ 100 h 290" name="T85"/>
                  <a:gd fmla="*/ 26 w 188" name="T86"/>
                  <a:gd fmla="*/ 126 h 290" name="T87"/>
                  <a:gd fmla="*/ 18 w 188" name="T88"/>
                  <a:gd fmla="*/ 162 h 290" name="T89"/>
                  <a:gd fmla="*/ 6 w 188" name="T90"/>
                  <a:gd fmla="*/ 174 h 290" name="T91"/>
                  <a:gd fmla="*/ 0 w 188" name="T92"/>
                  <a:gd fmla="*/ 182 h 290" name="T93"/>
                  <a:gd fmla="*/ 4 w 188" name="T94"/>
                  <a:gd fmla="*/ 190 h 290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290" w="188">
                    <a:moveTo>
                      <a:pt x="4" y="190"/>
                    </a:moveTo>
                    <a:lnTo>
                      <a:pt x="4" y="190"/>
                    </a:lnTo>
                    <a:lnTo>
                      <a:pt x="4" y="192"/>
                    </a:lnTo>
                    <a:lnTo>
                      <a:pt x="6" y="196"/>
                    </a:lnTo>
                    <a:lnTo>
                      <a:pt x="16" y="200"/>
                    </a:lnTo>
                    <a:lnTo>
                      <a:pt x="18" y="206"/>
                    </a:lnTo>
                    <a:lnTo>
                      <a:pt x="22" y="210"/>
                    </a:lnTo>
                    <a:lnTo>
                      <a:pt x="24" y="210"/>
                    </a:lnTo>
                    <a:lnTo>
                      <a:pt x="36" y="214"/>
                    </a:lnTo>
                    <a:lnTo>
                      <a:pt x="40" y="210"/>
                    </a:lnTo>
                    <a:lnTo>
                      <a:pt x="42" y="214"/>
                    </a:lnTo>
                    <a:lnTo>
                      <a:pt x="48" y="218"/>
                    </a:lnTo>
                    <a:lnTo>
                      <a:pt x="52" y="218"/>
                    </a:lnTo>
                    <a:lnTo>
                      <a:pt x="60" y="218"/>
                    </a:lnTo>
                    <a:lnTo>
                      <a:pt x="60" y="224"/>
                    </a:lnTo>
                    <a:lnTo>
                      <a:pt x="62" y="226"/>
                    </a:lnTo>
                    <a:lnTo>
                      <a:pt x="68" y="232"/>
                    </a:lnTo>
                    <a:lnTo>
                      <a:pt x="70" y="236"/>
                    </a:lnTo>
                    <a:lnTo>
                      <a:pt x="74" y="238"/>
                    </a:lnTo>
                    <a:lnTo>
                      <a:pt x="76" y="242"/>
                    </a:lnTo>
                    <a:lnTo>
                      <a:pt x="86" y="242"/>
                    </a:lnTo>
                    <a:lnTo>
                      <a:pt x="86" y="246"/>
                    </a:lnTo>
                    <a:lnTo>
                      <a:pt x="86" y="250"/>
                    </a:lnTo>
                    <a:lnTo>
                      <a:pt x="92" y="252"/>
                    </a:lnTo>
                    <a:lnTo>
                      <a:pt x="100" y="254"/>
                    </a:lnTo>
                    <a:lnTo>
                      <a:pt x="100" y="252"/>
                    </a:lnTo>
                    <a:lnTo>
                      <a:pt x="104" y="252"/>
                    </a:lnTo>
                    <a:lnTo>
                      <a:pt x="110" y="252"/>
                    </a:lnTo>
                    <a:lnTo>
                      <a:pt x="114" y="254"/>
                    </a:lnTo>
                    <a:lnTo>
                      <a:pt x="122" y="256"/>
                    </a:lnTo>
                    <a:lnTo>
                      <a:pt x="128" y="256"/>
                    </a:lnTo>
                    <a:lnTo>
                      <a:pt x="128" y="260"/>
                    </a:lnTo>
                    <a:lnTo>
                      <a:pt x="114" y="288"/>
                    </a:lnTo>
                    <a:lnTo>
                      <a:pt x="120" y="288"/>
                    </a:lnTo>
                    <a:lnTo>
                      <a:pt x="124" y="290"/>
                    </a:lnTo>
                    <a:lnTo>
                      <a:pt x="140" y="250"/>
                    </a:lnTo>
                    <a:lnTo>
                      <a:pt x="144" y="244"/>
                    </a:lnTo>
                    <a:lnTo>
                      <a:pt x="140" y="238"/>
                    </a:lnTo>
                    <a:lnTo>
                      <a:pt x="136" y="234"/>
                    </a:lnTo>
                    <a:lnTo>
                      <a:pt x="132" y="234"/>
                    </a:lnTo>
                    <a:lnTo>
                      <a:pt x="132" y="228"/>
                    </a:lnTo>
                    <a:lnTo>
                      <a:pt x="144" y="226"/>
                    </a:lnTo>
                    <a:lnTo>
                      <a:pt x="144" y="220"/>
                    </a:lnTo>
                    <a:lnTo>
                      <a:pt x="140" y="218"/>
                    </a:lnTo>
                    <a:lnTo>
                      <a:pt x="136" y="218"/>
                    </a:lnTo>
                    <a:lnTo>
                      <a:pt x="136" y="210"/>
                    </a:lnTo>
                    <a:lnTo>
                      <a:pt x="144" y="208"/>
                    </a:lnTo>
                    <a:lnTo>
                      <a:pt x="164" y="206"/>
                    </a:lnTo>
                    <a:lnTo>
                      <a:pt x="164" y="200"/>
                    </a:lnTo>
                    <a:lnTo>
                      <a:pt x="166" y="202"/>
                    </a:lnTo>
                    <a:lnTo>
                      <a:pt x="172" y="200"/>
                    </a:lnTo>
                    <a:lnTo>
                      <a:pt x="174" y="196"/>
                    </a:lnTo>
                    <a:lnTo>
                      <a:pt x="180" y="196"/>
                    </a:lnTo>
                    <a:lnTo>
                      <a:pt x="182" y="202"/>
                    </a:lnTo>
                    <a:lnTo>
                      <a:pt x="184" y="202"/>
                    </a:lnTo>
                    <a:lnTo>
                      <a:pt x="188" y="196"/>
                    </a:lnTo>
                    <a:lnTo>
                      <a:pt x="184" y="188"/>
                    </a:lnTo>
                    <a:lnTo>
                      <a:pt x="182" y="182"/>
                    </a:lnTo>
                    <a:lnTo>
                      <a:pt x="180" y="186"/>
                    </a:lnTo>
                    <a:lnTo>
                      <a:pt x="176" y="186"/>
                    </a:lnTo>
                    <a:lnTo>
                      <a:pt x="176" y="182"/>
                    </a:lnTo>
                    <a:lnTo>
                      <a:pt x="176" y="178"/>
                    </a:lnTo>
                    <a:lnTo>
                      <a:pt x="180" y="174"/>
                    </a:lnTo>
                    <a:lnTo>
                      <a:pt x="184" y="170"/>
                    </a:lnTo>
                    <a:lnTo>
                      <a:pt x="188" y="160"/>
                    </a:lnTo>
                    <a:lnTo>
                      <a:pt x="182" y="156"/>
                    </a:lnTo>
                    <a:lnTo>
                      <a:pt x="174" y="152"/>
                    </a:lnTo>
                    <a:lnTo>
                      <a:pt x="168" y="146"/>
                    </a:lnTo>
                    <a:lnTo>
                      <a:pt x="166" y="142"/>
                    </a:lnTo>
                    <a:lnTo>
                      <a:pt x="162" y="136"/>
                    </a:lnTo>
                    <a:lnTo>
                      <a:pt x="158" y="134"/>
                    </a:lnTo>
                    <a:lnTo>
                      <a:pt x="158" y="132"/>
                    </a:lnTo>
                    <a:lnTo>
                      <a:pt x="158" y="126"/>
                    </a:lnTo>
                    <a:lnTo>
                      <a:pt x="158" y="124"/>
                    </a:lnTo>
                    <a:lnTo>
                      <a:pt x="162" y="124"/>
                    </a:lnTo>
                    <a:lnTo>
                      <a:pt x="162" y="114"/>
                    </a:lnTo>
                    <a:lnTo>
                      <a:pt x="150" y="110"/>
                    </a:lnTo>
                    <a:lnTo>
                      <a:pt x="140" y="114"/>
                    </a:lnTo>
                    <a:lnTo>
                      <a:pt x="132" y="100"/>
                    </a:lnTo>
                    <a:lnTo>
                      <a:pt x="130" y="98"/>
                    </a:lnTo>
                    <a:lnTo>
                      <a:pt x="124" y="98"/>
                    </a:lnTo>
                    <a:lnTo>
                      <a:pt x="118" y="98"/>
                    </a:lnTo>
                    <a:lnTo>
                      <a:pt x="112" y="98"/>
                    </a:lnTo>
                    <a:lnTo>
                      <a:pt x="102" y="96"/>
                    </a:lnTo>
                    <a:lnTo>
                      <a:pt x="102" y="92"/>
                    </a:lnTo>
                    <a:lnTo>
                      <a:pt x="100" y="88"/>
                    </a:lnTo>
                    <a:lnTo>
                      <a:pt x="96" y="82"/>
                    </a:lnTo>
                    <a:lnTo>
                      <a:pt x="94" y="78"/>
                    </a:lnTo>
                    <a:lnTo>
                      <a:pt x="94" y="72"/>
                    </a:lnTo>
                    <a:lnTo>
                      <a:pt x="96" y="72"/>
                    </a:lnTo>
                    <a:lnTo>
                      <a:pt x="88" y="60"/>
                    </a:lnTo>
                    <a:lnTo>
                      <a:pt x="84" y="60"/>
                    </a:lnTo>
                    <a:lnTo>
                      <a:pt x="80" y="60"/>
                    </a:lnTo>
                    <a:lnTo>
                      <a:pt x="80" y="54"/>
                    </a:lnTo>
                    <a:lnTo>
                      <a:pt x="84" y="46"/>
                    </a:lnTo>
                    <a:lnTo>
                      <a:pt x="84" y="42"/>
                    </a:lnTo>
                    <a:lnTo>
                      <a:pt x="86" y="36"/>
                    </a:lnTo>
                    <a:lnTo>
                      <a:pt x="84" y="32"/>
                    </a:lnTo>
                    <a:lnTo>
                      <a:pt x="92" y="28"/>
                    </a:lnTo>
                    <a:lnTo>
                      <a:pt x="96" y="16"/>
                    </a:lnTo>
                    <a:lnTo>
                      <a:pt x="104" y="8"/>
                    </a:lnTo>
                    <a:lnTo>
                      <a:pt x="112" y="2"/>
                    </a:lnTo>
                    <a:lnTo>
                      <a:pt x="112" y="0"/>
                    </a:lnTo>
                    <a:lnTo>
                      <a:pt x="102" y="0"/>
                    </a:lnTo>
                    <a:lnTo>
                      <a:pt x="102" y="6"/>
                    </a:lnTo>
                    <a:lnTo>
                      <a:pt x="84" y="18"/>
                    </a:lnTo>
                    <a:lnTo>
                      <a:pt x="78" y="18"/>
                    </a:lnTo>
                    <a:lnTo>
                      <a:pt x="76" y="16"/>
                    </a:lnTo>
                    <a:lnTo>
                      <a:pt x="74" y="18"/>
                    </a:lnTo>
                    <a:lnTo>
                      <a:pt x="70" y="20"/>
                    </a:lnTo>
                    <a:lnTo>
                      <a:pt x="70" y="26"/>
                    </a:lnTo>
                    <a:lnTo>
                      <a:pt x="68" y="26"/>
                    </a:lnTo>
                    <a:lnTo>
                      <a:pt x="68" y="24"/>
                    </a:lnTo>
                    <a:lnTo>
                      <a:pt x="60" y="24"/>
                    </a:lnTo>
                    <a:lnTo>
                      <a:pt x="58" y="42"/>
                    </a:lnTo>
                    <a:lnTo>
                      <a:pt x="52" y="42"/>
                    </a:lnTo>
                    <a:lnTo>
                      <a:pt x="52" y="46"/>
                    </a:lnTo>
                    <a:lnTo>
                      <a:pt x="52" y="52"/>
                    </a:lnTo>
                    <a:lnTo>
                      <a:pt x="44" y="52"/>
                    </a:lnTo>
                    <a:lnTo>
                      <a:pt x="40" y="62"/>
                    </a:lnTo>
                    <a:lnTo>
                      <a:pt x="40" y="70"/>
                    </a:lnTo>
                    <a:lnTo>
                      <a:pt x="32" y="64"/>
                    </a:lnTo>
                    <a:lnTo>
                      <a:pt x="30" y="70"/>
                    </a:lnTo>
                    <a:lnTo>
                      <a:pt x="32" y="72"/>
                    </a:lnTo>
                    <a:lnTo>
                      <a:pt x="32" y="78"/>
                    </a:lnTo>
                    <a:lnTo>
                      <a:pt x="32" y="82"/>
                    </a:lnTo>
                    <a:lnTo>
                      <a:pt x="30" y="84"/>
                    </a:lnTo>
                    <a:lnTo>
                      <a:pt x="26" y="88"/>
                    </a:lnTo>
                    <a:lnTo>
                      <a:pt x="26" y="100"/>
                    </a:lnTo>
                    <a:lnTo>
                      <a:pt x="30" y="106"/>
                    </a:lnTo>
                    <a:lnTo>
                      <a:pt x="30" y="108"/>
                    </a:lnTo>
                    <a:lnTo>
                      <a:pt x="26" y="126"/>
                    </a:lnTo>
                    <a:lnTo>
                      <a:pt x="22" y="146"/>
                    </a:lnTo>
                    <a:lnTo>
                      <a:pt x="30" y="152"/>
                    </a:lnTo>
                    <a:lnTo>
                      <a:pt x="18" y="162"/>
                    </a:lnTo>
                    <a:lnTo>
                      <a:pt x="6" y="170"/>
                    </a:lnTo>
                    <a:lnTo>
                      <a:pt x="8" y="172"/>
                    </a:lnTo>
                    <a:lnTo>
                      <a:pt x="6" y="174"/>
                    </a:lnTo>
                    <a:lnTo>
                      <a:pt x="6" y="180"/>
                    </a:lnTo>
                    <a:lnTo>
                      <a:pt x="8" y="182"/>
                    </a:lnTo>
                    <a:lnTo>
                      <a:pt x="0" y="182"/>
                    </a:lnTo>
                    <a:lnTo>
                      <a:pt x="4" y="190"/>
                    </a:lnTo>
                    <a:lnTo>
                      <a:pt x="4" y="190"/>
                    </a:lnTo>
                    <a:lnTo>
                      <a:pt x="4" y="19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6" name="Freeform 1762"/>
              <p:cNvSpPr>
                <a:spLocks noEditPoints="1"/>
              </p:cNvSpPr>
              <p:nvPr/>
            </p:nvSpPr>
            <p:spPr bwMode="auto">
              <a:xfrm>
                <a:off x="7413625" y="4943475"/>
                <a:ext cx="228600" cy="1238250"/>
              </a:xfrm>
              <a:custGeom>
                <a:gdLst>
                  <a:gd fmla="*/ 76 w 144" name="T0"/>
                  <a:gd fmla="*/ 110 h 780" name="T1"/>
                  <a:gd fmla="*/ 70 w 144" name="T2"/>
                  <a:gd fmla="*/ 164 h 780" name="T3"/>
                  <a:gd fmla="*/ 60 w 144" name="T4"/>
                  <a:gd fmla="*/ 256 h 780" name="T5"/>
                  <a:gd fmla="*/ 50 w 144" name="T6"/>
                  <a:gd fmla="*/ 324 h 780" name="T7"/>
                  <a:gd fmla="*/ 34 w 144" name="T8"/>
                  <a:gd fmla="*/ 402 h 780" name="T9"/>
                  <a:gd fmla="*/ 36 w 144" name="T10"/>
                  <a:gd fmla="*/ 478 h 780" name="T11"/>
                  <a:gd fmla="*/ 36 w 144" name="T12"/>
                  <a:gd fmla="*/ 528 h 780" name="T13"/>
                  <a:gd fmla="*/ 24 w 144" name="T14"/>
                  <a:gd fmla="*/ 572 h 780" name="T15"/>
                  <a:gd fmla="*/ 4 w 144" name="T16"/>
                  <a:gd fmla="*/ 588 h 780" name="T17"/>
                  <a:gd fmla="*/ 26 w 144" name="T18"/>
                  <a:gd fmla="*/ 602 h 780" name="T19"/>
                  <a:gd fmla="*/ 18 w 144" name="T20"/>
                  <a:gd fmla="*/ 650 h 780" name="T21"/>
                  <a:gd fmla="*/ 6 w 144" name="T22"/>
                  <a:gd fmla="*/ 616 h 780" name="T23"/>
                  <a:gd fmla="*/ 16 w 144" name="T24"/>
                  <a:gd fmla="*/ 654 h 780" name="T25"/>
                  <a:gd fmla="*/ 16 w 144" name="T26"/>
                  <a:gd fmla="*/ 670 h 780" name="T27"/>
                  <a:gd fmla="*/ 22 w 144" name="T28"/>
                  <a:gd fmla="*/ 678 h 780" name="T29"/>
                  <a:gd fmla="*/ 26 w 144" name="T30"/>
                  <a:gd fmla="*/ 682 h 780" name="T31"/>
                  <a:gd fmla="*/ 14 w 144" name="T32"/>
                  <a:gd fmla="*/ 692 h 780" name="T33"/>
                  <a:gd fmla="*/ 18 w 144" name="T34"/>
                  <a:gd fmla="*/ 716 h 780" name="T35"/>
                  <a:gd fmla="*/ 34 w 144" name="T36"/>
                  <a:gd fmla="*/ 698 h 780" name="T37"/>
                  <a:gd fmla="*/ 34 w 144" name="T38"/>
                  <a:gd fmla="*/ 698 h 780" name="T39"/>
                  <a:gd fmla="*/ 40 w 144" name="T40"/>
                  <a:gd fmla="*/ 738 h 780" name="T41"/>
                  <a:gd fmla="*/ 44 w 144" name="T42"/>
                  <a:gd fmla="*/ 726 h 780" name="T43"/>
                  <a:gd fmla="*/ 54 w 144" name="T44"/>
                  <a:gd fmla="*/ 746 h 780" name="T45"/>
                  <a:gd fmla="*/ 64 w 144" name="T46"/>
                  <a:gd fmla="*/ 760 h 780" name="T47"/>
                  <a:gd fmla="*/ 80 w 144" name="T48"/>
                  <a:gd fmla="*/ 772 h 780" name="T49"/>
                  <a:gd fmla="*/ 100 w 144" name="T50"/>
                  <a:gd fmla="*/ 762 h 780" name="T51"/>
                  <a:gd fmla="*/ 122 w 144" name="T52"/>
                  <a:gd fmla="*/ 760 h 780" name="T53"/>
                  <a:gd fmla="*/ 88 w 144" name="T54"/>
                  <a:gd fmla="*/ 702 h 780" name="T55"/>
                  <a:gd fmla="*/ 50 w 144" name="T56"/>
                  <a:gd fmla="*/ 690 h 780" name="T57"/>
                  <a:gd fmla="*/ 32 w 144" name="T58"/>
                  <a:gd fmla="*/ 662 h 780" name="T59"/>
                  <a:gd fmla="*/ 44 w 144" name="T60"/>
                  <a:gd fmla="*/ 618 h 780" name="T61"/>
                  <a:gd fmla="*/ 54 w 144" name="T62"/>
                  <a:gd fmla="*/ 568 h 780" name="T63"/>
                  <a:gd fmla="*/ 54 w 144" name="T64"/>
                  <a:gd fmla="*/ 536 h 780" name="T65"/>
                  <a:gd fmla="*/ 50 w 144" name="T66"/>
                  <a:gd fmla="*/ 500 h 780" name="T67"/>
                  <a:gd fmla="*/ 52 w 144" name="T68"/>
                  <a:gd fmla="*/ 454 h 780" name="T69"/>
                  <a:gd fmla="*/ 62 w 144" name="T70"/>
                  <a:gd fmla="*/ 396 h 780" name="T71"/>
                  <a:gd fmla="*/ 72 w 144" name="T72"/>
                  <a:gd fmla="*/ 352 h 780" name="T73"/>
                  <a:gd fmla="*/ 82 w 144" name="T74"/>
                  <a:gd fmla="*/ 288 h 780" name="T75"/>
                  <a:gd fmla="*/ 90 w 144" name="T76"/>
                  <a:gd fmla="*/ 210 h 780" name="T77"/>
                  <a:gd fmla="*/ 106 w 144" name="T78"/>
                  <a:gd fmla="*/ 162 h 780" name="T79"/>
                  <a:gd fmla="*/ 122 w 144" name="T80"/>
                  <a:gd fmla="*/ 124 h 780" name="T81"/>
                  <a:gd fmla="*/ 108 w 144" name="T82"/>
                  <a:gd fmla="*/ 78 h 780" name="T83"/>
                  <a:gd fmla="*/ 86 w 144" name="T84"/>
                  <a:gd fmla="*/ 8 h 780" name="T85"/>
                  <a:gd fmla="*/ 106 w 144" name="T86"/>
                  <a:gd fmla="*/ 780 h 780" name="T87"/>
                  <a:gd fmla="*/ 70 w 144" name="T88"/>
                  <a:gd fmla="*/ 768 h 780" name="T89"/>
                  <a:gd fmla="*/ 4 w 144" name="T90"/>
                  <a:gd fmla="*/ 670 h 780" name="T91"/>
                  <a:gd fmla="*/ 6 w 144" name="T92"/>
                  <a:gd fmla="*/ 656 h 780" name="T93"/>
                  <a:gd fmla="*/ 58 w 144" name="T94"/>
                  <a:gd fmla="*/ 724 h 780" name="T95"/>
                  <a:gd fmla="*/ 42 w 144" name="T96"/>
                  <a:gd fmla="*/ 716 h 780" name="T97"/>
                  <a:gd fmla="*/ 78 w 144" name="T98"/>
                  <a:gd fmla="*/ 714 h 780" name="T99"/>
                  <a:gd fmla="*/ 72 w 144" name="T100"/>
                  <a:gd fmla="*/ 736 h 780" name="T101"/>
                  <a:gd fmla="*/ 70 w 144" name="T102"/>
                  <a:gd fmla="*/ 750 h 780" name="T103"/>
                  <a:gd fmla="*/ 24 w 144" name="T104"/>
                  <a:gd fmla="*/ 544 h 780" name="T105"/>
                  <a:gd fmla="*/ 28 w 144" name="T106"/>
                  <a:gd fmla="*/ 556 h 780" name="T107"/>
                  <a:gd fmla="*/ 22 w 144" name="T108"/>
                  <a:gd fmla="*/ 528 h 780" name="T109"/>
                  <a:gd fmla="*/ 28 w 144" name="T110"/>
                  <a:gd fmla="*/ 514 h 780" name="T111"/>
                  <a:gd fmla="*/ 24 w 144" name="T112"/>
                  <a:gd fmla="*/ 480 h 780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780" w="144">
                    <a:moveTo>
                      <a:pt x="72" y="8"/>
                    </a:moveTo>
                    <a:lnTo>
                      <a:pt x="72" y="8"/>
                    </a:lnTo>
                    <a:lnTo>
                      <a:pt x="70" y="14"/>
                    </a:lnTo>
                    <a:lnTo>
                      <a:pt x="70" y="16"/>
                    </a:lnTo>
                    <a:lnTo>
                      <a:pt x="72" y="20"/>
                    </a:lnTo>
                    <a:lnTo>
                      <a:pt x="76" y="32"/>
                    </a:lnTo>
                    <a:lnTo>
                      <a:pt x="78" y="50"/>
                    </a:lnTo>
                    <a:lnTo>
                      <a:pt x="78" y="68"/>
                    </a:lnTo>
                    <a:lnTo>
                      <a:pt x="76" y="110"/>
                    </a:lnTo>
                    <a:lnTo>
                      <a:pt x="72" y="110"/>
                    </a:lnTo>
                    <a:lnTo>
                      <a:pt x="72" y="116"/>
                    </a:lnTo>
                    <a:lnTo>
                      <a:pt x="72" y="118"/>
                    </a:lnTo>
                    <a:lnTo>
                      <a:pt x="76" y="120"/>
                    </a:lnTo>
                    <a:lnTo>
                      <a:pt x="72" y="132"/>
                    </a:lnTo>
                    <a:lnTo>
                      <a:pt x="72" y="138"/>
                    </a:lnTo>
                    <a:lnTo>
                      <a:pt x="72" y="146"/>
                    </a:lnTo>
                    <a:lnTo>
                      <a:pt x="76" y="156"/>
                    </a:lnTo>
                    <a:lnTo>
                      <a:pt x="70" y="164"/>
                    </a:lnTo>
                    <a:lnTo>
                      <a:pt x="68" y="196"/>
                    </a:lnTo>
                    <a:lnTo>
                      <a:pt x="64" y="214"/>
                    </a:lnTo>
                    <a:lnTo>
                      <a:pt x="62" y="218"/>
                    </a:lnTo>
                    <a:lnTo>
                      <a:pt x="58" y="224"/>
                    </a:lnTo>
                    <a:lnTo>
                      <a:pt x="62" y="236"/>
                    </a:lnTo>
                    <a:lnTo>
                      <a:pt x="64" y="236"/>
                    </a:lnTo>
                    <a:lnTo>
                      <a:pt x="64" y="242"/>
                    </a:lnTo>
                    <a:lnTo>
                      <a:pt x="62" y="252"/>
                    </a:lnTo>
                    <a:lnTo>
                      <a:pt x="60" y="256"/>
                    </a:lnTo>
                    <a:lnTo>
                      <a:pt x="58" y="262"/>
                    </a:lnTo>
                    <a:lnTo>
                      <a:pt x="62" y="278"/>
                    </a:lnTo>
                    <a:lnTo>
                      <a:pt x="64" y="288"/>
                    </a:lnTo>
                    <a:lnTo>
                      <a:pt x="62" y="298"/>
                    </a:lnTo>
                    <a:lnTo>
                      <a:pt x="58" y="300"/>
                    </a:lnTo>
                    <a:lnTo>
                      <a:pt x="54" y="302"/>
                    </a:lnTo>
                    <a:lnTo>
                      <a:pt x="52" y="314"/>
                    </a:lnTo>
                    <a:lnTo>
                      <a:pt x="54" y="320"/>
                    </a:lnTo>
                    <a:lnTo>
                      <a:pt x="50" y="324"/>
                    </a:lnTo>
                    <a:lnTo>
                      <a:pt x="42" y="352"/>
                    </a:lnTo>
                    <a:lnTo>
                      <a:pt x="44" y="354"/>
                    </a:lnTo>
                    <a:lnTo>
                      <a:pt x="42" y="356"/>
                    </a:lnTo>
                    <a:lnTo>
                      <a:pt x="36" y="378"/>
                    </a:lnTo>
                    <a:lnTo>
                      <a:pt x="32" y="388"/>
                    </a:lnTo>
                    <a:lnTo>
                      <a:pt x="28" y="392"/>
                    </a:lnTo>
                    <a:lnTo>
                      <a:pt x="26" y="392"/>
                    </a:lnTo>
                    <a:lnTo>
                      <a:pt x="34" y="396"/>
                    </a:lnTo>
                    <a:lnTo>
                      <a:pt x="34" y="402"/>
                    </a:lnTo>
                    <a:lnTo>
                      <a:pt x="36" y="410"/>
                    </a:lnTo>
                    <a:lnTo>
                      <a:pt x="36" y="420"/>
                    </a:lnTo>
                    <a:lnTo>
                      <a:pt x="40" y="438"/>
                    </a:lnTo>
                    <a:lnTo>
                      <a:pt x="34" y="438"/>
                    </a:lnTo>
                    <a:lnTo>
                      <a:pt x="32" y="454"/>
                    </a:lnTo>
                    <a:lnTo>
                      <a:pt x="28" y="468"/>
                    </a:lnTo>
                    <a:lnTo>
                      <a:pt x="28" y="472"/>
                    </a:lnTo>
                    <a:lnTo>
                      <a:pt x="32" y="474"/>
                    </a:lnTo>
                    <a:lnTo>
                      <a:pt x="36" y="478"/>
                    </a:lnTo>
                    <a:lnTo>
                      <a:pt x="44" y="474"/>
                    </a:lnTo>
                    <a:lnTo>
                      <a:pt x="42" y="506"/>
                    </a:lnTo>
                    <a:lnTo>
                      <a:pt x="40" y="506"/>
                    </a:lnTo>
                    <a:lnTo>
                      <a:pt x="40" y="510"/>
                    </a:lnTo>
                    <a:lnTo>
                      <a:pt x="40" y="516"/>
                    </a:lnTo>
                    <a:lnTo>
                      <a:pt x="42" y="518"/>
                    </a:lnTo>
                    <a:lnTo>
                      <a:pt x="42" y="524"/>
                    </a:lnTo>
                    <a:lnTo>
                      <a:pt x="40" y="524"/>
                    </a:lnTo>
                    <a:lnTo>
                      <a:pt x="36" y="528"/>
                    </a:lnTo>
                    <a:lnTo>
                      <a:pt x="40" y="528"/>
                    </a:lnTo>
                    <a:lnTo>
                      <a:pt x="40" y="534"/>
                    </a:lnTo>
                    <a:lnTo>
                      <a:pt x="34" y="532"/>
                    </a:lnTo>
                    <a:lnTo>
                      <a:pt x="32" y="544"/>
                    </a:lnTo>
                    <a:lnTo>
                      <a:pt x="32" y="552"/>
                    </a:lnTo>
                    <a:lnTo>
                      <a:pt x="32" y="562"/>
                    </a:lnTo>
                    <a:lnTo>
                      <a:pt x="32" y="578"/>
                    </a:lnTo>
                    <a:lnTo>
                      <a:pt x="26" y="572"/>
                    </a:lnTo>
                    <a:lnTo>
                      <a:pt x="24" y="572"/>
                    </a:lnTo>
                    <a:lnTo>
                      <a:pt x="22" y="574"/>
                    </a:lnTo>
                    <a:lnTo>
                      <a:pt x="18" y="578"/>
                    </a:lnTo>
                    <a:lnTo>
                      <a:pt x="18" y="574"/>
                    </a:lnTo>
                    <a:lnTo>
                      <a:pt x="22" y="572"/>
                    </a:lnTo>
                    <a:lnTo>
                      <a:pt x="10" y="568"/>
                    </a:lnTo>
                    <a:lnTo>
                      <a:pt x="10" y="570"/>
                    </a:lnTo>
                    <a:lnTo>
                      <a:pt x="6" y="570"/>
                    </a:lnTo>
                    <a:lnTo>
                      <a:pt x="6" y="574"/>
                    </a:lnTo>
                    <a:lnTo>
                      <a:pt x="4" y="588"/>
                    </a:lnTo>
                    <a:lnTo>
                      <a:pt x="8" y="582"/>
                    </a:lnTo>
                    <a:lnTo>
                      <a:pt x="8" y="590"/>
                    </a:lnTo>
                    <a:lnTo>
                      <a:pt x="16" y="590"/>
                    </a:lnTo>
                    <a:lnTo>
                      <a:pt x="18" y="586"/>
                    </a:lnTo>
                    <a:lnTo>
                      <a:pt x="22" y="586"/>
                    </a:lnTo>
                    <a:lnTo>
                      <a:pt x="24" y="590"/>
                    </a:lnTo>
                    <a:lnTo>
                      <a:pt x="24" y="596"/>
                    </a:lnTo>
                    <a:lnTo>
                      <a:pt x="24" y="598"/>
                    </a:lnTo>
                    <a:lnTo>
                      <a:pt x="26" y="602"/>
                    </a:lnTo>
                    <a:lnTo>
                      <a:pt x="26" y="606"/>
                    </a:lnTo>
                    <a:lnTo>
                      <a:pt x="22" y="606"/>
                    </a:lnTo>
                    <a:lnTo>
                      <a:pt x="22" y="624"/>
                    </a:lnTo>
                    <a:lnTo>
                      <a:pt x="22" y="642"/>
                    </a:lnTo>
                    <a:lnTo>
                      <a:pt x="24" y="636"/>
                    </a:lnTo>
                    <a:lnTo>
                      <a:pt x="26" y="638"/>
                    </a:lnTo>
                    <a:lnTo>
                      <a:pt x="24" y="642"/>
                    </a:lnTo>
                    <a:lnTo>
                      <a:pt x="22" y="646"/>
                    </a:lnTo>
                    <a:lnTo>
                      <a:pt x="18" y="650"/>
                    </a:lnTo>
                    <a:lnTo>
                      <a:pt x="18" y="654"/>
                    </a:lnTo>
                    <a:lnTo>
                      <a:pt x="16" y="654"/>
                    </a:lnTo>
                    <a:lnTo>
                      <a:pt x="16" y="652"/>
                    </a:lnTo>
                    <a:lnTo>
                      <a:pt x="16" y="632"/>
                    </a:lnTo>
                    <a:lnTo>
                      <a:pt x="14" y="610"/>
                    </a:lnTo>
                    <a:lnTo>
                      <a:pt x="6" y="610"/>
                    </a:lnTo>
                    <a:lnTo>
                      <a:pt x="6" y="616"/>
                    </a:lnTo>
                    <a:lnTo>
                      <a:pt x="8" y="616"/>
                    </a:lnTo>
                    <a:lnTo>
                      <a:pt x="6" y="616"/>
                    </a:lnTo>
                    <a:lnTo>
                      <a:pt x="0" y="620"/>
                    </a:lnTo>
                    <a:lnTo>
                      <a:pt x="0" y="626"/>
                    </a:lnTo>
                    <a:lnTo>
                      <a:pt x="4" y="632"/>
                    </a:lnTo>
                    <a:lnTo>
                      <a:pt x="6" y="636"/>
                    </a:lnTo>
                    <a:lnTo>
                      <a:pt x="4" y="642"/>
                    </a:lnTo>
                    <a:lnTo>
                      <a:pt x="0" y="644"/>
                    </a:lnTo>
                    <a:lnTo>
                      <a:pt x="0" y="646"/>
                    </a:lnTo>
                    <a:lnTo>
                      <a:pt x="4" y="652"/>
                    </a:lnTo>
                    <a:lnTo>
                      <a:pt x="16" y="654"/>
                    </a:lnTo>
                    <a:lnTo>
                      <a:pt x="16" y="662"/>
                    </a:lnTo>
                    <a:lnTo>
                      <a:pt x="18" y="662"/>
                    </a:lnTo>
                    <a:lnTo>
                      <a:pt x="24" y="662"/>
                    </a:lnTo>
                    <a:lnTo>
                      <a:pt x="24" y="664"/>
                    </a:lnTo>
                    <a:lnTo>
                      <a:pt x="24" y="668"/>
                    </a:lnTo>
                    <a:lnTo>
                      <a:pt x="16" y="664"/>
                    </a:lnTo>
                    <a:lnTo>
                      <a:pt x="16" y="670"/>
                    </a:lnTo>
                    <a:lnTo>
                      <a:pt x="16" y="672"/>
                    </a:lnTo>
                    <a:lnTo>
                      <a:pt x="16" y="670"/>
                    </a:lnTo>
                    <a:lnTo>
                      <a:pt x="8" y="668"/>
                    </a:lnTo>
                    <a:lnTo>
                      <a:pt x="8" y="674"/>
                    </a:lnTo>
                    <a:lnTo>
                      <a:pt x="6" y="674"/>
                    </a:lnTo>
                    <a:lnTo>
                      <a:pt x="6" y="688"/>
                    </a:lnTo>
                    <a:lnTo>
                      <a:pt x="14" y="688"/>
                    </a:lnTo>
                    <a:lnTo>
                      <a:pt x="16" y="682"/>
                    </a:lnTo>
                    <a:lnTo>
                      <a:pt x="18" y="680"/>
                    </a:lnTo>
                    <a:lnTo>
                      <a:pt x="22" y="682"/>
                    </a:lnTo>
                    <a:lnTo>
                      <a:pt x="22" y="678"/>
                    </a:lnTo>
                    <a:lnTo>
                      <a:pt x="18" y="674"/>
                    </a:lnTo>
                    <a:lnTo>
                      <a:pt x="24" y="672"/>
                    </a:lnTo>
                    <a:lnTo>
                      <a:pt x="24" y="668"/>
                    </a:lnTo>
                    <a:lnTo>
                      <a:pt x="26" y="670"/>
                    </a:lnTo>
                    <a:lnTo>
                      <a:pt x="28" y="670"/>
                    </a:lnTo>
                    <a:lnTo>
                      <a:pt x="24" y="674"/>
                    </a:lnTo>
                    <a:lnTo>
                      <a:pt x="24" y="680"/>
                    </a:lnTo>
                    <a:lnTo>
                      <a:pt x="24" y="682"/>
                    </a:lnTo>
                    <a:lnTo>
                      <a:pt x="26" y="682"/>
                    </a:lnTo>
                    <a:lnTo>
                      <a:pt x="26" y="686"/>
                    </a:lnTo>
                    <a:lnTo>
                      <a:pt x="26" y="688"/>
                    </a:lnTo>
                    <a:lnTo>
                      <a:pt x="24" y="688"/>
                    </a:lnTo>
                    <a:lnTo>
                      <a:pt x="24" y="692"/>
                    </a:lnTo>
                    <a:lnTo>
                      <a:pt x="22" y="690"/>
                    </a:lnTo>
                    <a:lnTo>
                      <a:pt x="18" y="690"/>
                    </a:lnTo>
                    <a:lnTo>
                      <a:pt x="18" y="696"/>
                    </a:lnTo>
                    <a:lnTo>
                      <a:pt x="14" y="696"/>
                    </a:lnTo>
                    <a:lnTo>
                      <a:pt x="14" y="692"/>
                    </a:lnTo>
                    <a:lnTo>
                      <a:pt x="16" y="692"/>
                    </a:lnTo>
                    <a:lnTo>
                      <a:pt x="10" y="692"/>
                    </a:lnTo>
                    <a:lnTo>
                      <a:pt x="6" y="692"/>
                    </a:lnTo>
                    <a:lnTo>
                      <a:pt x="10" y="710"/>
                    </a:lnTo>
                    <a:lnTo>
                      <a:pt x="16" y="716"/>
                    </a:lnTo>
                    <a:lnTo>
                      <a:pt x="24" y="720"/>
                    </a:lnTo>
                    <a:lnTo>
                      <a:pt x="26" y="720"/>
                    </a:lnTo>
                    <a:lnTo>
                      <a:pt x="28" y="720"/>
                    </a:lnTo>
                    <a:lnTo>
                      <a:pt x="18" y="716"/>
                    </a:lnTo>
                    <a:lnTo>
                      <a:pt x="18" y="714"/>
                    </a:lnTo>
                    <a:lnTo>
                      <a:pt x="24" y="714"/>
                    </a:lnTo>
                    <a:lnTo>
                      <a:pt x="24" y="706"/>
                    </a:lnTo>
                    <a:lnTo>
                      <a:pt x="24" y="698"/>
                    </a:lnTo>
                    <a:lnTo>
                      <a:pt x="22" y="696"/>
                    </a:lnTo>
                    <a:lnTo>
                      <a:pt x="26" y="692"/>
                    </a:lnTo>
                    <a:lnTo>
                      <a:pt x="28" y="692"/>
                    </a:lnTo>
                    <a:lnTo>
                      <a:pt x="28" y="696"/>
                    </a:lnTo>
                    <a:lnTo>
                      <a:pt x="34" y="698"/>
                    </a:lnTo>
                    <a:lnTo>
                      <a:pt x="40" y="690"/>
                    </a:lnTo>
                    <a:lnTo>
                      <a:pt x="42" y="690"/>
                    </a:lnTo>
                    <a:lnTo>
                      <a:pt x="44" y="692"/>
                    </a:lnTo>
                    <a:lnTo>
                      <a:pt x="42" y="696"/>
                    </a:lnTo>
                    <a:lnTo>
                      <a:pt x="42" y="698"/>
                    </a:lnTo>
                    <a:lnTo>
                      <a:pt x="42" y="696"/>
                    </a:lnTo>
                    <a:lnTo>
                      <a:pt x="40" y="696"/>
                    </a:lnTo>
                    <a:lnTo>
                      <a:pt x="40" y="702"/>
                    </a:lnTo>
                    <a:lnTo>
                      <a:pt x="34" y="698"/>
                    </a:lnTo>
                    <a:lnTo>
                      <a:pt x="28" y="702"/>
                    </a:lnTo>
                    <a:lnTo>
                      <a:pt x="32" y="718"/>
                    </a:lnTo>
                    <a:lnTo>
                      <a:pt x="36" y="720"/>
                    </a:lnTo>
                    <a:lnTo>
                      <a:pt x="32" y="720"/>
                    </a:lnTo>
                    <a:lnTo>
                      <a:pt x="32" y="728"/>
                    </a:lnTo>
                    <a:lnTo>
                      <a:pt x="28" y="734"/>
                    </a:lnTo>
                    <a:lnTo>
                      <a:pt x="36" y="734"/>
                    </a:lnTo>
                    <a:lnTo>
                      <a:pt x="40" y="734"/>
                    </a:lnTo>
                    <a:lnTo>
                      <a:pt x="40" y="738"/>
                    </a:lnTo>
                    <a:lnTo>
                      <a:pt x="36" y="738"/>
                    </a:lnTo>
                    <a:lnTo>
                      <a:pt x="40" y="742"/>
                    </a:lnTo>
                    <a:lnTo>
                      <a:pt x="44" y="744"/>
                    </a:lnTo>
                    <a:lnTo>
                      <a:pt x="46" y="742"/>
                    </a:lnTo>
                    <a:lnTo>
                      <a:pt x="46" y="738"/>
                    </a:lnTo>
                    <a:lnTo>
                      <a:pt x="44" y="736"/>
                    </a:lnTo>
                    <a:lnTo>
                      <a:pt x="46" y="732"/>
                    </a:lnTo>
                    <a:lnTo>
                      <a:pt x="42" y="728"/>
                    </a:lnTo>
                    <a:lnTo>
                      <a:pt x="44" y="726"/>
                    </a:lnTo>
                    <a:lnTo>
                      <a:pt x="46" y="724"/>
                    </a:lnTo>
                    <a:lnTo>
                      <a:pt x="50" y="724"/>
                    </a:lnTo>
                    <a:lnTo>
                      <a:pt x="50" y="728"/>
                    </a:lnTo>
                    <a:lnTo>
                      <a:pt x="52" y="734"/>
                    </a:lnTo>
                    <a:lnTo>
                      <a:pt x="58" y="734"/>
                    </a:lnTo>
                    <a:lnTo>
                      <a:pt x="62" y="734"/>
                    </a:lnTo>
                    <a:lnTo>
                      <a:pt x="62" y="742"/>
                    </a:lnTo>
                    <a:lnTo>
                      <a:pt x="50" y="736"/>
                    </a:lnTo>
                    <a:lnTo>
                      <a:pt x="54" y="746"/>
                    </a:lnTo>
                    <a:lnTo>
                      <a:pt x="62" y="744"/>
                    </a:lnTo>
                    <a:lnTo>
                      <a:pt x="70" y="744"/>
                    </a:lnTo>
                    <a:lnTo>
                      <a:pt x="64" y="746"/>
                    </a:lnTo>
                    <a:lnTo>
                      <a:pt x="50" y="752"/>
                    </a:lnTo>
                    <a:lnTo>
                      <a:pt x="50" y="756"/>
                    </a:lnTo>
                    <a:lnTo>
                      <a:pt x="52" y="756"/>
                    </a:lnTo>
                    <a:lnTo>
                      <a:pt x="52" y="752"/>
                    </a:lnTo>
                    <a:lnTo>
                      <a:pt x="64" y="754"/>
                    </a:lnTo>
                    <a:lnTo>
                      <a:pt x="64" y="760"/>
                    </a:lnTo>
                    <a:lnTo>
                      <a:pt x="70" y="760"/>
                    </a:lnTo>
                    <a:lnTo>
                      <a:pt x="76" y="760"/>
                    </a:lnTo>
                    <a:lnTo>
                      <a:pt x="78" y="762"/>
                    </a:lnTo>
                    <a:lnTo>
                      <a:pt x="78" y="764"/>
                    </a:lnTo>
                    <a:lnTo>
                      <a:pt x="82" y="762"/>
                    </a:lnTo>
                    <a:lnTo>
                      <a:pt x="82" y="764"/>
                    </a:lnTo>
                    <a:lnTo>
                      <a:pt x="80" y="764"/>
                    </a:lnTo>
                    <a:lnTo>
                      <a:pt x="76" y="768"/>
                    </a:lnTo>
                    <a:lnTo>
                      <a:pt x="80" y="772"/>
                    </a:lnTo>
                    <a:lnTo>
                      <a:pt x="88" y="774"/>
                    </a:lnTo>
                    <a:lnTo>
                      <a:pt x="90" y="774"/>
                    </a:lnTo>
                    <a:lnTo>
                      <a:pt x="90" y="772"/>
                    </a:lnTo>
                    <a:lnTo>
                      <a:pt x="90" y="770"/>
                    </a:lnTo>
                    <a:lnTo>
                      <a:pt x="94" y="770"/>
                    </a:lnTo>
                    <a:lnTo>
                      <a:pt x="100" y="770"/>
                    </a:lnTo>
                    <a:lnTo>
                      <a:pt x="104" y="770"/>
                    </a:lnTo>
                    <a:lnTo>
                      <a:pt x="100" y="768"/>
                    </a:lnTo>
                    <a:lnTo>
                      <a:pt x="100" y="762"/>
                    </a:lnTo>
                    <a:lnTo>
                      <a:pt x="94" y="760"/>
                    </a:lnTo>
                    <a:lnTo>
                      <a:pt x="98" y="760"/>
                    </a:lnTo>
                    <a:lnTo>
                      <a:pt x="104" y="760"/>
                    </a:lnTo>
                    <a:lnTo>
                      <a:pt x="112" y="770"/>
                    </a:lnTo>
                    <a:lnTo>
                      <a:pt x="114" y="770"/>
                    </a:lnTo>
                    <a:lnTo>
                      <a:pt x="116" y="768"/>
                    </a:lnTo>
                    <a:lnTo>
                      <a:pt x="118" y="768"/>
                    </a:lnTo>
                    <a:lnTo>
                      <a:pt x="118" y="762"/>
                    </a:lnTo>
                    <a:lnTo>
                      <a:pt x="122" y="760"/>
                    </a:lnTo>
                    <a:lnTo>
                      <a:pt x="126" y="756"/>
                    </a:lnTo>
                    <a:lnTo>
                      <a:pt x="134" y="756"/>
                    </a:lnTo>
                    <a:lnTo>
                      <a:pt x="144" y="760"/>
                    </a:lnTo>
                    <a:lnTo>
                      <a:pt x="112" y="756"/>
                    </a:lnTo>
                    <a:lnTo>
                      <a:pt x="100" y="754"/>
                    </a:lnTo>
                    <a:lnTo>
                      <a:pt x="98" y="756"/>
                    </a:lnTo>
                    <a:lnTo>
                      <a:pt x="98" y="714"/>
                    </a:lnTo>
                    <a:lnTo>
                      <a:pt x="86" y="708"/>
                    </a:lnTo>
                    <a:lnTo>
                      <a:pt x="88" y="702"/>
                    </a:lnTo>
                    <a:lnTo>
                      <a:pt x="90" y="698"/>
                    </a:lnTo>
                    <a:lnTo>
                      <a:pt x="94" y="700"/>
                    </a:lnTo>
                    <a:lnTo>
                      <a:pt x="96" y="700"/>
                    </a:lnTo>
                    <a:lnTo>
                      <a:pt x="94" y="700"/>
                    </a:lnTo>
                    <a:lnTo>
                      <a:pt x="100" y="700"/>
                    </a:lnTo>
                    <a:lnTo>
                      <a:pt x="98" y="698"/>
                    </a:lnTo>
                    <a:lnTo>
                      <a:pt x="76" y="696"/>
                    </a:lnTo>
                    <a:lnTo>
                      <a:pt x="54" y="698"/>
                    </a:lnTo>
                    <a:lnTo>
                      <a:pt x="50" y="690"/>
                    </a:lnTo>
                    <a:lnTo>
                      <a:pt x="44" y="682"/>
                    </a:lnTo>
                    <a:lnTo>
                      <a:pt x="40" y="674"/>
                    </a:lnTo>
                    <a:lnTo>
                      <a:pt x="40" y="672"/>
                    </a:lnTo>
                    <a:lnTo>
                      <a:pt x="42" y="670"/>
                    </a:lnTo>
                    <a:lnTo>
                      <a:pt x="44" y="668"/>
                    </a:lnTo>
                    <a:lnTo>
                      <a:pt x="42" y="662"/>
                    </a:lnTo>
                    <a:lnTo>
                      <a:pt x="40" y="660"/>
                    </a:lnTo>
                    <a:lnTo>
                      <a:pt x="34" y="662"/>
                    </a:lnTo>
                    <a:lnTo>
                      <a:pt x="32" y="662"/>
                    </a:lnTo>
                    <a:lnTo>
                      <a:pt x="32" y="660"/>
                    </a:lnTo>
                    <a:lnTo>
                      <a:pt x="32" y="652"/>
                    </a:lnTo>
                    <a:lnTo>
                      <a:pt x="32" y="646"/>
                    </a:lnTo>
                    <a:lnTo>
                      <a:pt x="34" y="642"/>
                    </a:lnTo>
                    <a:lnTo>
                      <a:pt x="34" y="636"/>
                    </a:lnTo>
                    <a:lnTo>
                      <a:pt x="32" y="628"/>
                    </a:lnTo>
                    <a:lnTo>
                      <a:pt x="34" y="624"/>
                    </a:lnTo>
                    <a:lnTo>
                      <a:pt x="36" y="624"/>
                    </a:lnTo>
                    <a:lnTo>
                      <a:pt x="44" y="618"/>
                    </a:lnTo>
                    <a:lnTo>
                      <a:pt x="46" y="614"/>
                    </a:lnTo>
                    <a:lnTo>
                      <a:pt x="44" y="608"/>
                    </a:lnTo>
                    <a:lnTo>
                      <a:pt x="44" y="602"/>
                    </a:lnTo>
                    <a:lnTo>
                      <a:pt x="46" y="598"/>
                    </a:lnTo>
                    <a:lnTo>
                      <a:pt x="52" y="592"/>
                    </a:lnTo>
                    <a:lnTo>
                      <a:pt x="52" y="588"/>
                    </a:lnTo>
                    <a:lnTo>
                      <a:pt x="52" y="580"/>
                    </a:lnTo>
                    <a:lnTo>
                      <a:pt x="52" y="572"/>
                    </a:lnTo>
                    <a:lnTo>
                      <a:pt x="54" y="568"/>
                    </a:lnTo>
                    <a:lnTo>
                      <a:pt x="52" y="562"/>
                    </a:lnTo>
                    <a:lnTo>
                      <a:pt x="50" y="556"/>
                    </a:lnTo>
                    <a:lnTo>
                      <a:pt x="52" y="554"/>
                    </a:lnTo>
                    <a:lnTo>
                      <a:pt x="52" y="550"/>
                    </a:lnTo>
                    <a:lnTo>
                      <a:pt x="54" y="550"/>
                    </a:lnTo>
                    <a:lnTo>
                      <a:pt x="58" y="546"/>
                    </a:lnTo>
                    <a:lnTo>
                      <a:pt x="58" y="544"/>
                    </a:lnTo>
                    <a:lnTo>
                      <a:pt x="54" y="542"/>
                    </a:lnTo>
                    <a:lnTo>
                      <a:pt x="54" y="536"/>
                    </a:lnTo>
                    <a:lnTo>
                      <a:pt x="58" y="532"/>
                    </a:lnTo>
                    <a:lnTo>
                      <a:pt x="60" y="528"/>
                    </a:lnTo>
                    <a:lnTo>
                      <a:pt x="58" y="526"/>
                    </a:lnTo>
                    <a:lnTo>
                      <a:pt x="58" y="520"/>
                    </a:lnTo>
                    <a:lnTo>
                      <a:pt x="54" y="516"/>
                    </a:lnTo>
                    <a:lnTo>
                      <a:pt x="54" y="510"/>
                    </a:lnTo>
                    <a:lnTo>
                      <a:pt x="54" y="508"/>
                    </a:lnTo>
                    <a:lnTo>
                      <a:pt x="54" y="506"/>
                    </a:lnTo>
                    <a:lnTo>
                      <a:pt x="50" y="500"/>
                    </a:lnTo>
                    <a:lnTo>
                      <a:pt x="50" y="498"/>
                    </a:lnTo>
                    <a:lnTo>
                      <a:pt x="52" y="492"/>
                    </a:lnTo>
                    <a:lnTo>
                      <a:pt x="54" y="486"/>
                    </a:lnTo>
                    <a:lnTo>
                      <a:pt x="54" y="472"/>
                    </a:lnTo>
                    <a:lnTo>
                      <a:pt x="54" y="468"/>
                    </a:lnTo>
                    <a:lnTo>
                      <a:pt x="52" y="468"/>
                    </a:lnTo>
                    <a:lnTo>
                      <a:pt x="50" y="464"/>
                    </a:lnTo>
                    <a:lnTo>
                      <a:pt x="50" y="462"/>
                    </a:lnTo>
                    <a:lnTo>
                      <a:pt x="52" y="454"/>
                    </a:lnTo>
                    <a:lnTo>
                      <a:pt x="50" y="446"/>
                    </a:lnTo>
                    <a:lnTo>
                      <a:pt x="46" y="442"/>
                    </a:lnTo>
                    <a:lnTo>
                      <a:pt x="50" y="438"/>
                    </a:lnTo>
                    <a:lnTo>
                      <a:pt x="52" y="434"/>
                    </a:lnTo>
                    <a:lnTo>
                      <a:pt x="54" y="428"/>
                    </a:lnTo>
                    <a:lnTo>
                      <a:pt x="54" y="418"/>
                    </a:lnTo>
                    <a:lnTo>
                      <a:pt x="60" y="406"/>
                    </a:lnTo>
                    <a:lnTo>
                      <a:pt x="62" y="402"/>
                    </a:lnTo>
                    <a:lnTo>
                      <a:pt x="62" y="396"/>
                    </a:lnTo>
                    <a:lnTo>
                      <a:pt x="60" y="390"/>
                    </a:lnTo>
                    <a:lnTo>
                      <a:pt x="60" y="378"/>
                    </a:lnTo>
                    <a:lnTo>
                      <a:pt x="62" y="372"/>
                    </a:lnTo>
                    <a:lnTo>
                      <a:pt x="62" y="370"/>
                    </a:lnTo>
                    <a:lnTo>
                      <a:pt x="68" y="364"/>
                    </a:lnTo>
                    <a:lnTo>
                      <a:pt x="70" y="364"/>
                    </a:lnTo>
                    <a:lnTo>
                      <a:pt x="72" y="362"/>
                    </a:lnTo>
                    <a:lnTo>
                      <a:pt x="72" y="356"/>
                    </a:lnTo>
                    <a:lnTo>
                      <a:pt x="72" y="352"/>
                    </a:lnTo>
                    <a:lnTo>
                      <a:pt x="72" y="346"/>
                    </a:lnTo>
                    <a:lnTo>
                      <a:pt x="72" y="342"/>
                    </a:lnTo>
                    <a:lnTo>
                      <a:pt x="78" y="332"/>
                    </a:lnTo>
                    <a:lnTo>
                      <a:pt x="80" y="318"/>
                    </a:lnTo>
                    <a:lnTo>
                      <a:pt x="80" y="314"/>
                    </a:lnTo>
                    <a:lnTo>
                      <a:pt x="78" y="306"/>
                    </a:lnTo>
                    <a:lnTo>
                      <a:pt x="78" y="300"/>
                    </a:lnTo>
                    <a:lnTo>
                      <a:pt x="80" y="292"/>
                    </a:lnTo>
                    <a:lnTo>
                      <a:pt x="82" y="288"/>
                    </a:lnTo>
                    <a:lnTo>
                      <a:pt x="80" y="280"/>
                    </a:lnTo>
                    <a:lnTo>
                      <a:pt x="80" y="272"/>
                    </a:lnTo>
                    <a:lnTo>
                      <a:pt x="82" y="264"/>
                    </a:lnTo>
                    <a:lnTo>
                      <a:pt x="82" y="256"/>
                    </a:lnTo>
                    <a:lnTo>
                      <a:pt x="86" y="252"/>
                    </a:lnTo>
                    <a:lnTo>
                      <a:pt x="88" y="244"/>
                    </a:lnTo>
                    <a:lnTo>
                      <a:pt x="86" y="236"/>
                    </a:lnTo>
                    <a:lnTo>
                      <a:pt x="88" y="216"/>
                    </a:lnTo>
                    <a:lnTo>
                      <a:pt x="90" y="210"/>
                    </a:lnTo>
                    <a:lnTo>
                      <a:pt x="90" y="208"/>
                    </a:lnTo>
                    <a:lnTo>
                      <a:pt x="96" y="202"/>
                    </a:lnTo>
                    <a:lnTo>
                      <a:pt x="104" y="190"/>
                    </a:lnTo>
                    <a:lnTo>
                      <a:pt x="106" y="182"/>
                    </a:lnTo>
                    <a:lnTo>
                      <a:pt x="104" y="178"/>
                    </a:lnTo>
                    <a:lnTo>
                      <a:pt x="104" y="170"/>
                    </a:lnTo>
                    <a:lnTo>
                      <a:pt x="106" y="168"/>
                    </a:lnTo>
                    <a:lnTo>
                      <a:pt x="106" y="164"/>
                    </a:lnTo>
                    <a:lnTo>
                      <a:pt x="106" y="162"/>
                    </a:lnTo>
                    <a:lnTo>
                      <a:pt x="104" y="154"/>
                    </a:lnTo>
                    <a:lnTo>
                      <a:pt x="104" y="138"/>
                    </a:lnTo>
                    <a:lnTo>
                      <a:pt x="106" y="136"/>
                    </a:lnTo>
                    <a:lnTo>
                      <a:pt x="108" y="134"/>
                    </a:lnTo>
                    <a:lnTo>
                      <a:pt x="112" y="132"/>
                    </a:lnTo>
                    <a:lnTo>
                      <a:pt x="114" y="128"/>
                    </a:lnTo>
                    <a:lnTo>
                      <a:pt x="116" y="126"/>
                    </a:lnTo>
                    <a:lnTo>
                      <a:pt x="118" y="124"/>
                    </a:lnTo>
                    <a:lnTo>
                      <a:pt x="122" y="124"/>
                    </a:lnTo>
                    <a:lnTo>
                      <a:pt x="124" y="120"/>
                    </a:lnTo>
                    <a:lnTo>
                      <a:pt x="124" y="110"/>
                    </a:lnTo>
                    <a:lnTo>
                      <a:pt x="124" y="108"/>
                    </a:lnTo>
                    <a:lnTo>
                      <a:pt x="122" y="106"/>
                    </a:lnTo>
                    <a:lnTo>
                      <a:pt x="118" y="102"/>
                    </a:lnTo>
                    <a:lnTo>
                      <a:pt x="118" y="98"/>
                    </a:lnTo>
                    <a:lnTo>
                      <a:pt x="118" y="92"/>
                    </a:lnTo>
                    <a:lnTo>
                      <a:pt x="108" y="90"/>
                    </a:lnTo>
                    <a:lnTo>
                      <a:pt x="108" y="78"/>
                    </a:lnTo>
                    <a:lnTo>
                      <a:pt x="108" y="70"/>
                    </a:lnTo>
                    <a:lnTo>
                      <a:pt x="106" y="62"/>
                    </a:lnTo>
                    <a:lnTo>
                      <a:pt x="104" y="54"/>
                    </a:lnTo>
                    <a:lnTo>
                      <a:pt x="104" y="46"/>
                    </a:lnTo>
                    <a:lnTo>
                      <a:pt x="98" y="34"/>
                    </a:lnTo>
                    <a:lnTo>
                      <a:pt x="96" y="32"/>
                    </a:lnTo>
                    <a:lnTo>
                      <a:pt x="90" y="26"/>
                    </a:lnTo>
                    <a:lnTo>
                      <a:pt x="88" y="16"/>
                    </a:lnTo>
                    <a:lnTo>
                      <a:pt x="86" y="8"/>
                    </a:lnTo>
                    <a:lnTo>
                      <a:pt x="82" y="0"/>
                    </a:lnTo>
                    <a:lnTo>
                      <a:pt x="78" y="2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2" y="8"/>
                    </a:lnTo>
                    <a:close/>
                    <a:moveTo>
                      <a:pt x="98" y="772"/>
                    </a:moveTo>
                    <a:lnTo>
                      <a:pt x="98" y="772"/>
                    </a:lnTo>
                    <a:lnTo>
                      <a:pt x="100" y="780"/>
                    </a:lnTo>
                    <a:lnTo>
                      <a:pt x="106" y="780"/>
                    </a:lnTo>
                    <a:lnTo>
                      <a:pt x="106" y="778"/>
                    </a:lnTo>
                    <a:lnTo>
                      <a:pt x="104" y="774"/>
                    </a:lnTo>
                    <a:lnTo>
                      <a:pt x="98" y="772"/>
                    </a:lnTo>
                    <a:lnTo>
                      <a:pt x="98" y="772"/>
                    </a:lnTo>
                    <a:lnTo>
                      <a:pt x="98" y="772"/>
                    </a:lnTo>
                    <a:close/>
                    <a:moveTo>
                      <a:pt x="62" y="762"/>
                    </a:moveTo>
                    <a:lnTo>
                      <a:pt x="62" y="762"/>
                    </a:lnTo>
                    <a:lnTo>
                      <a:pt x="64" y="764"/>
                    </a:lnTo>
                    <a:lnTo>
                      <a:pt x="70" y="768"/>
                    </a:lnTo>
                    <a:lnTo>
                      <a:pt x="70" y="764"/>
                    </a:lnTo>
                    <a:lnTo>
                      <a:pt x="68" y="762"/>
                    </a:lnTo>
                    <a:lnTo>
                      <a:pt x="62" y="762"/>
                    </a:lnTo>
                    <a:lnTo>
                      <a:pt x="62" y="762"/>
                    </a:lnTo>
                    <a:lnTo>
                      <a:pt x="62" y="762"/>
                    </a:lnTo>
                    <a:close/>
                    <a:moveTo>
                      <a:pt x="0" y="668"/>
                    </a:moveTo>
                    <a:lnTo>
                      <a:pt x="4" y="672"/>
                    </a:lnTo>
                    <a:lnTo>
                      <a:pt x="6" y="672"/>
                    </a:lnTo>
                    <a:lnTo>
                      <a:pt x="4" y="670"/>
                    </a:lnTo>
                    <a:lnTo>
                      <a:pt x="0" y="668"/>
                    </a:lnTo>
                    <a:lnTo>
                      <a:pt x="0" y="668"/>
                    </a:lnTo>
                    <a:lnTo>
                      <a:pt x="0" y="668"/>
                    </a:lnTo>
                    <a:close/>
                    <a:moveTo>
                      <a:pt x="6" y="656"/>
                    </a:moveTo>
                    <a:lnTo>
                      <a:pt x="6" y="664"/>
                    </a:lnTo>
                    <a:lnTo>
                      <a:pt x="8" y="664"/>
                    </a:lnTo>
                    <a:lnTo>
                      <a:pt x="10" y="662"/>
                    </a:lnTo>
                    <a:lnTo>
                      <a:pt x="8" y="656"/>
                    </a:lnTo>
                    <a:lnTo>
                      <a:pt x="6" y="656"/>
                    </a:lnTo>
                    <a:lnTo>
                      <a:pt x="6" y="656"/>
                    </a:lnTo>
                    <a:lnTo>
                      <a:pt x="6" y="656"/>
                    </a:lnTo>
                    <a:close/>
                    <a:moveTo>
                      <a:pt x="58" y="714"/>
                    </a:moveTo>
                    <a:lnTo>
                      <a:pt x="58" y="714"/>
                    </a:lnTo>
                    <a:lnTo>
                      <a:pt x="60" y="710"/>
                    </a:lnTo>
                    <a:lnTo>
                      <a:pt x="60" y="714"/>
                    </a:lnTo>
                    <a:lnTo>
                      <a:pt x="60" y="716"/>
                    </a:lnTo>
                    <a:lnTo>
                      <a:pt x="60" y="718"/>
                    </a:lnTo>
                    <a:lnTo>
                      <a:pt x="58" y="724"/>
                    </a:lnTo>
                    <a:lnTo>
                      <a:pt x="54" y="724"/>
                    </a:lnTo>
                    <a:lnTo>
                      <a:pt x="54" y="718"/>
                    </a:lnTo>
                    <a:lnTo>
                      <a:pt x="58" y="714"/>
                    </a:lnTo>
                    <a:lnTo>
                      <a:pt x="58" y="714"/>
                    </a:lnTo>
                    <a:lnTo>
                      <a:pt x="58" y="714"/>
                    </a:lnTo>
                    <a:close/>
                    <a:moveTo>
                      <a:pt x="44" y="714"/>
                    </a:moveTo>
                    <a:lnTo>
                      <a:pt x="46" y="718"/>
                    </a:lnTo>
                    <a:lnTo>
                      <a:pt x="42" y="718"/>
                    </a:lnTo>
                    <a:lnTo>
                      <a:pt x="42" y="716"/>
                    </a:lnTo>
                    <a:lnTo>
                      <a:pt x="42" y="714"/>
                    </a:lnTo>
                    <a:lnTo>
                      <a:pt x="44" y="714"/>
                    </a:lnTo>
                    <a:lnTo>
                      <a:pt x="44" y="714"/>
                    </a:lnTo>
                    <a:lnTo>
                      <a:pt x="44" y="714"/>
                    </a:lnTo>
                    <a:close/>
                    <a:moveTo>
                      <a:pt x="72" y="708"/>
                    </a:moveTo>
                    <a:lnTo>
                      <a:pt x="72" y="708"/>
                    </a:lnTo>
                    <a:lnTo>
                      <a:pt x="86" y="708"/>
                    </a:lnTo>
                    <a:lnTo>
                      <a:pt x="82" y="714"/>
                    </a:lnTo>
                    <a:lnTo>
                      <a:pt x="78" y="714"/>
                    </a:lnTo>
                    <a:lnTo>
                      <a:pt x="76" y="710"/>
                    </a:lnTo>
                    <a:lnTo>
                      <a:pt x="72" y="710"/>
                    </a:lnTo>
                    <a:lnTo>
                      <a:pt x="70" y="714"/>
                    </a:lnTo>
                    <a:lnTo>
                      <a:pt x="72" y="728"/>
                    </a:lnTo>
                    <a:lnTo>
                      <a:pt x="76" y="726"/>
                    </a:lnTo>
                    <a:lnTo>
                      <a:pt x="80" y="726"/>
                    </a:lnTo>
                    <a:lnTo>
                      <a:pt x="80" y="732"/>
                    </a:lnTo>
                    <a:lnTo>
                      <a:pt x="72" y="734"/>
                    </a:lnTo>
                    <a:lnTo>
                      <a:pt x="72" y="736"/>
                    </a:lnTo>
                    <a:lnTo>
                      <a:pt x="76" y="742"/>
                    </a:lnTo>
                    <a:lnTo>
                      <a:pt x="80" y="742"/>
                    </a:lnTo>
                    <a:lnTo>
                      <a:pt x="72" y="746"/>
                    </a:lnTo>
                    <a:lnTo>
                      <a:pt x="78" y="746"/>
                    </a:lnTo>
                    <a:lnTo>
                      <a:pt x="82" y="746"/>
                    </a:lnTo>
                    <a:lnTo>
                      <a:pt x="76" y="752"/>
                    </a:lnTo>
                    <a:lnTo>
                      <a:pt x="70" y="750"/>
                    </a:lnTo>
                    <a:lnTo>
                      <a:pt x="68" y="750"/>
                    </a:lnTo>
                    <a:lnTo>
                      <a:pt x="70" y="750"/>
                    </a:lnTo>
                    <a:lnTo>
                      <a:pt x="70" y="734"/>
                    </a:lnTo>
                    <a:lnTo>
                      <a:pt x="62" y="734"/>
                    </a:lnTo>
                    <a:lnTo>
                      <a:pt x="64" y="724"/>
                    </a:lnTo>
                    <a:lnTo>
                      <a:pt x="68" y="710"/>
                    </a:lnTo>
                    <a:lnTo>
                      <a:pt x="72" y="708"/>
                    </a:lnTo>
                    <a:lnTo>
                      <a:pt x="72" y="708"/>
                    </a:lnTo>
                    <a:lnTo>
                      <a:pt x="72" y="708"/>
                    </a:lnTo>
                    <a:close/>
                    <a:moveTo>
                      <a:pt x="24" y="544"/>
                    </a:moveTo>
                    <a:lnTo>
                      <a:pt x="24" y="544"/>
                    </a:lnTo>
                    <a:lnTo>
                      <a:pt x="22" y="546"/>
                    </a:lnTo>
                    <a:lnTo>
                      <a:pt x="18" y="552"/>
                    </a:lnTo>
                    <a:lnTo>
                      <a:pt x="16" y="556"/>
                    </a:lnTo>
                    <a:lnTo>
                      <a:pt x="24" y="560"/>
                    </a:lnTo>
                    <a:lnTo>
                      <a:pt x="18" y="564"/>
                    </a:lnTo>
                    <a:lnTo>
                      <a:pt x="16" y="568"/>
                    </a:lnTo>
                    <a:lnTo>
                      <a:pt x="18" y="568"/>
                    </a:lnTo>
                    <a:lnTo>
                      <a:pt x="26" y="560"/>
                    </a:lnTo>
                    <a:lnTo>
                      <a:pt x="28" y="556"/>
                    </a:lnTo>
                    <a:lnTo>
                      <a:pt x="24" y="560"/>
                    </a:lnTo>
                    <a:lnTo>
                      <a:pt x="24" y="554"/>
                    </a:lnTo>
                    <a:lnTo>
                      <a:pt x="26" y="554"/>
                    </a:lnTo>
                    <a:lnTo>
                      <a:pt x="28" y="550"/>
                    </a:lnTo>
                    <a:lnTo>
                      <a:pt x="26" y="546"/>
                    </a:lnTo>
                    <a:lnTo>
                      <a:pt x="24" y="544"/>
                    </a:lnTo>
                    <a:lnTo>
                      <a:pt x="24" y="544"/>
                    </a:lnTo>
                    <a:lnTo>
                      <a:pt x="24" y="544"/>
                    </a:lnTo>
                    <a:close/>
                    <a:moveTo>
                      <a:pt x="22" y="528"/>
                    </a:moveTo>
                    <a:lnTo>
                      <a:pt x="24" y="534"/>
                    </a:lnTo>
                    <a:lnTo>
                      <a:pt x="24" y="532"/>
                    </a:lnTo>
                    <a:lnTo>
                      <a:pt x="22" y="528"/>
                    </a:lnTo>
                    <a:lnTo>
                      <a:pt x="22" y="528"/>
                    </a:lnTo>
                    <a:lnTo>
                      <a:pt x="22" y="528"/>
                    </a:lnTo>
                    <a:close/>
                    <a:moveTo>
                      <a:pt x="24" y="480"/>
                    </a:moveTo>
                    <a:lnTo>
                      <a:pt x="24" y="480"/>
                    </a:lnTo>
                    <a:lnTo>
                      <a:pt x="24" y="510"/>
                    </a:lnTo>
                    <a:lnTo>
                      <a:pt x="28" y="514"/>
                    </a:lnTo>
                    <a:lnTo>
                      <a:pt x="36" y="506"/>
                    </a:lnTo>
                    <a:lnTo>
                      <a:pt x="36" y="500"/>
                    </a:lnTo>
                    <a:lnTo>
                      <a:pt x="34" y="498"/>
                    </a:lnTo>
                    <a:lnTo>
                      <a:pt x="32" y="496"/>
                    </a:lnTo>
                    <a:lnTo>
                      <a:pt x="36" y="480"/>
                    </a:lnTo>
                    <a:lnTo>
                      <a:pt x="28" y="480"/>
                    </a:lnTo>
                    <a:lnTo>
                      <a:pt x="24" y="480"/>
                    </a:lnTo>
                    <a:lnTo>
                      <a:pt x="24" y="480"/>
                    </a:lnTo>
                    <a:lnTo>
                      <a:pt x="24" y="48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7" name="Freeform 1763"/>
              <p:cNvSpPr>
                <a:spLocks noEditPoints="1"/>
              </p:cNvSpPr>
              <p:nvPr/>
            </p:nvSpPr>
            <p:spPr bwMode="auto">
              <a:xfrm>
                <a:off x="5892800" y="1952625"/>
                <a:ext cx="2073275" cy="1238250"/>
              </a:xfrm>
              <a:custGeom>
                <a:gdLst>
                  <a:gd fmla="*/ 904 w 1306" name="T0"/>
                  <a:gd fmla="*/ 730 h 780" name="T1"/>
                  <a:gd fmla="*/ 862 w 1306" name="T2"/>
                  <a:gd fmla="*/ 708 h 780" name="T3"/>
                  <a:gd fmla="*/ 888 w 1306" name="T4"/>
                  <a:gd fmla="*/ 690 h 780" name="T5"/>
                  <a:gd fmla="*/ 1176 w 1306" name="T6"/>
                  <a:gd fmla="*/ 704 h 780" name="T7"/>
                  <a:gd fmla="*/ 1136 w 1306" name="T8"/>
                  <a:gd fmla="*/ 626 h 780" name="T9"/>
                  <a:gd fmla="*/ 772 w 1306" name="T10"/>
                  <a:gd fmla="*/ 600 h 780" name="T11"/>
                  <a:gd fmla="*/ 1224 w 1306" name="T12"/>
                  <a:gd fmla="*/ 628 h 780" name="T13"/>
                  <a:gd fmla="*/ 1264 w 1306" name="T14"/>
                  <a:gd fmla="*/ 668 h 780" name="T15"/>
                  <a:gd fmla="*/ 1288 w 1306" name="T16"/>
                  <a:gd fmla="*/ 658 h 780" name="T17"/>
                  <a:gd fmla="*/ 1234 w 1306" name="T18"/>
                  <a:gd fmla="*/ 604 h 780" name="T19"/>
                  <a:gd fmla="*/ 1132 w 1306" name="T20"/>
                  <a:gd fmla="*/ 536 h 780" name="T21"/>
                  <a:gd fmla="*/ 1108 w 1306" name="T22"/>
                  <a:gd fmla="*/ 342 h 780" name="T23"/>
                  <a:gd fmla="*/ 872 w 1306" name="T24"/>
                  <a:gd fmla="*/ 548 h 780" name="T25"/>
                  <a:gd fmla="*/ 172 w 1306" name="T26"/>
                  <a:gd fmla="*/ 528 h 780" name="T27"/>
                  <a:gd fmla="*/ 630 w 1306" name="T28"/>
                  <a:gd fmla="*/ 512 h 780" name="T29"/>
                  <a:gd fmla="*/ 624 w 1306" name="T30"/>
                  <a:gd fmla="*/ 548 h 780" name="T31"/>
                  <a:gd fmla="*/ 898 w 1306" name="T32"/>
                  <a:gd fmla="*/ 464 h 780" name="T33"/>
                  <a:gd fmla="*/ 906 w 1306" name="T34"/>
                  <a:gd fmla="*/ 458 h 780" name="T35"/>
                  <a:gd fmla="*/ 562 w 1306" name="T36"/>
                  <a:gd fmla="*/ 410 h 780" name="T37"/>
                  <a:gd fmla="*/ 926 w 1306" name="T38"/>
                  <a:gd fmla="*/ 310 h 780" name="T39"/>
                  <a:gd fmla="*/ 854 w 1306" name="T40"/>
                  <a:gd fmla="*/ 304 h 780" name="T41"/>
                  <a:gd fmla="*/ 370 w 1306" name="T42"/>
                  <a:gd fmla="*/ 352 h 780" name="T43"/>
                  <a:gd fmla="*/ 318 w 1306" name="T44"/>
                  <a:gd fmla="*/ 286 h 780" name="T45"/>
                  <a:gd fmla="*/ 816 w 1306" name="T46"/>
                  <a:gd fmla="*/ 304 h 780" name="T47"/>
                  <a:gd fmla="*/ 820 w 1306" name="T48"/>
                  <a:gd fmla="*/ 242 h 780" name="T49"/>
                  <a:gd fmla="*/ 346 w 1306" name="T50"/>
                  <a:gd fmla="*/ 222 h 780" name="T51"/>
                  <a:gd fmla="*/ 276 w 1306" name="T52"/>
                  <a:gd fmla="*/ 258 h 780" name="T53"/>
                  <a:gd fmla="*/ 798 w 1306" name="T54"/>
                  <a:gd fmla="*/ 186 h 780" name="T55"/>
                  <a:gd fmla="*/ 886 w 1306" name="T56"/>
                  <a:gd fmla="*/ 694 h 780" name="T57"/>
                  <a:gd fmla="*/ 898 w 1306" name="T58"/>
                  <a:gd fmla="*/ 752 h 780" name="T59"/>
                  <a:gd fmla="*/ 1054 w 1306" name="T60"/>
                  <a:gd fmla="*/ 674 h 780" name="T61"/>
                  <a:gd fmla="*/ 1134 w 1306" name="T62"/>
                  <a:gd fmla="*/ 710 h 780" name="T63"/>
                  <a:gd fmla="*/ 1168 w 1306" name="T64"/>
                  <a:gd fmla="*/ 712 h 780" name="T65"/>
                  <a:gd fmla="*/ 1104 w 1306" name="T66"/>
                  <a:gd fmla="*/ 648 h 780" name="T67"/>
                  <a:gd fmla="*/ 1064 w 1306" name="T68"/>
                  <a:gd fmla="*/ 626 h 780" name="T69"/>
                  <a:gd fmla="*/ 1204 w 1306" name="T70"/>
                  <a:gd fmla="*/ 590 h 780" name="T71"/>
                  <a:gd fmla="*/ 1230 w 1306" name="T72"/>
                  <a:gd fmla="*/ 510 h 780" name="T73"/>
                  <a:gd fmla="*/ 1158 w 1306" name="T74"/>
                  <a:gd fmla="*/ 436 h 780" name="T75"/>
                  <a:gd fmla="*/ 1064 w 1306" name="T76"/>
                  <a:gd fmla="*/ 396 h 780" name="T77"/>
                  <a:gd fmla="*/ 964 w 1306" name="T78"/>
                  <a:gd fmla="*/ 324 h 780" name="T79"/>
                  <a:gd fmla="*/ 932 w 1306" name="T80"/>
                  <a:gd fmla="*/ 418 h 780" name="T81"/>
                  <a:gd fmla="*/ 860 w 1306" name="T82"/>
                  <a:gd fmla="*/ 536 h 780" name="T83"/>
                  <a:gd fmla="*/ 710 w 1306" name="T84"/>
                  <a:gd fmla="*/ 428 h 780" name="T85"/>
                  <a:gd fmla="*/ 720 w 1306" name="T86"/>
                  <a:gd fmla="*/ 314 h 780" name="T87"/>
                  <a:gd fmla="*/ 754 w 1306" name="T88"/>
                  <a:gd fmla="*/ 244 h 780" name="T89"/>
                  <a:gd fmla="*/ 888 w 1306" name="T90"/>
                  <a:gd fmla="*/ 204 h 780" name="T91"/>
                  <a:gd fmla="*/ 818 w 1306" name="T92"/>
                  <a:gd fmla="*/ 176 h 780" name="T93"/>
                  <a:gd fmla="*/ 746 w 1306" name="T94"/>
                  <a:gd fmla="*/ 152 h 780" name="T95"/>
                  <a:gd fmla="*/ 692 w 1306" name="T96"/>
                  <a:gd fmla="*/ 52 h 780" name="T97"/>
                  <a:gd fmla="*/ 670 w 1306" name="T98"/>
                  <a:gd fmla="*/ 80 h 780" name="T99"/>
                  <a:gd fmla="*/ 684 w 1306" name="T100"/>
                  <a:gd fmla="*/ 160 h 780" name="T101"/>
                  <a:gd fmla="*/ 588 w 1306" name="T102"/>
                  <a:gd fmla="*/ 184 h 780" name="T103"/>
                  <a:gd fmla="*/ 508 w 1306" name="T104"/>
                  <a:gd fmla="*/ 168 h 780" name="T105"/>
                  <a:gd fmla="*/ 390 w 1306" name="T106"/>
                  <a:gd fmla="*/ 176 h 780" name="T107"/>
                  <a:gd fmla="*/ 234 w 1306" name="T108"/>
                  <a:gd fmla="*/ 132 h 780" name="T109"/>
                  <a:gd fmla="*/ 156 w 1306" name="T110"/>
                  <a:gd fmla="*/ 126 h 780" name="T111"/>
                  <a:gd fmla="*/ 84 w 1306" name="T112"/>
                  <a:gd fmla="*/ 156 h 780" name="T113"/>
                  <a:gd fmla="*/ 74 w 1306" name="T114"/>
                  <a:gd fmla="*/ 392 h 780" name="T115"/>
                  <a:gd fmla="*/ 182 w 1306" name="T116"/>
                  <a:gd fmla="*/ 474 h 780" name="T117"/>
                  <a:gd fmla="*/ 192 w 1306" name="T118"/>
                  <a:gd fmla="*/ 550 h 780" name="T119"/>
                  <a:gd fmla="*/ 258 w 1306" name="T120"/>
                  <a:gd fmla="*/ 620 h 780" name="T121"/>
                  <a:gd fmla="*/ 702 w 1306" name="T122"/>
                  <a:gd fmla="*/ 644 h 780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780" w="1306">
                    <a:moveTo>
                      <a:pt x="510" y="158"/>
                    </a:moveTo>
                    <a:lnTo>
                      <a:pt x="510" y="158"/>
                    </a:lnTo>
                    <a:lnTo>
                      <a:pt x="512" y="162"/>
                    </a:lnTo>
                    <a:lnTo>
                      <a:pt x="512" y="166"/>
                    </a:lnTo>
                    <a:lnTo>
                      <a:pt x="510" y="166"/>
                    </a:lnTo>
                    <a:lnTo>
                      <a:pt x="508" y="160"/>
                    </a:lnTo>
                    <a:lnTo>
                      <a:pt x="508" y="158"/>
                    </a:lnTo>
                    <a:lnTo>
                      <a:pt x="510" y="158"/>
                    </a:lnTo>
                    <a:lnTo>
                      <a:pt x="510" y="158"/>
                    </a:lnTo>
                    <a:lnTo>
                      <a:pt x="510" y="158"/>
                    </a:lnTo>
                    <a:close/>
                    <a:moveTo>
                      <a:pt x="682" y="44"/>
                    </a:moveTo>
                    <a:lnTo>
                      <a:pt x="682" y="44"/>
                    </a:lnTo>
                    <a:lnTo>
                      <a:pt x="684" y="44"/>
                    </a:lnTo>
                    <a:lnTo>
                      <a:pt x="684" y="48"/>
                    </a:lnTo>
                    <a:lnTo>
                      <a:pt x="680" y="48"/>
                    </a:lnTo>
                    <a:lnTo>
                      <a:pt x="680" y="44"/>
                    </a:lnTo>
                    <a:lnTo>
                      <a:pt x="682" y="44"/>
                    </a:lnTo>
                    <a:lnTo>
                      <a:pt x="682" y="44"/>
                    </a:lnTo>
                    <a:lnTo>
                      <a:pt x="682" y="44"/>
                    </a:lnTo>
                    <a:close/>
                    <a:moveTo>
                      <a:pt x="1276" y="656"/>
                    </a:moveTo>
                    <a:lnTo>
                      <a:pt x="1276" y="656"/>
                    </a:lnTo>
                    <a:lnTo>
                      <a:pt x="1272" y="662"/>
                    </a:lnTo>
                    <a:lnTo>
                      <a:pt x="1270" y="662"/>
                    </a:lnTo>
                    <a:lnTo>
                      <a:pt x="1270" y="658"/>
                    </a:lnTo>
                    <a:lnTo>
                      <a:pt x="1276" y="656"/>
                    </a:lnTo>
                    <a:lnTo>
                      <a:pt x="1276" y="656"/>
                    </a:lnTo>
                    <a:lnTo>
                      <a:pt x="1276" y="656"/>
                    </a:lnTo>
                    <a:close/>
                    <a:moveTo>
                      <a:pt x="908" y="728"/>
                    </a:moveTo>
                    <a:lnTo>
                      <a:pt x="908" y="728"/>
                    </a:lnTo>
                    <a:lnTo>
                      <a:pt x="908" y="734"/>
                    </a:lnTo>
                    <a:lnTo>
                      <a:pt x="904" y="734"/>
                    </a:lnTo>
                    <a:lnTo>
                      <a:pt x="904" y="730"/>
                    </a:lnTo>
                    <a:lnTo>
                      <a:pt x="906" y="728"/>
                    </a:lnTo>
                    <a:lnTo>
                      <a:pt x="908" y="728"/>
                    </a:lnTo>
                    <a:lnTo>
                      <a:pt x="908" y="728"/>
                    </a:lnTo>
                    <a:lnTo>
                      <a:pt x="908" y="728"/>
                    </a:lnTo>
                    <a:close/>
                    <a:moveTo>
                      <a:pt x="874" y="712"/>
                    </a:moveTo>
                    <a:lnTo>
                      <a:pt x="878" y="718"/>
                    </a:lnTo>
                    <a:lnTo>
                      <a:pt x="878" y="716"/>
                    </a:lnTo>
                    <a:lnTo>
                      <a:pt x="874" y="712"/>
                    </a:lnTo>
                    <a:lnTo>
                      <a:pt x="874" y="712"/>
                    </a:lnTo>
                    <a:lnTo>
                      <a:pt x="874" y="712"/>
                    </a:lnTo>
                    <a:close/>
                    <a:moveTo>
                      <a:pt x="1104" y="708"/>
                    </a:moveTo>
                    <a:lnTo>
                      <a:pt x="1104" y="708"/>
                    </a:lnTo>
                    <a:lnTo>
                      <a:pt x="1104" y="710"/>
                    </a:lnTo>
                    <a:lnTo>
                      <a:pt x="1100" y="712"/>
                    </a:lnTo>
                    <a:lnTo>
                      <a:pt x="1100" y="708"/>
                    </a:lnTo>
                    <a:lnTo>
                      <a:pt x="1104" y="708"/>
                    </a:lnTo>
                    <a:lnTo>
                      <a:pt x="1104" y="708"/>
                    </a:lnTo>
                    <a:lnTo>
                      <a:pt x="1104" y="708"/>
                    </a:lnTo>
                    <a:close/>
                    <a:moveTo>
                      <a:pt x="982" y="708"/>
                    </a:moveTo>
                    <a:lnTo>
                      <a:pt x="982" y="708"/>
                    </a:lnTo>
                    <a:lnTo>
                      <a:pt x="986" y="708"/>
                    </a:lnTo>
                    <a:lnTo>
                      <a:pt x="988" y="710"/>
                    </a:lnTo>
                    <a:lnTo>
                      <a:pt x="986" y="712"/>
                    </a:lnTo>
                    <a:lnTo>
                      <a:pt x="982" y="712"/>
                    </a:lnTo>
                    <a:lnTo>
                      <a:pt x="980" y="710"/>
                    </a:lnTo>
                    <a:lnTo>
                      <a:pt x="980" y="708"/>
                    </a:lnTo>
                    <a:lnTo>
                      <a:pt x="982" y="708"/>
                    </a:lnTo>
                    <a:lnTo>
                      <a:pt x="982" y="708"/>
                    </a:lnTo>
                    <a:lnTo>
                      <a:pt x="982" y="708"/>
                    </a:lnTo>
                    <a:close/>
                    <a:moveTo>
                      <a:pt x="852" y="700"/>
                    </a:moveTo>
                    <a:lnTo>
                      <a:pt x="852" y="700"/>
                    </a:lnTo>
                    <a:lnTo>
                      <a:pt x="862" y="708"/>
                    </a:lnTo>
                    <a:lnTo>
                      <a:pt x="870" y="708"/>
                    </a:lnTo>
                    <a:lnTo>
                      <a:pt x="870" y="704"/>
                    </a:lnTo>
                    <a:lnTo>
                      <a:pt x="862" y="700"/>
                    </a:lnTo>
                    <a:lnTo>
                      <a:pt x="856" y="700"/>
                    </a:lnTo>
                    <a:lnTo>
                      <a:pt x="852" y="700"/>
                    </a:lnTo>
                    <a:lnTo>
                      <a:pt x="852" y="700"/>
                    </a:lnTo>
                    <a:lnTo>
                      <a:pt x="852" y="700"/>
                    </a:lnTo>
                    <a:close/>
                    <a:moveTo>
                      <a:pt x="1190" y="692"/>
                    </a:moveTo>
                    <a:lnTo>
                      <a:pt x="1190" y="692"/>
                    </a:lnTo>
                    <a:lnTo>
                      <a:pt x="1196" y="694"/>
                    </a:lnTo>
                    <a:lnTo>
                      <a:pt x="1196" y="698"/>
                    </a:lnTo>
                    <a:lnTo>
                      <a:pt x="1190" y="698"/>
                    </a:lnTo>
                    <a:lnTo>
                      <a:pt x="1194" y="698"/>
                    </a:lnTo>
                    <a:lnTo>
                      <a:pt x="1196" y="698"/>
                    </a:lnTo>
                    <a:lnTo>
                      <a:pt x="1196" y="700"/>
                    </a:lnTo>
                    <a:lnTo>
                      <a:pt x="1190" y="700"/>
                    </a:lnTo>
                    <a:lnTo>
                      <a:pt x="1190" y="708"/>
                    </a:lnTo>
                    <a:lnTo>
                      <a:pt x="1178" y="710"/>
                    </a:lnTo>
                    <a:lnTo>
                      <a:pt x="1172" y="710"/>
                    </a:lnTo>
                    <a:lnTo>
                      <a:pt x="1180" y="704"/>
                    </a:lnTo>
                    <a:lnTo>
                      <a:pt x="1182" y="702"/>
                    </a:lnTo>
                    <a:lnTo>
                      <a:pt x="1182" y="694"/>
                    </a:lnTo>
                    <a:lnTo>
                      <a:pt x="1190" y="692"/>
                    </a:lnTo>
                    <a:lnTo>
                      <a:pt x="1190" y="692"/>
                    </a:lnTo>
                    <a:lnTo>
                      <a:pt x="1190" y="692"/>
                    </a:lnTo>
                    <a:close/>
                    <a:moveTo>
                      <a:pt x="896" y="684"/>
                    </a:moveTo>
                    <a:lnTo>
                      <a:pt x="896" y="684"/>
                    </a:lnTo>
                    <a:lnTo>
                      <a:pt x="900" y="684"/>
                    </a:lnTo>
                    <a:lnTo>
                      <a:pt x="900" y="686"/>
                    </a:lnTo>
                    <a:lnTo>
                      <a:pt x="898" y="692"/>
                    </a:lnTo>
                    <a:lnTo>
                      <a:pt x="890" y="690"/>
                    </a:lnTo>
                    <a:lnTo>
                      <a:pt x="888" y="690"/>
                    </a:lnTo>
                    <a:lnTo>
                      <a:pt x="892" y="686"/>
                    </a:lnTo>
                    <a:lnTo>
                      <a:pt x="892" y="684"/>
                    </a:lnTo>
                    <a:lnTo>
                      <a:pt x="896" y="684"/>
                    </a:lnTo>
                    <a:lnTo>
                      <a:pt x="896" y="684"/>
                    </a:lnTo>
                    <a:lnTo>
                      <a:pt x="896" y="684"/>
                    </a:lnTo>
                    <a:close/>
                    <a:moveTo>
                      <a:pt x="1128" y="676"/>
                    </a:moveTo>
                    <a:lnTo>
                      <a:pt x="1128" y="680"/>
                    </a:lnTo>
                    <a:lnTo>
                      <a:pt x="1126" y="680"/>
                    </a:lnTo>
                    <a:lnTo>
                      <a:pt x="1126" y="682"/>
                    </a:lnTo>
                    <a:lnTo>
                      <a:pt x="1124" y="682"/>
                    </a:lnTo>
                    <a:lnTo>
                      <a:pt x="1126" y="684"/>
                    </a:lnTo>
                    <a:lnTo>
                      <a:pt x="1132" y="692"/>
                    </a:lnTo>
                    <a:lnTo>
                      <a:pt x="1136" y="692"/>
                    </a:lnTo>
                    <a:lnTo>
                      <a:pt x="1142" y="692"/>
                    </a:lnTo>
                    <a:lnTo>
                      <a:pt x="1150" y="692"/>
                    </a:lnTo>
                    <a:lnTo>
                      <a:pt x="1150" y="698"/>
                    </a:lnTo>
                    <a:lnTo>
                      <a:pt x="1158" y="698"/>
                    </a:lnTo>
                    <a:lnTo>
                      <a:pt x="1154" y="690"/>
                    </a:lnTo>
                    <a:lnTo>
                      <a:pt x="1142" y="690"/>
                    </a:lnTo>
                    <a:lnTo>
                      <a:pt x="1134" y="686"/>
                    </a:lnTo>
                    <a:lnTo>
                      <a:pt x="1132" y="684"/>
                    </a:lnTo>
                    <a:lnTo>
                      <a:pt x="1128" y="676"/>
                    </a:lnTo>
                    <a:lnTo>
                      <a:pt x="1128" y="676"/>
                    </a:lnTo>
                    <a:lnTo>
                      <a:pt x="1128" y="676"/>
                    </a:lnTo>
                    <a:close/>
                    <a:moveTo>
                      <a:pt x="1190" y="674"/>
                    </a:moveTo>
                    <a:lnTo>
                      <a:pt x="1188" y="676"/>
                    </a:lnTo>
                    <a:lnTo>
                      <a:pt x="1182" y="676"/>
                    </a:lnTo>
                    <a:lnTo>
                      <a:pt x="1178" y="676"/>
                    </a:lnTo>
                    <a:lnTo>
                      <a:pt x="1172" y="690"/>
                    </a:lnTo>
                    <a:lnTo>
                      <a:pt x="1168" y="708"/>
                    </a:lnTo>
                    <a:lnTo>
                      <a:pt x="1176" y="710"/>
                    </a:lnTo>
                    <a:lnTo>
                      <a:pt x="1176" y="704"/>
                    </a:lnTo>
                    <a:lnTo>
                      <a:pt x="1172" y="702"/>
                    </a:lnTo>
                    <a:lnTo>
                      <a:pt x="1172" y="698"/>
                    </a:lnTo>
                    <a:lnTo>
                      <a:pt x="1180" y="694"/>
                    </a:lnTo>
                    <a:lnTo>
                      <a:pt x="1180" y="690"/>
                    </a:lnTo>
                    <a:lnTo>
                      <a:pt x="1180" y="684"/>
                    </a:lnTo>
                    <a:lnTo>
                      <a:pt x="1180" y="682"/>
                    </a:lnTo>
                    <a:lnTo>
                      <a:pt x="1188" y="676"/>
                    </a:lnTo>
                    <a:lnTo>
                      <a:pt x="1194" y="674"/>
                    </a:lnTo>
                    <a:lnTo>
                      <a:pt x="1190" y="674"/>
                    </a:lnTo>
                    <a:lnTo>
                      <a:pt x="1190" y="674"/>
                    </a:lnTo>
                    <a:lnTo>
                      <a:pt x="1190" y="674"/>
                    </a:lnTo>
                    <a:close/>
                    <a:moveTo>
                      <a:pt x="1252" y="672"/>
                    </a:moveTo>
                    <a:lnTo>
                      <a:pt x="1252" y="672"/>
                    </a:lnTo>
                    <a:lnTo>
                      <a:pt x="1254" y="680"/>
                    </a:lnTo>
                    <a:lnTo>
                      <a:pt x="1258" y="680"/>
                    </a:lnTo>
                    <a:lnTo>
                      <a:pt x="1258" y="676"/>
                    </a:lnTo>
                    <a:lnTo>
                      <a:pt x="1254" y="674"/>
                    </a:lnTo>
                    <a:lnTo>
                      <a:pt x="1252" y="672"/>
                    </a:lnTo>
                    <a:lnTo>
                      <a:pt x="1252" y="672"/>
                    </a:lnTo>
                    <a:lnTo>
                      <a:pt x="1252" y="672"/>
                    </a:lnTo>
                    <a:close/>
                    <a:moveTo>
                      <a:pt x="1164" y="658"/>
                    </a:moveTo>
                    <a:lnTo>
                      <a:pt x="1164" y="658"/>
                    </a:lnTo>
                    <a:lnTo>
                      <a:pt x="1162" y="662"/>
                    </a:lnTo>
                    <a:lnTo>
                      <a:pt x="1162" y="664"/>
                    </a:lnTo>
                    <a:lnTo>
                      <a:pt x="1164" y="658"/>
                    </a:lnTo>
                    <a:lnTo>
                      <a:pt x="1168" y="658"/>
                    </a:lnTo>
                    <a:lnTo>
                      <a:pt x="1164" y="658"/>
                    </a:lnTo>
                    <a:lnTo>
                      <a:pt x="1164" y="658"/>
                    </a:lnTo>
                    <a:lnTo>
                      <a:pt x="1164" y="658"/>
                    </a:lnTo>
                    <a:close/>
                    <a:moveTo>
                      <a:pt x="1122" y="610"/>
                    </a:moveTo>
                    <a:lnTo>
                      <a:pt x="1122" y="614"/>
                    </a:lnTo>
                    <a:lnTo>
                      <a:pt x="1136" y="626"/>
                    </a:lnTo>
                    <a:lnTo>
                      <a:pt x="1144" y="628"/>
                    </a:lnTo>
                    <a:lnTo>
                      <a:pt x="1154" y="630"/>
                    </a:lnTo>
                    <a:lnTo>
                      <a:pt x="1160" y="632"/>
                    </a:lnTo>
                    <a:lnTo>
                      <a:pt x="1160" y="630"/>
                    </a:lnTo>
                    <a:lnTo>
                      <a:pt x="1158" y="628"/>
                    </a:lnTo>
                    <a:lnTo>
                      <a:pt x="1142" y="618"/>
                    </a:lnTo>
                    <a:lnTo>
                      <a:pt x="1122" y="610"/>
                    </a:lnTo>
                    <a:lnTo>
                      <a:pt x="1122" y="610"/>
                    </a:lnTo>
                    <a:lnTo>
                      <a:pt x="1122" y="610"/>
                    </a:lnTo>
                    <a:close/>
                    <a:moveTo>
                      <a:pt x="256" y="610"/>
                    </a:moveTo>
                    <a:lnTo>
                      <a:pt x="256" y="610"/>
                    </a:lnTo>
                    <a:lnTo>
                      <a:pt x="258" y="618"/>
                    </a:lnTo>
                    <a:lnTo>
                      <a:pt x="264" y="620"/>
                    </a:lnTo>
                    <a:lnTo>
                      <a:pt x="262" y="618"/>
                    </a:lnTo>
                    <a:lnTo>
                      <a:pt x="256" y="610"/>
                    </a:lnTo>
                    <a:lnTo>
                      <a:pt x="256" y="610"/>
                    </a:lnTo>
                    <a:lnTo>
                      <a:pt x="256" y="610"/>
                    </a:lnTo>
                    <a:close/>
                    <a:moveTo>
                      <a:pt x="772" y="600"/>
                    </a:moveTo>
                    <a:lnTo>
                      <a:pt x="772" y="600"/>
                    </a:lnTo>
                    <a:lnTo>
                      <a:pt x="782" y="610"/>
                    </a:lnTo>
                    <a:lnTo>
                      <a:pt x="784" y="614"/>
                    </a:lnTo>
                    <a:lnTo>
                      <a:pt x="784" y="618"/>
                    </a:lnTo>
                    <a:lnTo>
                      <a:pt x="780" y="618"/>
                    </a:lnTo>
                    <a:lnTo>
                      <a:pt x="774" y="618"/>
                    </a:lnTo>
                    <a:lnTo>
                      <a:pt x="772" y="614"/>
                    </a:lnTo>
                    <a:lnTo>
                      <a:pt x="772" y="612"/>
                    </a:lnTo>
                    <a:lnTo>
                      <a:pt x="770" y="612"/>
                    </a:lnTo>
                    <a:lnTo>
                      <a:pt x="768" y="612"/>
                    </a:lnTo>
                    <a:lnTo>
                      <a:pt x="770" y="602"/>
                    </a:lnTo>
                    <a:lnTo>
                      <a:pt x="772" y="600"/>
                    </a:lnTo>
                    <a:lnTo>
                      <a:pt x="772" y="600"/>
                    </a:lnTo>
                    <a:lnTo>
                      <a:pt x="772" y="600"/>
                    </a:lnTo>
                    <a:close/>
                    <a:moveTo>
                      <a:pt x="218" y="592"/>
                    </a:moveTo>
                    <a:lnTo>
                      <a:pt x="228" y="592"/>
                    </a:lnTo>
                    <a:lnTo>
                      <a:pt x="226" y="600"/>
                    </a:lnTo>
                    <a:lnTo>
                      <a:pt x="212" y="600"/>
                    </a:lnTo>
                    <a:lnTo>
                      <a:pt x="210" y="594"/>
                    </a:lnTo>
                    <a:lnTo>
                      <a:pt x="218" y="592"/>
                    </a:lnTo>
                    <a:lnTo>
                      <a:pt x="218" y="592"/>
                    </a:lnTo>
                    <a:lnTo>
                      <a:pt x="218" y="592"/>
                    </a:lnTo>
                    <a:close/>
                    <a:moveTo>
                      <a:pt x="1006" y="580"/>
                    </a:moveTo>
                    <a:lnTo>
                      <a:pt x="1006" y="580"/>
                    </a:lnTo>
                    <a:lnTo>
                      <a:pt x="1008" y="580"/>
                    </a:lnTo>
                    <a:lnTo>
                      <a:pt x="1008" y="582"/>
                    </a:lnTo>
                    <a:lnTo>
                      <a:pt x="1004" y="590"/>
                    </a:lnTo>
                    <a:lnTo>
                      <a:pt x="998" y="594"/>
                    </a:lnTo>
                    <a:lnTo>
                      <a:pt x="996" y="596"/>
                    </a:lnTo>
                    <a:lnTo>
                      <a:pt x="990" y="596"/>
                    </a:lnTo>
                    <a:lnTo>
                      <a:pt x="992" y="592"/>
                    </a:lnTo>
                    <a:lnTo>
                      <a:pt x="1006" y="580"/>
                    </a:lnTo>
                    <a:lnTo>
                      <a:pt x="1006" y="580"/>
                    </a:lnTo>
                    <a:lnTo>
                      <a:pt x="1006" y="580"/>
                    </a:lnTo>
                    <a:close/>
                    <a:moveTo>
                      <a:pt x="1244" y="572"/>
                    </a:moveTo>
                    <a:lnTo>
                      <a:pt x="1244" y="572"/>
                    </a:lnTo>
                    <a:lnTo>
                      <a:pt x="1240" y="574"/>
                    </a:lnTo>
                    <a:lnTo>
                      <a:pt x="1236" y="580"/>
                    </a:lnTo>
                    <a:lnTo>
                      <a:pt x="1234" y="584"/>
                    </a:lnTo>
                    <a:lnTo>
                      <a:pt x="1226" y="584"/>
                    </a:lnTo>
                    <a:lnTo>
                      <a:pt x="1226" y="590"/>
                    </a:lnTo>
                    <a:lnTo>
                      <a:pt x="1226" y="594"/>
                    </a:lnTo>
                    <a:lnTo>
                      <a:pt x="1222" y="610"/>
                    </a:lnTo>
                    <a:lnTo>
                      <a:pt x="1216" y="622"/>
                    </a:lnTo>
                    <a:lnTo>
                      <a:pt x="1224" y="622"/>
                    </a:lnTo>
                    <a:lnTo>
                      <a:pt x="1224" y="628"/>
                    </a:lnTo>
                    <a:lnTo>
                      <a:pt x="1222" y="628"/>
                    </a:lnTo>
                    <a:lnTo>
                      <a:pt x="1222" y="632"/>
                    </a:lnTo>
                    <a:lnTo>
                      <a:pt x="1218" y="632"/>
                    </a:lnTo>
                    <a:lnTo>
                      <a:pt x="1216" y="630"/>
                    </a:lnTo>
                    <a:lnTo>
                      <a:pt x="1216" y="628"/>
                    </a:lnTo>
                    <a:lnTo>
                      <a:pt x="1212" y="628"/>
                    </a:lnTo>
                    <a:lnTo>
                      <a:pt x="1212" y="630"/>
                    </a:lnTo>
                    <a:lnTo>
                      <a:pt x="1212" y="636"/>
                    </a:lnTo>
                    <a:lnTo>
                      <a:pt x="1208" y="636"/>
                    </a:lnTo>
                    <a:lnTo>
                      <a:pt x="1206" y="638"/>
                    </a:lnTo>
                    <a:lnTo>
                      <a:pt x="1208" y="640"/>
                    </a:lnTo>
                    <a:lnTo>
                      <a:pt x="1200" y="654"/>
                    </a:lnTo>
                    <a:lnTo>
                      <a:pt x="1198" y="658"/>
                    </a:lnTo>
                    <a:lnTo>
                      <a:pt x="1200" y="662"/>
                    </a:lnTo>
                    <a:lnTo>
                      <a:pt x="1204" y="662"/>
                    </a:lnTo>
                    <a:lnTo>
                      <a:pt x="1206" y="658"/>
                    </a:lnTo>
                    <a:lnTo>
                      <a:pt x="1208" y="658"/>
                    </a:lnTo>
                    <a:lnTo>
                      <a:pt x="1216" y="656"/>
                    </a:lnTo>
                    <a:lnTo>
                      <a:pt x="1224" y="658"/>
                    </a:lnTo>
                    <a:lnTo>
                      <a:pt x="1234" y="658"/>
                    </a:lnTo>
                    <a:lnTo>
                      <a:pt x="1236" y="658"/>
                    </a:lnTo>
                    <a:lnTo>
                      <a:pt x="1240" y="658"/>
                    </a:lnTo>
                    <a:lnTo>
                      <a:pt x="1244" y="656"/>
                    </a:lnTo>
                    <a:lnTo>
                      <a:pt x="1242" y="658"/>
                    </a:lnTo>
                    <a:lnTo>
                      <a:pt x="1244" y="658"/>
                    </a:lnTo>
                    <a:lnTo>
                      <a:pt x="1260" y="656"/>
                    </a:lnTo>
                    <a:lnTo>
                      <a:pt x="1264" y="656"/>
                    </a:lnTo>
                    <a:lnTo>
                      <a:pt x="1262" y="658"/>
                    </a:lnTo>
                    <a:lnTo>
                      <a:pt x="1262" y="662"/>
                    </a:lnTo>
                    <a:lnTo>
                      <a:pt x="1268" y="664"/>
                    </a:lnTo>
                    <a:lnTo>
                      <a:pt x="1268" y="666"/>
                    </a:lnTo>
                    <a:lnTo>
                      <a:pt x="1264" y="668"/>
                    </a:lnTo>
                    <a:lnTo>
                      <a:pt x="1260" y="672"/>
                    </a:lnTo>
                    <a:lnTo>
                      <a:pt x="1262" y="672"/>
                    </a:lnTo>
                    <a:lnTo>
                      <a:pt x="1262" y="674"/>
                    </a:lnTo>
                    <a:lnTo>
                      <a:pt x="1264" y="674"/>
                    </a:lnTo>
                    <a:lnTo>
                      <a:pt x="1268" y="674"/>
                    </a:lnTo>
                    <a:lnTo>
                      <a:pt x="1276" y="664"/>
                    </a:lnTo>
                    <a:lnTo>
                      <a:pt x="1280" y="656"/>
                    </a:lnTo>
                    <a:lnTo>
                      <a:pt x="1286" y="658"/>
                    </a:lnTo>
                    <a:lnTo>
                      <a:pt x="1288" y="658"/>
                    </a:lnTo>
                    <a:lnTo>
                      <a:pt x="1288" y="664"/>
                    </a:lnTo>
                    <a:lnTo>
                      <a:pt x="1286" y="666"/>
                    </a:lnTo>
                    <a:lnTo>
                      <a:pt x="1286" y="668"/>
                    </a:lnTo>
                    <a:lnTo>
                      <a:pt x="1286" y="672"/>
                    </a:lnTo>
                    <a:lnTo>
                      <a:pt x="1288" y="676"/>
                    </a:lnTo>
                    <a:lnTo>
                      <a:pt x="1290" y="674"/>
                    </a:lnTo>
                    <a:lnTo>
                      <a:pt x="1290" y="668"/>
                    </a:lnTo>
                    <a:lnTo>
                      <a:pt x="1296" y="668"/>
                    </a:lnTo>
                    <a:lnTo>
                      <a:pt x="1296" y="676"/>
                    </a:lnTo>
                    <a:lnTo>
                      <a:pt x="1300" y="676"/>
                    </a:lnTo>
                    <a:lnTo>
                      <a:pt x="1304" y="668"/>
                    </a:lnTo>
                    <a:lnTo>
                      <a:pt x="1306" y="656"/>
                    </a:lnTo>
                    <a:lnTo>
                      <a:pt x="1304" y="658"/>
                    </a:lnTo>
                    <a:lnTo>
                      <a:pt x="1304" y="664"/>
                    </a:lnTo>
                    <a:lnTo>
                      <a:pt x="1300" y="664"/>
                    </a:lnTo>
                    <a:lnTo>
                      <a:pt x="1300" y="662"/>
                    </a:lnTo>
                    <a:lnTo>
                      <a:pt x="1304" y="656"/>
                    </a:lnTo>
                    <a:lnTo>
                      <a:pt x="1306" y="650"/>
                    </a:lnTo>
                    <a:lnTo>
                      <a:pt x="1300" y="650"/>
                    </a:lnTo>
                    <a:lnTo>
                      <a:pt x="1296" y="656"/>
                    </a:lnTo>
                    <a:lnTo>
                      <a:pt x="1296" y="658"/>
                    </a:lnTo>
                    <a:lnTo>
                      <a:pt x="1296" y="662"/>
                    </a:lnTo>
                    <a:lnTo>
                      <a:pt x="1288" y="658"/>
                    </a:lnTo>
                    <a:lnTo>
                      <a:pt x="1296" y="656"/>
                    </a:lnTo>
                    <a:lnTo>
                      <a:pt x="1290" y="648"/>
                    </a:lnTo>
                    <a:lnTo>
                      <a:pt x="1296" y="640"/>
                    </a:lnTo>
                    <a:lnTo>
                      <a:pt x="1288" y="640"/>
                    </a:lnTo>
                    <a:lnTo>
                      <a:pt x="1280" y="644"/>
                    </a:lnTo>
                    <a:lnTo>
                      <a:pt x="1282" y="638"/>
                    </a:lnTo>
                    <a:lnTo>
                      <a:pt x="1280" y="638"/>
                    </a:lnTo>
                    <a:lnTo>
                      <a:pt x="1278" y="640"/>
                    </a:lnTo>
                    <a:lnTo>
                      <a:pt x="1280" y="638"/>
                    </a:lnTo>
                    <a:lnTo>
                      <a:pt x="1278" y="636"/>
                    </a:lnTo>
                    <a:lnTo>
                      <a:pt x="1276" y="632"/>
                    </a:lnTo>
                    <a:lnTo>
                      <a:pt x="1278" y="632"/>
                    </a:lnTo>
                    <a:lnTo>
                      <a:pt x="1280" y="626"/>
                    </a:lnTo>
                    <a:lnTo>
                      <a:pt x="1280" y="622"/>
                    </a:lnTo>
                    <a:lnTo>
                      <a:pt x="1278" y="620"/>
                    </a:lnTo>
                    <a:lnTo>
                      <a:pt x="1276" y="620"/>
                    </a:lnTo>
                    <a:lnTo>
                      <a:pt x="1276" y="622"/>
                    </a:lnTo>
                    <a:lnTo>
                      <a:pt x="1270" y="622"/>
                    </a:lnTo>
                    <a:lnTo>
                      <a:pt x="1264" y="620"/>
                    </a:lnTo>
                    <a:lnTo>
                      <a:pt x="1262" y="620"/>
                    </a:lnTo>
                    <a:lnTo>
                      <a:pt x="1262" y="622"/>
                    </a:lnTo>
                    <a:lnTo>
                      <a:pt x="1262" y="626"/>
                    </a:lnTo>
                    <a:lnTo>
                      <a:pt x="1260" y="626"/>
                    </a:lnTo>
                    <a:lnTo>
                      <a:pt x="1252" y="626"/>
                    </a:lnTo>
                    <a:lnTo>
                      <a:pt x="1244" y="622"/>
                    </a:lnTo>
                    <a:lnTo>
                      <a:pt x="1250" y="614"/>
                    </a:lnTo>
                    <a:lnTo>
                      <a:pt x="1250" y="612"/>
                    </a:lnTo>
                    <a:lnTo>
                      <a:pt x="1244" y="610"/>
                    </a:lnTo>
                    <a:lnTo>
                      <a:pt x="1244" y="608"/>
                    </a:lnTo>
                    <a:lnTo>
                      <a:pt x="1234" y="618"/>
                    </a:lnTo>
                    <a:lnTo>
                      <a:pt x="1234" y="608"/>
                    </a:lnTo>
                    <a:lnTo>
                      <a:pt x="1234" y="604"/>
                    </a:lnTo>
                    <a:lnTo>
                      <a:pt x="1236" y="600"/>
                    </a:lnTo>
                    <a:lnTo>
                      <a:pt x="1244" y="594"/>
                    </a:lnTo>
                    <a:lnTo>
                      <a:pt x="1242" y="590"/>
                    </a:lnTo>
                    <a:lnTo>
                      <a:pt x="1242" y="586"/>
                    </a:lnTo>
                    <a:lnTo>
                      <a:pt x="1244" y="584"/>
                    </a:lnTo>
                    <a:lnTo>
                      <a:pt x="1250" y="584"/>
                    </a:lnTo>
                    <a:lnTo>
                      <a:pt x="1244" y="576"/>
                    </a:lnTo>
                    <a:lnTo>
                      <a:pt x="1250" y="576"/>
                    </a:lnTo>
                    <a:lnTo>
                      <a:pt x="1252" y="572"/>
                    </a:lnTo>
                    <a:lnTo>
                      <a:pt x="1248" y="572"/>
                    </a:lnTo>
                    <a:lnTo>
                      <a:pt x="1244" y="572"/>
                    </a:lnTo>
                    <a:lnTo>
                      <a:pt x="1244" y="568"/>
                    </a:lnTo>
                    <a:lnTo>
                      <a:pt x="1244" y="572"/>
                    </a:lnTo>
                    <a:lnTo>
                      <a:pt x="1244" y="572"/>
                    </a:lnTo>
                    <a:lnTo>
                      <a:pt x="1244" y="572"/>
                    </a:lnTo>
                    <a:close/>
                    <a:moveTo>
                      <a:pt x="1052" y="536"/>
                    </a:moveTo>
                    <a:lnTo>
                      <a:pt x="1052" y="536"/>
                    </a:lnTo>
                    <a:lnTo>
                      <a:pt x="1054" y="536"/>
                    </a:lnTo>
                    <a:lnTo>
                      <a:pt x="1054" y="538"/>
                    </a:lnTo>
                    <a:lnTo>
                      <a:pt x="1054" y="544"/>
                    </a:lnTo>
                    <a:lnTo>
                      <a:pt x="1050" y="548"/>
                    </a:lnTo>
                    <a:lnTo>
                      <a:pt x="1046" y="548"/>
                    </a:lnTo>
                    <a:lnTo>
                      <a:pt x="1046" y="546"/>
                    </a:lnTo>
                    <a:lnTo>
                      <a:pt x="1046" y="540"/>
                    </a:lnTo>
                    <a:lnTo>
                      <a:pt x="1050" y="538"/>
                    </a:lnTo>
                    <a:lnTo>
                      <a:pt x="1052" y="536"/>
                    </a:lnTo>
                    <a:lnTo>
                      <a:pt x="1052" y="536"/>
                    </a:lnTo>
                    <a:lnTo>
                      <a:pt x="1052" y="536"/>
                    </a:lnTo>
                    <a:close/>
                    <a:moveTo>
                      <a:pt x="1126" y="528"/>
                    </a:moveTo>
                    <a:lnTo>
                      <a:pt x="1126" y="528"/>
                    </a:lnTo>
                    <a:lnTo>
                      <a:pt x="1128" y="530"/>
                    </a:lnTo>
                    <a:lnTo>
                      <a:pt x="1132" y="536"/>
                    </a:lnTo>
                    <a:lnTo>
                      <a:pt x="1134" y="538"/>
                    </a:lnTo>
                    <a:lnTo>
                      <a:pt x="1132" y="536"/>
                    </a:lnTo>
                    <a:lnTo>
                      <a:pt x="1132" y="538"/>
                    </a:lnTo>
                    <a:lnTo>
                      <a:pt x="1128" y="538"/>
                    </a:lnTo>
                    <a:lnTo>
                      <a:pt x="1126" y="532"/>
                    </a:lnTo>
                    <a:lnTo>
                      <a:pt x="1126" y="528"/>
                    </a:lnTo>
                    <a:lnTo>
                      <a:pt x="1126" y="528"/>
                    </a:lnTo>
                    <a:lnTo>
                      <a:pt x="1126" y="528"/>
                    </a:lnTo>
                    <a:close/>
                    <a:moveTo>
                      <a:pt x="1068" y="510"/>
                    </a:moveTo>
                    <a:lnTo>
                      <a:pt x="1068" y="510"/>
                    </a:lnTo>
                    <a:lnTo>
                      <a:pt x="1068" y="512"/>
                    </a:lnTo>
                    <a:lnTo>
                      <a:pt x="1068" y="518"/>
                    </a:lnTo>
                    <a:lnTo>
                      <a:pt x="1060" y="518"/>
                    </a:lnTo>
                    <a:lnTo>
                      <a:pt x="1060" y="514"/>
                    </a:lnTo>
                    <a:lnTo>
                      <a:pt x="1062" y="512"/>
                    </a:lnTo>
                    <a:lnTo>
                      <a:pt x="1068" y="510"/>
                    </a:lnTo>
                    <a:lnTo>
                      <a:pt x="1068" y="510"/>
                    </a:lnTo>
                    <a:lnTo>
                      <a:pt x="1068" y="510"/>
                    </a:lnTo>
                    <a:close/>
                    <a:moveTo>
                      <a:pt x="1064" y="360"/>
                    </a:moveTo>
                    <a:lnTo>
                      <a:pt x="1068" y="364"/>
                    </a:lnTo>
                    <a:lnTo>
                      <a:pt x="1070" y="364"/>
                    </a:lnTo>
                    <a:lnTo>
                      <a:pt x="1068" y="364"/>
                    </a:lnTo>
                    <a:lnTo>
                      <a:pt x="1064" y="360"/>
                    </a:lnTo>
                    <a:lnTo>
                      <a:pt x="1064" y="360"/>
                    </a:lnTo>
                    <a:lnTo>
                      <a:pt x="1064" y="360"/>
                    </a:lnTo>
                    <a:close/>
                    <a:moveTo>
                      <a:pt x="1108" y="342"/>
                    </a:moveTo>
                    <a:lnTo>
                      <a:pt x="1108" y="346"/>
                    </a:lnTo>
                    <a:lnTo>
                      <a:pt x="1114" y="346"/>
                    </a:lnTo>
                    <a:lnTo>
                      <a:pt x="1116" y="342"/>
                    </a:lnTo>
                    <a:lnTo>
                      <a:pt x="1114" y="342"/>
                    </a:lnTo>
                    <a:lnTo>
                      <a:pt x="1108" y="342"/>
                    </a:lnTo>
                    <a:lnTo>
                      <a:pt x="1108" y="342"/>
                    </a:lnTo>
                    <a:lnTo>
                      <a:pt x="1108" y="342"/>
                    </a:lnTo>
                    <a:close/>
                    <a:moveTo>
                      <a:pt x="906" y="156"/>
                    </a:moveTo>
                    <a:lnTo>
                      <a:pt x="906" y="162"/>
                    </a:lnTo>
                    <a:lnTo>
                      <a:pt x="914" y="160"/>
                    </a:lnTo>
                    <a:lnTo>
                      <a:pt x="906" y="156"/>
                    </a:lnTo>
                    <a:lnTo>
                      <a:pt x="906" y="156"/>
                    </a:lnTo>
                    <a:lnTo>
                      <a:pt x="906" y="156"/>
                    </a:lnTo>
                    <a:close/>
                    <a:moveTo>
                      <a:pt x="194" y="568"/>
                    </a:moveTo>
                    <a:lnTo>
                      <a:pt x="194" y="568"/>
                    </a:lnTo>
                    <a:lnTo>
                      <a:pt x="194" y="572"/>
                    </a:lnTo>
                    <a:lnTo>
                      <a:pt x="198" y="572"/>
                    </a:lnTo>
                    <a:lnTo>
                      <a:pt x="200" y="568"/>
                    </a:lnTo>
                    <a:lnTo>
                      <a:pt x="194" y="568"/>
                    </a:lnTo>
                    <a:lnTo>
                      <a:pt x="194" y="568"/>
                    </a:lnTo>
                    <a:lnTo>
                      <a:pt x="194" y="568"/>
                    </a:lnTo>
                    <a:close/>
                    <a:moveTo>
                      <a:pt x="612" y="564"/>
                    </a:moveTo>
                    <a:lnTo>
                      <a:pt x="612" y="564"/>
                    </a:lnTo>
                    <a:lnTo>
                      <a:pt x="618" y="568"/>
                    </a:lnTo>
                    <a:lnTo>
                      <a:pt x="624" y="580"/>
                    </a:lnTo>
                    <a:lnTo>
                      <a:pt x="630" y="596"/>
                    </a:lnTo>
                    <a:lnTo>
                      <a:pt x="626" y="602"/>
                    </a:lnTo>
                    <a:lnTo>
                      <a:pt x="624" y="592"/>
                    </a:lnTo>
                    <a:lnTo>
                      <a:pt x="620" y="584"/>
                    </a:lnTo>
                    <a:lnTo>
                      <a:pt x="612" y="576"/>
                    </a:lnTo>
                    <a:lnTo>
                      <a:pt x="610" y="568"/>
                    </a:lnTo>
                    <a:lnTo>
                      <a:pt x="610" y="566"/>
                    </a:lnTo>
                    <a:lnTo>
                      <a:pt x="610" y="564"/>
                    </a:lnTo>
                    <a:lnTo>
                      <a:pt x="612" y="564"/>
                    </a:lnTo>
                    <a:lnTo>
                      <a:pt x="612" y="564"/>
                    </a:lnTo>
                    <a:lnTo>
                      <a:pt x="612" y="564"/>
                    </a:lnTo>
                    <a:close/>
                    <a:moveTo>
                      <a:pt x="872" y="540"/>
                    </a:moveTo>
                    <a:lnTo>
                      <a:pt x="872" y="548"/>
                    </a:lnTo>
                    <a:lnTo>
                      <a:pt x="886" y="550"/>
                    </a:lnTo>
                    <a:lnTo>
                      <a:pt x="886" y="548"/>
                    </a:lnTo>
                    <a:lnTo>
                      <a:pt x="882" y="546"/>
                    </a:lnTo>
                    <a:lnTo>
                      <a:pt x="880" y="546"/>
                    </a:lnTo>
                    <a:lnTo>
                      <a:pt x="878" y="540"/>
                    </a:lnTo>
                    <a:lnTo>
                      <a:pt x="874" y="540"/>
                    </a:lnTo>
                    <a:lnTo>
                      <a:pt x="872" y="540"/>
                    </a:lnTo>
                    <a:lnTo>
                      <a:pt x="872" y="540"/>
                    </a:lnTo>
                    <a:lnTo>
                      <a:pt x="872" y="540"/>
                    </a:lnTo>
                    <a:close/>
                    <a:moveTo>
                      <a:pt x="600" y="530"/>
                    </a:moveTo>
                    <a:lnTo>
                      <a:pt x="600" y="530"/>
                    </a:lnTo>
                    <a:lnTo>
                      <a:pt x="602" y="536"/>
                    </a:lnTo>
                    <a:lnTo>
                      <a:pt x="608" y="540"/>
                    </a:lnTo>
                    <a:lnTo>
                      <a:pt x="608" y="546"/>
                    </a:lnTo>
                    <a:lnTo>
                      <a:pt x="606" y="548"/>
                    </a:lnTo>
                    <a:lnTo>
                      <a:pt x="606" y="566"/>
                    </a:lnTo>
                    <a:lnTo>
                      <a:pt x="602" y="564"/>
                    </a:lnTo>
                    <a:lnTo>
                      <a:pt x="598" y="564"/>
                    </a:lnTo>
                    <a:lnTo>
                      <a:pt x="600" y="554"/>
                    </a:lnTo>
                    <a:lnTo>
                      <a:pt x="598" y="544"/>
                    </a:lnTo>
                    <a:lnTo>
                      <a:pt x="590" y="536"/>
                    </a:lnTo>
                    <a:lnTo>
                      <a:pt x="596" y="536"/>
                    </a:lnTo>
                    <a:lnTo>
                      <a:pt x="598" y="536"/>
                    </a:lnTo>
                    <a:lnTo>
                      <a:pt x="600" y="532"/>
                    </a:lnTo>
                    <a:lnTo>
                      <a:pt x="600" y="530"/>
                    </a:lnTo>
                    <a:lnTo>
                      <a:pt x="600" y="530"/>
                    </a:lnTo>
                    <a:lnTo>
                      <a:pt x="600" y="530"/>
                    </a:lnTo>
                    <a:close/>
                    <a:moveTo>
                      <a:pt x="168" y="528"/>
                    </a:moveTo>
                    <a:lnTo>
                      <a:pt x="168" y="528"/>
                    </a:lnTo>
                    <a:lnTo>
                      <a:pt x="166" y="530"/>
                    </a:lnTo>
                    <a:lnTo>
                      <a:pt x="172" y="532"/>
                    </a:lnTo>
                    <a:lnTo>
                      <a:pt x="172" y="528"/>
                    </a:lnTo>
                    <a:lnTo>
                      <a:pt x="168" y="528"/>
                    </a:lnTo>
                    <a:lnTo>
                      <a:pt x="168" y="528"/>
                    </a:lnTo>
                    <a:lnTo>
                      <a:pt x="168" y="528"/>
                    </a:lnTo>
                    <a:close/>
                    <a:moveTo>
                      <a:pt x="130" y="526"/>
                    </a:moveTo>
                    <a:lnTo>
                      <a:pt x="130" y="526"/>
                    </a:lnTo>
                    <a:lnTo>
                      <a:pt x="132" y="538"/>
                    </a:lnTo>
                    <a:lnTo>
                      <a:pt x="136" y="548"/>
                    </a:lnTo>
                    <a:lnTo>
                      <a:pt x="140" y="546"/>
                    </a:lnTo>
                    <a:lnTo>
                      <a:pt x="146" y="544"/>
                    </a:lnTo>
                    <a:lnTo>
                      <a:pt x="140" y="550"/>
                    </a:lnTo>
                    <a:lnTo>
                      <a:pt x="140" y="554"/>
                    </a:lnTo>
                    <a:lnTo>
                      <a:pt x="144" y="558"/>
                    </a:lnTo>
                    <a:lnTo>
                      <a:pt x="148" y="564"/>
                    </a:lnTo>
                    <a:lnTo>
                      <a:pt x="154" y="566"/>
                    </a:lnTo>
                    <a:lnTo>
                      <a:pt x="156" y="568"/>
                    </a:lnTo>
                    <a:lnTo>
                      <a:pt x="154" y="556"/>
                    </a:lnTo>
                    <a:lnTo>
                      <a:pt x="150" y="546"/>
                    </a:lnTo>
                    <a:lnTo>
                      <a:pt x="146" y="544"/>
                    </a:lnTo>
                    <a:lnTo>
                      <a:pt x="146" y="532"/>
                    </a:lnTo>
                    <a:lnTo>
                      <a:pt x="148" y="526"/>
                    </a:lnTo>
                    <a:lnTo>
                      <a:pt x="140" y="528"/>
                    </a:lnTo>
                    <a:lnTo>
                      <a:pt x="136" y="530"/>
                    </a:lnTo>
                    <a:lnTo>
                      <a:pt x="136" y="528"/>
                    </a:lnTo>
                    <a:lnTo>
                      <a:pt x="132" y="526"/>
                    </a:lnTo>
                    <a:lnTo>
                      <a:pt x="130" y="526"/>
                    </a:lnTo>
                    <a:lnTo>
                      <a:pt x="130" y="526"/>
                    </a:lnTo>
                    <a:lnTo>
                      <a:pt x="130" y="526"/>
                    </a:lnTo>
                    <a:close/>
                    <a:moveTo>
                      <a:pt x="628" y="508"/>
                    </a:moveTo>
                    <a:lnTo>
                      <a:pt x="628" y="508"/>
                    </a:lnTo>
                    <a:lnTo>
                      <a:pt x="628" y="512"/>
                    </a:lnTo>
                    <a:lnTo>
                      <a:pt x="630" y="510"/>
                    </a:lnTo>
                    <a:lnTo>
                      <a:pt x="630" y="512"/>
                    </a:lnTo>
                    <a:lnTo>
                      <a:pt x="630" y="526"/>
                    </a:lnTo>
                    <a:lnTo>
                      <a:pt x="630" y="530"/>
                    </a:lnTo>
                    <a:lnTo>
                      <a:pt x="636" y="538"/>
                    </a:lnTo>
                    <a:lnTo>
                      <a:pt x="644" y="548"/>
                    </a:lnTo>
                    <a:lnTo>
                      <a:pt x="644" y="554"/>
                    </a:lnTo>
                    <a:lnTo>
                      <a:pt x="644" y="556"/>
                    </a:lnTo>
                    <a:lnTo>
                      <a:pt x="648" y="566"/>
                    </a:lnTo>
                    <a:lnTo>
                      <a:pt x="654" y="572"/>
                    </a:lnTo>
                    <a:lnTo>
                      <a:pt x="660" y="572"/>
                    </a:lnTo>
                    <a:lnTo>
                      <a:pt x="662" y="572"/>
                    </a:lnTo>
                    <a:lnTo>
                      <a:pt x="660" y="574"/>
                    </a:lnTo>
                    <a:lnTo>
                      <a:pt x="656" y="576"/>
                    </a:lnTo>
                    <a:lnTo>
                      <a:pt x="656" y="582"/>
                    </a:lnTo>
                    <a:lnTo>
                      <a:pt x="656" y="584"/>
                    </a:lnTo>
                    <a:lnTo>
                      <a:pt x="660" y="592"/>
                    </a:lnTo>
                    <a:lnTo>
                      <a:pt x="656" y="592"/>
                    </a:lnTo>
                    <a:lnTo>
                      <a:pt x="654" y="590"/>
                    </a:lnTo>
                    <a:lnTo>
                      <a:pt x="654" y="594"/>
                    </a:lnTo>
                    <a:lnTo>
                      <a:pt x="652" y="594"/>
                    </a:lnTo>
                    <a:lnTo>
                      <a:pt x="648" y="594"/>
                    </a:lnTo>
                    <a:lnTo>
                      <a:pt x="646" y="584"/>
                    </a:lnTo>
                    <a:lnTo>
                      <a:pt x="648" y="572"/>
                    </a:lnTo>
                    <a:lnTo>
                      <a:pt x="644" y="568"/>
                    </a:lnTo>
                    <a:lnTo>
                      <a:pt x="644" y="566"/>
                    </a:lnTo>
                    <a:lnTo>
                      <a:pt x="638" y="566"/>
                    </a:lnTo>
                    <a:lnTo>
                      <a:pt x="634" y="566"/>
                    </a:lnTo>
                    <a:lnTo>
                      <a:pt x="636" y="554"/>
                    </a:lnTo>
                    <a:lnTo>
                      <a:pt x="634" y="554"/>
                    </a:lnTo>
                    <a:lnTo>
                      <a:pt x="630" y="556"/>
                    </a:lnTo>
                    <a:lnTo>
                      <a:pt x="630" y="554"/>
                    </a:lnTo>
                    <a:lnTo>
                      <a:pt x="628" y="550"/>
                    </a:lnTo>
                    <a:lnTo>
                      <a:pt x="624" y="548"/>
                    </a:lnTo>
                    <a:lnTo>
                      <a:pt x="616" y="544"/>
                    </a:lnTo>
                    <a:lnTo>
                      <a:pt x="618" y="536"/>
                    </a:lnTo>
                    <a:lnTo>
                      <a:pt x="612" y="536"/>
                    </a:lnTo>
                    <a:lnTo>
                      <a:pt x="612" y="532"/>
                    </a:lnTo>
                    <a:lnTo>
                      <a:pt x="610" y="532"/>
                    </a:lnTo>
                    <a:lnTo>
                      <a:pt x="610" y="530"/>
                    </a:lnTo>
                    <a:lnTo>
                      <a:pt x="610" y="528"/>
                    </a:lnTo>
                    <a:lnTo>
                      <a:pt x="618" y="514"/>
                    </a:lnTo>
                    <a:lnTo>
                      <a:pt x="620" y="518"/>
                    </a:lnTo>
                    <a:lnTo>
                      <a:pt x="624" y="518"/>
                    </a:lnTo>
                    <a:lnTo>
                      <a:pt x="626" y="518"/>
                    </a:lnTo>
                    <a:lnTo>
                      <a:pt x="626" y="512"/>
                    </a:lnTo>
                    <a:lnTo>
                      <a:pt x="626" y="510"/>
                    </a:lnTo>
                    <a:lnTo>
                      <a:pt x="628" y="508"/>
                    </a:lnTo>
                    <a:lnTo>
                      <a:pt x="628" y="508"/>
                    </a:lnTo>
                    <a:lnTo>
                      <a:pt x="628" y="508"/>
                    </a:lnTo>
                    <a:close/>
                    <a:moveTo>
                      <a:pt x="996" y="472"/>
                    </a:moveTo>
                    <a:lnTo>
                      <a:pt x="996" y="472"/>
                    </a:lnTo>
                    <a:lnTo>
                      <a:pt x="992" y="478"/>
                    </a:lnTo>
                    <a:lnTo>
                      <a:pt x="990" y="478"/>
                    </a:lnTo>
                    <a:lnTo>
                      <a:pt x="990" y="476"/>
                    </a:lnTo>
                    <a:lnTo>
                      <a:pt x="996" y="472"/>
                    </a:lnTo>
                    <a:lnTo>
                      <a:pt x="996" y="472"/>
                    </a:lnTo>
                    <a:lnTo>
                      <a:pt x="996" y="472"/>
                    </a:lnTo>
                    <a:close/>
                    <a:moveTo>
                      <a:pt x="898" y="464"/>
                    </a:moveTo>
                    <a:lnTo>
                      <a:pt x="898" y="464"/>
                    </a:lnTo>
                    <a:lnTo>
                      <a:pt x="898" y="466"/>
                    </a:lnTo>
                    <a:lnTo>
                      <a:pt x="896" y="468"/>
                    </a:lnTo>
                    <a:lnTo>
                      <a:pt x="898" y="466"/>
                    </a:lnTo>
                    <a:lnTo>
                      <a:pt x="900" y="464"/>
                    </a:lnTo>
                    <a:lnTo>
                      <a:pt x="898" y="464"/>
                    </a:lnTo>
                    <a:lnTo>
                      <a:pt x="898" y="464"/>
                    </a:lnTo>
                    <a:lnTo>
                      <a:pt x="898" y="464"/>
                    </a:lnTo>
                    <a:close/>
                    <a:moveTo>
                      <a:pt x="974" y="460"/>
                    </a:moveTo>
                    <a:lnTo>
                      <a:pt x="974" y="460"/>
                    </a:lnTo>
                    <a:lnTo>
                      <a:pt x="978" y="460"/>
                    </a:lnTo>
                    <a:lnTo>
                      <a:pt x="980" y="464"/>
                    </a:lnTo>
                    <a:lnTo>
                      <a:pt x="978" y="466"/>
                    </a:lnTo>
                    <a:lnTo>
                      <a:pt x="972" y="466"/>
                    </a:lnTo>
                    <a:lnTo>
                      <a:pt x="972" y="464"/>
                    </a:lnTo>
                    <a:lnTo>
                      <a:pt x="972" y="460"/>
                    </a:lnTo>
                    <a:lnTo>
                      <a:pt x="974" y="460"/>
                    </a:lnTo>
                    <a:lnTo>
                      <a:pt x="974" y="460"/>
                    </a:lnTo>
                    <a:lnTo>
                      <a:pt x="974" y="460"/>
                    </a:lnTo>
                    <a:close/>
                    <a:moveTo>
                      <a:pt x="554" y="460"/>
                    </a:moveTo>
                    <a:lnTo>
                      <a:pt x="554" y="460"/>
                    </a:lnTo>
                    <a:lnTo>
                      <a:pt x="556" y="460"/>
                    </a:lnTo>
                    <a:lnTo>
                      <a:pt x="556" y="464"/>
                    </a:lnTo>
                    <a:lnTo>
                      <a:pt x="552" y="466"/>
                    </a:lnTo>
                    <a:lnTo>
                      <a:pt x="552" y="460"/>
                    </a:lnTo>
                    <a:lnTo>
                      <a:pt x="554" y="460"/>
                    </a:lnTo>
                    <a:lnTo>
                      <a:pt x="554" y="460"/>
                    </a:lnTo>
                    <a:lnTo>
                      <a:pt x="554" y="460"/>
                    </a:lnTo>
                    <a:close/>
                    <a:moveTo>
                      <a:pt x="906" y="458"/>
                    </a:moveTo>
                    <a:lnTo>
                      <a:pt x="906" y="458"/>
                    </a:lnTo>
                    <a:lnTo>
                      <a:pt x="906" y="472"/>
                    </a:lnTo>
                    <a:lnTo>
                      <a:pt x="904" y="472"/>
                    </a:lnTo>
                    <a:lnTo>
                      <a:pt x="908" y="474"/>
                    </a:lnTo>
                    <a:lnTo>
                      <a:pt x="908" y="468"/>
                    </a:lnTo>
                    <a:lnTo>
                      <a:pt x="910" y="466"/>
                    </a:lnTo>
                    <a:lnTo>
                      <a:pt x="908" y="460"/>
                    </a:lnTo>
                    <a:lnTo>
                      <a:pt x="906" y="456"/>
                    </a:lnTo>
                    <a:lnTo>
                      <a:pt x="906" y="458"/>
                    </a:lnTo>
                    <a:lnTo>
                      <a:pt x="906" y="458"/>
                    </a:lnTo>
                    <a:lnTo>
                      <a:pt x="906" y="458"/>
                    </a:lnTo>
                    <a:close/>
                    <a:moveTo>
                      <a:pt x="900" y="454"/>
                    </a:moveTo>
                    <a:lnTo>
                      <a:pt x="900" y="454"/>
                    </a:lnTo>
                    <a:lnTo>
                      <a:pt x="898" y="458"/>
                    </a:lnTo>
                    <a:lnTo>
                      <a:pt x="898" y="460"/>
                    </a:lnTo>
                    <a:lnTo>
                      <a:pt x="900" y="460"/>
                    </a:lnTo>
                    <a:lnTo>
                      <a:pt x="904" y="456"/>
                    </a:lnTo>
                    <a:lnTo>
                      <a:pt x="904" y="454"/>
                    </a:lnTo>
                    <a:lnTo>
                      <a:pt x="900" y="454"/>
                    </a:lnTo>
                    <a:lnTo>
                      <a:pt x="900" y="454"/>
                    </a:lnTo>
                    <a:lnTo>
                      <a:pt x="900" y="454"/>
                    </a:lnTo>
                    <a:close/>
                    <a:moveTo>
                      <a:pt x="572" y="422"/>
                    </a:moveTo>
                    <a:lnTo>
                      <a:pt x="572" y="422"/>
                    </a:lnTo>
                    <a:lnTo>
                      <a:pt x="580" y="424"/>
                    </a:lnTo>
                    <a:lnTo>
                      <a:pt x="574" y="440"/>
                    </a:lnTo>
                    <a:lnTo>
                      <a:pt x="570" y="456"/>
                    </a:lnTo>
                    <a:lnTo>
                      <a:pt x="562" y="456"/>
                    </a:lnTo>
                    <a:lnTo>
                      <a:pt x="562" y="448"/>
                    </a:lnTo>
                    <a:lnTo>
                      <a:pt x="562" y="442"/>
                    </a:lnTo>
                    <a:lnTo>
                      <a:pt x="562" y="432"/>
                    </a:lnTo>
                    <a:lnTo>
                      <a:pt x="572" y="422"/>
                    </a:lnTo>
                    <a:lnTo>
                      <a:pt x="572" y="422"/>
                    </a:lnTo>
                    <a:lnTo>
                      <a:pt x="572" y="422"/>
                    </a:lnTo>
                    <a:close/>
                    <a:moveTo>
                      <a:pt x="562" y="410"/>
                    </a:moveTo>
                    <a:lnTo>
                      <a:pt x="562" y="410"/>
                    </a:lnTo>
                    <a:lnTo>
                      <a:pt x="562" y="414"/>
                    </a:lnTo>
                    <a:lnTo>
                      <a:pt x="562" y="418"/>
                    </a:lnTo>
                    <a:lnTo>
                      <a:pt x="562" y="420"/>
                    </a:lnTo>
                    <a:lnTo>
                      <a:pt x="554" y="420"/>
                    </a:lnTo>
                    <a:lnTo>
                      <a:pt x="554" y="414"/>
                    </a:lnTo>
                    <a:lnTo>
                      <a:pt x="562" y="410"/>
                    </a:lnTo>
                    <a:lnTo>
                      <a:pt x="562" y="410"/>
                    </a:lnTo>
                    <a:lnTo>
                      <a:pt x="562" y="410"/>
                    </a:lnTo>
                    <a:close/>
                    <a:moveTo>
                      <a:pt x="466" y="382"/>
                    </a:moveTo>
                    <a:lnTo>
                      <a:pt x="466" y="382"/>
                    </a:lnTo>
                    <a:lnTo>
                      <a:pt x="470" y="384"/>
                    </a:lnTo>
                    <a:lnTo>
                      <a:pt x="472" y="386"/>
                    </a:lnTo>
                    <a:lnTo>
                      <a:pt x="474" y="386"/>
                    </a:lnTo>
                    <a:lnTo>
                      <a:pt x="480" y="386"/>
                    </a:lnTo>
                    <a:lnTo>
                      <a:pt x="482" y="382"/>
                    </a:lnTo>
                    <a:lnTo>
                      <a:pt x="500" y="384"/>
                    </a:lnTo>
                    <a:lnTo>
                      <a:pt x="484" y="388"/>
                    </a:lnTo>
                    <a:lnTo>
                      <a:pt x="472" y="394"/>
                    </a:lnTo>
                    <a:lnTo>
                      <a:pt x="452" y="412"/>
                    </a:lnTo>
                    <a:lnTo>
                      <a:pt x="448" y="414"/>
                    </a:lnTo>
                    <a:lnTo>
                      <a:pt x="448" y="418"/>
                    </a:lnTo>
                    <a:lnTo>
                      <a:pt x="442" y="418"/>
                    </a:lnTo>
                    <a:lnTo>
                      <a:pt x="436" y="412"/>
                    </a:lnTo>
                    <a:lnTo>
                      <a:pt x="442" y="412"/>
                    </a:lnTo>
                    <a:lnTo>
                      <a:pt x="466" y="382"/>
                    </a:lnTo>
                    <a:lnTo>
                      <a:pt x="466" y="382"/>
                    </a:lnTo>
                    <a:lnTo>
                      <a:pt x="466" y="382"/>
                    </a:lnTo>
                    <a:close/>
                    <a:moveTo>
                      <a:pt x="898" y="324"/>
                    </a:moveTo>
                    <a:lnTo>
                      <a:pt x="898" y="324"/>
                    </a:lnTo>
                    <a:lnTo>
                      <a:pt x="896" y="328"/>
                    </a:lnTo>
                    <a:lnTo>
                      <a:pt x="896" y="330"/>
                    </a:lnTo>
                    <a:lnTo>
                      <a:pt x="892" y="338"/>
                    </a:lnTo>
                    <a:lnTo>
                      <a:pt x="896" y="338"/>
                    </a:lnTo>
                    <a:lnTo>
                      <a:pt x="900" y="332"/>
                    </a:lnTo>
                    <a:lnTo>
                      <a:pt x="904" y="324"/>
                    </a:lnTo>
                    <a:lnTo>
                      <a:pt x="898" y="324"/>
                    </a:lnTo>
                    <a:lnTo>
                      <a:pt x="898" y="324"/>
                    </a:lnTo>
                    <a:lnTo>
                      <a:pt x="898" y="324"/>
                    </a:lnTo>
                    <a:close/>
                    <a:moveTo>
                      <a:pt x="926" y="310"/>
                    </a:moveTo>
                    <a:lnTo>
                      <a:pt x="928" y="314"/>
                    </a:lnTo>
                    <a:lnTo>
                      <a:pt x="932" y="314"/>
                    </a:lnTo>
                    <a:lnTo>
                      <a:pt x="928" y="314"/>
                    </a:lnTo>
                    <a:lnTo>
                      <a:pt x="926" y="310"/>
                    </a:lnTo>
                    <a:lnTo>
                      <a:pt x="926" y="310"/>
                    </a:lnTo>
                    <a:lnTo>
                      <a:pt x="926" y="310"/>
                    </a:lnTo>
                    <a:close/>
                    <a:moveTo>
                      <a:pt x="938" y="310"/>
                    </a:moveTo>
                    <a:lnTo>
                      <a:pt x="938" y="310"/>
                    </a:lnTo>
                    <a:lnTo>
                      <a:pt x="942" y="314"/>
                    </a:lnTo>
                    <a:lnTo>
                      <a:pt x="944" y="314"/>
                    </a:lnTo>
                    <a:lnTo>
                      <a:pt x="944" y="312"/>
                    </a:lnTo>
                    <a:lnTo>
                      <a:pt x="942" y="310"/>
                    </a:lnTo>
                    <a:lnTo>
                      <a:pt x="938" y="310"/>
                    </a:lnTo>
                    <a:lnTo>
                      <a:pt x="938" y="310"/>
                    </a:lnTo>
                    <a:lnTo>
                      <a:pt x="938" y="310"/>
                    </a:lnTo>
                    <a:close/>
                    <a:moveTo>
                      <a:pt x="854" y="304"/>
                    </a:moveTo>
                    <a:lnTo>
                      <a:pt x="854" y="304"/>
                    </a:lnTo>
                    <a:lnTo>
                      <a:pt x="850" y="310"/>
                    </a:lnTo>
                    <a:lnTo>
                      <a:pt x="842" y="314"/>
                    </a:lnTo>
                    <a:lnTo>
                      <a:pt x="832" y="316"/>
                    </a:lnTo>
                    <a:lnTo>
                      <a:pt x="826" y="324"/>
                    </a:lnTo>
                    <a:lnTo>
                      <a:pt x="832" y="324"/>
                    </a:lnTo>
                    <a:lnTo>
                      <a:pt x="836" y="324"/>
                    </a:lnTo>
                    <a:lnTo>
                      <a:pt x="838" y="320"/>
                    </a:lnTo>
                    <a:lnTo>
                      <a:pt x="844" y="320"/>
                    </a:lnTo>
                    <a:lnTo>
                      <a:pt x="850" y="320"/>
                    </a:lnTo>
                    <a:lnTo>
                      <a:pt x="852" y="310"/>
                    </a:lnTo>
                    <a:lnTo>
                      <a:pt x="854" y="310"/>
                    </a:lnTo>
                    <a:lnTo>
                      <a:pt x="860" y="310"/>
                    </a:lnTo>
                    <a:lnTo>
                      <a:pt x="856" y="306"/>
                    </a:lnTo>
                    <a:lnTo>
                      <a:pt x="856" y="304"/>
                    </a:lnTo>
                    <a:lnTo>
                      <a:pt x="854" y="304"/>
                    </a:lnTo>
                    <a:lnTo>
                      <a:pt x="854" y="304"/>
                    </a:lnTo>
                    <a:lnTo>
                      <a:pt x="854" y="304"/>
                    </a:lnTo>
                    <a:close/>
                    <a:moveTo>
                      <a:pt x="376" y="294"/>
                    </a:moveTo>
                    <a:lnTo>
                      <a:pt x="376" y="294"/>
                    </a:lnTo>
                    <a:lnTo>
                      <a:pt x="384" y="296"/>
                    </a:lnTo>
                    <a:lnTo>
                      <a:pt x="390" y="302"/>
                    </a:lnTo>
                    <a:lnTo>
                      <a:pt x="394" y="310"/>
                    </a:lnTo>
                    <a:lnTo>
                      <a:pt x="398" y="316"/>
                    </a:lnTo>
                    <a:lnTo>
                      <a:pt x="410" y="316"/>
                    </a:lnTo>
                    <a:lnTo>
                      <a:pt x="424" y="316"/>
                    </a:lnTo>
                    <a:lnTo>
                      <a:pt x="428" y="314"/>
                    </a:lnTo>
                    <a:lnTo>
                      <a:pt x="434" y="306"/>
                    </a:lnTo>
                    <a:lnTo>
                      <a:pt x="438" y="302"/>
                    </a:lnTo>
                    <a:lnTo>
                      <a:pt x="444" y="296"/>
                    </a:lnTo>
                    <a:lnTo>
                      <a:pt x="454" y="294"/>
                    </a:lnTo>
                    <a:lnTo>
                      <a:pt x="464" y="294"/>
                    </a:lnTo>
                    <a:lnTo>
                      <a:pt x="458" y="298"/>
                    </a:lnTo>
                    <a:lnTo>
                      <a:pt x="462" y="304"/>
                    </a:lnTo>
                    <a:lnTo>
                      <a:pt x="454" y="306"/>
                    </a:lnTo>
                    <a:lnTo>
                      <a:pt x="452" y="310"/>
                    </a:lnTo>
                    <a:lnTo>
                      <a:pt x="448" y="312"/>
                    </a:lnTo>
                    <a:lnTo>
                      <a:pt x="448" y="314"/>
                    </a:lnTo>
                    <a:lnTo>
                      <a:pt x="442" y="316"/>
                    </a:lnTo>
                    <a:lnTo>
                      <a:pt x="434" y="322"/>
                    </a:lnTo>
                    <a:lnTo>
                      <a:pt x="434" y="324"/>
                    </a:lnTo>
                    <a:lnTo>
                      <a:pt x="426" y="332"/>
                    </a:lnTo>
                    <a:lnTo>
                      <a:pt x="418" y="340"/>
                    </a:lnTo>
                    <a:lnTo>
                      <a:pt x="406" y="334"/>
                    </a:lnTo>
                    <a:lnTo>
                      <a:pt x="402" y="346"/>
                    </a:lnTo>
                    <a:lnTo>
                      <a:pt x="384" y="350"/>
                    </a:lnTo>
                    <a:lnTo>
                      <a:pt x="374" y="352"/>
                    </a:lnTo>
                    <a:lnTo>
                      <a:pt x="370" y="352"/>
                    </a:lnTo>
                    <a:lnTo>
                      <a:pt x="366" y="348"/>
                    </a:lnTo>
                    <a:lnTo>
                      <a:pt x="364" y="342"/>
                    </a:lnTo>
                    <a:lnTo>
                      <a:pt x="356" y="342"/>
                    </a:lnTo>
                    <a:lnTo>
                      <a:pt x="352" y="342"/>
                    </a:lnTo>
                    <a:lnTo>
                      <a:pt x="348" y="338"/>
                    </a:lnTo>
                    <a:lnTo>
                      <a:pt x="346" y="334"/>
                    </a:lnTo>
                    <a:lnTo>
                      <a:pt x="356" y="338"/>
                    </a:lnTo>
                    <a:lnTo>
                      <a:pt x="362" y="338"/>
                    </a:lnTo>
                    <a:lnTo>
                      <a:pt x="370" y="334"/>
                    </a:lnTo>
                    <a:lnTo>
                      <a:pt x="374" y="328"/>
                    </a:lnTo>
                    <a:lnTo>
                      <a:pt x="382" y="322"/>
                    </a:lnTo>
                    <a:lnTo>
                      <a:pt x="384" y="322"/>
                    </a:lnTo>
                    <a:lnTo>
                      <a:pt x="390" y="324"/>
                    </a:lnTo>
                    <a:lnTo>
                      <a:pt x="380" y="306"/>
                    </a:lnTo>
                    <a:lnTo>
                      <a:pt x="376" y="298"/>
                    </a:lnTo>
                    <a:lnTo>
                      <a:pt x="376" y="296"/>
                    </a:lnTo>
                    <a:lnTo>
                      <a:pt x="376" y="294"/>
                    </a:lnTo>
                    <a:lnTo>
                      <a:pt x="376" y="294"/>
                    </a:lnTo>
                    <a:lnTo>
                      <a:pt x="376" y="294"/>
                    </a:lnTo>
                    <a:close/>
                    <a:moveTo>
                      <a:pt x="318" y="286"/>
                    </a:moveTo>
                    <a:lnTo>
                      <a:pt x="318" y="286"/>
                    </a:lnTo>
                    <a:lnTo>
                      <a:pt x="328" y="292"/>
                    </a:lnTo>
                    <a:lnTo>
                      <a:pt x="340" y="294"/>
                    </a:lnTo>
                    <a:lnTo>
                      <a:pt x="340" y="296"/>
                    </a:lnTo>
                    <a:lnTo>
                      <a:pt x="338" y="294"/>
                    </a:lnTo>
                    <a:lnTo>
                      <a:pt x="322" y="296"/>
                    </a:lnTo>
                    <a:lnTo>
                      <a:pt x="302" y="296"/>
                    </a:lnTo>
                    <a:lnTo>
                      <a:pt x="302" y="292"/>
                    </a:lnTo>
                    <a:lnTo>
                      <a:pt x="308" y="292"/>
                    </a:lnTo>
                    <a:lnTo>
                      <a:pt x="312" y="292"/>
                    </a:lnTo>
                    <a:lnTo>
                      <a:pt x="312" y="288"/>
                    </a:lnTo>
                    <a:lnTo>
                      <a:pt x="318" y="286"/>
                    </a:lnTo>
                    <a:lnTo>
                      <a:pt x="318" y="286"/>
                    </a:lnTo>
                    <a:lnTo>
                      <a:pt x="318" y="286"/>
                    </a:lnTo>
                    <a:close/>
                    <a:moveTo>
                      <a:pt x="588" y="270"/>
                    </a:moveTo>
                    <a:lnTo>
                      <a:pt x="590" y="270"/>
                    </a:lnTo>
                    <a:lnTo>
                      <a:pt x="592" y="274"/>
                    </a:lnTo>
                    <a:lnTo>
                      <a:pt x="598" y="276"/>
                    </a:lnTo>
                    <a:lnTo>
                      <a:pt x="588" y="288"/>
                    </a:lnTo>
                    <a:lnTo>
                      <a:pt x="580" y="286"/>
                    </a:lnTo>
                    <a:lnTo>
                      <a:pt x="580" y="280"/>
                    </a:lnTo>
                    <a:lnTo>
                      <a:pt x="580" y="276"/>
                    </a:lnTo>
                    <a:lnTo>
                      <a:pt x="588" y="270"/>
                    </a:lnTo>
                    <a:lnTo>
                      <a:pt x="588" y="270"/>
                    </a:lnTo>
                    <a:lnTo>
                      <a:pt x="588" y="270"/>
                    </a:lnTo>
                    <a:close/>
                    <a:moveTo>
                      <a:pt x="336" y="252"/>
                    </a:moveTo>
                    <a:lnTo>
                      <a:pt x="336" y="252"/>
                    </a:lnTo>
                    <a:lnTo>
                      <a:pt x="336" y="256"/>
                    </a:lnTo>
                    <a:lnTo>
                      <a:pt x="334" y="252"/>
                    </a:lnTo>
                    <a:lnTo>
                      <a:pt x="330" y="252"/>
                    </a:lnTo>
                    <a:lnTo>
                      <a:pt x="336" y="252"/>
                    </a:lnTo>
                    <a:lnTo>
                      <a:pt x="336" y="252"/>
                    </a:lnTo>
                    <a:lnTo>
                      <a:pt x="336" y="252"/>
                    </a:lnTo>
                    <a:close/>
                    <a:moveTo>
                      <a:pt x="810" y="242"/>
                    </a:moveTo>
                    <a:lnTo>
                      <a:pt x="810" y="242"/>
                    </a:lnTo>
                    <a:lnTo>
                      <a:pt x="810" y="258"/>
                    </a:lnTo>
                    <a:lnTo>
                      <a:pt x="810" y="278"/>
                    </a:lnTo>
                    <a:lnTo>
                      <a:pt x="798" y="284"/>
                    </a:lnTo>
                    <a:lnTo>
                      <a:pt x="798" y="294"/>
                    </a:lnTo>
                    <a:lnTo>
                      <a:pt x="802" y="294"/>
                    </a:lnTo>
                    <a:lnTo>
                      <a:pt x="806" y="292"/>
                    </a:lnTo>
                    <a:lnTo>
                      <a:pt x="810" y="292"/>
                    </a:lnTo>
                    <a:lnTo>
                      <a:pt x="810" y="304"/>
                    </a:lnTo>
                    <a:lnTo>
                      <a:pt x="816" y="304"/>
                    </a:lnTo>
                    <a:lnTo>
                      <a:pt x="824" y="304"/>
                    </a:lnTo>
                    <a:lnTo>
                      <a:pt x="828" y="292"/>
                    </a:lnTo>
                    <a:lnTo>
                      <a:pt x="828" y="278"/>
                    </a:lnTo>
                    <a:lnTo>
                      <a:pt x="832" y="274"/>
                    </a:lnTo>
                    <a:lnTo>
                      <a:pt x="836" y="274"/>
                    </a:lnTo>
                    <a:lnTo>
                      <a:pt x="842" y="274"/>
                    </a:lnTo>
                    <a:lnTo>
                      <a:pt x="842" y="276"/>
                    </a:lnTo>
                    <a:lnTo>
                      <a:pt x="842" y="278"/>
                    </a:lnTo>
                    <a:lnTo>
                      <a:pt x="844" y="280"/>
                    </a:lnTo>
                    <a:lnTo>
                      <a:pt x="842" y="288"/>
                    </a:lnTo>
                    <a:lnTo>
                      <a:pt x="868" y="294"/>
                    </a:lnTo>
                    <a:lnTo>
                      <a:pt x="870" y="288"/>
                    </a:lnTo>
                    <a:lnTo>
                      <a:pt x="872" y="286"/>
                    </a:lnTo>
                    <a:lnTo>
                      <a:pt x="868" y="278"/>
                    </a:lnTo>
                    <a:lnTo>
                      <a:pt x="862" y="280"/>
                    </a:lnTo>
                    <a:lnTo>
                      <a:pt x="856" y="284"/>
                    </a:lnTo>
                    <a:lnTo>
                      <a:pt x="856" y="278"/>
                    </a:lnTo>
                    <a:lnTo>
                      <a:pt x="852" y="270"/>
                    </a:lnTo>
                    <a:lnTo>
                      <a:pt x="842" y="260"/>
                    </a:lnTo>
                    <a:lnTo>
                      <a:pt x="834" y="252"/>
                    </a:lnTo>
                    <a:lnTo>
                      <a:pt x="828" y="252"/>
                    </a:lnTo>
                    <a:lnTo>
                      <a:pt x="824" y="252"/>
                    </a:lnTo>
                    <a:lnTo>
                      <a:pt x="820" y="256"/>
                    </a:lnTo>
                    <a:lnTo>
                      <a:pt x="818" y="256"/>
                    </a:lnTo>
                    <a:lnTo>
                      <a:pt x="818" y="252"/>
                    </a:lnTo>
                    <a:lnTo>
                      <a:pt x="818" y="248"/>
                    </a:lnTo>
                    <a:lnTo>
                      <a:pt x="820" y="244"/>
                    </a:lnTo>
                    <a:lnTo>
                      <a:pt x="810" y="242"/>
                    </a:lnTo>
                    <a:lnTo>
                      <a:pt x="810" y="242"/>
                    </a:lnTo>
                    <a:lnTo>
                      <a:pt x="810" y="242"/>
                    </a:lnTo>
                    <a:close/>
                    <a:moveTo>
                      <a:pt x="816" y="238"/>
                    </a:moveTo>
                    <a:lnTo>
                      <a:pt x="820" y="242"/>
                    </a:lnTo>
                    <a:lnTo>
                      <a:pt x="824" y="242"/>
                    </a:lnTo>
                    <a:lnTo>
                      <a:pt x="824" y="240"/>
                    </a:lnTo>
                    <a:lnTo>
                      <a:pt x="824" y="238"/>
                    </a:lnTo>
                    <a:lnTo>
                      <a:pt x="816" y="238"/>
                    </a:lnTo>
                    <a:lnTo>
                      <a:pt x="816" y="238"/>
                    </a:lnTo>
                    <a:lnTo>
                      <a:pt x="816" y="238"/>
                    </a:lnTo>
                    <a:close/>
                    <a:moveTo>
                      <a:pt x="826" y="212"/>
                    </a:moveTo>
                    <a:lnTo>
                      <a:pt x="826" y="212"/>
                    </a:lnTo>
                    <a:lnTo>
                      <a:pt x="832" y="214"/>
                    </a:lnTo>
                    <a:lnTo>
                      <a:pt x="832" y="216"/>
                    </a:lnTo>
                    <a:lnTo>
                      <a:pt x="832" y="220"/>
                    </a:lnTo>
                    <a:lnTo>
                      <a:pt x="826" y="222"/>
                    </a:lnTo>
                    <a:lnTo>
                      <a:pt x="826" y="216"/>
                    </a:lnTo>
                    <a:lnTo>
                      <a:pt x="820" y="216"/>
                    </a:lnTo>
                    <a:lnTo>
                      <a:pt x="820" y="220"/>
                    </a:lnTo>
                    <a:lnTo>
                      <a:pt x="824" y="216"/>
                    </a:lnTo>
                    <a:lnTo>
                      <a:pt x="824" y="214"/>
                    </a:lnTo>
                    <a:lnTo>
                      <a:pt x="826" y="212"/>
                    </a:lnTo>
                    <a:lnTo>
                      <a:pt x="826" y="212"/>
                    </a:lnTo>
                    <a:lnTo>
                      <a:pt x="826" y="212"/>
                    </a:lnTo>
                    <a:close/>
                    <a:moveTo>
                      <a:pt x="312" y="204"/>
                    </a:moveTo>
                    <a:lnTo>
                      <a:pt x="312" y="204"/>
                    </a:lnTo>
                    <a:lnTo>
                      <a:pt x="322" y="204"/>
                    </a:lnTo>
                    <a:lnTo>
                      <a:pt x="336" y="206"/>
                    </a:lnTo>
                    <a:lnTo>
                      <a:pt x="330" y="212"/>
                    </a:lnTo>
                    <a:lnTo>
                      <a:pt x="326" y="212"/>
                    </a:lnTo>
                    <a:lnTo>
                      <a:pt x="322" y="210"/>
                    </a:lnTo>
                    <a:lnTo>
                      <a:pt x="316" y="214"/>
                    </a:lnTo>
                    <a:lnTo>
                      <a:pt x="320" y="220"/>
                    </a:lnTo>
                    <a:lnTo>
                      <a:pt x="334" y="222"/>
                    </a:lnTo>
                    <a:lnTo>
                      <a:pt x="340" y="224"/>
                    </a:lnTo>
                    <a:lnTo>
                      <a:pt x="346" y="222"/>
                    </a:lnTo>
                    <a:lnTo>
                      <a:pt x="348" y="220"/>
                    </a:lnTo>
                    <a:lnTo>
                      <a:pt x="352" y="220"/>
                    </a:lnTo>
                    <a:lnTo>
                      <a:pt x="352" y="222"/>
                    </a:lnTo>
                    <a:lnTo>
                      <a:pt x="352" y="226"/>
                    </a:lnTo>
                    <a:lnTo>
                      <a:pt x="348" y="232"/>
                    </a:lnTo>
                    <a:lnTo>
                      <a:pt x="346" y="234"/>
                    </a:lnTo>
                    <a:lnTo>
                      <a:pt x="348" y="238"/>
                    </a:lnTo>
                    <a:lnTo>
                      <a:pt x="352" y="240"/>
                    </a:lnTo>
                    <a:lnTo>
                      <a:pt x="338" y="242"/>
                    </a:lnTo>
                    <a:lnTo>
                      <a:pt x="322" y="240"/>
                    </a:lnTo>
                    <a:lnTo>
                      <a:pt x="322" y="248"/>
                    </a:lnTo>
                    <a:lnTo>
                      <a:pt x="334" y="252"/>
                    </a:lnTo>
                    <a:lnTo>
                      <a:pt x="318" y="252"/>
                    </a:lnTo>
                    <a:lnTo>
                      <a:pt x="312" y="256"/>
                    </a:lnTo>
                    <a:lnTo>
                      <a:pt x="308" y="256"/>
                    </a:lnTo>
                    <a:lnTo>
                      <a:pt x="304" y="260"/>
                    </a:lnTo>
                    <a:lnTo>
                      <a:pt x="300" y="266"/>
                    </a:lnTo>
                    <a:lnTo>
                      <a:pt x="298" y="266"/>
                    </a:lnTo>
                    <a:lnTo>
                      <a:pt x="298" y="262"/>
                    </a:lnTo>
                    <a:lnTo>
                      <a:pt x="302" y="256"/>
                    </a:lnTo>
                    <a:lnTo>
                      <a:pt x="310" y="250"/>
                    </a:lnTo>
                    <a:lnTo>
                      <a:pt x="316" y="250"/>
                    </a:lnTo>
                    <a:lnTo>
                      <a:pt x="318" y="250"/>
                    </a:lnTo>
                    <a:lnTo>
                      <a:pt x="316" y="248"/>
                    </a:lnTo>
                    <a:lnTo>
                      <a:pt x="316" y="244"/>
                    </a:lnTo>
                    <a:lnTo>
                      <a:pt x="308" y="244"/>
                    </a:lnTo>
                    <a:lnTo>
                      <a:pt x="302" y="244"/>
                    </a:lnTo>
                    <a:lnTo>
                      <a:pt x="300" y="250"/>
                    </a:lnTo>
                    <a:lnTo>
                      <a:pt x="294" y="258"/>
                    </a:lnTo>
                    <a:lnTo>
                      <a:pt x="292" y="260"/>
                    </a:lnTo>
                    <a:lnTo>
                      <a:pt x="286" y="260"/>
                    </a:lnTo>
                    <a:lnTo>
                      <a:pt x="276" y="258"/>
                    </a:lnTo>
                    <a:lnTo>
                      <a:pt x="272" y="252"/>
                    </a:lnTo>
                    <a:lnTo>
                      <a:pt x="276" y="252"/>
                    </a:lnTo>
                    <a:lnTo>
                      <a:pt x="276" y="250"/>
                    </a:lnTo>
                    <a:lnTo>
                      <a:pt x="276" y="248"/>
                    </a:lnTo>
                    <a:lnTo>
                      <a:pt x="274" y="248"/>
                    </a:lnTo>
                    <a:lnTo>
                      <a:pt x="274" y="244"/>
                    </a:lnTo>
                    <a:lnTo>
                      <a:pt x="282" y="234"/>
                    </a:lnTo>
                    <a:lnTo>
                      <a:pt x="280" y="232"/>
                    </a:lnTo>
                    <a:lnTo>
                      <a:pt x="280" y="230"/>
                    </a:lnTo>
                    <a:lnTo>
                      <a:pt x="276" y="226"/>
                    </a:lnTo>
                    <a:lnTo>
                      <a:pt x="282" y="226"/>
                    </a:lnTo>
                    <a:lnTo>
                      <a:pt x="290" y="230"/>
                    </a:lnTo>
                    <a:lnTo>
                      <a:pt x="298" y="230"/>
                    </a:lnTo>
                    <a:lnTo>
                      <a:pt x="292" y="224"/>
                    </a:lnTo>
                    <a:lnTo>
                      <a:pt x="286" y="220"/>
                    </a:lnTo>
                    <a:lnTo>
                      <a:pt x="276" y="216"/>
                    </a:lnTo>
                    <a:lnTo>
                      <a:pt x="266" y="216"/>
                    </a:lnTo>
                    <a:lnTo>
                      <a:pt x="264" y="216"/>
                    </a:lnTo>
                    <a:lnTo>
                      <a:pt x="258" y="220"/>
                    </a:lnTo>
                    <a:lnTo>
                      <a:pt x="258" y="212"/>
                    </a:lnTo>
                    <a:lnTo>
                      <a:pt x="270" y="212"/>
                    </a:lnTo>
                    <a:lnTo>
                      <a:pt x="282" y="212"/>
                    </a:lnTo>
                    <a:lnTo>
                      <a:pt x="298" y="206"/>
                    </a:lnTo>
                    <a:lnTo>
                      <a:pt x="312" y="204"/>
                    </a:lnTo>
                    <a:lnTo>
                      <a:pt x="312" y="204"/>
                    </a:lnTo>
                    <a:lnTo>
                      <a:pt x="312" y="204"/>
                    </a:lnTo>
                    <a:close/>
                    <a:moveTo>
                      <a:pt x="798" y="186"/>
                    </a:moveTo>
                    <a:lnTo>
                      <a:pt x="800" y="192"/>
                    </a:lnTo>
                    <a:lnTo>
                      <a:pt x="800" y="188"/>
                    </a:lnTo>
                    <a:lnTo>
                      <a:pt x="798" y="186"/>
                    </a:lnTo>
                    <a:lnTo>
                      <a:pt x="798" y="186"/>
                    </a:lnTo>
                    <a:lnTo>
                      <a:pt x="798" y="186"/>
                    </a:lnTo>
                    <a:close/>
                    <a:moveTo>
                      <a:pt x="760" y="650"/>
                    </a:moveTo>
                    <a:lnTo>
                      <a:pt x="760" y="650"/>
                    </a:lnTo>
                    <a:lnTo>
                      <a:pt x="760" y="646"/>
                    </a:lnTo>
                    <a:lnTo>
                      <a:pt x="762" y="640"/>
                    </a:lnTo>
                    <a:lnTo>
                      <a:pt x="768" y="640"/>
                    </a:lnTo>
                    <a:lnTo>
                      <a:pt x="772" y="640"/>
                    </a:lnTo>
                    <a:lnTo>
                      <a:pt x="772" y="638"/>
                    </a:lnTo>
                    <a:lnTo>
                      <a:pt x="772" y="632"/>
                    </a:lnTo>
                    <a:lnTo>
                      <a:pt x="774" y="636"/>
                    </a:lnTo>
                    <a:lnTo>
                      <a:pt x="778" y="640"/>
                    </a:lnTo>
                    <a:lnTo>
                      <a:pt x="778" y="632"/>
                    </a:lnTo>
                    <a:lnTo>
                      <a:pt x="780" y="630"/>
                    </a:lnTo>
                    <a:lnTo>
                      <a:pt x="788" y="630"/>
                    </a:lnTo>
                    <a:lnTo>
                      <a:pt x="800" y="632"/>
                    </a:lnTo>
                    <a:lnTo>
                      <a:pt x="802" y="646"/>
                    </a:lnTo>
                    <a:lnTo>
                      <a:pt x="808" y="650"/>
                    </a:lnTo>
                    <a:lnTo>
                      <a:pt x="810" y="654"/>
                    </a:lnTo>
                    <a:lnTo>
                      <a:pt x="816" y="654"/>
                    </a:lnTo>
                    <a:lnTo>
                      <a:pt x="824" y="654"/>
                    </a:lnTo>
                    <a:lnTo>
                      <a:pt x="824" y="662"/>
                    </a:lnTo>
                    <a:lnTo>
                      <a:pt x="828" y="664"/>
                    </a:lnTo>
                    <a:lnTo>
                      <a:pt x="828" y="668"/>
                    </a:lnTo>
                    <a:lnTo>
                      <a:pt x="828" y="674"/>
                    </a:lnTo>
                    <a:lnTo>
                      <a:pt x="828" y="680"/>
                    </a:lnTo>
                    <a:lnTo>
                      <a:pt x="832" y="684"/>
                    </a:lnTo>
                    <a:lnTo>
                      <a:pt x="834" y="684"/>
                    </a:lnTo>
                    <a:lnTo>
                      <a:pt x="838" y="684"/>
                    </a:lnTo>
                    <a:lnTo>
                      <a:pt x="838" y="690"/>
                    </a:lnTo>
                    <a:lnTo>
                      <a:pt x="860" y="692"/>
                    </a:lnTo>
                    <a:lnTo>
                      <a:pt x="878" y="698"/>
                    </a:lnTo>
                    <a:lnTo>
                      <a:pt x="880" y="698"/>
                    </a:lnTo>
                    <a:lnTo>
                      <a:pt x="886" y="694"/>
                    </a:lnTo>
                    <a:lnTo>
                      <a:pt x="890" y="702"/>
                    </a:lnTo>
                    <a:lnTo>
                      <a:pt x="896" y="704"/>
                    </a:lnTo>
                    <a:lnTo>
                      <a:pt x="896" y="710"/>
                    </a:lnTo>
                    <a:lnTo>
                      <a:pt x="896" y="716"/>
                    </a:lnTo>
                    <a:lnTo>
                      <a:pt x="898" y="718"/>
                    </a:lnTo>
                    <a:lnTo>
                      <a:pt x="904" y="722"/>
                    </a:lnTo>
                    <a:lnTo>
                      <a:pt x="896" y="722"/>
                    </a:lnTo>
                    <a:lnTo>
                      <a:pt x="896" y="730"/>
                    </a:lnTo>
                    <a:lnTo>
                      <a:pt x="892" y="730"/>
                    </a:lnTo>
                    <a:lnTo>
                      <a:pt x="890" y="728"/>
                    </a:lnTo>
                    <a:lnTo>
                      <a:pt x="878" y="722"/>
                    </a:lnTo>
                    <a:lnTo>
                      <a:pt x="872" y="728"/>
                    </a:lnTo>
                    <a:lnTo>
                      <a:pt x="870" y="736"/>
                    </a:lnTo>
                    <a:lnTo>
                      <a:pt x="870" y="754"/>
                    </a:lnTo>
                    <a:lnTo>
                      <a:pt x="864" y="756"/>
                    </a:lnTo>
                    <a:lnTo>
                      <a:pt x="860" y="758"/>
                    </a:lnTo>
                    <a:lnTo>
                      <a:pt x="860" y="766"/>
                    </a:lnTo>
                    <a:lnTo>
                      <a:pt x="856" y="770"/>
                    </a:lnTo>
                    <a:lnTo>
                      <a:pt x="854" y="772"/>
                    </a:lnTo>
                    <a:lnTo>
                      <a:pt x="854" y="774"/>
                    </a:lnTo>
                    <a:lnTo>
                      <a:pt x="854" y="776"/>
                    </a:lnTo>
                    <a:lnTo>
                      <a:pt x="856" y="780"/>
                    </a:lnTo>
                    <a:lnTo>
                      <a:pt x="860" y="780"/>
                    </a:lnTo>
                    <a:lnTo>
                      <a:pt x="864" y="776"/>
                    </a:lnTo>
                    <a:lnTo>
                      <a:pt x="864" y="774"/>
                    </a:lnTo>
                    <a:lnTo>
                      <a:pt x="880" y="764"/>
                    </a:lnTo>
                    <a:lnTo>
                      <a:pt x="890" y="764"/>
                    </a:lnTo>
                    <a:lnTo>
                      <a:pt x="892" y="758"/>
                    </a:lnTo>
                    <a:lnTo>
                      <a:pt x="898" y="758"/>
                    </a:lnTo>
                    <a:lnTo>
                      <a:pt x="906" y="758"/>
                    </a:lnTo>
                    <a:lnTo>
                      <a:pt x="906" y="754"/>
                    </a:lnTo>
                    <a:lnTo>
                      <a:pt x="898" y="752"/>
                    </a:lnTo>
                    <a:lnTo>
                      <a:pt x="904" y="748"/>
                    </a:lnTo>
                    <a:lnTo>
                      <a:pt x="906" y="746"/>
                    </a:lnTo>
                    <a:lnTo>
                      <a:pt x="910" y="744"/>
                    </a:lnTo>
                    <a:lnTo>
                      <a:pt x="916" y="740"/>
                    </a:lnTo>
                    <a:lnTo>
                      <a:pt x="924" y="744"/>
                    </a:lnTo>
                    <a:lnTo>
                      <a:pt x="936" y="746"/>
                    </a:lnTo>
                    <a:lnTo>
                      <a:pt x="938" y="744"/>
                    </a:lnTo>
                    <a:lnTo>
                      <a:pt x="942" y="740"/>
                    </a:lnTo>
                    <a:lnTo>
                      <a:pt x="936" y="738"/>
                    </a:lnTo>
                    <a:lnTo>
                      <a:pt x="928" y="738"/>
                    </a:lnTo>
                    <a:lnTo>
                      <a:pt x="928" y="734"/>
                    </a:lnTo>
                    <a:lnTo>
                      <a:pt x="938" y="736"/>
                    </a:lnTo>
                    <a:lnTo>
                      <a:pt x="946" y="736"/>
                    </a:lnTo>
                    <a:lnTo>
                      <a:pt x="950" y="734"/>
                    </a:lnTo>
                    <a:lnTo>
                      <a:pt x="954" y="730"/>
                    </a:lnTo>
                    <a:lnTo>
                      <a:pt x="954" y="728"/>
                    </a:lnTo>
                    <a:lnTo>
                      <a:pt x="968" y="720"/>
                    </a:lnTo>
                    <a:lnTo>
                      <a:pt x="978" y="716"/>
                    </a:lnTo>
                    <a:lnTo>
                      <a:pt x="982" y="716"/>
                    </a:lnTo>
                    <a:lnTo>
                      <a:pt x="1006" y="712"/>
                    </a:lnTo>
                    <a:lnTo>
                      <a:pt x="1024" y="710"/>
                    </a:lnTo>
                    <a:lnTo>
                      <a:pt x="1026" y="708"/>
                    </a:lnTo>
                    <a:lnTo>
                      <a:pt x="1028" y="704"/>
                    </a:lnTo>
                    <a:lnTo>
                      <a:pt x="1036" y="700"/>
                    </a:lnTo>
                    <a:lnTo>
                      <a:pt x="1040" y="694"/>
                    </a:lnTo>
                    <a:lnTo>
                      <a:pt x="1042" y="692"/>
                    </a:lnTo>
                    <a:lnTo>
                      <a:pt x="1044" y="684"/>
                    </a:lnTo>
                    <a:lnTo>
                      <a:pt x="1046" y="682"/>
                    </a:lnTo>
                    <a:lnTo>
                      <a:pt x="1050" y="672"/>
                    </a:lnTo>
                    <a:lnTo>
                      <a:pt x="1052" y="668"/>
                    </a:lnTo>
                    <a:lnTo>
                      <a:pt x="1054" y="672"/>
                    </a:lnTo>
                    <a:lnTo>
                      <a:pt x="1054" y="674"/>
                    </a:lnTo>
                    <a:lnTo>
                      <a:pt x="1058" y="676"/>
                    </a:lnTo>
                    <a:lnTo>
                      <a:pt x="1058" y="674"/>
                    </a:lnTo>
                    <a:lnTo>
                      <a:pt x="1060" y="672"/>
                    </a:lnTo>
                    <a:lnTo>
                      <a:pt x="1062" y="668"/>
                    </a:lnTo>
                    <a:lnTo>
                      <a:pt x="1070" y="674"/>
                    </a:lnTo>
                    <a:lnTo>
                      <a:pt x="1072" y="676"/>
                    </a:lnTo>
                    <a:lnTo>
                      <a:pt x="1072" y="682"/>
                    </a:lnTo>
                    <a:lnTo>
                      <a:pt x="1072" y="694"/>
                    </a:lnTo>
                    <a:lnTo>
                      <a:pt x="1072" y="702"/>
                    </a:lnTo>
                    <a:lnTo>
                      <a:pt x="1076" y="702"/>
                    </a:lnTo>
                    <a:lnTo>
                      <a:pt x="1078" y="702"/>
                    </a:lnTo>
                    <a:lnTo>
                      <a:pt x="1078" y="704"/>
                    </a:lnTo>
                    <a:lnTo>
                      <a:pt x="1078" y="710"/>
                    </a:lnTo>
                    <a:lnTo>
                      <a:pt x="1078" y="712"/>
                    </a:lnTo>
                    <a:lnTo>
                      <a:pt x="1080" y="712"/>
                    </a:lnTo>
                    <a:lnTo>
                      <a:pt x="1080" y="716"/>
                    </a:lnTo>
                    <a:lnTo>
                      <a:pt x="1086" y="720"/>
                    </a:lnTo>
                    <a:lnTo>
                      <a:pt x="1096" y="720"/>
                    </a:lnTo>
                    <a:lnTo>
                      <a:pt x="1100" y="718"/>
                    </a:lnTo>
                    <a:lnTo>
                      <a:pt x="1098" y="716"/>
                    </a:lnTo>
                    <a:lnTo>
                      <a:pt x="1098" y="712"/>
                    </a:lnTo>
                    <a:lnTo>
                      <a:pt x="1100" y="712"/>
                    </a:lnTo>
                    <a:lnTo>
                      <a:pt x="1104" y="716"/>
                    </a:lnTo>
                    <a:lnTo>
                      <a:pt x="1110" y="708"/>
                    </a:lnTo>
                    <a:lnTo>
                      <a:pt x="1118" y="698"/>
                    </a:lnTo>
                    <a:lnTo>
                      <a:pt x="1118" y="700"/>
                    </a:lnTo>
                    <a:lnTo>
                      <a:pt x="1122" y="700"/>
                    </a:lnTo>
                    <a:lnTo>
                      <a:pt x="1122" y="702"/>
                    </a:lnTo>
                    <a:lnTo>
                      <a:pt x="1118" y="702"/>
                    </a:lnTo>
                    <a:lnTo>
                      <a:pt x="1116" y="708"/>
                    </a:lnTo>
                    <a:lnTo>
                      <a:pt x="1116" y="712"/>
                    </a:lnTo>
                    <a:lnTo>
                      <a:pt x="1134" y="710"/>
                    </a:lnTo>
                    <a:lnTo>
                      <a:pt x="1136" y="710"/>
                    </a:lnTo>
                    <a:lnTo>
                      <a:pt x="1136" y="712"/>
                    </a:lnTo>
                    <a:lnTo>
                      <a:pt x="1132" y="716"/>
                    </a:lnTo>
                    <a:lnTo>
                      <a:pt x="1132" y="720"/>
                    </a:lnTo>
                    <a:lnTo>
                      <a:pt x="1118" y="718"/>
                    </a:lnTo>
                    <a:lnTo>
                      <a:pt x="1108" y="722"/>
                    </a:lnTo>
                    <a:lnTo>
                      <a:pt x="1108" y="728"/>
                    </a:lnTo>
                    <a:lnTo>
                      <a:pt x="1104" y="728"/>
                    </a:lnTo>
                    <a:lnTo>
                      <a:pt x="1096" y="738"/>
                    </a:lnTo>
                    <a:lnTo>
                      <a:pt x="1096" y="744"/>
                    </a:lnTo>
                    <a:lnTo>
                      <a:pt x="1104" y="746"/>
                    </a:lnTo>
                    <a:lnTo>
                      <a:pt x="1106" y="752"/>
                    </a:lnTo>
                    <a:lnTo>
                      <a:pt x="1108" y="752"/>
                    </a:lnTo>
                    <a:lnTo>
                      <a:pt x="1110" y="752"/>
                    </a:lnTo>
                    <a:lnTo>
                      <a:pt x="1110" y="748"/>
                    </a:lnTo>
                    <a:lnTo>
                      <a:pt x="1114" y="748"/>
                    </a:lnTo>
                    <a:lnTo>
                      <a:pt x="1114" y="752"/>
                    </a:lnTo>
                    <a:lnTo>
                      <a:pt x="1116" y="754"/>
                    </a:lnTo>
                    <a:lnTo>
                      <a:pt x="1124" y="746"/>
                    </a:lnTo>
                    <a:lnTo>
                      <a:pt x="1126" y="740"/>
                    </a:lnTo>
                    <a:lnTo>
                      <a:pt x="1126" y="738"/>
                    </a:lnTo>
                    <a:lnTo>
                      <a:pt x="1126" y="736"/>
                    </a:lnTo>
                    <a:lnTo>
                      <a:pt x="1132" y="734"/>
                    </a:lnTo>
                    <a:lnTo>
                      <a:pt x="1132" y="736"/>
                    </a:lnTo>
                    <a:lnTo>
                      <a:pt x="1136" y="736"/>
                    </a:lnTo>
                    <a:lnTo>
                      <a:pt x="1140" y="728"/>
                    </a:lnTo>
                    <a:lnTo>
                      <a:pt x="1144" y="728"/>
                    </a:lnTo>
                    <a:lnTo>
                      <a:pt x="1150" y="728"/>
                    </a:lnTo>
                    <a:lnTo>
                      <a:pt x="1158" y="722"/>
                    </a:lnTo>
                    <a:lnTo>
                      <a:pt x="1162" y="718"/>
                    </a:lnTo>
                    <a:lnTo>
                      <a:pt x="1162" y="712"/>
                    </a:lnTo>
                    <a:lnTo>
                      <a:pt x="1168" y="712"/>
                    </a:lnTo>
                    <a:lnTo>
                      <a:pt x="1162" y="700"/>
                    </a:lnTo>
                    <a:lnTo>
                      <a:pt x="1154" y="708"/>
                    </a:lnTo>
                    <a:lnTo>
                      <a:pt x="1150" y="708"/>
                    </a:lnTo>
                    <a:lnTo>
                      <a:pt x="1142" y="708"/>
                    </a:lnTo>
                    <a:lnTo>
                      <a:pt x="1140" y="702"/>
                    </a:lnTo>
                    <a:lnTo>
                      <a:pt x="1134" y="702"/>
                    </a:lnTo>
                    <a:lnTo>
                      <a:pt x="1134" y="704"/>
                    </a:lnTo>
                    <a:lnTo>
                      <a:pt x="1132" y="704"/>
                    </a:lnTo>
                    <a:lnTo>
                      <a:pt x="1132" y="702"/>
                    </a:lnTo>
                    <a:lnTo>
                      <a:pt x="1128" y="700"/>
                    </a:lnTo>
                    <a:lnTo>
                      <a:pt x="1134" y="700"/>
                    </a:lnTo>
                    <a:lnTo>
                      <a:pt x="1134" y="698"/>
                    </a:lnTo>
                    <a:lnTo>
                      <a:pt x="1136" y="694"/>
                    </a:lnTo>
                    <a:lnTo>
                      <a:pt x="1122" y="692"/>
                    </a:lnTo>
                    <a:lnTo>
                      <a:pt x="1122" y="684"/>
                    </a:lnTo>
                    <a:lnTo>
                      <a:pt x="1122" y="682"/>
                    </a:lnTo>
                    <a:lnTo>
                      <a:pt x="1122" y="680"/>
                    </a:lnTo>
                    <a:lnTo>
                      <a:pt x="1124" y="680"/>
                    </a:lnTo>
                    <a:lnTo>
                      <a:pt x="1122" y="676"/>
                    </a:lnTo>
                    <a:lnTo>
                      <a:pt x="1118" y="676"/>
                    </a:lnTo>
                    <a:lnTo>
                      <a:pt x="1116" y="676"/>
                    </a:lnTo>
                    <a:lnTo>
                      <a:pt x="1118" y="676"/>
                    </a:lnTo>
                    <a:lnTo>
                      <a:pt x="1116" y="676"/>
                    </a:lnTo>
                    <a:lnTo>
                      <a:pt x="1118" y="672"/>
                    </a:lnTo>
                    <a:lnTo>
                      <a:pt x="1118" y="668"/>
                    </a:lnTo>
                    <a:lnTo>
                      <a:pt x="1122" y="664"/>
                    </a:lnTo>
                    <a:lnTo>
                      <a:pt x="1122" y="662"/>
                    </a:lnTo>
                    <a:lnTo>
                      <a:pt x="1122" y="658"/>
                    </a:lnTo>
                    <a:lnTo>
                      <a:pt x="1104" y="658"/>
                    </a:lnTo>
                    <a:lnTo>
                      <a:pt x="1098" y="650"/>
                    </a:lnTo>
                    <a:lnTo>
                      <a:pt x="1100" y="650"/>
                    </a:lnTo>
                    <a:lnTo>
                      <a:pt x="1104" y="648"/>
                    </a:lnTo>
                    <a:lnTo>
                      <a:pt x="1108" y="656"/>
                    </a:lnTo>
                    <a:lnTo>
                      <a:pt x="1110" y="654"/>
                    </a:lnTo>
                    <a:lnTo>
                      <a:pt x="1116" y="654"/>
                    </a:lnTo>
                    <a:lnTo>
                      <a:pt x="1116" y="648"/>
                    </a:lnTo>
                    <a:lnTo>
                      <a:pt x="1118" y="644"/>
                    </a:lnTo>
                    <a:lnTo>
                      <a:pt x="1124" y="644"/>
                    </a:lnTo>
                    <a:lnTo>
                      <a:pt x="1124" y="638"/>
                    </a:lnTo>
                    <a:lnTo>
                      <a:pt x="1124" y="632"/>
                    </a:lnTo>
                    <a:lnTo>
                      <a:pt x="1126" y="632"/>
                    </a:lnTo>
                    <a:lnTo>
                      <a:pt x="1128" y="630"/>
                    </a:lnTo>
                    <a:lnTo>
                      <a:pt x="1124" y="628"/>
                    </a:lnTo>
                    <a:lnTo>
                      <a:pt x="1122" y="622"/>
                    </a:lnTo>
                    <a:lnTo>
                      <a:pt x="1114" y="620"/>
                    </a:lnTo>
                    <a:lnTo>
                      <a:pt x="1106" y="620"/>
                    </a:lnTo>
                    <a:lnTo>
                      <a:pt x="1092" y="622"/>
                    </a:lnTo>
                    <a:lnTo>
                      <a:pt x="1086" y="628"/>
                    </a:lnTo>
                    <a:lnTo>
                      <a:pt x="1070" y="638"/>
                    </a:lnTo>
                    <a:lnTo>
                      <a:pt x="1058" y="648"/>
                    </a:lnTo>
                    <a:lnTo>
                      <a:pt x="1044" y="662"/>
                    </a:lnTo>
                    <a:lnTo>
                      <a:pt x="1034" y="674"/>
                    </a:lnTo>
                    <a:lnTo>
                      <a:pt x="1042" y="662"/>
                    </a:lnTo>
                    <a:lnTo>
                      <a:pt x="1046" y="650"/>
                    </a:lnTo>
                    <a:lnTo>
                      <a:pt x="1042" y="650"/>
                    </a:lnTo>
                    <a:lnTo>
                      <a:pt x="1042" y="648"/>
                    </a:lnTo>
                    <a:lnTo>
                      <a:pt x="1044" y="648"/>
                    </a:lnTo>
                    <a:lnTo>
                      <a:pt x="1050" y="646"/>
                    </a:lnTo>
                    <a:lnTo>
                      <a:pt x="1052" y="640"/>
                    </a:lnTo>
                    <a:lnTo>
                      <a:pt x="1058" y="632"/>
                    </a:lnTo>
                    <a:lnTo>
                      <a:pt x="1060" y="632"/>
                    </a:lnTo>
                    <a:lnTo>
                      <a:pt x="1064" y="632"/>
                    </a:lnTo>
                    <a:lnTo>
                      <a:pt x="1064" y="630"/>
                    </a:lnTo>
                    <a:lnTo>
                      <a:pt x="1064" y="626"/>
                    </a:lnTo>
                    <a:lnTo>
                      <a:pt x="1068" y="626"/>
                    </a:lnTo>
                    <a:lnTo>
                      <a:pt x="1070" y="626"/>
                    </a:lnTo>
                    <a:lnTo>
                      <a:pt x="1082" y="612"/>
                    </a:lnTo>
                    <a:lnTo>
                      <a:pt x="1086" y="608"/>
                    </a:lnTo>
                    <a:lnTo>
                      <a:pt x="1090" y="604"/>
                    </a:lnTo>
                    <a:lnTo>
                      <a:pt x="1092" y="602"/>
                    </a:lnTo>
                    <a:lnTo>
                      <a:pt x="1108" y="600"/>
                    </a:lnTo>
                    <a:lnTo>
                      <a:pt x="1122" y="600"/>
                    </a:lnTo>
                    <a:lnTo>
                      <a:pt x="1134" y="602"/>
                    </a:lnTo>
                    <a:lnTo>
                      <a:pt x="1142" y="602"/>
                    </a:lnTo>
                    <a:lnTo>
                      <a:pt x="1144" y="600"/>
                    </a:lnTo>
                    <a:lnTo>
                      <a:pt x="1146" y="596"/>
                    </a:lnTo>
                    <a:lnTo>
                      <a:pt x="1152" y="596"/>
                    </a:lnTo>
                    <a:lnTo>
                      <a:pt x="1154" y="600"/>
                    </a:lnTo>
                    <a:lnTo>
                      <a:pt x="1154" y="602"/>
                    </a:lnTo>
                    <a:lnTo>
                      <a:pt x="1158" y="602"/>
                    </a:lnTo>
                    <a:lnTo>
                      <a:pt x="1160" y="600"/>
                    </a:lnTo>
                    <a:lnTo>
                      <a:pt x="1160" y="596"/>
                    </a:lnTo>
                    <a:lnTo>
                      <a:pt x="1162" y="596"/>
                    </a:lnTo>
                    <a:lnTo>
                      <a:pt x="1168" y="604"/>
                    </a:lnTo>
                    <a:lnTo>
                      <a:pt x="1172" y="604"/>
                    </a:lnTo>
                    <a:lnTo>
                      <a:pt x="1172" y="600"/>
                    </a:lnTo>
                    <a:lnTo>
                      <a:pt x="1178" y="600"/>
                    </a:lnTo>
                    <a:lnTo>
                      <a:pt x="1180" y="600"/>
                    </a:lnTo>
                    <a:lnTo>
                      <a:pt x="1180" y="602"/>
                    </a:lnTo>
                    <a:lnTo>
                      <a:pt x="1186" y="602"/>
                    </a:lnTo>
                    <a:lnTo>
                      <a:pt x="1186" y="596"/>
                    </a:lnTo>
                    <a:lnTo>
                      <a:pt x="1190" y="596"/>
                    </a:lnTo>
                    <a:lnTo>
                      <a:pt x="1194" y="596"/>
                    </a:lnTo>
                    <a:lnTo>
                      <a:pt x="1196" y="594"/>
                    </a:lnTo>
                    <a:lnTo>
                      <a:pt x="1196" y="590"/>
                    </a:lnTo>
                    <a:lnTo>
                      <a:pt x="1204" y="590"/>
                    </a:lnTo>
                    <a:lnTo>
                      <a:pt x="1208" y="586"/>
                    </a:lnTo>
                    <a:lnTo>
                      <a:pt x="1206" y="580"/>
                    </a:lnTo>
                    <a:lnTo>
                      <a:pt x="1208" y="576"/>
                    </a:lnTo>
                    <a:lnTo>
                      <a:pt x="1208" y="572"/>
                    </a:lnTo>
                    <a:lnTo>
                      <a:pt x="1218" y="568"/>
                    </a:lnTo>
                    <a:lnTo>
                      <a:pt x="1230" y="566"/>
                    </a:lnTo>
                    <a:lnTo>
                      <a:pt x="1232" y="568"/>
                    </a:lnTo>
                    <a:lnTo>
                      <a:pt x="1234" y="568"/>
                    </a:lnTo>
                    <a:lnTo>
                      <a:pt x="1252" y="554"/>
                    </a:lnTo>
                    <a:lnTo>
                      <a:pt x="1250" y="530"/>
                    </a:lnTo>
                    <a:lnTo>
                      <a:pt x="1248" y="530"/>
                    </a:lnTo>
                    <a:lnTo>
                      <a:pt x="1244" y="532"/>
                    </a:lnTo>
                    <a:lnTo>
                      <a:pt x="1240" y="530"/>
                    </a:lnTo>
                    <a:lnTo>
                      <a:pt x="1234" y="526"/>
                    </a:lnTo>
                    <a:lnTo>
                      <a:pt x="1230" y="520"/>
                    </a:lnTo>
                    <a:lnTo>
                      <a:pt x="1218" y="520"/>
                    </a:lnTo>
                    <a:lnTo>
                      <a:pt x="1222" y="526"/>
                    </a:lnTo>
                    <a:lnTo>
                      <a:pt x="1208" y="528"/>
                    </a:lnTo>
                    <a:lnTo>
                      <a:pt x="1190" y="536"/>
                    </a:lnTo>
                    <a:lnTo>
                      <a:pt x="1190" y="540"/>
                    </a:lnTo>
                    <a:lnTo>
                      <a:pt x="1186" y="540"/>
                    </a:lnTo>
                    <a:lnTo>
                      <a:pt x="1182" y="538"/>
                    </a:lnTo>
                    <a:lnTo>
                      <a:pt x="1182" y="536"/>
                    </a:lnTo>
                    <a:lnTo>
                      <a:pt x="1182" y="532"/>
                    </a:lnTo>
                    <a:lnTo>
                      <a:pt x="1190" y="532"/>
                    </a:lnTo>
                    <a:lnTo>
                      <a:pt x="1196" y="532"/>
                    </a:lnTo>
                    <a:lnTo>
                      <a:pt x="1204" y="528"/>
                    </a:lnTo>
                    <a:lnTo>
                      <a:pt x="1208" y="520"/>
                    </a:lnTo>
                    <a:lnTo>
                      <a:pt x="1216" y="520"/>
                    </a:lnTo>
                    <a:lnTo>
                      <a:pt x="1224" y="518"/>
                    </a:lnTo>
                    <a:lnTo>
                      <a:pt x="1226" y="514"/>
                    </a:lnTo>
                    <a:lnTo>
                      <a:pt x="1230" y="510"/>
                    </a:lnTo>
                    <a:lnTo>
                      <a:pt x="1224" y="512"/>
                    </a:lnTo>
                    <a:lnTo>
                      <a:pt x="1222" y="508"/>
                    </a:lnTo>
                    <a:lnTo>
                      <a:pt x="1224" y="508"/>
                    </a:lnTo>
                    <a:lnTo>
                      <a:pt x="1222" y="504"/>
                    </a:lnTo>
                    <a:lnTo>
                      <a:pt x="1218" y="502"/>
                    </a:lnTo>
                    <a:lnTo>
                      <a:pt x="1218" y="504"/>
                    </a:lnTo>
                    <a:lnTo>
                      <a:pt x="1216" y="508"/>
                    </a:lnTo>
                    <a:lnTo>
                      <a:pt x="1214" y="508"/>
                    </a:lnTo>
                    <a:lnTo>
                      <a:pt x="1212" y="504"/>
                    </a:lnTo>
                    <a:lnTo>
                      <a:pt x="1208" y="504"/>
                    </a:lnTo>
                    <a:lnTo>
                      <a:pt x="1208" y="500"/>
                    </a:lnTo>
                    <a:lnTo>
                      <a:pt x="1208" y="496"/>
                    </a:lnTo>
                    <a:lnTo>
                      <a:pt x="1196" y="500"/>
                    </a:lnTo>
                    <a:lnTo>
                      <a:pt x="1182" y="496"/>
                    </a:lnTo>
                    <a:lnTo>
                      <a:pt x="1182" y="492"/>
                    </a:lnTo>
                    <a:lnTo>
                      <a:pt x="1182" y="490"/>
                    </a:lnTo>
                    <a:lnTo>
                      <a:pt x="1182" y="484"/>
                    </a:lnTo>
                    <a:lnTo>
                      <a:pt x="1180" y="484"/>
                    </a:lnTo>
                    <a:lnTo>
                      <a:pt x="1178" y="482"/>
                    </a:lnTo>
                    <a:lnTo>
                      <a:pt x="1172" y="478"/>
                    </a:lnTo>
                    <a:lnTo>
                      <a:pt x="1168" y="478"/>
                    </a:lnTo>
                    <a:lnTo>
                      <a:pt x="1162" y="466"/>
                    </a:lnTo>
                    <a:lnTo>
                      <a:pt x="1158" y="468"/>
                    </a:lnTo>
                    <a:lnTo>
                      <a:pt x="1160" y="460"/>
                    </a:lnTo>
                    <a:lnTo>
                      <a:pt x="1158" y="460"/>
                    </a:lnTo>
                    <a:lnTo>
                      <a:pt x="1158" y="458"/>
                    </a:lnTo>
                    <a:lnTo>
                      <a:pt x="1172" y="458"/>
                    </a:lnTo>
                    <a:lnTo>
                      <a:pt x="1172" y="450"/>
                    </a:lnTo>
                    <a:lnTo>
                      <a:pt x="1160" y="448"/>
                    </a:lnTo>
                    <a:lnTo>
                      <a:pt x="1160" y="442"/>
                    </a:lnTo>
                    <a:lnTo>
                      <a:pt x="1160" y="436"/>
                    </a:lnTo>
                    <a:lnTo>
                      <a:pt x="1158" y="436"/>
                    </a:lnTo>
                    <a:lnTo>
                      <a:pt x="1154" y="436"/>
                    </a:lnTo>
                    <a:lnTo>
                      <a:pt x="1152" y="432"/>
                    </a:lnTo>
                    <a:lnTo>
                      <a:pt x="1150" y="428"/>
                    </a:lnTo>
                    <a:lnTo>
                      <a:pt x="1152" y="420"/>
                    </a:lnTo>
                    <a:lnTo>
                      <a:pt x="1136" y="420"/>
                    </a:lnTo>
                    <a:lnTo>
                      <a:pt x="1146" y="414"/>
                    </a:lnTo>
                    <a:lnTo>
                      <a:pt x="1140" y="400"/>
                    </a:lnTo>
                    <a:lnTo>
                      <a:pt x="1132" y="400"/>
                    </a:lnTo>
                    <a:lnTo>
                      <a:pt x="1132" y="396"/>
                    </a:lnTo>
                    <a:lnTo>
                      <a:pt x="1128" y="396"/>
                    </a:lnTo>
                    <a:lnTo>
                      <a:pt x="1128" y="388"/>
                    </a:lnTo>
                    <a:lnTo>
                      <a:pt x="1128" y="378"/>
                    </a:lnTo>
                    <a:lnTo>
                      <a:pt x="1124" y="376"/>
                    </a:lnTo>
                    <a:lnTo>
                      <a:pt x="1126" y="370"/>
                    </a:lnTo>
                    <a:lnTo>
                      <a:pt x="1126" y="366"/>
                    </a:lnTo>
                    <a:lnTo>
                      <a:pt x="1122" y="366"/>
                    </a:lnTo>
                    <a:lnTo>
                      <a:pt x="1114" y="382"/>
                    </a:lnTo>
                    <a:lnTo>
                      <a:pt x="1108" y="396"/>
                    </a:lnTo>
                    <a:lnTo>
                      <a:pt x="1106" y="394"/>
                    </a:lnTo>
                    <a:lnTo>
                      <a:pt x="1106" y="388"/>
                    </a:lnTo>
                    <a:lnTo>
                      <a:pt x="1100" y="394"/>
                    </a:lnTo>
                    <a:lnTo>
                      <a:pt x="1100" y="400"/>
                    </a:lnTo>
                    <a:lnTo>
                      <a:pt x="1098" y="400"/>
                    </a:lnTo>
                    <a:lnTo>
                      <a:pt x="1096" y="396"/>
                    </a:lnTo>
                    <a:lnTo>
                      <a:pt x="1096" y="402"/>
                    </a:lnTo>
                    <a:lnTo>
                      <a:pt x="1092" y="406"/>
                    </a:lnTo>
                    <a:lnTo>
                      <a:pt x="1082" y="414"/>
                    </a:lnTo>
                    <a:lnTo>
                      <a:pt x="1072" y="404"/>
                    </a:lnTo>
                    <a:lnTo>
                      <a:pt x="1070" y="406"/>
                    </a:lnTo>
                    <a:lnTo>
                      <a:pt x="1070" y="410"/>
                    </a:lnTo>
                    <a:lnTo>
                      <a:pt x="1068" y="410"/>
                    </a:lnTo>
                    <a:lnTo>
                      <a:pt x="1064" y="396"/>
                    </a:lnTo>
                    <a:lnTo>
                      <a:pt x="1054" y="396"/>
                    </a:lnTo>
                    <a:lnTo>
                      <a:pt x="1044" y="394"/>
                    </a:lnTo>
                    <a:lnTo>
                      <a:pt x="1044" y="382"/>
                    </a:lnTo>
                    <a:lnTo>
                      <a:pt x="1042" y="368"/>
                    </a:lnTo>
                    <a:lnTo>
                      <a:pt x="1046" y="368"/>
                    </a:lnTo>
                    <a:lnTo>
                      <a:pt x="1050" y="366"/>
                    </a:lnTo>
                    <a:lnTo>
                      <a:pt x="1050" y="364"/>
                    </a:lnTo>
                    <a:lnTo>
                      <a:pt x="1046" y="364"/>
                    </a:lnTo>
                    <a:lnTo>
                      <a:pt x="1044" y="364"/>
                    </a:lnTo>
                    <a:lnTo>
                      <a:pt x="1052" y="348"/>
                    </a:lnTo>
                    <a:lnTo>
                      <a:pt x="1050" y="350"/>
                    </a:lnTo>
                    <a:lnTo>
                      <a:pt x="1046" y="352"/>
                    </a:lnTo>
                    <a:lnTo>
                      <a:pt x="1042" y="352"/>
                    </a:lnTo>
                    <a:lnTo>
                      <a:pt x="1034" y="350"/>
                    </a:lnTo>
                    <a:lnTo>
                      <a:pt x="1034" y="348"/>
                    </a:lnTo>
                    <a:lnTo>
                      <a:pt x="1036" y="346"/>
                    </a:lnTo>
                    <a:lnTo>
                      <a:pt x="1040" y="342"/>
                    </a:lnTo>
                    <a:lnTo>
                      <a:pt x="1034" y="340"/>
                    </a:lnTo>
                    <a:lnTo>
                      <a:pt x="1028" y="342"/>
                    </a:lnTo>
                    <a:lnTo>
                      <a:pt x="1022" y="342"/>
                    </a:lnTo>
                    <a:lnTo>
                      <a:pt x="1016" y="342"/>
                    </a:lnTo>
                    <a:lnTo>
                      <a:pt x="1016" y="334"/>
                    </a:lnTo>
                    <a:lnTo>
                      <a:pt x="1014" y="334"/>
                    </a:lnTo>
                    <a:lnTo>
                      <a:pt x="1014" y="330"/>
                    </a:lnTo>
                    <a:lnTo>
                      <a:pt x="1008" y="324"/>
                    </a:lnTo>
                    <a:lnTo>
                      <a:pt x="1004" y="320"/>
                    </a:lnTo>
                    <a:lnTo>
                      <a:pt x="990" y="312"/>
                    </a:lnTo>
                    <a:lnTo>
                      <a:pt x="982" y="314"/>
                    </a:lnTo>
                    <a:lnTo>
                      <a:pt x="978" y="322"/>
                    </a:lnTo>
                    <a:lnTo>
                      <a:pt x="972" y="322"/>
                    </a:lnTo>
                    <a:lnTo>
                      <a:pt x="964" y="322"/>
                    </a:lnTo>
                    <a:lnTo>
                      <a:pt x="964" y="324"/>
                    </a:lnTo>
                    <a:lnTo>
                      <a:pt x="960" y="328"/>
                    </a:lnTo>
                    <a:lnTo>
                      <a:pt x="954" y="324"/>
                    </a:lnTo>
                    <a:lnTo>
                      <a:pt x="942" y="322"/>
                    </a:lnTo>
                    <a:lnTo>
                      <a:pt x="932" y="322"/>
                    </a:lnTo>
                    <a:lnTo>
                      <a:pt x="926" y="324"/>
                    </a:lnTo>
                    <a:lnTo>
                      <a:pt x="924" y="330"/>
                    </a:lnTo>
                    <a:lnTo>
                      <a:pt x="932" y="332"/>
                    </a:lnTo>
                    <a:lnTo>
                      <a:pt x="932" y="338"/>
                    </a:lnTo>
                    <a:lnTo>
                      <a:pt x="928" y="338"/>
                    </a:lnTo>
                    <a:lnTo>
                      <a:pt x="928" y="340"/>
                    </a:lnTo>
                    <a:lnTo>
                      <a:pt x="928" y="342"/>
                    </a:lnTo>
                    <a:lnTo>
                      <a:pt x="924" y="352"/>
                    </a:lnTo>
                    <a:lnTo>
                      <a:pt x="922" y="352"/>
                    </a:lnTo>
                    <a:lnTo>
                      <a:pt x="924" y="358"/>
                    </a:lnTo>
                    <a:lnTo>
                      <a:pt x="928" y="358"/>
                    </a:lnTo>
                    <a:lnTo>
                      <a:pt x="928" y="368"/>
                    </a:lnTo>
                    <a:lnTo>
                      <a:pt x="928" y="370"/>
                    </a:lnTo>
                    <a:lnTo>
                      <a:pt x="934" y="376"/>
                    </a:lnTo>
                    <a:lnTo>
                      <a:pt x="934" y="378"/>
                    </a:lnTo>
                    <a:lnTo>
                      <a:pt x="934" y="382"/>
                    </a:lnTo>
                    <a:lnTo>
                      <a:pt x="932" y="378"/>
                    </a:lnTo>
                    <a:lnTo>
                      <a:pt x="928" y="384"/>
                    </a:lnTo>
                    <a:lnTo>
                      <a:pt x="924" y="382"/>
                    </a:lnTo>
                    <a:lnTo>
                      <a:pt x="926" y="386"/>
                    </a:lnTo>
                    <a:lnTo>
                      <a:pt x="928" y="388"/>
                    </a:lnTo>
                    <a:lnTo>
                      <a:pt x="928" y="394"/>
                    </a:lnTo>
                    <a:lnTo>
                      <a:pt x="922" y="394"/>
                    </a:lnTo>
                    <a:lnTo>
                      <a:pt x="914" y="396"/>
                    </a:lnTo>
                    <a:lnTo>
                      <a:pt x="914" y="410"/>
                    </a:lnTo>
                    <a:lnTo>
                      <a:pt x="922" y="412"/>
                    </a:lnTo>
                    <a:lnTo>
                      <a:pt x="928" y="414"/>
                    </a:lnTo>
                    <a:lnTo>
                      <a:pt x="932" y="418"/>
                    </a:lnTo>
                    <a:lnTo>
                      <a:pt x="934" y="424"/>
                    </a:lnTo>
                    <a:lnTo>
                      <a:pt x="934" y="432"/>
                    </a:lnTo>
                    <a:lnTo>
                      <a:pt x="936" y="438"/>
                    </a:lnTo>
                    <a:lnTo>
                      <a:pt x="942" y="440"/>
                    </a:lnTo>
                    <a:lnTo>
                      <a:pt x="946" y="446"/>
                    </a:lnTo>
                    <a:lnTo>
                      <a:pt x="944" y="454"/>
                    </a:lnTo>
                    <a:lnTo>
                      <a:pt x="942" y="466"/>
                    </a:lnTo>
                    <a:lnTo>
                      <a:pt x="942" y="464"/>
                    </a:lnTo>
                    <a:lnTo>
                      <a:pt x="946" y="464"/>
                    </a:lnTo>
                    <a:lnTo>
                      <a:pt x="946" y="466"/>
                    </a:lnTo>
                    <a:lnTo>
                      <a:pt x="946" y="472"/>
                    </a:lnTo>
                    <a:lnTo>
                      <a:pt x="944" y="472"/>
                    </a:lnTo>
                    <a:lnTo>
                      <a:pt x="942" y="472"/>
                    </a:lnTo>
                    <a:lnTo>
                      <a:pt x="934" y="484"/>
                    </a:lnTo>
                    <a:lnTo>
                      <a:pt x="922" y="496"/>
                    </a:lnTo>
                    <a:lnTo>
                      <a:pt x="906" y="504"/>
                    </a:lnTo>
                    <a:lnTo>
                      <a:pt x="914" y="540"/>
                    </a:lnTo>
                    <a:lnTo>
                      <a:pt x="914" y="558"/>
                    </a:lnTo>
                    <a:lnTo>
                      <a:pt x="910" y="574"/>
                    </a:lnTo>
                    <a:lnTo>
                      <a:pt x="904" y="574"/>
                    </a:lnTo>
                    <a:lnTo>
                      <a:pt x="900" y="580"/>
                    </a:lnTo>
                    <a:lnTo>
                      <a:pt x="898" y="582"/>
                    </a:lnTo>
                    <a:lnTo>
                      <a:pt x="896" y="582"/>
                    </a:lnTo>
                    <a:lnTo>
                      <a:pt x="888" y="580"/>
                    </a:lnTo>
                    <a:lnTo>
                      <a:pt x="872" y="564"/>
                    </a:lnTo>
                    <a:lnTo>
                      <a:pt x="872" y="558"/>
                    </a:lnTo>
                    <a:lnTo>
                      <a:pt x="872" y="556"/>
                    </a:lnTo>
                    <a:lnTo>
                      <a:pt x="872" y="554"/>
                    </a:lnTo>
                    <a:lnTo>
                      <a:pt x="862" y="548"/>
                    </a:lnTo>
                    <a:lnTo>
                      <a:pt x="862" y="544"/>
                    </a:lnTo>
                    <a:lnTo>
                      <a:pt x="862" y="536"/>
                    </a:lnTo>
                    <a:lnTo>
                      <a:pt x="860" y="536"/>
                    </a:lnTo>
                    <a:lnTo>
                      <a:pt x="860" y="532"/>
                    </a:lnTo>
                    <a:lnTo>
                      <a:pt x="862" y="530"/>
                    </a:lnTo>
                    <a:lnTo>
                      <a:pt x="860" y="526"/>
                    </a:lnTo>
                    <a:lnTo>
                      <a:pt x="862" y="526"/>
                    </a:lnTo>
                    <a:lnTo>
                      <a:pt x="862" y="522"/>
                    </a:lnTo>
                    <a:lnTo>
                      <a:pt x="864" y="510"/>
                    </a:lnTo>
                    <a:lnTo>
                      <a:pt x="862" y="508"/>
                    </a:lnTo>
                    <a:lnTo>
                      <a:pt x="862" y="504"/>
                    </a:lnTo>
                    <a:lnTo>
                      <a:pt x="862" y="502"/>
                    </a:lnTo>
                    <a:lnTo>
                      <a:pt x="864" y="502"/>
                    </a:lnTo>
                    <a:lnTo>
                      <a:pt x="862" y="496"/>
                    </a:lnTo>
                    <a:lnTo>
                      <a:pt x="854" y="494"/>
                    </a:lnTo>
                    <a:lnTo>
                      <a:pt x="844" y="494"/>
                    </a:lnTo>
                    <a:lnTo>
                      <a:pt x="836" y="494"/>
                    </a:lnTo>
                    <a:lnTo>
                      <a:pt x="826" y="494"/>
                    </a:lnTo>
                    <a:lnTo>
                      <a:pt x="818" y="490"/>
                    </a:lnTo>
                    <a:lnTo>
                      <a:pt x="810" y="484"/>
                    </a:lnTo>
                    <a:lnTo>
                      <a:pt x="788" y="476"/>
                    </a:lnTo>
                    <a:lnTo>
                      <a:pt x="784" y="474"/>
                    </a:lnTo>
                    <a:lnTo>
                      <a:pt x="784" y="468"/>
                    </a:lnTo>
                    <a:lnTo>
                      <a:pt x="784" y="464"/>
                    </a:lnTo>
                    <a:lnTo>
                      <a:pt x="782" y="460"/>
                    </a:lnTo>
                    <a:lnTo>
                      <a:pt x="778" y="458"/>
                    </a:lnTo>
                    <a:lnTo>
                      <a:pt x="772" y="458"/>
                    </a:lnTo>
                    <a:lnTo>
                      <a:pt x="760" y="448"/>
                    </a:lnTo>
                    <a:lnTo>
                      <a:pt x="752" y="448"/>
                    </a:lnTo>
                    <a:lnTo>
                      <a:pt x="746" y="446"/>
                    </a:lnTo>
                    <a:lnTo>
                      <a:pt x="742" y="442"/>
                    </a:lnTo>
                    <a:lnTo>
                      <a:pt x="736" y="440"/>
                    </a:lnTo>
                    <a:lnTo>
                      <a:pt x="728" y="442"/>
                    </a:lnTo>
                    <a:lnTo>
                      <a:pt x="718" y="448"/>
                    </a:lnTo>
                    <a:lnTo>
                      <a:pt x="710" y="428"/>
                    </a:lnTo>
                    <a:lnTo>
                      <a:pt x="702" y="404"/>
                    </a:lnTo>
                    <a:lnTo>
                      <a:pt x="692" y="404"/>
                    </a:lnTo>
                    <a:lnTo>
                      <a:pt x="688" y="406"/>
                    </a:lnTo>
                    <a:lnTo>
                      <a:pt x="682" y="404"/>
                    </a:lnTo>
                    <a:lnTo>
                      <a:pt x="680" y="396"/>
                    </a:lnTo>
                    <a:lnTo>
                      <a:pt x="674" y="392"/>
                    </a:lnTo>
                    <a:lnTo>
                      <a:pt x="678" y="374"/>
                    </a:lnTo>
                    <a:lnTo>
                      <a:pt x="684" y="368"/>
                    </a:lnTo>
                    <a:lnTo>
                      <a:pt x="682" y="366"/>
                    </a:lnTo>
                    <a:lnTo>
                      <a:pt x="682" y="364"/>
                    </a:lnTo>
                    <a:lnTo>
                      <a:pt x="680" y="360"/>
                    </a:lnTo>
                    <a:lnTo>
                      <a:pt x="682" y="360"/>
                    </a:lnTo>
                    <a:lnTo>
                      <a:pt x="688" y="360"/>
                    </a:lnTo>
                    <a:lnTo>
                      <a:pt x="688" y="352"/>
                    </a:lnTo>
                    <a:lnTo>
                      <a:pt x="688" y="348"/>
                    </a:lnTo>
                    <a:lnTo>
                      <a:pt x="692" y="346"/>
                    </a:lnTo>
                    <a:lnTo>
                      <a:pt x="696" y="342"/>
                    </a:lnTo>
                    <a:lnTo>
                      <a:pt x="698" y="340"/>
                    </a:lnTo>
                    <a:lnTo>
                      <a:pt x="698" y="338"/>
                    </a:lnTo>
                    <a:lnTo>
                      <a:pt x="702" y="338"/>
                    </a:lnTo>
                    <a:lnTo>
                      <a:pt x="706" y="338"/>
                    </a:lnTo>
                    <a:lnTo>
                      <a:pt x="706" y="332"/>
                    </a:lnTo>
                    <a:lnTo>
                      <a:pt x="706" y="324"/>
                    </a:lnTo>
                    <a:lnTo>
                      <a:pt x="710" y="324"/>
                    </a:lnTo>
                    <a:lnTo>
                      <a:pt x="710" y="322"/>
                    </a:lnTo>
                    <a:lnTo>
                      <a:pt x="714" y="324"/>
                    </a:lnTo>
                    <a:lnTo>
                      <a:pt x="716" y="324"/>
                    </a:lnTo>
                    <a:lnTo>
                      <a:pt x="718" y="324"/>
                    </a:lnTo>
                    <a:lnTo>
                      <a:pt x="718" y="322"/>
                    </a:lnTo>
                    <a:lnTo>
                      <a:pt x="716" y="320"/>
                    </a:lnTo>
                    <a:lnTo>
                      <a:pt x="724" y="314"/>
                    </a:lnTo>
                    <a:lnTo>
                      <a:pt x="720" y="314"/>
                    </a:lnTo>
                    <a:lnTo>
                      <a:pt x="718" y="314"/>
                    </a:lnTo>
                    <a:lnTo>
                      <a:pt x="718" y="312"/>
                    </a:lnTo>
                    <a:lnTo>
                      <a:pt x="724" y="312"/>
                    </a:lnTo>
                    <a:lnTo>
                      <a:pt x="726" y="314"/>
                    </a:lnTo>
                    <a:lnTo>
                      <a:pt x="728" y="314"/>
                    </a:lnTo>
                    <a:lnTo>
                      <a:pt x="734" y="314"/>
                    </a:lnTo>
                    <a:lnTo>
                      <a:pt x="742" y="310"/>
                    </a:lnTo>
                    <a:lnTo>
                      <a:pt x="742" y="304"/>
                    </a:lnTo>
                    <a:lnTo>
                      <a:pt x="744" y="302"/>
                    </a:lnTo>
                    <a:lnTo>
                      <a:pt x="736" y="296"/>
                    </a:lnTo>
                    <a:lnTo>
                      <a:pt x="736" y="292"/>
                    </a:lnTo>
                    <a:lnTo>
                      <a:pt x="742" y="294"/>
                    </a:lnTo>
                    <a:lnTo>
                      <a:pt x="746" y="294"/>
                    </a:lnTo>
                    <a:lnTo>
                      <a:pt x="750" y="276"/>
                    </a:lnTo>
                    <a:lnTo>
                      <a:pt x="756" y="276"/>
                    </a:lnTo>
                    <a:lnTo>
                      <a:pt x="756" y="274"/>
                    </a:lnTo>
                    <a:lnTo>
                      <a:pt x="760" y="274"/>
                    </a:lnTo>
                    <a:lnTo>
                      <a:pt x="768" y="274"/>
                    </a:lnTo>
                    <a:lnTo>
                      <a:pt x="770" y="276"/>
                    </a:lnTo>
                    <a:lnTo>
                      <a:pt x="772" y="276"/>
                    </a:lnTo>
                    <a:lnTo>
                      <a:pt x="782" y="274"/>
                    </a:lnTo>
                    <a:lnTo>
                      <a:pt x="784" y="270"/>
                    </a:lnTo>
                    <a:lnTo>
                      <a:pt x="790" y="270"/>
                    </a:lnTo>
                    <a:lnTo>
                      <a:pt x="788" y="266"/>
                    </a:lnTo>
                    <a:lnTo>
                      <a:pt x="788" y="260"/>
                    </a:lnTo>
                    <a:lnTo>
                      <a:pt x="790" y="260"/>
                    </a:lnTo>
                    <a:lnTo>
                      <a:pt x="790" y="256"/>
                    </a:lnTo>
                    <a:lnTo>
                      <a:pt x="792" y="258"/>
                    </a:lnTo>
                    <a:lnTo>
                      <a:pt x="792" y="256"/>
                    </a:lnTo>
                    <a:lnTo>
                      <a:pt x="790" y="252"/>
                    </a:lnTo>
                    <a:lnTo>
                      <a:pt x="744" y="250"/>
                    </a:lnTo>
                    <a:lnTo>
                      <a:pt x="754" y="244"/>
                    </a:lnTo>
                    <a:lnTo>
                      <a:pt x="756" y="238"/>
                    </a:lnTo>
                    <a:lnTo>
                      <a:pt x="760" y="238"/>
                    </a:lnTo>
                    <a:lnTo>
                      <a:pt x="760" y="240"/>
                    </a:lnTo>
                    <a:lnTo>
                      <a:pt x="772" y="240"/>
                    </a:lnTo>
                    <a:lnTo>
                      <a:pt x="782" y="242"/>
                    </a:lnTo>
                    <a:lnTo>
                      <a:pt x="788" y="244"/>
                    </a:lnTo>
                    <a:lnTo>
                      <a:pt x="798" y="252"/>
                    </a:lnTo>
                    <a:lnTo>
                      <a:pt x="798" y="248"/>
                    </a:lnTo>
                    <a:lnTo>
                      <a:pt x="798" y="244"/>
                    </a:lnTo>
                    <a:lnTo>
                      <a:pt x="806" y="240"/>
                    </a:lnTo>
                    <a:lnTo>
                      <a:pt x="800" y="224"/>
                    </a:lnTo>
                    <a:lnTo>
                      <a:pt x="814" y="222"/>
                    </a:lnTo>
                    <a:lnTo>
                      <a:pt x="816" y="224"/>
                    </a:lnTo>
                    <a:lnTo>
                      <a:pt x="818" y="230"/>
                    </a:lnTo>
                    <a:lnTo>
                      <a:pt x="824" y="232"/>
                    </a:lnTo>
                    <a:lnTo>
                      <a:pt x="828" y="234"/>
                    </a:lnTo>
                    <a:lnTo>
                      <a:pt x="836" y="232"/>
                    </a:lnTo>
                    <a:lnTo>
                      <a:pt x="836" y="226"/>
                    </a:lnTo>
                    <a:lnTo>
                      <a:pt x="828" y="224"/>
                    </a:lnTo>
                    <a:lnTo>
                      <a:pt x="828" y="222"/>
                    </a:lnTo>
                    <a:lnTo>
                      <a:pt x="832" y="222"/>
                    </a:lnTo>
                    <a:lnTo>
                      <a:pt x="834" y="220"/>
                    </a:lnTo>
                    <a:lnTo>
                      <a:pt x="836" y="220"/>
                    </a:lnTo>
                    <a:lnTo>
                      <a:pt x="836" y="222"/>
                    </a:lnTo>
                    <a:lnTo>
                      <a:pt x="844" y="226"/>
                    </a:lnTo>
                    <a:lnTo>
                      <a:pt x="850" y="222"/>
                    </a:lnTo>
                    <a:lnTo>
                      <a:pt x="854" y="216"/>
                    </a:lnTo>
                    <a:lnTo>
                      <a:pt x="856" y="216"/>
                    </a:lnTo>
                    <a:lnTo>
                      <a:pt x="860" y="216"/>
                    </a:lnTo>
                    <a:lnTo>
                      <a:pt x="862" y="212"/>
                    </a:lnTo>
                    <a:lnTo>
                      <a:pt x="874" y="206"/>
                    </a:lnTo>
                    <a:lnTo>
                      <a:pt x="888" y="204"/>
                    </a:lnTo>
                    <a:lnTo>
                      <a:pt x="888" y="196"/>
                    </a:lnTo>
                    <a:lnTo>
                      <a:pt x="888" y="192"/>
                    </a:lnTo>
                    <a:lnTo>
                      <a:pt x="880" y="188"/>
                    </a:lnTo>
                    <a:lnTo>
                      <a:pt x="872" y="184"/>
                    </a:lnTo>
                    <a:lnTo>
                      <a:pt x="868" y="178"/>
                    </a:lnTo>
                    <a:lnTo>
                      <a:pt x="868" y="174"/>
                    </a:lnTo>
                    <a:lnTo>
                      <a:pt x="868" y="168"/>
                    </a:lnTo>
                    <a:lnTo>
                      <a:pt x="870" y="168"/>
                    </a:lnTo>
                    <a:lnTo>
                      <a:pt x="870" y="166"/>
                    </a:lnTo>
                    <a:lnTo>
                      <a:pt x="872" y="166"/>
                    </a:lnTo>
                    <a:lnTo>
                      <a:pt x="874" y="162"/>
                    </a:lnTo>
                    <a:lnTo>
                      <a:pt x="878" y="160"/>
                    </a:lnTo>
                    <a:lnTo>
                      <a:pt x="872" y="160"/>
                    </a:lnTo>
                    <a:lnTo>
                      <a:pt x="870" y="160"/>
                    </a:lnTo>
                    <a:lnTo>
                      <a:pt x="872" y="156"/>
                    </a:lnTo>
                    <a:lnTo>
                      <a:pt x="878" y="148"/>
                    </a:lnTo>
                    <a:lnTo>
                      <a:pt x="878" y="144"/>
                    </a:lnTo>
                    <a:lnTo>
                      <a:pt x="878" y="142"/>
                    </a:lnTo>
                    <a:lnTo>
                      <a:pt x="878" y="140"/>
                    </a:lnTo>
                    <a:lnTo>
                      <a:pt x="872" y="142"/>
                    </a:lnTo>
                    <a:lnTo>
                      <a:pt x="870" y="144"/>
                    </a:lnTo>
                    <a:lnTo>
                      <a:pt x="868" y="142"/>
                    </a:lnTo>
                    <a:lnTo>
                      <a:pt x="862" y="142"/>
                    </a:lnTo>
                    <a:lnTo>
                      <a:pt x="860" y="126"/>
                    </a:lnTo>
                    <a:lnTo>
                      <a:pt x="838" y="126"/>
                    </a:lnTo>
                    <a:lnTo>
                      <a:pt x="820" y="124"/>
                    </a:lnTo>
                    <a:lnTo>
                      <a:pt x="826" y="140"/>
                    </a:lnTo>
                    <a:lnTo>
                      <a:pt x="832" y="152"/>
                    </a:lnTo>
                    <a:lnTo>
                      <a:pt x="828" y="156"/>
                    </a:lnTo>
                    <a:lnTo>
                      <a:pt x="828" y="158"/>
                    </a:lnTo>
                    <a:lnTo>
                      <a:pt x="820" y="158"/>
                    </a:lnTo>
                    <a:lnTo>
                      <a:pt x="818" y="176"/>
                    </a:lnTo>
                    <a:lnTo>
                      <a:pt x="814" y="176"/>
                    </a:lnTo>
                    <a:lnTo>
                      <a:pt x="806" y="192"/>
                    </a:lnTo>
                    <a:lnTo>
                      <a:pt x="802" y="196"/>
                    </a:lnTo>
                    <a:lnTo>
                      <a:pt x="798" y="204"/>
                    </a:lnTo>
                    <a:lnTo>
                      <a:pt x="800" y="204"/>
                    </a:lnTo>
                    <a:lnTo>
                      <a:pt x="798" y="204"/>
                    </a:lnTo>
                    <a:lnTo>
                      <a:pt x="790" y="204"/>
                    </a:lnTo>
                    <a:lnTo>
                      <a:pt x="788" y="198"/>
                    </a:lnTo>
                    <a:lnTo>
                      <a:pt x="784" y="192"/>
                    </a:lnTo>
                    <a:lnTo>
                      <a:pt x="782" y="188"/>
                    </a:lnTo>
                    <a:lnTo>
                      <a:pt x="778" y="186"/>
                    </a:lnTo>
                    <a:lnTo>
                      <a:pt x="774" y="180"/>
                    </a:lnTo>
                    <a:lnTo>
                      <a:pt x="772" y="176"/>
                    </a:lnTo>
                    <a:lnTo>
                      <a:pt x="774" y="170"/>
                    </a:lnTo>
                    <a:lnTo>
                      <a:pt x="778" y="166"/>
                    </a:lnTo>
                    <a:lnTo>
                      <a:pt x="782" y="152"/>
                    </a:lnTo>
                    <a:lnTo>
                      <a:pt x="784" y="152"/>
                    </a:lnTo>
                    <a:lnTo>
                      <a:pt x="784" y="150"/>
                    </a:lnTo>
                    <a:lnTo>
                      <a:pt x="782" y="150"/>
                    </a:lnTo>
                    <a:lnTo>
                      <a:pt x="780" y="144"/>
                    </a:lnTo>
                    <a:lnTo>
                      <a:pt x="778" y="138"/>
                    </a:lnTo>
                    <a:lnTo>
                      <a:pt x="764" y="142"/>
                    </a:lnTo>
                    <a:lnTo>
                      <a:pt x="762" y="166"/>
                    </a:lnTo>
                    <a:lnTo>
                      <a:pt x="756" y="166"/>
                    </a:lnTo>
                    <a:lnTo>
                      <a:pt x="754" y="168"/>
                    </a:lnTo>
                    <a:lnTo>
                      <a:pt x="754" y="170"/>
                    </a:lnTo>
                    <a:lnTo>
                      <a:pt x="754" y="174"/>
                    </a:lnTo>
                    <a:lnTo>
                      <a:pt x="750" y="174"/>
                    </a:lnTo>
                    <a:lnTo>
                      <a:pt x="750" y="170"/>
                    </a:lnTo>
                    <a:lnTo>
                      <a:pt x="752" y="168"/>
                    </a:lnTo>
                    <a:lnTo>
                      <a:pt x="746" y="160"/>
                    </a:lnTo>
                    <a:lnTo>
                      <a:pt x="746" y="152"/>
                    </a:lnTo>
                    <a:lnTo>
                      <a:pt x="744" y="148"/>
                    </a:lnTo>
                    <a:lnTo>
                      <a:pt x="742" y="142"/>
                    </a:lnTo>
                    <a:lnTo>
                      <a:pt x="738" y="140"/>
                    </a:lnTo>
                    <a:lnTo>
                      <a:pt x="734" y="140"/>
                    </a:lnTo>
                    <a:lnTo>
                      <a:pt x="724" y="138"/>
                    </a:lnTo>
                    <a:lnTo>
                      <a:pt x="718" y="130"/>
                    </a:lnTo>
                    <a:lnTo>
                      <a:pt x="728" y="116"/>
                    </a:lnTo>
                    <a:lnTo>
                      <a:pt x="732" y="116"/>
                    </a:lnTo>
                    <a:lnTo>
                      <a:pt x="728" y="114"/>
                    </a:lnTo>
                    <a:lnTo>
                      <a:pt x="724" y="114"/>
                    </a:lnTo>
                    <a:lnTo>
                      <a:pt x="720" y="116"/>
                    </a:lnTo>
                    <a:lnTo>
                      <a:pt x="718" y="116"/>
                    </a:lnTo>
                    <a:lnTo>
                      <a:pt x="720" y="112"/>
                    </a:lnTo>
                    <a:lnTo>
                      <a:pt x="720" y="106"/>
                    </a:lnTo>
                    <a:lnTo>
                      <a:pt x="736" y="112"/>
                    </a:lnTo>
                    <a:lnTo>
                      <a:pt x="736" y="106"/>
                    </a:lnTo>
                    <a:lnTo>
                      <a:pt x="736" y="104"/>
                    </a:lnTo>
                    <a:lnTo>
                      <a:pt x="734" y="104"/>
                    </a:lnTo>
                    <a:lnTo>
                      <a:pt x="732" y="104"/>
                    </a:lnTo>
                    <a:lnTo>
                      <a:pt x="732" y="98"/>
                    </a:lnTo>
                    <a:lnTo>
                      <a:pt x="720" y="98"/>
                    </a:lnTo>
                    <a:lnTo>
                      <a:pt x="716" y="88"/>
                    </a:lnTo>
                    <a:lnTo>
                      <a:pt x="708" y="86"/>
                    </a:lnTo>
                    <a:lnTo>
                      <a:pt x="700" y="84"/>
                    </a:lnTo>
                    <a:lnTo>
                      <a:pt x="700" y="80"/>
                    </a:lnTo>
                    <a:lnTo>
                      <a:pt x="688" y="76"/>
                    </a:lnTo>
                    <a:lnTo>
                      <a:pt x="688" y="70"/>
                    </a:lnTo>
                    <a:lnTo>
                      <a:pt x="684" y="72"/>
                    </a:lnTo>
                    <a:lnTo>
                      <a:pt x="688" y="60"/>
                    </a:lnTo>
                    <a:lnTo>
                      <a:pt x="692" y="60"/>
                    </a:lnTo>
                    <a:lnTo>
                      <a:pt x="692" y="54"/>
                    </a:lnTo>
                    <a:lnTo>
                      <a:pt x="692" y="52"/>
                    </a:lnTo>
                    <a:lnTo>
                      <a:pt x="690" y="52"/>
                    </a:lnTo>
                    <a:lnTo>
                      <a:pt x="688" y="48"/>
                    </a:lnTo>
                    <a:lnTo>
                      <a:pt x="692" y="44"/>
                    </a:lnTo>
                    <a:lnTo>
                      <a:pt x="708" y="42"/>
                    </a:lnTo>
                    <a:lnTo>
                      <a:pt x="718" y="40"/>
                    </a:lnTo>
                    <a:lnTo>
                      <a:pt x="726" y="40"/>
                    </a:lnTo>
                    <a:lnTo>
                      <a:pt x="734" y="36"/>
                    </a:lnTo>
                    <a:lnTo>
                      <a:pt x="736" y="32"/>
                    </a:lnTo>
                    <a:lnTo>
                      <a:pt x="742" y="24"/>
                    </a:lnTo>
                    <a:lnTo>
                      <a:pt x="746" y="12"/>
                    </a:lnTo>
                    <a:lnTo>
                      <a:pt x="736" y="8"/>
                    </a:lnTo>
                    <a:lnTo>
                      <a:pt x="726" y="8"/>
                    </a:lnTo>
                    <a:lnTo>
                      <a:pt x="718" y="12"/>
                    </a:lnTo>
                    <a:lnTo>
                      <a:pt x="718" y="6"/>
                    </a:lnTo>
                    <a:lnTo>
                      <a:pt x="708" y="0"/>
                    </a:lnTo>
                    <a:lnTo>
                      <a:pt x="700" y="0"/>
                    </a:lnTo>
                    <a:lnTo>
                      <a:pt x="692" y="0"/>
                    </a:lnTo>
                    <a:lnTo>
                      <a:pt x="690" y="6"/>
                    </a:lnTo>
                    <a:lnTo>
                      <a:pt x="672" y="6"/>
                    </a:lnTo>
                    <a:lnTo>
                      <a:pt x="672" y="12"/>
                    </a:lnTo>
                    <a:lnTo>
                      <a:pt x="666" y="14"/>
                    </a:lnTo>
                    <a:lnTo>
                      <a:pt x="670" y="34"/>
                    </a:lnTo>
                    <a:lnTo>
                      <a:pt x="678" y="44"/>
                    </a:lnTo>
                    <a:lnTo>
                      <a:pt x="674" y="44"/>
                    </a:lnTo>
                    <a:lnTo>
                      <a:pt x="672" y="48"/>
                    </a:lnTo>
                    <a:lnTo>
                      <a:pt x="680" y="52"/>
                    </a:lnTo>
                    <a:lnTo>
                      <a:pt x="680" y="66"/>
                    </a:lnTo>
                    <a:lnTo>
                      <a:pt x="678" y="68"/>
                    </a:lnTo>
                    <a:lnTo>
                      <a:pt x="674" y="70"/>
                    </a:lnTo>
                    <a:lnTo>
                      <a:pt x="670" y="72"/>
                    </a:lnTo>
                    <a:lnTo>
                      <a:pt x="670" y="76"/>
                    </a:lnTo>
                    <a:lnTo>
                      <a:pt x="670" y="80"/>
                    </a:lnTo>
                    <a:lnTo>
                      <a:pt x="674" y="80"/>
                    </a:lnTo>
                    <a:lnTo>
                      <a:pt x="674" y="84"/>
                    </a:lnTo>
                    <a:lnTo>
                      <a:pt x="670" y="84"/>
                    </a:lnTo>
                    <a:lnTo>
                      <a:pt x="666" y="80"/>
                    </a:lnTo>
                    <a:lnTo>
                      <a:pt x="662" y="94"/>
                    </a:lnTo>
                    <a:lnTo>
                      <a:pt x="660" y="102"/>
                    </a:lnTo>
                    <a:lnTo>
                      <a:pt x="664" y="106"/>
                    </a:lnTo>
                    <a:lnTo>
                      <a:pt x="656" y="106"/>
                    </a:lnTo>
                    <a:lnTo>
                      <a:pt x="656" y="108"/>
                    </a:lnTo>
                    <a:lnTo>
                      <a:pt x="654" y="112"/>
                    </a:lnTo>
                    <a:lnTo>
                      <a:pt x="666" y="122"/>
                    </a:lnTo>
                    <a:lnTo>
                      <a:pt x="664" y="124"/>
                    </a:lnTo>
                    <a:lnTo>
                      <a:pt x="662" y="126"/>
                    </a:lnTo>
                    <a:lnTo>
                      <a:pt x="664" y="130"/>
                    </a:lnTo>
                    <a:lnTo>
                      <a:pt x="670" y="130"/>
                    </a:lnTo>
                    <a:lnTo>
                      <a:pt x="670" y="132"/>
                    </a:lnTo>
                    <a:lnTo>
                      <a:pt x="672" y="132"/>
                    </a:lnTo>
                    <a:lnTo>
                      <a:pt x="672" y="126"/>
                    </a:lnTo>
                    <a:lnTo>
                      <a:pt x="672" y="122"/>
                    </a:lnTo>
                    <a:lnTo>
                      <a:pt x="678" y="122"/>
                    </a:lnTo>
                    <a:lnTo>
                      <a:pt x="680" y="122"/>
                    </a:lnTo>
                    <a:lnTo>
                      <a:pt x="688" y="132"/>
                    </a:lnTo>
                    <a:lnTo>
                      <a:pt x="692" y="134"/>
                    </a:lnTo>
                    <a:lnTo>
                      <a:pt x="700" y="132"/>
                    </a:lnTo>
                    <a:lnTo>
                      <a:pt x="710" y="126"/>
                    </a:lnTo>
                    <a:lnTo>
                      <a:pt x="710" y="132"/>
                    </a:lnTo>
                    <a:lnTo>
                      <a:pt x="702" y="132"/>
                    </a:lnTo>
                    <a:lnTo>
                      <a:pt x="700" y="140"/>
                    </a:lnTo>
                    <a:lnTo>
                      <a:pt x="702" y="144"/>
                    </a:lnTo>
                    <a:lnTo>
                      <a:pt x="696" y="142"/>
                    </a:lnTo>
                    <a:lnTo>
                      <a:pt x="688" y="142"/>
                    </a:lnTo>
                    <a:lnTo>
                      <a:pt x="684" y="160"/>
                    </a:lnTo>
                    <a:lnTo>
                      <a:pt x="692" y="158"/>
                    </a:lnTo>
                    <a:lnTo>
                      <a:pt x="698" y="158"/>
                    </a:lnTo>
                    <a:lnTo>
                      <a:pt x="698" y="160"/>
                    </a:lnTo>
                    <a:lnTo>
                      <a:pt x="698" y="162"/>
                    </a:lnTo>
                    <a:lnTo>
                      <a:pt x="700" y="166"/>
                    </a:lnTo>
                    <a:lnTo>
                      <a:pt x="692" y="166"/>
                    </a:lnTo>
                    <a:lnTo>
                      <a:pt x="688" y="168"/>
                    </a:lnTo>
                    <a:lnTo>
                      <a:pt x="678" y="176"/>
                    </a:lnTo>
                    <a:lnTo>
                      <a:pt x="670" y="186"/>
                    </a:lnTo>
                    <a:lnTo>
                      <a:pt x="666" y="192"/>
                    </a:lnTo>
                    <a:lnTo>
                      <a:pt x="664" y="196"/>
                    </a:lnTo>
                    <a:lnTo>
                      <a:pt x="666" y="202"/>
                    </a:lnTo>
                    <a:lnTo>
                      <a:pt x="672" y="204"/>
                    </a:lnTo>
                    <a:lnTo>
                      <a:pt x="672" y="206"/>
                    </a:lnTo>
                    <a:lnTo>
                      <a:pt x="670" y="210"/>
                    </a:lnTo>
                    <a:lnTo>
                      <a:pt x="660" y="204"/>
                    </a:lnTo>
                    <a:lnTo>
                      <a:pt x="654" y="196"/>
                    </a:lnTo>
                    <a:lnTo>
                      <a:pt x="652" y="192"/>
                    </a:lnTo>
                    <a:lnTo>
                      <a:pt x="648" y="170"/>
                    </a:lnTo>
                    <a:lnTo>
                      <a:pt x="646" y="174"/>
                    </a:lnTo>
                    <a:lnTo>
                      <a:pt x="646" y="176"/>
                    </a:lnTo>
                    <a:lnTo>
                      <a:pt x="644" y="176"/>
                    </a:lnTo>
                    <a:lnTo>
                      <a:pt x="630" y="162"/>
                    </a:lnTo>
                    <a:lnTo>
                      <a:pt x="626" y="170"/>
                    </a:lnTo>
                    <a:lnTo>
                      <a:pt x="626" y="178"/>
                    </a:lnTo>
                    <a:lnTo>
                      <a:pt x="628" y="184"/>
                    </a:lnTo>
                    <a:lnTo>
                      <a:pt x="616" y="186"/>
                    </a:lnTo>
                    <a:lnTo>
                      <a:pt x="608" y="186"/>
                    </a:lnTo>
                    <a:lnTo>
                      <a:pt x="600" y="186"/>
                    </a:lnTo>
                    <a:lnTo>
                      <a:pt x="598" y="180"/>
                    </a:lnTo>
                    <a:lnTo>
                      <a:pt x="592" y="180"/>
                    </a:lnTo>
                    <a:lnTo>
                      <a:pt x="588" y="184"/>
                    </a:lnTo>
                    <a:lnTo>
                      <a:pt x="584" y="188"/>
                    </a:lnTo>
                    <a:lnTo>
                      <a:pt x="580" y="188"/>
                    </a:lnTo>
                    <a:lnTo>
                      <a:pt x="578" y="186"/>
                    </a:lnTo>
                    <a:lnTo>
                      <a:pt x="570" y="184"/>
                    </a:lnTo>
                    <a:lnTo>
                      <a:pt x="566" y="184"/>
                    </a:lnTo>
                    <a:lnTo>
                      <a:pt x="562" y="184"/>
                    </a:lnTo>
                    <a:lnTo>
                      <a:pt x="556" y="178"/>
                    </a:lnTo>
                    <a:lnTo>
                      <a:pt x="552" y="174"/>
                    </a:lnTo>
                    <a:lnTo>
                      <a:pt x="548" y="176"/>
                    </a:lnTo>
                    <a:lnTo>
                      <a:pt x="544" y="178"/>
                    </a:lnTo>
                    <a:lnTo>
                      <a:pt x="544" y="176"/>
                    </a:lnTo>
                    <a:lnTo>
                      <a:pt x="544" y="178"/>
                    </a:lnTo>
                    <a:lnTo>
                      <a:pt x="538" y="178"/>
                    </a:lnTo>
                    <a:lnTo>
                      <a:pt x="538" y="176"/>
                    </a:lnTo>
                    <a:lnTo>
                      <a:pt x="542" y="174"/>
                    </a:lnTo>
                    <a:lnTo>
                      <a:pt x="542" y="170"/>
                    </a:lnTo>
                    <a:lnTo>
                      <a:pt x="534" y="168"/>
                    </a:lnTo>
                    <a:lnTo>
                      <a:pt x="530" y="170"/>
                    </a:lnTo>
                    <a:lnTo>
                      <a:pt x="528" y="174"/>
                    </a:lnTo>
                    <a:lnTo>
                      <a:pt x="520" y="152"/>
                    </a:lnTo>
                    <a:lnTo>
                      <a:pt x="480" y="156"/>
                    </a:lnTo>
                    <a:lnTo>
                      <a:pt x="474" y="176"/>
                    </a:lnTo>
                    <a:lnTo>
                      <a:pt x="480" y="174"/>
                    </a:lnTo>
                    <a:lnTo>
                      <a:pt x="480" y="176"/>
                    </a:lnTo>
                    <a:lnTo>
                      <a:pt x="484" y="176"/>
                    </a:lnTo>
                    <a:lnTo>
                      <a:pt x="482" y="168"/>
                    </a:lnTo>
                    <a:lnTo>
                      <a:pt x="484" y="168"/>
                    </a:lnTo>
                    <a:lnTo>
                      <a:pt x="488" y="170"/>
                    </a:lnTo>
                    <a:lnTo>
                      <a:pt x="492" y="170"/>
                    </a:lnTo>
                    <a:lnTo>
                      <a:pt x="494" y="166"/>
                    </a:lnTo>
                    <a:lnTo>
                      <a:pt x="500" y="166"/>
                    </a:lnTo>
                    <a:lnTo>
                      <a:pt x="508" y="168"/>
                    </a:lnTo>
                    <a:lnTo>
                      <a:pt x="476" y="186"/>
                    </a:lnTo>
                    <a:lnTo>
                      <a:pt x="482" y="196"/>
                    </a:lnTo>
                    <a:lnTo>
                      <a:pt x="482" y="198"/>
                    </a:lnTo>
                    <a:lnTo>
                      <a:pt x="480" y="202"/>
                    </a:lnTo>
                    <a:lnTo>
                      <a:pt x="480" y="204"/>
                    </a:lnTo>
                    <a:lnTo>
                      <a:pt x="482" y="204"/>
                    </a:lnTo>
                    <a:lnTo>
                      <a:pt x="484" y="206"/>
                    </a:lnTo>
                    <a:lnTo>
                      <a:pt x="488" y="206"/>
                    </a:lnTo>
                    <a:lnTo>
                      <a:pt x="488" y="210"/>
                    </a:lnTo>
                    <a:lnTo>
                      <a:pt x="484" y="210"/>
                    </a:lnTo>
                    <a:lnTo>
                      <a:pt x="482" y="210"/>
                    </a:lnTo>
                    <a:lnTo>
                      <a:pt x="480" y="216"/>
                    </a:lnTo>
                    <a:lnTo>
                      <a:pt x="474" y="212"/>
                    </a:lnTo>
                    <a:lnTo>
                      <a:pt x="472" y="198"/>
                    </a:lnTo>
                    <a:lnTo>
                      <a:pt x="470" y="194"/>
                    </a:lnTo>
                    <a:lnTo>
                      <a:pt x="470" y="196"/>
                    </a:lnTo>
                    <a:lnTo>
                      <a:pt x="466" y="204"/>
                    </a:lnTo>
                    <a:lnTo>
                      <a:pt x="462" y="186"/>
                    </a:lnTo>
                    <a:lnTo>
                      <a:pt x="454" y="186"/>
                    </a:lnTo>
                    <a:lnTo>
                      <a:pt x="452" y="180"/>
                    </a:lnTo>
                    <a:lnTo>
                      <a:pt x="448" y="176"/>
                    </a:lnTo>
                    <a:lnTo>
                      <a:pt x="438" y="186"/>
                    </a:lnTo>
                    <a:lnTo>
                      <a:pt x="436" y="186"/>
                    </a:lnTo>
                    <a:lnTo>
                      <a:pt x="436" y="184"/>
                    </a:lnTo>
                    <a:lnTo>
                      <a:pt x="426" y="184"/>
                    </a:lnTo>
                    <a:lnTo>
                      <a:pt x="416" y="186"/>
                    </a:lnTo>
                    <a:lnTo>
                      <a:pt x="402" y="192"/>
                    </a:lnTo>
                    <a:lnTo>
                      <a:pt x="390" y="188"/>
                    </a:lnTo>
                    <a:lnTo>
                      <a:pt x="388" y="186"/>
                    </a:lnTo>
                    <a:lnTo>
                      <a:pt x="388" y="180"/>
                    </a:lnTo>
                    <a:lnTo>
                      <a:pt x="388" y="178"/>
                    </a:lnTo>
                    <a:lnTo>
                      <a:pt x="390" y="176"/>
                    </a:lnTo>
                    <a:lnTo>
                      <a:pt x="390" y="174"/>
                    </a:lnTo>
                    <a:lnTo>
                      <a:pt x="388" y="170"/>
                    </a:lnTo>
                    <a:lnTo>
                      <a:pt x="402" y="170"/>
                    </a:lnTo>
                    <a:lnTo>
                      <a:pt x="392" y="160"/>
                    </a:lnTo>
                    <a:lnTo>
                      <a:pt x="384" y="152"/>
                    </a:lnTo>
                    <a:lnTo>
                      <a:pt x="376" y="152"/>
                    </a:lnTo>
                    <a:lnTo>
                      <a:pt x="374" y="156"/>
                    </a:lnTo>
                    <a:lnTo>
                      <a:pt x="372" y="160"/>
                    </a:lnTo>
                    <a:lnTo>
                      <a:pt x="364" y="160"/>
                    </a:lnTo>
                    <a:lnTo>
                      <a:pt x="352" y="152"/>
                    </a:lnTo>
                    <a:lnTo>
                      <a:pt x="344" y="152"/>
                    </a:lnTo>
                    <a:lnTo>
                      <a:pt x="336" y="150"/>
                    </a:lnTo>
                    <a:lnTo>
                      <a:pt x="336" y="148"/>
                    </a:lnTo>
                    <a:lnTo>
                      <a:pt x="336" y="144"/>
                    </a:lnTo>
                    <a:lnTo>
                      <a:pt x="330" y="144"/>
                    </a:lnTo>
                    <a:lnTo>
                      <a:pt x="330" y="148"/>
                    </a:lnTo>
                    <a:lnTo>
                      <a:pt x="328" y="148"/>
                    </a:lnTo>
                    <a:lnTo>
                      <a:pt x="322" y="142"/>
                    </a:lnTo>
                    <a:lnTo>
                      <a:pt x="302" y="132"/>
                    </a:lnTo>
                    <a:lnTo>
                      <a:pt x="290" y="130"/>
                    </a:lnTo>
                    <a:lnTo>
                      <a:pt x="282" y="126"/>
                    </a:lnTo>
                    <a:lnTo>
                      <a:pt x="276" y="130"/>
                    </a:lnTo>
                    <a:lnTo>
                      <a:pt x="276" y="132"/>
                    </a:lnTo>
                    <a:lnTo>
                      <a:pt x="264" y="140"/>
                    </a:lnTo>
                    <a:lnTo>
                      <a:pt x="258" y="116"/>
                    </a:lnTo>
                    <a:lnTo>
                      <a:pt x="256" y="120"/>
                    </a:lnTo>
                    <a:lnTo>
                      <a:pt x="254" y="122"/>
                    </a:lnTo>
                    <a:lnTo>
                      <a:pt x="256" y="124"/>
                    </a:lnTo>
                    <a:lnTo>
                      <a:pt x="254" y="130"/>
                    </a:lnTo>
                    <a:lnTo>
                      <a:pt x="252" y="142"/>
                    </a:lnTo>
                    <a:lnTo>
                      <a:pt x="248" y="142"/>
                    </a:lnTo>
                    <a:lnTo>
                      <a:pt x="234" y="132"/>
                    </a:lnTo>
                    <a:lnTo>
                      <a:pt x="222" y="120"/>
                    </a:lnTo>
                    <a:lnTo>
                      <a:pt x="222" y="116"/>
                    </a:lnTo>
                    <a:lnTo>
                      <a:pt x="218" y="116"/>
                    </a:lnTo>
                    <a:lnTo>
                      <a:pt x="218" y="114"/>
                    </a:lnTo>
                    <a:lnTo>
                      <a:pt x="204" y="104"/>
                    </a:lnTo>
                    <a:lnTo>
                      <a:pt x="194" y="94"/>
                    </a:lnTo>
                    <a:lnTo>
                      <a:pt x="192" y="104"/>
                    </a:lnTo>
                    <a:lnTo>
                      <a:pt x="194" y="104"/>
                    </a:lnTo>
                    <a:lnTo>
                      <a:pt x="194" y="106"/>
                    </a:lnTo>
                    <a:lnTo>
                      <a:pt x="192" y="108"/>
                    </a:lnTo>
                    <a:lnTo>
                      <a:pt x="184" y="124"/>
                    </a:lnTo>
                    <a:lnTo>
                      <a:pt x="182" y="124"/>
                    </a:lnTo>
                    <a:lnTo>
                      <a:pt x="176" y="122"/>
                    </a:lnTo>
                    <a:lnTo>
                      <a:pt x="168" y="124"/>
                    </a:lnTo>
                    <a:lnTo>
                      <a:pt x="166" y="130"/>
                    </a:lnTo>
                    <a:lnTo>
                      <a:pt x="162" y="142"/>
                    </a:lnTo>
                    <a:lnTo>
                      <a:pt x="158" y="140"/>
                    </a:lnTo>
                    <a:lnTo>
                      <a:pt x="158" y="138"/>
                    </a:lnTo>
                    <a:lnTo>
                      <a:pt x="150" y="142"/>
                    </a:lnTo>
                    <a:lnTo>
                      <a:pt x="150" y="138"/>
                    </a:lnTo>
                    <a:lnTo>
                      <a:pt x="144" y="142"/>
                    </a:lnTo>
                    <a:lnTo>
                      <a:pt x="138" y="144"/>
                    </a:lnTo>
                    <a:lnTo>
                      <a:pt x="132" y="158"/>
                    </a:lnTo>
                    <a:lnTo>
                      <a:pt x="128" y="160"/>
                    </a:lnTo>
                    <a:lnTo>
                      <a:pt x="126" y="160"/>
                    </a:lnTo>
                    <a:lnTo>
                      <a:pt x="122" y="158"/>
                    </a:lnTo>
                    <a:lnTo>
                      <a:pt x="126" y="158"/>
                    </a:lnTo>
                    <a:lnTo>
                      <a:pt x="122" y="158"/>
                    </a:lnTo>
                    <a:lnTo>
                      <a:pt x="138" y="132"/>
                    </a:lnTo>
                    <a:lnTo>
                      <a:pt x="144" y="130"/>
                    </a:lnTo>
                    <a:lnTo>
                      <a:pt x="148" y="126"/>
                    </a:lnTo>
                    <a:lnTo>
                      <a:pt x="156" y="126"/>
                    </a:lnTo>
                    <a:lnTo>
                      <a:pt x="162" y="124"/>
                    </a:lnTo>
                    <a:lnTo>
                      <a:pt x="172" y="116"/>
                    </a:lnTo>
                    <a:lnTo>
                      <a:pt x="174" y="114"/>
                    </a:lnTo>
                    <a:lnTo>
                      <a:pt x="166" y="112"/>
                    </a:lnTo>
                    <a:lnTo>
                      <a:pt x="156" y="112"/>
                    </a:lnTo>
                    <a:lnTo>
                      <a:pt x="150" y="124"/>
                    </a:lnTo>
                    <a:lnTo>
                      <a:pt x="144" y="120"/>
                    </a:lnTo>
                    <a:lnTo>
                      <a:pt x="126" y="126"/>
                    </a:lnTo>
                    <a:lnTo>
                      <a:pt x="122" y="132"/>
                    </a:lnTo>
                    <a:lnTo>
                      <a:pt x="122" y="134"/>
                    </a:lnTo>
                    <a:lnTo>
                      <a:pt x="112" y="138"/>
                    </a:lnTo>
                    <a:lnTo>
                      <a:pt x="112" y="132"/>
                    </a:lnTo>
                    <a:lnTo>
                      <a:pt x="108" y="130"/>
                    </a:lnTo>
                    <a:lnTo>
                      <a:pt x="104" y="126"/>
                    </a:lnTo>
                    <a:lnTo>
                      <a:pt x="102" y="134"/>
                    </a:lnTo>
                    <a:lnTo>
                      <a:pt x="102" y="140"/>
                    </a:lnTo>
                    <a:lnTo>
                      <a:pt x="100" y="140"/>
                    </a:lnTo>
                    <a:lnTo>
                      <a:pt x="100" y="138"/>
                    </a:lnTo>
                    <a:lnTo>
                      <a:pt x="94" y="138"/>
                    </a:lnTo>
                    <a:lnTo>
                      <a:pt x="94" y="140"/>
                    </a:lnTo>
                    <a:lnTo>
                      <a:pt x="94" y="142"/>
                    </a:lnTo>
                    <a:lnTo>
                      <a:pt x="94" y="144"/>
                    </a:lnTo>
                    <a:lnTo>
                      <a:pt x="90" y="144"/>
                    </a:lnTo>
                    <a:lnTo>
                      <a:pt x="82" y="142"/>
                    </a:lnTo>
                    <a:lnTo>
                      <a:pt x="82" y="144"/>
                    </a:lnTo>
                    <a:lnTo>
                      <a:pt x="84" y="148"/>
                    </a:lnTo>
                    <a:lnTo>
                      <a:pt x="84" y="150"/>
                    </a:lnTo>
                    <a:lnTo>
                      <a:pt x="90" y="150"/>
                    </a:lnTo>
                    <a:lnTo>
                      <a:pt x="90" y="152"/>
                    </a:lnTo>
                    <a:lnTo>
                      <a:pt x="90" y="156"/>
                    </a:lnTo>
                    <a:lnTo>
                      <a:pt x="86" y="156"/>
                    </a:lnTo>
                    <a:lnTo>
                      <a:pt x="84" y="156"/>
                    </a:lnTo>
                    <a:lnTo>
                      <a:pt x="82" y="150"/>
                    </a:lnTo>
                    <a:lnTo>
                      <a:pt x="76" y="148"/>
                    </a:lnTo>
                    <a:lnTo>
                      <a:pt x="72" y="148"/>
                    </a:lnTo>
                    <a:lnTo>
                      <a:pt x="68" y="142"/>
                    </a:lnTo>
                    <a:lnTo>
                      <a:pt x="50" y="138"/>
                    </a:lnTo>
                    <a:lnTo>
                      <a:pt x="44" y="132"/>
                    </a:lnTo>
                    <a:lnTo>
                      <a:pt x="38" y="130"/>
                    </a:lnTo>
                    <a:lnTo>
                      <a:pt x="36" y="124"/>
                    </a:lnTo>
                    <a:lnTo>
                      <a:pt x="28" y="124"/>
                    </a:lnTo>
                    <a:lnTo>
                      <a:pt x="26" y="124"/>
                    </a:lnTo>
                    <a:lnTo>
                      <a:pt x="20" y="126"/>
                    </a:lnTo>
                    <a:lnTo>
                      <a:pt x="14" y="126"/>
                    </a:lnTo>
                    <a:lnTo>
                      <a:pt x="8" y="124"/>
                    </a:lnTo>
                    <a:lnTo>
                      <a:pt x="0" y="122"/>
                    </a:lnTo>
                    <a:lnTo>
                      <a:pt x="8" y="358"/>
                    </a:lnTo>
                    <a:lnTo>
                      <a:pt x="12" y="356"/>
                    </a:lnTo>
                    <a:lnTo>
                      <a:pt x="14" y="356"/>
                    </a:lnTo>
                    <a:lnTo>
                      <a:pt x="20" y="356"/>
                    </a:lnTo>
                    <a:lnTo>
                      <a:pt x="26" y="358"/>
                    </a:lnTo>
                    <a:lnTo>
                      <a:pt x="28" y="360"/>
                    </a:lnTo>
                    <a:lnTo>
                      <a:pt x="30" y="358"/>
                    </a:lnTo>
                    <a:lnTo>
                      <a:pt x="36" y="356"/>
                    </a:lnTo>
                    <a:lnTo>
                      <a:pt x="36" y="364"/>
                    </a:lnTo>
                    <a:lnTo>
                      <a:pt x="40" y="374"/>
                    </a:lnTo>
                    <a:lnTo>
                      <a:pt x="46" y="378"/>
                    </a:lnTo>
                    <a:lnTo>
                      <a:pt x="50" y="382"/>
                    </a:lnTo>
                    <a:lnTo>
                      <a:pt x="56" y="386"/>
                    </a:lnTo>
                    <a:lnTo>
                      <a:pt x="58" y="388"/>
                    </a:lnTo>
                    <a:lnTo>
                      <a:pt x="62" y="394"/>
                    </a:lnTo>
                    <a:lnTo>
                      <a:pt x="62" y="396"/>
                    </a:lnTo>
                    <a:lnTo>
                      <a:pt x="66" y="394"/>
                    </a:lnTo>
                    <a:lnTo>
                      <a:pt x="74" y="392"/>
                    </a:lnTo>
                    <a:lnTo>
                      <a:pt x="76" y="388"/>
                    </a:lnTo>
                    <a:lnTo>
                      <a:pt x="80" y="386"/>
                    </a:lnTo>
                    <a:lnTo>
                      <a:pt x="80" y="384"/>
                    </a:lnTo>
                    <a:lnTo>
                      <a:pt x="80" y="382"/>
                    </a:lnTo>
                    <a:lnTo>
                      <a:pt x="80" y="378"/>
                    </a:lnTo>
                    <a:lnTo>
                      <a:pt x="86" y="376"/>
                    </a:lnTo>
                    <a:lnTo>
                      <a:pt x="90" y="376"/>
                    </a:lnTo>
                    <a:lnTo>
                      <a:pt x="92" y="378"/>
                    </a:lnTo>
                    <a:lnTo>
                      <a:pt x="98" y="382"/>
                    </a:lnTo>
                    <a:lnTo>
                      <a:pt x="100" y="382"/>
                    </a:lnTo>
                    <a:lnTo>
                      <a:pt x="102" y="384"/>
                    </a:lnTo>
                    <a:lnTo>
                      <a:pt x="104" y="386"/>
                    </a:lnTo>
                    <a:lnTo>
                      <a:pt x="104" y="392"/>
                    </a:lnTo>
                    <a:lnTo>
                      <a:pt x="108" y="394"/>
                    </a:lnTo>
                    <a:lnTo>
                      <a:pt x="110" y="394"/>
                    </a:lnTo>
                    <a:lnTo>
                      <a:pt x="116" y="396"/>
                    </a:lnTo>
                    <a:lnTo>
                      <a:pt x="118" y="400"/>
                    </a:lnTo>
                    <a:lnTo>
                      <a:pt x="122" y="406"/>
                    </a:lnTo>
                    <a:lnTo>
                      <a:pt x="144" y="428"/>
                    </a:lnTo>
                    <a:lnTo>
                      <a:pt x="146" y="436"/>
                    </a:lnTo>
                    <a:lnTo>
                      <a:pt x="148" y="440"/>
                    </a:lnTo>
                    <a:lnTo>
                      <a:pt x="150" y="442"/>
                    </a:lnTo>
                    <a:lnTo>
                      <a:pt x="156" y="446"/>
                    </a:lnTo>
                    <a:lnTo>
                      <a:pt x="156" y="450"/>
                    </a:lnTo>
                    <a:lnTo>
                      <a:pt x="156" y="456"/>
                    </a:lnTo>
                    <a:lnTo>
                      <a:pt x="162" y="458"/>
                    </a:lnTo>
                    <a:lnTo>
                      <a:pt x="172" y="464"/>
                    </a:lnTo>
                    <a:lnTo>
                      <a:pt x="176" y="466"/>
                    </a:lnTo>
                    <a:lnTo>
                      <a:pt x="176" y="468"/>
                    </a:lnTo>
                    <a:lnTo>
                      <a:pt x="180" y="472"/>
                    </a:lnTo>
                    <a:lnTo>
                      <a:pt x="180" y="474"/>
                    </a:lnTo>
                    <a:lnTo>
                      <a:pt x="182" y="474"/>
                    </a:lnTo>
                    <a:lnTo>
                      <a:pt x="182" y="472"/>
                    </a:lnTo>
                    <a:lnTo>
                      <a:pt x="184" y="472"/>
                    </a:lnTo>
                    <a:lnTo>
                      <a:pt x="186" y="474"/>
                    </a:lnTo>
                    <a:lnTo>
                      <a:pt x="186" y="478"/>
                    </a:lnTo>
                    <a:lnTo>
                      <a:pt x="186" y="482"/>
                    </a:lnTo>
                    <a:lnTo>
                      <a:pt x="190" y="482"/>
                    </a:lnTo>
                    <a:lnTo>
                      <a:pt x="186" y="484"/>
                    </a:lnTo>
                    <a:lnTo>
                      <a:pt x="186" y="486"/>
                    </a:lnTo>
                    <a:lnTo>
                      <a:pt x="186" y="490"/>
                    </a:lnTo>
                    <a:lnTo>
                      <a:pt x="186" y="492"/>
                    </a:lnTo>
                    <a:lnTo>
                      <a:pt x="186" y="494"/>
                    </a:lnTo>
                    <a:lnTo>
                      <a:pt x="182" y="500"/>
                    </a:lnTo>
                    <a:lnTo>
                      <a:pt x="182" y="502"/>
                    </a:lnTo>
                    <a:lnTo>
                      <a:pt x="176" y="510"/>
                    </a:lnTo>
                    <a:lnTo>
                      <a:pt x="174" y="510"/>
                    </a:lnTo>
                    <a:lnTo>
                      <a:pt x="174" y="512"/>
                    </a:lnTo>
                    <a:lnTo>
                      <a:pt x="174" y="514"/>
                    </a:lnTo>
                    <a:lnTo>
                      <a:pt x="172" y="514"/>
                    </a:lnTo>
                    <a:lnTo>
                      <a:pt x="172" y="518"/>
                    </a:lnTo>
                    <a:lnTo>
                      <a:pt x="168" y="520"/>
                    </a:lnTo>
                    <a:lnTo>
                      <a:pt x="176" y="522"/>
                    </a:lnTo>
                    <a:lnTo>
                      <a:pt x="176" y="540"/>
                    </a:lnTo>
                    <a:lnTo>
                      <a:pt x="182" y="546"/>
                    </a:lnTo>
                    <a:lnTo>
                      <a:pt x="180" y="548"/>
                    </a:lnTo>
                    <a:lnTo>
                      <a:pt x="184" y="548"/>
                    </a:lnTo>
                    <a:lnTo>
                      <a:pt x="186" y="546"/>
                    </a:lnTo>
                    <a:lnTo>
                      <a:pt x="186" y="544"/>
                    </a:lnTo>
                    <a:lnTo>
                      <a:pt x="184" y="544"/>
                    </a:lnTo>
                    <a:lnTo>
                      <a:pt x="184" y="540"/>
                    </a:lnTo>
                    <a:lnTo>
                      <a:pt x="190" y="540"/>
                    </a:lnTo>
                    <a:lnTo>
                      <a:pt x="194" y="538"/>
                    </a:lnTo>
                    <a:lnTo>
                      <a:pt x="192" y="550"/>
                    </a:lnTo>
                    <a:lnTo>
                      <a:pt x="186" y="550"/>
                    </a:lnTo>
                    <a:lnTo>
                      <a:pt x="186" y="554"/>
                    </a:lnTo>
                    <a:lnTo>
                      <a:pt x="190" y="556"/>
                    </a:lnTo>
                    <a:lnTo>
                      <a:pt x="192" y="558"/>
                    </a:lnTo>
                    <a:lnTo>
                      <a:pt x="192" y="564"/>
                    </a:lnTo>
                    <a:lnTo>
                      <a:pt x="194" y="564"/>
                    </a:lnTo>
                    <a:lnTo>
                      <a:pt x="194" y="558"/>
                    </a:lnTo>
                    <a:lnTo>
                      <a:pt x="210" y="568"/>
                    </a:lnTo>
                    <a:lnTo>
                      <a:pt x="210" y="594"/>
                    </a:lnTo>
                    <a:lnTo>
                      <a:pt x="200" y="594"/>
                    </a:lnTo>
                    <a:lnTo>
                      <a:pt x="202" y="604"/>
                    </a:lnTo>
                    <a:lnTo>
                      <a:pt x="204" y="612"/>
                    </a:lnTo>
                    <a:lnTo>
                      <a:pt x="216" y="612"/>
                    </a:lnTo>
                    <a:lnTo>
                      <a:pt x="220" y="610"/>
                    </a:lnTo>
                    <a:lnTo>
                      <a:pt x="228" y="612"/>
                    </a:lnTo>
                    <a:lnTo>
                      <a:pt x="228" y="620"/>
                    </a:lnTo>
                    <a:lnTo>
                      <a:pt x="226" y="622"/>
                    </a:lnTo>
                    <a:lnTo>
                      <a:pt x="230" y="620"/>
                    </a:lnTo>
                    <a:lnTo>
                      <a:pt x="234" y="620"/>
                    </a:lnTo>
                    <a:lnTo>
                      <a:pt x="240" y="626"/>
                    </a:lnTo>
                    <a:lnTo>
                      <a:pt x="248" y="630"/>
                    </a:lnTo>
                    <a:lnTo>
                      <a:pt x="248" y="628"/>
                    </a:lnTo>
                    <a:lnTo>
                      <a:pt x="252" y="632"/>
                    </a:lnTo>
                    <a:lnTo>
                      <a:pt x="252" y="636"/>
                    </a:lnTo>
                    <a:lnTo>
                      <a:pt x="252" y="638"/>
                    </a:lnTo>
                    <a:lnTo>
                      <a:pt x="254" y="640"/>
                    </a:lnTo>
                    <a:lnTo>
                      <a:pt x="262" y="644"/>
                    </a:lnTo>
                    <a:lnTo>
                      <a:pt x="266" y="646"/>
                    </a:lnTo>
                    <a:lnTo>
                      <a:pt x="280" y="644"/>
                    </a:lnTo>
                    <a:lnTo>
                      <a:pt x="282" y="644"/>
                    </a:lnTo>
                    <a:lnTo>
                      <a:pt x="266" y="622"/>
                    </a:lnTo>
                    <a:lnTo>
                      <a:pt x="258" y="620"/>
                    </a:lnTo>
                    <a:lnTo>
                      <a:pt x="248" y="618"/>
                    </a:lnTo>
                    <a:lnTo>
                      <a:pt x="244" y="608"/>
                    </a:lnTo>
                    <a:lnTo>
                      <a:pt x="246" y="604"/>
                    </a:lnTo>
                    <a:lnTo>
                      <a:pt x="230" y="602"/>
                    </a:lnTo>
                    <a:lnTo>
                      <a:pt x="246" y="600"/>
                    </a:lnTo>
                    <a:lnTo>
                      <a:pt x="244" y="600"/>
                    </a:lnTo>
                    <a:lnTo>
                      <a:pt x="246" y="596"/>
                    </a:lnTo>
                    <a:lnTo>
                      <a:pt x="248" y="594"/>
                    </a:lnTo>
                    <a:lnTo>
                      <a:pt x="254" y="604"/>
                    </a:lnTo>
                    <a:lnTo>
                      <a:pt x="264" y="608"/>
                    </a:lnTo>
                    <a:lnTo>
                      <a:pt x="266" y="612"/>
                    </a:lnTo>
                    <a:lnTo>
                      <a:pt x="264" y="614"/>
                    </a:lnTo>
                    <a:lnTo>
                      <a:pt x="264" y="618"/>
                    </a:lnTo>
                    <a:lnTo>
                      <a:pt x="270" y="618"/>
                    </a:lnTo>
                    <a:lnTo>
                      <a:pt x="270" y="614"/>
                    </a:lnTo>
                    <a:lnTo>
                      <a:pt x="274" y="612"/>
                    </a:lnTo>
                    <a:lnTo>
                      <a:pt x="274" y="614"/>
                    </a:lnTo>
                    <a:lnTo>
                      <a:pt x="274" y="618"/>
                    </a:lnTo>
                    <a:lnTo>
                      <a:pt x="272" y="620"/>
                    </a:lnTo>
                    <a:lnTo>
                      <a:pt x="280" y="626"/>
                    </a:lnTo>
                    <a:lnTo>
                      <a:pt x="282" y="628"/>
                    </a:lnTo>
                    <a:lnTo>
                      <a:pt x="284" y="630"/>
                    </a:lnTo>
                    <a:lnTo>
                      <a:pt x="680" y="632"/>
                    </a:lnTo>
                    <a:lnTo>
                      <a:pt x="680" y="628"/>
                    </a:lnTo>
                    <a:lnTo>
                      <a:pt x="680" y="626"/>
                    </a:lnTo>
                    <a:lnTo>
                      <a:pt x="682" y="626"/>
                    </a:lnTo>
                    <a:lnTo>
                      <a:pt x="684" y="628"/>
                    </a:lnTo>
                    <a:lnTo>
                      <a:pt x="688" y="632"/>
                    </a:lnTo>
                    <a:lnTo>
                      <a:pt x="688" y="638"/>
                    </a:lnTo>
                    <a:lnTo>
                      <a:pt x="690" y="640"/>
                    </a:lnTo>
                    <a:lnTo>
                      <a:pt x="696" y="640"/>
                    </a:lnTo>
                    <a:lnTo>
                      <a:pt x="702" y="644"/>
                    </a:lnTo>
                    <a:lnTo>
                      <a:pt x="706" y="644"/>
                    </a:lnTo>
                    <a:lnTo>
                      <a:pt x="708" y="638"/>
                    </a:lnTo>
                    <a:lnTo>
                      <a:pt x="714" y="638"/>
                    </a:lnTo>
                    <a:lnTo>
                      <a:pt x="718" y="644"/>
                    </a:lnTo>
                    <a:lnTo>
                      <a:pt x="724" y="646"/>
                    </a:lnTo>
                    <a:lnTo>
                      <a:pt x="734" y="646"/>
                    </a:lnTo>
                    <a:lnTo>
                      <a:pt x="742" y="646"/>
                    </a:lnTo>
                    <a:lnTo>
                      <a:pt x="746" y="646"/>
                    </a:lnTo>
                    <a:lnTo>
                      <a:pt x="750" y="648"/>
                    </a:lnTo>
                    <a:lnTo>
                      <a:pt x="752" y="650"/>
                    </a:lnTo>
                    <a:lnTo>
                      <a:pt x="756" y="650"/>
                    </a:lnTo>
                    <a:lnTo>
                      <a:pt x="760" y="650"/>
                    </a:lnTo>
                    <a:lnTo>
                      <a:pt x="760" y="650"/>
                    </a:lnTo>
                    <a:lnTo>
                      <a:pt x="760" y="65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8" name="Freeform 1764"/>
              <p:cNvSpPr>
                <a:spLocks noEditPoints="1"/>
              </p:cNvSpPr>
              <p:nvPr/>
            </p:nvSpPr>
            <p:spPr bwMode="auto">
              <a:xfrm>
                <a:off x="6289675" y="1524000"/>
                <a:ext cx="1463675" cy="952500"/>
              </a:xfrm>
              <a:custGeom>
                <a:gdLst>
                  <a:gd fmla="*/ 754 w 922" name="T0"/>
                  <a:gd fmla="*/ 352 h 600" name="T1"/>
                  <a:gd fmla="*/ 784 w 922" name="T2"/>
                  <a:gd fmla="*/ 544 h 600" name="T3"/>
                  <a:gd fmla="*/ 700 w 922" name="T4"/>
                  <a:gd fmla="*/ 446 h 600" name="T5"/>
                  <a:gd fmla="*/ 342 w 922" name="T6"/>
                  <a:gd fmla="*/ 406 h 600" name="T7"/>
                  <a:gd fmla="*/ 614 w 922" name="T8"/>
                  <a:gd fmla="*/ 378 h 600" name="T9"/>
                  <a:gd fmla="*/ 654 w 922" name="T10"/>
                  <a:gd fmla="*/ 328 h 600" name="T11"/>
                  <a:gd fmla="*/ 656 w 922" name="T12"/>
                  <a:gd fmla="*/ 216 h 600" name="T13"/>
                  <a:gd fmla="*/ 702 w 922" name="T14"/>
                  <a:gd fmla="*/ 28 h 600" name="T15"/>
                  <a:gd fmla="*/ 378 w 922" name="T16"/>
                  <a:gd fmla="*/ 400 h 600" name="T17"/>
                  <a:gd fmla="*/ 558 w 922" name="T18"/>
                  <a:gd fmla="*/ 402 h 600" name="T19"/>
                  <a:gd fmla="*/ 86 w 922" name="T20"/>
                  <a:gd fmla="*/ 336 h 600" name="T21"/>
                  <a:gd fmla="*/ 186 w 922" name="T22"/>
                  <a:gd fmla="*/ 378 h 600" name="T23"/>
                  <a:gd fmla="*/ 296 w 922" name="T24"/>
                  <a:gd fmla="*/ 420 h 600" name="T25"/>
                  <a:gd fmla="*/ 318 w 922" name="T26"/>
                  <a:gd fmla="*/ 380 h 600" name="T27"/>
                  <a:gd fmla="*/ 254 w 922" name="T28"/>
                  <a:gd fmla="*/ 328 h 600" name="T29"/>
                  <a:gd fmla="*/ 376 w 922" name="T30"/>
                  <a:gd fmla="*/ 282 h 600" name="T31"/>
                  <a:gd fmla="*/ 366 w 922" name="T32"/>
                  <a:gd fmla="*/ 356 h 600" name="T33"/>
                  <a:gd fmla="*/ 6 w 922" name="T34"/>
                  <a:gd fmla="*/ 310 h 600" name="T35"/>
                  <a:gd fmla="*/ 96 w 922" name="T36"/>
                  <a:gd fmla="*/ 274 h 600" name="T37"/>
                  <a:gd fmla="*/ 440 w 922" name="T38"/>
                  <a:gd fmla="*/ 264 h 600" name="T39"/>
                  <a:gd fmla="*/ 96 w 922" name="T40"/>
                  <a:gd fmla="*/ 216 h 600" name="T41"/>
                  <a:gd fmla="*/ 296 w 922" name="T42"/>
                  <a:gd fmla="*/ 206 h 600" name="T43"/>
                  <a:gd fmla="*/ 360 w 922" name="T44"/>
                  <a:gd fmla="*/ 200 h 600" name="T45"/>
                  <a:gd fmla="*/ 396 w 922" name="T46"/>
                  <a:gd fmla="*/ 252 h 600" name="T47"/>
                  <a:gd fmla="*/ 138 w 922" name="T48"/>
                  <a:gd fmla="*/ 192 h 600" name="T49"/>
                  <a:gd fmla="*/ 564 w 922" name="T50"/>
                  <a:gd fmla="*/ 264 h 600" name="T51"/>
                  <a:gd fmla="*/ 556 w 922" name="T52"/>
                  <a:gd fmla="*/ 230 h 600" name="T53"/>
                  <a:gd fmla="*/ 210 w 922" name="T54"/>
                  <a:gd fmla="*/ 192 h 600" name="T55"/>
                  <a:gd fmla="*/ 138 w 922" name="T56"/>
                  <a:gd fmla="*/ 252 h 600" name="T57"/>
                  <a:gd fmla="*/ 230 w 922" name="T58"/>
                  <a:gd fmla="*/ 252 h 600" name="T59"/>
                  <a:gd fmla="*/ 428 w 922" name="T60"/>
                  <a:gd fmla="*/ 178 h 600" name="T61"/>
                  <a:gd fmla="*/ 332 w 922" name="T62"/>
                  <a:gd fmla="*/ 164 h 600" name="T63"/>
                  <a:gd fmla="*/ 40 w 922" name="T64"/>
                  <a:gd fmla="*/ 228 h 600" name="T65"/>
                  <a:gd fmla="*/ 110 w 922" name="T66"/>
                  <a:gd fmla="*/ 162 h 600" name="T67"/>
                  <a:gd fmla="*/ 140 w 922" name="T68"/>
                  <a:gd fmla="*/ 154 h 600" name="T69"/>
                  <a:gd fmla="*/ 210 w 922" name="T70"/>
                  <a:gd fmla="*/ 138 h 600" name="T71"/>
                  <a:gd fmla="*/ 278 w 922" name="T72"/>
                  <a:gd fmla="*/ 142 h 600" name="T73"/>
                  <a:gd fmla="*/ 318 w 922" name="T74"/>
                  <a:gd fmla="*/ 136 h 600" name="T75"/>
                  <a:gd fmla="*/ 632 w 922" name="T76"/>
                  <a:gd fmla="*/ 110 h 600" name="T77"/>
                  <a:gd fmla="*/ 450 w 922" name="T78"/>
                  <a:gd fmla="*/ 60 h 600" name="T79"/>
                  <a:gd fmla="*/ 464 w 922" name="T80"/>
                  <a:gd fmla="*/ 134 h 600" name="T81"/>
                  <a:gd fmla="*/ 536 w 922" name="T82"/>
                  <a:gd fmla="*/ 154 h 600" name="T83"/>
                  <a:gd fmla="*/ 522 w 922" name="T84"/>
                  <a:gd fmla="*/ 212 h 600" name="T85"/>
                  <a:gd fmla="*/ 678 w 922" name="T86"/>
                  <a:gd fmla="*/ 196 h 600" name="T87"/>
                  <a:gd fmla="*/ 712 w 922" name="T88"/>
                  <a:gd fmla="*/ 128 h 600" name="T89"/>
                  <a:gd fmla="*/ 818 w 922" name="T90"/>
                  <a:gd fmla="*/ 82 h 600" name="T91"/>
                  <a:gd fmla="*/ 836 w 922" name="T92"/>
                  <a:gd fmla="*/ 8 h 600" name="T93"/>
                  <a:gd fmla="*/ 666 w 922" name="T94"/>
                  <a:gd fmla="*/ 24 h 600" name="T95"/>
                  <a:gd fmla="*/ 560 w 922" name="T96"/>
                  <a:gd fmla="*/ 52 h 600" name="T97"/>
                  <a:gd fmla="*/ 554 w 922" name="T98"/>
                  <a:gd fmla="*/ 78 h 600" name="T99"/>
                  <a:gd fmla="*/ 908 w 922" name="T100"/>
                  <a:gd fmla="*/ 488 h 600" name="T101"/>
                  <a:gd fmla="*/ 844 w 922" name="T102"/>
                  <a:gd fmla="*/ 460 h 600" name="T103"/>
                  <a:gd fmla="*/ 814 w 922" name="T104"/>
                  <a:gd fmla="*/ 380 h 600" name="T105"/>
                  <a:gd fmla="*/ 740 w 922" name="T106"/>
                  <a:gd fmla="*/ 346 h 600" name="T107"/>
                  <a:gd fmla="*/ 578 w 922" name="T108"/>
                  <a:gd fmla="*/ 300 h 600" name="T109"/>
                  <a:gd fmla="*/ 572 w 922" name="T110"/>
                  <a:gd fmla="*/ 292 h 600" name="T111"/>
                  <a:gd fmla="*/ 586 w 922" name="T112"/>
                  <a:gd fmla="*/ 390 h 600" name="T113"/>
                  <a:gd fmla="*/ 702 w 922" name="T114"/>
                  <a:gd fmla="*/ 392 h 600" name="T115"/>
                  <a:gd fmla="*/ 744 w 922" name="T116"/>
                  <a:gd fmla="*/ 492 h 600" name="T117"/>
                  <a:gd fmla="*/ 766 w 922" name="T118"/>
                  <a:gd fmla="*/ 578 h 600" name="T119"/>
                  <a:gd fmla="*/ 830 w 922" name="T120"/>
                  <a:gd fmla="*/ 556 h 600" name="T121"/>
                  <a:gd fmla="*/ 844 w 922" name="T122"/>
                  <a:gd fmla="*/ 498 h 600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600" w="922">
                    <a:moveTo>
                      <a:pt x="722" y="124"/>
                    </a:moveTo>
                    <a:lnTo>
                      <a:pt x="722" y="124"/>
                    </a:lnTo>
                    <a:lnTo>
                      <a:pt x="722" y="130"/>
                    </a:lnTo>
                    <a:lnTo>
                      <a:pt x="728" y="130"/>
                    </a:lnTo>
                    <a:lnTo>
                      <a:pt x="732" y="134"/>
                    </a:lnTo>
                    <a:lnTo>
                      <a:pt x="738" y="134"/>
                    </a:lnTo>
                    <a:lnTo>
                      <a:pt x="738" y="128"/>
                    </a:lnTo>
                    <a:lnTo>
                      <a:pt x="740" y="126"/>
                    </a:lnTo>
                    <a:lnTo>
                      <a:pt x="740" y="124"/>
                    </a:lnTo>
                    <a:lnTo>
                      <a:pt x="722" y="124"/>
                    </a:lnTo>
                    <a:lnTo>
                      <a:pt x="722" y="124"/>
                    </a:lnTo>
                    <a:lnTo>
                      <a:pt x="722" y="124"/>
                    </a:lnTo>
                    <a:close/>
                    <a:moveTo>
                      <a:pt x="868" y="54"/>
                    </a:moveTo>
                    <a:lnTo>
                      <a:pt x="868" y="54"/>
                    </a:lnTo>
                    <a:lnTo>
                      <a:pt x="872" y="52"/>
                    </a:lnTo>
                    <a:lnTo>
                      <a:pt x="868" y="54"/>
                    </a:lnTo>
                    <a:lnTo>
                      <a:pt x="872" y="54"/>
                    </a:lnTo>
                    <a:lnTo>
                      <a:pt x="862" y="62"/>
                    </a:lnTo>
                    <a:lnTo>
                      <a:pt x="854" y="62"/>
                    </a:lnTo>
                    <a:lnTo>
                      <a:pt x="848" y="60"/>
                    </a:lnTo>
                    <a:lnTo>
                      <a:pt x="866" y="56"/>
                    </a:lnTo>
                    <a:lnTo>
                      <a:pt x="866" y="54"/>
                    </a:lnTo>
                    <a:lnTo>
                      <a:pt x="868" y="54"/>
                    </a:lnTo>
                    <a:lnTo>
                      <a:pt x="868" y="54"/>
                    </a:lnTo>
                    <a:lnTo>
                      <a:pt x="868" y="54"/>
                    </a:lnTo>
                    <a:close/>
                    <a:moveTo>
                      <a:pt x="814" y="24"/>
                    </a:moveTo>
                    <a:lnTo>
                      <a:pt x="814" y="24"/>
                    </a:lnTo>
                    <a:lnTo>
                      <a:pt x="818" y="24"/>
                    </a:lnTo>
                    <a:lnTo>
                      <a:pt x="818" y="26"/>
                    </a:lnTo>
                    <a:lnTo>
                      <a:pt x="814" y="28"/>
                    </a:lnTo>
                    <a:lnTo>
                      <a:pt x="808" y="28"/>
                    </a:lnTo>
                    <a:lnTo>
                      <a:pt x="814" y="24"/>
                    </a:lnTo>
                    <a:lnTo>
                      <a:pt x="814" y="24"/>
                    </a:lnTo>
                    <a:lnTo>
                      <a:pt x="814" y="24"/>
                    </a:lnTo>
                    <a:close/>
                    <a:moveTo>
                      <a:pt x="754" y="352"/>
                    </a:moveTo>
                    <a:lnTo>
                      <a:pt x="756" y="354"/>
                    </a:lnTo>
                    <a:lnTo>
                      <a:pt x="756" y="352"/>
                    </a:lnTo>
                    <a:lnTo>
                      <a:pt x="754" y="352"/>
                    </a:lnTo>
                    <a:lnTo>
                      <a:pt x="754" y="352"/>
                    </a:lnTo>
                    <a:lnTo>
                      <a:pt x="754" y="352"/>
                    </a:lnTo>
                    <a:close/>
                    <a:moveTo>
                      <a:pt x="660" y="334"/>
                    </a:moveTo>
                    <a:lnTo>
                      <a:pt x="660" y="334"/>
                    </a:lnTo>
                    <a:lnTo>
                      <a:pt x="660" y="338"/>
                    </a:lnTo>
                    <a:lnTo>
                      <a:pt x="660" y="344"/>
                    </a:lnTo>
                    <a:lnTo>
                      <a:pt x="658" y="344"/>
                    </a:lnTo>
                    <a:lnTo>
                      <a:pt x="658" y="338"/>
                    </a:lnTo>
                    <a:lnTo>
                      <a:pt x="658" y="336"/>
                    </a:lnTo>
                    <a:lnTo>
                      <a:pt x="660" y="334"/>
                    </a:lnTo>
                    <a:lnTo>
                      <a:pt x="660" y="334"/>
                    </a:lnTo>
                    <a:lnTo>
                      <a:pt x="660" y="334"/>
                    </a:lnTo>
                    <a:close/>
                    <a:moveTo>
                      <a:pt x="776" y="596"/>
                    </a:moveTo>
                    <a:lnTo>
                      <a:pt x="778" y="598"/>
                    </a:lnTo>
                    <a:lnTo>
                      <a:pt x="782" y="600"/>
                    </a:lnTo>
                    <a:lnTo>
                      <a:pt x="782" y="598"/>
                    </a:lnTo>
                    <a:lnTo>
                      <a:pt x="776" y="596"/>
                    </a:lnTo>
                    <a:lnTo>
                      <a:pt x="776" y="596"/>
                    </a:lnTo>
                    <a:lnTo>
                      <a:pt x="776" y="596"/>
                    </a:lnTo>
                    <a:close/>
                    <a:moveTo>
                      <a:pt x="882" y="574"/>
                    </a:moveTo>
                    <a:lnTo>
                      <a:pt x="882" y="574"/>
                    </a:lnTo>
                    <a:lnTo>
                      <a:pt x="872" y="578"/>
                    </a:lnTo>
                    <a:lnTo>
                      <a:pt x="872" y="582"/>
                    </a:lnTo>
                    <a:lnTo>
                      <a:pt x="880" y="584"/>
                    </a:lnTo>
                    <a:lnTo>
                      <a:pt x="884" y="580"/>
                    </a:lnTo>
                    <a:lnTo>
                      <a:pt x="884" y="574"/>
                    </a:lnTo>
                    <a:lnTo>
                      <a:pt x="882" y="574"/>
                    </a:lnTo>
                    <a:lnTo>
                      <a:pt x="882" y="574"/>
                    </a:lnTo>
                    <a:lnTo>
                      <a:pt x="882" y="574"/>
                    </a:lnTo>
                    <a:close/>
                    <a:moveTo>
                      <a:pt x="772" y="524"/>
                    </a:moveTo>
                    <a:lnTo>
                      <a:pt x="772" y="524"/>
                    </a:lnTo>
                    <a:lnTo>
                      <a:pt x="778" y="524"/>
                    </a:lnTo>
                    <a:lnTo>
                      <a:pt x="784" y="526"/>
                    </a:lnTo>
                    <a:lnTo>
                      <a:pt x="786" y="530"/>
                    </a:lnTo>
                    <a:lnTo>
                      <a:pt x="790" y="536"/>
                    </a:lnTo>
                    <a:lnTo>
                      <a:pt x="790" y="544"/>
                    </a:lnTo>
                    <a:lnTo>
                      <a:pt x="786" y="544"/>
                    </a:lnTo>
                    <a:lnTo>
                      <a:pt x="784" y="544"/>
                    </a:lnTo>
                    <a:lnTo>
                      <a:pt x="768" y="544"/>
                    </a:lnTo>
                    <a:lnTo>
                      <a:pt x="772" y="538"/>
                    </a:lnTo>
                    <a:lnTo>
                      <a:pt x="774" y="536"/>
                    </a:lnTo>
                    <a:lnTo>
                      <a:pt x="772" y="528"/>
                    </a:lnTo>
                    <a:lnTo>
                      <a:pt x="768" y="524"/>
                    </a:lnTo>
                    <a:lnTo>
                      <a:pt x="772" y="524"/>
                    </a:lnTo>
                    <a:lnTo>
                      <a:pt x="772" y="524"/>
                    </a:lnTo>
                    <a:lnTo>
                      <a:pt x="772" y="524"/>
                    </a:lnTo>
                    <a:close/>
                    <a:moveTo>
                      <a:pt x="782" y="470"/>
                    </a:moveTo>
                    <a:lnTo>
                      <a:pt x="782" y="470"/>
                    </a:lnTo>
                    <a:lnTo>
                      <a:pt x="786" y="478"/>
                    </a:lnTo>
                    <a:lnTo>
                      <a:pt x="792" y="478"/>
                    </a:lnTo>
                    <a:lnTo>
                      <a:pt x="800" y="478"/>
                    </a:lnTo>
                    <a:lnTo>
                      <a:pt x="804" y="482"/>
                    </a:lnTo>
                    <a:lnTo>
                      <a:pt x="812" y="488"/>
                    </a:lnTo>
                    <a:lnTo>
                      <a:pt x="812" y="492"/>
                    </a:lnTo>
                    <a:lnTo>
                      <a:pt x="808" y="492"/>
                    </a:lnTo>
                    <a:lnTo>
                      <a:pt x="802" y="492"/>
                    </a:lnTo>
                    <a:lnTo>
                      <a:pt x="802" y="496"/>
                    </a:lnTo>
                    <a:lnTo>
                      <a:pt x="792" y="496"/>
                    </a:lnTo>
                    <a:lnTo>
                      <a:pt x="784" y="502"/>
                    </a:lnTo>
                    <a:lnTo>
                      <a:pt x="778" y="490"/>
                    </a:lnTo>
                    <a:lnTo>
                      <a:pt x="776" y="484"/>
                    </a:lnTo>
                    <a:lnTo>
                      <a:pt x="776" y="478"/>
                    </a:lnTo>
                    <a:lnTo>
                      <a:pt x="782" y="470"/>
                    </a:lnTo>
                    <a:lnTo>
                      <a:pt x="782" y="470"/>
                    </a:lnTo>
                    <a:lnTo>
                      <a:pt x="782" y="470"/>
                    </a:lnTo>
                    <a:close/>
                    <a:moveTo>
                      <a:pt x="730" y="446"/>
                    </a:moveTo>
                    <a:lnTo>
                      <a:pt x="730" y="454"/>
                    </a:lnTo>
                    <a:lnTo>
                      <a:pt x="736" y="452"/>
                    </a:lnTo>
                    <a:lnTo>
                      <a:pt x="738" y="448"/>
                    </a:lnTo>
                    <a:lnTo>
                      <a:pt x="736" y="448"/>
                    </a:lnTo>
                    <a:lnTo>
                      <a:pt x="730" y="446"/>
                    </a:lnTo>
                    <a:lnTo>
                      <a:pt x="730" y="446"/>
                    </a:lnTo>
                    <a:lnTo>
                      <a:pt x="730" y="446"/>
                    </a:lnTo>
                    <a:close/>
                    <a:moveTo>
                      <a:pt x="710" y="438"/>
                    </a:moveTo>
                    <a:lnTo>
                      <a:pt x="710" y="438"/>
                    </a:lnTo>
                    <a:lnTo>
                      <a:pt x="700" y="446"/>
                    </a:lnTo>
                    <a:lnTo>
                      <a:pt x="702" y="462"/>
                    </a:lnTo>
                    <a:lnTo>
                      <a:pt x="714" y="460"/>
                    </a:lnTo>
                    <a:lnTo>
                      <a:pt x="718" y="454"/>
                    </a:lnTo>
                    <a:lnTo>
                      <a:pt x="718" y="446"/>
                    </a:lnTo>
                    <a:lnTo>
                      <a:pt x="710" y="438"/>
                    </a:lnTo>
                    <a:lnTo>
                      <a:pt x="710" y="438"/>
                    </a:lnTo>
                    <a:lnTo>
                      <a:pt x="710" y="438"/>
                    </a:lnTo>
                    <a:close/>
                    <a:moveTo>
                      <a:pt x="736" y="434"/>
                    </a:moveTo>
                    <a:lnTo>
                      <a:pt x="732" y="438"/>
                    </a:lnTo>
                    <a:lnTo>
                      <a:pt x="736" y="438"/>
                    </a:lnTo>
                    <a:lnTo>
                      <a:pt x="732" y="442"/>
                    </a:lnTo>
                    <a:lnTo>
                      <a:pt x="736" y="442"/>
                    </a:lnTo>
                    <a:lnTo>
                      <a:pt x="738" y="442"/>
                    </a:lnTo>
                    <a:lnTo>
                      <a:pt x="738" y="436"/>
                    </a:lnTo>
                    <a:lnTo>
                      <a:pt x="738" y="434"/>
                    </a:lnTo>
                    <a:lnTo>
                      <a:pt x="736" y="434"/>
                    </a:lnTo>
                    <a:lnTo>
                      <a:pt x="736" y="434"/>
                    </a:lnTo>
                    <a:lnTo>
                      <a:pt x="736" y="434"/>
                    </a:lnTo>
                    <a:close/>
                    <a:moveTo>
                      <a:pt x="664" y="410"/>
                    </a:moveTo>
                    <a:lnTo>
                      <a:pt x="666" y="416"/>
                    </a:lnTo>
                    <a:lnTo>
                      <a:pt x="668" y="416"/>
                    </a:lnTo>
                    <a:lnTo>
                      <a:pt x="668" y="412"/>
                    </a:lnTo>
                    <a:lnTo>
                      <a:pt x="664" y="410"/>
                    </a:lnTo>
                    <a:lnTo>
                      <a:pt x="664" y="410"/>
                    </a:lnTo>
                    <a:lnTo>
                      <a:pt x="664" y="410"/>
                    </a:lnTo>
                    <a:close/>
                    <a:moveTo>
                      <a:pt x="702" y="408"/>
                    </a:moveTo>
                    <a:lnTo>
                      <a:pt x="702" y="408"/>
                    </a:lnTo>
                    <a:lnTo>
                      <a:pt x="702" y="410"/>
                    </a:lnTo>
                    <a:lnTo>
                      <a:pt x="708" y="412"/>
                    </a:lnTo>
                    <a:lnTo>
                      <a:pt x="708" y="410"/>
                    </a:lnTo>
                    <a:lnTo>
                      <a:pt x="708" y="408"/>
                    </a:lnTo>
                    <a:lnTo>
                      <a:pt x="702" y="408"/>
                    </a:lnTo>
                    <a:lnTo>
                      <a:pt x="702" y="408"/>
                    </a:lnTo>
                    <a:lnTo>
                      <a:pt x="702" y="408"/>
                    </a:lnTo>
                    <a:close/>
                    <a:moveTo>
                      <a:pt x="342" y="406"/>
                    </a:moveTo>
                    <a:lnTo>
                      <a:pt x="342" y="406"/>
                    </a:lnTo>
                    <a:lnTo>
                      <a:pt x="346" y="410"/>
                    </a:lnTo>
                    <a:lnTo>
                      <a:pt x="342" y="406"/>
                    </a:lnTo>
                    <a:lnTo>
                      <a:pt x="342" y="406"/>
                    </a:lnTo>
                    <a:lnTo>
                      <a:pt x="342" y="406"/>
                    </a:lnTo>
                    <a:close/>
                    <a:moveTo>
                      <a:pt x="672" y="402"/>
                    </a:moveTo>
                    <a:lnTo>
                      <a:pt x="672" y="408"/>
                    </a:lnTo>
                    <a:lnTo>
                      <a:pt x="676" y="408"/>
                    </a:lnTo>
                    <a:lnTo>
                      <a:pt x="674" y="408"/>
                    </a:lnTo>
                    <a:lnTo>
                      <a:pt x="674" y="406"/>
                    </a:lnTo>
                    <a:lnTo>
                      <a:pt x="672" y="402"/>
                    </a:lnTo>
                    <a:lnTo>
                      <a:pt x="672" y="402"/>
                    </a:lnTo>
                    <a:lnTo>
                      <a:pt x="672" y="402"/>
                    </a:lnTo>
                    <a:close/>
                    <a:moveTo>
                      <a:pt x="660" y="398"/>
                    </a:moveTo>
                    <a:lnTo>
                      <a:pt x="656" y="402"/>
                    </a:lnTo>
                    <a:lnTo>
                      <a:pt x="646" y="402"/>
                    </a:lnTo>
                    <a:lnTo>
                      <a:pt x="646" y="406"/>
                    </a:lnTo>
                    <a:lnTo>
                      <a:pt x="650" y="408"/>
                    </a:lnTo>
                    <a:lnTo>
                      <a:pt x="660" y="408"/>
                    </a:lnTo>
                    <a:lnTo>
                      <a:pt x="666" y="400"/>
                    </a:lnTo>
                    <a:lnTo>
                      <a:pt x="666" y="398"/>
                    </a:lnTo>
                    <a:lnTo>
                      <a:pt x="660" y="398"/>
                    </a:lnTo>
                    <a:lnTo>
                      <a:pt x="660" y="398"/>
                    </a:lnTo>
                    <a:lnTo>
                      <a:pt x="660" y="398"/>
                    </a:lnTo>
                    <a:close/>
                    <a:moveTo>
                      <a:pt x="802" y="396"/>
                    </a:moveTo>
                    <a:lnTo>
                      <a:pt x="802" y="396"/>
                    </a:lnTo>
                    <a:lnTo>
                      <a:pt x="808" y="398"/>
                    </a:lnTo>
                    <a:lnTo>
                      <a:pt x="808" y="400"/>
                    </a:lnTo>
                    <a:lnTo>
                      <a:pt x="802" y="400"/>
                    </a:lnTo>
                    <a:lnTo>
                      <a:pt x="800" y="398"/>
                    </a:lnTo>
                    <a:lnTo>
                      <a:pt x="796" y="396"/>
                    </a:lnTo>
                    <a:lnTo>
                      <a:pt x="802" y="396"/>
                    </a:lnTo>
                    <a:lnTo>
                      <a:pt x="802" y="396"/>
                    </a:lnTo>
                    <a:lnTo>
                      <a:pt x="802" y="396"/>
                    </a:lnTo>
                    <a:close/>
                    <a:moveTo>
                      <a:pt x="796" y="388"/>
                    </a:moveTo>
                    <a:lnTo>
                      <a:pt x="796" y="390"/>
                    </a:lnTo>
                    <a:lnTo>
                      <a:pt x="792" y="390"/>
                    </a:lnTo>
                    <a:lnTo>
                      <a:pt x="796" y="388"/>
                    </a:lnTo>
                    <a:lnTo>
                      <a:pt x="796" y="388"/>
                    </a:lnTo>
                    <a:lnTo>
                      <a:pt x="796" y="388"/>
                    </a:lnTo>
                    <a:close/>
                    <a:moveTo>
                      <a:pt x="614" y="378"/>
                    </a:moveTo>
                    <a:lnTo>
                      <a:pt x="614" y="378"/>
                    </a:lnTo>
                    <a:lnTo>
                      <a:pt x="620" y="380"/>
                    </a:lnTo>
                    <a:lnTo>
                      <a:pt x="618" y="382"/>
                    </a:lnTo>
                    <a:lnTo>
                      <a:pt x="614" y="382"/>
                    </a:lnTo>
                    <a:lnTo>
                      <a:pt x="612" y="380"/>
                    </a:lnTo>
                    <a:lnTo>
                      <a:pt x="612" y="378"/>
                    </a:lnTo>
                    <a:lnTo>
                      <a:pt x="614" y="378"/>
                    </a:lnTo>
                    <a:lnTo>
                      <a:pt x="614" y="378"/>
                    </a:lnTo>
                    <a:lnTo>
                      <a:pt x="614" y="378"/>
                    </a:lnTo>
                    <a:close/>
                    <a:moveTo>
                      <a:pt x="784" y="370"/>
                    </a:moveTo>
                    <a:lnTo>
                      <a:pt x="784" y="370"/>
                    </a:lnTo>
                    <a:lnTo>
                      <a:pt x="786" y="382"/>
                    </a:lnTo>
                    <a:lnTo>
                      <a:pt x="784" y="382"/>
                    </a:lnTo>
                    <a:lnTo>
                      <a:pt x="782" y="374"/>
                    </a:lnTo>
                    <a:lnTo>
                      <a:pt x="784" y="370"/>
                    </a:lnTo>
                    <a:lnTo>
                      <a:pt x="784" y="370"/>
                    </a:lnTo>
                    <a:lnTo>
                      <a:pt x="784" y="370"/>
                    </a:lnTo>
                    <a:close/>
                    <a:moveTo>
                      <a:pt x="628" y="292"/>
                    </a:moveTo>
                    <a:lnTo>
                      <a:pt x="628" y="292"/>
                    </a:lnTo>
                    <a:lnTo>
                      <a:pt x="628" y="296"/>
                    </a:lnTo>
                    <a:lnTo>
                      <a:pt x="630" y="298"/>
                    </a:lnTo>
                    <a:lnTo>
                      <a:pt x="630" y="300"/>
                    </a:lnTo>
                    <a:lnTo>
                      <a:pt x="628" y="310"/>
                    </a:lnTo>
                    <a:lnTo>
                      <a:pt x="642" y="316"/>
                    </a:lnTo>
                    <a:lnTo>
                      <a:pt x="650" y="318"/>
                    </a:lnTo>
                    <a:lnTo>
                      <a:pt x="660" y="316"/>
                    </a:lnTo>
                    <a:lnTo>
                      <a:pt x="664" y="316"/>
                    </a:lnTo>
                    <a:lnTo>
                      <a:pt x="666" y="316"/>
                    </a:lnTo>
                    <a:lnTo>
                      <a:pt x="666" y="320"/>
                    </a:lnTo>
                    <a:lnTo>
                      <a:pt x="684" y="330"/>
                    </a:lnTo>
                    <a:lnTo>
                      <a:pt x="664" y="326"/>
                    </a:lnTo>
                    <a:lnTo>
                      <a:pt x="664" y="330"/>
                    </a:lnTo>
                    <a:lnTo>
                      <a:pt x="664" y="334"/>
                    </a:lnTo>
                    <a:lnTo>
                      <a:pt x="660" y="334"/>
                    </a:lnTo>
                    <a:lnTo>
                      <a:pt x="660" y="330"/>
                    </a:lnTo>
                    <a:lnTo>
                      <a:pt x="660" y="326"/>
                    </a:lnTo>
                    <a:lnTo>
                      <a:pt x="650" y="328"/>
                    </a:lnTo>
                    <a:lnTo>
                      <a:pt x="654" y="328"/>
                    </a:lnTo>
                    <a:lnTo>
                      <a:pt x="650" y="330"/>
                    </a:lnTo>
                    <a:lnTo>
                      <a:pt x="646" y="330"/>
                    </a:lnTo>
                    <a:lnTo>
                      <a:pt x="648" y="328"/>
                    </a:lnTo>
                    <a:lnTo>
                      <a:pt x="646" y="324"/>
                    </a:lnTo>
                    <a:lnTo>
                      <a:pt x="642" y="324"/>
                    </a:lnTo>
                    <a:lnTo>
                      <a:pt x="640" y="324"/>
                    </a:lnTo>
                    <a:lnTo>
                      <a:pt x="636" y="330"/>
                    </a:lnTo>
                    <a:lnTo>
                      <a:pt x="636" y="334"/>
                    </a:lnTo>
                    <a:lnTo>
                      <a:pt x="640" y="334"/>
                    </a:lnTo>
                    <a:lnTo>
                      <a:pt x="638" y="336"/>
                    </a:lnTo>
                    <a:lnTo>
                      <a:pt x="638" y="338"/>
                    </a:lnTo>
                    <a:lnTo>
                      <a:pt x="628" y="338"/>
                    </a:lnTo>
                    <a:lnTo>
                      <a:pt x="626" y="338"/>
                    </a:lnTo>
                    <a:lnTo>
                      <a:pt x="626" y="336"/>
                    </a:lnTo>
                    <a:lnTo>
                      <a:pt x="628" y="336"/>
                    </a:lnTo>
                    <a:lnTo>
                      <a:pt x="628" y="328"/>
                    </a:lnTo>
                    <a:lnTo>
                      <a:pt x="630" y="328"/>
                    </a:lnTo>
                    <a:lnTo>
                      <a:pt x="630" y="326"/>
                    </a:lnTo>
                    <a:lnTo>
                      <a:pt x="628" y="326"/>
                    </a:lnTo>
                    <a:lnTo>
                      <a:pt x="628" y="324"/>
                    </a:lnTo>
                    <a:lnTo>
                      <a:pt x="628" y="316"/>
                    </a:lnTo>
                    <a:lnTo>
                      <a:pt x="626" y="312"/>
                    </a:lnTo>
                    <a:lnTo>
                      <a:pt x="622" y="310"/>
                    </a:lnTo>
                    <a:lnTo>
                      <a:pt x="622" y="308"/>
                    </a:lnTo>
                    <a:lnTo>
                      <a:pt x="622" y="302"/>
                    </a:lnTo>
                    <a:lnTo>
                      <a:pt x="626" y="302"/>
                    </a:lnTo>
                    <a:lnTo>
                      <a:pt x="626" y="298"/>
                    </a:lnTo>
                    <a:lnTo>
                      <a:pt x="628" y="292"/>
                    </a:lnTo>
                    <a:lnTo>
                      <a:pt x="628" y="292"/>
                    </a:lnTo>
                    <a:lnTo>
                      <a:pt x="628" y="292"/>
                    </a:lnTo>
                    <a:close/>
                    <a:moveTo>
                      <a:pt x="646" y="252"/>
                    </a:moveTo>
                    <a:lnTo>
                      <a:pt x="648" y="256"/>
                    </a:lnTo>
                    <a:lnTo>
                      <a:pt x="650" y="256"/>
                    </a:lnTo>
                    <a:lnTo>
                      <a:pt x="654" y="254"/>
                    </a:lnTo>
                    <a:lnTo>
                      <a:pt x="646" y="252"/>
                    </a:lnTo>
                    <a:lnTo>
                      <a:pt x="646" y="252"/>
                    </a:lnTo>
                    <a:lnTo>
                      <a:pt x="646" y="252"/>
                    </a:lnTo>
                    <a:close/>
                    <a:moveTo>
                      <a:pt x="656" y="216"/>
                    </a:moveTo>
                    <a:lnTo>
                      <a:pt x="656" y="216"/>
                    </a:lnTo>
                    <a:lnTo>
                      <a:pt x="650" y="218"/>
                    </a:lnTo>
                    <a:lnTo>
                      <a:pt x="648" y="220"/>
                    </a:lnTo>
                    <a:lnTo>
                      <a:pt x="650" y="224"/>
                    </a:lnTo>
                    <a:lnTo>
                      <a:pt x="656" y="228"/>
                    </a:lnTo>
                    <a:lnTo>
                      <a:pt x="658" y="220"/>
                    </a:lnTo>
                    <a:lnTo>
                      <a:pt x="658" y="216"/>
                    </a:lnTo>
                    <a:lnTo>
                      <a:pt x="656" y="216"/>
                    </a:lnTo>
                    <a:lnTo>
                      <a:pt x="656" y="216"/>
                    </a:lnTo>
                    <a:lnTo>
                      <a:pt x="656" y="216"/>
                    </a:lnTo>
                    <a:close/>
                    <a:moveTo>
                      <a:pt x="626" y="178"/>
                    </a:moveTo>
                    <a:lnTo>
                      <a:pt x="626" y="178"/>
                    </a:lnTo>
                    <a:lnTo>
                      <a:pt x="636" y="180"/>
                    </a:lnTo>
                    <a:lnTo>
                      <a:pt x="630" y="180"/>
                    </a:lnTo>
                    <a:lnTo>
                      <a:pt x="626" y="178"/>
                    </a:lnTo>
                    <a:lnTo>
                      <a:pt x="622" y="178"/>
                    </a:lnTo>
                    <a:lnTo>
                      <a:pt x="626" y="178"/>
                    </a:lnTo>
                    <a:lnTo>
                      <a:pt x="626" y="178"/>
                    </a:lnTo>
                    <a:lnTo>
                      <a:pt x="626" y="178"/>
                    </a:lnTo>
                    <a:close/>
                    <a:moveTo>
                      <a:pt x="660" y="36"/>
                    </a:moveTo>
                    <a:lnTo>
                      <a:pt x="660" y="36"/>
                    </a:lnTo>
                    <a:lnTo>
                      <a:pt x="664" y="36"/>
                    </a:lnTo>
                    <a:lnTo>
                      <a:pt x="664" y="38"/>
                    </a:lnTo>
                    <a:lnTo>
                      <a:pt x="660" y="42"/>
                    </a:lnTo>
                    <a:lnTo>
                      <a:pt x="658" y="38"/>
                    </a:lnTo>
                    <a:lnTo>
                      <a:pt x="656" y="38"/>
                    </a:lnTo>
                    <a:lnTo>
                      <a:pt x="660" y="36"/>
                    </a:lnTo>
                    <a:lnTo>
                      <a:pt x="660" y="36"/>
                    </a:lnTo>
                    <a:lnTo>
                      <a:pt x="660" y="36"/>
                    </a:lnTo>
                    <a:close/>
                    <a:moveTo>
                      <a:pt x="702" y="28"/>
                    </a:moveTo>
                    <a:lnTo>
                      <a:pt x="702" y="28"/>
                    </a:lnTo>
                    <a:lnTo>
                      <a:pt x="704" y="28"/>
                    </a:lnTo>
                    <a:lnTo>
                      <a:pt x="704" y="30"/>
                    </a:lnTo>
                    <a:lnTo>
                      <a:pt x="702" y="34"/>
                    </a:lnTo>
                    <a:lnTo>
                      <a:pt x="700" y="36"/>
                    </a:lnTo>
                    <a:lnTo>
                      <a:pt x="700" y="30"/>
                    </a:lnTo>
                    <a:lnTo>
                      <a:pt x="700" y="28"/>
                    </a:lnTo>
                    <a:lnTo>
                      <a:pt x="702" y="28"/>
                    </a:lnTo>
                    <a:lnTo>
                      <a:pt x="702" y="28"/>
                    </a:lnTo>
                    <a:lnTo>
                      <a:pt x="702" y="28"/>
                    </a:lnTo>
                    <a:close/>
                    <a:moveTo>
                      <a:pt x="282" y="428"/>
                    </a:moveTo>
                    <a:lnTo>
                      <a:pt x="282" y="428"/>
                    </a:lnTo>
                    <a:lnTo>
                      <a:pt x="278" y="428"/>
                    </a:lnTo>
                    <a:lnTo>
                      <a:pt x="284" y="430"/>
                    </a:lnTo>
                    <a:lnTo>
                      <a:pt x="292" y="434"/>
                    </a:lnTo>
                    <a:lnTo>
                      <a:pt x="288" y="430"/>
                    </a:lnTo>
                    <a:lnTo>
                      <a:pt x="286" y="428"/>
                    </a:lnTo>
                    <a:lnTo>
                      <a:pt x="282" y="428"/>
                    </a:lnTo>
                    <a:lnTo>
                      <a:pt x="282" y="428"/>
                    </a:lnTo>
                    <a:lnTo>
                      <a:pt x="282" y="428"/>
                    </a:lnTo>
                    <a:close/>
                    <a:moveTo>
                      <a:pt x="330" y="420"/>
                    </a:moveTo>
                    <a:lnTo>
                      <a:pt x="330" y="420"/>
                    </a:lnTo>
                    <a:lnTo>
                      <a:pt x="328" y="424"/>
                    </a:lnTo>
                    <a:lnTo>
                      <a:pt x="328" y="426"/>
                    </a:lnTo>
                    <a:lnTo>
                      <a:pt x="328" y="428"/>
                    </a:lnTo>
                    <a:lnTo>
                      <a:pt x="330" y="428"/>
                    </a:lnTo>
                    <a:lnTo>
                      <a:pt x="336" y="424"/>
                    </a:lnTo>
                    <a:lnTo>
                      <a:pt x="332" y="420"/>
                    </a:lnTo>
                    <a:lnTo>
                      <a:pt x="330" y="420"/>
                    </a:lnTo>
                    <a:lnTo>
                      <a:pt x="330" y="420"/>
                    </a:lnTo>
                    <a:lnTo>
                      <a:pt x="330" y="420"/>
                    </a:lnTo>
                    <a:close/>
                    <a:moveTo>
                      <a:pt x="350" y="416"/>
                    </a:moveTo>
                    <a:lnTo>
                      <a:pt x="350" y="416"/>
                    </a:lnTo>
                    <a:lnTo>
                      <a:pt x="348" y="418"/>
                    </a:lnTo>
                    <a:lnTo>
                      <a:pt x="346" y="420"/>
                    </a:lnTo>
                    <a:lnTo>
                      <a:pt x="348" y="420"/>
                    </a:lnTo>
                    <a:lnTo>
                      <a:pt x="350" y="420"/>
                    </a:lnTo>
                    <a:lnTo>
                      <a:pt x="354" y="420"/>
                    </a:lnTo>
                    <a:lnTo>
                      <a:pt x="356" y="418"/>
                    </a:lnTo>
                    <a:lnTo>
                      <a:pt x="356" y="416"/>
                    </a:lnTo>
                    <a:lnTo>
                      <a:pt x="350" y="416"/>
                    </a:lnTo>
                    <a:lnTo>
                      <a:pt x="350" y="416"/>
                    </a:lnTo>
                    <a:lnTo>
                      <a:pt x="350" y="416"/>
                    </a:lnTo>
                    <a:close/>
                    <a:moveTo>
                      <a:pt x="384" y="396"/>
                    </a:moveTo>
                    <a:lnTo>
                      <a:pt x="384" y="398"/>
                    </a:lnTo>
                    <a:lnTo>
                      <a:pt x="378" y="400"/>
                    </a:lnTo>
                    <a:lnTo>
                      <a:pt x="376" y="406"/>
                    </a:lnTo>
                    <a:lnTo>
                      <a:pt x="376" y="412"/>
                    </a:lnTo>
                    <a:lnTo>
                      <a:pt x="372" y="412"/>
                    </a:lnTo>
                    <a:lnTo>
                      <a:pt x="366" y="416"/>
                    </a:lnTo>
                    <a:lnTo>
                      <a:pt x="366" y="418"/>
                    </a:lnTo>
                    <a:lnTo>
                      <a:pt x="366" y="420"/>
                    </a:lnTo>
                    <a:lnTo>
                      <a:pt x="372" y="424"/>
                    </a:lnTo>
                    <a:lnTo>
                      <a:pt x="374" y="424"/>
                    </a:lnTo>
                    <a:lnTo>
                      <a:pt x="376" y="424"/>
                    </a:lnTo>
                    <a:lnTo>
                      <a:pt x="378" y="424"/>
                    </a:lnTo>
                    <a:lnTo>
                      <a:pt x="382" y="420"/>
                    </a:lnTo>
                    <a:lnTo>
                      <a:pt x="382" y="424"/>
                    </a:lnTo>
                    <a:lnTo>
                      <a:pt x="382" y="428"/>
                    </a:lnTo>
                    <a:lnTo>
                      <a:pt x="390" y="434"/>
                    </a:lnTo>
                    <a:lnTo>
                      <a:pt x="396" y="436"/>
                    </a:lnTo>
                    <a:lnTo>
                      <a:pt x="396" y="434"/>
                    </a:lnTo>
                    <a:lnTo>
                      <a:pt x="400" y="430"/>
                    </a:lnTo>
                    <a:lnTo>
                      <a:pt x="400" y="428"/>
                    </a:lnTo>
                    <a:lnTo>
                      <a:pt x="402" y="428"/>
                    </a:lnTo>
                    <a:lnTo>
                      <a:pt x="404" y="430"/>
                    </a:lnTo>
                    <a:lnTo>
                      <a:pt x="422" y="426"/>
                    </a:lnTo>
                    <a:lnTo>
                      <a:pt x="420" y="424"/>
                    </a:lnTo>
                    <a:lnTo>
                      <a:pt x="418" y="424"/>
                    </a:lnTo>
                    <a:lnTo>
                      <a:pt x="418" y="416"/>
                    </a:lnTo>
                    <a:lnTo>
                      <a:pt x="418" y="408"/>
                    </a:lnTo>
                    <a:lnTo>
                      <a:pt x="412" y="406"/>
                    </a:lnTo>
                    <a:lnTo>
                      <a:pt x="402" y="400"/>
                    </a:lnTo>
                    <a:lnTo>
                      <a:pt x="392" y="396"/>
                    </a:lnTo>
                    <a:lnTo>
                      <a:pt x="384" y="396"/>
                    </a:lnTo>
                    <a:lnTo>
                      <a:pt x="384" y="396"/>
                    </a:lnTo>
                    <a:lnTo>
                      <a:pt x="384" y="396"/>
                    </a:lnTo>
                    <a:close/>
                    <a:moveTo>
                      <a:pt x="546" y="388"/>
                    </a:moveTo>
                    <a:lnTo>
                      <a:pt x="546" y="388"/>
                    </a:lnTo>
                    <a:lnTo>
                      <a:pt x="548" y="398"/>
                    </a:lnTo>
                    <a:lnTo>
                      <a:pt x="550" y="400"/>
                    </a:lnTo>
                    <a:lnTo>
                      <a:pt x="554" y="400"/>
                    </a:lnTo>
                    <a:lnTo>
                      <a:pt x="556" y="400"/>
                    </a:lnTo>
                    <a:lnTo>
                      <a:pt x="558" y="402"/>
                    </a:lnTo>
                    <a:lnTo>
                      <a:pt x="558" y="400"/>
                    </a:lnTo>
                    <a:lnTo>
                      <a:pt x="550" y="396"/>
                    </a:lnTo>
                    <a:lnTo>
                      <a:pt x="546" y="388"/>
                    </a:lnTo>
                    <a:lnTo>
                      <a:pt x="546" y="388"/>
                    </a:lnTo>
                    <a:lnTo>
                      <a:pt x="546" y="388"/>
                    </a:lnTo>
                    <a:close/>
                    <a:moveTo>
                      <a:pt x="348" y="370"/>
                    </a:moveTo>
                    <a:lnTo>
                      <a:pt x="348" y="370"/>
                    </a:lnTo>
                    <a:lnTo>
                      <a:pt x="346" y="372"/>
                    </a:lnTo>
                    <a:lnTo>
                      <a:pt x="342" y="378"/>
                    </a:lnTo>
                    <a:lnTo>
                      <a:pt x="342" y="380"/>
                    </a:lnTo>
                    <a:lnTo>
                      <a:pt x="348" y="380"/>
                    </a:lnTo>
                    <a:lnTo>
                      <a:pt x="348" y="374"/>
                    </a:lnTo>
                    <a:lnTo>
                      <a:pt x="348" y="372"/>
                    </a:lnTo>
                    <a:lnTo>
                      <a:pt x="348" y="370"/>
                    </a:lnTo>
                    <a:lnTo>
                      <a:pt x="348" y="370"/>
                    </a:lnTo>
                    <a:lnTo>
                      <a:pt x="348" y="370"/>
                    </a:lnTo>
                    <a:close/>
                    <a:moveTo>
                      <a:pt x="400" y="296"/>
                    </a:moveTo>
                    <a:lnTo>
                      <a:pt x="400" y="298"/>
                    </a:lnTo>
                    <a:lnTo>
                      <a:pt x="404" y="298"/>
                    </a:lnTo>
                    <a:lnTo>
                      <a:pt x="404" y="296"/>
                    </a:lnTo>
                    <a:lnTo>
                      <a:pt x="400" y="296"/>
                    </a:lnTo>
                    <a:lnTo>
                      <a:pt x="400" y="296"/>
                    </a:lnTo>
                    <a:lnTo>
                      <a:pt x="400" y="296"/>
                    </a:lnTo>
                    <a:close/>
                    <a:moveTo>
                      <a:pt x="146" y="290"/>
                    </a:moveTo>
                    <a:lnTo>
                      <a:pt x="146" y="290"/>
                    </a:lnTo>
                    <a:lnTo>
                      <a:pt x="138" y="298"/>
                    </a:lnTo>
                    <a:lnTo>
                      <a:pt x="130" y="306"/>
                    </a:lnTo>
                    <a:lnTo>
                      <a:pt x="122" y="306"/>
                    </a:lnTo>
                    <a:lnTo>
                      <a:pt x="114" y="306"/>
                    </a:lnTo>
                    <a:lnTo>
                      <a:pt x="104" y="312"/>
                    </a:lnTo>
                    <a:lnTo>
                      <a:pt x="102" y="312"/>
                    </a:lnTo>
                    <a:lnTo>
                      <a:pt x="100" y="312"/>
                    </a:lnTo>
                    <a:lnTo>
                      <a:pt x="96" y="316"/>
                    </a:lnTo>
                    <a:lnTo>
                      <a:pt x="96" y="320"/>
                    </a:lnTo>
                    <a:lnTo>
                      <a:pt x="96" y="324"/>
                    </a:lnTo>
                    <a:lnTo>
                      <a:pt x="96" y="328"/>
                    </a:lnTo>
                    <a:lnTo>
                      <a:pt x="94" y="328"/>
                    </a:lnTo>
                    <a:lnTo>
                      <a:pt x="86" y="336"/>
                    </a:lnTo>
                    <a:lnTo>
                      <a:pt x="78" y="344"/>
                    </a:lnTo>
                    <a:lnTo>
                      <a:pt x="76" y="344"/>
                    </a:lnTo>
                    <a:lnTo>
                      <a:pt x="76" y="348"/>
                    </a:lnTo>
                    <a:lnTo>
                      <a:pt x="84" y="348"/>
                    </a:lnTo>
                    <a:lnTo>
                      <a:pt x="86" y="352"/>
                    </a:lnTo>
                    <a:lnTo>
                      <a:pt x="92" y="352"/>
                    </a:lnTo>
                    <a:lnTo>
                      <a:pt x="94" y="348"/>
                    </a:lnTo>
                    <a:lnTo>
                      <a:pt x="96" y="346"/>
                    </a:lnTo>
                    <a:lnTo>
                      <a:pt x="96" y="348"/>
                    </a:lnTo>
                    <a:lnTo>
                      <a:pt x="102" y="352"/>
                    </a:lnTo>
                    <a:lnTo>
                      <a:pt x="94" y="354"/>
                    </a:lnTo>
                    <a:lnTo>
                      <a:pt x="92" y="354"/>
                    </a:lnTo>
                    <a:lnTo>
                      <a:pt x="92" y="356"/>
                    </a:lnTo>
                    <a:lnTo>
                      <a:pt x="100" y="356"/>
                    </a:lnTo>
                    <a:lnTo>
                      <a:pt x="104" y="356"/>
                    </a:lnTo>
                    <a:lnTo>
                      <a:pt x="104" y="352"/>
                    </a:lnTo>
                    <a:lnTo>
                      <a:pt x="140" y="348"/>
                    </a:lnTo>
                    <a:lnTo>
                      <a:pt x="142" y="352"/>
                    </a:lnTo>
                    <a:lnTo>
                      <a:pt x="128" y="354"/>
                    </a:lnTo>
                    <a:lnTo>
                      <a:pt x="114" y="356"/>
                    </a:lnTo>
                    <a:lnTo>
                      <a:pt x="112" y="362"/>
                    </a:lnTo>
                    <a:lnTo>
                      <a:pt x="104" y="364"/>
                    </a:lnTo>
                    <a:lnTo>
                      <a:pt x="96" y="364"/>
                    </a:lnTo>
                    <a:lnTo>
                      <a:pt x="96" y="370"/>
                    </a:lnTo>
                    <a:lnTo>
                      <a:pt x="100" y="370"/>
                    </a:lnTo>
                    <a:lnTo>
                      <a:pt x="102" y="372"/>
                    </a:lnTo>
                    <a:lnTo>
                      <a:pt x="146" y="372"/>
                    </a:lnTo>
                    <a:lnTo>
                      <a:pt x="156" y="370"/>
                    </a:lnTo>
                    <a:lnTo>
                      <a:pt x="158" y="372"/>
                    </a:lnTo>
                    <a:lnTo>
                      <a:pt x="160" y="372"/>
                    </a:lnTo>
                    <a:lnTo>
                      <a:pt x="164" y="372"/>
                    </a:lnTo>
                    <a:lnTo>
                      <a:pt x="170" y="366"/>
                    </a:lnTo>
                    <a:lnTo>
                      <a:pt x="174" y="366"/>
                    </a:lnTo>
                    <a:lnTo>
                      <a:pt x="174" y="370"/>
                    </a:lnTo>
                    <a:lnTo>
                      <a:pt x="176" y="372"/>
                    </a:lnTo>
                    <a:lnTo>
                      <a:pt x="184" y="372"/>
                    </a:lnTo>
                    <a:lnTo>
                      <a:pt x="192" y="370"/>
                    </a:lnTo>
                    <a:lnTo>
                      <a:pt x="186" y="378"/>
                    </a:lnTo>
                    <a:lnTo>
                      <a:pt x="182" y="384"/>
                    </a:lnTo>
                    <a:lnTo>
                      <a:pt x="170" y="384"/>
                    </a:lnTo>
                    <a:lnTo>
                      <a:pt x="164" y="382"/>
                    </a:lnTo>
                    <a:lnTo>
                      <a:pt x="156" y="382"/>
                    </a:lnTo>
                    <a:lnTo>
                      <a:pt x="146" y="382"/>
                    </a:lnTo>
                    <a:lnTo>
                      <a:pt x="136" y="388"/>
                    </a:lnTo>
                    <a:lnTo>
                      <a:pt x="124" y="390"/>
                    </a:lnTo>
                    <a:lnTo>
                      <a:pt x="112" y="388"/>
                    </a:lnTo>
                    <a:lnTo>
                      <a:pt x="112" y="402"/>
                    </a:lnTo>
                    <a:lnTo>
                      <a:pt x="118" y="406"/>
                    </a:lnTo>
                    <a:lnTo>
                      <a:pt x="120" y="406"/>
                    </a:lnTo>
                    <a:lnTo>
                      <a:pt x="120" y="410"/>
                    </a:lnTo>
                    <a:lnTo>
                      <a:pt x="128" y="412"/>
                    </a:lnTo>
                    <a:lnTo>
                      <a:pt x="138" y="412"/>
                    </a:lnTo>
                    <a:lnTo>
                      <a:pt x="148" y="416"/>
                    </a:lnTo>
                    <a:lnTo>
                      <a:pt x="156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8" y="430"/>
                    </a:lnTo>
                    <a:lnTo>
                      <a:pt x="160" y="428"/>
                    </a:lnTo>
                    <a:lnTo>
                      <a:pt x="164" y="428"/>
                    </a:lnTo>
                    <a:lnTo>
                      <a:pt x="164" y="434"/>
                    </a:lnTo>
                    <a:lnTo>
                      <a:pt x="194" y="430"/>
                    </a:lnTo>
                    <a:lnTo>
                      <a:pt x="206" y="428"/>
                    </a:lnTo>
                    <a:lnTo>
                      <a:pt x="220" y="426"/>
                    </a:lnTo>
                    <a:lnTo>
                      <a:pt x="222" y="420"/>
                    </a:lnTo>
                    <a:lnTo>
                      <a:pt x="240" y="416"/>
                    </a:lnTo>
                    <a:lnTo>
                      <a:pt x="248" y="416"/>
                    </a:lnTo>
                    <a:lnTo>
                      <a:pt x="258" y="406"/>
                    </a:lnTo>
                    <a:lnTo>
                      <a:pt x="268" y="398"/>
                    </a:lnTo>
                    <a:lnTo>
                      <a:pt x="276" y="398"/>
                    </a:lnTo>
                    <a:lnTo>
                      <a:pt x="274" y="402"/>
                    </a:lnTo>
                    <a:lnTo>
                      <a:pt x="272" y="408"/>
                    </a:lnTo>
                    <a:lnTo>
                      <a:pt x="286" y="412"/>
                    </a:lnTo>
                    <a:lnTo>
                      <a:pt x="286" y="420"/>
                    </a:lnTo>
                    <a:lnTo>
                      <a:pt x="292" y="418"/>
                    </a:lnTo>
                    <a:lnTo>
                      <a:pt x="294" y="416"/>
                    </a:lnTo>
                    <a:lnTo>
                      <a:pt x="296" y="420"/>
                    </a:lnTo>
                    <a:lnTo>
                      <a:pt x="310" y="420"/>
                    </a:lnTo>
                    <a:lnTo>
                      <a:pt x="312" y="420"/>
                    </a:lnTo>
                    <a:lnTo>
                      <a:pt x="314" y="420"/>
                    </a:lnTo>
                    <a:lnTo>
                      <a:pt x="314" y="418"/>
                    </a:lnTo>
                    <a:lnTo>
                      <a:pt x="322" y="418"/>
                    </a:lnTo>
                    <a:lnTo>
                      <a:pt x="328" y="418"/>
                    </a:lnTo>
                    <a:lnTo>
                      <a:pt x="330" y="418"/>
                    </a:lnTo>
                    <a:lnTo>
                      <a:pt x="336" y="410"/>
                    </a:lnTo>
                    <a:lnTo>
                      <a:pt x="330" y="408"/>
                    </a:lnTo>
                    <a:lnTo>
                      <a:pt x="324" y="402"/>
                    </a:lnTo>
                    <a:lnTo>
                      <a:pt x="322" y="408"/>
                    </a:lnTo>
                    <a:lnTo>
                      <a:pt x="318" y="408"/>
                    </a:lnTo>
                    <a:lnTo>
                      <a:pt x="312" y="408"/>
                    </a:lnTo>
                    <a:lnTo>
                      <a:pt x="312" y="406"/>
                    </a:lnTo>
                    <a:lnTo>
                      <a:pt x="312" y="402"/>
                    </a:lnTo>
                    <a:lnTo>
                      <a:pt x="306" y="400"/>
                    </a:lnTo>
                    <a:lnTo>
                      <a:pt x="314" y="400"/>
                    </a:lnTo>
                    <a:lnTo>
                      <a:pt x="330" y="402"/>
                    </a:lnTo>
                    <a:lnTo>
                      <a:pt x="332" y="402"/>
                    </a:lnTo>
                    <a:lnTo>
                      <a:pt x="328" y="400"/>
                    </a:lnTo>
                    <a:lnTo>
                      <a:pt x="328" y="396"/>
                    </a:lnTo>
                    <a:lnTo>
                      <a:pt x="330" y="396"/>
                    </a:lnTo>
                    <a:lnTo>
                      <a:pt x="332" y="392"/>
                    </a:lnTo>
                    <a:lnTo>
                      <a:pt x="336" y="392"/>
                    </a:lnTo>
                    <a:lnTo>
                      <a:pt x="336" y="398"/>
                    </a:lnTo>
                    <a:lnTo>
                      <a:pt x="342" y="398"/>
                    </a:lnTo>
                    <a:lnTo>
                      <a:pt x="342" y="402"/>
                    </a:lnTo>
                    <a:lnTo>
                      <a:pt x="348" y="406"/>
                    </a:lnTo>
                    <a:lnTo>
                      <a:pt x="350" y="400"/>
                    </a:lnTo>
                    <a:lnTo>
                      <a:pt x="350" y="398"/>
                    </a:lnTo>
                    <a:lnTo>
                      <a:pt x="348" y="398"/>
                    </a:lnTo>
                    <a:lnTo>
                      <a:pt x="348" y="390"/>
                    </a:lnTo>
                    <a:lnTo>
                      <a:pt x="348" y="388"/>
                    </a:lnTo>
                    <a:lnTo>
                      <a:pt x="348" y="384"/>
                    </a:lnTo>
                    <a:lnTo>
                      <a:pt x="338" y="382"/>
                    </a:lnTo>
                    <a:lnTo>
                      <a:pt x="328" y="382"/>
                    </a:lnTo>
                    <a:lnTo>
                      <a:pt x="320" y="382"/>
                    </a:lnTo>
                    <a:lnTo>
                      <a:pt x="318" y="380"/>
                    </a:lnTo>
                    <a:lnTo>
                      <a:pt x="314" y="374"/>
                    </a:lnTo>
                    <a:lnTo>
                      <a:pt x="314" y="372"/>
                    </a:lnTo>
                    <a:lnTo>
                      <a:pt x="314" y="370"/>
                    </a:lnTo>
                    <a:lnTo>
                      <a:pt x="312" y="370"/>
                    </a:lnTo>
                    <a:lnTo>
                      <a:pt x="312" y="374"/>
                    </a:lnTo>
                    <a:lnTo>
                      <a:pt x="312" y="378"/>
                    </a:lnTo>
                    <a:lnTo>
                      <a:pt x="312" y="374"/>
                    </a:lnTo>
                    <a:lnTo>
                      <a:pt x="300" y="372"/>
                    </a:lnTo>
                    <a:lnTo>
                      <a:pt x="300" y="370"/>
                    </a:lnTo>
                    <a:lnTo>
                      <a:pt x="296" y="364"/>
                    </a:lnTo>
                    <a:lnTo>
                      <a:pt x="294" y="360"/>
                    </a:lnTo>
                    <a:lnTo>
                      <a:pt x="292" y="352"/>
                    </a:lnTo>
                    <a:lnTo>
                      <a:pt x="288" y="348"/>
                    </a:lnTo>
                    <a:lnTo>
                      <a:pt x="284" y="348"/>
                    </a:lnTo>
                    <a:lnTo>
                      <a:pt x="282" y="344"/>
                    </a:lnTo>
                    <a:lnTo>
                      <a:pt x="282" y="338"/>
                    </a:lnTo>
                    <a:lnTo>
                      <a:pt x="282" y="334"/>
                    </a:lnTo>
                    <a:lnTo>
                      <a:pt x="278" y="330"/>
                    </a:lnTo>
                    <a:lnTo>
                      <a:pt x="278" y="328"/>
                    </a:lnTo>
                    <a:lnTo>
                      <a:pt x="268" y="328"/>
                    </a:lnTo>
                    <a:lnTo>
                      <a:pt x="272" y="326"/>
                    </a:lnTo>
                    <a:lnTo>
                      <a:pt x="274" y="324"/>
                    </a:lnTo>
                    <a:lnTo>
                      <a:pt x="274" y="318"/>
                    </a:lnTo>
                    <a:lnTo>
                      <a:pt x="274" y="316"/>
                    </a:lnTo>
                    <a:lnTo>
                      <a:pt x="254" y="292"/>
                    </a:lnTo>
                    <a:lnTo>
                      <a:pt x="246" y="298"/>
                    </a:lnTo>
                    <a:lnTo>
                      <a:pt x="248" y="310"/>
                    </a:lnTo>
                    <a:lnTo>
                      <a:pt x="250" y="318"/>
                    </a:lnTo>
                    <a:lnTo>
                      <a:pt x="256" y="320"/>
                    </a:lnTo>
                    <a:lnTo>
                      <a:pt x="268" y="324"/>
                    </a:lnTo>
                    <a:lnTo>
                      <a:pt x="266" y="328"/>
                    </a:lnTo>
                    <a:lnTo>
                      <a:pt x="264" y="328"/>
                    </a:lnTo>
                    <a:lnTo>
                      <a:pt x="264" y="326"/>
                    </a:lnTo>
                    <a:lnTo>
                      <a:pt x="260" y="326"/>
                    </a:lnTo>
                    <a:lnTo>
                      <a:pt x="258" y="328"/>
                    </a:lnTo>
                    <a:lnTo>
                      <a:pt x="256" y="330"/>
                    </a:lnTo>
                    <a:lnTo>
                      <a:pt x="254" y="330"/>
                    </a:lnTo>
                    <a:lnTo>
                      <a:pt x="254" y="328"/>
                    </a:lnTo>
                    <a:lnTo>
                      <a:pt x="250" y="326"/>
                    </a:lnTo>
                    <a:lnTo>
                      <a:pt x="248" y="326"/>
                    </a:lnTo>
                    <a:lnTo>
                      <a:pt x="246" y="334"/>
                    </a:lnTo>
                    <a:lnTo>
                      <a:pt x="242" y="342"/>
                    </a:lnTo>
                    <a:lnTo>
                      <a:pt x="232" y="344"/>
                    </a:lnTo>
                    <a:lnTo>
                      <a:pt x="232" y="338"/>
                    </a:lnTo>
                    <a:lnTo>
                      <a:pt x="236" y="330"/>
                    </a:lnTo>
                    <a:lnTo>
                      <a:pt x="238" y="326"/>
                    </a:lnTo>
                    <a:lnTo>
                      <a:pt x="240" y="324"/>
                    </a:lnTo>
                    <a:lnTo>
                      <a:pt x="240" y="318"/>
                    </a:lnTo>
                    <a:lnTo>
                      <a:pt x="232" y="316"/>
                    </a:lnTo>
                    <a:lnTo>
                      <a:pt x="230" y="310"/>
                    </a:lnTo>
                    <a:lnTo>
                      <a:pt x="228" y="306"/>
                    </a:lnTo>
                    <a:lnTo>
                      <a:pt x="224" y="308"/>
                    </a:lnTo>
                    <a:lnTo>
                      <a:pt x="218" y="302"/>
                    </a:lnTo>
                    <a:lnTo>
                      <a:pt x="210" y="318"/>
                    </a:lnTo>
                    <a:lnTo>
                      <a:pt x="204" y="318"/>
                    </a:lnTo>
                    <a:lnTo>
                      <a:pt x="196" y="308"/>
                    </a:lnTo>
                    <a:lnTo>
                      <a:pt x="194" y="306"/>
                    </a:lnTo>
                    <a:lnTo>
                      <a:pt x="188" y="300"/>
                    </a:lnTo>
                    <a:lnTo>
                      <a:pt x="178" y="300"/>
                    </a:lnTo>
                    <a:lnTo>
                      <a:pt x="178" y="316"/>
                    </a:lnTo>
                    <a:lnTo>
                      <a:pt x="182" y="328"/>
                    </a:lnTo>
                    <a:lnTo>
                      <a:pt x="174" y="330"/>
                    </a:lnTo>
                    <a:lnTo>
                      <a:pt x="156" y="318"/>
                    </a:lnTo>
                    <a:lnTo>
                      <a:pt x="158" y="306"/>
                    </a:lnTo>
                    <a:lnTo>
                      <a:pt x="156" y="292"/>
                    </a:lnTo>
                    <a:lnTo>
                      <a:pt x="150" y="290"/>
                    </a:lnTo>
                    <a:lnTo>
                      <a:pt x="146" y="290"/>
                    </a:lnTo>
                    <a:lnTo>
                      <a:pt x="146" y="290"/>
                    </a:lnTo>
                    <a:lnTo>
                      <a:pt x="146" y="290"/>
                    </a:lnTo>
                    <a:close/>
                    <a:moveTo>
                      <a:pt x="376" y="282"/>
                    </a:moveTo>
                    <a:lnTo>
                      <a:pt x="376" y="282"/>
                    </a:lnTo>
                    <a:lnTo>
                      <a:pt x="378" y="280"/>
                    </a:lnTo>
                    <a:lnTo>
                      <a:pt x="378" y="282"/>
                    </a:lnTo>
                    <a:lnTo>
                      <a:pt x="376" y="284"/>
                    </a:lnTo>
                    <a:lnTo>
                      <a:pt x="372" y="284"/>
                    </a:lnTo>
                    <a:lnTo>
                      <a:pt x="376" y="282"/>
                    </a:lnTo>
                    <a:lnTo>
                      <a:pt x="376" y="282"/>
                    </a:lnTo>
                    <a:lnTo>
                      <a:pt x="376" y="282"/>
                    </a:lnTo>
                    <a:close/>
                    <a:moveTo>
                      <a:pt x="382" y="270"/>
                    </a:moveTo>
                    <a:lnTo>
                      <a:pt x="382" y="274"/>
                    </a:lnTo>
                    <a:lnTo>
                      <a:pt x="360" y="282"/>
                    </a:lnTo>
                    <a:lnTo>
                      <a:pt x="364" y="282"/>
                    </a:lnTo>
                    <a:lnTo>
                      <a:pt x="366" y="284"/>
                    </a:lnTo>
                    <a:lnTo>
                      <a:pt x="354" y="284"/>
                    </a:lnTo>
                    <a:lnTo>
                      <a:pt x="348" y="282"/>
                    </a:lnTo>
                    <a:lnTo>
                      <a:pt x="338" y="288"/>
                    </a:lnTo>
                    <a:lnTo>
                      <a:pt x="338" y="292"/>
                    </a:lnTo>
                    <a:lnTo>
                      <a:pt x="336" y="292"/>
                    </a:lnTo>
                    <a:lnTo>
                      <a:pt x="336" y="296"/>
                    </a:lnTo>
                    <a:lnTo>
                      <a:pt x="338" y="298"/>
                    </a:lnTo>
                    <a:lnTo>
                      <a:pt x="346" y="300"/>
                    </a:lnTo>
                    <a:lnTo>
                      <a:pt x="354" y="300"/>
                    </a:lnTo>
                    <a:lnTo>
                      <a:pt x="354" y="310"/>
                    </a:lnTo>
                    <a:lnTo>
                      <a:pt x="354" y="312"/>
                    </a:lnTo>
                    <a:lnTo>
                      <a:pt x="350" y="316"/>
                    </a:lnTo>
                    <a:lnTo>
                      <a:pt x="348" y="316"/>
                    </a:lnTo>
                    <a:lnTo>
                      <a:pt x="338" y="316"/>
                    </a:lnTo>
                    <a:lnTo>
                      <a:pt x="328" y="312"/>
                    </a:lnTo>
                    <a:lnTo>
                      <a:pt x="324" y="306"/>
                    </a:lnTo>
                    <a:lnTo>
                      <a:pt x="320" y="308"/>
                    </a:lnTo>
                    <a:lnTo>
                      <a:pt x="314" y="308"/>
                    </a:lnTo>
                    <a:lnTo>
                      <a:pt x="318" y="316"/>
                    </a:lnTo>
                    <a:lnTo>
                      <a:pt x="318" y="318"/>
                    </a:lnTo>
                    <a:lnTo>
                      <a:pt x="324" y="326"/>
                    </a:lnTo>
                    <a:lnTo>
                      <a:pt x="330" y="330"/>
                    </a:lnTo>
                    <a:lnTo>
                      <a:pt x="332" y="330"/>
                    </a:lnTo>
                    <a:lnTo>
                      <a:pt x="342" y="326"/>
                    </a:lnTo>
                    <a:lnTo>
                      <a:pt x="348" y="336"/>
                    </a:lnTo>
                    <a:lnTo>
                      <a:pt x="356" y="338"/>
                    </a:lnTo>
                    <a:lnTo>
                      <a:pt x="360" y="338"/>
                    </a:lnTo>
                    <a:lnTo>
                      <a:pt x="364" y="344"/>
                    </a:lnTo>
                    <a:lnTo>
                      <a:pt x="364" y="348"/>
                    </a:lnTo>
                    <a:lnTo>
                      <a:pt x="366" y="354"/>
                    </a:lnTo>
                    <a:lnTo>
                      <a:pt x="366" y="356"/>
                    </a:lnTo>
                    <a:lnTo>
                      <a:pt x="372" y="360"/>
                    </a:lnTo>
                    <a:lnTo>
                      <a:pt x="374" y="360"/>
                    </a:lnTo>
                    <a:lnTo>
                      <a:pt x="382" y="354"/>
                    </a:lnTo>
                    <a:lnTo>
                      <a:pt x="392" y="348"/>
                    </a:lnTo>
                    <a:lnTo>
                      <a:pt x="394" y="344"/>
                    </a:lnTo>
                    <a:lnTo>
                      <a:pt x="402" y="344"/>
                    </a:lnTo>
                    <a:lnTo>
                      <a:pt x="406" y="342"/>
                    </a:lnTo>
                    <a:lnTo>
                      <a:pt x="410" y="338"/>
                    </a:lnTo>
                    <a:lnTo>
                      <a:pt x="412" y="334"/>
                    </a:lnTo>
                    <a:lnTo>
                      <a:pt x="410" y="316"/>
                    </a:lnTo>
                    <a:lnTo>
                      <a:pt x="412" y="316"/>
                    </a:lnTo>
                    <a:lnTo>
                      <a:pt x="404" y="312"/>
                    </a:lnTo>
                    <a:lnTo>
                      <a:pt x="402" y="316"/>
                    </a:lnTo>
                    <a:lnTo>
                      <a:pt x="400" y="318"/>
                    </a:lnTo>
                    <a:lnTo>
                      <a:pt x="394" y="308"/>
                    </a:lnTo>
                    <a:lnTo>
                      <a:pt x="384" y="306"/>
                    </a:lnTo>
                    <a:lnTo>
                      <a:pt x="382" y="298"/>
                    </a:lnTo>
                    <a:lnTo>
                      <a:pt x="394" y="296"/>
                    </a:lnTo>
                    <a:lnTo>
                      <a:pt x="396" y="292"/>
                    </a:lnTo>
                    <a:lnTo>
                      <a:pt x="390" y="282"/>
                    </a:lnTo>
                    <a:lnTo>
                      <a:pt x="384" y="282"/>
                    </a:lnTo>
                    <a:lnTo>
                      <a:pt x="382" y="280"/>
                    </a:lnTo>
                    <a:lnTo>
                      <a:pt x="384" y="274"/>
                    </a:lnTo>
                    <a:lnTo>
                      <a:pt x="390" y="270"/>
                    </a:lnTo>
                    <a:lnTo>
                      <a:pt x="386" y="270"/>
                    </a:lnTo>
                    <a:lnTo>
                      <a:pt x="382" y="270"/>
                    </a:lnTo>
                    <a:lnTo>
                      <a:pt x="382" y="270"/>
                    </a:lnTo>
                    <a:lnTo>
                      <a:pt x="382" y="270"/>
                    </a:lnTo>
                    <a:close/>
                    <a:moveTo>
                      <a:pt x="48" y="262"/>
                    </a:moveTo>
                    <a:lnTo>
                      <a:pt x="48" y="262"/>
                    </a:lnTo>
                    <a:lnTo>
                      <a:pt x="40" y="264"/>
                    </a:lnTo>
                    <a:lnTo>
                      <a:pt x="36" y="266"/>
                    </a:lnTo>
                    <a:lnTo>
                      <a:pt x="20" y="272"/>
                    </a:lnTo>
                    <a:lnTo>
                      <a:pt x="4" y="278"/>
                    </a:lnTo>
                    <a:lnTo>
                      <a:pt x="4" y="296"/>
                    </a:lnTo>
                    <a:lnTo>
                      <a:pt x="6" y="302"/>
                    </a:lnTo>
                    <a:lnTo>
                      <a:pt x="10" y="308"/>
                    </a:lnTo>
                    <a:lnTo>
                      <a:pt x="6" y="310"/>
                    </a:lnTo>
                    <a:lnTo>
                      <a:pt x="2" y="310"/>
                    </a:lnTo>
                    <a:lnTo>
                      <a:pt x="4" y="316"/>
                    </a:lnTo>
                    <a:lnTo>
                      <a:pt x="6" y="318"/>
                    </a:lnTo>
                    <a:lnTo>
                      <a:pt x="0" y="338"/>
                    </a:lnTo>
                    <a:lnTo>
                      <a:pt x="4" y="344"/>
                    </a:lnTo>
                    <a:lnTo>
                      <a:pt x="12" y="348"/>
                    </a:lnTo>
                    <a:lnTo>
                      <a:pt x="14" y="356"/>
                    </a:lnTo>
                    <a:lnTo>
                      <a:pt x="14" y="360"/>
                    </a:lnTo>
                    <a:lnTo>
                      <a:pt x="18" y="362"/>
                    </a:lnTo>
                    <a:lnTo>
                      <a:pt x="24" y="362"/>
                    </a:lnTo>
                    <a:lnTo>
                      <a:pt x="30" y="362"/>
                    </a:lnTo>
                    <a:lnTo>
                      <a:pt x="40" y="346"/>
                    </a:lnTo>
                    <a:lnTo>
                      <a:pt x="42" y="346"/>
                    </a:lnTo>
                    <a:lnTo>
                      <a:pt x="42" y="348"/>
                    </a:lnTo>
                    <a:lnTo>
                      <a:pt x="46" y="348"/>
                    </a:lnTo>
                    <a:lnTo>
                      <a:pt x="48" y="348"/>
                    </a:lnTo>
                    <a:lnTo>
                      <a:pt x="46" y="352"/>
                    </a:lnTo>
                    <a:lnTo>
                      <a:pt x="58" y="348"/>
                    </a:lnTo>
                    <a:lnTo>
                      <a:pt x="66" y="348"/>
                    </a:lnTo>
                    <a:lnTo>
                      <a:pt x="68" y="344"/>
                    </a:lnTo>
                    <a:lnTo>
                      <a:pt x="68" y="338"/>
                    </a:lnTo>
                    <a:lnTo>
                      <a:pt x="70" y="334"/>
                    </a:lnTo>
                    <a:lnTo>
                      <a:pt x="70" y="328"/>
                    </a:lnTo>
                    <a:lnTo>
                      <a:pt x="82" y="318"/>
                    </a:lnTo>
                    <a:lnTo>
                      <a:pt x="94" y="308"/>
                    </a:lnTo>
                    <a:lnTo>
                      <a:pt x="112" y="298"/>
                    </a:lnTo>
                    <a:lnTo>
                      <a:pt x="124" y="296"/>
                    </a:lnTo>
                    <a:lnTo>
                      <a:pt x="128" y="296"/>
                    </a:lnTo>
                    <a:lnTo>
                      <a:pt x="130" y="298"/>
                    </a:lnTo>
                    <a:lnTo>
                      <a:pt x="132" y="298"/>
                    </a:lnTo>
                    <a:lnTo>
                      <a:pt x="132" y="296"/>
                    </a:lnTo>
                    <a:lnTo>
                      <a:pt x="138" y="292"/>
                    </a:lnTo>
                    <a:lnTo>
                      <a:pt x="138" y="288"/>
                    </a:lnTo>
                    <a:lnTo>
                      <a:pt x="128" y="284"/>
                    </a:lnTo>
                    <a:lnTo>
                      <a:pt x="124" y="280"/>
                    </a:lnTo>
                    <a:lnTo>
                      <a:pt x="120" y="278"/>
                    </a:lnTo>
                    <a:lnTo>
                      <a:pt x="110" y="274"/>
                    </a:lnTo>
                    <a:lnTo>
                      <a:pt x="96" y="274"/>
                    </a:lnTo>
                    <a:lnTo>
                      <a:pt x="88" y="278"/>
                    </a:lnTo>
                    <a:lnTo>
                      <a:pt x="82" y="278"/>
                    </a:lnTo>
                    <a:lnTo>
                      <a:pt x="76" y="272"/>
                    </a:lnTo>
                    <a:lnTo>
                      <a:pt x="50" y="264"/>
                    </a:lnTo>
                    <a:lnTo>
                      <a:pt x="50" y="262"/>
                    </a:lnTo>
                    <a:lnTo>
                      <a:pt x="48" y="262"/>
                    </a:lnTo>
                    <a:lnTo>
                      <a:pt x="48" y="262"/>
                    </a:lnTo>
                    <a:lnTo>
                      <a:pt x="48" y="262"/>
                    </a:lnTo>
                    <a:close/>
                    <a:moveTo>
                      <a:pt x="392" y="260"/>
                    </a:moveTo>
                    <a:lnTo>
                      <a:pt x="392" y="260"/>
                    </a:lnTo>
                    <a:lnTo>
                      <a:pt x="390" y="262"/>
                    </a:lnTo>
                    <a:lnTo>
                      <a:pt x="394" y="264"/>
                    </a:lnTo>
                    <a:lnTo>
                      <a:pt x="394" y="260"/>
                    </a:lnTo>
                    <a:lnTo>
                      <a:pt x="392" y="260"/>
                    </a:lnTo>
                    <a:lnTo>
                      <a:pt x="392" y="260"/>
                    </a:lnTo>
                    <a:lnTo>
                      <a:pt x="392" y="260"/>
                    </a:lnTo>
                    <a:close/>
                    <a:moveTo>
                      <a:pt x="296" y="238"/>
                    </a:moveTo>
                    <a:lnTo>
                      <a:pt x="296" y="238"/>
                    </a:lnTo>
                    <a:lnTo>
                      <a:pt x="296" y="248"/>
                    </a:lnTo>
                    <a:lnTo>
                      <a:pt x="300" y="248"/>
                    </a:lnTo>
                    <a:lnTo>
                      <a:pt x="302" y="246"/>
                    </a:lnTo>
                    <a:lnTo>
                      <a:pt x="300" y="242"/>
                    </a:lnTo>
                    <a:lnTo>
                      <a:pt x="296" y="238"/>
                    </a:lnTo>
                    <a:lnTo>
                      <a:pt x="296" y="238"/>
                    </a:lnTo>
                    <a:lnTo>
                      <a:pt x="296" y="238"/>
                    </a:lnTo>
                    <a:close/>
                    <a:moveTo>
                      <a:pt x="422" y="228"/>
                    </a:moveTo>
                    <a:lnTo>
                      <a:pt x="422" y="228"/>
                    </a:lnTo>
                    <a:lnTo>
                      <a:pt x="420" y="234"/>
                    </a:lnTo>
                    <a:lnTo>
                      <a:pt x="418" y="242"/>
                    </a:lnTo>
                    <a:lnTo>
                      <a:pt x="414" y="242"/>
                    </a:lnTo>
                    <a:lnTo>
                      <a:pt x="410" y="254"/>
                    </a:lnTo>
                    <a:lnTo>
                      <a:pt x="418" y="254"/>
                    </a:lnTo>
                    <a:lnTo>
                      <a:pt x="420" y="260"/>
                    </a:lnTo>
                    <a:lnTo>
                      <a:pt x="424" y="262"/>
                    </a:lnTo>
                    <a:lnTo>
                      <a:pt x="430" y="262"/>
                    </a:lnTo>
                    <a:lnTo>
                      <a:pt x="436" y="262"/>
                    </a:lnTo>
                    <a:lnTo>
                      <a:pt x="438" y="262"/>
                    </a:lnTo>
                    <a:lnTo>
                      <a:pt x="440" y="264"/>
                    </a:lnTo>
                    <a:lnTo>
                      <a:pt x="446" y="260"/>
                    </a:lnTo>
                    <a:lnTo>
                      <a:pt x="448" y="254"/>
                    </a:lnTo>
                    <a:lnTo>
                      <a:pt x="448" y="246"/>
                    </a:lnTo>
                    <a:lnTo>
                      <a:pt x="446" y="242"/>
                    </a:lnTo>
                    <a:lnTo>
                      <a:pt x="438" y="228"/>
                    </a:lnTo>
                    <a:lnTo>
                      <a:pt x="430" y="230"/>
                    </a:lnTo>
                    <a:lnTo>
                      <a:pt x="428" y="230"/>
                    </a:lnTo>
                    <a:lnTo>
                      <a:pt x="424" y="230"/>
                    </a:lnTo>
                    <a:lnTo>
                      <a:pt x="422" y="228"/>
                    </a:lnTo>
                    <a:lnTo>
                      <a:pt x="422" y="228"/>
                    </a:lnTo>
                    <a:lnTo>
                      <a:pt x="422" y="228"/>
                    </a:lnTo>
                    <a:close/>
                    <a:moveTo>
                      <a:pt x="414" y="228"/>
                    </a:moveTo>
                    <a:lnTo>
                      <a:pt x="414" y="228"/>
                    </a:lnTo>
                    <a:lnTo>
                      <a:pt x="412" y="230"/>
                    </a:lnTo>
                    <a:lnTo>
                      <a:pt x="404" y="234"/>
                    </a:lnTo>
                    <a:lnTo>
                      <a:pt x="404" y="236"/>
                    </a:lnTo>
                    <a:lnTo>
                      <a:pt x="404" y="238"/>
                    </a:lnTo>
                    <a:lnTo>
                      <a:pt x="406" y="238"/>
                    </a:lnTo>
                    <a:lnTo>
                      <a:pt x="414" y="230"/>
                    </a:lnTo>
                    <a:lnTo>
                      <a:pt x="418" y="228"/>
                    </a:lnTo>
                    <a:lnTo>
                      <a:pt x="414" y="228"/>
                    </a:lnTo>
                    <a:lnTo>
                      <a:pt x="414" y="228"/>
                    </a:lnTo>
                    <a:lnTo>
                      <a:pt x="414" y="228"/>
                    </a:lnTo>
                    <a:close/>
                    <a:moveTo>
                      <a:pt x="96" y="216"/>
                    </a:moveTo>
                    <a:lnTo>
                      <a:pt x="96" y="216"/>
                    </a:lnTo>
                    <a:lnTo>
                      <a:pt x="94" y="218"/>
                    </a:lnTo>
                    <a:lnTo>
                      <a:pt x="94" y="220"/>
                    </a:lnTo>
                    <a:lnTo>
                      <a:pt x="94" y="226"/>
                    </a:lnTo>
                    <a:lnTo>
                      <a:pt x="88" y="228"/>
                    </a:lnTo>
                    <a:lnTo>
                      <a:pt x="84" y="230"/>
                    </a:lnTo>
                    <a:lnTo>
                      <a:pt x="82" y="236"/>
                    </a:lnTo>
                    <a:lnTo>
                      <a:pt x="84" y="242"/>
                    </a:lnTo>
                    <a:lnTo>
                      <a:pt x="88" y="242"/>
                    </a:lnTo>
                    <a:lnTo>
                      <a:pt x="94" y="242"/>
                    </a:lnTo>
                    <a:lnTo>
                      <a:pt x="100" y="226"/>
                    </a:lnTo>
                    <a:lnTo>
                      <a:pt x="102" y="218"/>
                    </a:lnTo>
                    <a:lnTo>
                      <a:pt x="100" y="216"/>
                    </a:lnTo>
                    <a:lnTo>
                      <a:pt x="96" y="216"/>
                    </a:lnTo>
                    <a:lnTo>
                      <a:pt x="96" y="216"/>
                    </a:lnTo>
                    <a:lnTo>
                      <a:pt x="96" y="216"/>
                    </a:lnTo>
                    <a:close/>
                    <a:moveTo>
                      <a:pt x="124" y="206"/>
                    </a:moveTo>
                    <a:lnTo>
                      <a:pt x="124" y="210"/>
                    </a:lnTo>
                    <a:lnTo>
                      <a:pt x="130" y="210"/>
                    </a:lnTo>
                    <a:lnTo>
                      <a:pt x="130" y="208"/>
                    </a:lnTo>
                    <a:lnTo>
                      <a:pt x="130" y="206"/>
                    </a:lnTo>
                    <a:lnTo>
                      <a:pt x="124" y="206"/>
                    </a:lnTo>
                    <a:lnTo>
                      <a:pt x="124" y="206"/>
                    </a:lnTo>
                    <a:lnTo>
                      <a:pt x="124" y="206"/>
                    </a:lnTo>
                    <a:close/>
                    <a:moveTo>
                      <a:pt x="600" y="196"/>
                    </a:moveTo>
                    <a:lnTo>
                      <a:pt x="600" y="196"/>
                    </a:lnTo>
                    <a:lnTo>
                      <a:pt x="604" y="202"/>
                    </a:lnTo>
                    <a:lnTo>
                      <a:pt x="604" y="206"/>
                    </a:lnTo>
                    <a:lnTo>
                      <a:pt x="602" y="206"/>
                    </a:lnTo>
                    <a:lnTo>
                      <a:pt x="600" y="200"/>
                    </a:lnTo>
                    <a:lnTo>
                      <a:pt x="600" y="198"/>
                    </a:lnTo>
                    <a:lnTo>
                      <a:pt x="600" y="196"/>
                    </a:lnTo>
                    <a:lnTo>
                      <a:pt x="600" y="196"/>
                    </a:lnTo>
                    <a:lnTo>
                      <a:pt x="600" y="196"/>
                    </a:lnTo>
                    <a:close/>
                    <a:moveTo>
                      <a:pt x="492" y="196"/>
                    </a:moveTo>
                    <a:lnTo>
                      <a:pt x="492" y="196"/>
                    </a:lnTo>
                    <a:lnTo>
                      <a:pt x="494" y="196"/>
                    </a:lnTo>
                    <a:lnTo>
                      <a:pt x="492" y="196"/>
                    </a:lnTo>
                    <a:lnTo>
                      <a:pt x="486" y="196"/>
                    </a:lnTo>
                    <a:lnTo>
                      <a:pt x="494" y="206"/>
                    </a:lnTo>
                    <a:lnTo>
                      <a:pt x="500" y="206"/>
                    </a:lnTo>
                    <a:lnTo>
                      <a:pt x="500" y="202"/>
                    </a:lnTo>
                    <a:lnTo>
                      <a:pt x="500" y="196"/>
                    </a:lnTo>
                    <a:lnTo>
                      <a:pt x="492" y="196"/>
                    </a:lnTo>
                    <a:lnTo>
                      <a:pt x="492" y="196"/>
                    </a:lnTo>
                    <a:lnTo>
                      <a:pt x="492" y="196"/>
                    </a:lnTo>
                    <a:close/>
                    <a:moveTo>
                      <a:pt x="296" y="196"/>
                    </a:moveTo>
                    <a:lnTo>
                      <a:pt x="296" y="196"/>
                    </a:lnTo>
                    <a:lnTo>
                      <a:pt x="294" y="198"/>
                    </a:lnTo>
                    <a:lnTo>
                      <a:pt x="294" y="202"/>
                    </a:lnTo>
                    <a:lnTo>
                      <a:pt x="296" y="208"/>
                    </a:lnTo>
                    <a:lnTo>
                      <a:pt x="296" y="206"/>
                    </a:lnTo>
                    <a:lnTo>
                      <a:pt x="296" y="208"/>
                    </a:lnTo>
                    <a:lnTo>
                      <a:pt x="294" y="210"/>
                    </a:lnTo>
                    <a:lnTo>
                      <a:pt x="294" y="216"/>
                    </a:lnTo>
                    <a:lnTo>
                      <a:pt x="306" y="212"/>
                    </a:lnTo>
                    <a:lnTo>
                      <a:pt x="312" y="216"/>
                    </a:lnTo>
                    <a:lnTo>
                      <a:pt x="314" y="216"/>
                    </a:lnTo>
                    <a:lnTo>
                      <a:pt x="312" y="216"/>
                    </a:lnTo>
                    <a:lnTo>
                      <a:pt x="302" y="220"/>
                    </a:lnTo>
                    <a:lnTo>
                      <a:pt x="300" y="224"/>
                    </a:lnTo>
                    <a:lnTo>
                      <a:pt x="304" y="224"/>
                    </a:lnTo>
                    <a:lnTo>
                      <a:pt x="310" y="224"/>
                    </a:lnTo>
                    <a:lnTo>
                      <a:pt x="306" y="226"/>
                    </a:lnTo>
                    <a:lnTo>
                      <a:pt x="306" y="228"/>
                    </a:lnTo>
                    <a:lnTo>
                      <a:pt x="302" y="234"/>
                    </a:lnTo>
                    <a:lnTo>
                      <a:pt x="302" y="236"/>
                    </a:lnTo>
                    <a:lnTo>
                      <a:pt x="304" y="236"/>
                    </a:lnTo>
                    <a:lnTo>
                      <a:pt x="312" y="236"/>
                    </a:lnTo>
                    <a:lnTo>
                      <a:pt x="318" y="234"/>
                    </a:lnTo>
                    <a:lnTo>
                      <a:pt x="328" y="226"/>
                    </a:lnTo>
                    <a:lnTo>
                      <a:pt x="324" y="224"/>
                    </a:lnTo>
                    <a:lnTo>
                      <a:pt x="324" y="220"/>
                    </a:lnTo>
                    <a:lnTo>
                      <a:pt x="328" y="218"/>
                    </a:lnTo>
                    <a:lnTo>
                      <a:pt x="324" y="210"/>
                    </a:lnTo>
                    <a:lnTo>
                      <a:pt x="318" y="212"/>
                    </a:lnTo>
                    <a:lnTo>
                      <a:pt x="318" y="202"/>
                    </a:lnTo>
                    <a:lnTo>
                      <a:pt x="310" y="202"/>
                    </a:lnTo>
                    <a:lnTo>
                      <a:pt x="306" y="202"/>
                    </a:lnTo>
                    <a:lnTo>
                      <a:pt x="310" y="196"/>
                    </a:lnTo>
                    <a:lnTo>
                      <a:pt x="302" y="196"/>
                    </a:lnTo>
                    <a:lnTo>
                      <a:pt x="296" y="196"/>
                    </a:lnTo>
                    <a:lnTo>
                      <a:pt x="296" y="196"/>
                    </a:lnTo>
                    <a:lnTo>
                      <a:pt x="296" y="196"/>
                    </a:lnTo>
                    <a:close/>
                    <a:moveTo>
                      <a:pt x="358" y="192"/>
                    </a:moveTo>
                    <a:lnTo>
                      <a:pt x="358" y="192"/>
                    </a:lnTo>
                    <a:lnTo>
                      <a:pt x="354" y="192"/>
                    </a:lnTo>
                    <a:lnTo>
                      <a:pt x="350" y="196"/>
                    </a:lnTo>
                    <a:lnTo>
                      <a:pt x="354" y="198"/>
                    </a:lnTo>
                    <a:lnTo>
                      <a:pt x="360" y="200"/>
                    </a:lnTo>
                    <a:lnTo>
                      <a:pt x="360" y="206"/>
                    </a:lnTo>
                    <a:lnTo>
                      <a:pt x="348" y="206"/>
                    </a:lnTo>
                    <a:lnTo>
                      <a:pt x="354" y="210"/>
                    </a:lnTo>
                    <a:lnTo>
                      <a:pt x="356" y="212"/>
                    </a:lnTo>
                    <a:lnTo>
                      <a:pt x="358" y="212"/>
                    </a:lnTo>
                    <a:lnTo>
                      <a:pt x="358" y="216"/>
                    </a:lnTo>
                    <a:lnTo>
                      <a:pt x="356" y="218"/>
                    </a:lnTo>
                    <a:lnTo>
                      <a:pt x="356" y="220"/>
                    </a:lnTo>
                    <a:lnTo>
                      <a:pt x="360" y="224"/>
                    </a:lnTo>
                    <a:lnTo>
                      <a:pt x="358" y="226"/>
                    </a:lnTo>
                    <a:lnTo>
                      <a:pt x="358" y="228"/>
                    </a:lnTo>
                    <a:lnTo>
                      <a:pt x="350" y="228"/>
                    </a:lnTo>
                    <a:lnTo>
                      <a:pt x="354" y="220"/>
                    </a:lnTo>
                    <a:lnTo>
                      <a:pt x="346" y="212"/>
                    </a:lnTo>
                    <a:lnTo>
                      <a:pt x="338" y="202"/>
                    </a:lnTo>
                    <a:lnTo>
                      <a:pt x="330" y="202"/>
                    </a:lnTo>
                    <a:lnTo>
                      <a:pt x="330" y="210"/>
                    </a:lnTo>
                    <a:lnTo>
                      <a:pt x="332" y="210"/>
                    </a:lnTo>
                    <a:lnTo>
                      <a:pt x="332" y="212"/>
                    </a:lnTo>
                    <a:lnTo>
                      <a:pt x="330" y="218"/>
                    </a:lnTo>
                    <a:lnTo>
                      <a:pt x="338" y="224"/>
                    </a:lnTo>
                    <a:lnTo>
                      <a:pt x="338" y="230"/>
                    </a:lnTo>
                    <a:lnTo>
                      <a:pt x="322" y="230"/>
                    </a:lnTo>
                    <a:lnTo>
                      <a:pt x="322" y="236"/>
                    </a:lnTo>
                    <a:lnTo>
                      <a:pt x="320" y="236"/>
                    </a:lnTo>
                    <a:lnTo>
                      <a:pt x="322" y="242"/>
                    </a:lnTo>
                    <a:lnTo>
                      <a:pt x="322" y="246"/>
                    </a:lnTo>
                    <a:lnTo>
                      <a:pt x="338" y="238"/>
                    </a:lnTo>
                    <a:lnTo>
                      <a:pt x="356" y="234"/>
                    </a:lnTo>
                    <a:lnTo>
                      <a:pt x="358" y="234"/>
                    </a:lnTo>
                    <a:lnTo>
                      <a:pt x="360" y="236"/>
                    </a:lnTo>
                    <a:lnTo>
                      <a:pt x="348" y="244"/>
                    </a:lnTo>
                    <a:lnTo>
                      <a:pt x="350" y="254"/>
                    </a:lnTo>
                    <a:lnTo>
                      <a:pt x="358" y="254"/>
                    </a:lnTo>
                    <a:lnTo>
                      <a:pt x="366" y="254"/>
                    </a:lnTo>
                    <a:lnTo>
                      <a:pt x="378" y="252"/>
                    </a:lnTo>
                    <a:lnTo>
                      <a:pt x="390" y="252"/>
                    </a:lnTo>
                    <a:lnTo>
                      <a:pt x="396" y="252"/>
                    </a:lnTo>
                    <a:lnTo>
                      <a:pt x="396" y="248"/>
                    </a:lnTo>
                    <a:lnTo>
                      <a:pt x="400" y="246"/>
                    </a:lnTo>
                    <a:lnTo>
                      <a:pt x="396" y="242"/>
                    </a:lnTo>
                    <a:lnTo>
                      <a:pt x="394" y="238"/>
                    </a:lnTo>
                    <a:lnTo>
                      <a:pt x="394" y="242"/>
                    </a:lnTo>
                    <a:lnTo>
                      <a:pt x="396" y="236"/>
                    </a:lnTo>
                    <a:lnTo>
                      <a:pt x="396" y="228"/>
                    </a:lnTo>
                    <a:lnTo>
                      <a:pt x="390" y="228"/>
                    </a:lnTo>
                    <a:lnTo>
                      <a:pt x="390" y="224"/>
                    </a:lnTo>
                    <a:lnTo>
                      <a:pt x="390" y="216"/>
                    </a:lnTo>
                    <a:lnTo>
                      <a:pt x="390" y="210"/>
                    </a:lnTo>
                    <a:lnTo>
                      <a:pt x="386" y="206"/>
                    </a:lnTo>
                    <a:lnTo>
                      <a:pt x="378" y="202"/>
                    </a:lnTo>
                    <a:lnTo>
                      <a:pt x="378" y="200"/>
                    </a:lnTo>
                    <a:lnTo>
                      <a:pt x="378" y="198"/>
                    </a:lnTo>
                    <a:lnTo>
                      <a:pt x="376" y="196"/>
                    </a:lnTo>
                    <a:lnTo>
                      <a:pt x="374" y="196"/>
                    </a:lnTo>
                    <a:lnTo>
                      <a:pt x="372" y="198"/>
                    </a:lnTo>
                    <a:lnTo>
                      <a:pt x="372" y="202"/>
                    </a:lnTo>
                    <a:lnTo>
                      <a:pt x="374" y="202"/>
                    </a:lnTo>
                    <a:lnTo>
                      <a:pt x="376" y="202"/>
                    </a:lnTo>
                    <a:lnTo>
                      <a:pt x="374" y="206"/>
                    </a:lnTo>
                    <a:lnTo>
                      <a:pt x="368" y="206"/>
                    </a:lnTo>
                    <a:lnTo>
                      <a:pt x="366" y="206"/>
                    </a:lnTo>
                    <a:lnTo>
                      <a:pt x="364" y="202"/>
                    </a:lnTo>
                    <a:lnTo>
                      <a:pt x="366" y="202"/>
                    </a:lnTo>
                    <a:lnTo>
                      <a:pt x="358" y="192"/>
                    </a:lnTo>
                    <a:lnTo>
                      <a:pt x="358" y="192"/>
                    </a:lnTo>
                    <a:lnTo>
                      <a:pt x="358" y="192"/>
                    </a:lnTo>
                    <a:close/>
                    <a:moveTo>
                      <a:pt x="138" y="192"/>
                    </a:moveTo>
                    <a:lnTo>
                      <a:pt x="138" y="192"/>
                    </a:lnTo>
                    <a:lnTo>
                      <a:pt x="138" y="196"/>
                    </a:lnTo>
                    <a:lnTo>
                      <a:pt x="138" y="198"/>
                    </a:lnTo>
                    <a:lnTo>
                      <a:pt x="142" y="198"/>
                    </a:lnTo>
                    <a:lnTo>
                      <a:pt x="142" y="196"/>
                    </a:lnTo>
                    <a:lnTo>
                      <a:pt x="142" y="192"/>
                    </a:lnTo>
                    <a:lnTo>
                      <a:pt x="138" y="192"/>
                    </a:lnTo>
                    <a:lnTo>
                      <a:pt x="138" y="192"/>
                    </a:lnTo>
                    <a:lnTo>
                      <a:pt x="138" y="192"/>
                    </a:lnTo>
                    <a:close/>
                    <a:moveTo>
                      <a:pt x="418" y="190"/>
                    </a:moveTo>
                    <a:lnTo>
                      <a:pt x="418" y="190"/>
                    </a:lnTo>
                    <a:lnTo>
                      <a:pt x="412" y="192"/>
                    </a:lnTo>
                    <a:lnTo>
                      <a:pt x="410" y="196"/>
                    </a:lnTo>
                    <a:lnTo>
                      <a:pt x="414" y="206"/>
                    </a:lnTo>
                    <a:lnTo>
                      <a:pt x="422" y="210"/>
                    </a:lnTo>
                    <a:lnTo>
                      <a:pt x="430" y="210"/>
                    </a:lnTo>
                    <a:lnTo>
                      <a:pt x="436" y="210"/>
                    </a:lnTo>
                    <a:lnTo>
                      <a:pt x="440" y="216"/>
                    </a:lnTo>
                    <a:lnTo>
                      <a:pt x="446" y="216"/>
                    </a:lnTo>
                    <a:lnTo>
                      <a:pt x="448" y="212"/>
                    </a:lnTo>
                    <a:lnTo>
                      <a:pt x="450" y="212"/>
                    </a:lnTo>
                    <a:lnTo>
                      <a:pt x="454" y="210"/>
                    </a:lnTo>
                    <a:lnTo>
                      <a:pt x="456" y="216"/>
                    </a:lnTo>
                    <a:lnTo>
                      <a:pt x="466" y="220"/>
                    </a:lnTo>
                    <a:lnTo>
                      <a:pt x="472" y="224"/>
                    </a:lnTo>
                    <a:lnTo>
                      <a:pt x="476" y="230"/>
                    </a:lnTo>
                    <a:lnTo>
                      <a:pt x="474" y="242"/>
                    </a:lnTo>
                    <a:lnTo>
                      <a:pt x="472" y="248"/>
                    </a:lnTo>
                    <a:lnTo>
                      <a:pt x="474" y="260"/>
                    </a:lnTo>
                    <a:lnTo>
                      <a:pt x="476" y="270"/>
                    </a:lnTo>
                    <a:lnTo>
                      <a:pt x="484" y="266"/>
                    </a:lnTo>
                    <a:lnTo>
                      <a:pt x="484" y="264"/>
                    </a:lnTo>
                    <a:lnTo>
                      <a:pt x="486" y="264"/>
                    </a:lnTo>
                    <a:lnTo>
                      <a:pt x="490" y="266"/>
                    </a:lnTo>
                    <a:lnTo>
                      <a:pt x="490" y="270"/>
                    </a:lnTo>
                    <a:lnTo>
                      <a:pt x="494" y="266"/>
                    </a:lnTo>
                    <a:lnTo>
                      <a:pt x="496" y="264"/>
                    </a:lnTo>
                    <a:lnTo>
                      <a:pt x="510" y="262"/>
                    </a:lnTo>
                    <a:lnTo>
                      <a:pt x="514" y="254"/>
                    </a:lnTo>
                    <a:lnTo>
                      <a:pt x="520" y="266"/>
                    </a:lnTo>
                    <a:lnTo>
                      <a:pt x="530" y="266"/>
                    </a:lnTo>
                    <a:lnTo>
                      <a:pt x="540" y="266"/>
                    </a:lnTo>
                    <a:lnTo>
                      <a:pt x="546" y="262"/>
                    </a:lnTo>
                    <a:lnTo>
                      <a:pt x="548" y="262"/>
                    </a:lnTo>
                    <a:lnTo>
                      <a:pt x="550" y="266"/>
                    </a:lnTo>
                    <a:lnTo>
                      <a:pt x="564" y="264"/>
                    </a:lnTo>
                    <a:lnTo>
                      <a:pt x="564" y="266"/>
                    </a:lnTo>
                    <a:lnTo>
                      <a:pt x="566" y="266"/>
                    </a:lnTo>
                    <a:lnTo>
                      <a:pt x="582" y="264"/>
                    </a:lnTo>
                    <a:lnTo>
                      <a:pt x="586" y="264"/>
                    </a:lnTo>
                    <a:lnTo>
                      <a:pt x="592" y="264"/>
                    </a:lnTo>
                    <a:lnTo>
                      <a:pt x="596" y="262"/>
                    </a:lnTo>
                    <a:lnTo>
                      <a:pt x="594" y="260"/>
                    </a:lnTo>
                    <a:lnTo>
                      <a:pt x="600" y="256"/>
                    </a:lnTo>
                    <a:lnTo>
                      <a:pt x="602" y="262"/>
                    </a:lnTo>
                    <a:lnTo>
                      <a:pt x="604" y="264"/>
                    </a:lnTo>
                    <a:lnTo>
                      <a:pt x="608" y="262"/>
                    </a:lnTo>
                    <a:lnTo>
                      <a:pt x="610" y="262"/>
                    </a:lnTo>
                    <a:lnTo>
                      <a:pt x="610" y="264"/>
                    </a:lnTo>
                    <a:lnTo>
                      <a:pt x="626" y="264"/>
                    </a:lnTo>
                    <a:lnTo>
                      <a:pt x="642" y="264"/>
                    </a:lnTo>
                    <a:lnTo>
                      <a:pt x="642" y="256"/>
                    </a:lnTo>
                    <a:lnTo>
                      <a:pt x="642" y="252"/>
                    </a:lnTo>
                    <a:lnTo>
                      <a:pt x="646" y="248"/>
                    </a:lnTo>
                    <a:lnTo>
                      <a:pt x="648" y="246"/>
                    </a:lnTo>
                    <a:lnTo>
                      <a:pt x="654" y="246"/>
                    </a:lnTo>
                    <a:lnTo>
                      <a:pt x="654" y="242"/>
                    </a:lnTo>
                    <a:lnTo>
                      <a:pt x="654" y="238"/>
                    </a:lnTo>
                    <a:lnTo>
                      <a:pt x="638" y="228"/>
                    </a:lnTo>
                    <a:lnTo>
                      <a:pt x="632" y="230"/>
                    </a:lnTo>
                    <a:lnTo>
                      <a:pt x="630" y="230"/>
                    </a:lnTo>
                    <a:lnTo>
                      <a:pt x="628" y="230"/>
                    </a:lnTo>
                    <a:lnTo>
                      <a:pt x="626" y="230"/>
                    </a:lnTo>
                    <a:lnTo>
                      <a:pt x="620" y="226"/>
                    </a:lnTo>
                    <a:lnTo>
                      <a:pt x="612" y="224"/>
                    </a:lnTo>
                    <a:lnTo>
                      <a:pt x="604" y="224"/>
                    </a:lnTo>
                    <a:lnTo>
                      <a:pt x="602" y="228"/>
                    </a:lnTo>
                    <a:lnTo>
                      <a:pt x="600" y="228"/>
                    </a:lnTo>
                    <a:lnTo>
                      <a:pt x="596" y="226"/>
                    </a:lnTo>
                    <a:lnTo>
                      <a:pt x="592" y="226"/>
                    </a:lnTo>
                    <a:lnTo>
                      <a:pt x="592" y="224"/>
                    </a:lnTo>
                    <a:lnTo>
                      <a:pt x="586" y="224"/>
                    </a:lnTo>
                    <a:lnTo>
                      <a:pt x="576" y="228"/>
                    </a:lnTo>
                    <a:lnTo>
                      <a:pt x="556" y="230"/>
                    </a:lnTo>
                    <a:lnTo>
                      <a:pt x="548" y="230"/>
                    </a:lnTo>
                    <a:lnTo>
                      <a:pt x="538" y="228"/>
                    </a:lnTo>
                    <a:lnTo>
                      <a:pt x="538" y="236"/>
                    </a:lnTo>
                    <a:lnTo>
                      <a:pt x="536" y="234"/>
                    </a:lnTo>
                    <a:lnTo>
                      <a:pt x="532" y="230"/>
                    </a:lnTo>
                    <a:lnTo>
                      <a:pt x="530" y="230"/>
                    </a:lnTo>
                    <a:lnTo>
                      <a:pt x="528" y="234"/>
                    </a:lnTo>
                    <a:lnTo>
                      <a:pt x="524" y="234"/>
                    </a:lnTo>
                    <a:lnTo>
                      <a:pt x="510" y="228"/>
                    </a:lnTo>
                    <a:lnTo>
                      <a:pt x="510" y="230"/>
                    </a:lnTo>
                    <a:lnTo>
                      <a:pt x="508" y="230"/>
                    </a:lnTo>
                    <a:lnTo>
                      <a:pt x="508" y="224"/>
                    </a:lnTo>
                    <a:lnTo>
                      <a:pt x="494" y="226"/>
                    </a:lnTo>
                    <a:lnTo>
                      <a:pt x="494" y="220"/>
                    </a:lnTo>
                    <a:lnTo>
                      <a:pt x="486" y="218"/>
                    </a:lnTo>
                    <a:lnTo>
                      <a:pt x="494" y="220"/>
                    </a:lnTo>
                    <a:lnTo>
                      <a:pt x="500" y="220"/>
                    </a:lnTo>
                    <a:lnTo>
                      <a:pt x="502" y="218"/>
                    </a:lnTo>
                    <a:lnTo>
                      <a:pt x="504" y="216"/>
                    </a:lnTo>
                    <a:lnTo>
                      <a:pt x="504" y="210"/>
                    </a:lnTo>
                    <a:lnTo>
                      <a:pt x="500" y="210"/>
                    </a:lnTo>
                    <a:lnTo>
                      <a:pt x="486" y="208"/>
                    </a:lnTo>
                    <a:lnTo>
                      <a:pt x="484" y="202"/>
                    </a:lnTo>
                    <a:lnTo>
                      <a:pt x="482" y="198"/>
                    </a:lnTo>
                    <a:lnTo>
                      <a:pt x="476" y="198"/>
                    </a:lnTo>
                    <a:lnTo>
                      <a:pt x="472" y="200"/>
                    </a:lnTo>
                    <a:lnTo>
                      <a:pt x="464" y="202"/>
                    </a:lnTo>
                    <a:lnTo>
                      <a:pt x="456" y="202"/>
                    </a:lnTo>
                    <a:lnTo>
                      <a:pt x="454" y="198"/>
                    </a:lnTo>
                    <a:lnTo>
                      <a:pt x="450" y="196"/>
                    </a:lnTo>
                    <a:lnTo>
                      <a:pt x="432" y="190"/>
                    </a:lnTo>
                    <a:lnTo>
                      <a:pt x="418" y="190"/>
                    </a:lnTo>
                    <a:lnTo>
                      <a:pt x="418" y="190"/>
                    </a:lnTo>
                    <a:lnTo>
                      <a:pt x="418" y="190"/>
                    </a:lnTo>
                    <a:close/>
                    <a:moveTo>
                      <a:pt x="214" y="190"/>
                    </a:moveTo>
                    <a:lnTo>
                      <a:pt x="214" y="190"/>
                    </a:lnTo>
                    <a:lnTo>
                      <a:pt x="214" y="192"/>
                    </a:lnTo>
                    <a:lnTo>
                      <a:pt x="210" y="192"/>
                    </a:lnTo>
                    <a:lnTo>
                      <a:pt x="212" y="202"/>
                    </a:lnTo>
                    <a:lnTo>
                      <a:pt x="210" y="212"/>
                    </a:lnTo>
                    <a:lnTo>
                      <a:pt x="220" y="218"/>
                    </a:lnTo>
                    <a:lnTo>
                      <a:pt x="218" y="220"/>
                    </a:lnTo>
                    <a:lnTo>
                      <a:pt x="218" y="226"/>
                    </a:lnTo>
                    <a:lnTo>
                      <a:pt x="218" y="228"/>
                    </a:lnTo>
                    <a:lnTo>
                      <a:pt x="222" y="228"/>
                    </a:lnTo>
                    <a:lnTo>
                      <a:pt x="224" y="234"/>
                    </a:lnTo>
                    <a:lnTo>
                      <a:pt x="206" y="234"/>
                    </a:lnTo>
                    <a:lnTo>
                      <a:pt x="192" y="230"/>
                    </a:lnTo>
                    <a:lnTo>
                      <a:pt x="184" y="226"/>
                    </a:lnTo>
                    <a:lnTo>
                      <a:pt x="176" y="220"/>
                    </a:lnTo>
                    <a:lnTo>
                      <a:pt x="170" y="220"/>
                    </a:lnTo>
                    <a:lnTo>
                      <a:pt x="166" y="220"/>
                    </a:lnTo>
                    <a:lnTo>
                      <a:pt x="156" y="212"/>
                    </a:lnTo>
                    <a:lnTo>
                      <a:pt x="142" y="212"/>
                    </a:lnTo>
                    <a:lnTo>
                      <a:pt x="136" y="210"/>
                    </a:lnTo>
                    <a:lnTo>
                      <a:pt x="132" y="216"/>
                    </a:lnTo>
                    <a:lnTo>
                      <a:pt x="128" y="216"/>
                    </a:lnTo>
                    <a:lnTo>
                      <a:pt x="120" y="212"/>
                    </a:lnTo>
                    <a:lnTo>
                      <a:pt x="120" y="226"/>
                    </a:lnTo>
                    <a:lnTo>
                      <a:pt x="130" y="224"/>
                    </a:lnTo>
                    <a:lnTo>
                      <a:pt x="128" y="226"/>
                    </a:lnTo>
                    <a:lnTo>
                      <a:pt x="114" y="228"/>
                    </a:lnTo>
                    <a:lnTo>
                      <a:pt x="114" y="236"/>
                    </a:lnTo>
                    <a:lnTo>
                      <a:pt x="128" y="236"/>
                    </a:lnTo>
                    <a:lnTo>
                      <a:pt x="112" y="242"/>
                    </a:lnTo>
                    <a:lnTo>
                      <a:pt x="112" y="246"/>
                    </a:lnTo>
                    <a:lnTo>
                      <a:pt x="122" y="246"/>
                    </a:lnTo>
                    <a:lnTo>
                      <a:pt x="130" y="246"/>
                    </a:lnTo>
                    <a:lnTo>
                      <a:pt x="130" y="248"/>
                    </a:lnTo>
                    <a:lnTo>
                      <a:pt x="132" y="248"/>
                    </a:lnTo>
                    <a:lnTo>
                      <a:pt x="136" y="248"/>
                    </a:lnTo>
                    <a:lnTo>
                      <a:pt x="136" y="244"/>
                    </a:lnTo>
                    <a:lnTo>
                      <a:pt x="138" y="244"/>
                    </a:lnTo>
                    <a:lnTo>
                      <a:pt x="140" y="244"/>
                    </a:lnTo>
                    <a:lnTo>
                      <a:pt x="138" y="246"/>
                    </a:lnTo>
                    <a:lnTo>
                      <a:pt x="138" y="252"/>
                    </a:lnTo>
                    <a:lnTo>
                      <a:pt x="140" y="252"/>
                    </a:lnTo>
                    <a:lnTo>
                      <a:pt x="142" y="248"/>
                    </a:lnTo>
                    <a:lnTo>
                      <a:pt x="140" y="246"/>
                    </a:lnTo>
                    <a:lnTo>
                      <a:pt x="146" y="246"/>
                    </a:lnTo>
                    <a:lnTo>
                      <a:pt x="146" y="244"/>
                    </a:lnTo>
                    <a:lnTo>
                      <a:pt x="146" y="238"/>
                    </a:lnTo>
                    <a:lnTo>
                      <a:pt x="142" y="234"/>
                    </a:lnTo>
                    <a:lnTo>
                      <a:pt x="146" y="228"/>
                    </a:lnTo>
                    <a:lnTo>
                      <a:pt x="148" y="228"/>
                    </a:lnTo>
                    <a:lnTo>
                      <a:pt x="150" y="228"/>
                    </a:lnTo>
                    <a:lnTo>
                      <a:pt x="154" y="234"/>
                    </a:lnTo>
                    <a:lnTo>
                      <a:pt x="150" y="246"/>
                    </a:lnTo>
                    <a:lnTo>
                      <a:pt x="174" y="244"/>
                    </a:lnTo>
                    <a:lnTo>
                      <a:pt x="174" y="238"/>
                    </a:lnTo>
                    <a:lnTo>
                      <a:pt x="176" y="238"/>
                    </a:lnTo>
                    <a:lnTo>
                      <a:pt x="182" y="242"/>
                    </a:lnTo>
                    <a:lnTo>
                      <a:pt x="188" y="244"/>
                    </a:lnTo>
                    <a:lnTo>
                      <a:pt x="194" y="244"/>
                    </a:lnTo>
                    <a:lnTo>
                      <a:pt x="202" y="236"/>
                    </a:lnTo>
                    <a:lnTo>
                      <a:pt x="196" y="246"/>
                    </a:lnTo>
                    <a:lnTo>
                      <a:pt x="188" y="248"/>
                    </a:lnTo>
                    <a:lnTo>
                      <a:pt x="184" y="252"/>
                    </a:lnTo>
                    <a:lnTo>
                      <a:pt x="178" y="252"/>
                    </a:lnTo>
                    <a:lnTo>
                      <a:pt x="168" y="252"/>
                    </a:lnTo>
                    <a:lnTo>
                      <a:pt x="154" y="262"/>
                    </a:lnTo>
                    <a:lnTo>
                      <a:pt x="154" y="264"/>
                    </a:lnTo>
                    <a:lnTo>
                      <a:pt x="156" y="270"/>
                    </a:lnTo>
                    <a:lnTo>
                      <a:pt x="164" y="272"/>
                    </a:lnTo>
                    <a:lnTo>
                      <a:pt x="170" y="272"/>
                    </a:lnTo>
                    <a:lnTo>
                      <a:pt x="176" y="270"/>
                    </a:lnTo>
                    <a:lnTo>
                      <a:pt x="182" y="266"/>
                    </a:lnTo>
                    <a:lnTo>
                      <a:pt x="186" y="262"/>
                    </a:lnTo>
                    <a:lnTo>
                      <a:pt x="192" y="256"/>
                    </a:lnTo>
                    <a:lnTo>
                      <a:pt x="194" y="252"/>
                    </a:lnTo>
                    <a:lnTo>
                      <a:pt x="206" y="254"/>
                    </a:lnTo>
                    <a:lnTo>
                      <a:pt x="222" y="246"/>
                    </a:lnTo>
                    <a:lnTo>
                      <a:pt x="228" y="248"/>
                    </a:lnTo>
                    <a:lnTo>
                      <a:pt x="230" y="252"/>
                    </a:lnTo>
                    <a:lnTo>
                      <a:pt x="236" y="254"/>
                    </a:lnTo>
                    <a:lnTo>
                      <a:pt x="242" y="252"/>
                    </a:lnTo>
                    <a:lnTo>
                      <a:pt x="242" y="246"/>
                    </a:lnTo>
                    <a:lnTo>
                      <a:pt x="246" y="246"/>
                    </a:lnTo>
                    <a:lnTo>
                      <a:pt x="248" y="246"/>
                    </a:lnTo>
                    <a:lnTo>
                      <a:pt x="246" y="246"/>
                    </a:lnTo>
                    <a:lnTo>
                      <a:pt x="258" y="246"/>
                    </a:lnTo>
                    <a:lnTo>
                      <a:pt x="268" y="244"/>
                    </a:lnTo>
                    <a:lnTo>
                      <a:pt x="272" y="242"/>
                    </a:lnTo>
                    <a:lnTo>
                      <a:pt x="274" y="236"/>
                    </a:lnTo>
                    <a:lnTo>
                      <a:pt x="272" y="224"/>
                    </a:lnTo>
                    <a:lnTo>
                      <a:pt x="268" y="216"/>
                    </a:lnTo>
                    <a:lnTo>
                      <a:pt x="266" y="212"/>
                    </a:lnTo>
                    <a:lnTo>
                      <a:pt x="260" y="212"/>
                    </a:lnTo>
                    <a:lnTo>
                      <a:pt x="258" y="210"/>
                    </a:lnTo>
                    <a:lnTo>
                      <a:pt x="258" y="212"/>
                    </a:lnTo>
                    <a:lnTo>
                      <a:pt x="258" y="220"/>
                    </a:lnTo>
                    <a:lnTo>
                      <a:pt x="258" y="228"/>
                    </a:lnTo>
                    <a:lnTo>
                      <a:pt x="254" y="228"/>
                    </a:lnTo>
                    <a:lnTo>
                      <a:pt x="254" y="226"/>
                    </a:lnTo>
                    <a:lnTo>
                      <a:pt x="254" y="224"/>
                    </a:lnTo>
                    <a:lnTo>
                      <a:pt x="254" y="220"/>
                    </a:lnTo>
                    <a:lnTo>
                      <a:pt x="250" y="220"/>
                    </a:lnTo>
                    <a:lnTo>
                      <a:pt x="248" y="220"/>
                    </a:lnTo>
                    <a:lnTo>
                      <a:pt x="246" y="224"/>
                    </a:lnTo>
                    <a:lnTo>
                      <a:pt x="246" y="218"/>
                    </a:lnTo>
                    <a:lnTo>
                      <a:pt x="246" y="210"/>
                    </a:lnTo>
                    <a:lnTo>
                      <a:pt x="238" y="212"/>
                    </a:lnTo>
                    <a:lnTo>
                      <a:pt x="232" y="210"/>
                    </a:lnTo>
                    <a:lnTo>
                      <a:pt x="220" y="200"/>
                    </a:lnTo>
                    <a:lnTo>
                      <a:pt x="222" y="198"/>
                    </a:lnTo>
                    <a:lnTo>
                      <a:pt x="222" y="196"/>
                    </a:lnTo>
                    <a:lnTo>
                      <a:pt x="214" y="190"/>
                    </a:lnTo>
                    <a:lnTo>
                      <a:pt x="214" y="190"/>
                    </a:lnTo>
                    <a:lnTo>
                      <a:pt x="214" y="190"/>
                    </a:lnTo>
                    <a:close/>
                    <a:moveTo>
                      <a:pt x="442" y="170"/>
                    </a:moveTo>
                    <a:lnTo>
                      <a:pt x="442" y="170"/>
                    </a:lnTo>
                    <a:lnTo>
                      <a:pt x="428" y="178"/>
                    </a:lnTo>
                    <a:lnTo>
                      <a:pt x="422" y="178"/>
                    </a:lnTo>
                    <a:lnTo>
                      <a:pt x="420" y="174"/>
                    </a:lnTo>
                    <a:lnTo>
                      <a:pt x="418" y="174"/>
                    </a:lnTo>
                    <a:lnTo>
                      <a:pt x="414" y="180"/>
                    </a:lnTo>
                    <a:lnTo>
                      <a:pt x="418" y="180"/>
                    </a:lnTo>
                    <a:lnTo>
                      <a:pt x="422" y="178"/>
                    </a:lnTo>
                    <a:lnTo>
                      <a:pt x="432" y="182"/>
                    </a:lnTo>
                    <a:lnTo>
                      <a:pt x="442" y="184"/>
                    </a:lnTo>
                    <a:lnTo>
                      <a:pt x="450" y="184"/>
                    </a:lnTo>
                    <a:lnTo>
                      <a:pt x="458" y="182"/>
                    </a:lnTo>
                    <a:lnTo>
                      <a:pt x="460" y="180"/>
                    </a:lnTo>
                    <a:lnTo>
                      <a:pt x="460" y="174"/>
                    </a:lnTo>
                    <a:lnTo>
                      <a:pt x="460" y="172"/>
                    </a:lnTo>
                    <a:lnTo>
                      <a:pt x="458" y="170"/>
                    </a:lnTo>
                    <a:lnTo>
                      <a:pt x="450" y="170"/>
                    </a:lnTo>
                    <a:lnTo>
                      <a:pt x="442" y="170"/>
                    </a:lnTo>
                    <a:lnTo>
                      <a:pt x="442" y="170"/>
                    </a:lnTo>
                    <a:lnTo>
                      <a:pt x="442" y="170"/>
                    </a:lnTo>
                    <a:close/>
                    <a:moveTo>
                      <a:pt x="494" y="164"/>
                    </a:moveTo>
                    <a:lnTo>
                      <a:pt x="494" y="164"/>
                    </a:lnTo>
                    <a:lnTo>
                      <a:pt x="486" y="174"/>
                    </a:lnTo>
                    <a:lnTo>
                      <a:pt x="490" y="178"/>
                    </a:lnTo>
                    <a:lnTo>
                      <a:pt x="490" y="180"/>
                    </a:lnTo>
                    <a:lnTo>
                      <a:pt x="500" y="180"/>
                    </a:lnTo>
                    <a:lnTo>
                      <a:pt x="504" y="170"/>
                    </a:lnTo>
                    <a:lnTo>
                      <a:pt x="494" y="164"/>
                    </a:lnTo>
                    <a:lnTo>
                      <a:pt x="494" y="164"/>
                    </a:lnTo>
                    <a:lnTo>
                      <a:pt x="494" y="164"/>
                    </a:lnTo>
                    <a:close/>
                    <a:moveTo>
                      <a:pt x="332" y="164"/>
                    </a:moveTo>
                    <a:lnTo>
                      <a:pt x="332" y="164"/>
                    </a:lnTo>
                    <a:lnTo>
                      <a:pt x="330" y="172"/>
                    </a:lnTo>
                    <a:lnTo>
                      <a:pt x="338" y="178"/>
                    </a:lnTo>
                    <a:lnTo>
                      <a:pt x="338" y="174"/>
                    </a:lnTo>
                    <a:lnTo>
                      <a:pt x="340" y="174"/>
                    </a:lnTo>
                    <a:lnTo>
                      <a:pt x="342" y="172"/>
                    </a:lnTo>
                    <a:lnTo>
                      <a:pt x="342" y="170"/>
                    </a:lnTo>
                    <a:lnTo>
                      <a:pt x="332" y="164"/>
                    </a:lnTo>
                    <a:lnTo>
                      <a:pt x="332" y="164"/>
                    </a:lnTo>
                    <a:lnTo>
                      <a:pt x="332" y="164"/>
                    </a:lnTo>
                    <a:close/>
                    <a:moveTo>
                      <a:pt x="282" y="164"/>
                    </a:moveTo>
                    <a:lnTo>
                      <a:pt x="282" y="164"/>
                    </a:lnTo>
                    <a:lnTo>
                      <a:pt x="286" y="182"/>
                    </a:lnTo>
                    <a:lnTo>
                      <a:pt x="292" y="182"/>
                    </a:lnTo>
                    <a:lnTo>
                      <a:pt x="292" y="174"/>
                    </a:lnTo>
                    <a:lnTo>
                      <a:pt x="286" y="164"/>
                    </a:lnTo>
                    <a:lnTo>
                      <a:pt x="282" y="164"/>
                    </a:lnTo>
                    <a:lnTo>
                      <a:pt x="282" y="164"/>
                    </a:lnTo>
                    <a:lnTo>
                      <a:pt x="282" y="164"/>
                    </a:lnTo>
                    <a:close/>
                    <a:moveTo>
                      <a:pt x="110" y="162"/>
                    </a:moveTo>
                    <a:lnTo>
                      <a:pt x="110" y="162"/>
                    </a:lnTo>
                    <a:lnTo>
                      <a:pt x="106" y="166"/>
                    </a:lnTo>
                    <a:lnTo>
                      <a:pt x="104" y="170"/>
                    </a:lnTo>
                    <a:lnTo>
                      <a:pt x="102" y="172"/>
                    </a:lnTo>
                    <a:lnTo>
                      <a:pt x="100" y="174"/>
                    </a:lnTo>
                    <a:lnTo>
                      <a:pt x="94" y="178"/>
                    </a:lnTo>
                    <a:lnTo>
                      <a:pt x="86" y="172"/>
                    </a:lnTo>
                    <a:lnTo>
                      <a:pt x="74" y="172"/>
                    </a:lnTo>
                    <a:lnTo>
                      <a:pt x="64" y="178"/>
                    </a:lnTo>
                    <a:lnTo>
                      <a:pt x="52" y="184"/>
                    </a:lnTo>
                    <a:lnTo>
                      <a:pt x="46" y="192"/>
                    </a:lnTo>
                    <a:lnTo>
                      <a:pt x="42" y="192"/>
                    </a:lnTo>
                    <a:lnTo>
                      <a:pt x="40" y="190"/>
                    </a:lnTo>
                    <a:lnTo>
                      <a:pt x="38" y="190"/>
                    </a:lnTo>
                    <a:lnTo>
                      <a:pt x="36" y="192"/>
                    </a:lnTo>
                    <a:lnTo>
                      <a:pt x="32" y="198"/>
                    </a:lnTo>
                    <a:lnTo>
                      <a:pt x="30" y="198"/>
                    </a:lnTo>
                    <a:lnTo>
                      <a:pt x="30" y="206"/>
                    </a:lnTo>
                    <a:lnTo>
                      <a:pt x="24" y="206"/>
                    </a:lnTo>
                    <a:lnTo>
                      <a:pt x="18" y="206"/>
                    </a:lnTo>
                    <a:lnTo>
                      <a:pt x="6" y="210"/>
                    </a:lnTo>
                    <a:lnTo>
                      <a:pt x="14" y="220"/>
                    </a:lnTo>
                    <a:lnTo>
                      <a:pt x="22" y="228"/>
                    </a:lnTo>
                    <a:lnTo>
                      <a:pt x="36" y="224"/>
                    </a:lnTo>
                    <a:lnTo>
                      <a:pt x="36" y="226"/>
                    </a:lnTo>
                    <a:lnTo>
                      <a:pt x="38" y="226"/>
                    </a:lnTo>
                    <a:lnTo>
                      <a:pt x="40" y="228"/>
                    </a:lnTo>
                    <a:lnTo>
                      <a:pt x="42" y="226"/>
                    </a:lnTo>
                    <a:lnTo>
                      <a:pt x="46" y="224"/>
                    </a:lnTo>
                    <a:lnTo>
                      <a:pt x="48" y="224"/>
                    </a:lnTo>
                    <a:lnTo>
                      <a:pt x="50" y="226"/>
                    </a:lnTo>
                    <a:lnTo>
                      <a:pt x="50" y="216"/>
                    </a:lnTo>
                    <a:lnTo>
                      <a:pt x="52" y="226"/>
                    </a:lnTo>
                    <a:lnTo>
                      <a:pt x="60" y="228"/>
                    </a:lnTo>
                    <a:lnTo>
                      <a:pt x="68" y="220"/>
                    </a:lnTo>
                    <a:lnTo>
                      <a:pt x="68" y="212"/>
                    </a:lnTo>
                    <a:lnTo>
                      <a:pt x="74" y="216"/>
                    </a:lnTo>
                    <a:lnTo>
                      <a:pt x="74" y="210"/>
                    </a:lnTo>
                    <a:lnTo>
                      <a:pt x="78" y="210"/>
                    </a:lnTo>
                    <a:lnTo>
                      <a:pt x="78" y="206"/>
                    </a:lnTo>
                    <a:lnTo>
                      <a:pt x="78" y="198"/>
                    </a:lnTo>
                    <a:lnTo>
                      <a:pt x="82" y="198"/>
                    </a:lnTo>
                    <a:lnTo>
                      <a:pt x="86" y="200"/>
                    </a:lnTo>
                    <a:lnTo>
                      <a:pt x="86" y="192"/>
                    </a:lnTo>
                    <a:lnTo>
                      <a:pt x="94" y="192"/>
                    </a:lnTo>
                    <a:lnTo>
                      <a:pt x="86" y="208"/>
                    </a:lnTo>
                    <a:lnTo>
                      <a:pt x="92" y="208"/>
                    </a:lnTo>
                    <a:lnTo>
                      <a:pt x="96" y="210"/>
                    </a:lnTo>
                    <a:lnTo>
                      <a:pt x="102" y="206"/>
                    </a:lnTo>
                    <a:lnTo>
                      <a:pt x="110" y="198"/>
                    </a:lnTo>
                    <a:lnTo>
                      <a:pt x="112" y="192"/>
                    </a:lnTo>
                    <a:lnTo>
                      <a:pt x="112" y="190"/>
                    </a:lnTo>
                    <a:lnTo>
                      <a:pt x="110" y="188"/>
                    </a:lnTo>
                    <a:lnTo>
                      <a:pt x="114" y="188"/>
                    </a:lnTo>
                    <a:lnTo>
                      <a:pt x="122" y="190"/>
                    </a:lnTo>
                    <a:lnTo>
                      <a:pt x="122" y="188"/>
                    </a:lnTo>
                    <a:lnTo>
                      <a:pt x="120" y="184"/>
                    </a:lnTo>
                    <a:lnTo>
                      <a:pt x="120" y="182"/>
                    </a:lnTo>
                    <a:lnTo>
                      <a:pt x="124" y="182"/>
                    </a:lnTo>
                    <a:lnTo>
                      <a:pt x="124" y="180"/>
                    </a:lnTo>
                    <a:lnTo>
                      <a:pt x="124" y="178"/>
                    </a:lnTo>
                    <a:lnTo>
                      <a:pt x="128" y="178"/>
                    </a:lnTo>
                    <a:lnTo>
                      <a:pt x="128" y="170"/>
                    </a:lnTo>
                    <a:lnTo>
                      <a:pt x="122" y="166"/>
                    </a:lnTo>
                    <a:lnTo>
                      <a:pt x="110" y="162"/>
                    </a:lnTo>
                    <a:lnTo>
                      <a:pt x="110" y="162"/>
                    </a:lnTo>
                    <a:lnTo>
                      <a:pt x="110" y="162"/>
                    </a:lnTo>
                    <a:close/>
                    <a:moveTo>
                      <a:pt x="610" y="160"/>
                    </a:moveTo>
                    <a:lnTo>
                      <a:pt x="610" y="160"/>
                    </a:lnTo>
                    <a:lnTo>
                      <a:pt x="610" y="162"/>
                    </a:lnTo>
                    <a:lnTo>
                      <a:pt x="610" y="164"/>
                    </a:lnTo>
                    <a:lnTo>
                      <a:pt x="608" y="164"/>
                    </a:lnTo>
                    <a:lnTo>
                      <a:pt x="608" y="162"/>
                    </a:lnTo>
                    <a:lnTo>
                      <a:pt x="608" y="160"/>
                    </a:lnTo>
                    <a:lnTo>
                      <a:pt x="610" y="160"/>
                    </a:lnTo>
                    <a:lnTo>
                      <a:pt x="610" y="160"/>
                    </a:lnTo>
                    <a:lnTo>
                      <a:pt x="610" y="160"/>
                    </a:lnTo>
                    <a:close/>
                    <a:moveTo>
                      <a:pt x="202" y="160"/>
                    </a:moveTo>
                    <a:lnTo>
                      <a:pt x="200" y="162"/>
                    </a:lnTo>
                    <a:lnTo>
                      <a:pt x="196" y="162"/>
                    </a:lnTo>
                    <a:lnTo>
                      <a:pt x="192" y="160"/>
                    </a:lnTo>
                    <a:lnTo>
                      <a:pt x="182" y="166"/>
                    </a:lnTo>
                    <a:lnTo>
                      <a:pt x="176" y="170"/>
                    </a:lnTo>
                    <a:lnTo>
                      <a:pt x="170" y="172"/>
                    </a:lnTo>
                    <a:lnTo>
                      <a:pt x="166" y="170"/>
                    </a:lnTo>
                    <a:lnTo>
                      <a:pt x="164" y="170"/>
                    </a:lnTo>
                    <a:lnTo>
                      <a:pt x="164" y="190"/>
                    </a:lnTo>
                    <a:lnTo>
                      <a:pt x="174" y="196"/>
                    </a:lnTo>
                    <a:lnTo>
                      <a:pt x="188" y="192"/>
                    </a:lnTo>
                    <a:lnTo>
                      <a:pt x="202" y="190"/>
                    </a:lnTo>
                    <a:lnTo>
                      <a:pt x="204" y="184"/>
                    </a:lnTo>
                    <a:lnTo>
                      <a:pt x="206" y="178"/>
                    </a:lnTo>
                    <a:lnTo>
                      <a:pt x="204" y="174"/>
                    </a:lnTo>
                    <a:lnTo>
                      <a:pt x="202" y="172"/>
                    </a:lnTo>
                    <a:lnTo>
                      <a:pt x="206" y="172"/>
                    </a:lnTo>
                    <a:lnTo>
                      <a:pt x="210" y="172"/>
                    </a:lnTo>
                    <a:lnTo>
                      <a:pt x="214" y="166"/>
                    </a:lnTo>
                    <a:lnTo>
                      <a:pt x="214" y="164"/>
                    </a:lnTo>
                    <a:lnTo>
                      <a:pt x="210" y="160"/>
                    </a:lnTo>
                    <a:lnTo>
                      <a:pt x="202" y="160"/>
                    </a:lnTo>
                    <a:lnTo>
                      <a:pt x="202" y="160"/>
                    </a:lnTo>
                    <a:lnTo>
                      <a:pt x="202" y="160"/>
                    </a:lnTo>
                    <a:close/>
                    <a:moveTo>
                      <a:pt x="140" y="154"/>
                    </a:moveTo>
                    <a:lnTo>
                      <a:pt x="140" y="154"/>
                    </a:lnTo>
                    <a:lnTo>
                      <a:pt x="132" y="160"/>
                    </a:lnTo>
                    <a:lnTo>
                      <a:pt x="132" y="166"/>
                    </a:lnTo>
                    <a:lnTo>
                      <a:pt x="136" y="170"/>
                    </a:lnTo>
                    <a:lnTo>
                      <a:pt x="138" y="172"/>
                    </a:lnTo>
                    <a:lnTo>
                      <a:pt x="146" y="172"/>
                    </a:lnTo>
                    <a:lnTo>
                      <a:pt x="150" y="162"/>
                    </a:lnTo>
                    <a:lnTo>
                      <a:pt x="140" y="154"/>
                    </a:lnTo>
                    <a:lnTo>
                      <a:pt x="140" y="154"/>
                    </a:lnTo>
                    <a:lnTo>
                      <a:pt x="140" y="154"/>
                    </a:lnTo>
                    <a:close/>
                    <a:moveTo>
                      <a:pt x="160" y="144"/>
                    </a:moveTo>
                    <a:lnTo>
                      <a:pt x="160" y="144"/>
                    </a:lnTo>
                    <a:lnTo>
                      <a:pt x="156" y="154"/>
                    </a:lnTo>
                    <a:lnTo>
                      <a:pt x="174" y="152"/>
                    </a:lnTo>
                    <a:lnTo>
                      <a:pt x="182" y="156"/>
                    </a:lnTo>
                    <a:lnTo>
                      <a:pt x="182" y="160"/>
                    </a:lnTo>
                    <a:lnTo>
                      <a:pt x="192" y="152"/>
                    </a:lnTo>
                    <a:lnTo>
                      <a:pt x="188" y="148"/>
                    </a:lnTo>
                    <a:lnTo>
                      <a:pt x="188" y="144"/>
                    </a:lnTo>
                    <a:lnTo>
                      <a:pt x="160" y="144"/>
                    </a:lnTo>
                    <a:lnTo>
                      <a:pt x="160" y="144"/>
                    </a:lnTo>
                    <a:lnTo>
                      <a:pt x="160" y="144"/>
                    </a:lnTo>
                    <a:close/>
                    <a:moveTo>
                      <a:pt x="210" y="138"/>
                    </a:moveTo>
                    <a:lnTo>
                      <a:pt x="210" y="138"/>
                    </a:lnTo>
                    <a:lnTo>
                      <a:pt x="204" y="142"/>
                    </a:lnTo>
                    <a:lnTo>
                      <a:pt x="200" y="144"/>
                    </a:lnTo>
                    <a:lnTo>
                      <a:pt x="192" y="144"/>
                    </a:lnTo>
                    <a:lnTo>
                      <a:pt x="194" y="146"/>
                    </a:lnTo>
                    <a:lnTo>
                      <a:pt x="194" y="148"/>
                    </a:lnTo>
                    <a:lnTo>
                      <a:pt x="194" y="152"/>
                    </a:lnTo>
                    <a:lnTo>
                      <a:pt x="204" y="154"/>
                    </a:lnTo>
                    <a:lnTo>
                      <a:pt x="206" y="154"/>
                    </a:lnTo>
                    <a:lnTo>
                      <a:pt x="214" y="156"/>
                    </a:lnTo>
                    <a:lnTo>
                      <a:pt x="220" y="154"/>
                    </a:lnTo>
                    <a:lnTo>
                      <a:pt x="222" y="152"/>
                    </a:lnTo>
                    <a:lnTo>
                      <a:pt x="222" y="146"/>
                    </a:lnTo>
                    <a:lnTo>
                      <a:pt x="220" y="142"/>
                    </a:lnTo>
                    <a:lnTo>
                      <a:pt x="210" y="138"/>
                    </a:lnTo>
                    <a:lnTo>
                      <a:pt x="210" y="138"/>
                    </a:lnTo>
                    <a:lnTo>
                      <a:pt x="210" y="138"/>
                    </a:lnTo>
                    <a:close/>
                    <a:moveTo>
                      <a:pt x="560" y="136"/>
                    </a:moveTo>
                    <a:lnTo>
                      <a:pt x="560" y="136"/>
                    </a:lnTo>
                    <a:lnTo>
                      <a:pt x="564" y="136"/>
                    </a:lnTo>
                    <a:lnTo>
                      <a:pt x="560" y="138"/>
                    </a:lnTo>
                    <a:lnTo>
                      <a:pt x="558" y="142"/>
                    </a:lnTo>
                    <a:lnTo>
                      <a:pt x="558" y="136"/>
                    </a:lnTo>
                    <a:lnTo>
                      <a:pt x="560" y="136"/>
                    </a:lnTo>
                    <a:lnTo>
                      <a:pt x="560" y="136"/>
                    </a:lnTo>
                    <a:lnTo>
                      <a:pt x="560" y="136"/>
                    </a:lnTo>
                    <a:close/>
                    <a:moveTo>
                      <a:pt x="382" y="136"/>
                    </a:moveTo>
                    <a:lnTo>
                      <a:pt x="382" y="154"/>
                    </a:lnTo>
                    <a:lnTo>
                      <a:pt x="392" y="156"/>
                    </a:lnTo>
                    <a:lnTo>
                      <a:pt x="400" y="160"/>
                    </a:lnTo>
                    <a:lnTo>
                      <a:pt x="396" y="160"/>
                    </a:lnTo>
                    <a:lnTo>
                      <a:pt x="394" y="160"/>
                    </a:lnTo>
                    <a:lnTo>
                      <a:pt x="402" y="172"/>
                    </a:lnTo>
                    <a:lnTo>
                      <a:pt x="406" y="174"/>
                    </a:lnTo>
                    <a:lnTo>
                      <a:pt x="418" y="172"/>
                    </a:lnTo>
                    <a:lnTo>
                      <a:pt x="432" y="170"/>
                    </a:lnTo>
                    <a:lnTo>
                      <a:pt x="428" y="154"/>
                    </a:lnTo>
                    <a:lnTo>
                      <a:pt x="424" y="152"/>
                    </a:lnTo>
                    <a:lnTo>
                      <a:pt x="422" y="152"/>
                    </a:lnTo>
                    <a:lnTo>
                      <a:pt x="414" y="152"/>
                    </a:lnTo>
                    <a:lnTo>
                      <a:pt x="406" y="144"/>
                    </a:lnTo>
                    <a:lnTo>
                      <a:pt x="394" y="142"/>
                    </a:lnTo>
                    <a:lnTo>
                      <a:pt x="382" y="136"/>
                    </a:lnTo>
                    <a:lnTo>
                      <a:pt x="382" y="136"/>
                    </a:lnTo>
                    <a:lnTo>
                      <a:pt x="382" y="136"/>
                    </a:lnTo>
                    <a:close/>
                    <a:moveTo>
                      <a:pt x="274" y="124"/>
                    </a:moveTo>
                    <a:lnTo>
                      <a:pt x="274" y="124"/>
                    </a:lnTo>
                    <a:lnTo>
                      <a:pt x="272" y="126"/>
                    </a:lnTo>
                    <a:lnTo>
                      <a:pt x="268" y="128"/>
                    </a:lnTo>
                    <a:lnTo>
                      <a:pt x="268" y="138"/>
                    </a:lnTo>
                    <a:lnTo>
                      <a:pt x="276" y="136"/>
                    </a:lnTo>
                    <a:lnTo>
                      <a:pt x="276" y="142"/>
                    </a:lnTo>
                    <a:lnTo>
                      <a:pt x="278" y="142"/>
                    </a:lnTo>
                    <a:lnTo>
                      <a:pt x="278" y="138"/>
                    </a:lnTo>
                    <a:lnTo>
                      <a:pt x="282" y="142"/>
                    </a:lnTo>
                    <a:lnTo>
                      <a:pt x="278" y="146"/>
                    </a:lnTo>
                    <a:lnTo>
                      <a:pt x="282" y="146"/>
                    </a:lnTo>
                    <a:lnTo>
                      <a:pt x="284" y="146"/>
                    </a:lnTo>
                    <a:lnTo>
                      <a:pt x="288" y="144"/>
                    </a:lnTo>
                    <a:lnTo>
                      <a:pt x="288" y="146"/>
                    </a:lnTo>
                    <a:lnTo>
                      <a:pt x="288" y="148"/>
                    </a:lnTo>
                    <a:lnTo>
                      <a:pt x="286" y="148"/>
                    </a:lnTo>
                    <a:lnTo>
                      <a:pt x="292" y="154"/>
                    </a:lnTo>
                    <a:lnTo>
                      <a:pt x="284" y="156"/>
                    </a:lnTo>
                    <a:lnTo>
                      <a:pt x="284" y="160"/>
                    </a:lnTo>
                    <a:lnTo>
                      <a:pt x="300" y="154"/>
                    </a:lnTo>
                    <a:lnTo>
                      <a:pt x="312" y="152"/>
                    </a:lnTo>
                    <a:lnTo>
                      <a:pt x="324" y="152"/>
                    </a:lnTo>
                    <a:lnTo>
                      <a:pt x="338" y="160"/>
                    </a:lnTo>
                    <a:lnTo>
                      <a:pt x="340" y="162"/>
                    </a:lnTo>
                    <a:lnTo>
                      <a:pt x="342" y="164"/>
                    </a:lnTo>
                    <a:lnTo>
                      <a:pt x="350" y="166"/>
                    </a:lnTo>
                    <a:lnTo>
                      <a:pt x="356" y="172"/>
                    </a:lnTo>
                    <a:lnTo>
                      <a:pt x="358" y="178"/>
                    </a:lnTo>
                    <a:lnTo>
                      <a:pt x="364" y="174"/>
                    </a:lnTo>
                    <a:lnTo>
                      <a:pt x="366" y="178"/>
                    </a:lnTo>
                    <a:lnTo>
                      <a:pt x="372" y="170"/>
                    </a:lnTo>
                    <a:lnTo>
                      <a:pt x="372" y="166"/>
                    </a:lnTo>
                    <a:lnTo>
                      <a:pt x="372" y="162"/>
                    </a:lnTo>
                    <a:lnTo>
                      <a:pt x="366" y="160"/>
                    </a:lnTo>
                    <a:lnTo>
                      <a:pt x="360" y="152"/>
                    </a:lnTo>
                    <a:lnTo>
                      <a:pt x="358" y="148"/>
                    </a:lnTo>
                    <a:lnTo>
                      <a:pt x="354" y="152"/>
                    </a:lnTo>
                    <a:lnTo>
                      <a:pt x="346" y="148"/>
                    </a:lnTo>
                    <a:lnTo>
                      <a:pt x="336" y="138"/>
                    </a:lnTo>
                    <a:lnTo>
                      <a:pt x="332" y="138"/>
                    </a:lnTo>
                    <a:lnTo>
                      <a:pt x="330" y="142"/>
                    </a:lnTo>
                    <a:lnTo>
                      <a:pt x="328" y="136"/>
                    </a:lnTo>
                    <a:lnTo>
                      <a:pt x="324" y="134"/>
                    </a:lnTo>
                    <a:lnTo>
                      <a:pt x="320" y="134"/>
                    </a:lnTo>
                    <a:lnTo>
                      <a:pt x="318" y="136"/>
                    </a:lnTo>
                    <a:lnTo>
                      <a:pt x="318" y="138"/>
                    </a:lnTo>
                    <a:lnTo>
                      <a:pt x="312" y="138"/>
                    </a:lnTo>
                    <a:lnTo>
                      <a:pt x="312" y="134"/>
                    </a:lnTo>
                    <a:lnTo>
                      <a:pt x="300" y="128"/>
                    </a:lnTo>
                    <a:lnTo>
                      <a:pt x="300" y="136"/>
                    </a:lnTo>
                    <a:lnTo>
                      <a:pt x="294" y="138"/>
                    </a:lnTo>
                    <a:lnTo>
                      <a:pt x="292" y="128"/>
                    </a:lnTo>
                    <a:lnTo>
                      <a:pt x="274" y="124"/>
                    </a:lnTo>
                    <a:lnTo>
                      <a:pt x="274" y="124"/>
                    </a:lnTo>
                    <a:lnTo>
                      <a:pt x="274" y="124"/>
                    </a:lnTo>
                    <a:close/>
                    <a:moveTo>
                      <a:pt x="576" y="112"/>
                    </a:moveTo>
                    <a:lnTo>
                      <a:pt x="576" y="112"/>
                    </a:lnTo>
                    <a:lnTo>
                      <a:pt x="584" y="124"/>
                    </a:lnTo>
                    <a:lnTo>
                      <a:pt x="592" y="126"/>
                    </a:lnTo>
                    <a:lnTo>
                      <a:pt x="594" y="130"/>
                    </a:lnTo>
                    <a:lnTo>
                      <a:pt x="584" y="134"/>
                    </a:lnTo>
                    <a:lnTo>
                      <a:pt x="586" y="136"/>
                    </a:lnTo>
                    <a:lnTo>
                      <a:pt x="612" y="136"/>
                    </a:lnTo>
                    <a:lnTo>
                      <a:pt x="612" y="142"/>
                    </a:lnTo>
                    <a:lnTo>
                      <a:pt x="564" y="138"/>
                    </a:lnTo>
                    <a:lnTo>
                      <a:pt x="564" y="134"/>
                    </a:lnTo>
                    <a:lnTo>
                      <a:pt x="578" y="128"/>
                    </a:lnTo>
                    <a:lnTo>
                      <a:pt x="578" y="124"/>
                    </a:lnTo>
                    <a:lnTo>
                      <a:pt x="574" y="118"/>
                    </a:lnTo>
                    <a:lnTo>
                      <a:pt x="576" y="112"/>
                    </a:lnTo>
                    <a:lnTo>
                      <a:pt x="576" y="112"/>
                    </a:lnTo>
                    <a:lnTo>
                      <a:pt x="576" y="112"/>
                    </a:lnTo>
                    <a:close/>
                    <a:moveTo>
                      <a:pt x="648" y="88"/>
                    </a:moveTo>
                    <a:lnTo>
                      <a:pt x="648" y="88"/>
                    </a:lnTo>
                    <a:lnTo>
                      <a:pt x="632" y="90"/>
                    </a:lnTo>
                    <a:lnTo>
                      <a:pt x="618" y="92"/>
                    </a:lnTo>
                    <a:lnTo>
                      <a:pt x="618" y="96"/>
                    </a:lnTo>
                    <a:lnTo>
                      <a:pt x="620" y="96"/>
                    </a:lnTo>
                    <a:lnTo>
                      <a:pt x="622" y="96"/>
                    </a:lnTo>
                    <a:lnTo>
                      <a:pt x="622" y="102"/>
                    </a:lnTo>
                    <a:lnTo>
                      <a:pt x="622" y="106"/>
                    </a:lnTo>
                    <a:lnTo>
                      <a:pt x="626" y="108"/>
                    </a:lnTo>
                    <a:lnTo>
                      <a:pt x="632" y="110"/>
                    </a:lnTo>
                    <a:lnTo>
                      <a:pt x="638" y="110"/>
                    </a:lnTo>
                    <a:lnTo>
                      <a:pt x="640" y="108"/>
                    </a:lnTo>
                    <a:lnTo>
                      <a:pt x="646" y="108"/>
                    </a:lnTo>
                    <a:lnTo>
                      <a:pt x="646" y="110"/>
                    </a:lnTo>
                    <a:lnTo>
                      <a:pt x="640" y="116"/>
                    </a:lnTo>
                    <a:lnTo>
                      <a:pt x="632" y="116"/>
                    </a:lnTo>
                    <a:lnTo>
                      <a:pt x="626" y="112"/>
                    </a:lnTo>
                    <a:lnTo>
                      <a:pt x="622" y="110"/>
                    </a:lnTo>
                    <a:lnTo>
                      <a:pt x="620" y="106"/>
                    </a:lnTo>
                    <a:lnTo>
                      <a:pt x="614" y="98"/>
                    </a:lnTo>
                    <a:lnTo>
                      <a:pt x="612" y="92"/>
                    </a:lnTo>
                    <a:lnTo>
                      <a:pt x="610" y="90"/>
                    </a:lnTo>
                    <a:lnTo>
                      <a:pt x="600" y="90"/>
                    </a:lnTo>
                    <a:lnTo>
                      <a:pt x="586" y="88"/>
                    </a:lnTo>
                    <a:lnTo>
                      <a:pt x="566" y="90"/>
                    </a:lnTo>
                    <a:lnTo>
                      <a:pt x="560" y="92"/>
                    </a:lnTo>
                    <a:lnTo>
                      <a:pt x="560" y="98"/>
                    </a:lnTo>
                    <a:lnTo>
                      <a:pt x="564" y="100"/>
                    </a:lnTo>
                    <a:lnTo>
                      <a:pt x="550" y="110"/>
                    </a:lnTo>
                    <a:lnTo>
                      <a:pt x="550" y="108"/>
                    </a:lnTo>
                    <a:lnTo>
                      <a:pt x="550" y="106"/>
                    </a:lnTo>
                    <a:lnTo>
                      <a:pt x="554" y="100"/>
                    </a:lnTo>
                    <a:lnTo>
                      <a:pt x="548" y="98"/>
                    </a:lnTo>
                    <a:lnTo>
                      <a:pt x="546" y="96"/>
                    </a:lnTo>
                    <a:lnTo>
                      <a:pt x="546" y="90"/>
                    </a:lnTo>
                    <a:lnTo>
                      <a:pt x="542" y="88"/>
                    </a:lnTo>
                    <a:lnTo>
                      <a:pt x="542" y="90"/>
                    </a:lnTo>
                    <a:lnTo>
                      <a:pt x="542" y="92"/>
                    </a:lnTo>
                    <a:lnTo>
                      <a:pt x="530" y="90"/>
                    </a:lnTo>
                    <a:lnTo>
                      <a:pt x="530" y="92"/>
                    </a:lnTo>
                    <a:lnTo>
                      <a:pt x="496" y="92"/>
                    </a:lnTo>
                    <a:lnTo>
                      <a:pt x="492" y="90"/>
                    </a:lnTo>
                    <a:lnTo>
                      <a:pt x="486" y="90"/>
                    </a:lnTo>
                    <a:lnTo>
                      <a:pt x="482" y="78"/>
                    </a:lnTo>
                    <a:lnTo>
                      <a:pt x="478" y="70"/>
                    </a:lnTo>
                    <a:lnTo>
                      <a:pt x="476" y="66"/>
                    </a:lnTo>
                    <a:lnTo>
                      <a:pt x="466" y="62"/>
                    </a:lnTo>
                    <a:lnTo>
                      <a:pt x="450" y="60"/>
                    </a:lnTo>
                    <a:lnTo>
                      <a:pt x="418" y="56"/>
                    </a:lnTo>
                    <a:lnTo>
                      <a:pt x="418" y="62"/>
                    </a:lnTo>
                    <a:lnTo>
                      <a:pt x="442" y="64"/>
                    </a:lnTo>
                    <a:lnTo>
                      <a:pt x="440" y="74"/>
                    </a:lnTo>
                    <a:lnTo>
                      <a:pt x="418" y="70"/>
                    </a:lnTo>
                    <a:lnTo>
                      <a:pt x="418" y="78"/>
                    </a:lnTo>
                    <a:lnTo>
                      <a:pt x="436" y="78"/>
                    </a:lnTo>
                    <a:lnTo>
                      <a:pt x="440" y="82"/>
                    </a:lnTo>
                    <a:lnTo>
                      <a:pt x="442" y="82"/>
                    </a:lnTo>
                    <a:lnTo>
                      <a:pt x="446" y="80"/>
                    </a:lnTo>
                    <a:lnTo>
                      <a:pt x="450" y="80"/>
                    </a:lnTo>
                    <a:lnTo>
                      <a:pt x="454" y="82"/>
                    </a:lnTo>
                    <a:lnTo>
                      <a:pt x="456" y="88"/>
                    </a:lnTo>
                    <a:lnTo>
                      <a:pt x="432" y="90"/>
                    </a:lnTo>
                    <a:lnTo>
                      <a:pt x="432" y="92"/>
                    </a:lnTo>
                    <a:lnTo>
                      <a:pt x="436" y="98"/>
                    </a:lnTo>
                    <a:lnTo>
                      <a:pt x="424" y="98"/>
                    </a:lnTo>
                    <a:lnTo>
                      <a:pt x="446" y="102"/>
                    </a:lnTo>
                    <a:lnTo>
                      <a:pt x="446" y="98"/>
                    </a:lnTo>
                    <a:lnTo>
                      <a:pt x="448" y="100"/>
                    </a:lnTo>
                    <a:lnTo>
                      <a:pt x="448" y="106"/>
                    </a:lnTo>
                    <a:lnTo>
                      <a:pt x="454" y="102"/>
                    </a:lnTo>
                    <a:lnTo>
                      <a:pt x="458" y="102"/>
                    </a:lnTo>
                    <a:lnTo>
                      <a:pt x="460" y="106"/>
                    </a:lnTo>
                    <a:lnTo>
                      <a:pt x="446" y="106"/>
                    </a:lnTo>
                    <a:lnTo>
                      <a:pt x="432" y="106"/>
                    </a:lnTo>
                    <a:lnTo>
                      <a:pt x="436" y="118"/>
                    </a:lnTo>
                    <a:lnTo>
                      <a:pt x="438" y="120"/>
                    </a:lnTo>
                    <a:lnTo>
                      <a:pt x="446" y="124"/>
                    </a:lnTo>
                    <a:lnTo>
                      <a:pt x="458" y="126"/>
                    </a:lnTo>
                    <a:lnTo>
                      <a:pt x="460" y="126"/>
                    </a:lnTo>
                    <a:lnTo>
                      <a:pt x="454" y="126"/>
                    </a:lnTo>
                    <a:lnTo>
                      <a:pt x="446" y="128"/>
                    </a:lnTo>
                    <a:lnTo>
                      <a:pt x="442" y="128"/>
                    </a:lnTo>
                    <a:lnTo>
                      <a:pt x="446" y="130"/>
                    </a:lnTo>
                    <a:lnTo>
                      <a:pt x="456" y="136"/>
                    </a:lnTo>
                    <a:lnTo>
                      <a:pt x="460" y="134"/>
                    </a:lnTo>
                    <a:lnTo>
                      <a:pt x="464" y="134"/>
                    </a:lnTo>
                    <a:lnTo>
                      <a:pt x="468" y="128"/>
                    </a:lnTo>
                    <a:lnTo>
                      <a:pt x="476" y="128"/>
                    </a:lnTo>
                    <a:lnTo>
                      <a:pt x="484" y="128"/>
                    </a:lnTo>
                    <a:lnTo>
                      <a:pt x="484" y="134"/>
                    </a:lnTo>
                    <a:lnTo>
                      <a:pt x="460" y="138"/>
                    </a:lnTo>
                    <a:lnTo>
                      <a:pt x="468" y="154"/>
                    </a:lnTo>
                    <a:lnTo>
                      <a:pt x="472" y="154"/>
                    </a:lnTo>
                    <a:lnTo>
                      <a:pt x="472" y="156"/>
                    </a:lnTo>
                    <a:lnTo>
                      <a:pt x="468" y="160"/>
                    </a:lnTo>
                    <a:lnTo>
                      <a:pt x="468" y="162"/>
                    </a:lnTo>
                    <a:lnTo>
                      <a:pt x="490" y="162"/>
                    </a:lnTo>
                    <a:lnTo>
                      <a:pt x="492" y="156"/>
                    </a:lnTo>
                    <a:lnTo>
                      <a:pt x="494" y="156"/>
                    </a:lnTo>
                    <a:lnTo>
                      <a:pt x="496" y="160"/>
                    </a:lnTo>
                    <a:lnTo>
                      <a:pt x="502" y="162"/>
                    </a:lnTo>
                    <a:lnTo>
                      <a:pt x="504" y="162"/>
                    </a:lnTo>
                    <a:lnTo>
                      <a:pt x="510" y="160"/>
                    </a:lnTo>
                    <a:lnTo>
                      <a:pt x="512" y="156"/>
                    </a:lnTo>
                    <a:lnTo>
                      <a:pt x="512" y="154"/>
                    </a:lnTo>
                    <a:lnTo>
                      <a:pt x="514" y="152"/>
                    </a:lnTo>
                    <a:lnTo>
                      <a:pt x="522" y="152"/>
                    </a:lnTo>
                    <a:lnTo>
                      <a:pt x="528" y="148"/>
                    </a:lnTo>
                    <a:lnTo>
                      <a:pt x="528" y="144"/>
                    </a:lnTo>
                    <a:lnTo>
                      <a:pt x="528" y="142"/>
                    </a:lnTo>
                    <a:lnTo>
                      <a:pt x="528" y="138"/>
                    </a:lnTo>
                    <a:lnTo>
                      <a:pt x="530" y="138"/>
                    </a:lnTo>
                    <a:lnTo>
                      <a:pt x="530" y="144"/>
                    </a:lnTo>
                    <a:lnTo>
                      <a:pt x="536" y="144"/>
                    </a:lnTo>
                    <a:lnTo>
                      <a:pt x="542" y="138"/>
                    </a:lnTo>
                    <a:lnTo>
                      <a:pt x="556" y="136"/>
                    </a:lnTo>
                    <a:lnTo>
                      <a:pt x="554" y="138"/>
                    </a:lnTo>
                    <a:lnTo>
                      <a:pt x="556" y="138"/>
                    </a:lnTo>
                    <a:lnTo>
                      <a:pt x="556" y="142"/>
                    </a:lnTo>
                    <a:lnTo>
                      <a:pt x="554" y="144"/>
                    </a:lnTo>
                    <a:lnTo>
                      <a:pt x="546" y="146"/>
                    </a:lnTo>
                    <a:lnTo>
                      <a:pt x="538" y="146"/>
                    </a:lnTo>
                    <a:lnTo>
                      <a:pt x="538" y="154"/>
                    </a:lnTo>
                    <a:lnTo>
                      <a:pt x="536" y="154"/>
                    </a:lnTo>
                    <a:lnTo>
                      <a:pt x="536" y="156"/>
                    </a:lnTo>
                    <a:lnTo>
                      <a:pt x="536" y="162"/>
                    </a:lnTo>
                    <a:lnTo>
                      <a:pt x="550" y="160"/>
                    </a:lnTo>
                    <a:lnTo>
                      <a:pt x="560" y="160"/>
                    </a:lnTo>
                    <a:lnTo>
                      <a:pt x="572" y="156"/>
                    </a:lnTo>
                    <a:lnTo>
                      <a:pt x="582" y="148"/>
                    </a:lnTo>
                    <a:lnTo>
                      <a:pt x="578" y="164"/>
                    </a:lnTo>
                    <a:lnTo>
                      <a:pt x="582" y="170"/>
                    </a:lnTo>
                    <a:lnTo>
                      <a:pt x="584" y="170"/>
                    </a:lnTo>
                    <a:lnTo>
                      <a:pt x="592" y="172"/>
                    </a:lnTo>
                    <a:lnTo>
                      <a:pt x="604" y="172"/>
                    </a:lnTo>
                    <a:lnTo>
                      <a:pt x="602" y="174"/>
                    </a:lnTo>
                    <a:lnTo>
                      <a:pt x="602" y="180"/>
                    </a:lnTo>
                    <a:lnTo>
                      <a:pt x="600" y="182"/>
                    </a:lnTo>
                    <a:lnTo>
                      <a:pt x="596" y="184"/>
                    </a:lnTo>
                    <a:lnTo>
                      <a:pt x="586" y="184"/>
                    </a:lnTo>
                    <a:lnTo>
                      <a:pt x="574" y="182"/>
                    </a:lnTo>
                    <a:lnTo>
                      <a:pt x="574" y="174"/>
                    </a:lnTo>
                    <a:lnTo>
                      <a:pt x="568" y="174"/>
                    </a:lnTo>
                    <a:lnTo>
                      <a:pt x="564" y="174"/>
                    </a:lnTo>
                    <a:lnTo>
                      <a:pt x="558" y="166"/>
                    </a:lnTo>
                    <a:lnTo>
                      <a:pt x="550" y="166"/>
                    </a:lnTo>
                    <a:lnTo>
                      <a:pt x="546" y="166"/>
                    </a:lnTo>
                    <a:lnTo>
                      <a:pt x="530" y="170"/>
                    </a:lnTo>
                    <a:lnTo>
                      <a:pt x="532" y="178"/>
                    </a:lnTo>
                    <a:lnTo>
                      <a:pt x="538" y="180"/>
                    </a:lnTo>
                    <a:lnTo>
                      <a:pt x="540" y="180"/>
                    </a:lnTo>
                    <a:lnTo>
                      <a:pt x="540" y="178"/>
                    </a:lnTo>
                    <a:lnTo>
                      <a:pt x="540" y="184"/>
                    </a:lnTo>
                    <a:lnTo>
                      <a:pt x="522" y="192"/>
                    </a:lnTo>
                    <a:lnTo>
                      <a:pt x="512" y="196"/>
                    </a:lnTo>
                    <a:lnTo>
                      <a:pt x="508" y="200"/>
                    </a:lnTo>
                    <a:lnTo>
                      <a:pt x="508" y="206"/>
                    </a:lnTo>
                    <a:lnTo>
                      <a:pt x="510" y="212"/>
                    </a:lnTo>
                    <a:lnTo>
                      <a:pt x="512" y="212"/>
                    </a:lnTo>
                    <a:lnTo>
                      <a:pt x="514" y="210"/>
                    </a:lnTo>
                    <a:lnTo>
                      <a:pt x="520" y="210"/>
                    </a:lnTo>
                    <a:lnTo>
                      <a:pt x="522" y="212"/>
                    </a:lnTo>
                    <a:lnTo>
                      <a:pt x="528" y="216"/>
                    </a:lnTo>
                    <a:lnTo>
                      <a:pt x="536" y="212"/>
                    </a:lnTo>
                    <a:lnTo>
                      <a:pt x="532" y="210"/>
                    </a:lnTo>
                    <a:lnTo>
                      <a:pt x="540" y="208"/>
                    </a:lnTo>
                    <a:lnTo>
                      <a:pt x="542" y="210"/>
                    </a:lnTo>
                    <a:lnTo>
                      <a:pt x="546" y="212"/>
                    </a:lnTo>
                    <a:lnTo>
                      <a:pt x="546" y="210"/>
                    </a:lnTo>
                    <a:lnTo>
                      <a:pt x="546" y="208"/>
                    </a:lnTo>
                    <a:lnTo>
                      <a:pt x="548" y="208"/>
                    </a:lnTo>
                    <a:lnTo>
                      <a:pt x="548" y="210"/>
                    </a:lnTo>
                    <a:lnTo>
                      <a:pt x="574" y="218"/>
                    </a:lnTo>
                    <a:lnTo>
                      <a:pt x="576" y="212"/>
                    </a:lnTo>
                    <a:lnTo>
                      <a:pt x="578" y="210"/>
                    </a:lnTo>
                    <a:lnTo>
                      <a:pt x="574" y="202"/>
                    </a:lnTo>
                    <a:lnTo>
                      <a:pt x="578" y="202"/>
                    </a:lnTo>
                    <a:lnTo>
                      <a:pt x="584" y="206"/>
                    </a:lnTo>
                    <a:lnTo>
                      <a:pt x="586" y="200"/>
                    </a:lnTo>
                    <a:lnTo>
                      <a:pt x="592" y="196"/>
                    </a:lnTo>
                    <a:lnTo>
                      <a:pt x="592" y="210"/>
                    </a:lnTo>
                    <a:lnTo>
                      <a:pt x="618" y="208"/>
                    </a:lnTo>
                    <a:lnTo>
                      <a:pt x="620" y="202"/>
                    </a:lnTo>
                    <a:lnTo>
                      <a:pt x="620" y="200"/>
                    </a:lnTo>
                    <a:lnTo>
                      <a:pt x="622" y="198"/>
                    </a:lnTo>
                    <a:lnTo>
                      <a:pt x="626" y="208"/>
                    </a:lnTo>
                    <a:lnTo>
                      <a:pt x="628" y="206"/>
                    </a:lnTo>
                    <a:lnTo>
                      <a:pt x="628" y="202"/>
                    </a:lnTo>
                    <a:lnTo>
                      <a:pt x="632" y="206"/>
                    </a:lnTo>
                    <a:lnTo>
                      <a:pt x="638" y="206"/>
                    </a:lnTo>
                    <a:lnTo>
                      <a:pt x="638" y="220"/>
                    </a:lnTo>
                    <a:lnTo>
                      <a:pt x="658" y="206"/>
                    </a:lnTo>
                    <a:lnTo>
                      <a:pt x="660" y="208"/>
                    </a:lnTo>
                    <a:lnTo>
                      <a:pt x="664" y="210"/>
                    </a:lnTo>
                    <a:lnTo>
                      <a:pt x="666" y="210"/>
                    </a:lnTo>
                    <a:lnTo>
                      <a:pt x="672" y="206"/>
                    </a:lnTo>
                    <a:lnTo>
                      <a:pt x="678" y="198"/>
                    </a:lnTo>
                    <a:lnTo>
                      <a:pt x="682" y="198"/>
                    </a:lnTo>
                    <a:lnTo>
                      <a:pt x="678" y="198"/>
                    </a:lnTo>
                    <a:lnTo>
                      <a:pt x="678" y="196"/>
                    </a:lnTo>
                    <a:lnTo>
                      <a:pt x="668" y="196"/>
                    </a:lnTo>
                    <a:lnTo>
                      <a:pt x="666" y="190"/>
                    </a:lnTo>
                    <a:lnTo>
                      <a:pt x="660" y="184"/>
                    </a:lnTo>
                    <a:lnTo>
                      <a:pt x="646" y="180"/>
                    </a:lnTo>
                    <a:lnTo>
                      <a:pt x="678" y="178"/>
                    </a:lnTo>
                    <a:lnTo>
                      <a:pt x="678" y="164"/>
                    </a:lnTo>
                    <a:lnTo>
                      <a:pt x="694" y="166"/>
                    </a:lnTo>
                    <a:lnTo>
                      <a:pt x="702" y="166"/>
                    </a:lnTo>
                    <a:lnTo>
                      <a:pt x="710" y="164"/>
                    </a:lnTo>
                    <a:lnTo>
                      <a:pt x="712" y="160"/>
                    </a:lnTo>
                    <a:lnTo>
                      <a:pt x="708" y="160"/>
                    </a:lnTo>
                    <a:lnTo>
                      <a:pt x="708" y="156"/>
                    </a:lnTo>
                    <a:lnTo>
                      <a:pt x="720" y="156"/>
                    </a:lnTo>
                    <a:lnTo>
                      <a:pt x="718" y="154"/>
                    </a:lnTo>
                    <a:lnTo>
                      <a:pt x="718" y="152"/>
                    </a:lnTo>
                    <a:lnTo>
                      <a:pt x="714" y="148"/>
                    </a:lnTo>
                    <a:lnTo>
                      <a:pt x="722" y="148"/>
                    </a:lnTo>
                    <a:lnTo>
                      <a:pt x="730" y="148"/>
                    </a:lnTo>
                    <a:lnTo>
                      <a:pt x="730" y="146"/>
                    </a:lnTo>
                    <a:lnTo>
                      <a:pt x="732" y="144"/>
                    </a:lnTo>
                    <a:lnTo>
                      <a:pt x="732" y="142"/>
                    </a:lnTo>
                    <a:lnTo>
                      <a:pt x="732" y="138"/>
                    </a:lnTo>
                    <a:lnTo>
                      <a:pt x="728" y="138"/>
                    </a:lnTo>
                    <a:lnTo>
                      <a:pt x="726" y="138"/>
                    </a:lnTo>
                    <a:lnTo>
                      <a:pt x="726" y="142"/>
                    </a:lnTo>
                    <a:lnTo>
                      <a:pt x="720" y="142"/>
                    </a:lnTo>
                    <a:lnTo>
                      <a:pt x="720" y="136"/>
                    </a:lnTo>
                    <a:lnTo>
                      <a:pt x="712" y="134"/>
                    </a:lnTo>
                    <a:lnTo>
                      <a:pt x="704" y="134"/>
                    </a:lnTo>
                    <a:lnTo>
                      <a:pt x="696" y="136"/>
                    </a:lnTo>
                    <a:lnTo>
                      <a:pt x="682" y="142"/>
                    </a:lnTo>
                    <a:lnTo>
                      <a:pt x="682" y="138"/>
                    </a:lnTo>
                    <a:lnTo>
                      <a:pt x="686" y="138"/>
                    </a:lnTo>
                    <a:lnTo>
                      <a:pt x="686" y="134"/>
                    </a:lnTo>
                    <a:lnTo>
                      <a:pt x="678" y="128"/>
                    </a:lnTo>
                    <a:lnTo>
                      <a:pt x="702" y="130"/>
                    </a:lnTo>
                    <a:lnTo>
                      <a:pt x="712" y="130"/>
                    </a:lnTo>
                    <a:lnTo>
                      <a:pt x="712" y="128"/>
                    </a:lnTo>
                    <a:lnTo>
                      <a:pt x="710" y="126"/>
                    </a:lnTo>
                    <a:lnTo>
                      <a:pt x="700" y="124"/>
                    </a:lnTo>
                    <a:lnTo>
                      <a:pt x="720" y="124"/>
                    </a:lnTo>
                    <a:lnTo>
                      <a:pt x="718" y="120"/>
                    </a:lnTo>
                    <a:lnTo>
                      <a:pt x="708" y="118"/>
                    </a:lnTo>
                    <a:lnTo>
                      <a:pt x="694" y="118"/>
                    </a:lnTo>
                    <a:lnTo>
                      <a:pt x="694" y="112"/>
                    </a:lnTo>
                    <a:lnTo>
                      <a:pt x="696" y="112"/>
                    </a:lnTo>
                    <a:lnTo>
                      <a:pt x="700" y="116"/>
                    </a:lnTo>
                    <a:lnTo>
                      <a:pt x="702" y="116"/>
                    </a:lnTo>
                    <a:lnTo>
                      <a:pt x="704" y="116"/>
                    </a:lnTo>
                    <a:lnTo>
                      <a:pt x="708" y="112"/>
                    </a:lnTo>
                    <a:lnTo>
                      <a:pt x="708" y="110"/>
                    </a:lnTo>
                    <a:lnTo>
                      <a:pt x="710" y="110"/>
                    </a:lnTo>
                    <a:lnTo>
                      <a:pt x="714" y="116"/>
                    </a:lnTo>
                    <a:lnTo>
                      <a:pt x="720" y="120"/>
                    </a:lnTo>
                    <a:lnTo>
                      <a:pt x="722" y="120"/>
                    </a:lnTo>
                    <a:lnTo>
                      <a:pt x="722" y="118"/>
                    </a:lnTo>
                    <a:lnTo>
                      <a:pt x="722" y="116"/>
                    </a:lnTo>
                    <a:lnTo>
                      <a:pt x="746" y="116"/>
                    </a:lnTo>
                    <a:lnTo>
                      <a:pt x="750" y="116"/>
                    </a:lnTo>
                    <a:lnTo>
                      <a:pt x="758" y="116"/>
                    </a:lnTo>
                    <a:lnTo>
                      <a:pt x="764" y="116"/>
                    </a:lnTo>
                    <a:lnTo>
                      <a:pt x="764" y="112"/>
                    </a:lnTo>
                    <a:lnTo>
                      <a:pt x="760" y="108"/>
                    </a:lnTo>
                    <a:lnTo>
                      <a:pt x="776" y="106"/>
                    </a:lnTo>
                    <a:lnTo>
                      <a:pt x="778" y="102"/>
                    </a:lnTo>
                    <a:lnTo>
                      <a:pt x="772" y="98"/>
                    </a:lnTo>
                    <a:lnTo>
                      <a:pt x="774" y="98"/>
                    </a:lnTo>
                    <a:lnTo>
                      <a:pt x="776" y="98"/>
                    </a:lnTo>
                    <a:lnTo>
                      <a:pt x="774" y="96"/>
                    </a:lnTo>
                    <a:lnTo>
                      <a:pt x="786" y="98"/>
                    </a:lnTo>
                    <a:lnTo>
                      <a:pt x="800" y="90"/>
                    </a:lnTo>
                    <a:lnTo>
                      <a:pt x="796" y="90"/>
                    </a:lnTo>
                    <a:lnTo>
                      <a:pt x="796" y="88"/>
                    </a:lnTo>
                    <a:lnTo>
                      <a:pt x="800" y="84"/>
                    </a:lnTo>
                    <a:lnTo>
                      <a:pt x="804" y="90"/>
                    </a:lnTo>
                    <a:lnTo>
                      <a:pt x="818" y="82"/>
                    </a:lnTo>
                    <a:lnTo>
                      <a:pt x="830" y="72"/>
                    </a:lnTo>
                    <a:lnTo>
                      <a:pt x="840" y="72"/>
                    </a:lnTo>
                    <a:lnTo>
                      <a:pt x="854" y="70"/>
                    </a:lnTo>
                    <a:lnTo>
                      <a:pt x="864" y="70"/>
                    </a:lnTo>
                    <a:lnTo>
                      <a:pt x="874" y="66"/>
                    </a:lnTo>
                    <a:lnTo>
                      <a:pt x="880" y="64"/>
                    </a:lnTo>
                    <a:lnTo>
                      <a:pt x="880" y="60"/>
                    </a:lnTo>
                    <a:lnTo>
                      <a:pt x="880" y="56"/>
                    </a:lnTo>
                    <a:lnTo>
                      <a:pt x="874" y="54"/>
                    </a:lnTo>
                    <a:lnTo>
                      <a:pt x="886" y="48"/>
                    </a:lnTo>
                    <a:lnTo>
                      <a:pt x="900" y="44"/>
                    </a:lnTo>
                    <a:lnTo>
                      <a:pt x="908" y="42"/>
                    </a:lnTo>
                    <a:lnTo>
                      <a:pt x="908" y="36"/>
                    </a:lnTo>
                    <a:lnTo>
                      <a:pt x="912" y="36"/>
                    </a:lnTo>
                    <a:lnTo>
                      <a:pt x="920" y="36"/>
                    </a:lnTo>
                    <a:lnTo>
                      <a:pt x="920" y="34"/>
                    </a:lnTo>
                    <a:lnTo>
                      <a:pt x="922" y="30"/>
                    </a:lnTo>
                    <a:lnTo>
                      <a:pt x="922" y="28"/>
                    </a:lnTo>
                    <a:lnTo>
                      <a:pt x="922" y="26"/>
                    </a:lnTo>
                    <a:lnTo>
                      <a:pt x="908" y="26"/>
                    </a:lnTo>
                    <a:lnTo>
                      <a:pt x="904" y="24"/>
                    </a:lnTo>
                    <a:lnTo>
                      <a:pt x="902" y="20"/>
                    </a:lnTo>
                    <a:lnTo>
                      <a:pt x="900" y="24"/>
                    </a:lnTo>
                    <a:lnTo>
                      <a:pt x="894" y="24"/>
                    </a:lnTo>
                    <a:lnTo>
                      <a:pt x="892" y="18"/>
                    </a:lnTo>
                    <a:lnTo>
                      <a:pt x="884" y="12"/>
                    </a:lnTo>
                    <a:lnTo>
                      <a:pt x="876" y="12"/>
                    </a:lnTo>
                    <a:lnTo>
                      <a:pt x="856" y="10"/>
                    </a:lnTo>
                    <a:lnTo>
                      <a:pt x="850" y="10"/>
                    </a:lnTo>
                    <a:lnTo>
                      <a:pt x="850" y="8"/>
                    </a:lnTo>
                    <a:lnTo>
                      <a:pt x="848" y="8"/>
                    </a:lnTo>
                    <a:lnTo>
                      <a:pt x="846" y="8"/>
                    </a:lnTo>
                    <a:lnTo>
                      <a:pt x="844" y="16"/>
                    </a:lnTo>
                    <a:lnTo>
                      <a:pt x="822" y="26"/>
                    </a:lnTo>
                    <a:lnTo>
                      <a:pt x="820" y="24"/>
                    </a:lnTo>
                    <a:lnTo>
                      <a:pt x="836" y="16"/>
                    </a:lnTo>
                    <a:lnTo>
                      <a:pt x="836" y="10"/>
                    </a:lnTo>
                    <a:lnTo>
                      <a:pt x="836" y="8"/>
                    </a:lnTo>
                    <a:lnTo>
                      <a:pt x="832" y="6"/>
                    </a:lnTo>
                    <a:lnTo>
                      <a:pt x="828" y="6"/>
                    </a:lnTo>
                    <a:lnTo>
                      <a:pt x="820" y="6"/>
                    </a:lnTo>
                    <a:lnTo>
                      <a:pt x="808" y="8"/>
                    </a:lnTo>
                    <a:lnTo>
                      <a:pt x="800" y="6"/>
                    </a:lnTo>
                    <a:lnTo>
                      <a:pt x="792" y="2"/>
                    </a:lnTo>
                    <a:lnTo>
                      <a:pt x="786" y="0"/>
                    </a:lnTo>
                    <a:lnTo>
                      <a:pt x="778" y="2"/>
                    </a:lnTo>
                    <a:lnTo>
                      <a:pt x="768" y="8"/>
                    </a:lnTo>
                    <a:lnTo>
                      <a:pt x="772" y="12"/>
                    </a:lnTo>
                    <a:lnTo>
                      <a:pt x="766" y="12"/>
                    </a:lnTo>
                    <a:lnTo>
                      <a:pt x="768" y="12"/>
                    </a:lnTo>
                    <a:lnTo>
                      <a:pt x="766" y="10"/>
                    </a:lnTo>
                    <a:lnTo>
                      <a:pt x="760" y="10"/>
                    </a:lnTo>
                    <a:lnTo>
                      <a:pt x="754" y="16"/>
                    </a:lnTo>
                    <a:lnTo>
                      <a:pt x="748" y="18"/>
                    </a:lnTo>
                    <a:lnTo>
                      <a:pt x="744" y="18"/>
                    </a:lnTo>
                    <a:lnTo>
                      <a:pt x="740" y="16"/>
                    </a:lnTo>
                    <a:lnTo>
                      <a:pt x="740" y="12"/>
                    </a:lnTo>
                    <a:lnTo>
                      <a:pt x="738" y="12"/>
                    </a:lnTo>
                    <a:lnTo>
                      <a:pt x="700" y="12"/>
                    </a:lnTo>
                    <a:lnTo>
                      <a:pt x="700" y="16"/>
                    </a:lnTo>
                    <a:lnTo>
                      <a:pt x="696" y="16"/>
                    </a:lnTo>
                    <a:lnTo>
                      <a:pt x="694" y="12"/>
                    </a:lnTo>
                    <a:lnTo>
                      <a:pt x="696" y="12"/>
                    </a:lnTo>
                    <a:lnTo>
                      <a:pt x="694" y="12"/>
                    </a:lnTo>
                    <a:lnTo>
                      <a:pt x="690" y="16"/>
                    </a:lnTo>
                    <a:lnTo>
                      <a:pt x="686" y="18"/>
                    </a:lnTo>
                    <a:lnTo>
                      <a:pt x="686" y="20"/>
                    </a:lnTo>
                    <a:lnTo>
                      <a:pt x="690" y="18"/>
                    </a:lnTo>
                    <a:lnTo>
                      <a:pt x="690" y="24"/>
                    </a:lnTo>
                    <a:lnTo>
                      <a:pt x="696" y="24"/>
                    </a:lnTo>
                    <a:lnTo>
                      <a:pt x="700" y="28"/>
                    </a:lnTo>
                    <a:lnTo>
                      <a:pt x="694" y="28"/>
                    </a:lnTo>
                    <a:lnTo>
                      <a:pt x="686" y="26"/>
                    </a:lnTo>
                    <a:lnTo>
                      <a:pt x="686" y="20"/>
                    </a:lnTo>
                    <a:lnTo>
                      <a:pt x="678" y="24"/>
                    </a:lnTo>
                    <a:lnTo>
                      <a:pt x="666" y="24"/>
                    </a:lnTo>
                    <a:lnTo>
                      <a:pt x="666" y="20"/>
                    </a:lnTo>
                    <a:lnTo>
                      <a:pt x="666" y="18"/>
                    </a:lnTo>
                    <a:lnTo>
                      <a:pt x="664" y="18"/>
                    </a:lnTo>
                    <a:lnTo>
                      <a:pt x="660" y="30"/>
                    </a:lnTo>
                    <a:lnTo>
                      <a:pt x="650" y="30"/>
                    </a:lnTo>
                    <a:lnTo>
                      <a:pt x="654" y="28"/>
                    </a:lnTo>
                    <a:lnTo>
                      <a:pt x="650" y="28"/>
                    </a:lnTo>
                    <a:lnTo>
                      <a:pt x="646" y="26"/>
                    </a:lnTo>
                    <a:lnTo>
                      <a:pt x="646" y="34"/>
                    </a:lnTo>
                    <a:lnTo>
                      <a:pt x="620" y="26"/>
                    </a:lnTo>
                    <a:lnTo>
                      <a:pt x="622" y="42"/>
                    </a:lnTo>
                    <a:lnTo>
                      <a:pt x="620" y="42"/>
                    </a:lnTo>
                    <a:lnTo>
                      <a:pt x="614" y="38"/>
                    </a:lnTo>
                    <a:lnTo>
                      <a:pt x="614" y="46"/>
                    </a:lnTo>
                    <a:lnTo>
                      <a:pt x="610" y="38"/>
                    </a:lnTo>
                    <a:lnTo>
                      <a:pt x="604" y="34"/>
                    </a:lnTo>
                    <a:lnTo>
                      <a:pt x="596" y="30"/>
                    </a:lnTo>
                    <a:lnTo>
                      <a:pt x="586" y="30"/>
                    </a:lnTo>
                    <a:lnTo>
                      <a:pt x="578" y="26"/>
                    </a:lnTo>
                    <a:lnTo>
                      <a:pt x="574" y="20"/>
                    </a:lnTo>
                    <a:lnTo>
                      <a:pt x="560" y="20"/>
                    </a:lnTo>
                    <a:lnTo>
                      <a:pt x="560" y="26"/>
                    </a:lnTo>
                    <a:lnTo>
                      <a:pt x="564" y="26"/>
                    </a:lnTo>
                    <a:lnTo>
                      <a:pt x="566" y="28"/>
                    </a:lnTo>
                    <a:lnTo>
                      <a:pt x="566" y="34"/>
                    </a:lnTo>
                    <a:lnTo>
                      <a:pt x="540" y="34"/>
                    </a:lnTo>
                    <a:lnTo>
                      <a:pt x="542" y="36"/>
                    </a:lnTo>
                    <a:lnTo>
                      <a:pt x="542" y="42"/>
                    </a:lnTo>
                    <a:lnTo>
                      <a:pt x="546" y="42"/>
                    </a:lnTo>
                    <a:lnTo>
                      <a:pt x="548" y="42"/>
                    </a:lnTo>
                    <a:lnTo>
                      <a:pt x="550" y="38"/>
                    </a:lnTo>
                    <a:lnTo>
                      <a:pt x="556" y="44"/>
                    </a:lnTo>
                    <a:lnTo>
                      <a:pt x="566" y="44"/>
                    </a:lnTo>
                    <a:lnTo>
                      <a:pt x="582" y="42"/>
                    </a:lnTo>
                    <a:lnTo>
                      <a:pt x="574" y="54"/>
                    </a:lnTo>
                    <a:lnTo>
                      <a:pt x="574" y="46"/>
                    </a:lnTo>
                    <a:lnTo>
                      <a:pt x="566" y="48"/>
                    </a:lnTo>
                    <a:lnTo>
                      <a:pt x="560" y="52"/>
                    </a:lnTo>
                    <a:lnTo>
                      <a:pt x="556" y="46"/>
                    </a:lnTo>
                    <a:lnTo>
                      <a:pt x="548" y="44"/>
                    </a:lnTo>
                    <a:lnTo>
                      <a:pt x="546" y="46"/>
                    </a:lnTo>
                    <a:lnTo>
                      <a:pt x="548" y="48"/>
                    </a:lnTo>
                    <a:lnTo>
                      <a:pt x="548" y="52"/>
                    </a:lnTo>
                    <a:lnTo>
                      <a:pt x="546" y="54"/>
                    </a:lnTo>
                    <a:lnTo>
                      <a:pt x="536" y="42"/>
                    </a:lnTo>
                    <a:lnTo>
                      <a:pt x="530" y="38"/>
                    </a:lnTo>
                    <a:lnTo>
                      <a:pt x="522" y="42"/>
                    </a:lnTo>
                    <a:lnTo>
                      <a:pt x="514" y="48"/>
                    </a:lnTo>
                    <a:lnTo>
                      <a:pt x="512" y="54"/>
                    </a:lnTo>
                    <a:lnTo>
                      <a:pt x="510" y="54"/>
                    </a:lnTo>
                    <a:lnTo>
                      <a:pt x="502" y="52"/>
                    </a:lnTo>
                    <a:lnTo>
                      <a:pt x="494" y="52"/>
                    </a:lnTo>
                    <a:lnTo>
                      <a:pt x="486" y="52"/>
                    </a:lnTo>
                    <a:lnTo>
                      <a:pt x="478" y="54"/>
                    </a:lnTo>
                    <a:lnTo>
                      <a:pt x="478" y="56"/>
                    </a:lnTo>
                    <a:lnTo>
                      <a:pt x="500" y="54"/>
                    </a:lnTo>
                    <a:lnTo>
                      <a:pt x="486" y="60"/>
                    </a:lnTo>
                    <a:lnTo>
                      <a:pt x="486" y="62"/>
                    </a:lnTo>
                    <a:lnTo>
                      <a:pt x="492" y="62"/>
                    </a:lnTo>
                    <a:lnTo>
                      <a:pt x="520" y="60"/>
                    </a:lnTo>
                    <a:lnTo>
                      <a:pt x="490" y="66"/>
                    </a:lnTo>
                    <a:lnTo>
                      <a:pt x="486" y="72"/>
                    </a:lnTo>
                    <a:lnTo>
                      <a:pt x="508" y="66"/>
                    </a:lnTo>
                    <a:lnTo>
                      <a:pt x="528" y="64"/>
                    </a:lnTo>
                    <a:lnTo>
                      <a:pt x="522" y="70"/>
                    </a:lnTo>
                    <a:lnTo>
                      <a:pt x="512" y="70"/>
                    </a:lnTo>
                    <a:lnTo>
                      <a:pt x="504" y="72"/>
                    </a:lnTo>
                    <a:lnTo>
                      <a:pt x="496" y="74"/>
                    </a:lnTo>
                    <a:lnTo>
                      <a:pt x="494" y="80"/>
                    </a:lnTo>
                    <a:lnTo>
                      <a:pt x="518" y="78"/>
                    </a:lnTo>
                    <a:lnTo>
                      <a:pt x="540" y="78"/>
                    </a:lnTo>
                    <a:lnTo>
                      <a:pt x="542" y="80"/>
                    </a:lnTo>
                    <a:lnTo>
                      <a:pt x="542" y="82"/>
                    </a:lnTo>
                    <a:lnTo>
                      <a:pt x="548" y="82"/>
                    </a:lnTo>
                    <a:lnTo>
                      <a:pt x="550" y="78"/>
                    </a:lnTo>
                    <a:lnTo>
                      <a:pt x="554" y="78"/>
                    </a:lnTo>
                    <a:lnTo>
                      <a:pt x="556" y="74"/>
                    </a:lnTo>
                    <a:lnTo>
                      <a:pt x="556" y="84"/>
                    </a:lnTo>
                    <a:lnTo>
                      <a:pt x="576" y="88"/>
                    </a:lnTo>
                    <a:lnTo>
                      <a:pt x="578" y="88"/>
                    </a:lnTo>
                    <a:lnTo>
                      <a:pt x="582" y="80"/>
                    </a:lnTo>
                    <a:lnTo>
                      <a:pt x="586" y="80"/>
                    </a:lnTo>
                    <a:lnTo>
                      <a:pt x="586" y="78"/>
                    </a:lnTo>
                    <a:lnTo>
                      <a:pt x="586" y="72"/>
                    </a:lnTo>
                    <a:lnTo>
                      <a:pt x="590" y="78"/>
                    </a:lnTo>
                    <a:lnTo>
                      <a:pt x="592" y="80"/>
                    </a:lnTo>
                    <a:lnTo>
                      <a:pt x="596" y="80"/>
                    </a:lnTo>
                    <a:lnTo>
                      <a:pt x="604" y="80"/>
                    </a:lnTo>
                    <a:lnTo>
                      <a:pt x="618" y="74"/>
                    </a:lnTo>
                    <a:lnTo>
                      <a:pt x="638" y="74"/>
                    </a:lnTo>
                    <a:lnTo>
                      <a:pt x="660" y="72"/>
                    </a:lnTo>
                    <a:lnTo>
                      <a:pt x="676" y="70"/>
                    </a:lnTo>
                    <a:lnTo>
                      <a:pt x="696" y="64"/>
                    </a:lnTo>
                    <a:lnTo>
                      <a:pt x="692" y="66"/>
                    </a:lnTo>
                    <a:lnTo>
                      <a:pt x="686" y="66"/>
                    </a:lnTo>
                    <a:lnTo>
                      <a:pt x="686" y="72"/>
                    </a:lnTo>
                    <a:lnTo>
                      <a:pt x="702" y="72"/>
                    </a:lnTo>
                    <a:lnTo>
                      <a:pt x="684" y="74"/>
                    </a:lnTo>
                    <a:lnTo>
                      <a:pt x="666" y="78"/>
                    </a:lnTo>
                    <a:lnTo>
                      <a:pt x="664" y="82"/>
                    </a:lnTo>
                    <a:lnTo>
                      <a:pt x="678" y="82"/>
                    </a:lnTo>
                    <a:lnTo>
                      <a:pt x="690" y="80"/>
                    </a:lnTo>
                    <a:lnTo>
                      <a:pt x="684" y="82"/>
                    </a:lnTo>
                    <a:lnTo>
                      <a:pt x="678" y="88"/>
                    </a:lnTo>
                    <a:lnTo>
                      <a:pt x="672" y="88"/>
                    </a:lnTo>
                    <a:lnTo>
                      <a:pt x="664" y="88"/>
                    </a:lnTo>
                    <a:lnTo>
                      <a:pt x="648" y="88"/>
                    </a:lnTo>
                    <a:lnTo>
                      <a:pt x="648" y="88"/>
                    </a:lnTo>
                    <a:lnTo>
                      <a:pt x="648" y="88"/>
                    </a:lnTo>
                    <a:close/>
                    <a:moveTo>
                      <a:pt x="904" y="492"/>
                    </a:moveTo>
                    <a:lnTo>
                      <a:pt x="904" y="492"/>
                    </a:lnTo>
                    <a:lnTo>
                      <a:pt x="910" y="492"/>
                    </a:lnTo>
                    <a:lnTo>
                      <a:pt x="910" y="490"/>
                    </a:lnTo>
                    <a:lnTo>
                      <a:pt x="908" y="488"/>
                    </a:lnTo>
                    <a:lnTo>
                      <a:pt x="912" y="488"/>
                    </a:lnTo>
                    <a:lnTo>
                      <a:pt x="920" y="492"/>
                    </a:lnTo>
                    <a:lnTo>
                      <a:pt x="922" y="474"/>
                    </a:lnTo>
                    <a:lnTo>
                      <a:pt x="914" y="470"/>
                    </a:lnTo>
                    <a:lnTo>
                      <a:pt x="918" y="466"/>
                    </a:lnTo>
                    <a:lnTo>
                      <a:pt x="912" y="466"/>
                    </a:lnTo>
                    <a:lnTo>
                      <a:pt x="912" y="464"/>
                    </a:lnTo>
                    <a:lnTo>
                      <a:pt x="910" y="466"/>
                    </a:lnTo>
                    <a:lnTo>
                      <a:pt x="910" y="470"/>
                    </a:lnTo>
                    <a:lnTo>
                      <a:pt x="910" y="472"/>
                    </a:lnTo>
                    <a:lnTo>
                      <a:pt x="904" y="472"/>
                    </a:lnTo>
                    <a:lnTo>
                      <a:pt x="900" y="472"/>
                    </a:lnTo>
                    <a:lnTo>
                      <a:pt x="894" y="478"/>
                    </a:lnTo>
                    <a:lnTo>
                      <a:pt x="900" y="466"/>
                    </a:lnTo>
                    <a:lnTo>
                      <a:pt x="892" y="466"/>
                    </a:lnTo>
                    <a:lnTo>
                      <a:pt x="892" y="474"/>
                    </a:lnTo>
                    <a:lnTo>
                      <a:pt x="892" y="472"/>
                    </a:lnTo>
                    <a:lnTo>
                      <a:pt x="890" y="472"/>
                    </a:lnTo>
                    <a:lnTo>
                      <a:pt x="890" y="470"/>
                    </a:lnTo>
                    <a:lnTo>
                      <a:pt x="882" y="470"/>
                    </a:lnTo>
                    <a:lnTo>
                      <a:pt x="874" y="470"/>
                    </a:lnTo>
                    <a:lnTo>
                      <a:pt x="876" y="464"/>
                    </a:lnTo>
                    <a:lnTo>
                      <a:pt x="880" y="462"/>
                    </a:lnTo>
                    <a:lnTo>
                      <a:pt x="876" y="456"/>
                    </a:lnTo>
                    <a:lnTo>
                      <a:pt x="874" y="454"/>
                    </a:lnTo>
                    <a:lnTo>
                      <a:pt x="872" y="454"/>
                    </a:lnTo>
                    <a:lnTo>
                      <a:pt x="872" y="460"/>
                    </a:lnTo>
                    <a:lnTo>
                      <a:pt x="866" y="460"/>
                    </a:lnTo>
                    <a:lnTo>
                      <a:pt x="868" y="448"/>
                    </a:lnTo>
                    <a:lnTo>
                      <a:pt x="862" y="448"/>
                    </a:lnTo>
                    <a:lnTo>
                      <a:pt x="862" y="456"/>
                    </a:lnTo>
                    <a:lnTo>
                      <a:pt x="858" y="454"/>
                    </a:lnTo>
                    <a:lnTo>
                      <a:pt x="856" y="454"/>
                    </a:lnTo>
                    <a:lnTo>
                      <a:pt x="856" y="452"/>
                    </a:lnTo>
                    <a:lnTo>
                      <a:pt x="854" y="452"/>
                    </a:lnTo>
                    <a:lnTo>
                      <a:pt x="854" y="456"/>
                    </a:lnTo>
                    <a:lnTo>
                      <a:pt x="848" y="456"/>
                    </a:lnTo>
                    <a:lnTo>
                      <a:pt x="844" y="460"/>
                    </a:lnTo>
                    <a:lnTo>
                      <a:pt x="846" y="448"/>
                    </a:lnTo>
                    <a:lnTo>
                      <a:pt x="844" y="448"/>
                    </a:lnTo>
                    <a:lnTo>
                      <a:pt x="838" y="448"/>
                    </a:lnTo>
                    <a:lnTo>
                      <a:pt x="836" y="438"/>
                    </a:lnTo>
                    <a:lnTo>
                      <a:pt x="832" y="438"/>
                    </a:lnTo>
                    <a:lnTo>
                      <a:pt x="828" y="438"/>
                    </a:lnTo>
                    <a:lnTo>
                      <a:pt x="818" y="436"/>
                    </a:lnTo>
                    <a:lnTo>
                      <a:pt x="812" y="428"/>
                    </a:lnTo>
                    <a:lnTo>
                      <a:pt x="822" y="426"/>
                    </a:lnTo>
                    <a:lnTo>
                      <a:pt x="822" y="424"/>
                    </a:lnTo>
                    <a:lnTo>
                      <a:pt x="826" y="420"/>
                    </a:lnTo>
                    <a:lnTo>
                      <a:pt x="820" y="412"/>
                    </a:lnTo>
                    <a:lnTo>
                      <a:pt x="836" y="412"/>
                    </a:lnTo>
                    <a:lnTo>
                      <a:pt x="830" y="408"/>
                    </a:lnTo>
                    <a:lnTo>
                      <a:pt x="822" y="402"/>
                    </a:lnTo>
                    <a:lnTo>
                      <a:pt x="820" y="406"/>
                    </a:lnTo>
                    <a:lnTo>
                      <a:pt x="818" y="406"/>
                    </a:lnTo>
                    <a:lnTo>
                      <a:pt x="812" y="400"/>
                    </a:lnTo>
                    <a:lnTo>
                      <a:pt x="818" y="400"/>
                    </a:lnTo>
                    <a:lnTo>
                      <a:pt x="820" y="398"/>
                    </a:lnTo>
                    <a:lnTo>
                      <a:pt x="826" y="396"/>
                    </a:lnTo>
                    <a:lnTo>
                      <a:pt x="828" y="396"/>
                    </a:lnTo>
                    <a:lnTo>
                      <a:pt x="828" y="390"/>
                    </a:lnTo>
                    <a:lnTo>
                      <a:pt x="828" y="384"/>
                    </a:lnTo>
                    <a:lnTo>
                      <a:pt x="826" y="388"/>
                    </a:lnTo>
                    <a:lnTo>
                      <a:pt x="826" y="382"/>
                    </a:lnTo>
                    <a:lnTo>
                      <a:pt x="822" y="382"/>
                    </a:lnTo>
                    <a:lnTo>
                      <a:pt x="820" y="380"/>
                    </a:lnTo>
                    <a:lnTo>
                      <a:pt x="818" y="388"/>
                    </a:lnTo>
                    <a:lnTo>
                      <a:pt x="812" y="390"/>
                    </a:lnTo>
                    <a:lnTo>
                      <a:pt x="810" y="390"/>
                    </a:lnTo>
                    <a:lnTo>
                      <a:pt x="810" y="384"/>
                    </a:lnTo>
                    <a:lnTo>
                      <a:pt x="808" y="384"/>
                    </a:lnTo>
                    <a:lnTo>
                      <a:pt x="808" y="382"/>
                    </a:lnTo>
                    <a:lnTo>
                      <a:pt x="810" y="378"/>
                    </a:lnTo>
                    <a:lnTo>
                      <a:pt x="812" y="378"/>
                    </a:lnTo>
                    <a:lnTo>
                      <a:pt x="812" y="380"/>
                    </a:lnTo>
                    <a:lnTo>
                      <a:pt x="814" y="380"/>
                    </a:lnTo>
                    <a:lnTo>
                      <a:pt x="814" y="374"/>
                    </a:lnTo>
                    <a:lnTo>
                      <a:pt x="810" y="374"/>
                    </a:lnTo>
                    <a:lnTo>
                      <a:pt x="808" y="374"/>
                    </a:lnTo>
                    <a:lnTo>
                      <a:pt x="804" y="372"/>
                    </a:lnTo>
                    <a:lnTo>
                      <a:pt x="804" y="370"/>
                    </a:lnTo>
                    <a:lnTo>
                      <a:pt x="802" y="370"/>
                    </a:lnTo>
                    <a:lnTo>
                      <a:pt x="800" y="370"/>
                    </a:lnTo>
                    <a:lnTo>
                      <a:pt x="796" y="372"/>
                    </a:lnTo>
                    <a:lnTo>
                      <a:pt x="794" y="372"/>
                    </a:lnTo>
                    <a:lnTo>
                      <a:pt x="792" y="372"/>
                    </a:lnTo>
                    <a:lnTo>
                      <a:pt x="794" y="370"/>
                    </a:lnTo>
                    <a:lnTo>
                      <a:pt x="786" y="366"/>
                    </a:lnTo>
                    <a:lnTo>
                      <a:pt x="784" y="364"/>
                    </a:lnTo>
                    <a:lnTo>
                      <a:pt x="782" y="364"/>
                    </a:lnTo>
                    <a:lnTo>
                      <a:pt x="782" y="362"/>
                    </a:lnTo>
                    <a:lnTo>
                      <a:pt x="778" y="360"/>
                    </a:lnTo>
                    <a:lnTo>
                      <a:pt x="778" y="366"/>
                    </a:lnTo>
                    <a:lnTo>
                      <a:pt x="774" y="366"/>
                    </a:lnTo>
                    <a:lnTo>
                      <a:pt x="768" y="366"/>
                    </a:lnTo>
                    <a:lnTo>
                      <a:pt x="772" y="362"/>
                    </a:lnTo>
                    <a:lnTo>
                      <a:pt x="774" y="362"/>
                    </a:lnTo>
                    <a:lnTo>
                      <a:pt x="776" y="362"/>
                    </a:lnTo>
                    <a:lnTo>
                      <a:pt x="776" y="356"/>
                    </a:lnTo>
                    <a:lnTo>
                      <a:pt x="766" y="354"/>
                    </a:lnTo>
                    <a:lnTo>
                      <a:pt x="768" y="354"/>
                    </a:lnTo>
                    <a:lnTo>
                      <a:pt x="766" y="352"/>
                    </a:lnTo>
                    <a:lnTo>
                      <a:pt x="764" y="352"/>
                    </a:lnTo>
                    <a:lnTo>
                      <a:pt x="758" y="352"/>
                    </a:lnTo>
                    <a:lnTo>
                      <a:pt x="756" y="360"/>
                    </a:lnTo>
                    <a:lnTo>
                      <a:pt x="754" y="360"/>
                    </a:lnTo>
                    <a:lnTo>
                      <a:pt x="748" y="360"/>
                    </a:lnTo>
                    <a:lnTo>
                      <a:pt x="748" y="352"/>
                    </a:lnTo>
                    <a:lnTo>
                      <a:pt x="748" y="348"/>
                    </a:lnTo>
                    <a:lnTo>
                      <a:pt x="746" y="352"/>
                    </a:lnTo>
                    <a:lnTo>
                      <a:pt x="738" y="360"/>
                    </a:lnTo>
                    <a:lnTo>
                      <a:pt x="736" y="352"/>
                    </a:lnTo>
                    <a:lnTo>
                      <a:pt x="736" y="346"/>
                    </a:lnTo>
                    <a:lnTo>
                      <a:pt x="740" y="346"/>
                    </a:lnTo>
                    <a:lnTo>
                      <a:pt x="740" y="342"/>
                    </a:lnTo>
                    <a:lnTo>
                      <a:pt x="744" y="336"/>
                    </a:lnTo>
                    <a:lnTo>
                      <a:pt x="732" y="334"/>
                    </a:lnTo>
                    <a:lnTo>
                      <a:pt x="736" y="330"/>
                    </a:lnTo>
                    <a:lnTo>
                      <a:pt x="736" y="328"/>
                    </a:lnTo>
                    <a:lnTo>
                      <a:pt x="736" y="326"/>
                    </a:lnTo>
                    <a:lnTo>
                      <a:pt x="732" y="324"/>
                    </a:lnTo>
                    <a:lnTo>
                      <a:pt x="732" y="318"/>
                    </a:lnTo>
                    <a:lnTo>
                      <a:pt x="726" y="318"/>
                    </a:lnTo>
                    <a:lnTo>
                      <a:pt x="720" y="320"/>
                    </a:lnTo>
                    <a:lnTo>
                      <a:pt x="714" y="324"/>
                    </a:lnTo>
                    <a:lnTo>
                      <a:pt x="710" y="324"/>
                    </a:lnTo>
                    <a:lnTo>
                      <a:pt x="704" y="318"/>
                    </a:lnTo>
                    <a:lnTo>
                      <a:pt x="690" y="316"/>
                    </a:lnTo>
                    <a:lnTo>
                      <a:pt x="668" y="312"/>
                    </a:lnTo>
                    <a:lnTo>
                      <a:pt x="672" y="308"/>
                    </a:lnTo>
                    <a:lnTo>
                      <a:pt x="684" y="306"/>
                    </a:lnTo>
                    <a:lnTo>
                      <a:pt x="690" y="302"/>
                    </a:lnTo>
                    <a:lnTo>
                      <a:pt x="692" y="300"/>
                    </a:lnTo>
                    <a:lnTo>
                      <a:pt x="692" y="298"/>
                    </a:lnTo>
                    <a:lnTo>
                      <a:pt x="682" y="284"/>
                    </a:lnTo>
                    <a:lnTo>
                      <a:pt x="678" y="282"/>
                    </a:lnTo>
                    <a:lnTo>
                      <a:pt x="674" y="280"/>
                    </a:lnTo>
                    <a:lnTo>
                      <a:pt x="660" y="284"/>
                    </a:lnTo>
                    <a:lnTo>
                      <a:pt x="658" y="284"/>
                    </a:lnTo>
                    <a:lnTo>
                      <a:pt x="656" y="284"/>
                    </a:lnTo>
                    <a:lnTo>
                      <a:pt x="654" y="282"/>
                    </a:lnTo>
                    <a:lnTo>
                      <a:pt x="646" y="280"/>
                    </a:lnTo>
                    <a:lnTo>
                      <a:pt x="640" y="282"/>
                    </a:lnTo>
                    <a:lnTo>
                      <a:pt x="630" y="288"/>
                    </a:lnTo>
                    <a:lnTo>
                      <a:pt x="630" y="292"/>
                    </a:lnTo>
                    <a:lnTo>
                      <a:pt x="628" y="290"/>
                    </a:lnTo>
                    <a:lnTo>
                      <a:pt x="628" y="284"/>
                    </a:lnTo>
                    <a:lnTo>
                      <a:pt x="614" y="282"/>
                    </a:lnTo>
                    <a:lnTo>
                      <a:pt x="602" y="284"/>
                    </a:lnTo>
                    <a:lnTo>
                      <a:pt x="578" y="298"/>
                    </a:lnTo>
                    <a:lnTo>
                      <a:pt x="582" y="300"/>
                    </a:lnTo>
                    <a:lnTo>
                      <a:pt x="578" y="300"/>
                    </a:lnTo>
                    <a:lnTo>
                      <a:pt x="582" y="306"/>
                    </a:lnTo>
                    <a:lnTo>
                      <a:pt x="578" y="306"/>
                    </a:lnTo>
                    <a:lnTo>
                      <a:pt x="576" y="306"/>
                    </a:lnTo>
                    <a:lnTo>
                      <a:pt x="576" y="302"/>
                    </a:lnTo>
                    <a:lnTo>
                      <a:pt x="568" y="308"/>
                    </a:lnTo>
                    <a:lnTo>
                      <a:pt x="568" y="316"/>
                    </a:lnTo>
                    <a:lnTo>
                      <a:pt x="572" y="318"/>
                    </a:lnTo>
                    <a:lnTo>
                      <a:pt x="572" y="320"/>
                    </a:lnTo>
                    <a:lnTo>
                      <a:pt x="576" y="320"/>
                    </a:lnTo>
                    <a:lnTo>
                      <a:pt x="584" y="320"/>
                    </a:lnTo>
                    <a:lnTo>
                      <a:pt x="584" y="330"/>
                    </a:lnTo>
                    <a:lnTo>
                      <a:pt x="582" y="328"/>
                    </a:lnTo>
                    <a:lnTo>
                      <a:pt x="578" y="326"/>
                    </a:lnTo>
                    <a:lnTo>
                      <a:pt x="574" y="326"/>
                    </a:lnTo>
                    <a:lnTo>
                      <a:pt x="568" y="326"/>
                    </a:lnTo>
                    <a:lnTo>
                      <a:pt x="568" y="328"/>
                    </a:lnTo>
                    <a:lnTo>
                      <a:pt x="566" y="330"/>
                    </a:lnTo>
                    <a:lnTo>
                      <a:pt x="568" y="334"/>
                    </a:lnTo>
                    <a:lnTo>
                      <a:pt x="574" y="336"/>
                    </a:lnTo>
                    <a:lnTo>
                      <a:pt x="578" y="336"/>
                    </a:lnTo>
                    <a:lnTo>
                      <a:pt x="578" y="342"/>
                    </a:lnTo>
                    <a:lnTo>
                      <a:pt x="576" y="344"/>
                    </a:lnTo>
                    <a:lnTo>
                      <a:pt x="576" y="348"/>
                    </a:lnTo>
                    <a:lnTo>
                      <a:pt x="576" y="354"/>
                    </a:lnTo>
                    <a:lnTo>
                      <a:pt x="576" y="356"/>
                    </a:lnTo>
                    <a:lnTo>
                      <a:pt x="574" y="354"/>
                    </a:lnTo>
                    <a:lnTo>
                      <a:pt x="572" y="352"/>
                    </a:lnTo>
                    <a:lnTo>
                      <a:pt x="564" y="354"/>
                    </a:lnTo>
                    <a:lnTo>
                      <a:pt x="556" y="354"/>
                    </a:lnTo>
                    <a:lnTo>
                      <a:pt x="568" y="348"/>
                    </a:lnTo>
                    <a:lnTo>
                      <a:pt x="566" y="342"/>
                    </a:lnTo>
                    <a:lnTo>
                      <a:pt x="560" y="338"/>
                    </a:lnTo>
                    <a:lnTo>
                      <a:pt x="556" y="336"/>
                    </a:lnTo>
                    <a:lnTo>
                      <a:pt x="556" y="328"/>
                    </a:lnTo>
                    <a:lnTo>
                      <a:pt x="556" y="312"/>
                    </a:lnTo>
                    <a:lnTo>
                      <a:pt x="558" y="302"/>
                    </a:lnTo>
                    <a:lnTo>
                      <a:pt x="564" y="296"/>
                    </a:lnTo>
                    <a:lnTo>
                      <a:pt x="572" y="292"/>
                    </a:lnTo>
                    <a:lnTo>
                      <a:pt x="576" y="290"/>
                    </a:lnTo>
                    <a:lnTo>
                      <a:pt x="592" y="288"/>
                    </a:lnTo>
                    <a:lnTo>
                      <a:pt x="592" y="282"/>
                    </a:lnTo>
                    <a:lnTo>
                      <a:pt x="586" y="282"/>
                    </a:lnTo>
                    <a:lnTo>
                      <a:pt x="556" y="282"/>
                    </a:lnTo>
                    <a:lnTo>
                      <a:pt x="522" y="290"/>
                    </a:lnTo>
                    <a:lnTo>
                      <a:pt x="522" y="298"/>
                    </a:lnTo>
                    <a:lnTo>
                      <a:pt x="518" y="300"/>
                    </a:lnTo>
                    <a:lnTo>
                      <a:pt x="518" y="306"/>
                    </a:lnTo>
                    <a:lnTo>
                      <a:pt x="518" y="310"/>
                    </a:lnTo>
                    <a:lnTo>
                      <a:pt x="510" y="316"/>
                    </a:lnTo>
                    <a:lnTo>
                      <a:pt x="508" y="328"/>
                    </a:lnTo>
                    <a:lnTo>
                      <a:pt x="502" y="342"/>
                    </a:lnTo>
                    <a:lnTo>
                      <a:pt x="508" y="344"/>
                    </a:lnTo>
                    <a:lnTo>
                      <a:pt x="510" y="346"/>
                    </a:lnTo>
                    <a:lnTo>
                      <a:pt x="510" y="348"/>
                    </a:lnTo>
                    <a:lnTo>
                      <a:pt x="508" y="352"/>
                    </a:lnTo>
                    <a:lnTo>
                      <a:pt x="520" y="356"/>
                    </a:lnTo>
                    <a:lnTo>
                      <a:pt x="538" y="356"/>
                    </a:lnTo>
                    <a:lnTo>
                      <a:pt x="538" y="362"/>
                    </a:lnTo>
                    <a:lnTo>
                      <a:pt x="530" y="362"/>
                    </a:lnTo>
                    <a:lnTo>
                      <a:pt x="524" y="360"/>
                    </a:lnTo>
                    <a:lnTo>
                      <a:pt x="532" y="370"/>
                    </a:lnTo>
                    <a:lnTo>
                      <a:pt x="540" y="374"/>
                    </a:lnTo>
                    <a:lnTo>
                      <a:pt x="538" y="374"/>
                    </a:lnTo>
                    <a:lnTo>
                      <a:pt x="538" y="378"/>
                    </a:lnTo>
                    <a:lnTo>
                      <a:pt x="540" y="380"/>
                    </a:lnTo>
                    <a:lnTo>
                      <a:pt x="542" y="380"/>
                    </a:lnTo>
                    <a:lnTo>
                      <a:pt x="546" y="378"/>
                    </a:lnTo>
                    <a:lnTo>
                      <a:pt x="546" y="372"/>
                    </a:lnTo>
                    <a:lnTo>
                      <a:pt x="550" y="372"/>
                    </a:lnTo>
                    <a:lnTo>
                      <a:pt x="558" y="380"/>
                    </a:lnTo>
                    <a:lnTo>
                      <a:pt x="564" y="388"/>
                    </a:lnTo>
                    <a:lnTo>
                      <a:pt x="574" y="388"/>
                    </a:lnTo>
                    <a:lnTo>
                      <a:pt x="574" y="384"/>
                    </a:lnTo>
                    <a:lnTo>
                      <a:pt x="576" y="384"/>
                    </a:lnTo>
                    <a:lnTo>
                      <a:pt x="578" y="388"/>
                    </a:lnTo>
                    <a:lnTo>
                      <a:pt x="586" y="390"/>
                    </a:lnTo>
                    <a:lnTo>
                      <a:pt x="594" y="390"/>
                    </a:lnTo>
                    <a:lnTo>
                      <a:pt x="610" y="388"/>
                    </a:lnTo>
                    <a:lnTo>
                      <a:pt x="610" y="392"/>
                    </a:lnTo>
                    <a:lnTo>
                      <a:pt x="620" y="396"/>
                    </a:lnTo>
                    <a:lnTo>
                      <a:pt x="628" y="396"/>
                    </a:lnTo>
                    <a:lnTo>
                      <a:pt x="620" y="388"/>
                    </a:lnTo>
                    <a:lnTo>
                      <a:pt x="620" y="382"/>
                    </a:lnTo>
                    <a:lnTo>
                      <a:pt x="622" y="382"/>
                    </a:lnTo>
                    <a:lnTo>
                      <a:pt x="628" y="388"/>
                    </a:lnTo>
                    <a:lnTo>
                      <a:pt x="646" y="400"/>
                    </a:lnTo>
                    <a:lnTo>
                      <a:pt x="642" y="396"/>
                    </a:lnTo>
                    <a:lnTo>
                      <a:pt x="646" y="392"/>
                    </a:lnTo>
                    <a:lnTo>
                      <a:pt x="638" y="388"/>
                    </a:lnTo>
                    <a:lnTo>
                      <a:pt x="636" y="384"/>
                    </a:lnTo>
                    <a:lnTo>
                      <a:pt x="632" y="382"/>
                    </a:lnTo>
                    <a:lnTo>
                      <a:pt x="648" y="382"/>
                    </a:lnTo>
                    <a:lnTo>
                      <a:pt x="660" y="390"/>
                    </a:lnTo>
                    <a:lnTo>
                      <a:pt x="666" y="390"/>
                    </a:lnTo>
                    <a:lnTo>
                      <a:pt x="674" y="388"/>
                    </a:lnTo>
                    <a:lnTo>
                      <a:pt x="672" y="378"/>
                    </a:lnTo>
                    <a:lnTo>
                      <a:pt x="668" y="378"/>
                    </a:lnTo>
                    <a:lnTo>
                      <a:pt x="668" y="380"/>
                    </a:lnTo>
                    <a:lnTo>
                      <a:pt x="666" y="382"/>
                    </a:lnTo>
                    <a:lnTo>
                      <a:pt x="666" y="380"/>
                    </a:lnTo>
                    <a:lnTo>
                      <a:pt x="664" y="378"/>
                    </a:lnTo>
                    <a:lnTo>
                      <a:pt x="674" y="372"/>
                    </a:lnTo>
                    <a:lnTo>
                      <a:pt x="676" y="378"/>
                    </a:lnTo>
                    <a:lnTo>
                      <a:pt x="678" y="384"/>
                    </a:lnTo>
                    <a:lnTo>
                      <a:pt x="682" y="382"/>
                    </a:lnTo>
                    <a:lnTo>
                      <a:pt x="678" y="380"/>
                    </a:lnTo>
                    <a:lnTo>
                      <a:pt x="684" y="380"/>
                    </a:lnTo>
                    <a:lnTo>
                      <a:pt x="690" y="398"/>
                    </a:lnTo>
                    <a:lnTo>
                      <a:pt x="692" y="396"/>
                    </a:lnTo>
                    <a:lnTo>
                      <a:pt x="692" y="390"/>
                    </a:lnTo>
                    <a:lnTo>
                      <a:pt x="694" y="390"/>
                    </a:lnTo>
                    <a:lnTo>
                      <a:pt x="696" y="390"/>
                    </a:lnTo>
                    <a:lnTo>
                      <a:pt x="700" y="388"/>
                    </a:lnTo>
                    <a:lnTo>
                      <a:pt x="702" y="392"/>
                    </a:lnTo>
                    <a:lnTo>
                      <a:pt x="708" y="396"/>
                    </a:lnTo>
                    <a:lnTo>
                      <a:pt x="704" y="398"/>
                    </a:lnTo>
                    <a:lnTo>
                      <a:pt x="704" y="402"/>
                    </a:lnTo>
                    <a:lnTo>
                      <a:pt x="714" y="396"/>
                    </a:lnTo>
                    <a:lnTo>
                      <a:pt x="718" y="398"/>
                    </a:lnTo>
                    <a:lnTo>
                      <a:pt x="714" y="408"/>
                    </a:lnTo>
                    <a:lnTo>
                      <a:pt x="722" y="412"/>
                    </a:lnTo>
                    <a:lnTo>
                      <a:pt x="714" y="416"/>
                    </a:lnTo>
                    <a:lnTo>
                      <a:pt x="714" y="420"/>
                    </a:lnTo>
                    <a:lnTo>
                      <a:pt x="712" y="424"/>
                    </a:lnTo>
                    <a:lnTo>
                      <a:pt x="714" y="426"/>
                    </a:lnTo>
                    <a:lnTo>
                      <a:pt x="720" y="426"/>
                    </a:lnTo>
                    <a:lnTo>
                      <a:pt x="720" y="428"/>
                    </a:lnTo>
                    <a:lnTo>
                      <a:pt x="720" y="430"/>
                    </a:lnTo>
                    <a:lnTo>
                      <a:pt x="720" y="434"/>
                    </a:lnTo>
                    <a:lnTo>
                      <a:pt x="732" y="426"/>
                    </a:lnTo>
                    <a:lnTo>
                      <a:pt x="740" y="420"/>
                    </a:lnTo>
                    <a:lnTo>
                      <a:pt x="740" y="418"/>
                    </a:lnTo>
                    <a:lnTo>
                      <a:pt x="744" y="418"/>
                    </a:lnTo>
                    <a:lnTo>
                      <a:pt x="744" y="420"/>
                    </a:lnTo>
                    <a:lnTo>
                      <a:pt x="746" y="420"/>
                    </a:lnTo>
                    <a:lnTo>
                      <a:pt x="744" y="434"/>
                    </a:lnTo>
                    <a:lnTo>
                      <a:pt x="744" y="438"/>
                    </a:lnTo>
                    <a:lnTo>
                      <a:pt x="746" y="436"/>
                    </a:lnTo>
                    <a:lnTo>
                      <a:pt x="748" y="436"/>
                    </a:lnTo>
                    <a:lnTo>
                      <a:pt x="748" y="442"/>
                    </a:lnTo>
                    <a:lnTo>
                      <a:pt x="756" y="442"/>
                    </a:lnTo>
                    <a:lnTo>
                      <a:pt x="756" y="446"/>
                    </a:lnTo>
                    <a:lnTo>
                      <a:pt x="754" y="454"/>
                    </a:lnTo>
                    <a:lnTo>
                      <a:pt x="760" y="466"/>
                    </a:lnTo>
                    <a:lnTo>
                      <a:pt x="750" y="466"/>
                    </a:lnTo>
                    <a:lnTo>
                      <a:pt x="754" y="470"/>
                    </a:lnTo>
                    <a:lnTo>
                      <a:pt x="750" y="472"/>
                    </a:lnTo>
                    <a:lnTo>
                      <a:pt x="748" y="478"/>
                    </a:lnTo>
                    <a:lnTo>
                      <a:pt x="758" y="482"/>
                    </a:lnTo>
                    <a:lnTo>
                      <a:pt x="754" y="482"/>
                    </a:lnTo>
                    <a:lnTo>
                      <a:pt x="748" y="482"/>
                    </a:lnTo>
                    <a:lnTo>
                      <a:pt x="744" y="492"/>
                    </a:lnTo>
                    <a:lnTo>
                      <a:pt x="732" y="506"/>
                    </a:lnTo>
                    <a:lnTo>
                      <a:pt x="750" y="526"/>
                    </a:lnTo>
                    <a:lnTo>
                      <a:pt x="718" y="534"/>
                    </a:lnTo>
                    <a:lnTo>
                      <a:pt x="700" y="536"/>
                    </a:lnTo>
                    <a:lnTo>
                      <a:pt x="682" y="536"/>
                    </a:lnTo>
                    <a:lnTo>
                      <a:pt x="682" y="548"/>
                    </a:lnTo>
                    <a:lnTo>
                      <a:pt x="678" y="560"/>
                    </a:lnTo>
                    <a:lnTo>
                      <a:pt x="676" y="556"/>
                    </a:lnTo>
                    <a:lnTo>
                      <a:pt x="676" y="560"/>
                    </a:lnTo>
                    <a:lnTo>
                      <a:pt x="676" y="562"/>
                    </a:lnTo>
                    <a:lnTo>
                      <a:pt x="686" y="566"/>
                    </a:lnTo>
                    <a:lnTo>
                      <a:pt x="694" y="570"/>
                    </a:lnTo>
                    <a:lnTo>
                      <a:pt x="702" y="566"/>
                    </a:lnTo>
                    <a:lnTo>
                      <a:pt x="704" y="564"/>
                    </a:lnTo>
                    <a:lnTo>
                      <a:pt x="708" y="562"/>
                    </a:lnTo>
                    <a:lnTo>
                      <a:pt x="712" y="556"/>
                    </a:lnTo>
                    <a:lnTo>
                      <a:pt x="714" y="556"/>
                    </a:lnTo>
                    <a:lnTo>
                      <a:pt x="726" y="562"/>
                    </a:lnTo>
                    <a:lnTo>
                      <a:pt x="726" y="560"/>
                    </a:lnTo>
                    <a:lnTo>
                      <a:pt x="728" y="556"/>
                    </a:lnTo>
                    <a:lnTo>
                      <a:pt x="718" y="552"/>
                    </a:lnTo>
                    <a:lnTo>
                      <a:pt x="720" y="548"/>
                    </a:lnTo>
                    <a:lnTo>
                      <a:pt x="722" y="548"/>
                    </a:lnTo>
                    <a:lnTo>
                      <a:pt x="722" y="546"/>
                    </a:lnTo>
                    <a:lnTo>
                      <a:pt x="722" y="544"/>
                    </a:lnTo>
                    <a:lnTo>
                      <a:pt x="726" y="544"/>
                    </a:lnTo>
                    <a:lnTo>
                      <a:pt x="728" y="554"/>
                    </a:lnTo>
                    <a:lnTo>
                      <a:pt x="732" y="552"/>
                    </a:lnTo>
                    <a:lnTo>
                      <a:pt x="736" y="548"/>
                    </a:lnTo>
                    <a:lnTo>
                      <a:pt x="740" y="560"/>
                    </a:lnTo>
                    <a:lnTo>
                      <a:pt x="748" y="556"/>
                    </a:lnTo>
                    <a:lnTo>
                      <a:pt x="750" y="562"/>
                    </a:lnTo>
                    <a:lnTo>
                      <a:pt x="750" y="566"/>
                    </a:lnTo>
                    <a:lnTo>
                      <a:pt x="756" y="566"/>
                    </a:lnTo>
                    <a:lnTo>
                      <a:pt x="758" y="578"/>
                    </a:lnTo>
                    <a:lnTo>
                      <a:pt x="764" y="574"/>
                    </a:lnTo>
                    <a:lnTo>
                      <a:pt x="766" y="580"/>
                    </a:lnTo>
                    <a:lnTo>
                      <a:pt x="766" y="578"/>
                    </a:lnTo>
                    <a:lnTo>
                      <a:pt x="766" y="574"/>
                    </a:lnTo>
                    <a:lnTo>
                      <a:pt x="768" y="574"/>
                    </a:lnTo>
                    <a:lnTo>
                      <a:pt x="774" y="578"/>
                    </a:lnTo>
                    <a:lnTo>
                      <a:pt x="774" y="582"/>
                    </a:lnTo>
                    <a:lnTo>
                      <a:pt x="766" y="582"/>
                    </a:lnTo>
                    <a:lnTo>
                      <a:pt x="766" y="588"/>
                    </a:lnTo>
                    <a:lnTo>
                      <a:pt x="772" y="590"/>
                    </a:lnTo>
                    <a:lnTo>
                      <a:pt x="774" y="592"/>
                    </a:lnTo>
                    <a:lnTo>
                      <a:pt x="784" y="590"/>
                    </a:lnTo>
                    <a:lnTo>
                      <a:pt x="794" y="590"/>
                    </a:lnTo>
                    <a:lnTo>
                      <a:pt x="794" y="588"/>
                    </a:lnTo>
                    <a:lnTo>
                      <a:pt x="802" y="588"/>
                    </a:lnTo>
                    <a:lnTo>
                      <a:pt x="814" y="592"/>
                    </a:lnTo>
                    <a:lnTo>
                      <a:pt x="814" y="588"/>
                    </a:lnTo>
                    <a:lnTo>
                      <a:pt x="818" y="588"/>
                    </a:lnTo>
                    <a:lnTo>
                      <a:pt x="820" y="592"/>
                    </a:lnTo>
                    <a:lnTo>
                      <a:pt x="826" y="592"/>
                    </a:lnTo>
                    <a:lnTo>
                      <a:pt x="828" y="590"/>
                    </a:lnTo>
                    <a:lnTo>
                      <a:pt x="832" y="590"/>
                    </a:lnTo>
                    <a:lnTo>
                      <a:pt x="836" y="596"/>
                    </a:lnTo>
                    <a:lnTo>
                      <a:pt x="844" y="596"/>
                    </a:lnTo>
                    <a:lnTo>
                      <a:pt x="854" y="596"/>
                    </a:lnTo>
                    <a:lnTo>
                      <a:pt x="850" y="590"/>
                    </a:lnTo>
                    <a:lnTo>
                      <a:pt x="854" y="584"/>
                    </a:lnTo>
                    <a:lnTo>
                      <a:pt x="846" y="584"/>
                    </a:lnTo>
                    <a:lnTo>
                      <a:pt x="840" y="584"/>
                    </a:lnTo>
                    <a:lnTo>
                      <a:pt x="836" y="578"/>
                    </a:lnTo>
                    <a:lnTo>
                      <a:pt x="830" y="578"/>
                    </a:lnTo>
                    <a:lnTo>
                      <a:pt x="826" y="578"/>
                    </a:lnTo>
                    <a:lnTo>
                      <a:pt x="808" y="564"/>
                    </a:lnTo>
                    <a:lnTo>
                      <a:pt x="808" y="562"/>
                    </a:lnTo>
                    <a:lnTo>
                      <a:pt x="804" y="556"/>
                    </a:lnTo>
                    <a:lnTo>
                      <a:pt x="820" y="562"/>
                    </a:lnTo>
                    <a:lnTo>
                      <a:pt x="822" y="562"/>
                    </a:lnTo>
                    <a:lnTo>
                      <a:pt x="826" y="562"/>
                    </a:lnTo>
                    <a:lnTo>
                      <a:pt x="826" y="560"/>
                    </a:lnTo>
                    <a:lnTo>
                      <a:pt x="826" y="556"/>
                    </a:lnTo>
                    <a:lnTo>
                      <a:pt x="830" y="556"/>
                    </a:lnTo>
                    <a:lnTo>
                      <a:pt x="836" y="562"/>
                    </a:lnTo>
                    <a:lnTo>
                      <a:pt x="846" y="562"/>
                    </a:lnTo>
                    <a:lnTo>
                      <a:pt x="856" y="562"/>
                    </a:lnTo>
                    <a:lnTo>
                      <a:pt x="858" y="566"/>
                    </a:lnTo>
                    <a:lnTo>
                      <a:pt x="862" y="572"/>
                    </a:lnTo>
                    <a:lnTo>
                      <a:pt x="864" y="572"/>
                    </a:lnTo>
                    <a:lnTo>
                      <a:pt x="868" y="572"/>
                    </a:lnTo>
                    <a:lnTo>
                      <a:pt x="854" y="562"/>
                    </a:lnTo>
                    <a:lnTo>
                      <a:pt x="862" y="556"/>
                    </a:lnTo>
                    <a:lnTo>
                      <a:pt x="864" y="556"/>
                    </a:lnTo>
                    <a:lnTo>
                      <a:pt x="862" y="556"/>
                    </a:lnTo>
                    <a:lnTo>
                      <a:pt x="862" y="548"/>
                    </a:lnTo>
                    <a:lnTo>
                      <a:pt x="864" y="548"/>
                    </a:lnTo>
                    <a:lnTo>
                      <a:pt x="868" y="548"/>
                    </a:lnTo>
                    <a:lnTo>
                      <a:pt x="868" y="544"/>
                    </a:lnTo>
                    <a:lnTo>
                      <a:pt x="864" y="542"/>
                    </a:lnTo>
                    <a:lnTo>
                      <a:pt x="864" y="536"/>
                    </a:lnTo>
                    <a:lnTo>
                      <a:pt x="858" y="536"/>
                    </a:lnTo>
                    <a:lnTo>
                      <a:pt x="856" y="542"/>
                    </a:lnTo>
                    <a:lnTo>
                      <a:pt x="836" y="524"/>
                    </a:lnTo>
                    <a:lnTo>
                      <a:pt x="832" y="516"/>
                    </a:lnTo>
                    <a:lnTo>
                      <a:pt x="832" y="510"/>
                    </a:lnTo>
                    <a:lnTo>
                      <a:pt x="830" y="510"/>
                    </a:lnTo>
                    <a:lnTo>
                      <a:pt x="826" y="510"/>
                    </a:lnTo>
                    <a:lnTo>
                      <a:pt x="822" y="506"/>
                    </a:lnTo>
                    <a:lnTo>
                      <a:pt x="822" y="500"/>
                    </a:lnTo>
                    <a:lnTo>
                      <a:pt x="826" y="500"/>
                    </a:lnTo>
                    <a:lnTo>
                      <a:pt x="826" y="502"/>
                    </a:lnTo>
                    <a:lnTo>
                      <a:pt x="828" y="502"/>
                    </a:lnTo>
                    <a:lnTo>
                      <a:pt x="830" y="506"/>
                    </a:lnTo>
                    <a:lnTo>
                      <a:pt x="826" y="492"/>
                    </a:lnTo>
                    <a:lnTo>
                      <a:pt x="826" y="488"/>
                    </a:lnTo>
                    <a:lnTo>
                      <a:pt x="828" y="488"/>
                    </a:lnTo>
                    <a:lnTo>
                      <a:pt x="832" y="496"/>
                    </a:lnTo>
                    <a:lnTo>
                      <a:pt x="832" y="492"/>
                    </a:lnTo>
                    <a:lnTo>
                      <a:pt x="832" y="490"/>
                    </a:lnTo>
                    <a:lnTo>
                      <a:pt x="838" y="484"/>
                    </a:lnTo>
                    <a:lnTo>
                      <a:pt x="844" y="498"/>
                    </a:lnTo>
                    <a:lnTo>
                      <a:pt x="848" y="502"/>
                    </a:lnTo>
                    <a:lnTo>
                      <a:pt x="856" y="506"/>
                    </a:lnTo>
                    <a:lnTo>
                      <a:pt x="858" y="502"/>
                    </a:lnTo>
                    <a:lnTo>
                      <a:pt x="864" y="502"/>
                    </a:lnTo>
                    <a:lnTo>
                      <a:pt x="858" y="508"/>
                    </a:lnTo>
                    <a:lnTo>
                      <a:pt x="864" y="510"/>
                    </a:lnTo>
                    <a:lnTo>
                      <a:pt x="872" y="510"/>
                    </a:lnTo>
                    <a:lnTo>
                      <a:pt x="868" y="516"/>
                    </a:lnTo>
                    <a:lnTo>
                      <a:pt x="872" y="518"/>
                    </a:lnTo>
                    <a:lnTo>
                      <a:pt x="880" y="516"/>
                    </a:lnTo>
                    <a:lnTo>
                      <a:pt x="874" y="520"/>
                    </a:lnTo>
                    <a:lnTo>
                      <a:pt x="874" y="524"/>
                    </a:lnTo>
                    <a:lnTo>
                      <a:pt x="876" y="524"/>
                    </a:lnTo>
                    <a:lnTo>
                      <a:pt x="892" y="528"/>
                    </a:lnTo>
                    <a:lnTo>
                      <a:pt x="892" y="518"/>
                    </a:lnTo>
                    <a:lnTo>
                      <a:pt x="890" y="508"/>
                    </a:lnTo>
                    <a:lnTo>
                      <a:pt x="892" y="508"/>
                    </a:lnTo>
                    <a:lnTo>
                      <a:pt x="892" y="510"/>
                    </a:lnTo>
                    <a:lnTo>
                      <a:pt x="904" y="510"/>
                    </a:lnTo>
                    <a:lnTo>
                      <a:pt x="902" y="508"/>
                    </a:lnTo>
                    <a:lnTo>
                      <a:pt x="902" y="502"/>
                    </a:lnTo>
                    <a:lnTo>
                      <a:pt x="904" y="492"/>
                    </a:lnTo>
                    <a:lnTo>
                      <a:pt x="904" y="492"/>
                    </a:lnTo>
                    <a:lnTo>
                      <a:pt x="904" y="492"/>
                    </a:lnTo>
                    <a:close/>
                    <a:moveTo>
                      <a:pt x="364" y="98"/>
                    </a:moveTo>
                    <a:lnTo>
                      <a:pt x="364" y="98"/>
                    </a:lnTo>
                    <a:lnTo>
                      <a:pt x="364" y="106"/>
                    </a:lnTo>
                    <a:lnTo>
                      <a:pt x="366" y="110"/>
                    </a:lnTo>
                    <a:lnTo>
                      <a:pt x="372" y="116"/>
                    </a:lnTo>
                    <a:lnTo>
                      <a:pt x="376" y="116"/>
                    </a:lnTo>
                    <a:lnTo>
                      <a:pt x="374" y="112"/>
                    </a:lnTo>
                    <a:lnTo>
                      <a:pt x="368" y="100"/>
                    </a:lnTo>
                    <a:lnTo>
                      <a:pt x="366" y="98"/>
                    </a:lnTo>
                    <a:lnTo>
                      <a:pt x="364" y="98"/>
                    </a:lnTo>
                    <a:lnTo>
                      <a:pt x="364" y="98"/>
                    </a:lnTo>
                    <a:lnTo>
                      <a:pt x="364" y="9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9" name="Freeform 1765"/>
              <p:cNvSpPr>
                <a:spLocks noEditPoints="1"/>
              </p:cNvSpPr>
              <p:nvPr/>
            </p:nvSpPr>
            <p:spPr bwMode="auto">
              <a:xfrm>
                <a:off x="7435850" y="4305300"/>
                <a:ext cx="920750" cy="1136650"/>
              </a:xfrm>
              <a:custGeom>
                <a:gdLst>
                  <a:gd fmla="*/ 360 w 580" name="T0"/>
                  <a:gd fmla="*/ 64 h 716" name="T1"/>
                  <a:gd fmla="*/ 364 w 580" name="T2"/>
                  <a:gd fmla="*/ 92 h 716" name="T3"/>
                  <a:gd fmla="*/ 378 w 580" name="T4"/>
                  <a:gd fmla="*/ 110 h 716" name="T5"/>
                  <a:gd fmla="*/ 432 w 580" name="T6"/>
                  <a:gd fmla="*/ 120 h 716" name="T7"/>
                  <a:gd fmla="*/ 448 w 580" name="T8"/>
                  <a:gd fmla="*/ 146 h 716" name="T9"/>
                  <a:gd fmla="*/ 486 w 580" name="T10"/>
                  <a:gd fmla="*/ 148 h 716" name="T11"/>
                  <a:gd fmla="*/ 548 w 580" name="T12"/>
                  <a:gd fmla="*/ 182 h 716" name="T13"/>
                  <a:gd fmla="*/ 580 w 580" name="T14"/>
                  <a:gd fmla="*/ 224 h 716" name="T15"/>
                  <a:gd fmla="*/ 542 w 580" name="T16"/>
                  <a:gd fmla="*/ 294 h 716" name="T17"/>
                  <a:gd fmla="*/ 516 w 580" name="T18"/>
                  <a:gd fmla="*/ 334 h 716" name="T19"/>
                  <a:gd fmla="*/ 512 w 580" name="T20"/>
                  <a:gd fmla="*/ 400 h 716" name="T21"/>
                  <a:gd fmla="*/ 502 w 580" name="T22"/>
                  <a:gd fmla="*/ 448 h 716" name="T23"/>
                  <a:gd fmla="*/ 468 w 580" name="T24"/>
                  <a:gd fmla="*/ 508 h 716" name="T25"/>
                  <a:gd fmla="*/ 424 w 580" name="T26"/>
                  <a:gd fmla="*/ 526 h 716" name="T27"/>
                  <a:gd fmla="*/ 378 w 580" name="T28"/>
                  <a:gd fmla="*/ 556 h 716" name="T29"/>
                  <a:gd fmla="*/ 378 w 580" name="T30"/>
                  <a:gd fmla="*/ 602 h 716" name="T31"/>
                  <a:gd fmla="*/ 350 w 580" name="T32"/>
                  <a:gd fmla="*/ 666 h 716" name="T33"/>
                  <a:gd fmla="*/ 336 w 580" name="T34"/>
                  <a:gd fmla="*/ 656 h 716" name="T35"/>
                  <a:gd fmla="*/ 308 w 580" name="T36"/>
                  <a:gd fmla="*/ 716 h 716" name="T37"/>
                  <a:gd fmla="*/ 290 w 580" name="T38"/>
                  <a:gd fmla="*/ 676 h 716" name="T39"/>
                  <a:gd fmla="*/ 246 w 580" name="T40"/>
                  <a:gd fmla="*/ 652 h 716" name="T41"/>
                  <a:gd fmla="*/ 268 w 580" name="T42"/>
                  <a:gd fmla="*/ 616 h 716" name="T43"/>
                  <a:gd fmla="*/ 292 w 580" name="T44"/>
                  <a:gd fmla="*/ 594 h 716" name="T45"/>
                  <a:gd fmla="*/ 292 w 580" name="T46"/>
                  <a:gd fmla="*/ 562 h 716" name="T47"/>
                  <a:gd fmla="*/ 282 w 580" name="T48"/>
                  <a:gd fmla="*/ 528 h 716" name="T49"/>
                  <a:gd fmla="*/ 268 w 580" name="T50"/>
                  <a:gd fmla="*/ 492 h 716" name="T51"/>
                  <a:gd fmla="*/ 242 w 580" name="T52"/>
                  <a:gd fmla="*/ 472 h 716" name="T53"/>
                  <a:gd fmla="*/ 242 w 580" name="T54"/>
                  <a:gd fmla="*/ 424 h 716" name="T55"/>
                  <a:gd fmla="*/ 232 w 580" name="T56"/>
                  <a:gd fmla="*/ 388 h 716" name="T57"/>
                  <a:gd fmla="*/ 202 w 580" name="T58"/>
                  <a:gd fmla="*/ 344 h 716" name="T59"/>
                  <a:gd fmla="*/ 170 w 580" name="T60"/>
                  <a:gd fmla="*/ 328 h 716" name="T61"/>
                  <a:gd fmla="*/ 134 w 580" name="T62"/>
                  <a:gd fmla="*/ 310 h 716" name="T63"/>
                  <a:gd fmla="*/ 114 w 580" name="T64"/>
                  <a:gd fmla="*/ 284 h 716" name="T65"/>
                  <a:gd fmla="*/ 82 w 580" name="T66"/>
                  <a:gd fmla="*/ 312 h 716" name="T67"/>
                  <a:gd fmla="*/ 52 w 580" name="T68"/>
                  <a:gd fmla="*/ 262 h 716" name="T69"/>
                  <a:gd fmla="*/ 18 w 580" name="T70"/>
                  <a:gd fmla="*/ 256 h 716" name="T71"/>
                  <a:gd fmla="*/ 2 w 580" name="T72"/>
                  <a:gd fmla="*/ 226 h 716" name="T73"/>
                  <a:gd fmla="*/ 16 w 580" name="T74"/>
                  <a:gd fmla="*/ 194 h 716" name="T75"/>
                  <a:gd fmla="*/ 56 w 580" name="T76"/>
                  <a:gd fmla="*/ 170 h 716" name="T77"/>
                  <a:gd fmla="*/ 74 w 580" name="T78"/>
                  <a:gd fmla="*/ 102 h 716" name="T79"/>
                  <a:gd fmla="*/ 98 w 580" name="T80"/>
                  <a:gd fmla="*/ 80 h 716" name="T81"/>
                  <a:gd fmla="*/ 134 w 580" name="T82"/>
                  <a:gd fmla="*/ 80 h 716" name="T83"/>
                  <a:gd fmla="*/ 154 w 580" name="T84"/>
                  <a:gd fmla="*/ 64 h 716" name="T85"/>
                  <a:gd fmla="*/ 146 w 580" name="T86"/>
                  <a:gd fmla="*/ 56 h 716" name="T87"/>
                  <a:gd fmla="*/ 136 w 580" name="T88"/>
                  <a:gd fmla="*/ 20 h 716" name="T89"/>
                  <a:gd fmla="*/ 168 w 580" name="T90"/>
                  <a:gd fmla="*/ 28 h 716" name="T91"/>
                  <a:gd fmla="*/ 188 w 580" name="T92"/>
                  <a:gd fmla="*/ 18 h 716" name="T93"/>
                  <a:gd fmla="*/ 214 w 580" name="T94"/>
                  <a:gd fmla="*/ 6 h 716" name="T95"/>
                  <a:gd fmla="*/ 218 w 580" name="T96"/>
                  <a:gd fmla="*/ 26 h 716" name="T97"/>
                  <a:gd fmla="*/ 216 w 580" name="T98"/>
                  <a:gd fmla="*/ 70 h 716" name="T99"/>
                  <a:gd fmla="*/ 234 w 580" name="T100"/>
                  <a:gd fmla="*/ 70 h 716" name="T101"/>
                  <a:gd fmla="*/ 264 w 580" name="T102"/>
                  <a:gd fmla="*/ 66 h 716" name="T103"/>
                  <a:gd fmla="*/ 290 w 580" name="T104"/>
                  <a:gd fmla="*/ 56 h 716" name="T105"/>
                  <a:gd fmla="*/ 326 w 580" name="T106"/>
                  <a:gd fmla="*/ 48 h 716" name="T107"/>
                  <a:gd fmla="*/ 378 w 580" name="T108"/>
                  <a:gd fmla="*/ 120 h 716" name="T109"/>
                  <a:gd fmla="*/ 372 w 580" name="T110"/>
                  <a:gd fmla="*/ 126 h 716" name="T111"/>
                  <a:gd fmla="*/ 344 w 580" name="T112"/>
                  <a:gd fmla="*/ 88 h 716" name="T113"/>
                  <a:gd fmla="*/ 352 w 580" name="T114"/>
                  <a:gd fmla="*/ 128 h 716" name="T115"/>
                  <a:gd fmla="*/ 326 w 580" name="T116"/>
                  <a:gd fmla="*/ 116 h 716" name="T117"/>
                  <a:gd fmla="*/ 344 w 580" name="T118"/>
                  <a:gd fmla="*/ 88 h 716" name="T119"/>
                  <a:gd fmla="*/ 352 w 580" name="T120"/>
                  <a:gd fmla="*/ 78 h 716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716" w="580">
                    <a:moveTo>
                      <a:pt x="334" y="18"/>
                    </a:moveTo>
                    <a:lnTo>
                      <a:pt x="340" y="16"/>
                    </a:lnTo>
                    <a:lnTo>
                      <a:pt x="342" y="26"/>
                    </a:lnTo>
                    <a:lnTo>
                      <a:pt x="346" y="42"/>
                    </a:lnTo>
                    <a:lnTo>
                      <a:pt x="350" y="56"/>
                    </a:lnTo>
                    <a:lnTo>
                      <a:pt x="360" y="56"/>
                    </a:lnTo>
                    <a:lnTo>
                      <a:pt x="360" y="60"/>
                    </a:lnTo>
                    <a:lnTo>
                      <a:pt x="360" y="64"/>
                    </a:lnTo>
                    <a:lnTo>
                      <a:pt x="346" y="70"/>
                    </a:lnTo>
                    <a:lnTo>
                      <a:pt x="360" y="78"/>
                    </a:lnTo>
                    <a:lnTo>
                      <a:pt x="360" y="80"/>
                    </a:lnTo>
                    <a:lnTo>
                      <a:pt x="354" y="88"/>
                    </a:lnTo>
                    <a:lnTo>
                      <a:pt x="358" y="90"/>
                    </a:lnTo>
                    <a:lnTo>
                      <a:pt x="360" y="92"/>
                    </a:lnTo>
                    <a:lnTo>
                      <a:pt x="362" y="92"/>
                    </a:lnTo>
                    <a:lnTo>
                      <a:pt x="364" y="92"/>
                    </a:lnTo>
                    <a:lnTo>
                      <a:pt x="364" y="90"/>
                    </a:lnTo>
                    <a:lnTo>
                      <a:pt x="370" y="90"/>
                    </a:lnTo>
                    <a:lnTo>
                      <a:pt x="368" y="98"/>
                    </a:lnTo>
                    <a:lnTo>
                      <a:pt x="376" y="98"/>
                    </a:lnTo>
                    <a:lnTo>
                      <a:pt x="380" y="98"/>
                    </a:lnTo>
                    <a:lnTo>
                      <a:pt x="380" y="100"/>
                    </a:lnTo>
                    <a:lnTo>
                      <a:pt x="380" y="106"/>
                    </a:lnTo>
                    <a:lnTo>
                      <a:pt x="378" y="110"/>
                    </a:lnTo>
                    <a:lnTo>
                      <a:pt x="380" y="112"/>
                    </a:lnTo>
                    <a:lnTo>
                      <a:pt x="386" y="112"/>
                    </a:lnTo>
                    <a:lnTo>
                      <a:pt x="388" y="106"/>
                    </a:lnTo>
                    <a:lnTo>
                      <a:pt x="398" y="106"/>
                    </a:lnTo>
                    <a:lnTo>
                      <a:pt x="408" y="108"/>
                    </a:lnTo>
                    <a:lnTo>
                      <a:pt x="426" y="118"/>
                    </a:lnTo>
                    <a:lnTo>
                      <a:pt x="426" y="120"/>
                    </a:lnTo>
                    <a:lnTo>
                      <a:pt x="432" y="120"/>
                    </a:lnTo>
                    <a:lnTo>
                      <a:pt x="434" y="128"/>
                    </a:lnTo>
                    <a:lnTo>
                      <a:pt x="440" y="128"/>
                    </a:lnTo>
                    <a:lnTo>
                      <a:pt x="440" y="130"/>
                    </a:lnTo>
                    <a:lnTo>
                      <a:pt x="440" y="134"/>
                    </a:lnTo>
                    <a:lnTo>
                      <a:pt x="436" y="138"/>
                    </a:lnTo>
                    <a:lnTo>
                      <a:pt x="442" y="142"/>
                    </a:lnTo>
                    <a:lnTo>
                      <a:pt x="442" y="146"/>
                    </a:lnTo>
                    <a:lnTo>
                      <a:pt x="448" y="146"/>
                    </a:lnTo>
                    <a:lnTo>
                      <a:pt x="450" y="138"/>
                    </a:lnTo>
                    <a:lnTo>
                      <a:pt x="458" y="136"/>
                    </a:lnTo>
                    <a:lnTo>
                      <a:pt x="462" y="138"/>
                    </a:lnTo>
                    <a:lnTo>
                      <a:pt x="468" y="144"/>
                    </a:lnTo>
                    <a:lnTo>
                      <a:pt x="472" y="144"/>
                    </a:lnTo>
                    <a:lnTo>
                      <a:pt x="478" y="142"/>
                    </a:lnTo>
                    <a:lnTo>
                      <a:pt x="480" y="146"/>
                    </a:lnTo>
                    <a:lnTo>
                      <a:pt x="486" y="148"/>
                    </a:lnTo>
                    <a:lnTo>
                      <a:pt x="490" y="146"/>
                    </a:lnTo>
                    <a:lnTo>
                      <a:pt x="502" y="146"/>
                    </a:lnTo>
                    <a:lnTo>
                      <a:pt x="516" y="154"/>
                    </a:lnTo>
                    <a:lnTo>
                      <a:pt x="530" y="162"/>
                    </a:lnTo>
                    <a:lnTo>
                      <a:pt x="538" y="172"/>
                    </a:lnTo>
                    <a:lnTo>
                      <a:pt x="542" y="182"/>
                    </a:lnTo>
                    <a:lnTo>
                      <a:pt x="544" y="182"/>
                    </a:lnTo>
                    <a:lnTo>
                      <a:pt x="548" y="182"/>
                    </a:lnTo>
                    <a:lnTo>
                      <a:pt x="550" y="180"/>
                    </a:lnTo>
                    <a:lnTo>
                      <a:pt x="552" y="180"/>
                    </a:lnTo>
                    <a:lnTo>
                      <a:pt x="552" y="188"/>
                    </a:lnTo>
                    <a:lnTo>
                      <a:pt x="566" y="184"/>
                    </a:lnTo>
                    <a:lnTo>
                      <a:pt x="568" y="192"/>
                    </a:lnTo>
                    <a:lnTo>
                      <a:pt x="570" y="202"/>
                    </a:lnTo>
                    <a:lnTo>
                      <a:pt x="578" y="208"/>
                    </a:lnTo>
                    <a:lnTo>
                      <a:pt x="580" y="224"/>
                    </a:lnTo>
                    <a:lnTo>
                      <a:pt x="578" y="242"/>
                    </a:lnTo>
                    <a:lnTo>
                      <a:pt x="576" y="256"/>
                    </a:lnTo>
                    <a:lnTo>
                      <a:pt x="568" y="270"/>
                    </a:lnTo>
                    <a:lnTo>
                      <a:pt x="566" y="274"/>
                    </a:lnTo>
                    <a:lnTo>
                      <a:pt x="558" y="280"/>
                    </a:lnTo>
                    <a:lnTo>
                      <a:pt x="552" y="282"/>
                    </a:lnTo>
                    <a:lnTo>
                      <a:pt x="548" y="288"/>
                    </a:lnTo>
                    <a:lnTo>
                      <a:pt x="542" y="294"/>
                    </a:lnTo>
                    <a:lnTo>
                      <a:pt x="538" y="306"/>
                    </a:lnTo>
                    <a:lnTo>
                      <a:pt x="532" y="326"/>
                    </a:lnTo>
                    <a:lnTo>
                      <a:pt x="520" y="318"/>
                    </a:lnTo>
                    <a:lnTo>
                      <a:pt x="520" y="320"/>
                    </a:lnTo>
                    <a:lnTo>
                      <a:pt x="522" y="324"/>
                    </a:lnTo>
                    <a:lnTo>
                      <a:pt x="522" y="326"/>
                    </a:lnTo>
                    <a:lnTo>
                      <a:pt x="516" y="330"/>
                    </a:lnTo>
                    <a:lnTo>
                      <a:pt x="516" y="334"/>
                    </a:lnTo>
                    <a:lnTo>
                      <a:pt x="516" y="344"/>
                    </a:lnTo>
                    <a:lnTo>
                      <a:pt x="512" y="344"/>
                    </a:lnTo>
                    <a:lnTo>
                      <a:pt x="512" y="346"/>
                    </a:lnTo>
                    <a:lnTo>
                      <a:pt x="516" y="348"/>
                    </a:lnTo>
                    <a:lnTo>
                      <a:pt x="516" y="362"/>
                    </a:lnTo>
                    <a:lnTo>
                      <a:pt x="516" y="382"/>
                    </a:lnTo>
                    <a:lnTo>
                      <a:pt x="516" y="398"/>
                    </a:lnTo>
                    <a:lnTo>
                      <a:pt x="512" y="400"/>
                    </a:lnTo>
                    <a:lnTo>
                      <a:pt x="512" y="406"/>
                    </a:lnTo>
                    <a:lnTo>
                      <a:pt x="514" y="410"/>
                    </a:lnTo>
                    <a:lnTo>
                      <a:pt x="516" y="418"/>
                    </a:lnTo>
                    <a:lnTo>
                      <a:pt x="512" y="420"/>
                    </a:lnTo>
                    <a:lnTo>
                      <a:pt x="506" y="424"/>
                    </a:lnTo>
                    <a:lnTo>
                      <a:pt x="506" y="434"/>
                    </a:lnTo>
                    <a:lnTo>
                      <a:pt x="506" y="442"/>
                    </a:lnTo>
                    <a:lnTo>
                      <a:pt x="502" y="448"/>
                    </a:lnTo>
                    <a:lnTo>
                      <a:pt x="494" y="460"/>
                    </a:lnTo>
                    <a:lnTo>
                      <a:pt x="486" y="470"/>
                    </a:lnTo>
                    <a:lnTo>
                      <a:pt x="480" y="476"/>
                    </a:lnTo>
                    <a:lnTo>
                      <a:pt x="484" y="488"/>
                    </a:lnTo>
                    <a:lnTo>
                      <a:pt x="484" y="494"/>
                    </a:lnTo>
                    <a:lnTo>
                      <a:pt x="476" y="500"/>
                    </a:lnTo>
                    <a:lnTo>
                      <a:pt x="476" y="506"/>
                    </a:lnTo>
                    <a:lnTo>
                      <a:pt x="468" y="508"/>
                    </a:lnTo>
                    <a:lnTo>
                      <a:pt x="466" y="508"/>
                    </a:lnTo>
                    <a:lnTo>
                      <a:pt x="460" y="506"/>
                    </a:lnTo>
                    <a:lnTo>
                      <a:pt x="460" y="510"/>
                    </a:lnTo>
                    <a:lnTo>
                      <a:pt x="436" y="512"/>
                    </a:lnTo>
                    <a:lnTo>
                      <a:pt x="436" y="516"/>
                    </a:lnTo>
                    <a:lnTo>
                      <a:pt x="432" y="516"/>
                    </a:lnTo>
                    <a:lnTo>
                      <a:pt x="434" y="524"/>
                    </a:lnTo>
                    <a:lnTo>
                      <a:pt x="424" y="526"/>
                    </a:lnTo>
                    <a:lnTo>
                      <a:pt x="412" y="528"/>
                    </a:lnTo>
                    <a:lnTo>
                      <a:pt x="412" y="530"/>
                    </a:lnTo>
                    <a:lnTo>
                      <a:pt x="412" y="536"/>
                    </a:lnTo>
                    <a:lnTo>
                      <a:pt x="406" y="542"/>
                    </a:lnTo>
                    <a:lnTo>
                      <a:pt x="398" y="544"/>
                    </a:lnTo>
                    <a:lnTo>
                      <a:pt x="382" y="552"/>
                    </a:lnTo>
                    <a:lnTo>
                      <a:pt x="382" y="556"/>
                    </a:lnTo>
                    <a:lnTo>
                      <a:pt x="378" y="556"/>
                    </a:lnTo>
                    <a:lnTo>
                      <a:pt x="376" y="556"/>
                    </a:lnTo>
                    <a:lnTo>
                      <a:pt x="376" y="558"/>
                    </a:lnTo>
                    <a:lnTo>
                      <a:pt x="376" y="562"/>
                    </a:lnTo>
                    <a:lnTo>
                      <a:pt x="378" y="562"/>
                    </a:lnTo>
                    <a:lnTo>
                      <a:pt x="372" y="566"/>
                    </a:lnTo>
                    <a:lnTo>
                      <a:pt x="372" y="572"/>
                    </a:lnTo>
                    <a:lnTo>
                      <a:pt x="372" y="588"/>
                    </a:lnTo>
                    <a:lnTo>
                      <a:pt x="378" y="602"/>
                    </a:lnTo>
                    <a:lnTo>
                      <a:pt x="378" y="616"/>
                    </a:lnTo>
                    <a:lnTo>
                      <a:pt x="372" y="620"/>
                    </a:lnTo>
                    <a:lnTo>
                      <a:pt x="368" y="626"/>
                    </a:lnTo>
                    <a:lnTo>
                      <a:pt x="362" y="630"/>
                    </a:lnTo>
                    <a:lnTo>
                      <a:pt x="360" y="636"/>
                    </a:lnTo>
                    <a:lnTo>
                      <a:pt x="354" y="644"/>
                    </a:lnTo>
                    <a:lnTo>
                      <a:pt x="354" y="652"/>
                    </a:lnTo>
                    <a:lnTo>
                      <a:pt x="350" y="666"/>
                    </a:lnTo>
                    <a:lnTo>
                      <a:pt x="344" y="672"/>
                    </a:lnTo>
                    <a:lnTo>
                      <a:pt x="342" y="676"/>
                    </a:lnTo>
                    <a:lnTo>
                      <a:pt x="350" y="654"/>
                    </a:lnTo>
                    <a:lnTo>
                      <a:pt x="346" y="654"/>
                    </a:lnTo>
                    <a:lnTo>
                      <a:pt x="346" y="656"/>
                    </a:lnTo>
                    <a:lnTo>
                      <a:pt x="342" y="656"/>
                    </a:lnTo>
                    <a:lnTo>
                      <a:pt x="336" y="652"/>
                    </a:lnTo>
                    <a:lnTo>
                      <a:pt x="336" y="656"/>
                    </a:lnTo>
                    <a:lnTo>
                      <a:pt x="336" y="664"/>
                    </a:lnTo>
                    <a:lnTo>
                      <a:pt x="316" y="688"/>
                    </a:lnTo>
                    <a:lnTo>
                      <a:pt x="316" y="690"/>
                    </a:lnTo>
                    <a:lnTo>
                      <a:pt x="316" y="692"/>
                    </a:lnTo>
                    <a:lnTo>
                      <a:pt x="318" y="694"/>
                    </a:lnTo>
                    <a:lnTo>
                      <a:pt x="318" y="700"/>
                    </a:lnTo>
                    <a:lnTo>
                      <a:pt x="310" y="712"/>
                    </a:lnTo>
                    <a:lnTo>
                      <a:pt x="308" y="716"/>
                    </a:lnTo>
                    <a:lnTo>
                      <a:pt x="306" y="708"/>
                    </a:lnTo>
                    <a:lnTo>
                      <a:pt x="314" y="698"/>
                    </a:lnTo>
                    <a:lnTo>
                      <a:pt x="306" y="694"/>
                    </a:lnTo>
                    <a:lnTo>
                      <a:pt x="304" y="690"/>
                    </a:lnTo>
                    <a:lnTo>
                      <a:pt x="300" y="684"/>
                    </a:lnTo>
                    <a:lnTo>
                      <a:pt x="298" y="682"/>
                    </a:lnTo>
                    <a:lnTo>
                      <a:pt x="298" y="680"/>
                    </a:lnTo>
                    <a:lnTo>
                      <a:pt x="290" y="676"/>
                    </a:lnTo>
                    <a:lnTo>
                      <a:pt x="286" y="674"/>
                    </a:lnTo>
                    <a:lnTo>
                      <a:pt x="282" y="670"/>
                    </a:lnTo>
                    <a:lnTo>
                      <a:pt x="278" y="666"/>
                    </a:lnTo>
                    <a:lnTo>
                      <a:pt x="274" y="666"/>
                    </a:lnTo>
                    <a:lnTo>
                      <a:pt x="272" y="664"/>
                    </a:lnTo>
                    <a:lnTo>
                      <a:pt x="270" y="656"/>
                    </a:lnTo>
                    <a:lnTo>
                      <a:pt x="256" y="648"/>
                    </a:lnTo>
                    <a:lnTo>
                      <a:pt x="246" y="652"/>
                    </a:lnTo>
                    <a:lnTo>
                      <a:pt x="250" y="642"/>
                    </a:lnTo>
                    <a:lnTo>
                      <a:pt x="252" y="636"/>
                    </a:lnTo>
                    <a:lnTo>
                      <a:pt x="254" y="634"/>
                    </a:lnTo>
                    <a:lnTo>
                      <a:pt x="260" y="628"/>
                    </a:lnTo>
                    <a:lnTo>
                      <a:pt x="260" y="624"/>
                    </a:lnTo>
                    <a:lnTo>
                      <a:pt x="262" y="620"/>
                    </a:lnTo>
                    <a:lnTo>
                      <a:pt x="264" y="618"/>
                    </a:lnTo>
                    <a:lnTo>
                      <a:pt x="268" y="616"/>
                    </a:lnTo>
                    <a:lnTo>
                      <a:pt x="270" y="616"/>
                    </a:lnTo>
                    <a:lnTo>
                      <a:pt x="272" y="610"/>
                    </a:lnTo>
                    <a:lnTo>
                      <a:pt x="278" y="608"/>
                    </a:lnTo>
                    <a:lnTo>
                      <a:pt x="280" y="602"/>
                    </a:lnTo>
                    <a:lnTo>
                      <a:pt x="286" y="598"/>
                    </a:lnTo>
                    <a:lnTo>
                      <a:pt x="286" y="594"/>
                    </a:lnTo>
                    <a:lnTo>
                      <a:pt x="290" y="594"/>
                    </a:lnTo>
                    <a:lnTo>
                      <a:pt x="292" y="594"/>
                    </a:lnTo>
                    <a:lnTo>
                      <a:pt x="296" y="592"/>
                    </a:lnTo>
                    <a:lnTo>
                      <a:pt x="300" y="590"/>
                    </a:lnTo>
                    <a:lnTo>
                      <a:pt x="300" y="588"/>
                    </a:lnTo>
                    <a:lnTo>
                      <a:pt x="300" y="572"/>
                    </a:lnTo>
                    <a:lnTo>
                      <a:pt x="300" y="558"/>
                    </a:lnTo>
                    <a:lnTo>
                      <a:pt x="298" y="558"/>
                    </a:lnTo>
                    <a:lnTo>
                      <a:pt x="296" y="558"/>
                    </a:lnTo>
                    <a:lnTo>
                      <a:pt x="292" y="562"/>
                    </a:lnTo>
                    <a:lnTo>
                      <a:pt x="290" y="558"/>
                    </a:lnTo>
                    <a:lnTo>
                      <a:pt x="288" y="558"/>
                    </a:lnTo>
                    <a:lnTo>
                      <a:pt x="288" y="552"/>
                    </a:lnTo>
                    <a:lnTo>
                      <a:pt x="288" y="542"/>
                    </a:lnTo>
                    <a:lnTo>
                      <a:pt x="290" y="534"/>
                    </a:lnTo>
                    <a:lnTo>
                      <a:pt x="290" y="526"/>
                    </a:lnTo>
                    <a:lnTo>
                      <a:pt x="288" y="526"/>
                    </a:lnTo>
                    <a:lnTo>
                      <a:pt x="282" y="528"/>
                    </a:lnTo>
                    <a:lnTo>
                      <a:pt x="280" y="528"/>
                    </a:lnTo>
                    <a:lnTo>
                      <a:pt x="280" y="526"/>
                    </a:lnTo>
                    <a:lnTo>
                      <a:pt x="280" y="520"/>
                    </a:lnTo>
                    <a:lnTo>
                      <a:pt x="280" y="502"/>
                    </a:lnTo>
                    <a:lnTo>
                      <a:pt x="278" y="498"/>
                    </a:lnTo>
                    <a:lnTo>
                      <a:pt x="272" y="494"/>
                    </a:lnTo>
                    <a:lnTo>
                      <a:pt x="270" y="494"/>
                    </a:lnTo>
                    <a:lnTo>
                      <a:pt x="268" y="492"/>
                    </a:lnTo>
                    <a:lnTo>
                      <a:pt x="268" y="490"/>
                    </a:lnTo>
                    <a:lnTo>
                      <a:pt x="264" y="488"/>
                    </a:lnTo>
                    <a:lnTo>
                      <a:pt x="262" y="490"/>
                    </a:lnTo>
                    <a:lnTo>
                      <a:pt x="252" y="490"/>
                    </a:lnTo>
                    <a:lnTo>
                      <a:pt x="246" y="488"/>
                    </a:lnTo>
                    <a:lnTo>
                      <a:pt x="244" y="484"/>
                    </a:lnTo>
                    <a:lnTo>
                      <a:pt x="244" y="480"/>
                    </a:lnTo>
                    <a:lnTo>
                      <a:pt x="242" y="472"/>
                    </a:lnTo>
                    <a:lnTo>
                      <a:pt x="244" y="464"/>
                    </a:lnTo>
                    <a:lnTo>
                      <a:pt x="242" y="460"/>
                    </a:lnTo>
                    <a:lnTo>
                      <a:pt x="238" y="454"/>
                    </a:lnTo>
                    <a:lnTo>
                      <a:pt x="236" y="448"/>
                    </a:lnTo>
                    <a:lnTo>
                      <a:pt x="242" y="446"/>
                    </a:lnTo>
                    <a:lnTo>
                      <a:pt x="236" y="444"/>
                    </a:lnTo>
                    <a:lnTo>
                      <a:pt x="238" y="436"/>
                    </a:lnTo>
                    <a:lnTo>
                      <a:pt x="242" y="424"/>
                    </a:lnTo>
                    <a:lnTo>
                      <a:pt x="242" y="418"/>
                    </a:lnTo>
                    <a:lnTo>
                      <a:pt x="242" y="416"/>
                    </a:lnTo>
                    <a:lnTo>
                      <a:pt x="238" y="410"/>
                    </a:lnTo>
                    <a:lnTo>
                      <a:pt x="234" y="406"/>
                    </a:lnTo>
                    <a:lnTo>
                      <a:pt x="232" y="402"/>
                    </a:lnTo>
                    <a:lnTo>
                      <a:pt x="228" y="394"/>
                    </a:lnTo>
                    <a:lnTo>
                      <a:pt x="228" y="390"/>
                    </a:lnTo>
                    <a:lnTo>
                      <a:pt x="232" y="388"/>
                    </a:lnTo>
                    <a:lnTo>
                      <a:pt x="208" y="388"/>
                    </a:lnTo>
                    <a:lnTo>
                      <a:pt x="208" y="384"/>
                    </a:lnTo>
                    <a:lnTo>
                      <a:pt x="206" y="380"/>
                    </a:lnTo>
                    <a:lnTo>
                      <a:pt x="202" y="372"/>
                    </a:lnTo>
                    <a:lnTo>
                      <a:pt x="202" y="366"/>
                    </a:lnTo>
                    <a:lnTo>
                      <a:pt x="208" y="360"/>
                    </a:lnTo>
                    <a:lnTo>
                      <a:pt x="206" y="352"/>
                    </a:lnTo>
                    <a:lnTo>
                      <a:pt x="202" y="344"/>
                    </a:lnTo>
                    <a:lnTo>
                      <a:pt x="200" y="338"/>
                    </a:lnTo>
                    <a:lnTo>
                      <a:pt x="198" y="336"/>
                    </a:lnTo>
                    <a:lnTo>
                      <a:pt x="196" y="336"/>
                    </a:lnTo>
                    <a:lnTo>
                      <a:pt x="190" y="338"/>
                    </a:lnTo>
                    <a:lnTo>
                      <a:pt x="186" y="336"/>
                    </a:lnTo>
                    <a:lnTo>
                      <a:pt x="180" y="336"/>
                    </a:lnTo>
                    <a:lnTo>
                      <a:pt x="172" y="334"/>
                    </a:lnTo>
                    <a:lnTo>
                      <a:pt x="170" y="328"/>
                    </a:lnTo>
                    <a:lnTo>
                      <a:pt x="164" y="326"/>
                    </a:lnTo>
                    <a:lnTo>
                      <a:pt x="162" y="324"/>
                    </a:lnTo>
                    <a:lnTo>
                      <a:pt x="154" y="318"/>
                    </a:lnTo>
                    <a:lnTo>
                      <a:pt x="150" y="312"/>
                    </a:lnTo>
                    <a:lnTo>
                      <a:pt x="146" y="310"/>
                    </a:lnTo>
                    <a:lnTo>
                      <a:pt x="144" y="312"/>
                    </a:lnTo>
                    <a:lnTo>
                      <a:pt x="142" y="312"/>
                    </a:lnTo>
                    <a:lnTo>
                      <a:pt x="134" y="310"/>
                    </a:lnTo>
                    <a:lnTo>
                      <a:pt x="128" y="308"/>
                    </a:lnTo>
                    <a:lnTo>
                      <a:pt x="126" y="302"/>
                    </a:lnTo>
                    <a:lnTo>
                      <a:pt x="126" y="298"/>
                    </a:lnTo>
                    <a:lnTo>
                      <a:pt x="128" y="292"/>
                    </a:lnTo>
                    <a:lnTo>
                      <a:pt x="132" y="288"/>
                    </a:lnTo>
                    <a:lnTo>
                      <a:pt x="128" y="282"/>
                    </a:lnTo>
                    <a:lnTo>
                      <a:pt x="120" y="282"/>
                    </a:lnTo>
                    <a:lnTo>
                      <a:pt x="114" y="284"/>
                    </a:lnTo>
                    <a:lnTo>
                      <a:pt x="106" y="288"/>
                    </a:lnTo>
                    <a:lnTo>
                      <a:pt x="100" y="290"/>
                    </a:lnTo>
                    <a:lnTo>
                      <a:pt x="96" y="298"/>
                    </a:lnTo>
                    <a:lnTo>
                      <a:pt x="90" y="306"/>
                    </a:lnTo>
                    <a:lnTo>
                      <a:pt x="84" y="306"/>
                    </a:lnTo>
                    <a:lnTo>
                      <a:pt x="82" y="308"/>
                    </a:lnTo>
                    <a:lnTo>
                      <a:pt x="82" y="310"/>
                    </a:lnTo>
                    <a:lnTo>
                      <a:pt x="82" y="312"/>
                    </a:lnTo>
                    <a:lnTo>
                      <a:pt x="80" y="312"/>
                    </a:lnTo>
                    <a:lnTo>
                      <a:pt x="74" y="316"/>
                    </a:lnTo>
                    <a:lnTo>
                      <a:pt x="72" y="312"/>
                    </a:lnTo>
                    <a:lnTo>
                      <a:pt x="70" y="312"/>
                    </a:lnTo>
                    <a:lnTo>
                      <a:pt x="66" y="312"/>
                    </a:lnTo>
                    <a:lnTo>
                      <a:pt x="48" y="308"/>
                    </a:lnTo>
                    <a:lnTo>
                      <a:pt x="52" y="264"/>
                    </a:lnTo>
                    <a:lnTo>
                      <a:pt x="52" y="262"/>
                    </a:lnTo>
                    <a:lnTo>
                      <a:pt x="52" y="260"/>
                    </a:lnTo>
                    <a:lnTo>
                      <a:pt x="52" y="262"/>
                    </a:lnTo>
                    <a:lnTo>
                      <a:pt x="38" y="266"/>
                    </a:lnTo>
                    <a:lnTo>
                      <a:pt x="26" y="266"/>
                    </a:lnTo>
                    <a:lnTo>
                      <a:pt x="24" y="266"/>
                    </a:lnTo>
                    <a:lnTo>
                      <a:pt x="24" y="262"/>
                    </a:lnTo>
                    <a:lnTo>
                      <a:pt x="20" y="260"/>
                    </a:lnTo>
                    <a:lnTo>
                      <a:pt x="18" y="256"/>
                    </a:lnTo>
                    <a:lnTo>
                      <a:pt x="16" y="254"/>
                    </a:lnTo>
                    <a:lnTo>
                      <a:pt x="12" y="252"/>
                    </a:lnTo>
                    <a:lnTo>
                      <a:pt x="8" y="246"/>
                    </a:lnTo>
                    <a:lnTo>
                      <a:pt x="6" y="244"/>
                    </a:lnTo>
                    <a:lnTo>
                      <a:pt x="6" y="236"/>
                    </a:lnTo>
                    <a:lnTo>
                      <a:pt x="6" y="234"/>
                    </a:lnTo>
                    <a:lnTo>
                      <a:pt x="6" y="230"/>
                    </a:lnTo>
                    <a:lnTo>
                      <a:pt x="2" y="226"/>
                    </a:lnTo>
                    <a:lnTo>
                      <a:pt x="0" y="218"/>
                    </a:lnTo>
                    <a:lnTo>
                      <a:pt x="2" y="218"/>
                    </a:lnTo>
                    <a:lnTo>
                      <a:pt x="6" y="218"/>
                    </a:lnTo>
                    <a:lnTo>
                      <a:pt x="8" y="218"/>
                    </a:lnTo>
                    <a:lnTo>
                      <a:pt x="8" y="210"/>
                    </a:lnTo>
                    <a:lnTo>
                      <a:pt x="10" y="208"/>
                    </a:lnTo>
                    <a:lnTo>
                      <a:pt x="12" y="202"/>
                    </a:lnTo>
                    <a:lnTo>
                      <a:pt x="16" y="194"/>
                    </a:lnTo>
                    <a:lnTo>
                      <a:pt x="16" y="190"/>
                    </a:lnTo>
                    <a:lnTo>
                      <a:pt x="20" y="184"/>
                    </a:lnTo>
                    <a:lnTo>
                      <a:pt x="28" y="180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2" y="172"/>
                    </a:lnTo>
                    <a:lnTo>
                      <a:pt x="54" y="172"/>
                    </a:lnTo>
                    <a:lnTo>
                      <a:pt x="56" y="170"/>
                    </a:lnTo>
                    <a:lnTo>
                      <a:pt x="56" y="166"/>
                    </a:lnTo>
                    <a:lnTo>
                      <a:pt x="72" y="126"/>
                    </a:lnTo>
                    <a:lnTo>
                      <a:pt x="74" y="120"/>
                    </a:lnTo>
                    <a:lnTo>
                      <a:pt x="72" y="116"/>
                    </a:lnTo>
                    <a:lnTo>
                      <a:pt x="66" y="110"/>
                    </a:lnTo>
                    <a:lnTo>
                      <a:pt x="64" y="110"/>
                    </a:lnTo>
                    <a:lnTo>
                      <a:pt x="64" y="106"/>
                    </a:lnTo>
                    <a:lnTo>
                      <a:pt x="74" y="102"/>
                    </a:lnTo>
                    <a:lnTo>
                      <a:pt x="74" y="98"/>
                    </a:lnTo>
                    <a:lnTo>
                      <a:pt x="72" y="94"/>
                    </a:lnTo>
                    <a:lnTo>
                      <a:pt x="66" y="94"/>
                    </a:lnTo>
                    <a:lnTo>
                      <a:pt x="66" y="88"/>
                    </a:lnTo>
                    <a:lnTo>
                      <a:pt x="74" y="84"/>
                    </a:lnTo>
                    <a:lnTo>
                      <a:pt x="96" y="82"/>
                    </a:lnTo>
                    <a:lnTo>
                      <a:pt x="96" y="78"/>
                    </a:lnTo>
                    <a:lnTo>
                      <a:pt x="98" y="80"/>
                    </a:lnTo>
                    <a:lnTo>
                      <a:pt x="102" y="78"/>
                    </a:lnTo>
                    <a:lnTo>
                      <a:pt x="106" y="72"/>
                    </a:lnTo>
                    <a:lnTo>
                      <a:pt x="110" y="72"/>
                    </a:lnTo>
                    <a:lnTo>
                      <a:pt x="114" y="80"/>
                    </a:lnTo>
                    <a:lnTo>
                      <a:pt x="116" y="80"/>
                    </a:lnTo>
                    <a:lnTo>
                      <a:pt x="124" y="84"/>
                    </a:lnTo>
                    <a:lnTo>
                      <a:pt x="128" y="82"/>
                    </a:lnTo>
                    <a:lnTo>
                      <a:pt x="134" y="80"/>
                    </a:lnTo>
                    <a:lnTo>
                      <a:pt x="136" y="80"/>
                    </a:lnTo>
                    <a:lnTo>
                      <a:pt x="138" y="78"/>
                    </a:lnTo>
                    <a:lnTo>
                      <a:pt x="138" y="74"/>
                    </a:lnTo>
                    <a:lnTo>
                      <a:pt x="142" y="74"/>
                    </a:lnTo>
                    <a:lnTo>
                      <a:pt x="146" y="72"/>
                    </a:lnTo>
                    <a:lnTo>
                      <a:pt x="150" y="70"/>
                    </a:lnTo>
                    <a:lnTo>
                      <a:pt x="152" y="70"/>
                    </a:lnTo>
                    <a:lnTo>
                      <a:pt x="154" y="64"/>
                    </a:lnTo>
                    <a:lnTo>
                      <a:pt x="154" y="62"/>
                    </a:lnTo>
                    <a:lnTo>
                      <a:pt x="156" y="62"/>
                    </a:lnTo>
                    <a:lnTo>
                      <a:pt x="162" y="60"/>
                    </a:lnTo>
                    <a:lnTo>
                      <a:pt x="162" y="56"/>
                    </a:lnTo>
                    <a:lnTo>
                      <a:pt x="160" y="54"/>
                    </a:lnTo>
                    <a:lnTo>
                      <a:pt x="156" y="54"/>
                    </a:lnTo>
                    <a:lnTo>
                      <a:pt x="152" y="56"/>
                    </a:lnTo>
                    <a:lnTo>
                      <a:pt x="146" y="56"/>
                    </a:lnTo>
                    <a:lnTo>
                      <a:pt x="144" y="54"/>
                    </a:lnTo>
                    <a:lnTo>
                      <a:pt x="142" y="48"/>
                    </a:lnTo>
                    <a:lnTo>
                      <a:pt x="142" y="44"/>
                    </a:lnTo>
                    <a:lnTo>
                      <a:pt x="144" y="38"/>
                    </a:lnTo>
                    <a:lnTo>
                      <a:pt x="138" y="30"/>
                    </a:lnTo>
                    <a:lnTo>
                      <a:pt x="136" y="26"/>
                    </a:lnTo>
                    <a:lnTo>
                      <a:pt x="136" y="24"/>
                    </a:lnTo>
                    <a:lnTo>
                      <a:pt x="136" y="20"/>
                    </a:lnTo>
                    <a:lnTo>
                      <a:pt x="134" y="20"/>
                    </a:lnTo>
                    <a:lnTo>
                      <a:pt x="138" y="18"/>
                    </a:lnTo>
                    <a:lnTo>
                      <a:pt x="144" y="20"/>
                    </a:lnTo>
                    <a:lnTo>
                      <a:pt x="150" y="24"/>
                    </a:lnTo>
                    <a:lnTo>
                      <a:pt x="152" y="24"/>
                    </a:lnTo>
                    <a:lnTo>
                      <a:pt x="156" y="26"/>
                    </a:lnTo>
                    <a:lnTo>
                      <a:pt x="162" y="28"/>
                    </a:lnTo>
                    <a:lnTo>
                      <a:pt x="168" y="28"/>
                    </a:lnTo>
                    <a:lnTo>
                      <a:pt x="164" y="26"/>
                    </a:lnTo>
                    <a:lnTo>
                      <a:pt x="164" y="24"/>
                    </a:lnTo>
                    <a:lnTo>
                      <a:pt x="168" y="20"/>
                    </a:lnTo>
                    <a:lnTo>
                      <a:pt x="170" y="20"/>
                    </a:lnTo>
                    <a:lnTo>
                      <a:pt x="178" y="24"/>
                    </a:lnTo>
                    <a:lnTo>
                      <a:pt x="182" y="20"/>
                    </a:lnTo>
                    <a:lnTo>
                      <a:pt x="186" y="18"/>
                    </a:lnTo>
                    <a:lnTo>
                      <a:pt x="188" y="18"/>
                    </a:lnTo>
                    <a:lnTo>
                      <a:pt x="188" y="16"/>
                    </a:lnTo>
                    <a:lnTo>
                      <a:pt x="190" y="12"/>
                    </a:lnTo>
                    <a:lnTo>
                      <a:pt x="198" y="10"/>
                    </a:lnTo>
                    <a:lnTo>
                      <a:pt x="200" y="6"/>
                    </a:lnTo>
                    <a:lnTo>
                      <a:pt x="198" y="0"/>
                    </a:lnTo>
                    <a:lnTo>
                      <a:pt x="202" y="2"/>
                    </a:lnTo>
                    <a:lnTo>
                      <a:pt x="210" y="2"/>
                    </a:lnTo>
                    <a:lnTo>
                      <a:pt x="214" y="6"/>
                    </a:lnTo>
                    <a:lnTo>
                      <a:pt x="214" y="8"/>
                    </a:lnTo>
                    <a:lnTo>
                      <a:pt x="208" y="12"/>
                    </a:lnTo>
                    <a:lnTo>
                      <a:pt x="216" y="16"/>
                    </a:lnTo>
                    <a:lnTo>
                      <a:pt x="218" y="16"/>
                    </a:lnTo>
                    <a:lnTo>
                      <a:pt x="216" y="18"/>
                    </a:lnTo>
                    <a:lnTo>
                      <a:pt x="216" y="20"/>
                    </a:lnTo>
                    <a:lnTo>
                      <a:pt x="216" y="24"/>
                    </a:lnTo>
                    <a:lnTo>
                      <a:pt x="218" y="26"/>
                    </a:lnTo>
                    <a:lnTo>
                      <a:pt x="216" y="28"/>
                    </a:lnTo>
                    <a:lnTo>
                      <a:pt x="208" y="34"/>
                    </a:lnTo>
                    <a:lnTo>
                      <a:pt x="208" y="44"/>
                    </a:lnTo>
                    <a:lnTo>
                      <a:pt x="208" y="56"/>
                    </a:lnTo>
                    <a:lnTo>
                      <a:pt x="208" y="60"/>
                    </a:lnTo>
                    <a:lnTo>
                      <a:pt x="208" y="62"/>
                    </a:lnTo>
                    <a:lnTo>
                      <a:pt x="210" y="66"/>
                    </a:lnTo>
                    <a:lnTo>
                      <a:pt x="216" y="70"/>
                    </a:lnTo>
                    <a:lnTo>
                      <a:pt x="218" y="72"/>
                    </a:lnTo>
                    <a:lnTo>
                      <a:pt x="220" y="74"/>
                    </a:lnTo>
                    <a:lnTo>
                      <a:pt x="224" y="78"/>
                    </a:lnTo>
                    <a:lnTo>
                      <a:pt x="228" y="74"/>
                    </a:lnTo>
                    <a:lnTo>
                      <a:pt x="228" y="72"/>
                    </a:lnTo>
                    <a:lnTo>
                      <a:pt x="232" y="72"/>
                    </a:lnTo>
                    <a:lnTo>
                      <a:pt x="234" y="72"/>
                    </a:lnTo>
                    <a:lnTo>
                      <a:pt x="234" y="70"/>
                    </a:lnTo>
                    <a:lnTo>
                      <a:pt x="234" y="66"/>
                    </a:lnTo>
                    <a:lnTo>
                      <a:pt x="236" y="66"/>
                    </a:lnTo>
                    <a:lnTo>
                      <a:pt x="238" y="64"/>
                    </a:lnTo>
                    <a:lnTo>
                      <a:pt x="242" y="64"/>
                    </a:lnTo>
                    <a:lnTo>
                      <a:pt x="246" y="64"/>
                    </a:lnTo>
                    <a:lnTo>
                      <a:pt x="250" y="64"/>
                    </a:lnTo>
                    <a:lnTo>
                      <a:pt x="254" y="64"/>
                    </a:lnTo>
                    <a:lnTo>
                      <a:pt x="264" y="66"/>
                    </a:lnTo>
                    <a:lnTo>
                      <a:pt x="270" y="62"/>
                    </a:lnTo>
                    <a:lnTo>
                      <a:pt x="264" y="56"/>
                    </a:lnTo>
                    <a:lnTo>
                      <a:pt x="268" y="48"/>
                    </a:lnTo>
                    <a:lnTo>
                      <a:pt x="274" y="52"/>
                    </a:lnTo>
                    <a:lnTo>
                      <a:pt x="280" y="48"/>
                    </a:lnTo>
                    <a:lnTo>
                      <a:pt x="282" y="54"/>
                    </a:lnTo>
                    <a:lnTo>
                      <a:pt x="290" y="54"/>
                    </a:lnTo>
                    <a:lnTo>
                      <a:pt x="290" y="56"/>
                    </a:lnTo>
                    <a:lnTo>
                      <a:pt x="292" y="62"/>
                    </a:lnTo>
                    <a:lnTo>
                      <a:pt x="298" y="62"/>
                    </a:lnTo>
                    <a:lnTo>
                      <a:pt x="300" y="62"/>
                    </a:lnTo>
                    <a:lnTo>
                      <a:pt x="304" y="60"/>
                    </a:lnTo>
                    <a:lnTo>
                      <a:pt x="310" y="56"/>
                    </a:lnTo>
                    <a:lnTo>
                      <a:pt x="316" y="62"/>
                    </a:lnTo>
                    <a:lnTo>
                      <a:pt x="322" y="56"/>
                    </a:lnTo>
                    <a:lnTo>
                      <a:pt x="326" y="48"/>
                    </a:lnTo>
                    <a:lnTo>
                      <a:pt x="326" y="34"/>
                    </a:lnTo>
                    <a:lnTo>
                      <a:pt x="332" y="24"/>
                    </a:lnTo>
                    <a:lnTo>
                      <a:pt x="334" y="18"/>
                    </a:lnTo>
                    <a:lnTo>
                      <a:pt x="334" y="18"/>
                    </a:lnTo>
                    <a:lnTo>
                      <a:pt x="334" y="18"/>
                    </a:lnTo>
                    <a:close/>
                    <a:moveTo>
                      <a:pt x="380" y="112"/>
                    </a:moveTo>
                    <a:lnTo>
                      <a:pt x="380" y="118"/>
                    </a:lnTo>
                    <a:lnTo>
                      <a:pt x="378" y="120"/>
                    </a:lnTo>
                    <a:lnTo>
                      <a:pt x="378" y="116"/>
                    </a:lnTo>
                    <a:lnTo>
                      <a:pt x="378" y="112"/>
                    </a:lnTo>
                    <a:lnTo>
                      <a:pt x="380" y="112"/>
                    </a:lnTo>
                    <a:lnTo>
                      <a:pt x="380" y="112"/>
                    </a:lnTo>
                    <a:lnTo>
                      <a:pt x="380" y="112"/>
                    </a:lnTo>
                    <a:close/>
                    <a:moveTo>
                      <a:pt x="378" y="120"/>
                    </a:moveTo>
                    <a:lnTo>
                      <a:pt x="378" y="124"/>
                    </a:lnTo>
                    <a:lnTo>
                      <a:pt x="372" y="126"/>
                    </a:lnTo>
                    <a:lnTo>
                      <a:pt x="372" y="128"/>
                    </a:lnTo>
                    <a:lnTo>
                      <a:pt x="368" y="128"/>
                    </a:lnTo>
                    <a:lnTo>
                      <a:pt x="370" y="126"/>
                    </a:lnTo>
                    <a:lnTo>
                      <a:pt x="378" y="120"/>
                    </a:lnTo>
                    <a:lnTo>
                      <a:pt x="378" y="120"/>
                    </a:lnTo>
                    <a:lnTo>
                      <a:pt x="378" y="120"/>
                    </a:lnTo>
                    <a:close/>
                    <a:moveTo>
                      <a:pt x="344" y="88"/>
                    </a:moveTo>
                    <a:lnTo>
                      <a:pt x="344" y="88"/>
                    </a:lnTo>
                    <a:lnTo>
                      <a:pt x="346" y="90"/>
                    </a:lnTo>
                    <a:lnTo>
                      <a:pt x="346" y="94"/>
                    </a:lnTo>
                    <a:lnTo>
                      <a:pt x="360" y="92"/>
                    </a:lnTo>
                    <a:lnTo>
                      <a:pt x="352" y="102"/>
                    </a:lnTo>
                    <a:lnTo>
                      <a:pt x="346" y="110"/>
                    </a:lnTo>
                    <a:lnTo>
                      <a:pt x="350" y="118"/>
                    </a:lnTo>
                    <a:lnTo>
                      <a:pt x="360" y="128"/>
                    </a:lnTo>
                    <a:lnTo>
                      <a:pt x="352" y="128"/>
                    </a:lnTo>
                    <a:lnTo>
                      <a:pt x="342" y="112"/>
                    </a:lnTo>
                    <a:lnTo>
                      <a:pt x="340" y="112"/>
                    </a:lnTo>
                    <a:lnTo>
                      <a:pt x="336" y="112"/>
                    </a:lnTo>
                    <a:lnTo>
                      <a:pt x="340" y="116"/>
                    </a:lnTo>
                    <a:lnTo>
                      <a:pt x="334" y="116"/>
                    </a:lnTo>
                    <a:lnTo>
                      <a:pt x="336" y="126"/>
                    </a:lnTo>
                    <a:lnTo>
                      <a:pt x="332" y="116"/>
                    </a:lnTo>
                    <a:lnTo>
                      <a:pt x="326" y="116"/>
                    </a:lnTo>
                    <a:lnTo>
                      <a:pt x="322" y="118"/>
                    </a:lnTo>
                    <a:lnTo>
                      <a:pt x="324" y="112"/>
                    </a:lnTo>
                    <a:lnTo>
                      <a:pt x="332" y="108"/>
                    </a:lnTo>
                    <a:lnTo>
                      <a:pt x="336" y="94"/>
                    </a:lnTo>
                    <a:lnTo>
                      <a:pt x="340" y="90"/>
                    </a:lnTo>
                    <a:lnTo>
                      <a:pt x="344" y="88"/>
                    </a:lnTo>
                    <a:lnTo>
                      <a:pt x="344" y="88"/>
                    </a:lnTo>
                    <a:lnTo>
                      <a:pt x="344" y="88"/>
                    </a:lnTo>
                    <a:close/>
                    <a:moveTo>
                      <a:pt x="352" y="78"/>
                    </a:moveTo>
                    <a:lnTo>
                      <a:pt x="352" y="78"/>
                    </a:lnTo>
                    <a:lnTo>
                      <a:pt x="354" y="80"/>
                    </a:lnTo>
                    <a:lnTo>
                      <a:pt x="350" y="82"/>
                    </a:lnTo>
                    <a:lnTo>
                      <a:pt x="350" y="78"/>
                    </a:lnTo>
                    <a:lnTo>
                      <a:pt x="352" y="78"/>
                    </a:lnTo>
                    <a:lnTo>
                      <a:pt x="352" y="78"/>
                    </a:lnTo>
                    <a:lnTo>
                      <a:pt x="352" y="78"/>
                    </a:lnTo>
                    <a:close/>
                  </a:path>
                </a:pathLst>
              </a:custGeom>
              <a:solidFill>
                <a:srgbClr val="FF8A00"/>
              </a:solidFill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0" name="Freeform 1766"/>
              <p:cNvSpPr>
                <a:spLocks noEditPoints="1"/>
              </p:cNvSpPr>
              <p:nvPr/>
            </p:nvSpPr>
            <p:spPr bwMode="auto">
              <a:xfrm>
                <a:off x="7543800" y="4752975"/>
                <a:ext cx="273050" cy="346075"/>
              </a:xfrm>
              <a:custGeom>
                <a:gdLst>
                  <a:gd fmla="*/ 12 w 172" name="T0"/>
                  <a:gd fmla="*/ 98 h 218" name="T1"/>
                  <a:gd fmla="*/ 10 w 172" name="T2"/>
                  <a:gd fmla="*/ 100 h 218" name="T3"/>
                  <a:gd fmla="*/ 10 w 172" name="T4"/>
                  <a:gd fmla="*/ 108 h 218" name="T5"/>
                  <a:gd fmla="*/ 4 w 172" name="T6"/>
                  <a:gd fmla="*/ 128 h 218" name="T7"/>
                  <a:gd fmla="*/ 10 w 172" name="T8"/>
                  <a:gd fmla="*/ 146 h 218" name="T9"/>
                  <a:gd fmla="*/ 18 w 172" name="T10"/>
                  <a:gd fmla="*/ 154 h 218" name="T11"/>
                  <a:gd fmla="*/ 22 w 172" name="T12"/>
                  <a:gd fmla="*/ 174 h 218" name="T13"/>
                  <a:gd fmla="*/ 28 w 172" name="T14"/>
                  <a:gd fmla="*/ 190 h 218" name="T15"/>
                  <a:gd fmla="*/ 28 w 172" name="T16"/>
                  <a:gd fmla="*/ 210 h 218" name="T17"/>
                  <a:gd fmla="*/ 48 w 172" name="T18"/>
                  <a:gd fmla="*/ 206 h 218" name="T19"/>
                  <a:gd fmla="*/ 60 w 172" name="T20"/>
                  <a:gd fmla="*/ 208 h 218" name="T21"/>
                  <a:gd fmla="*/ 76 w 172" name="T22"/>
                  <a:gd fmla="*/ 216 h 218" name="T23"/>
                  <a:gd fmla="*/ 80 w 172" name="T24"/>
                  <a:gd fmla="*/ 210 h 218" name="T25"/>
                  <a:gd fmla="*/ 86 w 172" name="T26"/>
                  <a:gd fmla="*/ 208 h 218" name="T27"/>
                  <a:gd fmla="*/ 116 w 172" name="T28"/>
                  <a:gd fmla="*/ 188 h 218" name="T29"/>
                  <a:gd fmla="*/ 120 w 172" name="T30"/>
                  <a:gd fmla="*/ 178 h 218" name="T31"/>
                  <a:gd fmla="*/ 124 w 172" name="T32"/>
                  <a:gd fmla="*/ 164 h 218" name="T33"/>
                  <a:gd fmla="*/ 148 w 172" name="T34"/>
                  <a:gd fmla="*/ 156 h 218" name="T35"/>
                  <a:gd fmla="*/ 168 w 172" name="T36"/>
                  <a:gd fmla="*/ 168 h 218" name="T37"/>
                  <a:gd fmla="*/ 168 w 172" name="T38"/>
                  <a:gd fmla="*/ 162 h 218" name="T39"/>
                  <a:gd fmla="*/ 172 w 172" name="T40"/>
                  <a:gd fmla="*/ 142 h 218" name="T41"/>
                  <a:gd fmla="*/ 172 w 172" name="T42"/>
                  <a:gd fmla="*/ 134 h 218" name="T43"/>
                  <a:gd fmla="*/ 166 w 172" name="T44"/>
                  <a:gd fmla="*/ 124 h 218" name="T45"/>
                  <a:gd fmla="*/ 160 w 172" name="T46"/>
                  <a:gd fmla="*/ 114 h 218" name="T47"/>
                  <a:gd fmla="*/ 162 w 172" name="T48"/>
                  <a:gd fmla="*/ 106 h 218" name="T49"/>
                  <a:gd fmla="*/ 140 w 172" name="T50"/>
                  <a:gd fmla="*/ 102 h 218" name="T51"/>
                  <a:gd fmla="*/ 134 w 172" name="T52"/>
                  <a:gd fmla="*/ 90 h 218" name="T53"/>
                  <a:gd fmla="*/ 140 w 172" name="T54"/>
                  <a:gd fmla="*/ 78 h 218" name="T55"/>
                  <a:gd fmla="*/ 134 w 172" name="T56"/>
                  <a:gd fmla="*/ 62 h 218" name="T57"/>
                  <a:gd fmla="*/ 130 w 172" name="T58"/>
                  <a:gd fmla="*/ 54 h 218" name="T59"/>
                  <a:gd fmla="*/ 122 w 172" name="T60"/>
                  <a:gd fmla="*/ 56 h 218" name="T61"/>
                  <a:gd fmla="*/ 112 w 172" name="T62"/>
                  <a:gd fmla="*/ 54 h 218" name="T63"/>
                  <a:gd fmla="*/ 102 w 172" name="T64"/>
                  <a:gd fmla="*/ 46 h 218" name="T65"/>
                  <a:gd fmla="*/ 94 w 172" name="T66"/>
                  <a:gd fmla="*/ 42 h 218" name="T67"/>
                  <a:gd fmla="*/ 80 w 172" name="T68"/>
                  <a:gd fmla="*/ 32 h 218" name="T69"/>
                  <a:gd fmla="*/ 76 w 172" name="T70"/>
                  <a:gd fmla="*/ 32 h 218" name="T71"/>
                  <a:gd fmla="*/ 66 w 172" name="T72"/>
                  <a:gd fmla="*/ 28 h 218" name="T73"/>
                  <a:gd fmla="*/ 58 w 172" name="T74"/>
                  <a:gd fmla="*/ 20 h 218" name="T75"/>
                  <a:gd fmla="*/ 60 w 172" name="T76"/>
                  <a:gd fmla="*/ 10 h 218" name="T77"/>
                  <a:gd fmla="*/ 60 w 172" name="T78"/>
                  <a:gd fmla="*/ 0 h 218" name="T79"/>
                  <a:gd fmla="*/ 46 w 172" name="T80"/>
                  <a:gd fmla="*/ 2 h 218" name="T81"/>
                  <a:gd fmla="*/ 32 w 172" name="T82"/>
                  <a:gd fmla="*/ 8 h 218" name="T83"/>
                  <a:gd fmla="*/ 22 w 172" name="T84"/>
                  <a:gd fmla="*/ 24 h 218" name="T85"/>
                  <a:gd fmla="*/ 14 w 172" name="T86"/>
                  <a:gd fmla="*/ 26 h 218" name="T87"/>
                  <a:gd fmla="*/ 14 w 172" name="T88"/>
                  <a:gd fmla="*/ 32 h 218" name="T89"/>
                  <a:gd fmla="*/ 6 w 172" name="T90"/>
                  <a:gd fmla="*/ 34 h 218" name="T91"/>
                  <a:gd fmla="*/ 2 w 172" name="T92"/>
                  <a:gd fmla="*/ 32 h 218" name="T93"/>
                  <a:gd fmla="*/ 6 w 172" name="T94"/>
                  <a:gd fmla="*/ 50 h 218" name="T95"/>
                  <a:gd fmla="*/ 2 w 172" name="T96"/>
                  <a:gd fmla="*/ 64 h 218" name="T97"/>
                  <a:gd fmla="*/ 6 w 172" name="T98"/>
                  <a:gd fmla="*/ 82 h 218" name="T99"/>
                  <a:gd fmla="*/ 4 w 172" name="T100"/>
                  <a:gd fmla="*/ 88 h 218" name="T101"/>
                  <a:gd fmla="*/ 6 w 172" name="T102"/>
                  <a:gd fmla="*/ 92 h 218" name="T103"/>
                  <a:gd fmla="*/ 40 w 172" name="T104"/>
                  <a:gd fmla="*/ 150 h 218" name="T105"/>
                  <a:gd fmla="*/ 42 w 172" name="T106"/>
                  <a:gd fmla="*/ 154 h 218" name="T107"/>
                  <a:gd fmla="*/ 40 w 172" name="T108"/>
                  <a:gd fmla="*/ 156 h 218" name="T109"/>
                  <a:gd fmla="*/ 38 w 172" name="T110"/>
                  <a:gd fmla="*/ 150 h 218" name="T111"/>
                  <a:gd fmla="*/ 40 w 172" name="T112"/>
                  <a:gd fmla="*/ 150 h 218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218" w="172">
                    <a:moveTo>
                      <a:pt x="6" y="92"/>
                    </a:moveTo>
                    <a:lnTo>
                      <a:pt x="12" y="98"/>
                    </a:lnTo>
                    <a:lnTo>
                      <a:pt x="18" y="102"/>
                    </a:lnTo>
                    <a:lnTo>
                      <a:pt x="10" y="100"/>
                    </a:lnTo>
                    <a:lnTo>
                      <a:pt x="10" y="102"/>
                    </a:lnTo>
                    <a:lnTo>
                      <a:pt x="10" y="108"/>
                    </a:lnTo>
                    <a:lnTo>
                      <a:pt x="2" y="120"/>
                    </a:lnTo>
                    <a:lnTo>
                      <a:pt x="4" y="128"/>
                    </a:lnTo>
                    <a:lnTo>
                      <a:pt x="6" y="136"/>
                    </a:lnTo>
                    <a:lnTo>
                      <a:pt x="10" y="146"/>
                    </a:lnTo>
                    <a:lnTo>
                      <a:pt x="14" y="152"/>
                    </a:lnTo>
                    <a:lnTo>
                      <a:pt x="18" y="154"/>
                    </a:lnTo>
                    <a:lnTo>
                      <a:pt x="22" y="168"/>
                    </a:lnTo>
                    <a:lnTo>
                      <a:pt x="22" y="174"/>
                    </a:lnTo>
                    <a:lnTo>
                      <a:pt x="24" y="182"/>
                    </a:lnTo>
                    <a:lnTo>
                      <a:pt x="28" y="190"/>
                    </a:lnTo>
                    <a:lnTo>
                      <a:pt x="28" y="198"/>
                    </a:lnTo>
                    <a:lnTo>
                      <a:pt x="28" y="210"/>
                    </a:lnTo>
                    <a:lnTo>
                      <a:pt x="38" y="214"/>
                    </a:lnTo>
                    <a:lnTo>
                      <a:pt x="48" y="206"/>
                    </a:lnTo>
                    <a:lnTo>
                      <a:pt x="52" y="206"/>
                    </a:lnTo>
                    <a:lnTo>
                      <a:pt x="60" y="208"/>
                    </a:lnTo>
                    <a:lnTo>
                      <a:pt x="70" y="208"/>
                    </a:lnTo>
                    <a:lnTo>
                      <a:pt x="76" y="216"/>
                    </a:lnTo>
                    <a:lnTo>
                      <a:pt x="76" y="218"/>
                    </a:lnTo>
                    <a:lnTo>
                      <a:pt x="80" y="210"/>
                    </a:lnTo>
                    <a:lnTo>
                      <a:pt x="84" y="206"/>
                    </a:lnTo>
                    <a:lnTo>
                      <a:pt x="86" y="208"/>
                    </a:lnTo>
                    <a:lnTo>
                      <a:pt x="106" y="208"/>
                    </a:lnTo>
                    <a:lnTo>
                      <a:pt x="116" y="188"/>
                    </a:lnTo>
                    <a:lnTo>
                      <a:pt x="116" y="182"/>
                    </a:lnTo>
                    <a:lnTo>
                      <a:pt x="120" y="178"/>
                    </a:lnTo>
                    <a:lnTo>
                      <a:pt x="122" y="172"/>
                    </a:lnTo>
                    <a:lnTo>
                      <a:pt x="124" y="164"/>
                    </a:lnTo>
                    <a:lnTo>
                      <a:pt x="130" y="160"/>
                    </a:lnTo>
                    <a:lnTo>
                      <a:pt x="148" y="156"/>
                    </a:lnTo>
                    <a:lnTo>
                      <a:pt x="160" y="160"/>
                    </a:lnTo>
                    <a:lnTo>
                      <a:pt x="168" y="168"/>
                    </a:lnTo>
                    <a:lnTo>
                      <a:pt x="172" y="164"/>
                    </a:lnTo>
                    <a:lnTo>
                      <a:pt x="168" y="162"/>
                    </a:lnTo>
                    <a:lnTo>
                      <a:pt x="170" y="154"/>
                    </a:lnTo>
                    <a:lnTo>
                      <a:pt x="172" y="142"/>
                    </a:lnTo>
                    <a:lnTo>
                      <a:pt x="172" y="136"/>
                    </a:lnTo>
                    <a:lnTo>
                      <a:pt x="172" y="134"/>
                    </a:lnTo>
                    <a:lnTo>
                      <a:pt x="170" y="128"/>
                    </a:lnTo>
                    <a:lnTo>
                      <a:pt x="166" y="124"/>
                    </a:lnTo>
                    <a:lnTo>
                      <a:pt x="162" y="120"/>
                    </a:lnTo>
                    <a:lnTo>
                      <a:pt x="160" y="114"/>
                    </a:lnTo>
                    <a:lnTo>
                      <a:pt x="160" y="108"/>
                    </a:lnTo>
                    <a:lnTo>
                      <a:pt x="162" y="106"/>
                    </a:lnTo>
                    <a:lnTo>
                      <a:pt x="140" y="106"/>
                    </a:lnTo>
                    <a:lnTo>
                      <a:pt x="140" y="102"/>
                    </a:lnTo>
                    <a:lnTo>
                      <a:pt x="138" y="98"/>
                    </a:lnTo>
                    <a:lnTo>
                      <a:pt x="134" y="90"/>
                    </a:lnTo>
                    <a:lnTo>
                      <a:pt x="134" y="84"/>
                    </a:lnTo>
                    <a:lnTo>
                      <a:pt x="140" y="78"/>
                    </a:lnTo>
                    <a:lnTo>
                      <a:pt x="138" y="70"/>
                    </a:lnTo>
                    <a:lnTo>
                      <a:pt x="134" y="62"/>
                    </a:lnTo>
                    <a:lnTo>
                      <a:pt x="132" y="56"/>
                    </a:lnTo>
                    <a:lnTo>
                      <a:pt x="130" y="54"/>
                    </a:lnTo>
                    <a:lnTo>
                      <a:pt x="126" y="54"/>
                    </a:lnTo>
                    <a:lnTo>
                      <a:pt x="122" y="56"/>
                    </a:lnTo>
                    <a:lnTo>
                      <a:pt x="116" y="54"/>
                    </a:lnTo>
                    <a:lnTo>
                      <a:pt x="112" y="54"/>
                    </a:lnTo>
                    <a:lnTo>
                      <a:pt x="104" y="52"/>
                    </a:lnTo>
                    <a:lnTo>
                      <a:pt x="102" y="46"/>
                    </a:lnTo>
                    <a:lnTo>
                      <a:pt x="96" y="44"/>
                    </a:lnTo>
                    <a:lnTo>
                      <a:pt x="94" y="42"/>
                    </a:lnTo>
                    <a:lnTo>
                      <a:pt x="86" y="36"/>
                    </a:lnTo>
                    <a:lnTo>
                      <a:pt x="80" y="32"/>
                    </a:lnTo>
                    <a:lnTo>
                      <a:pt x="78" y="28"/>
                    </a:lnTo>
                    <a:lnTo>
                      <a:pt x="76" y="32"/>
                    </a:lnTo>
                    <a:lnTo>
                      <a:pt x="74" y="32"/>
                    </a:lnTo>
                    <a:lnTo>
                      <a:pt x="66" y="28"/>
                    </a:lnTo>
                    <a:lnTo>
                      <a:pt x="60" y="26"/>
                    </a:lnTo>
                    <a:lnTo>
                      <a:pt x="58" y="20"/>
                    </a:lnTo>
                    <a:lnTo>
                      <a:pt x="58" y="16"/>
                    </a:lnTo>
                    <a:lnTo>
                      <a:pt x="60" y="10"/>
                    </a:lnTo>
                    <a:lnTo>
                      <a:pt x="64" y="6"/>
                    </a:lnTo>
                    <a:lnTo>
                      <a:pt x="60" y="0"/>
                    </a:lnTo>
                    <a:lnTo>
                      <a:pt x="52" y="0"/>
                    </a:lnTo>
                    <a:lnTo>
                      <a:pt x="46" y="2"/>
                    </a:lnTo>
                    <a:lnTo>
                      <a:pt x="38" y="6"/>
                    </a:lnTo>
                    <a:lnTo>
                      <a:pt x="32" y="8"/>
                    </a:lnTo>
                    <a:lnTo>
                      <a:pt x="28" y="16"/>
                    </a:lnTo>
                    <a:lnTo>
                      <a:pt x="22" y="24"/>
                    </a:lnTo>
                    <a:lnTo>
                      <a:pt x="18" y="24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6" y="34"/>
                    </a:lnTo>
                    <a:lnTo>
                      <a:pt x="4" y="32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6" y="50"/>
                    </a:lnTo>
                    <a:lnTo>
                      <a:pt x="4" y="62"/>
                    </a:lnTo>
                    <a:lnTo>
                      <a:pt x="2" y="64"/>
                    </a:lnTo>
                    <a:lnTo>
                      <a:pt x="2" y="72"/>
                    </a:lnTo>
                    <a:lnTo>
                      <a:pt x="6" y="82"/>
                    </a:lnTo>
                    <a:lnTo>
                      <a:pt x="4" y="84"/>
                    </a:lnTo>
                    <a:lnTo>
                      <a:pt x="4" y="88"/>
                    </a:lnTo>
                    <a:lnTo>
                      <a:pt x="6" y="92"/>
                    </a:lnTo>
                    <a:lnTo>
                      <a:pt x="6" y="92"/>
                    </a:lnTo>
                    <a:lnTo>
                      <a:pt x="6" y="92"/>
                    </a:lnTo>
                    <a:close/>
                    <a:moveTo>
                      <a:pt x="40" y="150"/>
                    </a:moveTo>
                    <a:lnTo>
                      <a:pt x="40" y="150"/>
                    </a:lnTo>
                    <a:lnTo>
                      <a:pt x="42" y="154"/>
                    </a:lnTo>
                    <a:lnTo>
                      <a:pt x="42" y="160"/>
                    </a:lnTo>
                    <a:lnTo>
                      <a:pt x="40" y="156"/>
                    </a:lnTo>
                    <a:lnTo>
                      <a:pt x="38" y="152"/>
                    </a:lnTo>
                    <a:lnTo>
                      <a:pt x="38" y="150"/>
                    </a:lnTo>
                    <a:lnTo>
                      <a:pt x="40" y="150"/>
                    </a:lnTo>
                    <a:lnTo>
                      <a:pt x="40" y="150"/>
                    </a:lnTo>
                    <a:lnTo>
                      <a:pt x="40" y="15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1" name="Freeform 1767"/>
              <p:cNvSpPr/>
              <p:nvPr/>
            </p:nvSpPr>
            <p:spPr bwMode="auto">
              <a:xfrm>
                <a:off x="7102475" y="3917950"/>
                <a:ext cx="25400" cy="73025"/>
              </a:xfrm>
              <a:custGeom>
                <a:gdLst>
                  <a:gd fmla="*/ 10 w 16" name="T0"/>
                  <a:gd fmla="*/ 0 h 46" name="T1"/>
                  <a:gd fmla="*/ 10 w 16" name="T2"/>
                  <a:gd fmla="*/ 0 h 46" name="T3"/>
                  <a:gd fmla="*/ 8 w 16" name="T4"/>
                  <a:gd fmla="*/ 0 h 46" name="T5"/>
                  <a:gd fmla="*/ 6 w 16" name="T6"/>
                  <a:gd fmla="*/ 0 h 46" name="T7"/>
                  <a:gd fmla="*/ 6 w 16" name="T8"/>
                  <a:gd fmla="*/ 2 h 46" name="T9"/>
                  <a:gd fmla="*/ 0 w 16" name="T10"/>
                  <a:gd fmla="*/ 4 h 46" name="T11"/>
                  <a:gd fmla="*/ 0 w 16" name="T12"/>
                  <a:gd fmla="*/ 46 h 46" name="T13"/>
                  <a:gd fmla="*/ 8 w 16" name="T14"/>
                  <a:gd fmla="*/ 46 h 46" name="T15"/>
                  <a:gd fmla="*/ 14 w 16" name="T16"/>
                  <a:gd fmla="*/ 22 h 46" name="T17"/>
                  <a:gd fmla="*/ 16 w 16" name="T18"/>
                  <a:gd fmla="*/ 12 h 46" name="T19"/>
                  <a:gd fmla="*/ 16 w 16" name="T20"/>
                  <a:gd fmla="*/ 4 h 46" name="T21"/>
                  <a:gd fmla="*/ 14 w 16" name="T22"/>
                  <a:gd fmla="*/ 0 h 46" name="T23"/>
                  <a:gd fmla="*/ 10 w 16" name="T24"/>
                  <a:gd fmla="*/ 0 h 46" name="T25"/>
                  <a:gd fmla="*/ 10 w 16" name="T26"/>
                  <a:gd fmla="*/ 0 h 46" name="T27"/>
                  <a:gd fmla="*/ 10 w 16" name="T28"/>
                  <a:gd fmla="*/ 0 h 46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46" w="16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0" y="4"/>
                    </a:lnTo>
                    <a:lnTo>
                      <a:pt x="0" y="46"/>
                    </a:lnTo>
                    <a:lnTo>
                      <a:pt x="8" y="46"/>
                    </a:lnTo>
                    <a:lnTo>
                      <a:pt x="14" y="22"/>
                    </a:lnTo>
                    <a:lnTo>
                      <a:pt x="16" y="12"/>
                    </a:lnTo>
                    <a:lnTo>
                      <a:pt x="16" y="4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2" name="Freeform 1768"/>
              <p:cNvSpPr/>
              <p:nvPr/>
            </p:nvSpPr>
            <p:spPr bwMode="auto">
              <a:xfrm>
                <a:off x="7350125" y="3721100"/>
                <a:ext cx="12700" cy="19050"/>
              </a:xfrm>
              <a:custGeom>
                <a:gdLst>
                  <a:gd fmla="*/ 0 w 8" name="T0"/>
                  <a:gd fmla="*/ 0 h 12" name="T1"/>
                  <a:gd fmla="*/ 0 w 8" name="T2"/>
                  <a:gd fmla="*/ 0 h 12" name="T3"/>
                  <a:gd fmla="*/ 0 w 8" name="T4"/>
                  <a:gd fmla="*/ 12 h 12" name="T5"/>
                  <a:gd fmla="*/ 8 w 8" name="T6"/>
                  <a:gd fmla="*/ 8 h 12" name="T7"/>
                  <a:gd fmla="*/ 8 w 8" name="T8"/>
                  <a:gd fmla="*/ 6 h 12" name="T9"/>
                  <a:gd fmla="*/ 0 w 8" name="T10"/>
                  <a:gd fmla="*/ 0 h 12" name="T11"/>
                  <a:gd fmla="*/ 0 w 8" name="T12"/>
                  <a:gd fmla="*/ 0 h 12" name="T13"/>
                  <a:gd fmla="*/ 0 w 8" name="T14"/>
                  <a:gd fmla="*/ 0 h 1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2"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3" name="Freeform 1769"/>
              <p:cNvSpPr>
                <a:spLocks noEditPoints="1"/>
              </p:cNvSpPr>
              <p:nvPr/>
            </p:nvSpPr>
            <p:spPr bwMode="auto">
              <a:xfrm>
                <a:off x="7464425" y="5080000"/>
                <a:ext cx="447675" cy="1066800"/>
              </a:xfrm>
              <a:custGeom>
                <a:gdLst>
                  <a:gd fmla="*/ 114 w 282" name="T0"/>
                  <a:gd fmla="*/ 666 h 672" name="T1"/>
                  <a:gd fmla="*/ 72 w 282" name="T2"/>
                  <a:gd fmla="*/ 630 h 672" name="T3"/>
                  <a:gd fmla="*/ 134 w 282" name="T4"/>
                  <a:gd fmla="*/ 0 h 672" name="T5"/>
                  <a:gd fmla="*/ 102 w 282" name="T6"/>
                  <a:gd fmla="*/ 0 h 672" name="T7"/>
                  <a:gd fmla="*/ 92 w 282" name="T8"/>
                  <a:gd fmla="*/ 22 h 672" name="T9"/>
                  <a:gd fmla="*/ 82 w 282" name="T10"/>
                  <a:gd fmla="*/ 44 h 672" name="T11"/>
                  <a:gd fmla="*/ 74 w 282" name="T12"/>
                  <a:gd fmla="*/ 76 h 672" name="T13"/>
                  <a:gd fmla="*/ 72 w 282" name="T14"/>
                  <a:gd fmla="*/ 104 h 672" name="T15"/>
                  <a:gd fmla="*/ 56 w 282" name="T16"/>
                  <a:gd fmla="*/ 158 h 672" name="T17"/>
                  <a:gd fmla="*/ 52 w 282" name="T18"/>
                  <a:gd fmla="*/ 202 h 672" name="T19"/>
                  <a:gd fmla="*/ 46 w 282" name="T20"/>
                  <a:gd fmla="*/ 246 h 672" name="T21"/>
                  <a:gd fmla="*/ 38 w 282" name="T22"/>
                  <a:gd fmla="*/ 278 h 672" name="T23"/>
                  <a:gd fmla="*/ 32 w 282" name="T24"/>
                  <a:gd fmla="*/ 310 h 672" name="T25"/>
                  <a:gd fmla="*/ 18 w 282" name="T26"/>
                  <a:gd fmla="*/ 352 h 672" name="T27"/>
                  <a:gd fmla="*/ 20 w 282" name="T28"/>
                  <a:gd fmla="*/ 382 h 672" name="T29"/>
                  <a:gd fmla="*/ 18 w 282" name="T30"/>
                  <a:gd fmla="*/ 414 h 672" name="T31"/>
                  <a:gd fmla="*/ 26 w 282" name="T32"/>
                  <a:gd fmla="*/ 440 h 672" name="T33"/>
                  <a:gd fmla="*/ 26 w 282" name="T34"/>
                  <a:gd fmla="*/ 460 h 672" name="T35"/>
                  <a:gd fmla="*/ 24 w 282" name="T36"/>
                  <a:gd fmla="*/ 480 h 672" name="T37"/>
                  <a:gd fmla="*/ 14 w 282" name="T38"/>
                  <a:gd fmla="*/ 516 h 672" name="T39"/>
                  <a:gd fmla="*/ 0 w 282" name="T40"/>
                  <a:gd fmla="*/ 542 h 672" name="T41"/>
                  <a:gd fmla="*/ 0 w 282" name="T42"/>
                  <a:gd fmla="*/ 576 h 672" name="T43"/>
                  <a:gd fmla="*/ 8 w 282" name="T44"/>
                  <a:gd fmla="*/ 586 h 672" name="T45"/>
                  <a:gd fmla="*/ 66 w 282" name="T46"/>
                  <a:gd fmla="*/ 612 h 672" name="T47"/>
                  <a:gd fmla="*/ 62 w 282" name="T48"/>
                  <a:gd fmla="*/ 580 h 672" name="T49"/>
                  <a:gd fmla="*/ 66 w 282" name="T50"/>
                  <a:gd fmla="*/ 560 h 672" name="T51"/>
                  <a:gd fmla="*/ 84 w 282" name="T52"/>
                  <a:gd fmla="*/ 552 h 672" name="T53"/>
                  <a:gd fmla="*/ 108 w 282" name="T54"/>
                  <a:gd fmla="*/ 510 h 672" name="T55"/>
                  <a:gd fmla="*/ 82 w 282" name="T56"/>
                  <a:gd fmla="*/ 484 h 672" name="T57"/>
                  <a:gd fmla="*/ 114 w 282" name="T58"/>
                  <a:gd fmla="*/ 460 h 672" name="T59"/>
                  <a:gd fmla="*/ 118 w 282" name="T60"/>
                  <a:gd fmla="*/ 432 h 672" name="T61"/>
                  <a:gd fmla="*/ 124 w 282" name="T62"/>
                  <a:gd fmla="*/ 412 h 672" name="T63"/>
                  <a:gd fmla="*/ 138 w 282" name="T64"/>
                  <a:gd fmla="*/ 414 h 672" name="T65"/>
                  <a:gd fmla="*/ 126 w 282" name="T66"/>
                  <a:gd fmla="*/ 402 h 672" name="T67"/>
                  <a:gd fmla="*/ 132 w 282" name="T68"/>
                  <a:gd fmla="*/ 374 h 672" name="T69"/>
                  <a:gd fmla="*/ 164 w 282" name="T70"/>
                  <a:gd fmla="*/ 342 h 672" name="T71"/>
                  <a:gd fmla="*/ 166 w 282" name="T72"/>
                  <a:gd fmla="*/ 336 h 672" name="T73"/>
                  <a:gd fmla="*/ 234 w 282" name="T74"/>
                  <a:gd fmla="*/ 304 h 672" name="T75"/>
                  <a:gd fmla="*/ 228 w 282" name="T76"/>
                  <a:gd fmla="*/ 268 h 672" name="T77"/>
                  <a:gd fmla="*/ 214 w 282" name="T78"/>
                  <a:gd fmla="*/ 230 h 672" name="T79"/>
                  <a:gd fmla="*/ 218 w 282" name="T80"/>
                  <a:gd fmla="*/ 210 h 672" name="T81"/>
                  <a:gd fmla="*/ 220 w 282" name="T82"/>
                  <a:gd fmla="*/ 186 h 672" name="T83"/>
                  <a:gd fmla="*/ 226 w 282" name="T84"/>
                  <a:gd fmla="*/ 166 h 672" name="T85"/>
                  <a:gd fmla="*/ 242 w 282" name="T86"/>
                  <a:gd fmla="*/ 136 h 672" name="T87"/>
                  <a:gd fmla="*/ 260 w 282" name="T88"/>
                  <a:gd fmla="*/ 120 h 672" name="T89"/>
                  <a:gd fmla="*/ 278 w 282" name="T90"/>
                  <a:gd fmla="*/ 104 h 672" name="T91"/>
                  <a:gd fmla="*/ 278 w 282" name="T92"/>
                  <a:gd fmla="*/ 72 h 672" name="T93"/>
                  <a:gd fmla="*/ 268 w 282" name="T94"/>
                  <a:gd fmla="*/ 86 h 672" name="T95"/>
                  <a:gd fmla="*/ 250 w 282" name="T96"/>
                  <a:gd fmla="*/ 104 h 672" name="T97"/>
                  <a:gd fmla="*/ 210 w 282" name="T98"/>
                  <a:gd fmla="*/ 102 h 672" name="T99"/>
                  <a:gd fmla="*/ 224 w 282" name="T100"/>
                  <a:gd fmla="*/ 66 h 672" name="T101"/>
                  <a:gd fmla="*/ 200 w 282" name="T102"/>
                  <a:gd fmla="*/ 48 h 672" name="T103"/>
                  <a:gd fmla="*/ 182 w 282" name="T104"/>
                  <a:gd fmla="*/ 28 h 672" name="T105"/>
                  <a:gd fmla="*/ 156 w 282" name="T106"/>
                  <a:gd fmla="*/ 2 h 672" name="T107"/>
                  <a:gd fmla="*/ 132 w 282" name="T108"/>
                  <a:gd fmla="*/ 670 h 672" name="T109"/>
                  <a:gd fmla="*/ 132 w 282" name="T110"/>
                  <a:gd fmla="*/ 666 h 672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672" w="282">
                    <a:moveTo>
                      <a:pt x="66" y="626"/>
                    </a:moveTo>
                    <a:lnTo>
                      <a:pt x="66" y="670"/>
                    </a:lnTo>
                    <a:lnTo>
                      <a:pt x="70" y="668"/>
                    </a:lnTo>
                    <a:lnTo>
                      <a:pt x="80" y="670"/>
                    </a:lnTo>
                    <a:lnTo>
                      <a:pt x="114" y="672"/>
                    </a:lnTo>
                    <a:lnTo>
                      <a:pt x="114" y="666"/>
                    </a:lnTo>
                    <a:lnTo>
                      <a:pt x="108" y="666"/>
                    </a:lnTo>
                    <a:lnTo>
                      <a:pt x="102" y="666"/>
                    </a:lnTo>
                    <a:lnTo>
                      <a:pt x="96" y="666"/>
                    </a:lnTo>
                    <a:lnTo>
                      <a:pt x="72" y="644"/>
                    </a:lnTo>
                    <a:lnTo>
                      <a:pt x="72" y="634"/>
                    </a:lnTo>
                    <a:lnTo>
                      <a:pt x="72" y="630"/>
                    </a:lnTo>
                    <a:lnTo>
                      <a:pt x="66" y="626"/>
                    </a:lnTo>
                    <a:lnTo>
                      <a:pt x="66" y="626"/>
                    </a:lnTo>
                    <a:lnTo>
                      <a:pt x="66" y="626"/>
                    </a:lnTo>
                    <a:close/>
                    <a:moveTo>
                      <a:pt x="156" y="2"/>
                    </a:moveTo>
                    <a:lnTo>
                      <a:pt x="136" y="2"/>
                    </a:lnTo>
                    <a:lnTo>
                      <a:pt x="134" y="0"/>
                    </a:lnTo>
                    <a:lnTo>
                      <a:pt x="132" y="4"/>
                    </a:lnTo>
                    <a:lnTo>
                      <a:pt x="126" y="12"/>
                    </a:lnTo>
                    <a:lnTo>
                      <a:pt x="126" y="10"/>
                    </a:lnTo>
                    <a:lnTo>
                      <a:pt x="120" y="2"/>
                    </a:lnTo>
                    <a:lnTo>
                      <a:pt x="110" y="2"/>
                    </a:lnTo>
                    <a:lnTo>
                      <a:pt x="102" y="0"/>
                    </a:lnTo>
                    <a:lnTo>
                      <a:pt x="98" y="0"/>
                    </a:lnTo>
                    <a:lnTo>
                      <a:pt x="88" y="8"/>
                    </a:lnTo>
                    <a:lnTo>
                      <a:pt x="88" y="12"/>
                    </a:lnTo>
                    <a:lnTo>
                      <a:pt x="88" y="18"/>
                    </a:lnTo>
                    <a:lnTo>
                      <a:pt x="90" y="20"/>
                    </a:lnTo>
                    <a:lnTo>
                      <a:pt x="92" y="22"/>
                    </a:lnTo>
                    <a:lnTo>
                      <a:pt x="92" y="26"/>
                    </a:lnTo>
                    <a:lnTo>
                      <a:pt x="92" y="36"/>
                    </a:lnTo>
                    <a:lnTo>
                      <a:pt x="90" y="38"/>
                    </a:lnTo>
                    <a:lnTo>
                      <a:pt x="88" y="38"/>
                    </a:lnTo>
                    <a:lnTo>
                      <a:pt x="84" y="40"/>
                    </a:lnTo>
                    <a:lnTo>
                      <a:pt x="82" y="44"/>
                    </a:lnTo>
                    <a:lnTo>
                      <a:pt x="80" y="46"/>
                    </a:lnTo>
                    <a:lnTo>
                      <a:pt x="78" y="48"/>
                    </a:lnTo>
                    <a:lnTo>
                      <a:pt x="74" y="52"/>
                    </a:lnTo>
                    <a:lnTo>
                      <a:pt x="72" y="54"/>
                    </a:lnTo>
                    <a:lnTo>
                      <a:pt x="72" y="68"/>
                    </a:lnTo>
                    <a:lnTo>
                      <a:pt x="74" y="76"/>
                    </a:lnTo>
                    <a:lnTo>
                      <a:pt x="74" y="80"/>
                    </a:lnTo>
                    <a:lnTo>
                      <a:pt x="74" y="82"/>
                    </a:lnTo>
                    <a:lnTo>
                      <a:pt x="72" y="84"/>
                    </a:lnTo>
                    <a:lnTo>
                      <a:pt x="72" y="92"/>
                    </a:lnTo>
                    <a:lnTo>
                      <a:pt x="74" y="98"/>
                    </a:lnTo>
                    <a:lnTo>
                      <a:pt x="72" y="104"/>
                    </a:lnTo>
                    <a:lnTo>
                      <a:pt x="64" y="118"/>
                    </a:lnTo>
                    <a:lnTo>
                      <a:pt x="60" y="122"/>
                    </a:lnTo>
                    <a:lnTo>
                      <a:pt x="60" y="126"/>
                    </a:lnTo>
                    <a:lnTo>
                      <a:pt x="56" y="130"/>
                    </a:lnTo>
                    <a:lnTo>
                      <a:pt x="54" y="150"/>
                    </a:lnTo>
                    <a:lnTo>
                      <a:pt x="56" y="158"/>
                    </a:lnTo>
                    <a:lnTo>
                      <a:pt x="54" y="166"/>
                    </a:lnTo>
                    <a:lnTo>
                      <a:pt x="52" y="172"/>
                    </a:lnTo>
                    <a:lnTo>
                      <a:pt x="52" y="178"/>
                    </a:lnTo>
                    <a:lnTo>
                      <a:pt x="48" y="186"/>
                    </a:lnTo>
                    <a:lnTo>
                      <a:pt x="48" y="194"/>
                    </a:lnTo>
                    <a:lnTo>
                      <a:pt x="52" y="202"/>
                    </a:lnTo>
                    <a:lnTo>
                      <a:pt x="48" y="208"/>
                    </a:lnTo>
                    <a:lnTo>
                      <a:pt x="46" y="214"/>
                    </a:lnTo>
                    <a:lnTo>
                      <a:pt x="46" y="220"/>
                    </a:lnTo>
                    <a:lnTo>
                      <a:pt x="48" y="228"/>
                    </a:lnTo>
                    <a:lnTo>
                      <a:pt x="48" y="232"/>
                    </a:lnTo>
                    <a:lnTo>
                      <a:pt x="46" y="246"/>
                    </a:lnTo>
                    <a:lnTo>
                      <a:pt x="42" y="256"/>
                    </a:lnTo>
                    <a:lnTo>
                      <a:pt x="42" y="260"/>
                    </a:lnTo>
                    <a:lnTo>
                      <a:pt x="42" y="266"/>
                    </a:lnTo>
                    <a:lnTo>
                      <a:pt x="42" y="272"/>
                    </a:lnTo>
                    <a:lnTo>
                      <a:pt x="42" y="276"/>
                    </a:lnTo>
                    <a:lnTo>
                      <a:pt x="38" y="278"/>
                    </a:lnTo>
                    <a:lnTo>
                      <a:pt x="36" y="278"/>
                    </a:lnTo>
                    <a:lnTo>
                      <a:pt x="32" y="284"/>
                    </a:lnTo>
                    <a:lnTo>
                      <a:pt x="32" y="286"/>
                    </a:lnTo>
                    <a:lnTo>
                      <a:pt x="28" y="292"/>
                    </a:lnTo>
                    <a:lnTo>
                      <a:pt x="28" y="304"/>
                    </a:lnTo>
                    <a:lnTo>
                      <a:pt x="32" y="310"/>
                    </a:lnTo>
                    <a:lnTo>
                      <a:pt x="32" y="318"/>
                    </a:lnTo>
                    <a:lnTo>
                      <a:pt x="28" y="320"/>
                    </a:lnTo>
                    <a:lnTo>
                      <a:pt x="24" y="332"/>
                    </a:lnTo>
                    <a:lnTo>
                      <a:pt x="24" y="342"/>
                    </a:lnTo>
                    <a:lnTo>
                      <a:pt x="20" y="348"/>
                    </a:lnTo>
                    <a:lnTo>
                      <a:pt x="18" y="352"/>
                    </a:lnTo>
                    <a:lnTo>
                      <a:pt x="16" y="356"/>
                    </a:lnTo>
                    <a:lnTo>
                      <a:pt x="18" y="360"/>
                    </a:lnTo>
                    <a:lnTo>
                      <a:pt x="20" y="368"/>
                    </a:lnTo>
                    <a:lnTo>
                      <a:pt x="18" y="376"/>
                    </a:lnTo>
                    <a:lnTo>
                      <a:pt x="18" y="378"/>
                    </a:lnTo>
                    <a:lnTo>
                      <a:pt x="20" y="382"/>
                    </a:lnTo>
                    <a:lnTo>
                      <a:pt x="24" y="382"/>
                    </a:lnTo>
                    <a:lnTo>
                      <a:pt x="24" y="386"/>
                    </a:lnTo>
                    <a:lnTo>
                      <a:pt x="24" y="400"/>
                    </a:lnTo>
                    <a:lnTo>
                      <a:pt x="20" y="406"/>
                    </a:lnTo>
                    <a:lnTo>
                      <a:pt x="18" y="412"/>
                    </a:lnTo>
                    <a:lnTo>
                      <a:pt x="18" y="414"/>
                    </a:lnTo>
                    <a:lnTo>
                      <a:pt x="24" y="420"/>
                    </a:lnTo>
                    <a:lnTo>
                      <a:pt x="24" y="422"/>
                    </a:lnTo>
                    <a:lnTo>
                      <a:pt x="24" y="424"/>
                    </a:lnTo>
                    <a:lnTo>
                      <a:pt x="24" y="430"/>
                    </a:lnTo>
                    <a:lnTo>
                      <a:pt x="26" y="434"/>
                    </a:lnTo>
                    <a:lnTo>
                      <a:pt x="26" y="440"/>
                    </a:lnTo>
                    <a:lnTo>
                      <a:pt x="28" y="442"/>
                    </a:lnTo>
                    <a:lnTo>
                      <a:pt x="26" y="446"/>
                    </a:lnTo>
                    <a:lnTo>
                      <a:pt x="24" y="450"/>
                    </a:lnTo>
                    <a:lnTo>
                      <a:pt x="24" y="456"/>
                    </a:lnTo>
                    <a:lnTo>
                      <a:pt x="26" y="458"/>
                    </a:lnTo>
                    <a:lnTo>
                      <a:pt x="26" y="460"/>
                    </a:lnTo>
                    <a:lnTo>
                      <a:pt x="24" y="462"/>
                    </a:lnTo>
                    <a:lnTo>
                      <a:pt x="20" y="462"/>
                    </a:lnTo>
                    <a:lnTo>
                      <a:pt x="20" y="468"/>
                    </a:lnTo>
                    <a:lnTo>
                      <a:pt x="18" y="470"/>
                    </a:lnTo>
                    <a:lnTo>
                      <a:pt x="20" y="476"/>
                    </a:lnTo>
                    <a:lnTo>
                      <a:pt x="24" y="480"/>
                    </a:lnTo>
                    <a:lnTo>
                      <a:pt x="20" y="486"/>
                    </a:lnTo>
                    <a:lnTo>
                      <a:pt x="20" y="494"/>
                    </a:lnTo>
                    <a:lnTo>
                      <a:pt x="20" y="502"/>
                    </a:lnTo>
                    <a:lnTo>
                      <a:pt x="20" y="506"/>
                    </a:lnTo>
                    <a:lnTo>
                      <a:pt x="16" y="512"/>
                    </a:lnTo>
                    <a:lnTo>
                      <a:pt x="14" y="516"/>
                    </a:lnTo>
                    <a:lnTo>
                      <a:pt x="14" y="522"/>
                    </a:lnTo>
                    <a:lnTo>
                      <a:pt x="16" y="526"/>
                    </a:lnTo>
                    <a:lnTo>
                      <a:pt x="14" y="532"/>
                    </a:lnTo>
                    <a:lnTo>
                      <a:pt x="6" y="538"/>
                    </a:lnTo>
                    <a:lnTo>
                      <a:pt x="2" y="538"/>
                    </a:lnTo>
                    <a:lnTo>
                      <a:pt x="0" y="542"/>
                    </a:lnTo>
                    <a:lnTo>
                      <a:pt x="2" y="550"/>
                    </a:lnTo>
                    <a:lnTo>
                      <a:pt x="2" y="556"/>
                    </a:lnTo>
                    <a:lnTo>
                      <a:pt x="0" y="560"/>
                    </a:lnTo>
                    <a:lnTo>
                      <a:pt x="0" y="566"/>
                    </a:lnTo>
                    <a:lnTo>
                      <a:pt x="0" y="572"/>
                    </a:lnTo>
                    <a:lnTo>
                      <a:pt x="0" y="576"/>
                    </a:lnTo>
                    <a:lnTo>
                      <a:pt x="2" y="576"/>
                    </a:lnTo>
                    <a:lnTo>
                      <a:pt x="8" y="572"/>
                    </a:lnTo>
                    <a:lnTo>
                      <a:pt x="10" y="576"/>
                    </a:lnTo>
                    <a:lnTo>
                      <a:pt x="14" y="580"/>
                    </a:lnTo>
                    <a:lnTo>
                      <a:pt x="10" y="584"/>
                    </a:lnTo>
                    <a:lnTo>
                      <a:pt x="8" y="586"/>
                    </a:lnTo>
                    <a:lnTo>
                      <a:pt x="8" y="588"/>
                    </a:lnTo>
                    <a:lnTo>
                      <a:pt x="14" y="596"/>
                    </a:lnTo>
                    <a:lnTo>
                      <a:pt x="18" y="604"/>
                    </a:lnTo>
                    <a:lnTo>
                      <a:pt x="24" y="612"/>
                    </a:lnTo>
                    <a:lnTo>
                      <a:pt x="44" y="608"/>
                    </a:lnTo>
                    <a:lnTo>
                      <a:pt x="66" y="612"/>
                    </a:lnTo>
                    <a:lnTo>
                      <a:pt x="66" y="604"/>
                    </a:lnTo>
                    <a:lnTo>
                      <a:pt x="60" y="604"/>
                    </a:lnTo>
                    <a:lnTo>
                      <a:pt x="62" y="602"/>
                    </a:lnTo>
                    <a:lnTo>
                      <a:pt x="62" y="594"/>
                    </a:lnTo>
                    <a:lnTo>
                      <a:pt x="62" y="588"/>
                    </a:lnTo>
                    <a:lnTo>
                      <a:pt x="62" y="580"/>
                    </a:lnTo>
                    <a:lnTo>
                      <a:pt x="66" y="578"/>
                    </a:lnTo>
                    <a:lnTo>
                      <a:pt x="72" y="578"/>
                    </a:lnTo>
                    <a:lnTo>
                      <a:pt x="70" y="572"/>
                    </a:lnTo>
                    <a:lnTo>
                      <a:pt x="64" y="570"/>
                    </a:lnTo>
                    <a:lnTo>
                      <a:pt x="66" y="566"/>
                    </a:lnTo>
                    <a:lnTo>
                      <a:pt x="66" y="560"/>
                    </a:lnTo>
                    <a:lnTo>
                      <a:pt x="72" y="566"/>
                    </a:lnTo>
                    <a:lnTo>
                      <a:pt x="72" y="570"/>
                    </a:lnTo>
                    <a:lnTo>
                      <a:pt x="78" y="568"/>
                    </a:lnTo>
                    <a:lnTo>
                      <a:pt x="82" y="568"/>
                    </a:lnTo>
                    <a:lnTo>
                      <a:pt x="82" y="560"/>
                    </a:lnTo>
                    <a:lnTo>
                      <a:pt x="84" y="552"/>
                    </a:lnTo>
                    <a:lnTo>
                      <a:pt x="90" y="542"/>
                    </a:lnTo>
                    <a:lnTo>
                      <a:pt x="100" y="532"/>
                    </a:lnTo>
                    <a:lnTo>
                      <a:pt x="114" y="524"/>
                    </a:lnTo>
                    <a:lnTo>
                      <a:pt x="108" y="516"/>
                    </a:lnTo>
                    <a:lnTo>
                      <a:pt x="108" y="514"/>
                    </a:lnTo>
                    <a:lnTo>
                      <a:pt x="108" y="510"/>
                    </a:lnTo>
                    <a:lnTo>
                      <a:pt x="106" y="504"/>
                    </a:lnTo>
                    <a:lnTo>
                      <a:pt x="100" y="504"/>
                    </a:lnTo>
                    <a:lnTo>
                      <a:pt x="96" y="504"/>
                    </a:lnTo>
                    <a:lnTo>
                      <a:pt x="92" y="496"/>
                    </a:lnTo>
                    <a:lnTo>
                      <a:pt x="84" y="488"/>
                    </a:lnTo>
                    <a:lnTo>
                      <a:pt x="82" y="484"/>
                    </a:lnTo>
                    <a:lnTo>
                      <a:pt x="84" y="478"/>
                    </a:lnTo>
                    <a:lnTo>
                      <a:pt x="92" y="474"/>
                    </a:lnTo>
                    <a:lnTo>
                      <a:pt x="102" y="458"/>
                    </a:lnTo>
                    <a:lnTo>
                      <a:pt x="106" y="458"/>
                    </a:lnTo>
                    <a:lnTo>
                      <a:pt x="110" y="460"/>
                    </a:lnTo>
                    <a:lnTo>
                      <a:pt x="114" y="460"/>
                    </a:lnTo>
                    <a:lnTo>
                      <a:pt x="114" y="456"/>
                    </a:lnTo>
                    <a:lnTo>
                      <a:pt x="114" y="452"/>
                    </a:lnTo>
                    <a:lnTo>
                      <a:pt x="114" y="450"/>
                    </a:lnTo>
                    <a:lnTo>
                      <a:pt x="116" y="448"/>
                    </a:lnTo>
                    <a:lnTo>
                      <a:pt x="118" y="448"/>
                    </a:lnTo>
                    <a:lnTo>
                      <a:pt x="118" y="432"/>
                    </a:lnTo>
                    <a:lnTo>
                      <a:pt x="120" y="420"/>
                    </a:lnTo>
                    <a:lnTo>
                      <a:pt x="126" y="420"/>
                    </a:lnTo>
                    <a:lnTo>
                      <a:pt x="128" y="416"/>
                    </a:lnTo>
                    <a:lnTo>
                      <a:pt x="132" y="414"/>
                    </a:lnTo>
                    <a:lnTo>
                      <a:pt x="128" y="412"/>
                    </a:lnTo>
                    <a:lnTo>
                      <a:pt x="124" y="412"/>
                    </a:lnTo>
                    <a:lnTo>
                      <a:pt x="126" y="406"/>
                    </a:lnTo>
                    <a:lnTo>
                      <a:pt x="132" y="406"/>
                    </a:lnTo>
                    <a:lnTo>
                      <a:pt x="134" y="406"/>
                    </a:lnTo>
                    <a:lnTo>
                      <a:pt x="136" y="410"/>
                    </a:lnTo>
                    <a:lnTo>
                      <a:pt x="138" y="412"/>
                    </a:lnTo>
                    <a:lnTo>
                      <a:pt x="138" y="414"/>
                    </a:lnTo>
                    <a:lnTo>
                      <a:pt x="144" y="412"/>
                    </a:lnTo>
                    <a:lnTo>
                      <a:pt x="144" y="410"/>
                    </a:lnTo>
                    <a:lnTo>
                      <a:pt x="144" y="406"/>
                    </a:lnTo>
                    <a:lnTo>
                      <a:pt x="144" y="402"/>
                    </a:lnTo>
                    <a:lnTo>
                      <a:pt x="134" y="404"/>
                    </a:lnTo>
                    <a:lnTo>
                      <a:pt x="126" y="402"/>
                    </a:lnTo>
                    <a:lnTo>
                      <a:pt x="126" y="388"/>
                    </a:lnTo>
                    <a:lnTo>
                      <a:pt x="124" y="388"/>
                    </a:lnTo>
                    <a:lnTo>
                      <a:pt x="118" y="386"/>
                    </a:lnTo>
                    <a:lnTo>
                      <a:pt x="124" y="370"/>
                    </a:lnTo>
                    <a:lnTo>
                      <a:pt x="128" y="374"/>
                    </a:lnTo>
                    <a:lnTo>
                      <a:pt x="132" y="374"/>
                    </a:lnTo>
                    <a:lnTo>
                      <a:pt x="134" y="376"/>
                    </a:lnTo>
                    <a:lnTo>
                      <a:pt x="134" y="382"/>
                    </a:lnTo>
                    <a:lnTo>
                      <a:pt x="146" y="382"/>
                    </a:lnTo>
                    <a:lnTo>
                      <a:pt x="154" y="376"/>
                    </a:lnTo>
                    <a:lnTo>
                      <a:pt x="162" y="370"/>
                    </a:lnTo>
                    <a:lnTo>
                      <a:pt x="164" y="342"/>
                    </a:lnTo>
                    <a:lnTo>
                      <a:pt x="156" y="338"/>
                    </a:lnTo>
                    <a:lnTo>
                      <a:pt x="156" y="336"/>
                    </a:lnTo>
                    <a:lnTo>
                      <a:pt x="156" y="332"/>
                    </a:lnTo>
                    <a:lnTo>
                      <a:pt x="160" y="330"/>
                    </a:lnTo>
                    <a:lnTo>
                      <a:pt x="162" y="332"/>
                    </a:lnTo>
                    <a:lnTo>
                      <a:pt x="166" y="336"/>
                    </a:lnTo>
                    <a:lnTo>
                      <a:pt x="172" y="332"/>
                    </a:lnTo>
                    <a:lnTo>
                      <a:pt x="198" y="328"/>
                    </a:lnTo>
                    <a:lnTo>
                      <a:pt x="208" y="324"/>
                    </a:lnTo>
                    <a:lnTo>
                      <a:pt x="218" y="320"/>
                    </a:lnTo>
                    <a:lnTo>
                      <a:pt x="228" y="312"/>
                    </a:lnTo>
                    <a:lnTo>
                      <a:pt x="234" y="304"/>
                    </a:lnTo>
                    <a:lnTo>
                      <a:pt x="238" y="282"/>
                    </a:lnTo>
                    <a:lnTo>
                      <a:pt x="234" y="278"/>
                    </a:lnTo>
                    <a:lnTo>
                      <a:pt x="232" y="278"/>
                    </a:lnTo>
                    <a:lnTo>
                      <a:pt x="228" y="276"/>
                    </a:lnTo>
                    <a:lnTo>
                      <a:pt x="228" y="272"/>
                    </a:lnTo>
                    <a:lnTo>
                      <a:pt x="228" y="268"/>
                    </a:lnTo>
                    <a:lnTo>
                      <a:pt x="232" y="266"/>
                    </a:lnTo>
                    <a:lnTo>
                      <a:pt x="232" y="264"/>
                    </a:lnTo>
                    <a:lnTo>
                      <a:pt x="224" y="256"/>
                    </a:lnTo>
                    <a:lnTo>
                      <a:pt x="218" y="246"/>
                    </a:lnTo>
                    <a:lnTo>
                      <a:pt x="210" y="230"/>
                    </a:lnTo>
                    <a:lnTo>
                      <a:pt x="214" y="230"/>
                    </a:lnTo>
                    <a:lnTo>
                      <a:pt x="214" y="228"/>
                    </a:lnTo>
                    <a:lnTo>
                      <a:pt x="214" y="220"/>
                    </a:lnTo>
                    <a:lnTo>
                      <a:pt x="216" y="214"/>
                    </a:lnTo>
                    <a:lnTo>
                      <a:pt x="214" y="214"/>
                    </a:lnTo>
                    <a:lnTo>
                      <a:pt x="216" y="212"/>
                    </a:lnTo>
                    <a:lnTo>
                      <a:pt x="218" y="210"/>
                    </a:lnTo>
                    <a:lnTo>
                      <a:pt x="218" y="204"/>
                    </a:lnTo>
                    <a:lnTo>
                      <a:pt x="218" y="200"/>
                    </a:lnTo>
                    <a:lnTo>
                      <a:pt x="218" y="196"/>
                    </a:lnTo>
                    <a:lnTo>
                      <a:pt x="218" y="194"/>
                    </a:lnTo>
                    <a:lnTo>
                      <a:pt x="220" y="192"/>
                    </a:lnTo>
                    <a:lnTo>
                      <a:pt x="220" y="186"/>
                    </a:lnTo>
                    <a:lnTo>
                      <a:pt x="220" y="184"/>
                    </a:lnTo>
                    <a:lnTo>
                      <a:pt x="224" y="182"/>
                    </a:lnTo>
                    <a:lnTo>
                      <a:pt x="224" y="178"/>
                    </a:lnTo>
                    <a:lnTo>
                      <a:pt x="224" y="176"/>
                    </a:lnTo>
                    <a:lnTo>
                      <a:pt x="224" y="172"/>
                    </a:lnTo>
                    <a:lnTo>
                      <a:pt x="226" y="166"/>
                    </a:lnTo>
                    <a:lnTo>
                      <a:pt x="228" y="164"/>
                    </a:lnTo>
                    <a:lnTo>
                      <a:pt x="232" y="154"/>
                    </a:lnTo>
                    <a:lnTo>
                      <a:pt x="234" y="148"/>
                    </a:lnTo>
                    <a:lnTo>
                      <a:pt x="236" y="146"/>
                    </a:lnTo>
                    <a:lnTo>
                      <a:pt x="242" y="140"/>
                    </a:lnTo>
                    <a:lnTo>
                      <a:pt x="242" y="136"/>
                    </a:lnTo>
                    <a:lnTo>
                      <a:pt x="244" y="132"/>
                    </a:lnTo>
                    <a:lnTo>
                      <a:pt x="246" y="130"/>
                    </a:lnTo>
                    <a:lnTo>
                      <a:pt x="250" y="128"/>
                    </a:lnTo>
                    <a:lnTo>
                      <a:pt x="252" y="128"/>
                    </a:lnTo>
                    <a:lnTo>
                      <a:pt x="254" y="122"/>
                    </a:lnTo>
                    <a:lnTo>
                      <a:pt x="260" y="120"/>
                    </a:lnTo>
                    <a:lnTo>
                      <a:pt x="262" y="114"/>
                    </a:lnTo>
                    <a:lnTo>
                      <a:pt x="268" y="110"/>
                    </a:lnTo>
                    <a:lnTo>
                      <a:pt x="268" y="108"/>
                    </a:lnTo>
                    <a:lnTo>
                      <a:pt x="272" y="108"/>
                    </a:lnTo>
                    <a:lnTo>
                      <a:pt x="274" y="108"/>
                    </a:lnTo>
                    <a:lnTo>
                      <a:pt x="278" y="104"/>
                    </a:lnTo>
                    <a:lnTo>
                      <a:pt x="282" y="102"/>
                    </a:lnTo>
                    <a:lnTo>
                      <a:pt x="282" y="100"/>
                    </a:lnTo>
                    <a:lnTo>
                      <a:pt x="282" y="84"/>
                    </a:lnTo>
                    <a:lnTo>
                      <a:pt x="282" y="72"/>
                    </a:lnTo>
                    <a:lnTo>
                      <a:pt x="280" y="72"/>
                    </a:lnTo>
                    <a:lnTo>
                      <a:pt x="278" y="72"/>
                    </a:lnTo>
                    <a:lnTo>
                      <a:pt x="274" y="74"/>
                    </a:lnTo>
                    <a:lnTo>
                      <a:pt x="272" y="72"/>
                    </a:lnTo>
                    <a:lnTo>
                      <a:pt x="270" y="72"/>
                    </a:lnTo>
                    <a:lnTo>
                      <a:pt x="268" y="74"/>
                    </a:lnTo>
                    <a:lnTo>
                      <a:pt x="268" y="80"/>
                    </a:lnTo>
                    <a:lnTo>
                      <a:pt x="268" y="86"/>
                    </a:lnTo>
                    <a:lnTo>
                      <a:pt x="264" y="92"/>
                    </a:lnTo>
                    <a:lnTo>
                      <a:pt x="262" y="98"/>
                    </a:lnTo>
                    <a:lnTo>
                      <a:pt x="260" y="102"/>
                    </a:lnTo>
                    <a:lnTo>
                      <a:pt x="256" y="104"/>
                    </a:lnTo>
                    <a:lnTo>
                      <a:pt x="254" y="104"/>
                    </a:lnTo>
                    <a:lnTo>
                      <a:pt x="250" y="104"/>
                    </a:lnTo>
                    <a:lnTo>
                      <a:pt x="236" y="104"/>
                    </a:lnTo>
                    <a:lnTo>
                      <a:pt x="232" y="104"/>
                    </a:lnTo>
                    <a:lnTo>
                      <a:pt x="226" y="102"/>
                    </a:lnTo>
                    <a:lnTo>
                      <a:pt x="220" y="102"/>
                    </a:lnTo>
                    <a:lnTo>
                      <a:pt x="216" y="102"/>
                    </a:lnTo>
                    <a:lnTo>
                      <a:pt x="210" y="102"/>
                    </a:lnTo>
                    <a:lnTo>
                      <a:pt x="210" y="100"/>
                    </a:lnTo>
                    <a:lnTo>
                      <a:pt x="216" y="90"/>
                    </a:lnTo>
                    <a:lnTo>
                      <a:pt x="220" y="84"/>
                    </a:lnTo>
                    <a:lnTo>
                      <a:pt x="224" y="76"/>
                    </a:lnTo>
                    <a:lnTo>
                      <a:pt x="224" y="68"/>
                    </a:lnTo>
                    <a:lnTo>
                      <a:pt x="224" y="66"/>
                    </a:lnTo>
                    <a:lnTo>
                      <a:pt x="220" y="64"/>
                    </a:lnTo>
                    <a:lnTo>
                      <a:pt x="216" y="58"/>
                    </a:lnTo>
                    <a:lnTo>
                      <a:pt x="214" y="54"/>
                    </a:lnTo>
                    <a:lnTo>
                      <a:pt x="206" y="48"/>
                    </a:lnTo>
                    <a:lnTo>
                      <a:pt x="202" y="48"/>
                    </a:lnTo>
                    <a:lnTo>
                      <a:pt x="200" y="48"/>
                    </a:lnTo>
                    <a:lnTo>
                      <a:pt x="198" y="46"/>
                    </a:lnTo>
                    <a:lnTo>
                      <a:pt x="192" y="40"/>
                    </a:lnTo>
                    <a:lnTo>
                      <a:pt x="188" y="38"/>
                    </a:lnTo>
                    <a:lnTo>
                      <a:pt x="184" y="36"/>
                    </a:lnTo>
                    <a:lnTo>
                      <a:pt x="184" y="34"/>
                    </a:lnTo>
                    <a:lnTo>
                      <a:pt x="182" y="28"/>
                    </a:lnTo>
                    <a:lnTo>
                      <a:pt x="180" y="22"/>
                    </a:lnTo>
                    <a:lnTo>
                      <a:pt x="174" y="20"/>
                    </a:lnTo>
                    <a:lnTo>
                      <a:pt x="172" y="18"/>
                    </a:lnTo>
                    <a:lnTo>
                      <a:pt x="170" y="16"/>
                    </a:lnTo>
                    <a:lnTo>
                      <a:pt x="166" y="8"/>
                    </a:lnTo>
                    <a:lnTo>
                      <a:pt x="156" y="2"/>
                    </a:lnTo>
                    <a:lnTo>
                      <a:pt x="156" y="2"/>
                    </a:lnTo>
                    <a:lnTo>
                      <a:pt x="156" y="2"/>
                    </a:lnTo>
                    <a:close/>
                    <a:moveTo>
                      <a:pt x="132" y="666"/>
                    </a:moveTo>
                    <a:lnTo>
                      <a:pt x="132" y="666"/>
                    </a:lnTo>
                    <a:lnTo>
                      <a:pt x="128" y="668"/>
                    </a:lnTo>
                    <a:lnTo>
                      <a:pt x="132" y="670"/>
                    </a:lnTo>
                    <a:lnTo>
                      <a:pt x="134" y="670"/>
                    </a:lnTo>
                    <a:lnTo>
                      <a:pt x="132" y="670"/>
                    </a:lnTo>
                    <a:lnTo>
                      <a:pt x="138" y="670"/>
                    </a:lnTo>
                    <a:lnTo>
                      <a:pt x="138" y="668"/>
                    </a:lnTo>
                    <a:lnTo>
                      <a:pt x="132" y="666"/>
                    </a:lnTo>
                    <a:lnTo>
                      <a:pt x="132" y="666"/>
                    </a:lnTo>
                    <a:lnTo>
                      <a:pt x="132" y="66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4" name="Freeform 1770"/>
              <p:cNvSpPr/>
              <p:nvPr/>
            </p:nvSpPr>
            <p:spPr bwMode="auto">
              <a:xfrm>
                <a:off x="7546975" y="5749925"/>
                <a:ext cx="9525" cy="19050"/>
              </a:xfrm>
              <a:custGeom>
                <a:gdLst>
                  <a:gd fmla="*/ 0 w 6" name="T0"/>
                  <a:gd fmla="*/ 0 h 12" name="T1"/>
                  <a:gd fmla="*/ 0 w 6" name="T2"/>
                  <a:gd fmla="*/ 10 h 12" name="T3"/>
                  <a:gd fmla="*/ 2 w 6" name="T4"/>
                  <a:gd fmla="*/ 10 h 12" name="T5"/>
                  <a:gd fmla="*/ 6 w 6" name="T6"/>
                  <a:gd fmla="*/ 12 h 12" name="T7"/>
                  <a:gd fmla="*/ 6 w 6" name="T8"/>
                  <a:gd fmla="*/ 6 h 12" name="T9"/>
                  <a:gd fmla="*/ 0 w 6" name="T10"/>
                  <a:gd fmla="*/ 0 h 12" name="T11"/>
                  <a:gd fmla="*/ 0 w 6" name="T12"/>
                  <a:gd fmla="*/ 0 h 12" name="T13"/>
                  <a:gd fmla="*/ 0 w 6" name="T14"/>
                  <a:gd fmla="*/ 0 h 1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2" w="6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5" name="Freeform 1771"/>
              <p:cNvSpPr/>
              <p:nvPr/>
            </p:nvSpPr>
            <p:spPr bwMode="auto">
              <a:xfrm>
                <a:off x="7546975" y="5749925"/>
                <a:ext cx="9525" cy="19050"/>
              </a:xfrm>
              <a:custGeom>
                <a:gdLst>
                  <a:gd fmla="*/ 0 w 6" name="T0"/>
                  <a:gd fmla="*/ 0 h 12" name="T1"/>
                  <a:gd fmla="*/ 0 w 6" name="T2"/>
                  <a:gd fmla="*/ 10 h 12" name="T3"/>
                  <a:gd fmla="*/ 2 w 6" name="T4"/>
                  <a:gd fmla="*/ 10 h 12" name="T5"/>
                  <a:gd fmla="*/ 6 w 6" name="T6"/>
                  <a:gd fmla="*/ 12 h 12" name="T7"/>
                  <a:gd fmla="*/ 6 w 6" name="T8"/>
                  <a:gd fmla="*/ 6 h 12" name="T9"/>
                  <a:gd fmla="*/ 0 w 6" name="T10"/>
                  <a:gd fmla="*/ 0 h 12" name="T11"/>
                  <a:gd fmla="*/ 0 w 6" name="T12"/>
                  <a:gd fmla="*/ 0 h 12" name="T13"/>
                  <a:gd fmla="*/ 0 w 6" name="T14"/>
                  <a:gd fmla="*/ 0 h 1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2" w="6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6" name="Freeform 1774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gdLst>
                  <a:gd fmla="*/ 0 w 4" name="T0"/>
                  <a:gd fmla="*/ 2 h 2" name="T1"/>
                  <a:gd fmla="*/ 0 w 4" name="T2"/>
                  <a:gd fmla="*/ 0 h 2" name="T3"/>
                  <a:gd fmla="*/ 4 w 4" name="T4"/>
                  <a:gd fmla="*/ 2 h 2" name="T5"/>
                  <a:gd fmla="*/ 0 w 4" name="T6"/>
                  <a:gd fmla="*/ 2 h 2" name="T7"/>
                  <a:gd fmla="*/ 0 w 4" name="T8"/>
                  <a:gd fmla="*/ 2 h 2" name="T9"/>
                  <a:gd fmla="*/ 0 w 4" name="T10"/>
                  <a:gd fmla="*/ 2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4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7" name="Freeform 1775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gdLst>
                  <a:gd fmla="*/ 0 w 4" name="T0"/>
                  <a:gd fmla="*/ 2 h 2" name="T1"/>
                  <a:gd fmla="*/ 0 w 4" name="T2"/>
                  <a:gd fmla="*/ 0 h 2" name="T3"/>
                  <a:gd fmla="*/ 4 w 4" name="T4"/>
                  <a:gd fmla="*/ 2 h 2" name="T5"/>
                  <a:gd fmla="*/ 0 w 4" name="T6"/>
                  <a:gd fmla="*/ 2 h 2" name="T7"/>
                  <a:gd fmla="*/ 0 w 4" name="T8"/>
                  <a:gd fmla="*/ 2 h 2" name="T9"/>
                  <a:gd fmla="*/ 0 w 4" name="T10"/>
                  <a:gd fmla="*/ 2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4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8" name="Freeform 1776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gdLst>
                  <a:gd fmla="*/ 0 w 4" name="T0"/>
                  <a:gd fmla="*/ 2 h 2" name="T1"/>
                  <a:gd fmla="*/ 0 w 4" name="T2"/>
                  <a:gd fmla="*/ 0 h 2" name="T3"/>
                  <a:gd fmla="*/ 4 w 4" name="T4"/>
                  <a:gd fmla="*/ 2 h 2" name="T5"/>
                  <a:gd fmla="*/ 0 w 4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9" name="Freeform 1777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gdLst>
                  <a:gd fmla="*/ 0 w 4" name="T0"/>
                  <a:gd fmla="*/ 2 h 2" name="T1"/>
                  <a:gd fmla="*/ 0 w 4" name="T2"/>
                  <a:gd fmla="*/ 0 h 2" name="T3"/>
                  <a:gd fmla="*/ 4 w 4" name="T4"/>
                  <a:gd fmla="*/ 2 h 2" name="T5"/>
                  <a:gd fmla="*/ 0 w 4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0" name="Freeform 1778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gdLst>
                  <a:gd fmla="*/ 0 w 4" name="T0"/>
                  <a:gd fmla="*/ 2 h 2" name="T1"/>
                  <a:gd fmla="*/ 0 w 4" name="T2"/>
                  <a:gd fmla="*/ 0 h 2" name="T3"/>
                  <a:gd fmla="*/ 4 w 4" name="T4"/>
                  <a:gd fmla="*/ 2 h 2" name="T5"/>
                  <a:gd fmla="*/ 0 w 4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1" name="Freeform 1779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gdLst>
                  <a:gd fmla="*/ 0 w 4" name="T0"/>
                  <a:gd fmla="*/ 2 h 2" name="T1"/>
                  <a:gd fmla="*/ 0 w 4" name="T2"/>
                  <a:gd fmla="*/ 0 h 2" name="T3"/>
                  <a:gd fmla="*/ 4 w 4" name="T4"/>
                  <a:gd fmla="*/ 2 h 2" name="T5"/>
                  <a:gd fmla="*/ 0 w 4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2" name="Freeform 1780"/>
              <p:cNvSpPr/>
              <p:nvPr/>
            </p:nvSpPr>
            <p:spPr bwMode="auto">
              <a:xfrm flipH="1">
                <a:off x="7705725" y="3930650"/>
                <a:ext cx="0" cy="3175"/>
              </a:xfrm>
              <a:custGeom>
                <a:gdLst>
                  <a:gd fmla="*/ 0 h 2" name="T0"/>
                  <a:gd fmla="*/ 0 h 2" name="T1"/>
                  <a:gd fmla="*/ 2 h 2" name="T2"/>
                  <a:gd fmla="*/ 2 h 2" name="T3"/>
                  <a:gd fmla="*/ 0 h 2" name="T4"/>
                  <a:gd fmla="*/ 0 h 2" name="T5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3" name="Freeform 1781"/>
              <p:cNvSpPr/>
              <p:nvPr/>
            </p:nvSpPr>
            <p:spPr bwMode="auto">
              <a:xfrm flipH="1">
                <a:off x="7705725" y="3930650"/>
                <a:ext cx="0" cy="3175"/>
              </a:xfrm>
              <a:custGeom>
                <a:gdLst>
                  <a:gd fmla="*/ 0 h 2" name="T0"/>
                  <a:gd fmla="*/ 0 h 2" name="T1"/>
                  <a:gd fmla="*/ 2 h 2" name="T2"/>
                  <a:gd fmla="*/ 2 h 2" name="T3"/>
                  <a:gd fmla="*/ 0 h 2" name="T4"/>
                  <a:gd fmla="*/ 0 h 2" name="T5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4" name="Freeform 1782"/>
              <p:cNvSpPr/>
              <p:nvPr/>
            </p:nvSpPr>
            <p:spPr bwMode="auto">
              <a:xfrm flipH="1">
                <a:off x="7705725" y="3930650"/>
                <a:ext cx="0" cy="3175"/>
              </a:xfrm>
              <a:custGeom>
                <a:gdLst>
                  <a:gd fmla="*/ 0 h 2" name="T0"/>
                  <a:gd fmla="*/ 2 h 2" name="T1"/>
                  <a:gd fmla="*/ 0 h 2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5" name="Freeform 1783"/>
              <p:cNvSpPr/>
              <p:nvPr/>
            </p:nvSpPr>
            <p:spPr bwMode="auto">
              <a:xfrm flipH="1">
                <a:off x="7705725" y="3930650"/>
                <a:ext cx="0" cy="3175"/>
              </a:xfrm>
              <a:custGeom>
                <a:gdLst>
                  <a:gd fmla="*/ 0 h 2" name="T0"/>
                  <a:gd fmla="*/ 2 h 2" name="T1"/>
                  <a:gd fmla="*/ 0 h 2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6" name="Freeform 1784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gdLst>
                  <a:gd fmla="*/ 0 w 2" name="T0"/>
                  <a:gd fmla="*/ 8 h 8" name="T1"/>
                  <a:gd fmla="*/ 0 w 2" name="T2"/>
                  <a:gd fmla="*/ 2 h 8" name="T3"/>
                  <a:gd fmla="*/ 0 w 2" name="T4"/>
                  <a:gd fmla="*/ 0 h 8" name="T5"/>
                  <a:gd fmla="*/ 0 w 2" name="T6"/>
                  <a:gd fmla="*/ 2 h 8" name="T7"/>
                  <a:gd fmla="*/ 2 w 2" name="T8"/>
                  <a:gd fmla="*/ 2 h 8" name="T9"/>
                  <a:gd fmla="*/ 2 w 2" name="T10"/>
                  <a:gd fmla="*/ 6 h 8" name="T11"/>
                  <a:gd fmla="*/ 2 w 2" name="T12"/>
                  <a:gd fmla="*/ 8 h 8" name="T13"/>
                  <a:gd fmla="*/ 0 w 2" name="T14"/>
                  <a:gd fmla="*/ 8 h 8" name="T15"/>
                  <a:gd fmla="*/ 0 w 2" name="T16"/>
                  <a:gd fmla="*/ 8 h 8" name="T17"/>
                  <a:gd fmla="*/ 0 w 2" name="T18"/>
                  <a:gd fmla="*/ 8 h 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" w="2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7" name="Freeform 1785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gdLst>
                  <a:gd fmla="*/ 0 w 2" name="T0"/>
                  <a:gd fmla="*/ 8 h 8" name="T1"/>
                  <a:gd fmla="*/ 0 w 2" name="T2"/>
                  <a:gd fmla="*/ 2 h 8" name="T3"/>
                  <a:gd fmla="*/ 0 w 2" name="T4"/>
                  <a:gd fmla="*/ 0 h 8" name="T5"/>
                  <a:gd fmla="*/ 0 w 2" name="T6"/>
                  <a:gd fmla="*/ 2 h 8" name="T7"/>
                  <a:gd fmla="*/ 2 w 2" name="T8"/>
                  <a:gd fmla="*/ 2 h 8" name="T9"/>
                  <a:gd fmla="*/ 2 w 2" name="T10"/>
                  <a:gd fmla="*/ 6 h 8" name="T11"/>
                  <a:gd fmla="*/ 2 w 2" name="T12"/>
                  <a:gd fmla="*/ 8 h 8" name="T13"/>
                  <a:gd fmla="*/ 0 w 2" name="T14"/>
                  <a:gd fmla="*/ 8 h 8" name="T15"/>
                  <a:gd fmla="*/ 0 w 2" name="T16"/>
                  <a:gd fmla="*/ 8 h 8" name="T17"/>
                  <a:gd fmla="*/ 0 w 2" name="T18"/>
                  <a:gd fmla="*/ 8 h 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" w="2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8" name="Freeform 1786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gdLst>
                  <a:gd fmla="*/ 0 w 2" name="T0"/>
                  <a:gd fmla="*/ 8 h 8" name="T1"/>
                  <a:gd fmla="*/ 0 w 2" name="T2"/>
                  <a:gd fmla="*/ 2 h 8" name="T3"/>
                  <a:gd fmla="*/ 0 w 2" name="T4"/>
                  <a:gd fmla="*/ 0 h 8" name="T5"/>
                  <a:gd fmla="*/ 0 w 2" name="T6"/>
                  <a:gd fmla="*/ 2 h 8" name="T7"/>
                  <a:gd fmla="*/ 2 w 2" name="T8"/>
                  <a:gd fmla="*/ 2 h 8" name="T9"/>
                  <a:gd fmla="*/ 2 w 2" name="T10"/>
                  <a:gd fmla="*/ 6 h 8" name="T11"/>
                  <a:gd fmla="*/ 2 w 2" name="T12"/>
                  <a:gd fmla="*/ 8 h 8" name="T13"/>
                  <a:gd fmla="*/ 0 w 2" name="T14"/>
                  <a:gd fmla="*/ 8 h 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" w="2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9" name="Freeform 1787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gdLst>
                  <a:gd fmla="*/ 0 w 2" name="T0"/>
                  <a:gd fmla="*/ 8 h 8" name="T1"/>
                  <a:gd fmla="*/ 0 w 2" name="T2"/>
                  <a:gd fmla="*/ 2 h 8" name="T3"/>
                  <a:gd fmla="*/ 0 w 2" name="T4"/>
                  <a:gd fmla="*/ 0 h 8" name="T5"/>
                  <a:gd fmla="*/ 0 w 2" name="T6"/>
                  <a:gd fmla="*/ 2 h 8" name="T7"/>
                  <a:gd fmla="*/ 2 w 2" name="T8"/>
                  <a:gd fmla="*/ 2 h 8" name="T9"/>
                  <a:gd fmla="*/ 2 w 2" name="T10"/>
                  <a:gd fmla="*/ 6 h 8" name="T11"/>
                  <a:gd fmla="*/ 2 w 2" name="T12"/>
                  <a:gd fmla="*/ 8 h 8" name="T13"/>
                  <a:gd fmla="*/ 0 w 2" name="T14"/>
                  <a:gd fmla="*/ 8 h 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" w="2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0" name="Freeform 1788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gdLst>
                  <a:gd fmla="*/ 0 w 2" name="T0"/>
                  <a:gd fmla="*/ 8 h 8" name="T1"/>
                  <a:gd fmla="*/ 0 w 2" name="T2"/>
                  <a:gd fmla="*/ 2 h 8" name="T3"/>
                  <a:gd fmla="*/ 0 w 2" name="T4"/>
                  <a:gd fmla="*/ 0 h 8" name="T5"/>
                  <a:gd fmla="*/ 0 w 2" name="T6"/>
                  <a:gd fmla="*/ 2 h 8" name="T7"/>
                  <a:gd fmla="*/ 2 w 2" name="T8"/>
                  <a:gd fmla="*/ 2 h 8" name="T9"/>
                  <a:gd fmla="*/ 2 w 2" name="T10"/>
                  <a:gd fmla="*/ 6 h 8" name="T11"/>
                  <a:gd fmla="*/ 2 w 2" name="T12"/>
                  <a:gd fmla="*/ 8 h 8" name="T13"/>
                  <a:gd fmla="*/ 0 w 2" name="T14"/>
                  <a:gd fmla="*/ 8 h 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" w="2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1" name="Freeform 1789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gdLst>
                  <a:gd fmla="*/ 0 w 2" name="T0"/>
                  <a:gd fmla="*/ 8 h 8" name="T1"/>
                  <a:gd fmla="*/ 0 w 2" name="T2"/>
                  <a:gd fmla="*/ 2 h 8" name="T3"/>
                  <a:gd fmla="*/ 0 w 2" name="T4"/>
                  <a:gd fmla="*/ 0 h 8" name="T5"/>
                  <a:gd fmla="*/ 0 w 2" name="T6"/>
                  <a:gd fmla="*/ 2 h 8" name="T7"/>
                  <a:gd fmla="*/ 2 w 2" name="T8"/>
                  <a:gd fmla="*/ 2 h 8" name="T9"/>
                  <a:gd fmla="*/ 2 w 2" name="T10"/>
                  <a:gd fmla="*/ 6 h 8" name="T11"/>
                  <a:gd fmla="*/ 2 w 2" name="T12"/>
                  <a:gd fmla="*/ 8 h 8" name="T13"/>
                  <a:gd fmla="*/ 0 w 2" name="T14"/>
                  <a:gd fmla="*/ 8 h 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" w="2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2" name="Freeform 1790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gdLst>
                  <a:gd fmla="*/ 0 w 2" name="T0"/>
                  <a:gd fmla="*/ 4 h 4" name="T1"/>
                  <a:gd fmla="*/ 0 w 2" name="T2"/>
                  <a:gd fmla="*/ 0 h 4" name="T3"/>
                  <a:gd fmla="*/ 2 w 2" name="T4"/>
                  <a:gd fmla="*/ 0 h 4" name="T5"/>
                  <a:gd fmla="*/ 2 w 2" name="T6"/>
                  <a:gd fmla="*/ 2 h 4" name="T7"/>
                  <a:gd fmla="*/ 2 w 2" name="T8"/>
                  <a:gd fmla="*/ 4 h 4" name="T9"/>
                  <a:gd fmla="*/ 0 w 2" name="T10"/>
                  <a:gd fmla="*/ 4 h 4" name="T11"/>
                  <a:gd fmla="*/ 0 w 2" name="T12"/>
                  <a:gd fmla="*/ 4 h 4" name="T13"/>
                  <a:gd fmla="*/ 0 w 2" name="T14"/>
                  <a:gd fmla="*/ 4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2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3" name="Freeform 1791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gdLst>
                  <a:gd fmla="*/ 0 w 2" name="T0"/>
                  <a:gd fmla="*/ 4 h 4" name="T1"/>
                  <a:gd fmla="*/ 0 w 2" name="T2"/>
                  <a:gd fmla="*/ 0 h 4" name="T3"/>
                  <a:gd fmla="*/ 2 w 2" name="T4"/>
                  <a:gd fmla="*/ 0 h 4" name="T5"/>
                  <a:gd fmla="*/ 2 w 2" name="T6"/>
                  <a:gd fmla="*/ 2 h 4" name="T7"/>
                  <a:gd fmla="*/ 2 w 2" name="T8"/>
                  <a:gd fmla="*/ 4 h 4" name="T9"/>
                  <a:gd fmla="*/ 0 w 2" name="T10"/>
                  <a:gd fmla="*/ 4 h 4" name="T11"/>
                  <a:gd fmla="*/ 0 w 2" name="T12"/>
                  <a:gd fmla="*/ 4 h 4" name="T13"/>
                  <a:gd fmla="*/ 0 w 2" name="T14"/>
                  <a:gd fmla="*/ 4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2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4" name="Freeform 1792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gdLst>
                  <a:gd fmla="*/ 0 w 2" name="T0"/>
                  <a:gd fmla="*/ 4 h 4" name="T1"/>
                  <a:gd fmla="*/ 0 w 2" name="T2"/>
                  <a:gd fmla="*/ 0 h 4" name="T3"/>
                  <a:gd fmla="*/ 2 w 2" name="T4"/>
                  <a:gd fmla="*/ 0 h 4" name="T5"/>
                  <a:gd fmla="*/ 2 w 2" name="T6"/>
                  <a:gd fmla="*/ 2 h 4" name="T7"/>
                  <a:gd fmla="*/ 2 w 2" name="T8"/>
                  <a:gd fmla="*/ 4 h 4" name="T9"/>
                  <a:gd fmla="*/ 0 w 2" name="T10"/>
                  <a:gd fmla="*/ 4 h 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" w="2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5" name="Freeform 1793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gdLst>
                  <a:gd fmla="*/ 0 w 2" name="T0"/>
                  <a:gd fmla="*/ 4 h 4" name="T1"/>
                  <a:gd fmla="*/ 0 w 2" name="T2"/>
                  <a:gd fmla="*/ 0 h 4" name="T3"/>
                  <a:gd fmla="*/ 2 w 2" name="T4"/>
                  <a:gd fmla="*/ 0 h 4" name="T5"/>
                  <a:gd fmla="*/ 2 w 2" name="T6"/>
                  <a:gd fmla="*/ 2 h 4" name="T7"/>
                  <a:gd fmla="*/ 2 w 2" name="T8"/>
                  <a:gd fmla="*/ 4 h 4" name="T9"/>
                  <a:gd fmla="*/ 0 w 2" name="T10"/>
                  <a:gd fmla="*/ 4 h 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" w="2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6" name="Freeform 1794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gdLst>
                  <a:gd fmla="*/ 0 w 2" name="T0"/>
                  <a:gd fmla="*/ 4 h 4" name="T1"/>
                  <a:gd fmla="*/ 0 w 2" name="T2"/>
                  <a:gd fmla="*/ 0 h 4" name="T3"/>
                  <a:gd fmla="*/ 2 w 2" name="T4"/>
                  <a:gd fmla="*/ 0 h 4" name="T5"/>
                  <a:gd fmla="*/ 2 w 2" name="T6"/>
                  <a:gd fmla="*/ 2 h 4" name="T7"/>
                  <a:gd fmla="*/ 2 w 2" name="T8"/>
                  <a:gd fmla="*/ 4 h 4" name="T9"/>
                  <a:gd fmla="*/ 0 w 2" name="T10"/>
                  <a:gd fmla="*/ 4 h 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" w="2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7" name="Freeform 1795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gdLst>
                  <a:gd fmla="*/ 0 w 2" name="T0"/>
                  <a:gd fmla="*/ 4 h 4" name="T1"/>
                  <a:gd fmla="*/ 0 w 2" name="T2"/>
                  <a:gd fmla="*/ 0 h 4" name="T3"/>
                  <a:gd fmla="*/ 2 w 2" name="T4"/>
                  <a:gd fmla="*/ 0 h 4" name="T5"/>
                  <a:gd fmla="*/ 2 w 2" name="T6"/>
                  <a:gd fmla="*/ 2 h 4" name="T7"/>
                  <a:gd fmla="*/ 2 w 2" name="T8"/>
                  <a:gd fmla="*/ 4 h 4" name="T9"/>
                  <a:gd fmla="*/ 0 w 2" name="T10"/>
                  <a:gd fmla="*/ 4 h 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" w="2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8" name="Freeform 1796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gdLst>
                  <a:gd fmla="*/ 0 w 4" name="T0"/>
                  <a:gd fmla="*/ 2 h 4" name="T1"/>
                  <a:gd fmla="*/ 0 w 4" name="T2"/>
                  <a:gd fmla="*/ 0 h 4" name="T3"/>
                  <a:gd fmla="*/ 2 w 4" name="T4"/>
                  <a:gd fmla="*/ 0 h 4" name="T5"/>
                  <a:gd fmla="*/ 4 w 4" name="T6"/>
                  <a:gd fmla="*/ 0 h 4" name="T7"/>
                  <a:gd fmla="*/ 4 w 4" name="T8"/>
                  <a:gd fmla="*/ 2 h 4" name="T9"/>
                  <a:gd fmla="*/ 2 w 4" name="T10"/>
                  <a:gd fmla="*/ 2 h 4" name="T11"/>
                  <a:gd fmla="*/ 2 w 4" name="T12"/>
                  <a:gd fmla="*/ 4 h 4" name="T13"/>
                  <a:gd fmla="*/ 0 w 4" name="T14"/>
                  <a:gd fmla="*/ 4 h 4" name="T15"/>
                  <a:gd fmla="*/ 0 w 4" name="T16"/>
                  <a:gd fmla="*/ 2 h 4" name="T17"/>
                  <a:gd fmla="*/ 0 w 4" name="T18"/>
                  <a:gd fmla="*/ 2 h 4" name="T19"/>
                  <a:gd fmla="*/ 0 w 4" name="T20"/>
                  <a:gd fmla="*/ 2 h 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" w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" name="Freeform 1797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gdLst>
                  <a:gd fmla="*/ 0 w 4" name="T0"/>
                  <a:gd fmla="*/ 2 h 4" name="T1"/>
                  <a:gd fmla="*/ 0 w 4" name="T2"/>
                  <a:gd fmla="*/ 0 h 4" name="T3"/>
                  <a:gd fmla="*/ 2 w 4" name="T4"/>
                  <a:gd fmla="*/ 0 h 4" name="T5"/>
                  <a:gd fmla="*/ 4 w 4" name="T6"/>
                  <a:gd fmla="*/ 0 h 4" name="T7"/>
                  <a:gd fmla="*/ 4 w 4" name="T8"/>
                  <a:gd fmla="*/ 2 h 4" name="T9"/>
                  <a:gd fmla="*/ 2 w 4" name="T10"/>
                  <a:gd fmla="*/ 2 h 4" name="T11"/>
                  <a:gd fmla="*/ 2 w 4" name="T12"/>
                  <a:gd fmla="*/ 4 h 4" name="T13"/>
                  <a:gd fmla="*/ 0 w 4" name="T14"/>
                  <a:gd fmla="*/ 4 h 4" name="T15"/>
                  <a:gd fmla="*/ 0 w 4" name="T16"/>
                  <a:gd fmla="*/ 2 h 4" name="T17"/>
                  <a:gd fmla="*/ 0 w 4" name="T18"/>
                  <a:gd fmla="*/ 2 h 4" name="T19"/>
                  <a:gd fmla="*/ 0 w 4" name="T20"/>
                  <a:gd fmla="*/ 2 h 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" w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0" name="Freeform 1798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gdLst>
                  <a:gd fmla="*/ 0 w 4" name="T0"/>
                  <a:gd fmla="*/ 2 h 4" name="T1"/>
                  <a:gd fmla="*/ 0 w 4" name="T2"/>
                  <a:gd fmla="*/ 0 h 4" name="T3"/>
                  <a:gd fmla="*/ 2 w 4" name="T4"/>
                  <a:gd fmla="*/ 0 h 4" name="T5"/>
                  <a:gd fmla="*/ 4 w 4" name="T6"/>
                  <a:gd fmla="*/ 0 h 4" name="T7"/>
                  <a:gd fmla="*/ 4 w 4" name="T8"/>
                  <a:gd fmla="*/ 2 h 4" name="T9"/>
                  <a:gd fmla="*/ 2 w 4" name="T10"/>
                  <a:gd fmla="*/ 2 h 4" name="T11"/>
                  <a:gd fmla="*/ 2 w 4" name="T12"/>
                  <a:gd fmla="*/ 4 h 4" name="T13"/>
                  <a:gd fmla="*/ 0 w 4" name="T14"/>
                  <a:gd fmla="*/ 4 h 4" name="T15"/>
                  <a:gd fmla="*/ 0 w 4" name="T16"/>
                  <a:gd fmla="*/ 2 h 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" w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1" name="Freeform 1799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gdLst>
                  <a:gd fmla="*/ 0 w 4" name="T0"/>
                  <a:gd fmla="*/ 2 h 4" name="T1"/>
                  <a:gd fmla="*/ 0 w 4" name="T2"/>
                  <a:gd fmla="*/ 0 h 4" name="T3"/>
                  <a:gd fmla="*/ 2 w 4" name="T4"/>
                  <a:gd fmla="*/ 0 h 4" name="T5"/>
                  <a:gd fmla="*/ 4 w 4" name="T6"/>
                  <a:gd fmla="*/ 0 h 4" name="T7"/>
                  <a:gd fmla="*/ 4 w 4" name="T8"/>
                  <a:gd fmla="*/ 2 h 4" name="T9"/>
                  <a:gd fmla="*/ 2 w 4" name="T10"/>
                  <a:gd fmla="*/ 2 h 4" name="T11"/>
                  <a:gd fmla="*/ 2 w 4" name="T12"/>
                  <a:gd fmla="*/ 4 h 4" name="T13"/>
                  <a:gd fmla="*/ 0 w 4" name="T14"/>
                  <a:gd fmla="*/ 4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2" name="Freeform 1800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gdLst>
                  <a:gd fmla="*/ 0 w 4" name="T0"/>
                  <a:gd fmla="*/ 2 h 4" name="T1"/>
                  <a:gd fmla="*/ 0 w 4" name="T2"/>
                  <a:gd fmla="*/ 0 h 4" name="T3"/>
                  <a:gd fmla="*/ 2 w 4" name="T4"/>
                  <a:gd fmla="*/ 0 h 4" name="T5"/>
                  <a:gd fmla="*/ 4 w 4" name="T6"/>
                  <a:gd fmla="*/ 0 h 4" name="T7"/>
                  <a:gd fmla="*/ 4 w 4" name="T8"/>
                  <a:gd fmla="*/ 2 h 4" name="T9"/>
                  <a:gd fmla="*/ 2 w 4" name="T10"/>
                  <a:gd fmla="*/ 2 h 4" name="T11"/>
                  <a:gd fmla="*/ 2 w 4" name="T12"/>
                  <a:gd fmla="*/ 4 h 4" name="T13"/>
                  <a:gd fmla="*/ 0 w 4" name="T14"/>
                  <a:gd fmla="*/ 4 h 4" name="T15"/>
                  <a:gd fmla="*/ 0 w 4" name="T16"/>
                  <a:gd fmla="*/ 2 h 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" w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3" name="Freeform 1801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gdLst>
                  <a:gd fmla="*/ 0 w 4" name="T0"/>
                  <a:gd fmla="*/ 2 h 4" name="T1"/>
                  <a:gd fmla="*/ 0 w 4" name="T2"/>
                  <a:gd fmla="*/ 0 h 4" name="T3"/>
                  <a:gd fmla="*/ 2 w 4" name="T4"/>
                  <a:gd fmla="*/ 0 h 4" name="T5"/>
                  <a:gd fmla="*/ 4 w 4" name="T6"/>
                  <a:gd fmla="*/ 0 h 4" name="T7"/>
                  <a:gd fmla="*/ 4 w 4" name="T8"/>
                  <a:gd fmla="*/ 2 h 4" name="T9"/>
                  <a:gd fmla="*/ 2 w 4" name="T10"/>
                  <a:gd fmla="*/ 2 h 4" name="T11"/>
                  <a:gd fmla="*/ 2 w 4" name="T12"/>
                  <a:gd fmla="*/ 4 h 4" name="T13"/>
                  <a:gd fmla="*/ 0 w 4" name="T14"/>
                  <a:gd fmla="*/ 4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4" name="Freeform 1802"/>
              <p:cNvSpPr/>
              <p:nvPr/>
            </p:nvSpPr>
            <p:spPr bwMode="auto">
              <a:xfrm>
                <a:off x="7705725" y="3946525"/>
                <a:ext cx="3175" cy="9525"/>
              </a:xfrm>
              <a:custGeom>
                <a:gdLst>
                  <a:gd fmla="*/ 0 w 2" name="T0"/>
                  <a:gd fmla="*/ 0 h 6" name="T1"/>
                  <a:gd fmla="*/ 2 w 2" name="T2"/>
                  <a:gd fmla="*/ 0 h 6" name="T3"/>
                  <a:gd fmla="*/ 2 w 2" name="T4"/>
                  <a:gd fmla="*/ 2 h 6" name="T5"/>
                  <a:gd fmla="*/ 2 w 2" name="T6"/>
                  <a:gd fmla="*/ 6 h 6" name="T7"/>
                  <a:gd fmla="*/ 0 w 2" name="T8"/>
                  <a:gd fmla="*/ 2 h 6" name="T9"/>
                  <a:gd fmla="*/ 0 w 2" name="T10"/>
                  <a:gd fmla="*/ 0 h 6" name="T11"/>
                  <a:gd fmla="*/ 0 w 2" name="T12"/>
                  <a:gd fmla="*/ 0 h 6" name="T13"/>
                  <a:gd fmla="*/ 0 w 2" name="T14"/>
                  <a:gd fmla="*/ 0 h 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" w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5" name="Freeform 1803"/>
              <p:cNvSpPr/>
              <p:nvPr/>
            </p:nvSpPr>
            <p:spPr bwMode="auto">
              <a:xfrm>
                <a:off x="7705725" y="3946525"/>
                <a:ext cx="3175" cy="9525"/>
              </a:xfrm>
              <a:custGeom>
                <a:gdLst>
                  <a:gd fmla="*/ 0 w 2" name="T0"/>
                  <a:gd fmla="*/ 0 h 6" name="T1"/>
                  <a:gd fmla="*/ 2 w 2" name="T2"/>
                  <a:gd fmla="*/ 0 h 6" name="T3"/>
                  <a:gd fmla="*/ 2 w 2" name="T4"/>
                  <a:gd fmla="*/ 2 h 6" name="T5"/>
                  <a:gd fmla="*/ 2 w 2" name="T6"/>
                  <a:gd fmla="*/ 6 h 6" name="T7"/>
                  <a:gd fmla="*/ 0 w 2" name="T8"/>
                  <a:gd fmla="*/ 2 h 6" name="T9"/>
                  <a:gd fmla="*/ 0 w 2" name="T10"/>
                  <a:gd fmla="*/ 0 h 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" w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6" name="Freeform 1804"/>
              <p:cNvSpPr/>
              <p:nvPr/>
            </p:nvSpPr>
            <p:spPr bwMode="auto">
              <a:xfrm>
                <a:off x="7705725" y="3946525"/>
                <a:ext cx="3175" cy="9525"/>
              </a:xfrm>
              <a:custGeom>
                <a:gdLst>
                  <a:gd fmla="*/ 0 w 2" name="T0"/>
                  <a:gd fmla="*/ 0 h 6" name="T1"/>
                  <a:gd fmla="*/ 2 w 2" name="T2"/>
                  <a:gd fmla="*/ 0 h 6" name="T3"/>
                  <a:gd fmla="*/ 2 w 2" name="T4"/>
                  <a:gd fmla="*/ 2 h 6" name="T5"/>
                  <a:gd fmla="*/ 2 w 2" name="T6"/>
                  <a:gd fmla="*/ 6 h 6" name="T7"/>
                  <a:gd fmla="*/ 0 w 2" name="T8"/>
                  <a:gd fmla="*/ 2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7" name="Freeform 1805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gdLst>
                  <a:gd fmla="*/ 2 w 2" name="T0"/>
                  <a:gd fmla="*/ 0 h 2" name="T1"/>
                  <a:gd fmla="*/ 2 w 2" name="T2"/>
                  <a:gd fmla="*/ 0 h 2" name="T3"/>
                  <a:gd fmla="*/ 2 w 2" name="T4"/>
                  <a:gd fmla="*/ 2 h 2" name="T5"/>
                  <a:gd fmla="*/ 0 w 2" name="T6"/>
                  <a:gd fmla="*/ 0 h 2" name="T7"/>
                  <a:gd fmla="*/ 2 w 2" name="T8"/>
                  <a:gd fmla="*/ 0 h 2" name="T9"/>
                  <a:gd fmla="*/ 2 w 2" name="T10"/>
                  <a:gd fmla="*/ 0 h 2" name="T11"/>
                  <a:gd fmla="*/ 2 w 2" name="T12"/>
                  <a:gd fmla="*/ 0 h 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"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8" name="Freeform 1806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gdLst>
                  <a:gd fmla="*/ 2 w 2" name="T0"/>
                  <a:gd fmla="*/ 0 h 2" name="T1"/>
                  <a:gd fmla="*/ 2 w 2" name="T2"/>
                  <a:gd fmla="*/ 0 h 2" name="T3"/>
                  <a:gd fmla="*/ 2 w 2" name="T4"/>
                  <a:gd fmla="*/ 2 h 2" name="T5"/>
                  <a:gd fmla="*/ 0 w 2" name="T6"/>
                  <a:gd fmla="*/ 0 h 2" name="T7"/>
                  <a:gd fmla="*/ 2 w 2" name="T8"/>
                  <a:gd fmla="*/ 0 h 2" name="T9"/>
                  <a:gd fmla="*/ 2 w 2" name="T10"/>
                  <a:gd fmla="*/ 0 h 2" name="T11"/>
                  <a:gd fmla="*/ 2 w 2" name="T12"/>
                  <a:gd fmla="*/ 0 h 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"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9" name="Freeform 1807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gdLst>
                  <a:gd fmla="*/ 2 w 2" name="T0"/>
                  <a:gd fmla="*/ 0 h 2" name="T1"/>
                  <a:gd fmla="*/ 2 w 2" name="T2"/>
                  <a:gd fmla="*/ 0 h 2" name="T3"/>
                  <a:gd fmla="*/ 2 w 2" name="T4"/>
                  <a:gd fmla="*/ 2 h 2" name="T5"/>
                  <a:gd fmla="*/ 0 w 2" name="T6"/>
                  <a:gd fmla="*/ 0 h 2" name="T7"/>
                  <a:gd fmla="*/ 2 w 2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0" name="Freeform 1808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gdLst>
                  <a:gd fmla="*/ 2 w 2" name="T0"/>
                  <a:gd fmla="*/ 0 h 2" name="T1"/>
                  <a:gd fmla="*/ 2 w 2" name="T2"/>
                  <a:gd fmla="*/ 0 h 2" name="T3"/>
                  <a:gd fmla="*/ 2 w 2" name="T4"/>
                  <a:gd fmla="*/ 2 h 2" name="T5"/>
                  <a:gd fmla="*/ 0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1" name="Freeform 1809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gdLst>
                  <a:gd fmla="*/ 2 w 2" name="T0"/>
                  <a:gd fmla="*/ 0 h 2" name="T1"/>
                  <a:gd fmla="*/ 2 w 2" name="T2"/>
                  <a:gd fmla="*/ 0 h 2" name="T3"/>
                  <a:gd fmla="*/ 2 w 2" name="T4"/>
                  <a:gd fmla="*/ 2 h 2" name="T5"/>
                  <a:gd fmla="*/ 0 w 2" name="T6"/>
                  <a:gd fmla="*/ 0 h 2" name="T7"/>
                  <a:gd fmla="*/ 2 w 2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2" name="Freeform 1810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gdLst>
                  <a:gd fmla="*/ 2 w 2" name="T0"/>
                  <a:gd fmla="*/ 0 h 2" name="T1"/>
                  <a:gd fmla="*/ 2 w 2" name="T2"/>
                  <a:gd fmla="*/ 0 h 2" name="T3"/>
                  <a:gd fmla="*/ 2 w 2" name="T4"/>
                  <a:gd fmla="*/ 2 h 2" name="T5"/>
                  <a:gd fmla="*/ 0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3" name="Freeform 1811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gdLst>
                  <a:gd fmla="*/ 0 w 4" name="T0"/>
                  <a:gd fmla="*/ 4 h 8" name="T1"/>
                  <a:gd fmla="*/ 0 w 4" name="T2"/>
                  <a:gd fmla="*/ 2 h 8" name="T3"/>
                  <a:gd fmla="*/ 0 w 4" name="T4"/>
                  <a:gd fmla="*/ 0 h 8" name="T5"/>
                  <a:gd fmla="*/ 2 w 4" name="T6"/>
                  <a:gd fmla="*/ 0 h 8" name="T7"/>
                  <a:gd fmla="*/ 4 w 4" name="T8"/>
                  <a:gd fmla="*/ 2 h 8" name="T9"/>
                  <a:gd fmla="*/ 2 w 4" name="T10"/>
                  <a:gd fmla="*/ 4 h 8" name="T11"/>
                  <a:gd fmla="*/ 2 w 4" name="T12"/>
                  <a:gd fmla="*/ 8 h 8" name="T13"/>
                  <a:gd fmla="*/ 0 w 4" name="T14"/>
                  <a:gd fmla="*/ 4 h 8" name="T15"/>
                  <a:gd fmla="*/ 0 w 4" name="T16"/>
                  <a:gd fmla="*/ 4 h 8" name="T17"/>
                  <a:gd fmla="*/ 0 w 4" name="T18"/>
                  <a:gd fmla="*/ 4 h 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" w="4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4" name="Freeform 1812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gdLst>
                  <a:gd fmla="*/ 0 w 4" name="T0"/>
                  <a:gd fmla="*/ 4 h 8" name="T1"/>
                  <a:gd fmla="*/ 0 w 4" name="T2"/>
                  <a:gd fmla="*/ 2 h 8" name="T3"/>
                  <a:gd fmla="*/ 0 w 4" name="T4"/>
                  <a:gd fmla="*/ 0 h 8" name="T5"/>
                  <a:gd fmla="*/ 2 w 4" name="T6"/>
                  <a:gd fmla="*/ 0 h 8" name="T7"/>
                  <a:gd fmla="*/ 4 w 4" name="T8"/>
                  <a:gd fmla="*/ 2 h 8" name="T9"/>
                  <a:gd fmla="*/ 2 w 4" name="T10"/>
                  <a:gd fmla="*/ 4 h 8" name="T11"/>
                  <a:gd fmla="*/ 2 w 4" name="T12"/>
                  <a:gd fmla="*/ 8 h 8" name="T13"/>
                  <a:gd fmla="*/ 0 w 4" name="T14"/>
                  <a:gd fmla="*/ 4 h 8" name="T15"/>
                  <a:gd fmla="*/ 0 w 4" name="T16"/>
                  <a:gd fmla="*/ 4 h 8" name="T17"/>
                  <a:gd fmla="*/ 0 w 4" name="T18"/>
                  <a:gd fmla="*/ 4 h 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" w="4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5" name="Freeform 1813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gdLst>
                  <a:gd fmla="*/ 0 w 4" name="T0"/>
                  <a:gd fmla="*/ 4 h 8" name="T1"/>
                  <a:gd fmla="*/ 0 w 4" name="T2"/>
                  <a:gd fmla="*/ 2 h 8" name="T3"/>
                  <a:gd fmla="*/ 0 w 4" name="T4"/>
                  <a:gd fmla="*/ 0 h 8" name="T5"/>
                  <a:gd fmla="*/ 2 w 4" name="T6"/>
                  <a:gd fmla="*/ 0 h 8" name="T7"/>
                  <a:gd fmla="*/ 4 w 4" name="T8"/>
                  <a:gd fmla="*/ 2 h 8" name="T9"/>
                  <a:gd fmla="*/ 2 w 4" name="T10"/>
                  <a:gd fmla="*/ 4 h 8" name="T11"/>
                  <a:gd fmla="*/ 2 w 4" name="T12"/>
                  <a:gd fmla="*/ 8 h 8" name="T13"/>
                  <a:gd fmla="*/ 0 w 4" name="T14"/>
                  <a:gd fmla="*/ 4 h 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" w="4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6" name="Freeform 1814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gdLst>
                  <a:gd fmla="*/ 0 w 4" name="T0"/>
                  <a:gd fmla="*/ 4 h 8" name="T1"/>
                  <a:gd fmla="*/ 0 w 4" name="T2"/>
                  <a:gd fmla="*/ 2 h 8" name="T3"/>
                  <a:gd fmla="*/ 0 w 4" name="T4"/>
                  <a:gd fmla="*/ 0 h 8" name="T5"/>
                  <a:gd fmla="*/ 2 w 4" name="T6"/>
                  <a:gd fmla="*/ 0 h 8" name="T7"/>
                  <a:gd fmla="*/ 4 w 4" name="T8"/>
                  <a:gd fmla="*/ 2 h 8" name="T9"/>
                  <a:gd fmla="*/ 2 w 4" name="T10"/>
                  <a:gd fmla="*/ 4 h 8" name="T11"/>
                  <a:gd fmla="*/ 2 w 4" name="T12"/>
                  <a:gd fmla="*/ 8 h 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" w="4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7" name="Freeform 1815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gdLst>
                  <a:gd fmla="*/ 0 w 4" name="T0"/>
                  <a:gd fmla="*/ 4 h 8" name="T1"/>
                  <a:gd fmla="*/ 0 w 4" name="T2"/>
                  <a:gd fmla="*/ 2 h 8" name="T3"/>
                  <a:gd fmla="*/ 0 w 4" name="T4"/>
                  <a:gd fmla="*/ 0 h 8" name="T5"/>
                  <a:gd fmla="*/ 2 w 4" name="T6"/>
                  <a:gd fmla="*/ 0 h 8" name="T7"/>
                  <a:gd fmla="*/ 4 w 4" name="T8"/>
                  <a:gd fmla="*/ 2 h 8" name="T9"/>
                  <a:gd fmla="*/ 2 w 4" name="T10"/>
                  <a:gd fmla="*/ 4 h 8" name="T11"/>
                  <a:gd fmla="*/ 2 w 4" name="T12"/>
                  <a:gd fmla="*/ 8 h 8" name="T13"/>
                  <a:gd fmla="*/ 0 w 4" name="T14"/>
                  <a:gd fmla="*/ 4 h 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" w="4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8" name="Freeform 1816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gdLst>
                  <a:gd fmla="*/ 0 w 4" name="T0"/>
                  <a:gd fmla="*/ 4 h 8" name="T1"/>
                  <a:gd fmla="*/ 0 w 4" name="T2"/>
                  <a:gd fmla="*/ 2 h 8" name="T3"/>
                  <a:gd fmla="*/ 0 w 4" name="T4"/>
                  <a:gd fmla="*/ 0 h 8" name="T5"/>
                  <a:gd fmla="*/ 2 w 4" name="T6"/>
                  <a:gd fmla="*/ 0 h 8" name="T7"/>
                  <a:gd fmla="*/ 4 w 4" name="T8"/>
                  <a:gd fmla="*/ 2 h 8" name="T9"/>
                  <a:gd fmla="*/ 2 w 4" name="T10"/>
                  <a:gd fmla="*/ 4 h 8" name="T11"/>
                  <a:gd fmla="*/ 2 w 4" name="T12"/>
                  <a:gd fmla="*/ 8 h 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" w="4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9" name="Freeform 1817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gdLst>
                  <a:gd fmla="*/ 0 w 2" name="T0"/>
                  <a:gd fmla="*/ 2 h 8" name="T1"/>
                  <a:gd fmla="*/ 0 w 2" name="T2"/>
                  <a:gd fmla="*/ 2 h 8" name="T3"/>
                  <a:gd fmla="*/ 0 w 2" name="T4"/>
                  <a:gd fmla="*/ 6 h 8" name="T5"/>
                  <a:gd fmla="*/ 0 w 2" name="T6"/>
                  <a:gd fmla="*/ 8 h 8" name="T7"/>
                  <a:gd fmla="*/ 2 w 2" name="T8"/>
                  <a:gd fmla="*/ 6 h 8" name="T9"/>
                  <a:gd fmla="*/ 2 w 2" name="T10"/>
                  <a:gd fmla="*/ 2 h 8" name="T11"/>
                  <a:gd fmla="*/ 2 w 2" name="T12"/>
                  <a:gd fmla="*/ 0 h 8" name="T13"/>
                  <a:gd fmla="*/ 0 w 2" name="T14"/>
                  <a:gd fmla="*/ 2 h 8" name="T15"/>
                  <a:gd fmla="*/ 0 w 2" name="T16"/>
                  <a:gd fmla="*/ 2 h 8" name="T17"/>
                  <a:gd fmla="*/ 0 w 2" name="T18"/>
                  <a:gd fmla="*/ 2 h 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" w="2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0" name="Freeform 1818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gdLst>
                  <a:gd fmla="*/ 0 w 2" name="T0"/>
                  <a:gd fmla="*/ 2 h 8" name="T1"/>
                  <a:gd fmla="*/ 0 w 2" name="T2"/>
                  <a:gd fmla="*/ 2 h 8" name="T3"/>
                  <a:gd fmla="*/ 0 w 2" name="T4"/>
                  <a:gd fmla="*/ 6 h 8" name="T5"/>
                  <a:gd fmla="*/ 0 w 2" name="T6"/>
                  <a:gd fmla="*/ 8 h 8" name="T7"/>
                  <a:gd fmla="*/ 2 w 2" name="T8"/>
                  <a:gd fmla="*/ 6 h 8" name="T9"/>
                  <a:gd fmla="*/ 2 w 2" name="T10"/>
                  <a:gd fmla="*/ 2 h 8" name="T11"/>
                  <a:gd fmla="*/ 2 w 2" name="T12"/>
                  <a:gd fmla="*/ 0 h 8" name="T13"/>
                  <a:gd fmla="*/ 0 w 2" name="T14"/>
                  <a:gd fmla="*/ 2 h 8" name="T15"/>
                  <a:gd fmla="*/ 0 w 2" name="T16"/>
                  <a:gd fmla="*/ 2 h 8" name="T17"/>
                  <a:gd fmla="*/ 0 w 2" name="T18"/>
                  <a:gd fmla="*/ 2 h 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" w="2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1" name="Freeform 1819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gdLst>
                  <a:gd fmla="*/ 0 w 2" name="T0"/>
                  <a:gd fmla="*/ 2 h 8" name="T1"/>
                  <a:gd fmla="*/ 0 w 2" name="T2"/>
                  <a:gd fmla="*/ 2 h 8" name="T3"/>
                  <a:gd fmla="*/ 0 w 2" name="T4"/>
                  <a:gd fmla="*/ 6 h 8" name="T5"/>
                  <a:gd fmla="*/ 0 w 2" name="T6"/>
                  <a:gd fmla="*/ 8 h 8" name="T7"/>
                  <a:gd fmla="*/ 2 w 2" name="T8"/>
                  <a:gd fmla="*/ 6 h 8" name="T9"/>
                  <a:gd fmla="*/ 2 w 2" name="T10"/>
                  <a:gd fmla="*/ 2 h 8" name="T11"/>
                  <a:gd fmla="*/ 2 w 2" name="T12"/>
                  <a:gd fmla="*/ 0 h 8" name="T13"/>
                  <a:gd fmla="*/ 0 w 2" name="T14"/>
                  <a:gd fmla="*/ 2 h 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" w="2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2" name="Freeform 1820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gdLst>
                  <a:gd fmla="*/ 0 w 2" name="T0"/>
                  <a:gd fmla="*/ 2 h 8" name="T1"/>
                  <a:gd fmla="*/ 0 w 2" name="T2"/>
                  <a:gd fmla="*/ 2 h 8" name="T3"/>
                  <a:gd fmla="*/ 0 w 2" name="T4"/>
                  <a:gd fmla="*/ 6 h 8" name="T5"/>
                  <a:gd fmla="*/ 0 w 2" name="T6"/>
                  <a:gd fmla="*/ 8 h 8" name="T7"/>
                  <a:gd fmla="*/ 2 w 2" name="T8"/>
                  <a:gd fmla="*/ 6 h 8" name="T9"/>
                  <a:gd fmla="*/ 2 w 2" name="T10"/>
                  <a:gd fmla="*/ 2 h 8" name="T11"/>
                  <a:gd fmla="*/ 2 w 2" name="T12"/>
                  <a:gd fmla="*/ 0 h 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" w="2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3" name="Freeform 1821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gdLst>
                  <a:gd fmla="*/ 0 w 2" name="T0"/>
                  <a:gd fmla="*/ 2 h 8" name="T1"/>
                  <a:gd fmla="*/ 0 w 2" name="T2"/>
                  <a:gd fmla="*/ 2 h 8" name="T3"/>
                  <a:gd fmla="*/ 0 w 2" name="T4"/>
                  <a:gd fmla="*/ 6 h 8" name="T5"/>
                  <a:gd fmla="*/ 0 w 2" name="T6"/>
                  <a:gd fmla="*/ 8 h 8" name="T7"/>
                  <a:gd fmla="*/ 2 w 2" name="T8"/>
                  <a:gd fmla="*/ 6 h 8" name="T9"/>
                  <a:gd fmla="*/ 2 w 2" name="T10"/>
                  <a:gd fmla="*/ 2 h 8" name="T11"/>
                  <a:gd fmla="*/ 2 w 2" name="T12"/>
                  <a:gd fmla="*/ 0 h 8" name="T13"/>
                  <a:gd fmla="*/ 0 w 2" name="T14"/>
                  <a:gd fmla="*/ 2 h 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" w="2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4" name="Freeform 1822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gdLst>
                  <a:gd fmla="*/ 0 w 2" name="T0"/>
                  <a:gd fmla="*/ 2 h 8" name="T1"/>
                  <a:gd fmla="*/ 0 w 2" name="T2"/>
                  <a:gd fmla="*/ 2 h 8" name="T3"/>
                  <a:gd fmla="*/ 0 w 2" name="T4"/>
                  <a:gd fmla="*/ 6 h 8" name="T5"/>
                  <a:gd fmla="*/ 0 w 2" name="T6"/>
                  <a:gd fmla="*/ 8 h 8" name="T7"/>
                  <a:gd fmla="*/ 2 w 2" name="T8"/>
                  <a:gd fmla="*/ 6 h 8" name="T9"/>
                  <a:gd fmla="*/ 2 w 2" name="T10"/>
                  <a:gd fmla="*/ 2 h 8" name="T11"/>
                  <a:gd fmla="*/ 2 w 2" name="T12"/>
                  <a:gd fmla="*/ 0 h 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" w="2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5" name="Freeform 1823"/>
              <p:cNvSpPr/>
              <p:nvPr/>
            </p:nvSpPr>
            <p:spPr bwMode="auto">
              <a:xfrm>
                <a:off x="7724775" y="3937000"/>
                <a:ext cx="3175" cy="6350"/>
              </a:xfrm>
              <a:custGeom>
                <a:gdLst>
                  <a:gd fmla="*/ 2 w 2" name="T0"/>
                  <a:gd fmla="*/ 4 h 4" name="T1"/>
                  <a:gd fmla="*/ 2 w 2" name="T2"/>
                  <a:gd fmla="*/ 4 h 4" name="T3"/>
                  <a:gd fmla="*/ 0 w 2" name="T4"/>
                  <a:gd fmla="*/ 4 h 4" name="T5"/>
                  <a:gd fmla="*/ 0 w 2" name="T6"/>
                  <a:gd fmla="*/ 0 h 4" name="T7"/>
                  <a:gd fmla="*/ 2 w 2" name="T8"/>
                  <a:gd fmla="*/ 0 h 4" name="T9"/>
                  <a:gd fmla="*/ 2 w 2" name="T10"/>
                  <a:gd fmla="*/ 4 h 4" name="T11"/>
                  <a:gd fmla="*/ 2 w 2" name="T12"/>
                  <a:gd fmla="*/ 4 h 4" name="T13"/>
                  <a:gd fmla="*/ 2 w 2" name="T14"/>
                  <a:gd fmla="*/ 4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2">
                    <a:moveTo>
                      <a:pt x="2" y="4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6" name="Freeform 1824"/>
              <p:cNvSpPr/>
              <p:nvPr/>
            </p:nvSpPr>
            <p:spPr bwMode="auto">
              <a:xfrm>
                <a:off x="7699375" y="3921125"/>
                <a:ext cx="6350" cy="6350"/>
              </a:xfrm>
              <a:custGeom>
                <a:gdLst>
                  <a:gd fmla="*/ 2 w 4" name="T0"/>
                  <a:gd fmla="*/ 0 h 4" name="T1"/>
                  <a:gd fmla="*/ 2 w 4" name="T2"/>
                  <a:gd fmla="*/ 0 h 4" name="T3"/>
                  <a:gd fmla="*/ 0 w 4" name="T4"/>
                  <a:gd fmla="*/ 4 h 4" name="T5"/>
                  <a:gd fmla="*/ 2 w 4" name="T6"/>
                  <a:gd fmla="*/ 4 h 4" name="T7"/>
                  <a:gd fmla="*/ 4 w 4" name="T8"/>
                  <a:gd fmla="*/ 4 h 4" name="T9"/>
                  <a:gd fmla="*/ 2 w 4" name="T10"/>
                  <a:gd fmla="*/ 0 h 4" name="T11"/>
                  <a:gd fmla="*/ 2 w 4" name="T12"/>
                  <a:gd fmla="*/ 0 h 4" name="T13"/>
                  <a:gd fmla="*/ 2 w 4" name="T14"/>
                  <a:gd fmla="*/ 0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7" name="Freeform 1825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gdLst>
                  <a:gd fmla="*/ 0 w 6" name="T0"/>
                  <a:gd fmla="*/ 4 h 4" name="T1"/>
                  <a:gd fmla="*/ 0 w 6" name="T2"/>
                  <a:gd fmla="*/ 4 h 4" name="T3"/>
                  <a:gd fmla="*/ 2 w 6" name="T4"/>
                  <a:gd fmla="*/ 4 h 4" name="T5"/>
                  <a:gd fmla="*/ 4 w 6" name="T6"/>
                  <a:gd fmla="*/ 2 h 4" name="T7"/>
                  <a:gd fmla="*/ 6 w 6" name="T8"/>
                  <a:gd fmla="*/ 2 h 4" name="T9"/>
                  <a:gd fmla="*/ 4 w 6" name="T10"/>
                  <a:gd fmla="*/ 0 h 4" name="T11"/>
                  <a:gd fmla="*/ 2 w 6" name="T12"/>
                  <a:gd fmla="*/ 2 h 4" name="T13"/>
                  <a:gd fmla="*/ 0 w 6" name="T14"/>
                  <a:gd fmla="*/ 4 h 4" name="T15"/>
                  <a:gd fmla="*/ 0 w 6" name="T16"/>
                  <a:gd fmla="*/ 4 h 4" name="T17"/>
                  <a:gd fmla="*/ 0 w 6" name="T18"/>
                  <a:gd fmla="*/ 4 h 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" w="6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8" name="Freeform 1826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gdLst>
                  <a:gd fmla="*/ 0 w 6" name="T0"/>
                  <a:gd fmla="*/ 4 h 4" name="T1"/>
                  <a:gd fmla="*/ 0 w 6" name="T2"/>
                  <a:gd fmla="*/ 4 h 4" name="T3"/>
                  <a:gd fmla="*/ 2 w 6" name="T4"/>
                  <a:gd fmla="*/ 4 h 4" name="T5"/>
                  <a:gd fmla="*/ 4 w 6" name="T6"/>
                  <a:gd fmla="*/ 2 h 4" name="T7"/>
                  <a:gd fmla="*/ 6 w 6" name="T8"/>
                  <a:gd fmla="*/ 2 h 4" name="T9"/>
                  <a:gd fmla="*/ 4 w 6" name="T10"/>
                  <a:gd fmla="*/ 0 h 4" name="T11"/>
                  <a:gd fmla="*/ 2 w 6" name="T12"/>
                  <a:gd fmla="*/ 2 h 4" name="T13"/>
                  <a:gd fmla="*/ 0 w 6" name="T14"/>
                  <a:gd fmla="*/ 4 h 4" name="T15"/>
                  <a:gd fmla="*/ 0 w 6" name="T16"/>
                  <a:gd fmla="*/ 4 h 4" name="T17"/>
                  <a:gd fmla="*/ 0 w 6" name="T18"/>
                  <a:gd fmla="*/ 4 h 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" w="6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9" name="Freeform 1827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gdLst>
                  <a:gd fmla="*/ 0 w 6" name="T0"/>
                  <a:gd fmla="*/ 4 h 4" name="T1"/>
                  <a:gd fmla="*/ 0 w 6" name="T2"/>
                  <a:gd fmla="*/ 4 h 4" name="T3"/>
                  <a:gd fmla="*/ 2 w 6" name="T4"/>
                  <a:gd fmla="*/ 4 h 4" name="T5"/>
                  <a:gd fmla="*/ 4 w 6" name="T6"/>
                  <a:gd fmla="*/ 2 h 4" name="T7"/>
                  <a:gd fmla="*/ 6 w 6" name="T8"/>
                  <a:gd fmla="*/ 2 h 4" name="T9"/>
                  <a:gd fmla="*/ 4 w 6" name="T10"/>
                  <a:gd fmla="*/ 0 h 4" name="T11"/>
                  <a:gd fmla="*/ 2 w 6" name="T12"/>
                  <a:gd fmla="*/ 2 h 4" name="T13"/>
                  <a:gd fmla="*/ 0 w 6" name="T14"/>
                  <a:gd fmla="*/ 4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6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0" name="Freeform 1828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gdLst>
                  <a:gd fmla="*/ 0 w 6" name="T0"/>
                  <a:gd fmla="*/ 4 h 4" name="T1"/>
                  <a:gd fmla="*/ 0 w 6" name="T2"/>
                  <a:gd fmla="*/ 4 h 4" name="T3"/>
                  <a:gd fmla="*/ 2 w 6" name="T4"/>
                  <a:gd fmla="*/ 4 h 4" name="T5"/>
                  <a:gd fmla="*/ 4 w 6" name="T6"/>
                  <a:gd fmla="*/ 2 h 4" name="T7"/>
                  <a:gd fmla="*/ 6 w 6" name="T8"/>
                  <a:gd fmla="*/ 2 h 4" name="T9"/>
                  <a:gd fmla="*/ 4 w 6" name="T10"/>
                  <a:gd fmla="*/ 0 h 4" name="T11"/>
                  <a:gd fmla="*/ 2 w 6" name="T12"/>
                  <a:gd fmla="*/ 2 h 4" name="T13"/>
                  <a:gd fmla="*/ 0 w 6" name="T14"/>
                  <a:gd fmla="*/ 4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6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1" name="Freeform 1829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gdLst>
                  <a:gd fmla="*/ 0 w 6" name="T0"/>
                  <a:gd fmla="*/ 4 h 4" name="T1"/>
                  <a:gd fmla="*/ 0 w 6" name="T2"/>
                  <a:gd fmla="*/ 4 h 4" name="T3"/>
                  <a:gd fmla="*/ 2 w 6" name="T4"/>
                  <a:gd fmla="*/ 4 h 4" name="T5"/>
                  <a:gd fmla="*/ 4 w 6" name="T6"/>
                  <a:gd fmla="*/ 2 h 4" name="T7"/>
                  <a:gd fmla="*/ 6 w 6" name="T8"/>
                  <a:gd fmla="*/ 2 h 4" name="T9"/>
                  <a:gd fmla="*/ 4 w 6" name="T10"/>
                  <a:gd fmla="*/ 0 h 4" name="T11"/>
                  <a:gd fmla="*/ 2 w 6" name="T12"/>
                  <a:gd fmla="*/ 2 h 4" name="T13"/>
                  <a:gd fmla="*/ 0 w 6" name="T14"/>
                  <a:gd fmla="*/ 4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6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2" name="Freeform 1830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gdLst>
                  <a:gd fmla="*/ 0 w 6" name="T0"/>
                  <a:gd fmla="*/ 4 h 4" name="T1"/>
                  <a:gd fmla="*/ 0 w 6" name="T2"/>
                  <a:gd fmla="*/ 4 h 4" name="T3"/>
                  <a:gd fmla="*/ 2 w 6" name="T4"/>
                  <a:gd fmla="*/ 4 h 4" name="T5"/>
                  <a:gd fmla="*/ 4 w 6" name="T6"/>
                  <a:gd fmla="*/ 2 h 4" name="T7"/>
                  <a:gd fmla="*/ 6 w 6" name="T8"/>
                  <a:gd fmla="*/ 2 h 4" name="T9"/>
                  <a:gd fmla="*/ 4 w 6" name="T10"/>
                  <a:gd fmla="*/ 0 h 4" name="T11"/>
                  <a:gd fmla="*/ 2 w 6" name="T12"/>
                  <a:gd fmla="*/ 2 h 4" name="T13"/>
                  <a:gd fmla="*/ 0 w 6" name="T14"/>
                  <a:gd fmla="*/ 4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6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3" name="Freeform 1831"/>
              <p:cNvSpPr/>
              <p:nvPr/>
            </p:nvSpPr>
            <p:spPr bwMode="auto">
              <a:xfrm>
                <a:off x="7483475" y="3810000"/>
                <a:ext cx="22225" cy="9525"/>
              </a:xfrm>
              <a:custGeom>
                <a:gdLst>
                  <a:gd fmla="*/ 0 w 14" name="T0"/>
                  <a:gd fmla="*/ 2 h 6" name="T1"/>
                  <a:gd fmla="*/ 0 w 14" name="T2"/>
                  <a:gd fmla="*/ 0 h 6" name="T3"/>
                  <a:gd fmla="*/ 4 w 14" name="T4"/>
                  <a:gd fmla="*/ 2 h 6" name="T5"/>
                  <a:gd fmla="*/ 6 w 14" name="T6"/>
                  <a:gd fmla="*/ 0 h 6" name="T7"/>
                  <a:gd fmla="*/ 8 w 14" name="T8"/>
                  <a:gd fmla="*/ 2 h 6" name="T9"/>
                  <a:gd fmla="*/ 12 w 14" name="T10"/>
                  <a:gd fmla="*/ 2 h 6" name="T11"/>
                  <a:gd fmla="*/ 14 w 14" name="T12"/>
                  <a:gd fmla="*/ 2 h 6" name="T13"/>
                  <a:gd fmla="*/ 14 w 14" name="T14"/>
                  <a:gd fmla="*/ 4 h 6" name="T15"/>
                  <a:gd fmla="*/ 14 w 14" name="T16"/>
                  <a:gd fmla="*/ 6 h 6" name="T17"/>
                  <a:gd fmla="*/ 12 w 14" name="T18"/>
                  <a:gd fmla="*/ 4 h 6" name="T19"/>
                  <a:gd fmla="*/ 12 w 14" name="T20"/>
                  <a:gd fmla="*/ 2 h 6" name="T21"/>
                  <a:gd fmla="*/ 6 w 14" name="T22"/>
                  <a:gd fmla="*/ 2 h 6" name="T23"/>
                  <a:gd fmla="*/ 4 w 14" name="T24"/>
                  <a:gd fmla="*/ 2 h 6" name="T25"/>
                  <a:gd fmla="*/ 0 w 14" name="T26"/>
                  <a:gd fmla="*/ 2 h 6" name="T27"/>
                  <a:gd fmla="*/ 0 w 14" name="T28"/>
                  <a:gd fmla="*/ 2 h 6" name="T29"/>
                  <a:gd fmla="*/ 0 w 14" name="T30"/>
                  <a:gd fmla="*/ 2 h 6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6" w="14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4" name="Freeform 1832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gdLst>
                  <a:gd fmla="*/ 2 w 4" name="T0"/>
                  <a:gd fmla="*/ 0 h 4" name="T1"/>
                  <a:gd fmla="*/ 2 w 4" name="T2"/>
                  <a:gd fmla="*/ 2 h 4" name="T3"/>
                  <a:gd fmla="*/ 4 w 4" name="T4"/>
                  <a:gd fmla="*/ 0 h 4" name="T5"/>
                  <a:gd fmla="*/ 4 w 4" name="T6"/>
                  <a:gd fmla="*/ 2 h 4" name="T7"/>
                  <a:gd fmla="*/ 4 w 4" name="T8"/>
                  <a:gd fmla="*/ 4 h 4" name="T9"/>
                  <a:gd fmla="*/ 2 w 4" name="T10"/>
                  <a:gd fmla="*/ 4 h 4" name="T11"/>
                  <a:gd fmla="*/ 2 w 4" name="T12"/>
                  <a:gd fmla="*/ 2 h 4" name="T13"/>
                  <a:gd fmla="*/ 0 w 4" name="T14"/>
                  <a:gd fmla="*/ 2 h 4" name="T15"/>
                  <a:gd fmla="*/ 2 w 4" name="T16"/>
                  <a:gd fmla="*/ 0 h 4" name="T17"/>
                  <a:gd fmla="*/ 2 w 4" name="T18"/>
                  <a:gd fmla="*/ 0 h 4" name="T19"/>
                  <a:gd fmla="*/ 2 w 4" name="T20"/>
                  <a:gd fmla="*/ 0 h 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" w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5" name="Freeform 1833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gdLst>
                  <a:gd fmla="*/ 2 w 4" name="T0"/>
                  <a:gd fmla="*/ 0 h 4" name="T1"/>
                  <a:gd fmla="*/ 2 w 4" name="T2"/>
                  <a:gd fmla="*/ 2 h 4" name="T3"/>
                  <a:gd fmla="*/ 4 w 4" name="T4"/>
                  <a:gd fmla="*/ 0 h 4" name="T5"/>
                  <a:gd fmla="*/ 4 w 4" name="T6"/>
                  <a:gd fmla="*/ 2 h 4" name="T7"/>
                  <a:gd fmla="*/ 4 w 4" name="T8"/>
                  <a:gd fmla="*/ 4 h 4" name="T9"/>
                  <a:gd fmla="*/ 2 w 4" name="T10"/>
                  <a:gd fmla="*/ 4 h 4" name="T11"/>
                  <a:gd fmla="*/ 2 w 4" name="T12"/>
                  <a:gd fmla="*/ 2 h 4" name="T13"/>
                  <a:gd fmla="*/ 0 w 4" name="T14"/>
                  <a:gd fmla="*/ 2 h 4" name="T15"/>
                  <a:gd fmla="*/ 2 w 4" name="T16"/>
                  <a:gd fmla="*/ 0 h 4" name="T17"/>
                  <a:gd fmla="*/ 2 w 4" name="T18"/>
                  <a:gd fmla="*/ 0 h 4" name="T19"/>
                  <a:gd fmla="*/ 2 w 4" name="T20"/>
                  <a:gd fmla="*/ 0 h 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" w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6" name="Freeform 1834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gdLst>
                  <a:gd fmla="*/ 2 w 4" name="T0"/>
                  <a:gd fmla="*/ 0 h 4" name="T1"/>
                  <a:gd fmla="*/ 2 w 4" name="T2"/>
                  <a:gd fmla="*/ 2 h 4" name="T3"/>
                  <a:gd fmla="*/ 4 w 4" name="T4"/>
                  <a:gd fmla="*/ 0 h 4" name="T5"/>
                  <a:gd fmla="*/ 4 w 4" name="T6"/>
                  <a:gd fmla="*/ 2 h 4" name="T7"/>
                  <a:gd fmla="*/ 4 w 4" name="T8"/>
                  <a:gd fmla="*/ 4 h 4" name="T9"/>
                  <a:gd fmla="*/ 2 w 4" name="T10"/>
                  <a:gd fmla="*/ 4 h 4" name="T11"/>
                  <a:gd fmla="*/ 2 w 4" name="T12"/>
                  <a:gd fmla="*/ 2 h 4" name="T13"/>
                  <a:gd fmla="*/ 0 w 4" name="T14"/>
                  <a:gd fmla="*/ 2 h 4" name="T15"/>
                  <a:gd fmla="*/ 2 w 4" name="T16"/>
                  <a:gd fmla="*/ 0 h 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" w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7" name="Freeform 1835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gdLst>
                  <a:gd fmla="*/ 2 w 4" name="T0"/>
                  <a:gd fmla="*/ 0 h 4" name="T1"/>
                  <a:gd fmla="*/ 2 w 4" name="T2"/>
                  <a:gd fmla="*/ 2 h 4" name="T3"/>
                  <a:gd fmla="*/ 4 w 4" name="T4"/>
                  <a:gd fmla="*/ 0 h 4" name="T5"/>
                  <a:gd fmla="*/ 4 w 4" name="T6"/>
                  <a:gd fmla="*/ 2 h 4" name="T7"/>
                  <a:gd fmla="*/ 4 w 4" name="T8"/>
                  <a:gd fmla="*/ 4 h 4" name="T9"/>
                  <a:gd fmla="*/ 2 w 4" name="T10"/>
                  <a:gd fmla="*/ 4 h 4" name="T11"/>
                  <a:gd fmla="*/ 2 w 4" name="T12"/>
                  <a:gd fmla="*/ 2 h 4" name="T13"/>
                  <a:gd fmla="*/ 0 w 4" name="T14"/>
                  <a:gd fmla="*/ 2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8" name="Freeform 1836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gdLst>
                  <a:gd fmla="*/ 2 w 4" name="T0"/>
                  <a:gd fmla="*/ 0 h 4" name="T1"/>
                  <a:gd fmla="*/ 2 w 4" name="T2"/>
                  <a:gd fmla="*/ 2 h 4" name="T3"/>
                  <a:gd fmla="*/ 4 w 4" name="T4"/>
                  <a:gd fmla="*/ 0 h 4" name="T5"/>
                  <a:gd fmla="*/ 4 w 4" name="T6"/>
                  <a:gd fmla="*/ 2 h 4" name="T7"/>
                  <a:gd fmla="*/ 4 w 4" name="T8"/>
                  <a:gd fmla="*/ 4 h 4" name="T9"/>
                  <a:gd fmla="*/ 2 w 4" name="T10"/>
                  <a:gd fmla="*/ 4 h 4" name="T11"/>
                  <a:gd fmla="*/ 2 w 4" name="T12"/>
                  <a:gd fmla="*/ 2 h 4" name="T13"/>
                  <a:gd fmla="*/ 0 w 4" name="T14"/>
                  <a:gd fmla="*/ 2 h 4" name="T15"/>
                  <a:gd fmla="*/ 2 w 4" name="T16"/>
                  <a:gd fmla="*/ 0 h 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" w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9" name="Freeform 1837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gdLst>
                  <a:gd fmla="*/ 2 w 4" name="T0"/>
                  <a:gd fmla="*/ 0 h 4" name="T1"/>
                  <a:gd fmla="*/ 2 w 4" name="T2"/>
                  <a:gd fmla="*/ 2 h 4" name="T3"/>
                  <a:gd fmla="*/ 4 w 4" name="T4"/>
                  <a:gd fmla="*/ 0 h 4" name="T5"/>
                  <a:gd fmla="*/ 4 w 4" name="T6"/>
                  <a:gd fmla="*/ 2 h 4" name="T7"/>
                  <a:gd fmla="*/ 4 w 4" name="T8"/>
                  <a:gd fmla="*/ 4 h 4" name="T9"/>
                  <a:gd fmla="*/ 2 w 4" name="T10"/>
                  <a:gd fmla="*/ 4 h 4" name="T11"/>
                  <a:gd fmla="*/ 2 w 4" name="T12"/>
                  <a:gd fmla="*/ 2 h 4" name="T13"/>
                  <a:gd fmla="*/ 0 w 4" name="T14"/>
                  <a:gd fmla="*/ 2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0" name="Freeform 1838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gdLst>
                  <a:gd fmla="*/ 0 w 4" name="T0"/>
                  <a:gd fmla="*/ 2 h 2" name="T1"/>
                  <a:gd fmla="*/ 0 w 4" name="T2"/>
                  <a:gd fmla="*/ 0 h 2" name="T3"/>
                  <a:gd fmla="*/ 4 w 4" name="T4"/>
                  <a:gd fmla="*/ 0 h 2" name="T5"/>
                  <a:gd fmla="*/ 0 w 4" name="T6"/>
                  <a:gd fmla="*/ 0 h 2" name="T7"/>
                  <a:gd fmla="*/ 0 w 4" name="T8"/>
                  <a:gd fmla="*/ 2 h 2" name="T9"/>
                  <a:gd fmla="*/ 0 w 4" name="T10"/>
                  <a:gd fmla="*/ 2 h 2" name="T11"/>
                  <a:gd fmla="*/ 0 w 4" name="T12"/>
                  <a:gd fmla="*/ 2 h 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" w="4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1" name="Freeform 1839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gdLst>
                  <a:gd fmla="*/ 0 w 4" name="T0"/>
                  <a:gd fmla="*/ 2 h 2" name="T1"/>
                  <a:gd fmla="*/ 0 w 4" name="T2"/>
                  <a:gd fmla="*/ 0 h 2" name="T3"/>
                  <a:gd fmla="*/ 4 w 4" name="T4"/>
                  <a:gd fmla="*/ 0 h 2" name="T5"/>
                  <a:gd fmla="*/ 0 w 4" name="T6"/>
                  <a:gd fmla="*/ 0 h 2" name="T7"/>
                  <a:gd fmla="*/ 0 w 4" name="T8"/>
                  <a:gd fmla="*/ 2 h 2" name="T9"/>
                  <a:gd fmla="*/ 0 w 4" name="T10"/>
                  <a:gd fmla="*/ 2 h 2" name="T11"/>
                  <a:gd fmla="*/ 0 w 4" name="T12"/>
                  <a:gd fmla="*/ 2 h 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" w="4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2" name="Freeform 1840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gdLst>
                  <a:gd fmla="*/ 0 w 4" name="T0"/>
                  <a:gd fmla="*/ 2 h 2" name="T1"/>
                  <a:gd fmla="*/ 0 w 4" name="T2"/>
                  <a:gd fmla="*/ 0 h 2" name="T3"/>
                  <a:gd fmla="*/ 4 w 4" name="T4"/>
                  <a:gd fmla="*/ 0 h 2" name="T5"/>
                  <a:gd fmla="*/ 0 w 4" name="T6"/>
                  <a:gd fmla="*/ 0 h 2" name="T7"/>
                  <a:gd fmla="*/ 0 w 4" name="T8"/>
                  <a:gd fmla="*/ 2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4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3" name="Freeform 1841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gdLst>
                  <a:gd fmla="*/ 0 w 4" name="T0"/>
                  <a:gd fmla="*/ 2 h 2" name="T1"/>
                  <a:gd fmla="*/ 0 w 4" name="T2"/>
                  <a:gd fmla="*/ 0 h 2" name="T3"/>
                  <a:gd fmla="*/ 4 w 4" name="T4"/>
                  <a:gd fmla="*/ 0 h 2" name="T5"/>
                  <a:gd fmla="*/ 0 w 4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4" name="Freeform 1842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gdLst>
                  <a:gd fmla="*/ 0 w 4" name="T0"/>
                  <a:gd fmla="*/ 2 h 2" name="T1"/>
                  <a:gd fmla="*/ 0 w 4" name="T2"/>
                  <a:gd fmla="*/ 0 h 2" name="T3"/>
                  <a:gd fmla="*/ 4 w 4" name="T4"/>
                  <a:gd fmla="*/ 0 h 2" name="T5"/>
                  <a:gd fmla="*/ 0 w 4" name="T6"/>
                  <a:gd fmla="*/ 0 h 2" name="T7"/>
                  <a:gd fmla="*/ 0 w 4" name="T8"/>
                  <a:gd fmla="*/ 2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4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5" name="Freeform 1843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gdLst>
                  <a:gd fmla="*/ 0 w 4" name="T0"/>
                  <a:gd fmla="*/ 2 h 2" name="T1"/>
                  <a:gd fmla="*/ 0 w 4" name="T2"/>
                  <a:gd fmla="*/ 0 h 2" name="T3"/>
                  <a:gd fmla="*/ 4 w 4" name="T4"/>
                  <a:gd fmla="*/ 0 h 2" name="T5"/>
                  <a:gd fmla="*/ 0 w 4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6" name="Freeform 1844"/>
              <p:cNvSpPr/>
              <p:nvPr/>
            </p:nvSpPr>
            <p:spPr bwMode="auto">
              <a:xfrm>
                <a:off x="7534275" y="4105275"/>
                <a:ext cx="6350" cy="3175"/>
              </a:xfrm>
              <a:custGeom>
                <a:gdLst>
                  <a:gd fmla="*/ 4 w 4" name="T0"/>
                  <a:gd fmla="*/ 2 h 2" name="T1"/>
                  <a:gd fmla="*/ 0 w 4" name="T2"/>
                  <a:gd fmla="*/ 0 h 2" name="T3"/>
                  <a:gd fmla="*/ 4 w 4" name="T4"/>
                  <a:gd fmla="*/ 0 h 2" name="T5"/>
                  <a:gd fmla="*/ 4 w 4" name="T6"/>
                  <a:gd fmla="*/ 2 h 2" name="T7"/>
                  <a:gd fmla="*/ 4 w 4" name="T8"/>
                  <a:gd fmla="*/ 2 h 2" name="T9"/>
                  <a:gd fmla="*/ 4 w 4" name="T10"/>
                  <a:gd fmla="*/ 2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4">
                    <a:moveTo>
                      <a:pt x="4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7" name="Freeform 1845"/>
              <p:cNvSpPr/>
              <p:nvPr/>
            </p:nvSpPr>
            <p:spPr bwMode="auto">
              <a:xfrm>
                <a:off x="7534275" y="4105275"/>
                <a:ext cx="6350" cy="3175"/>
              </a:xfrm>
              <a:custGeom>
                <a:gdLst>
                  <a:gd fmla="*/ 4 w 4" name="T0"/>
                  <a:gd fmla="*/ 2 h 2" name="T1"/>
                  <a:gd fmla="*/ 0 w 4" name="T2"/>
                  <a:gd fmla="*/ 0 h 2" name="T3"/>
                  <a:gd fmla="*/ 4 w 4" name="T4"/>
                  <a:gd fmla="*/ 0 h 2" name="T5"/>
                  <a:gd fmla="*/ 4 w 4" name="T6"/>
                  <a:gd fmla="*/ 2 h 2" name="T7"/>
                  <a:gd fmla="*/ 4 w 4" name="T8"/>
                  <a:gd fmla="*/ 2 h 2" name="T9"/>
                  <a:gd fmla="*/ 4 w 4" name="T10"/>
                  <a:gd fmla="*/ 2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4">
                    <a:moveTo>
                      <a:pt x="4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8" name="Freeform 1846"/>
              <p:cNvSpPr/>
              <p:nvPr/>
            </p:nvSpPr>
            <p:spPr bwMode="auto">
              <a:xfrm>
                <a:off x="7553325" y="4114800"/>
                <a:ext cx="3175" cy="3175"/>
              </a:xfrm>
              <a:custGeom>
                <a:gdLst>
                  <a:gd fmla="*/ 2 w 2" name="T0"/>
                  <a:gd fmla="*/ 2 h 2" name="T1"/>
                  <a:gd fmla="*/ 2 w 2" name="T2"/>
                  <a:gd fmla="*/ 2 h 2" name="T3"/>
                  <a:gd fmla="*/ 0 w 2" name="T4"/>
                  <a:gd fmla="*/ 0 h 2" name="T5"/>
                  <a:gd fmla="*/ 2 w 2" name="T6"/>
                  <a:gd fmla="*/ 2 h 2" name="T7"/>
                  <a:gd fmla="*/ 2 w 2" name="T8"/>
                  <a:gd fmla="*/ 2 h 2" name="T9"/>
                  <a:gd fmla="*/ 2 w 2" name="T10"/>
                  <a:gd fmla="*/ 2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9" name="Freeform 1847"/>
              <p:cNvSpPr/>
              <p:nvPr/>
            </p:nvSpPr>
            <p:spPr bwMode="auto">
              <a:xfrm>
                <a:off x="7553325" y="4114800"/>
                <a:ext cx="3175" cy="3175"/>
              </a:xfrm>
              <a:custGeom>
                <a:gdLst>
                  <a:gd fmla="*/ 2 w 2" name="T0"/>
                  <a:gd fmla="*/ 2 h 2" name="T1"/>
                  <a:gd fmla="*/ 2 w 2" name="T2"/>
                  <a:gd fmla="*/ 2 h 2" name="T3"/>
                  <a:gd fmla="*/ 0 w 2" name="T4"/>
                  <a:gd fmla="*/ 0 h 2" name="T5"/>
                  <a:gd fmla="*/ 2 w 2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0" name="Freeform 1848"/>
              <p:cNvSpPr/>
              <p:nvPr/>
            </p:nvSpPr>
            <p:spPr bwMode="auto">
              <a:xfrm>
                <a:off x="7553325" y="4114800"/>
                <a:ext cx="3175" cy="3175"/>
              </a:xfrm>
              <a:custGeom>
                <a:gdLst>
                  <a:gd fmla="*/ 2 w 2" name="T0"/>
                  <a:gd fmla="*/ 2 h 2" name="T1"/>
                  <a:gd fmla="*/ 2 w 2" name="T2"/>
                  <a:gd fmla="*/ 2 h 2" name="T3"/>
                  <a:gd fmla="*/ 0 w 2" name="T4"/>
                  <a:gd fmla="*/ 0 h 2" name="T5"/>
                  <a:gd fmla="*/ 2 w 2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1" name="Freeform 1849"/>
              <p:cNvSpPr/>
              <p:nvPr/>
            </p:nvSpPr>
            <p:spPr bwMode="auto">
              <a:xfrm>
                <a:off x="7321550" y="3879850"/>
                <a:ext cx="6350" cy="6350"/>
              </a:xfrm>
              <a:custGeom>
                <a:gdLst>
                  <a:gd fmla="*/ 0 w 4" name="T0"/>
                  <a:gd fmla="*/ 0 h 4" name="T1"/>
                  <a:gd fmla="*/ 4 w 4" name="T2"/>
                  <a:gd fmla="*/ 0 h 4" name="T3"/>
                  <a:gd fmla="*/ 0 w 4" name="T4"/>
                  <a:gd fmla="*/ 4 h 4" name="T5"/>
                  <a:gd fmla="*/ 0 w 4" name="T6"/>
                  <a:gd fmla="*/ 0 h 4" name="T7"/>
                  <a:gd fmla="*/ 0 w 4" name="T8"/>
                  <a:gd fmla="*/ 0 h 4" name="T9"/>
                  <a:gd fmla="*/ 0 w 4" name="T10"/>
                  <a:gd fmla="*/ 0 h 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" w="4">
                    <a:moveTo>
                      <a:pt x="0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2" name="Freeform 1850"/>
              <p:cNvSpPr/>
              <p:nvPr/>
            </p:nvSpPr>
            <p:spPr bwMode="auto">
              <a:xfrm>
                <a:off x="7321550" y="3879850"/>
                <a:ext cx="6350" cy="6350"/>
              </a:xfrm>
              <a:custGeom>
                <a:gdLst>
                  <a:gd fmla="*/ 0 w 4" name="T0"/>
                  <a:gd fmla="*/ 0 h 4" name="T1"/>
                  <a:gd fmla="*/ 4 w 4" name="T2"/>
                  <a:gd fmla="*/ 0 h 4" name="T3"/>
                  <a:gd fmla="*/ 0 w 4" name="T4"/>
                  <a:gd fmla="*/ 4 h 4" name="T5"/>
                  <a:gd fmla="*/ 0 w 4" name="T6"/>
                  <a:gd fmla="*/ 0 h 4" name="T7"/>
                  <a:gd fmla="*/ 0 w 4" name="T8"/>
                  <a:gd fmla="*/ 0 h 4" name="T9"/>
                  <a:gd fmla="*/ 0 w 4" name="T10"/>
                  <a:gd fmla="*/ 0 h 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" w="4">
                    <a:moveTo>
                      <a:pt x="0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3" name="Freeform 1851"/>
              <p:cNvSpPr/>
              <p:nvPr/>
            </p:nvSpPr>
            <p:spPr bwMode="auto">
              <a:xfrm flipH="1">
                <a:off x="7327900" y="3886200"/>
                <a:ext cx="0" cy="3175"/>
              </a:xfrm>
              <a:custGeom>
                <a:gdLst>
                  <a:gd fmla="*/ 0 h 2" name="T0"/>
                  <a:gd fmla="*/ 0 h 2" name="T1"/>
                  <a:gd fmla="*/ 0 h 2" name="T2"/>
                  <a:gd fmla="*/ 2 h 2" name="T3"/>
                  <a:gd fmla="*/ 2 h 2" name="T4"/>
                  <a:gd fmla="*/ 0 h 2" name="T5"/>
                  <a:gd fmla="*/ 0 h 2" name="T6"/>
                  <a:gd fmla="*/ 0 h 2" name="T7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4" name="Freeform 1852"/>
              <p:cNvSpPr/>
              <p:nvPr/>
            </p:nvSpPr>
            <p:spPr bwMode="auto">
              <a:xfrm flipH="1">
                <a:off x="7327900" y="3886200"/>
                <a:ext cx="0" cy="3175"/>
              </a:xfrm>
              <a:custGeom>
                <a:gdLst>
                  <a:gd fmla="*/ 0 h 2" name="T0"/>
                  <a:gd fmla="*/ 0 h 2" name="T1"/>
                  <a:gd fmla="*/ 0 h 2" name="T2"/>
                  <a:gd fmla="*/ 2 h 2" name="T3"/>
                  <a:gd fmla="*/ 2 h 2" name="T4"/>
                  <a:gd fmla="*/ 0 h 2" name="T5"/>
                  <a:gd fmla="*/ 0 h 2" name="T6"/>
                  <a:gd fmla="*/ 0 h 2" name="T7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5" name="Freeform 1854"/>
              <p:cNvSpPr/>
              <p:nvPr/>
            </p:nvSpPr>
            <p:spPr bwMode="auto">
              <a:xfrm flipH="1">
                <a:off x="7327900" y="3886200"/>
                <a:ext cx="0" cy="3175"/>
              </a:xfrm>
              <a:custGeom>
                <a:gdLst>
                  <a:gd fmla="*/ 0 h 2" name="T0"/>
                  <a:gd fmla="*/ 0 h 2" name="T1"/>
                  <a:gd fmla="*/ 0 h 2" name="T2"/>
                  <a:gd fmla="*/ 2 h 2" name="T3"/>
                  <a:gd fmla="*/ 2 h 2" name="T4"/>
                  <a:gd fmla="*/ 0 h 2" name="T5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6" name="Freeform 1855"/>
              <p:cNvSpPr/>
              <p:nvPr/>
            </p:nvSpPr>
            <p:spPr bwMode="auto">
              <a:xfrm flipH="1">
                <a:off x="7327900" y="3886200"/>
                <a:ext cx="0" cy="3175"/>
              </a:xfrm>
              <a:custGeom>
                <a:gdLst>
                  <a:gd fmla="*/ 0 h 2" name="T0"/>
                  <a:gd fmla="*/ 0 h 2" name="T1"/>
                  <a:gd fmla="*/ 0 h 2" name="T2"/>
                  <a:gd fmla="*/ 2 h 2" name="T3"/>
                  <a:gd fmla="*/ 2 h 2" name="T4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7" name="Freeform 1856"/>
              <p:cNvSpPr/>
              <p:nvPr/>
            </p:nvSpPr>
            <p:spPr bwMode="auto">
              <a:xfrm flipH="1">
                <a:off x="7327900" y="3886200"/>
                <a:ext cx="0" cy="3175"/>
              </a:xfrm>
              <a:custGeom>
                <a:gdLst>
                  <a:gd fmla="*/ 0 h 2" name="T0"/>
                  <a:gd fmla="*/ 0 h 2" name="T1"/>
                  <a:gd fmla="*/ 0 h 2" name="T2"/>
                  <a:gd fmla="*/ 2 h 2" name="T3"/>
                  <a:gd fmla="*/ 2 h 2" name="T4"/>
                  <a:gd fmla="*/ 0 h 2" name="T5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8" name="Freeform 1857"/>
              <p:cNvSpPr/>
              <p:nvPr/>
            </p:nvSpPr>
            <p:spPr bwMode="auto">
              <a:xfrm flipH="1">
                <a:off x="7327900" y="3886200"/>
                <a:ext cx="0" cy="3175"/>
              </a:xfrm>
              <a:custGeom>
                <a:gdLst>
                  <a:gd fmla="*/ 0 h 2" name="T0"/>
                  <a:gd fmla="*/ 0 h 2" name="T1"/>
                  <a:gd fmla="*/ 0 h 2" name="T2"/>
                  <a:gd fmla="*/ 2 h 2" name="T3"/>
                  <a:gd fmla="*/ 2 h 2" name="T4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9" name="Freeform 1858"/>
              <p:cNvSpPr/>
              <p:nvPr/>
            </p:nvSpPr>
            <p:spPr bwMode="auto">
              <a:xfrm>
                <a:off x="7280275" y="3886200"/>
                <a:ext cx="12700" cy="6350"/>
              </a:xfrm>
              <a:custGeom>
                <a:gdLst>
                  <a:gd fmla="*/ 8 w 8" name="T0"/>
                  <a:gd fmla="*/ 2 h 4" name="T1"/>
                  <a:gd fmla="*/ 8 w 8" name="T2"/>
                  <a:gd fmla="*/ 2 h 4" name="T3"/>
                  <a:gd fmla="*/ 6 w 8" name="T4"/>
                  <a:gd fmla="*/ 0 h 4" name="T5"/>
                  <a:gd fmla="*/ 2 w 8" name="T6"/>
                  <a:gd fmla="*/ 2 h 4" name="T7"/>
                  <a:gd fmla="*/ 0 w 8" name="T8"/>
                  <a:gd fmla="*/ 2 h 4" name="T9"/>
                  <a:gd fmla="*/ 2 w 8" name="T10"/>
                  <a:gd fmla="*/ 2 h 4" name="T11"/>
                  <a:gd fmla="*/ 6 w 8" name="T12"/>
                  <a:gd fmla="*/ 4 h 4" name="T13"/>
                  <a:gd fmla="*/ 8 w 8" name="T14"/>
                  <a:gd fmla="*/ 2 h 4" name="T15"/>
                  <a:gd fmla="*/ 8 w 8" name="T16"/>
                  <a:gd fmla="*/ 2 h 4" name="T17"/>
                  <a:gd fmla="*/ 8 w 8" name="T18"/>
                  <a:gd fmla="*/ 2 h 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" w="8">
                    <a:moveTo>
                      <a:pt x="8" y="2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0" name="Freeform 1859"/>
              <p:cNvSpPr/>
              <p:nvPr/>
            </p:nvSpPr>
            <p:spPr bwMode="auto">
              <a:xfrm>
                <a:off x="7280275" y="3886200"/>
                <a:ext cx="12700" cy="6350"/>
              </a:xfrm>
              <a:custGeom>
                <a:gdLst>
                  <a:gd fmla="*/ 8 w 8" name="T0"/>
                  <a:gd fmla="*/ 2 h 4" name="T1"/>
                  <a:gd fmla="*/ 8 w 8" name="T2"/>
                  <a:gd fmla="*/ 2 h 4" name="T3"/>
                  <a:gd fmla="*/ 6 w 8" name="T4"/>
                  <a:gd fmla="*/ 0 h 4" name="T5"/>
                  <a:gd fmla="*/ 2 w 8" name="T6"/>
                  <a:gd fmla="*/ 2 h 4" name="T7"/>
                  <a:gd fmla="*/ 0 w 8" name="T8"/>
                  <a:gd fmla="*/ 2 h 4" name="T9"/>
                  <a:gd fmla="*/ 2 w 8" name="T10"/>
                  <a:gd fmla="*/ 2 h 4" name="T11"/>
                  <a:gd fmla="*/ 6 w 8" name="T12"/>
                  <a:gd fmla="*/ 4 h 4" name="T13"/>
                  <a:gd fmla="*/ 8 w 8" name="T14"/>
                  <a:gd fmla="*/ 2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8">
                    <a:moveTo>
                      <a:pt x="8" y="2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1" name="Freeform 1860"/>
              <p:cNvSpPr/>
              <p:nvPr/>
            </p:nvSpPr>
            <p:spPr bwMode="auto">
              <a:xfrm>
                <a:off x="7280275" y="3886200"/>
                <a:ext cx="12700" cy="6350"/>
              </a:xfrm>
              <a:custGeom>
                <a:gdLst>
                  <a:gd fmla="*/ 8 w 8" name="T0"/>
                  <a:gd fmla="*/ 2 h 4" name="T1"/>
                  <a:gd fmla="*/ 8 w 8" name="T2"/>
                  <a:gd fmla="*/ 2 h 4" name="T3"/>
                  <a:gd fmla="*/ 6 w 8" name="T4"/>
                  <a:gd fmla="*/ 0 h 4" name="T5"/>
                  <a:gd fmla="*/ 2 w 8" name="T6"/>
                  <a:gd fmla="*/ 2 h 4" name="T7"/>
                  <a:gd fmla="*/ 0 w 8" name="T8"/>
                  <a:gd fmla="*/ 2 h 4" name="T9"/>
                  <a:gd fmla="*/ 2 w 8" name="T10"/>
                  <a:gd fmla="*/ 2 h 4" name="T11"/>
                  <a:gd fmla="*/ 6 w 8" name="T12"/>
                  <a:gd fmla="*/ 4 h 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" w="8">
                    <a:moveTo>
                      <a:pt x="8" y="2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4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2" name="Freeform 1861"/>
              <p:cNvSpPr/>
              <p:nvPr/>
            </p:nvSpPr>
            <p:spPr bwMode="auto">
              <a:xfrm>
                <a:off x="7727950" y="3971925"/>
                <a:ext cx="19050" cy="15875"/>
              </a:xfrm>
              <a:custGeom>
                <a:gdLst>
                  <a:gd fmla="*/ 6 w 12" name="T0"/>
                  <a:gd fmla="*/ 4 h 10" name="T1"/>
                  <a:gd fmla="*/ 6 w 12" name="T2"/>
                  <a:gd fmla="*/ 2 h 10" name="T3"/>
                  <a:gd fmla="*/ 6 w 12" name="T4"/>
                  <a:gd fmla="*/ 0 h 10" name="T5"/>
                  <a:gd fmla="*/ 8 w 12" name="T6"/>
                  <a:gd fmla="*/ 2 h 10" name="T7"/>
                  <a:gd fmla="*/ 12 w 12" name="T8"/>
                  <a:gd fmla="*/ 4 h 10" name="T9"/>
                  <a:gd fmla="*/ 8 w 12" name="T10"/>
                  <a:gd fmla="*/ 4 h 10" name="T11"/>
                  <a:gd fmla="*/ 6 w 12" name="T12"/>
                  <a:gd fmla="*/ 4 h 10" name="T13"/>
                  <a:gd fmla="*/ 4 w 12" name="T14"/>
                  <a:gd fmla="*/ 8 h 10" name="T15"/>
                  <a:gd fmla="*/ 6 w 12" name="T16"/>
                  <a:gd fmla="*/ 8 h 10" name="T17"/>
                  <a:gd fmla="*/ 6 w 12" name="T18"/>
                  <a:gd fmla="*/ 10 h 10" name="T19"/>
                  <a:gd fmla="*/ 4 w 12" name="T20"/>
                  <a:gd fmla="*/ 10 h 10" name="T21"/>
                  <a:gd fmla="*/ 4 w 12" name="T22"/>
                  <a:gd fmla="*/ 8 h 10" name="T23"/>
                  <a:gd fmla="*/ 4 w 12" name="T24"/>
                  <a:gd fmla="*/ 4 h 10" name="T25"/>
                  <a:gd fmla="*/ 0 w 12" name="T26"/>
                  <a:gd fmla="*/ 4 h 10" name="T27"/>
                  <a:gd fmla="*/ 0 w 12" name="T28"/>
                  <a:gd fmla="*/ 2 h 10" name="T29"/>
                  <a:gd fmla="*/ 4 w 12" name="T30"/>
                  <a:gd fmla="*/ 2 h 10" name="T31"/>
                  <a:gd fmla="*/ 4 w 12" name="T32"/>
                  <a:gd fmla="*/ 4 h 10" name="T33"/>
                  <a:gd fmla="*/ 6 w 12" name="T34"/>
                  <a:gd fmla="*/ 4 h 10" name="T35"/>
                  <a:gd fmla="*/ 6 w 12" name="T36"/>
                  <a:gd fmla="*/ 4 h 10" name="T37"/>
                  <a:gd fmla="*/ 6 w 12" name="T38"/>
                  <a:gd fmla="*/ 4 h 10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0" w="12">
                    <a:moveTo>
                      <a:pt x="6" y="4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3" name="Freeform 1862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gdLst>
                  <a:gd fmla="*/ 0 w 4" name="T0"/>
                  <a:gd fmla="*/ 0 h 8" name="T1"/>
                  <a:gd fmla="*/ 0 w 4" name="T2"/>
                  <a:gd fmla="*/ 0 h 8" name="T3"/>
                  <a:gd fmla="*/ 2 w 4" name="T4"/>
                  <a:gd fmla="*/ 0 h 8" name="T5"/>
                  <a:gd fmla="*/ 4 w 4" name="T6"/>
                  <a:gd fmla="*/ 4 h 8" name="T7"/>
                  <a:gd fmla="*/ 4 w 4" name="T8"/>
                  <a:gd fmla="*/ 6 h 8" name="T9"/>
                  <a:gd fmla="*/ 4 w 4" name="T10"/>
                  <a:gd fmla="*/ 8 h 8" name="T11"/>
                  <a:gd fmla="*/ 2 w 4" name="T12"/>
                  <a:gd fmla="*/ 8 h 8" name="T13"/>
                  <a:gd fmla="*/ 0 w 4" name="T14"/>
                  <a:gd fmla="*/ 6 h 8" name="T15"/>
                  <a:gd fmla="*/ 2 w 4" name="T16"/>
                  <a:gd fmla="*/ 6 h 8" name="T17"/>
                  <a:gd fmla="*/ 0 w 4" name="T18"/>
                  <a:gd fmla="*/ 6 h 8" name="T19"/>
                  <a:gd fmla="*/ 0 w 4" name="T20"/>
                  <a:gd fmla="*/ 4 h 8" name="T21"/>
                  <a:gd fmla="*/ 0 w 4" name="T22"/>
                  <a:gd fmla="*/ 0 h 8" name="T23"/>
                  <a:gd fmla="*/ 0 w 4" name="T24"/>
                  <a:gd fmla="*/ 0 h 8" name="T25"/>
                  <a:gd fmla="*/ 0 w 4" name="T26"/>
                  <a:gd fmla="*/ 0 h 8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8" w="4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4" name="Freeform 1863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gdLst>
                  <a:gd fmla="*/ 0 w 4" name="T0"/>
                  <a:gd fmla="*/ 0 h 8" name="T1"/>
                  <a:gd fmla="*/ 0 w 4" name="T2"/>
                  <a:gd fmla="*/ 0 h 8" name="T3"/>
                  <a:gd fmla="*/ 2 w 4" name="T4"/>
                  <a:gd fmla="*/ 0 h 8" name="T5"/>
                  <a:gd fmla="*/ 4 w 4" name="T6"/>
                  <a:gd fmla="*/ 4 h 8" name="T7"/>
                  <a:gd fmla="*/ 4 w 4" name="T8"/>
                  <a:gd fmla="*/ 6 h 8" name="T9"/>
                  <a:gd fmla="*/ 4 w 4" name="T10"/>
                  <a:gd fmla="*/ 8 h 8" name="T11"/>
                  <a:gd fmla="*/ 2 w 4" name="T12"/>
                  <a:gd fmla="*/ 8 h 8" name="T13"/>
                  <a:gd fmla="*/ 0 w 4" name="T14"/>
                  <a:gd fmla="*/ 6 h 8" name="T15"/>
                  <a:gd fmla="*/ 2 w 4" name="T16"/>
                  <a:gd fmla="*/ 6 h 8" name="T17"/>
                  <a:gd fmla="*/ 0 w 4" name="T18"/>
                  <a:gd fmla="*/ 6 h 8" name="T19"/>
                  <a:gd fmla="*/ 0 w 4" name="T20"/>
                  <a:gd fmla="*/ 4 h 8" name="T21"/>
                  <a:gd fmla="*/ 0 w 4" name="T22"/>
                  <a:gd fmla="*/ 0 h 8" name="T23"/>
                  <a:gd fmla="*/ 0 w 4" name="T24"/>
                  <a:gd fmla="*/ 0 h 8" name="T25"/>
                  <a:gd fmla="*/ 0 w 4" name="T26"/>
                  <a:gd fmla="*/ 0 h 8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8" w="4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5" name="Freeform 1864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gdLst>
                  <a:gd fmla="*/ 0 w 4" name="T0"/>
                  <a:gd fmla="*/ 0 h 8" name="T1"/>
                  <a:gd fmla="*/ 0 w 4" name="T2"/>
                  <a:gd fmla="*/ 0 h 8" name="T3"/>
                  <a:gd fmla="*/ 2 w 4" name="T4"/>
                  <a:gd fmla="*/ 0 h 8" name="T5"/>
                  <a:gd fmla="*/ 4 w 4" name="T6"/>
                  <a:gd fmla="*/ 4 h 8" name="T7"/>
                  <a:gd fmla="*/ 4 w 4" name="T8"/>
                  <a:gd fmla="*/ 6 h 8" name="T9"/>
                  <a:gd fmla="*/ 4 w 4" name="T10"/>
                  <a:gd fmla="*/ 8 h 8" name="T11"/>
                  <a:gd fmla="*/ 2 w 4" name="T12"/>
                  <a:gd fmla="*/ 8 h 8" name="T13"/>
                  <a:gd fmla="*/ 0 w 4" name="T14"/>
                  <a:gd fmla="*/ 6 h 8" name="T15"/>
                  <a:gd fmla="*/ 2 w 4" name="T16"/>
                  <a:gd fmla="*/ 6 h 8" name="T17"/>
                  <a:gd fmla="*/ 0 w 4" name="T18"/>
                  <a:gd fmla="*/ 6 h 8" name="T19"/>
                  <a:gd fmla="*/ 0 w 4" name="T20"/>
                  <a:gd fmla="*/ 4 h 8" name="T21"/>
                  <a:gd fmla="*/ 0 w 4" name="T22"/>
                  <a:gd fmla="*/ 0 h 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8" w="4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6" name="Freeform 1865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gdLst>
                  <a:gd fmla="*/ 0 w 4" name="T0"/>
                  <a:gd fmla="*/ 0 h 8" name="T1"/>
                  <a:gd fmla="*/ 0 w 4" name="T2"/>
                  <a:gd fmla="*/ 0 h 8" name="T3"/>
                  <a:gd fmla="*/ 2 w 4" name="T4"/>
                  <a:gd fmla="*/ 0 h 8" name="T5"/>
                  <a:gd fmla="*/ 4 w 4" name="T6"/>
                  <a:gd fmla="*/ 4 h 8" name="T7"/>
                  <a:gd fmla="*/ 4 w 4" name="T8"/>
                  <a:gd fmla="*/ 6 h 8" name="T9"/>
                  <a:gd fmla="*/ 4 w 4" name="T10"/>
                  <a:gd fmla="*/ 8 h 8" name="T11"/>
                  <a:gd fmla="*/ 2 w 4" name="T12"/>
                  <a:gd fmla="*/ 8 h 8" name="T13"/>
                  <a:gd fmla="*/ 0 w 4" name="T14"/>
                  <a:gd fmla="*/ 6 h 8" name="T15"/>
                  <a:gd fmla="*/ 2 w 4" name="T16"/>
                  <a:gd fmla="*/ 6 h 8" name="T17"/>
                  <a:gd fmla="*/ 0 w 4" name="T18"/>
                  <a:gd fmla="*/ 6 h 8" name="T19"/>
                  <a:gd fmla="*/ 0 w 4" name="T20"/>
                  <a:gd fmla="*/ 4 h 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" w="4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7" name="Freeform 1866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gdLst>
                  <a:gd fmla="*/ 0 w 4" name="T0"/>
                  <a:gd fmla="*/ 0 h 8" name="T1"/>
                  <a:gd fmla="*/ 0 w 4" name="T2"/>
                  <a:gd fmla="*/ 0 h 8" name="T3"/>
                  <a:gd fmla="*/ 2 w 4" name="T4"/>
                  <a:gd fmla="*/ 0 h 8" name="T5"/>
                  <a:gd fmla="*/ 4 w 4" name="T6"/>
                  <a:gd fmla="*/ 4 h 8" name="T7"/>
                  <a:gd fmla="*/ 4 w 4" name="T8"/>
                  <a:gd fmla="*/ 6 h 8" name="T9"/>
                  <a:gd fmla="*/ 4 w 4" name="T10"/>
                  <a:gd fmla="*/ 8 h 8" name="T11"/>
                  <a:gd fmla="*/ 2 w 4" name="T12"/>
                  <a:gd fmla="*/ 8 h 8" name="T13"/>
                  <a:gd fmla="*/ 0 w 4" name="T14"/>
                  <a:gd fmla="*/ 6 h 8" name="T15"/>
                  <a:gd fmla="*/ 2 w 4" name="T16"/>
                  <a:gd fmla="*/ 6 h 8" name="T17"/>
                  <a:gd fmla="*/ 0 w 4" name="T18"/>
                  <a:gd fmla="*/ 6 h 8" name="T19"/>
                  <a:gd fmla="*/ 0 w 4" name="T20"/>
                  <a:gd fmla="*/ 4 h 8" name="T21"/>
                  <a:gd fmla="*/ 0 w 4" name="T22"/>
                  <a:gd fmla="*/ 0 h 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8" w="4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8" name="Freeform 1867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gdLst>
                  <a:gd fmla="*/ 0 w 4" name="T0"/>
                  <a:gd fmla="*/ 0 h 8" name="T1"/>
                  <a:gd fmla="*/ 0 w 4" name="T2"/>
                  <a:gd fmla="*/ 0 h 8" name="T3"/>
                  <a:gd fmla="*/ 2 w 4" name="T4"/>
                  <a:gd fmla="*/ 0 h 8" name="T5"/>
                  <a:gd fmla="*/ 4 w 4" name="T6"/>
                  <a:gd fmla="*/ 4 h 8" name="T7"/>
                  <a:gd fmla="*/ 4 w 4" name="T8"/>
                  <a:gd fmla="*/ 6 h 8" name="T9"/>
                  <a:gd fmla="*/ 4 w 4" name="T10"/>
                  <a:gd fmla="*/ 8 h 8" name="T11"/>
                  <a:gd fmla="*/ 2 w 4" name="T12"/>
                  <a:gd fmla="*/ 8 h 8" name="T13"/>
                  <a:gd fmla="*/ 0 w 4" name="T14"/>
                  <a:gd fmla="*/ 6 h 8" name="T15"/>
                  <a:gd fmla="*/ 2 w 4" name="T16"/>
                  <a:gd fmla="*/ 6 h 8" name="T17"/>
                  <a:gd fmla="*/ 0 w 4" name="T18"/>
                  <a:gd fmla="*/ 6 h 8" name="T19"/>
                  <a:gd fmla="*/ 0 w 4" name="T20"/>
                  <a:gd fmla="*/ 4 h 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" w="4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9" name="Freeform 1868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gdLst>
                  <a:gd fmla="*/ 0 w 4" name="T0"/>
                  <a:gd fmla="*/ 0 h 2" name="T1"/>
                  <a:gd fmla="*/ 0 w 4" name="T2"/>
                  <a:gd fmla="*/ 0 h 2" name="T3"/>
                  <a:gd fmla="*/ 4 w 4" name="T4"/>
                  <a:gd fmla="*/ 0 h 2" name="T5"/>
                  <a:gd fmla="*/ 0 w 4" name="T6"/>
                  <a:gd fmla="*/ 2 h 2" name="T7"/>
                  <a:gd fmla="*/ 0 w 4" name="T8"/>
                  <a:gd fmla="*/ 0 h 2" name="T9"/>
                  <a:gd fmla="*/ 0 w 4" name="T10"/>
                  <a:gd fmla="*/ 0 h 2" name="T11"/>
                  <a:gd fmla="*/ 0 w 4" name="T12"/>
                  <a:gd fmla="*/ 0 h 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" w="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0" name="Freeform 1869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gdLst>
                  <a:gd fmla="*/ 0 w 4" name="T0"/>
                  <a:gd fmla="*/ 0 h 2" name="T1"/>
                  <a:gd fmla="*/ 0 w 4" name="T2"/>
                  <a:gd fmla="*/ 0 h 2" name="T3"/>
                  <a:gd fmla="*/ 4 w 4" name="T4"/>
                  <a:gd fmla="*/ 0 h 2" name="T5"/>
                  <a:gd fmla="*/ 0 w 4" name="T6"/>
                  <a:gd fmla="*/ 2 h 2" name="T7"/>
                  <a:gd fmla="*/ 0 w 4" name="T8"/>
                  <a:gd fmla="*/ 0 h 2" name="T9"/>
                  <a:gd fmla="*/ 0 w 4" name="T10"/>
                  <a:gd fmla="*/ 0 h 2" name="T11"/>
                  <a:gd fmla="*/ 0 w 4" name="T12"/>
                  <a:gd fmla="*/ 0 h 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" w="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1" name="Freeform 1870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gdLst>
                  <a:gd fmla="*/ 0 w 4" name="T0"/>
                  <a:gd fmla="*/ 0 h 2" name="T1"/>
                  <a:gd fmla="*/ 0 w 4" name="T2"/>
                  <a:gd fmla="*/ 0 h 2" name="T3"/>
                  <a:gd fmla="*/ 4 w 4" name="T4"/>
                  <a:gd fmla="*/ 0 h 2" name="T5"/>
                  <a:gd fmla="*/ 0 w 4" name="T6"/>
                  <a:gd fmla="*/ 2 h 2" name="T7"/>
                  <a:gd fmla="*/ 0 w 4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2" name="Freeform 1871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gdLst>
                  <a:gd fmla="*/ 0 w 4" name="T0"/>
                  <a:gd fmla="*/ 0 h 2" name="T1"/>
                  <a:gd fmla="*/ 0 w 4" name="T2"/>
                  <a:gd fmla="*/ 0 h 2" name="T3"/>
                  <a:gd fmla="*/ 4 w 4" name="T4"/>
                  <a:gd fmla="*/ 0 h 2" name="T5"/>
                  <a:gd fmla="*/ 0 w 4" name="T6"/>
                  <a:gd fmla="*/ 2 h 2" name="T7"/>
                  <a:gd fmla="*/ 0 w 4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3" name="Freeform 1872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gdLst>
                  <a:gd fmla="*/ 0 w 4" name="T0"/>
                  <a:gd fmla="*/ 0 h 2" name="T1"/>
                  <a:gd fmla="*/ 0 w 4" name="T2"/>
                  <a:gd fmla="*/ 0 h 2" name="T3"/>
                  <a:gd fmla="*/ 4 w 4" name="T4"/>
                  <a:gd fmla="*/ 0 h 2" name="T5"/>
                  <a:gd fmla="*/ 0 w 4" name="T6"/>
                  <a:gd fmla="*/ 2 h 2" name="T7"/>
                  <a:gd fmla="*/ 0 w 4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4" name="Freeform 1873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gdLst>
                  <a:gd fmla="*/ 0 w 4" name="T0"/>
                  <a:gd fmla="*/ 0 h 2" name="T1"/>
                  <a:gd fmla="*/ 0 w 4" name="T2"/>
                  <a:gd fmla="*/ 0 h 2" name="T3"/>
                  <a:gd fmla="*/ 4 w 4" name="T4"/>
                  <a:gd fmla="*/ 0 h 2" name="T5"/>
                  <a:gd fmla="*/ 0 w 4" name="T6"/>
                  <a:gd fmla="*/ 2 h 2" name="T7"/>
                  <a:gd fmla="*/ 0 w 4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5" name="Freeform 1874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gdLst>
                  <a:gd fmla="*/ 0 w 4" name="T0"/>
                  <a:gd fmla="*/ 2 h 2" name="T1"/>
                  <a:gd fmla="*/ 4 w 4" name="T2"/>
                  <a:gd fmla="*/ 0 h 2" name="T3"/>
                  <a:gd fmla="*/ 4 w 4" name="T4"/>
                  <a:gd fmla="*/ 2 h 2" name="T5"/>
                  <a:gd fmla="*/ 0 w 4" name="T6"/>
                  <a:gd fmla="*/ 2 h 2" name="T7"/>
                  <a:gd fmla="*/ 0 w 4" name="T8"/>
                  <a:gd fmla="*/ 2 h 2" name="T9"/>
                  <a:gd fmla="*/ 0 w 4" name="T10"/>
                  <a:gd fmla="*/ 2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4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6" name="Freeform 1875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gdLst>
                  <a:gd fmla="*/ 0 w 4" name="T0"/>
                  <a:gd fmla="*/ 2 h 2" name="T1"/>
                  <a:gd fmla="*/ 4 w 4" name="T2"/>
                  <a:gd fmla="*/ 0 h 2" name="T3"/>
                  <a:gd fmla="*/ 4 w 4" name="T4"/>
                  <a:gd fmla="*/ 2 h 2" name="T5"/>
                  <a:gd fmla="*/ 0 w 4" name="T6"/>
                  <a:gd fmla="*/ 2 h 2" name="T7"/>
                  <a:gd fmla="*/ 0 w 4" name="T8"/>
                  <a:gd fmla="*/ 2 h 2" name="T9"/>
                  <a:gd fmla="*/ 0 w 4" name="T10"/>
                  <a:gd fmla="*/ 2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4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7" name="Freeform 1876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gdLst>
                  <a:gd fmla="*/ 0 w 4" name="T0"/>
                  <a:gd fmla="*/ 2 h 2" name="T1"/>
                  <a:gd fmla="*/ 4 w 4" name="T2"/>
                  <a:gd fmla="*/ 0 h 2" name="T3"/>
                  <a:gd fmla="*/ 4 w 4" name="T4"/>
                  <a:gd fmla="*/ 2 h 2" name="T5"/>
                  <a:gd fmla="*/ 0 w 4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8" name="Freeform 1877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gdLst>
                  <a:gd fmla="*/ 0 w 4" name="T0"/>
                  <a:gd fmla="*/ 2 h 2" name="T1"/>
                  <a:gd fmla="*/ 4 w 4" name="T2"/>
                  <a:gd fmla="*/ 0 h 2" name="T3"/>
                  <a:gd fmla="*/ 4 w 4" name="T4"/>
                  <a:gd fmla="*/ 2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4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9" name="Freeform 1878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gdLst>
                  <a:gd fmla="*/ 0 w 4" name="T0"/>
                  <a:gd fmla="*/ 2 h 2" name="T1"/>
                  <a:gd fmla="*/ 4 w 4" name="T2"/>
                  <a:gd fmla="*/ 0 h 2" name="T3"/>
                  <a:gd fmla="*/ 4 w 4" name="T4"/>
                  <a:gd fmla="*/ 2 h 2" name="T5"/>
                  <a:gd fmla="*/ 0 w 4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0" name="Freeform 1879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gdLst>
                  <a:gd fmla="*/ 0 w 4" name="T0"/>
                  <a:gd fmla="*/ 2 h 2" name="T1"/>
                  <a:gd fmla="*/ 4 w 4" name="T2"/>
                  <a:gd fmla="*/ 0 h 2" name="T3"/>
                  <a:gd fmla="*/ 4 w 4" name="T4"/>
                  <a:gd fmla="*/ 2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4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1" name="Freeform 1881"/>
              <p:cNvSpPr/>
              <p:nvPr/>
            </p:nvSpPr>
            <p:spPr bwMode="auto">
              <a:xfrm>
                <a:off x="5264150" y="3835400"/>
                <a:ext cx="9525" cy="9525"/>
              </a:xfrm>
              <a:custGeom>
                <a:gdLst>
                  <a:gd fmla="*/ 0 w 6" name="T0"/>
                  <a:gd fmla="*/ 0 h 6" name="T1"/>
                  <a:gd fmla="*/ 0 w 6" name="T2"/>
                  <a:gd fmla="*/ 0 h 6" name="T3"/>
                  <a:gd fmla="*/ 0 w 6" name="T4"/>
                  <a:gd fmla="*/ 4 h 6" name="T5"/>
                  <a:gd fmla="*/ 2 w 6" name="T6"/>
                  <a:gd fmla="*/ 6 h 6" name="T7"/>
                  <a:gd fmla="*/ 6 w 6" name="T8"/>
                  <a:gd fmla="*/ 4 h 6" name="T9"/>
                  <a:gd fmla="*/ 2 w 6" name="T10"/>
                  <a:gd fmla="*/ 0 h 6" name="T11"/>
                  <a:gd fmla="*/ 0 w 6" name="T12"/>
                  <a:gd fmla="*/ 0 h 6" name="T13"/>
                  <a:gd fmla="*/ 0 w 6" name="T14"/>
                  <a:gd fmla="*/ 0 h 6" name="T15"/>
                  <a:gd fmla="*/ 0 w 6" name="T16"/>
                  <a:gd fmla="*/ 0 h 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"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2" name="Freeform 1882"/>
              <p:cNvSpPr/>
              <p:nvPr/>
            </p:nvSpPr>
            <p:spPr bwMode="auto">
              <a:xfrm>
                <a:off x="5264150" y="3835400"/>
                <a:ext cx="9525" cy="9525"/>
              </a:xfrm>
              <a:custGeom>
                <a:gdLst>
                  <a:gd fmla="*/ 0 w 6" name="T0"/>
                  <a:gd fmla="*/ 0 h 6" name="T1"/>
                  <a:gd fmla="*/ 0 w 6" name="T2"/>
                  <a:gd fmla="*/ 0 h 6" name="T3"/>
                  <a:gd fmla="*/ 0 w 6" name="T4"/>
                  <a:gd fmla="*/ 4 h 6" name="T5"/>
                  <a:gd fmla="*/ 2 w 6" name="T6"/>
                  <a:gd fmla="*/ 6 h 6" name="T7"/>
                  <a:gd fmla="*/ 6 w 6" name="T8"/>
                  <a:gd fmla="*/ 4 h 6" name="T9"/>
                  <a:gd fmla="*/ 2 w 6" name="T10"/>
                  <a:gd fmla="*/ 0 h 6" name="T11"/>
                  <a:gd fmla="*/ 0 w 6" name="T12"/>
                  <a:gd fmla="*/ 0 h 6" name="T13"/>
                  <a:gd fmla="*/ 0 w 6" name="T14"/>
                  <a:gd fmla="*/ 0 h 6" name="T15"/>
                  <a:gd fmla="*/ 0 w 6" name="T16"/>
                  <a:gd fmla="*/ 0 h 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"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ko-KR"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389" name="Group 428"/>
          <p:cNvGrpSpPr/>
          <p:nvPr/>
        </p:nvGrpSpPr>
        <p:grpSpPr>
          <a:xfrm>
            <a:off x="606425" y="4879975"/>
            <a:ext cx="1577975" cy="193675"/>
            <a:chOff x="2209399" y="5491607"/>
            <a:chExt cx="1577476" cy="193899"/>
          </a:xfrm>
        </p:grpSpPr>
        <p:sp>
          <p:nvSpPr>
            <p:cNvPr id="430" name="speed"/>
            <p:cNvSpPr txBox="1">
              <a:spLocks noChangeArrowheads="1"/>
            </p:cNvSpPr>
            <p:nvPr/>
          </p:nvSpPr>
          <p:spPr bwMode="auto">
            <a:xfrm>
              <a:off x="2427950" y="5491607"/>
              <a:ext cx="1358925" cy="19224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>
              <a:spAutoFit/>
              <a:sp3d/>
            </a:bodyPr>
            <a:lstStyle>
              <a:defPPr>
                <a:defRPr lang="ko-KR"/>
              </a:defPPr>
              <a:lvl1pPr algn="l" fontAlgn="base" latinLnBrk="1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1pPr>
              <a:lvl2pPr algn="l" fontAlgn="base" latinLnBrk="1" marL="4572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2pPr>
              <a:lvl3pPr algn="l" fontAlgn="base" latinLnBrk="1" marL="9144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3pPr>
              <a:lvl4pPr algn="l" fontAlgn="base" latinLnBrk="1" marL="13716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4pPr>
              <a:lvl5pPr algn="l" fontAlgn="base" latinLnBrk="1" marL="18288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5pPr>
              <a:lvl6pPr algn="l" defTabSz="914400" eaLnBrk="1" hangingPunct="1" latinLnBrk="1" marL="22860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6pPr>
              <a:lvl7pPr algn="l" defTabSz="914400" eaLnBrk="1" hangingPunct="1" latinLnBrk="1" marL="27432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7pPr>
              <a:lvl8pPr algn="l" defTabSz="914400" eaLnBrk="1" hangingPunct="1" latinLnBrk="1" marL="32004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8pPr>
              <a:lvl9pPr algn="l" defTabSz="914400" eaLnBrk="1" hangingPunct="1" latinLnBrk="1" marL="36576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altLang="ko-KR" b="1"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Stylish design</a:t>
              </a:r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2209399" y="5515448"/>
              <a:ext cx="147591" cy="146219"/>
            </a:xfrm>
            <a:prstGeom prst="rect">
              <a:avLst/>
            </a:prstGeom>
            <a:solidFill>
              <a:srgbClr val="FF8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6390" name="Group 431"/>
          <p:cNvGrpSpPr/>
          <p:nvPr/>
        </p:nvGrpSpPr>
        <p:grpSpPr>
          <a:xfrm>
            <a:off x="606425" y="5186363"/>
            <a:ext cx="1577975" cy="193675"/>
            <a:chOff x="2280350" y="5938380"/>
            <a:chExt cx="1577476" cy="193899"/>
          </a:xfrm>
        </p:grpSpPr>
        <p:sp>
          <p:nvSpPr>
            <p:cNvPr id="433" name="speed"/>
            <p:cNvSpPr txBox="1">
              <a:spLocks noChangeArrowheads="1"/>
            </p:cNvSpPr>
            <p:nvPr/>
          </p:nvSpPr>
          <p:spPr bwMode="auto">
            <a:xfrm>
              <a:off x="2498901" y="5938380"/>
              <a:ext cx="1358925" cy="19224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bIns="0" lIns="0" rIns="0" tIns="0">
              <a:spAutoFit/>
              <a:sp3d/>
            </a:bodyPr>
            <a:lstStyle>
              <a:defPPr>
                <a:defRPr lang="ko-KR"/>
              </a:defPPr>
              <a:lvl1pPr algn="l" fontAlgn="base" latinLnBrk="1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1pPr>
              <a:lvl2pPr algn="l" fontAlgn="base" latinLnBrk="1" marL="4572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2pPr>
              <a:lvl3pPr algn="l" fontAlgn="base" latinLnBrk="1" marL="9144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3pPr>
              <a:lvl4pPr algn="l" fontAlgn="base" latinLnBrk="1" marL="13716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4pPr>
              <a:lvl5pPr algn="l" fontAlgn="base" latinLnBrk="1" marL="1828800" rtl="0">
                <a:spcBef>
                  <a:spcPct val="0"/>
                </a:spcBef>
                <a:spcAft>
                  <a:spcPct val="0"/>
                </a:spcAft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5pPr>
              <a:lvl6pPr algn="l" defTabSz="914400" eaLnBrk="1" hangingPunct="1" latinLnBrk="1" marL="22860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6pPr>
              <a:lvl7pPr algn="l" defTabSz="914400" eaLnBrk="1" hangingPunct="1" latinLnBrk="1" marL="27432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7pPr>
              <a:lvl8pPr algn="l" defTabSz="914400" eaLnBrk="1" hangingPunct="1" latinLnBrk="1" marL="32004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8pPr>
              <a:lvl9pPr algn="l" defTabSz="914400" eaLnBrk="1" hangingPunct="1" latinLnBrk="1" marL="3657600" rtl="0">
                <a:defRPr kern="1200" kumimoji="1">
                  <a:solidFill>
                    <a:schemeClr val="tx1"/>
                  </a:solidFill>
                  <a:latin charset="-127" pitchFamily="50" typeface="굴림"/>
                  <a:ea charset="-127" pitchFamily="50" typeface="굴림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altLang="ko-KR" b="1"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itchFamily="34" typeface="Calibri"/>
                  <a:ea charset="0" pitchFamily="34" typeface="Tahoma"/>
                  <a:cs charset="0" panose="020b0604020202020204" pitchFamily="34" typeface="Arial"/>
                </a:rPr>
                <a:t>Stylish design</a:t>
              </a:r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2280350" y="5962220"/>
              <a:ext cx="147591" cy="146219"/>
            </a:xfrm>
            <a:prstGeom prst="rect">
              <a:avLst/>
            </a:prstGeom>
            <a:solidFill>
              <a:srgbClr val="4154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435" name="Rectangle 3"/>
          <p:cNvSpPr txBox="1">
            <a:spLocks noChangeArrowheads="1"/>
          </p:cNvSpPr>
          <p:nvPr/>
        </p:nvSpPr>
        <p:spPr bwMode="auto">
          <a:xfrm>
            <a:off x="615950" y="3022600"/>
            <a:ext cx="2697163" cy="1386840"/>
          </a:xfrm>
          <a:prstGeom prst="rect">
            <a:avLst/>
          </a:prstGeom>
        </p:spPr>
        <p:txBody>
          <a:bodyPr bIns="0" lIns="0" rIns="0" tIns="0">
            <a:spAutoFit/>
          </a:bodyPr>
          <a:lstStyle>
            <a:lvl1pPr eaLnBrk="0" hangingPunct="0" indent="-342900" marL="342900">
              <a:spcBef>
                <a:spcPct val="20000"/>
              </a:spcBef>
              <a:buFont typeface="Arial"/>
              <a:buNone/>
              <a:defRPr altLang="ko-KR" lang="en-US" smtClean="0" sz="2000">
                <a:latin charset="0" pitchFamily="34" typeface="Microsoft Sans Serif"/>
                <a:ea typeface="+mj-ea"/>
                <a:cs charset="0" pitchFamily="34" typeface="Microsoft Sans Serif"/>
              </a:defRPr>
            </a:lvl1pPr>
            <a:lvl2pPr eaLnBrk="0" hangingPunct="0" indent="-285750" marL="742950">
              <a:spcBef>
                <a:spcPct val="20000"/>
              </a:spcBef>
              <a:buFont typeface="Arial"/>
              <a:buChar char="–"/>
              <a:defRPr sz="2800">
                <a:latin typeface="+mn-lt"/>
                <a:ea typeface="+mn-ea"/>
              </a:defRPr>
            </a:lvl2pPr>
            <a:lvl3pPr eaLnBrk="0" hangingPunct="0" indent="-228600" marL="1143000">
              <a:spcBef>
                <a:spcPct val="20000"/>
              </a:spcBef>
              <a:buFont typeface="Arial"/>
              <a:buChar char="•"/>
              <a:defRPr sz="2400">
                <a:latin typeface="+mn-lt"/>
                <a:ea typeface="+mn-ea"/>
              </a:defRPr>
            </a:lvl3pPr>
            <a:lvl4pPr eaLnBrk="0" hangingPunct="0" indent="-228600" marL="1600200">
              <a:spcBef>
                <a:spcPct val="20000"/>
              </a:spcBef>
              <a:buFont typeface="Arial"/>
              <a:buChar char="–"/>
              <a:defRPr sz="2000">
                <a:latin typeface="+mn-lt"/>
                <a:ea typeface="+mn-ea"/>
              </a:defRPr>
            </a:lvl4pPr>
            <a:lvl5pPr eaLnBrk="0" hangingPunct="0" indent="-228600" marL="2057400">
              <a:spcBef>
                <a:spcPct val="20000"/>
              </a:spcBef>
              <a:buFont typeface="Arial"/>
              <a:buChar char="»"/>
              <a:defRPr sz="2000">
                <a:latin typeface="+mn-lt"/>
                <a:ea typeface="+mn-ea"/>
              </a:defRPr>
            </a:lvl5pPr>
            <a:lvl6pPr indent="-228600" marL="2514600">
              <a:spcBef>
                <a:spcPct val="20000"/>
              </a:spcBef>
              <a:buFont charset="0" panose="020b0604020202020204" pitchFamily="34" typeface="Arial"/>
              <a:buChar char="•"/>
              <a:defRPr sz="2000">
                <a:latin typeface="+mn-lt"/>
                <a:ea typeface="+mn-ea"/>
              </a:defRPr>
            </a:lvl6pPr>
            <a:lvl7pPr indent="-228600" marL="2971800">
              <a:spcBef>
                <a:spcPct val="20000"/>
              </a:spcBef>
              <a:buFont charset="0" panose="020b0604020202020204" pitchFamily="34" typeface="Arial"/>
              <a:buChar char="•"/>
              <a:defRPr sz="2000">
                <a:latin typeface="+mn-lt"/>
                <a:ea typeface="+mn-ea"/>
              </a:defRPr>
            </a:lvl7pPr>
            <a:lvl8pPr indent="-228600" marL="3429000">
              <a:spcBef>
                <a:spcPct val="20000"/>
              </a:spcBef>
              <a:buFont charset="0" panose="020b0604020202020204" pitchFamily="34" typeface="Arial"/>
              <a:buChar char="•"/>
              <a:defRPr sz="2000">
                <a:latin typeface="+mn-lt"/>
                <a:ea typeface="+mn-ea"/>
              </a:defRPr>
            </a:lvl8pPr>
            <a:lvl9pPr indent="-228600" marL="3886200">
              <a:spcBef>
                <a:spcPct val="20000"/>
              </a:spcBef>
              <a:buFont charset="0" panose="020b0604020202020204" pitchFamily="34"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pPr eaLnBrk="1" fontAlgn="auto" hangingPunct="1" indent="0" latinLnBrk="1" marL="0">
              <a:spcAft>
                <a:spcPct val="0"/>
              </a:spcAft>
              <a:defRPr/>
            </a:pPr>
            <a:r>
              <a:rPr sz="1300">
                <a:solidFill>
                  <a:schemeClr val="tx1">
                    <a:lumMod val="85000"/>
                    <a:lumOff val="15000"/>
                  </a:schemeClr>
                </a:solidFill>
                <a:latin charset="0" pitchFamily="34" typeface="Calibri"/>
                <a:ea charset="0" pitchFamily="34" typeface="Tahoma"/>
                <a:cs charset="0" panose="020b0604020202020204" pitchFamily="34" typeface="Arial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436" name="speed"/>
          <p:cNvSpPr txBox="1">
            <a:spLocks noChangeArrowheads="1"/>
          </p:cNvSpPr>
          <p:nvPr/>
        </p:nvSpPr>
        <p:spPr bwMode="auto">
          <a:xfrm>
            <a:off x="616149" y="2305678"/>
            <a:ext cx="2722389" cy="68580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  <a:sp3d prstMaterial="matte">
            <a:bevelT h="1270" w="1270"/>
          </a:sp3d>
        </p:spPr>
        <p:txBody>
          <a:bodyPr bIns="0" lIns="0" rIns="0" tIns="0">
            <a:spAutoFit/>
            <a:sp3d/>
          </a:bodyPr>
          <a:lstStyle>
            <a:defPPr>
              <a:defRPr lang="ko-KR"/>
            </a:defPPr>
            <a:lvl1pPr algn="l" fontAlgn="base" latinLnBrk="1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1pPr>
            <a:lvl2pPr algn="l" fontAlgn="base" latinLnBrk="1" marL="4572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2pPr>
            <a:lvl3pPr algn="l" fontAlgn="base" latinLnBrk="1" marL="9144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3pPr>
            <a:lvl4pPr algn="l" fontAlgn="base" latinLnBrk="1" marL="13716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4pPr>
            <a:lvl5pPr algn="l" fontAlgn="base" latinLnBrk="1" marL="18288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5pPr>
            <a:lvl6pPr algn="l" defTabSz="914400" eaLnBrk="1" hangingPunct="1" latinLnBrk="1" marL="22860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6pPr>
            <a:lvl7pPr algn="l" defTabSz="914400" eaLnBrk="1" hangingPunct="1" latinLnBrk="1" marL="27432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7pPr>
            <a:lvl8pPr algn="l" defTabSz="914400" eaLnBrk="1" hangingPunct="1" latinLnBrk="1" marL="32004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8pPr>
            <a:lvl9pPr algn="l" defTabSz="914400" eaLnBrk="1" hangingPunct="1" latinLnBrk="1" marL="36576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9pPr>
          </a:lstStyle>
          <a:p>
            <a:pPr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altLang="ko-KR" b="1" lang="en-US" sz="2500">
                <a:solidFill>
                  <a:srgbClr val="FF8A00"/>
                </a:solidFill>
                <a:latin charset="0" pitchFamily="34" typeface="Calibri"/>
                <a:ea charset="0" pitchFamily="34" typeface="Tahoma"/>
                <a:cs charset="0" panose="020b0604020202020204" pitchFamily="34" typeface="Arial"/>
              </a:rPr>
              <a:t>Sleek Diagram &amp; chart</a:t>
            </a:r>
          </a:p>
        </p:txBody>
      </p:sp>
      <p:sp>
        <p:nvSpPr>
          <p:cNvPr id="437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3360"/>
          </a:xfrm>
          <a:prstGeom prst="rect">
            <a:avLst/>
          </a:prstGeom>
          <a:noFill/>
          <a:extLst/>
        </p:spPr>
        <p:txBody>
          <a:bodyPr bIns="0" lIns="0" rIns="0" tIns="0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fontAlgn="auto" indent="-180975" marL="180975">
              <a:spcAft>
                <a:spcPct val="0"/>
              </a:spcAft>
              <a:buClr>
                <a:srgbClr val="FF8A00"/>
              </a:buClr>
              <a:buFont charset="0" panose="020b0604020202020204" pitchFamily="34" typeface="Arial"/>
              <a:buChar char="•"/>
              <a:defRPr/>
            </a:pPr>
            <a:r>
              <a:rPr altLang="ko-KR" b="0" lang="en-US" sz="1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0" pitchFamily="34" typeface="Calibri"/>
              </a:rPr>
              <a:t>Our user-friendly and functional search engine helps you locate the right templates, effectively saving your time.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383</Paragraphs>
  <Slides>30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baseType="lpstr" size="43">
      <vt:lpstr>Arial</vt:lpstr>
      <vt:lpstr>맑은 고딕</vt:lpstr>
      <vt:lpstr>Calibri</vt:lpstr>
      <vt:lpstr>宋体</vt:lpstr>
      <vt:lpstr>Calibri Light</vt:lpstr>
      <vt:lpstr>Tahoma</vt:lpstr>
      <vt:lpstr>굴림</vt:lpstr>
      <vt:lpstr>Microsoft Sans Serif</vt:lpstr>
      <vt:lpstr>Yoon 윤고딕 550_TT</vt:lpstr>
      <vt:lpstr>印品黑体</vt:lpstr>
      <vt:lpstr>思源黑体 Regular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2021-08-22T11:55:07Z</dcterms:created>
  <cp:lastPrinted>2021-08-22T11:55:07Z</cp:lastPrinted>
  <dcterms:modified xsi:type="dcterms:W3CDTF">2021-08-22T05:40:03Z</dcterms:modified>
  <cp:revision>1</cp:revision>
</cp:coreProperties>
</file>